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80" r:id="rId2"/>
    <p:sldId id="259" r:id="rId3"/>
    <p:sldId id="260" r:id="rId4"/>
    <p:sldId id="261" r:id="rId5"/>
    <p:sldId id="262" r:id="rId6"/>
    <p:sldId id="263" r:id="rId7"/>
    <p:sldId id="265" r:id="rId8"/>
    <p:sldId id="266" r:id="rId9"/>
    <p:sldId id="267" r:id="rId10"/>
    <p:sldId id="269" r:id="rId11"/>
    <p:sldId id="270" r:id="rId12"/>
    <p:sldId id="271" r:id="rId13"/>
    <p:sldId id="273" r:id="rId14"/>
    <p:sldId id="279" r:id="rId15"/>
    <p:sldId id="257" r:id="rId16"/>
    <p:sldId id="349" r:id="rId17"/>
    <p:sldId id="313" r:id="rId18"/>
    <p:sldId id="280" r:id="rId19"/>
    <p:sldId id="485" r:id="rId20"/>
    <p:sldId id="482" r:id="rId21"/>
    <p:sldId id="278" r:id="rId22"/>
    <p:sldId id="281" r:id="rId23"/>
    <p:sldId id="484" r:id="rId24"/>
    <p:sldId id="282" r:id="rId25"/>
    <p:sldId id="284" r:id="rId26"/>
    <p:sldId id="286" r:id="rId27"/>
    <p:sldId id="287" r:id="rId28"/>
    <p:sldId id="483" r:id="rId29"/>
    <p:sldId id="288" r:id="rId30"/>
    <p:sldId id="48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4" d="100"/>
          <a:sy n="84" d="100"/>
        </p:scale>
        <p:origin x="581" y="101"/>
      </p:cViewPr>
      <p:guideLst/>
    </p:cSldViewPr>
  </p:slideViewPr>
  <p:notesTextViewPr>
    <p:cViewPr>
      <p:scale>
        <a:sx n="1" d="1"/>
        <a:sy n="1" d="1"/>
      </p:scale>
      <p:origin x="0" y="0"/>
    </p:cViewPr>
  </p:notesTextViewPr>
  <p:notesViewPr>
    <p:cSldViewPr snapToGrid="0">
      <p:cViewPr varScale="1">
        <p:scale>
          <a:sx n="53" d="100"/>
          <a:sy n="53" d="100"/>
        </p:scale>
        <p:origin x="186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170832052674488E-2"/>
          <c:y val="4.2470184655430322E-2"/>
          <c:w val="0.90986525525208073"/>
          <c:h val="0.91701948758635377"/>
        </c:manualLayout>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tx1">
                  <a:lumMod val="65000"/>
                  <a:lumOff val="35000"/>
                </a:schemeClr>
              </a:solidFill>
              <a:ln w="9525">
                <a:solidFill>
                  <a:schemeClr val="accent1"/>
                </a:solidFill>
              </a:ln>
              <a:effectLst/>
            </c:spPr>
          </c:marker>
          <c:xVal>
            <c:numRef>
              <c:f>Sheet1!$A$2:$A$15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numCache>
            </c:numRef>
          </c:xVal>
          <c:yVal>
            <c:numRef>
              <c:f>Sheet1!$B$2:$B$15</c:f>
              <c:numCache>
                <c:formatCode>General</c:formatCode>
                <c:ptCount val="14"/>
                <c:pt idx="0">
                  <c:v>2</c:v>
                </c:pt>
                <c:pt idx="1">
                  <c:v>4</c:v>
                </c:pt>
                <c:pt idx="2">
                  <c:v>1</c:v>
                </c:pt>
                <c:pt idx="3">
                  <c:v>9</c:v>
                </c:pt>
                <c:pt idx="4">
                  <c:v>2</c:v>
                </c:pt>
                <c:pt idx="5">
                  <c:v>7</c:v>
                </c:pt>
                <c:pt idx="6">
                  <c:v>3</c:v>
                </c:pt>
                <c:pt idx="7">
                  <c:v>8</c:v>
                </c:pt>
                <c:pt idx="8">
                  <c:v>2</c:v>
                </c:pt>
                <c:pt idx="9">
                  <c:v>10</c:v>
                </c:pt>
                <c:pt idx="10">
                  <c:v>4</c:v>
                </c:pt>
                <c:pt idx="11">
                  <c:v>15</c:v>
                </c:pt>
              </c:numCache>
            </c:numRef>
          </c:yVal>
          <c:smooth val="1"/>
          <c:extLst>
            <c:ext xmlns:c16="http://schemas.microsoft.com/office/drawing/2014/chart" uri="{C3380CC4-5D6E-409C-BE32-E72D297353CC}">
              <c16:uniqueId val="{00000000-BB25-4796-8E0D-F0AC1432BE79}"/>
            </c:ext>
          </c:extLst>
        </c:ser>
        <c:dLbls>
          <c:showLegendKey val="0"/>
          <c:showVal val="0"/>
          <c:showCatName val="0"/>
          <c:showSerName val="0"/>
          <c:showPercent val="0"/>
          <c:showBubbleSize val="0"/>
        </c:dLbls>
        <c:axId val="2094218096"/>
        <c:axId val="2094311888"/>
      </c:scatterChart>
      <c:valAx>
        <c:axId val="2094218096"/>
        <c:scaling>
          <c:orientation val="minMax"/>
        </c:scaling>
        <c:delete val="0"/>
        <c:axPos val="b"/>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311888"/>
        <c:crosses val="autoZero"/>
        <c:crossBetween val="midCat"/>
      </c:valAx>
      <c:valAx>
        <c:axId val="2094311888"/>
        <c:scaling>
          <c:orientation val="minMax"/>
        </c:scaling>
        <c:delete val="0"/>
        <c:axPos val="l"/>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218096"/>
        <c:crosses val="autoZero"/>
        <c:crossBetween val="midCat"/>
      </c:valAx>
      <c:spPr>
        <a:noFill/>
        <a:ln>
          <a:noFill/>
        </a:ln>
        <a:effectLst/>
      </c:spPr>
    </c:plotArea>
    <c:plotVisOnly val="1"/>
    <c:dispBlanksAs val="gap"/>
    <c:showDLblsOverMax val="0"/>
  </c:chart>
  <c:spPr>
    <a:noFill/>
    <a:ln>
      <a:noFill/>
    </a:ln>
    <a:effectLst/>
  </c:spPr>
  <c:txPr>
    <a:bodyPr/>
    <a:lstStyle/>
    <a:p>
      <a:pPr>
        <a:defRPr sz="800" b="0" i="0">
          <a:solidFill>
            <a:schemeClr val="tx1">
              <a:lumMod val="75000"/>
              <a:lumOff val="25000"/>
            </a:schemeClr>
          </a:solidFill>
          <a:latin typeface="Libre Baskerville" charset="0"/>
          <a:ea typeface="Libre Baskerville" charset="0"/>
          <a:cs typeface="Libre Baskerville"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EA2-47AF-A904-F657AB43851E}"/>
            </c:ext>
          </c:extLst>
        </c:ser>
        <c:ser>
          <c:idx val="1"/>
          <c:order val="1"/>
          <c:tx>
            <c:strRef>
              <c:f>Sheet1!$C$1</c:f>
              <c:strCache>
                <c:ptCount val="1"/>
                <c:pt idx="0">
                  <c:v>Series 2</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0EA2-47AF-A904-F657AB43851E}"/>
            </c:ext>
          </c:extLst>
        </c:ser>
        <c:ser>
          <c:idx val="2"/>
          <c:order val="2"/>
          <c:tx>
            <c:strRef>
              <c:f>Sheet1!$D$1</c:f>
              <c:strCache>
                <c:ptCount val="1"/>
                <c:pt idx="0">
                  <c:v>Series 3</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0EA2-47AF-A904-F657AB43851E}"/>
            </c:ext>
          </c:extLst>
        </c:ser>
        <c:dLbls>
          <c:showLegendKey val="0"/>
          <c:showVal val="0"/>
          <c:showCatName val="0"/>
          <c:showSerName val="0"/>
          <c:showPercent val="0"/>
          <c:showBubbleSize val="0"/>
        </c:dLbls>
        <c:smooth val="0"/>
        <c:axId val="828392648"/>
        <c:axId val="828395928"/>
      </c:lineChart>
      <c:catAx>
        <c:axId val="82839264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5928"/>
        <c:crosses val="autoZero"/>
        <c:auto val="1"/>
        <c:lblAlgn val="ctr"/>
        <c:lblOffset val="100"/>
        <c:noMultiLvlLbl val="0"/>
      </c:catAx>
      <c:valAx>
        <c:axId val="828395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2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50000"/>
          <a:lumOff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70DC1-486A-41DD-AC6C-5CAA621DAE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F54B8E-DCDB-4CE8-8D51-F4E737AAF0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E32EE0-4D60-4B0C-AC8F-073C6204DCF2}" type="datetimeFigureOut">
              <a:rPr lang="en-US" smtClean="0"/>
              <a:t>01-Feb-19</a:t>
            </a:fld>
            <a:endParaRPr lang="en-US"/>
          </a:p>
        </p:txBody>
      </p:sp>
      <p:sp>
        <p:nvSpPr>
          <p:cNvPr id="4" name="Footer Placeholder 3">
            <a:extLst>
              <a:ext uri="{FF2B5EF4-FFF2-40B4-BE49-F238E27FC236}">
                <a16:creationId xmlns:a16="http://schemas.microsoft.com/office/drawing/2014/main" id="{77F2B9E4-836B-4796-8525-71032513F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BF65699-63B5-4B3E-B611-DA2BEB0BA9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6729C3-A4DA-4BD2-B65B-D0611F00F370}" type="slidenum">
              <a:rPr lang="en-US" smtClean="0"/>
              <a:t>‹#›</a:t>
            </a:fld>
            <a:endParaRPr lang="en-US"/>
          </a:p>
        </p:txBody>
      </p:sp>
    </p:spTree>
    <p:extLst>
      <p:ext uri="{BB962C8B-B14F-4D97-AF65-F5344CB8AC3E}">
        <p14:creationId xmlns:p14="http://schemas.microsoft.com/office/powerpoint/2010/main" val="1359462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64009-E46E-4234-8844-373B742CA2F4}" type="datetimeFigureOut">
              <a:rPr lang="en-US" smtClean="0"/>
              <a:t>01-Feb-19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66CF4-C5A3-4D41-ADFF-F88C339CF176}" type="slidenum">
              <a:rPr lang="en-US" smtClean="0"/>
              <a:t>‹#›</a:t>
            </a:fld>
            <a:endParaRPr lang="en-US"/>
          </a:p>
        </p:txBody>
      </p:sp>
    </p:spTree>
    <p:extLst>
      <p:ext uri="{BB962C8B-B14F-4D97-AF65-F5344CB8AC3E}">
        <p14:creationId xmlns:p14="http://schemas.microsoft.com/office/powerpoint/2010/main" val="1133427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ontserrat SemiBold" panose="00000700000000000000" pitchFamily="50" charset="0"/>
              </a:rPr>
              <a:t>Note: After adding your pictures, right</a:t>
            </a:r>
            <a:r>
              <a:rPr lang="en-US" baseline="0" dirty="0">
                <a:latin typeface="Montserrat SemiBold" panose="00000700000000000000" pitchFamily="50" charset="0"/>
              </a:rPr>
              <a:t> click on it and “Send To Back”.</a:t>
            </a:r>
            <a:endParaRPr lang="en-US" dirty="0">
              <a:latin typeface="Montserrat SemiBold" panose="00000700000000000000" pitchFamily="50" charset="0"/>
            </a:endParaRPr>
          </a:p>
        </p:txBody>
      </p:sp>
      <p:sp>
        <p:nvSpPr>
          <p:cNvPr id="4" name="Slide Number Placeholder 3"/>
          <p:cNvSpPr>
            <a:spLocks noGrp="1"/>
          </p:cNvSpPr>
          <p:nvPr>
            <p:ph type="sldNum" sz="quarter" idx="10"/>
          </p:nvPr>
        </p:nvSpPr>
        <p:spPr/>
        <p:txBody>
          <a:bodyPr/>
          <a:lstStyle/>
          <a:p>
            <a:fld id="{95DDD579-49B2-4848-8B9E-FAC72A3B8248}" type="slidenum">
              <a:rPr lang="en-US" smtClean="0"/>
              <a:t>16</a:t>
            </a:fld>
            <a:endParaRPr lang="en-US"/>
          </a:p>
        </p:txBody>
      </p:sp>
    </p:spTree>
    <p:extLst>
      <p:ext uri="{BB962C8B-B14F-4D97-AF65-F5344CB8AC3E}">
        <p14:creationId xmlns:p14="http://schemas.microsoft.com/office/powerpoint/2010/main" val="2102347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22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C5900D-D77C-4101-9DA7-05564E51A797}"/>
              </a:ext>
            </a:extLst>
          </p:cNvPr>
          <p:cNvSpPr>
            <a:spLocks noGrp="1"/>
          </p:cNvSpPr>
          <p:nvPr>
            <p:ph type="pic" sz="quarter" idx="10"/>
          </p:nvPr>
        </p:nvSpPr>
        <p:spPr>
          <a:xfrm>
            <a:off x="940789"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
        <p:nvSpPr>
          <p:cNvPr id="9" name="Picture Placeholder 8">
            <a:extLst>
              <a:ext uri="{FF2B5EF4-FFF2-40B4-BE49-F238E27FC236}">
                <a16:creationId xmlns:a16="http://schemas.microsoft.com/office/drawing/2014/main" id="{0F1EADEF-F83A-45BF-BC5E-FC3D28B43F1E}"/>
              </a:ext>
            </a:extLst>
          </p:cNvPr>
          <p:cNvSpPr>
            <a:spLocks noGrp="1"/>
          </p:cNvSpPr>
          <p:nvPr>
            <p:ph type="pic" sz="quarter" idx="11"/>
          </p:nvPr>
        </p:nvSpPr>
        <p:spPr>
          <a:xfrm>
            <a:off x="3052164"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06466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5157C6D-832E-46AF-B15A-39E0C2641350}"/>
              </a:ext>
            </a:extLst>
          </p:cNvPr>
          <p:cNvSpPr>
            <a:spLocks noGrp="1"/>
          </p:cNvSpPr>
          <p:nvPr>
            <p:ph type="pic" sz="quarter" idx="10"/>
          </p:nvPr>
        </p:nvSpPr>
        <p:spPr>
          <a:xfrm>
            <a:off x="581240" y="1858780"/>
            <a:ext cx="4948703" cy="4367395"/>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0135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8EDE7B-60A6-4517-BDDD-8FD7BD50ABC4}"/>
              </a:ext>
            </a:extLst>
          </p:cNvPr>
          <p:cNvSpPr>
            <a:spLocks noGrp="1"/>
          </p:cNvSpPr>
          <p:nvPr>
            <p:ph type="pic" sz="quarter" idx="12"/>
          </p:nvPr>
        </p:nvSpPr>
        <p:spPr>
          <a:xfrm>
            <a:off x="3359150" y="3873500"/>
            <a:ext cx="2736850" cy="2198688"/>
          </a:xfrm>
          <a:prstGeom prst="rect">
            <a:avLst/>
          </a:prstGeom>
          <a:solidFill>
            <a:schemeClr val="bg1">
              <a:lumMod val="95000"/>
            </a:schemeClr>
          </a:solidFill>
        </p:spPr>
        <p:txBody>
          <a:bodyPr/>
          <a:lstStyle>
            <a:lvl1pPr marL="0" indent="0">
              <a:buNone/>
              <a:defRPr sz="1100"/>
            </a:lvl1pPr>
          </a:lstStyle>
          <a:p>
            <a:endParaRPr lang="id-ID"/>
          </a:p>
        </p:txBody>
      </p:sp>
      <p:sp>
        <p:nvSpPr>
          <p:cNvPr id="14" name="Picture Placeholder 13">
            <a:extLst>
              <a:ext uri="{FF2B5EF4-FFF2-40B4-BE49-F238E27FC236}">
                <a16:creationId xmlns:a16="http://schemas.microsoft.com/office/drawing/2014/main" id="{8A0751D1-D4BA-4847-8A1A-7A542D868BA2}"/>
              </a:ext>
            </a:extLst>
          </p:cNvPr>
          <p:cNvSpPr>
            <a:spLocks noGrp="1"/>
          </p:cNvSpPr>
          <p:nvPr>
            <p:ph type="pic" sz="quarter" idx="13"/>
          </p:nvPr>
        </p:nvSpPr>
        <p:spPr>
          <a:xfrm>
            <a:off x="8956675" y="3873500"/>
            <a:ext cx="2735263" cy="219868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4072672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86F2C20-551A-423D-A313-D049CEEF766A}"/>
              </a:ext>
            </a:extLst>
          </p:cNvPr>
          <p:cNvSpPr>
            <a:spLocks noGrp="1"/>
          </p:cNvSpPr>
          <p:nvPr>
            <p:ph type="pic" sz="quarter" idx="11"/>
          </p:nvPr>
        </p:nvSpPr>
        <p:spPr>
          <a:xfrm>
            <a:off x="547688" y="2193925"/>
            <a:ext cx="11182350" cy="2005013"/>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44510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2347E8-6712-45DC-B258-F79DB20D7D66}"/>
              </a:ext>
            </a:extLst>
          </p:cNvPr>
          <p:cNvSpPr/>
          <p:nvPr userDrawn="1"/>
        </p:nvSpPr>
        <p:spPr>
          <a:xfrm>
            <a:off x="9248931" y="1588957"/>
            <a:ext cx="2943069" cy="454202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003C9D-C266-4999-9295-DC7B94E5B8F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5555" t="10732" r="8" b="6807"/>
          <a:stretch/>
        </p:blipFill>
        <p:spPr>
          <a:xfrm flipH="1">
            <a:off x="6604000" y="1962444"/>
            <a:ext cx="5588000" cy="3941301"/>
          </a:xfrm>
          <a:prstGeom prst="rect">
            <a:avLst/>
          </a:prstGeom>
        </p:spPr>
      </p:pic>
      <p:sp>
        <p:nvSpPr>
          <p:cNvPr id="5" name="Picture Placeholder 4">
            <a:extLst>
              <a:ext uri="{FF2B5EF4-FFF2-40B4-BE49-F238E27FC236}">
                <a16:creationId xmlns:a16="http://schemas.microsoft.com/office/drawing/2014/main" id="{78FC36C9-B619-41D1-B8BE-5CD85F4E1E57}"/>
              </a:ext>
            </a:extLst>
          </p:cNvPr>
          <p:cNvSpPr>
            <a:spLocks noGrp="1"/>
          </p:cNvSpPr>
          <p:nvPr>
            <p:ph type="pic" sz="quarter" idx="10"/>
          </p:nvPr>
        </p:nvSpPr>
        <p:spPr>
          <a:xfrm>
            <a:off x="7596414" y="2302163"/>
            <a:ext cx="4595586" cy="290489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2624954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A7BAD81-B37C-4E58-A969-A361C2B6AA3B}"/>
              </a:ext>
            </a:extLst>
          </p:cNvPr>
          <p:cNvSpPr>
            <a:spLocks noGrp="1"/>
          </p:cNvSpPr>
          <p:nvPr>
            <p:ph type="pic" sz="quarter" idx="10"/>
          </p:nvPr>
        </p:nvSpPr>
        <p:spPr>
          <a:xfrm>
            <a:off x="0" y="0"/>
            <a:ext cx="12192000" cy="6858000"/>
          </a:xfrm>
          <a:custGeom>
            <a:avLst/>
            <a:gdLst>
              <a:gd name="connsiteX0" fmla="*/ 0 w 8118764"/>
              <a:gd name="connsiteY0" fmla="*/ 0 h 2521527"/>
              <a:gd name="connsiteX1" fmla="*/ 8118764 w 8118764"/>
              <a:gd name="connsiteY1" fmla="*/ 0 h 2521527"/>
              <a:gd name="connsiteX2" fmla="*/ 8118764 w 8118764"/>
              <a:gd name="connsiteY2" fmla="*/ 2521527 h 2521527"/>
              <a:gd name="connsiteX3" fmla="*/ 0 w 8118764"/>
              <a:gd name="connsiteY3" fmla="*/ 2521527 h 2521527"/>
            </a:gdLst>
            <a:ahLst/>
            <a:cxnLst>
              <a:cxn ang="0">
                <a:pos x="connsiteX0" y="connsiteY0"/>
              </a:cxn>
              <a:cxn ang="0">
                <a:pos x="connsiteX1" y="connsiteY1"/>
              </a:cxn>
              <a:cxn ang="0">
                <a:pos x="connsiteX2" y="connsiteY2"/>
              </a:cxn>
              <a:cxn ang="0">
                <a:pos x="connsiteX3" y="connsiteY3"/>
              </a:cxn>
            </a:cxnLst>
            <a:rect l="l" t="t" r="r" b="b"/>
            <a:pathLst>
              <a:path w="8118764" h="2521527">
                <a:moveTo>
                  <a:pt x="0" y="0"/>
                </a:moveTo>
                <a:lnTo>
                  <a:pt x="8118764" y="0"/>
                </a:lnTo>
                <a:lnTo>
                  <a:pt x="8118764" y="2521527"/>
                </a:lnTo>
                <a:lnTo>
                  <a:pt x="0" y="2521527"/>
                </a:lnTo>
                <a:close/>
              </a:path>
            </a:pathLst>
          </a:custGeom>
        </p:spPr>
        <p:txBody>
          <a:bodyPr wrap="square">
            <a:noAutofit/>
          </a:bodyPr>
          <a:lstStyle/>
          <a:p>
            <a:endParaRPr lang="en-US"/>
          </a:p>
        </p:txBody>
      </p:sp>
    </p:spTree>
    <p:extLst>
      <p:ext uri="{BB962C8B-B14F-4D97-AF65-F5344CB8AC3E}">
        <p14:creationId xmlns:p14="http://schemas.microsoft.com/office/powerpoint/2010/main" val="2157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CEAB83-6C16-49B5-97D9-EA1514EB475B}"/>
              </a:ext>
            </a:extLst>
          </p:cNvPr>
          <p:cNvSpPr>
            <a:spLocks noGrp="1"/>
          </p:cNvSpPr>
          <p:nvPr>
            <p:ph type="pic" sz="quarter" idx="10"/>
          </p:nvPr>
        </p:nvSpPr>
        <p:spPr>
          <a:xfrm>
            <a:off x="6578601" y="1965960"/>
            <a:ext cx="4883726" cy="4892040"/>
          </a:xfrm>
          <a:custGeom>
            <a:avLst/>
            <a:gdLst>
              <a:gd name="connsiteX0" fmla="*/ 2493819 w 4883726"/>
              <a:gd name="connsiteY0" fmla="*/ 1108221 h 6040582"/>
              <a:gd name="connsiteX1" fmla="*/ 4883726 w 4883726"/>
              <a:gd name="connsiteY1" fmla="*/ 1108221 h 6040582"/>
              <a:gd name="connsiteX2" fmla="*/ 4883726 w 4883726"/>
              <a:gd name="connsiteY2" fmla="*/ 6040582 h 6040582"/>
              <a:gd name="connsiteX3" fmla="*/ 2493819 w 4883726"/>
              <a:gd name="connsiteY3" fmla="*/ 6040582 h 6040582"/>
              <a:gd name="connsiteX4" fmla="*/ 0 w 4883726"/>
              <a:gd name="connsiteY4" fmla="*/ 0 h 6040582"/>
              <a:gd name="connsiteX5" fmla="*/ 2389907 w 4883726"/>
              <a:gd name="connsiteY5" fmla="*/ 0 h 6040582"/>
              <a:gd name="connsiteX6" fmla="*/ 2389907 w 4883726"/>
              <a:gd name="connsiteY6" fmla="*/ 4932361 h 6040582"/>
              <a:gd name="connsiteX7" fmla="*/ 0 w 4883726"/>
              <a:gd name="connsiteY7" fmla="*/ 4932361 h 604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3726" h="6040582">
                <a:moveTo>
                  <a:pt x="2493819" y="1108221"/>
                </a:moveTo>
                <a:lnTo>
                  <a:pt x="4883726" y="1108221"/>
                </a:lnTo>
                <a:lnTo>
                  <a:pt x="4883726" y="6040582"/>
                </a:lnTo>
                <a:lnTo>
                  <a:pt x="2493819" y="6040582"/>
                </a:lnTo>
                <a:close/>
                <a:moveTo>
                  <a:pt x="0" y="0"/>
                </a:moveTo>
                <a:lnTo>
                  <a:pt x="2389907" y="0"/>
                </a:lnTo>
                <a:lnTo>
                  <a:pt x="2389907" y="4932361"/>
                </a:lnTo>
                <a:lnTo>
                  <a:pt x="0" y="4932361"/>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392227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8-Photo Gallery Slide 04">
    <p:spTree>
      <p:nvGrpSpPr>
        <p:cNvPr id="1" name=""/>
        <p:cNvGrpSpPr/>
        <p:nvPr/>
      </p:nvGrpSpPr>
      <p:grpSpPr>
        <a:xfrm>
          <a:off x="0" y="0"/>
          <a:ext cx="0" cy="0"/>
          <a:chOff x="0" y="0"/>
          <a:chExt cx="0" cy="0"/>
        </a:xfrm>
      </p:grpSpPr>
      <p:sp>
        <p:nvSpPr>
          <p:cNvPr id="11" name="Picture Placeholder 26"/>
          <p:cNvSpPr>
            <a:spLocks noGrp="1"/>
          </p:cNvSpPr>
          <p:nvPr>
            <p:ph type="pic" sz="quarter" idx="13"/>
          </p:nvPr>
        </p:nvSpPr>
        <p:spPr>
          <a:xfrm>
            <a:off x="7917745"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
        <p:nvSpPr>
          <p:cNvPr id="12" name="Picture Placeholder 26"/>
          <p:cNvSpPr>
            <a:spLocks noGrp="1"/>
          </p:cNvSpPr>
          <p:nvPr>
            <p:ph type="pic" sz="quarter" idx="14"/>
          </p:nvPr>
        </p:nvSpPr>
        <p:spPr>
          <a:xfrm>
            <a:off x="838200"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Tree>
    <p:extLst>
      <p:ext uri="{BB962C8B-B14F-4D97-AF65-F5344CB8AC3E}">
        <p14:creationId xmlns:p14="http://schemas.microsoft.com/office/powerpoint/2010/main" val="2811270794"/>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02-Section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CA96FF-A052-4E9B-A67D-C774058AD135}"/>
              </a:ext>
            </a:extLst>
          </p:cNvPr>
          <p:cNvSpPr/>
          <p:nvPr userDrawn="1"/>
        </p:nvSpPr>
        <p:spPr>
          <a:xfrm>
            <a:off x="7295901" y="1"/>
            <a:ext cx="2651614" cy="68580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Picture Placeholder 26"/>
          <p:cNvSpPr>
            <a:spLocks noGrp="1"/>
          </p:cNvSpPr>
          <p:nvPr>
            <p:ph type="pic" sz="quarter" idx="10"/>
          </p:nvPr>
        </p:nvSpPr>
        <p:spPr>
          <a:xfrm>
            <a:off x="5756795" y="1528762"/>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3" name="Picture Placeholder 26">
            <a:extLst>
              <a:ext uri="{FF2B5EF4-FFF2-40B4-BE49-F238E27FC236}">
                <a16:creationId xmlns:a16="http://schemas.microsoft.com/office/drawing/2014/main" id="{FAE6ABCC-BDE9-48FF-BE1C-5245F99923B9}"/>
              </a:ext>
            </a:extLst>
          </p:cNvPr>
          <p:cNvSpPr>
            <a:spLocks noGrp="1"/>
          </p:cNvSpPr>
          <p:nvPr>
            <p:ph type="pic" sz="quarter" idx="11"/>
          </p:nvPr>
        </p:nvSpPr>
        <p:spPr>
          <a:xfrm>
            <a:off x="9113787" y="0"/>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4" name="Picture Placeholder 26">
            <a:extLst>
              <a:ext uri="{FF2B5EF4-FFF2-40B4-BE49-F238E27FC236}">
                <a16:creationId xmlns:a16="http://schemas.microsoft.com/office/drawing/2014/main" id="{B749CE7E-30ED-4270-AD80-8EFCC3BB401B}"/>
              </a:ext>
            </a:extLst>
          </p:cNvPr>
          <p:cNvSpPr>
            <a:spLocks noGrp="1"/>
          </p:cNvSpPr>
          <p:nvPr>
            <p:ph type="pic" sz="quarter" idx="12"/>
          </p:nvPr>
        </p:nvSpPr>
        <p:spPr>
          <a:xfrm>
            <a:off x="9113786" y="4091941"/>
            <a:ext cx="3078213" cy="27660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Tree>
    <p:extLst>
      <p:ext uri="{BB962C8B-B14F-4D97-AF65-F5344CB8AC3E}">
        <p14:creationId xmlns:p14="http://schemas.microsoft.com/office/powerpoint/2010/main" val="3705007250"/>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77D3F60-709A-4035-8494-2966D1D9F33C}"/>
              </a:ext>
            </a:extLst>
          </p:cNvPr>
          <p:cNvSpPr>
            <a:spLocks noGrp="1"/>
          </p:cNvSpPr>
          <p:nvPr>
            <p:ph type="pic" sz="quarter" idx="10"/>
          </p:nvPr>
        </p:nvSpPr>
        <p:spPr>
          <a:xfrm>
            <a:off x="581025" y="1625600"/>
            <a:ext cx="4891088" cy="223520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95909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673290" y="601185"/>
            <a:ext cx="10845420" cy="364326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164274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098CC6-C249-4E98-8B5B-6D044E44FB85}"/>
              </a:ext>
            </a:extLst>
          </p:cNvPr>
          <p:cNvSpPr/>
          <p:nvPr userDrawn="1"/>
        </p:nvSpPr>
        <p:spPr>
          <a:xfrm>
            <a:off x="0" y="1"/>
            <a:ext cx="12192000" cy="3429000"/>
          </a:xfrm>
          <a:prstGeom prst="rect">
            <a:avLst/>
          </a:prstGeom>
          <a:gradFill>
            <a:gsLst>
              <a:gs pos="0">
                <a:schemeClr val="accent1"/>
              </a:gs>
              <a:gs pos="100000">
                <a:schemeClr val="accent2">
                  <a:lumMod val="75000"/>
                </a:schemeClr>
              </a:gs>
            </a:gsLst>
            <a:lin ang="0" scaled="0"/>
          </a:gradFill>
          <a:ln>
            <a:noFill/>
          </a:ln>
          <a:effectLst>
            <a:outerShdw blurRad="863600" dist="50800" dir="5400000" algn="ctr" rotWithShape="0">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7939792"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3" name="Picture Placeholder 4">
            <a:extLst>
              <a:ext uri="{FF2B5EF4-FFF2-40B4-BE49-F238E27FC236}">
                <a16:creationId xmlns:a16="http://schemas.microsoft.com/office/drawing/2014/main" id="{8073E027-B16F-40D1-B93F-35EB9027F963}"/>
              </a:ext>
            </a:extLst>
          </p:cNvPr>
          <p:cNvSpPr>
            <a:spLocks noGrp="1"/>
          </p:cNvSpPr>
          <p:nvPr>
            <p:ph type="pic" sz="quarter" idx="11"/>
          </p:nvPr>
        </p:nvSpPr>
        <p:spPr>
          <a:xfrm>
            <a:off x="3969896"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4" name="Picture Placeholder 4">
            <a:extLst>
              <a:ext uri="{FF2B5EF4-FFF2-40B4-BE49-F238E27FC236}">
                <a16:creationId xmlns:a16="http://schemas.microsoft.com/office/drawing/2014/main" id="{4FD3D4DD-7FE1-4650-A48B-7C42A4B5D47D}"/>
              </a:ext>
            </a:extLst>
          </p:cNvPr>
          <p:cNvSpPr>
            <a:spLocks noGrp="1"/>
          </p:cNvSpPr>
          <p:nvPr>
            <p:ph type="pic" sz="quarter" idx="12"/>
          </p:nvPr>
        </p:nvSpPr>
        <p:spPr>
          <a:xfrm>
            <a:off x="0" y="601185"/>
            <a:ext cx="3737547" cy="2246946"/>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395262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7E357A7-8A91-47C3-861B-691FABC7B98C}"/>
              </a:ext>
            </a:extLst>
          </p:cNvPr>
          <p:cNvSpPr>
            <a:spLocks noGrp="1"/>
          </p:cNvSpPr>
          <p:nvPr>
            <p:ph type="pic" sz="quarter" idx="19"/>
          </p:nvPr>
        </p:nvSpPr>
        <p:spPr>
          <a:xfrm>
            <a:off x="10326688" y="3567113"/>
            <a:ext cx="1685925" cy="1687512"/>
          </a:xfrm>
          <a:prstGeom prst="rect">
            <a:avLst/>
          </a:prstGeom>
          <a:solidFill>
            <a:schemeClr val="bg1">
              <a:lumMod val="95000"/>
            </a:schemeClr>
          </a:solidFill>
        </p:spPr>
        <p:txBody>
          <a:bodyPr/>
          <a:lstStyle>
            <a:lvl1pPr marL="0" indent="0">
              <a:buNone/>
              <a:defRPr sz="1100"/>
            </a:lvl1pPr>
          </a:lstStyle>
          <a:p>
            <a:endParaRPr lang="id-ID"/>
          </a:p>
        </p:txBody>
      </p:sp>
      <p:sp>
        <p:nvSpPr>
          <p:cNvPr id="15" name="Picture Placeholder 14">
            <a:extLst>
              <a:ext uri="{FF2B5EF4-FFF2-40B4-BE49-F238E27FC236}">
                <a16:creationId xmlns:a16="http://schemas.microsoft.com/office/drawing/2014/main" id="{1DE4C952-C708-42D8-B97C-9608C5DDE147}"/>
              </a:ext>
            </a:extLst>
          </p:cNvPr>
          <p:cNvSpPr>
            <a:spLocks noGrp="1"/>
          </p:cNvSpPr>
          <p:nvPr>
            <p:ph type="pic" sz="quarter" idx="20"/>
          </p:nvPr>
        </p:nvSpPr>
        <p:spPr>
          <a:xfrm>
            <a:off x="4332288" y="3578225"/>
            <a:ext cx="1687512" cy="1685925"/>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535447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4CE7233-C7C3-49F5-9D5F-4A398944E2C2}"/>
              </a:ext>
            </a:extLst>
          </p:cNvPr>
          <p:cNvSpPr>
            <a:spLocks noGrp="1"/>
          </p:cNvSpPr>
          <p:nvPr>
            <p:ph type="pic" sz="quarter" idx="10"/>
          </p:nvPr>
        </p:nvSpPr>
        <p:spPr>
          <a:xfrm>
            <a:off x="0" y="1843790"/>
            <a:ext cx="9057503" cy="501421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341921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6" name="Picture Placeholder 35">
            <a:extLst>
              <a:ext uri="{FF2B5EF4-FFF2-40B4-BE49-F238E27FC236}">
                <a16:creationId xmlns:a16="http://schemas.microsoft.com/office/drawing/2014/main" id="{D53491DF-5CBC-4B05-8992-78151850731C}"/>
              </a:ext>
            </a:extLst>
          </p:cNvPr>
          <p:cNvSpPr>
            <a:spLocks noGrp="1"/>
          </p:cNvSpPr>
          <p:nvPr>
            <p:ph type="pic" sz="quarter" idx="21"/>
          </p:nvPr>
        </p:nvSpPr>
        <p:spPr>
          <a:xfrm>
            <a:off x="8124317" y="1887013"/>
            <a:ext cx="4067683" cy="1084263"/>
          </a:xfrm>
          <a:prstGeom prst="rect">
            <a:avLst/>
          </a:prstGeom>
          <a:solidFill>
            <a:schemeClr val="bg1">
              <a:lumMod val="95000"/>
            </a:schemeClr>
          </a:solidFill>
        </p:spPr>
        <p:txBody>
          <a:bodyPr/>
          <a:lstStyle>
            <a:lvl1pPr marL="0" indent="0">
              <a:buNone/>
              <a:defRPr sz="1100"/>
            </a:lvl1pPr>
          </a:lstStyle>
          <a:p>
            <a:endParaRPr lang="id-ID" dirty="0"/>
          </a:p>
        </p:txBody>
      </p:sp>
      <p:sp>
        <p:nvSpPr>
          <p:cNvPr id="28" name="Picture Placeholder 27">
            <a:extLst>
              <a:ext uri="{FF2B5EF4-FFF2-40B4-BE49-F238E27FC236}">
                <a16:creationId xmlns:a16="http://schemas.microsoft.com/office/drawing/2014/main" id="{2742C626-37F1-4853-A5CB-190A88186B4C}"/>
              </a:ext>
            </a:extLst>
          </p:cNvPr>
          <p:cNvSpPr>
            <a:spLocks noGrp="1"/>
          </p:cNvSpPr>
          <p:nvPr>
            <p:ph type="pic" sz="quarter" idx="17"/>
          </p:nvPr>
        </p:nvSpPr>
        <p:spPr>
          <a:xfrm>
            <a:off x="0" y="1887014"/>
            <a:ext cx="4017963" cy="2392363"/>
          </a:xfrm>
          <a:prstGeom prst="rect">
            <a:avLst/>
          </a:prstGeom>
          <a:solidFill>
            <a:schemeClr val="bg1">
              <a:lumMod val="95000"/>
            </a:schemeClr>
          </a:solidFill>
        </p:spPr>
        <p:txBody>
          <a:bodyPr/>
          <a:lstStyle>
            <a:lvl1pPr marL="0" indent="0">
              <a:buNone/>
              <a:defRPr sz="1100"/>
            </a:lvl1pPr>
          </a:lstStyle>
          <a:p>
            <a:endParaRPr lang="id-ID"/>
          </a:p>
        </p:txBody>
      </p:sp>
      <p:sp>
        <p:nvSpPr>
          <p:cNvPr id="34" name="Picture Placeholder 33">
            <a:extLst>
              <a:ext uri="{FF2B5EF4-FFF2-40B4-BE49-F238E27FC236}">
                <a16:creationId xmlns:a16="http://schemas.microsoft.com/office/drawing/2014/main" id="{7CE2794F-3C13-4B4B-A1B3-D7C7FDDEDFF1}"/>
              </a:ext>
            </a:extLst>
          </p:cNvPr>
          <p:cNvSpPr>
            <a:spLocks noGrp="1"/>
          </p:cNvSpPr>
          <p:nvPr>
            <p:ph type="pic" sz="quarter" idx="20"/>
          </p:nvPr>
        </p:nvSpPr>
        <p:spPr>
          <a:xfrm>
            <a:off x="4017455" y="2971276"/>
            <a:ext cx="4106862" cy="1305336"/>
          </a:xfrm>
          <a:prstGeom prst="rect">
            <a:avLst/>
          </a:prstGeom>
          <a:solidFill>
            <a:schemeClr val="bg1">
              <a:lumMod val="8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3775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BE5FBE5-956E-454A-89F9-9A765428DDE0}"/>
              </a:ext>
            </a:extLst>
          </p:cNvPr>
          <p:cNvSpPr>
            <a:spLocks noGrp="1"/>
          </p:cNvSpPr>
          <p:nvPr>
            <p:ph type="pic" sz="quarter" idx="18"/>
          </p:nvPr>
        </p:nvSpPr>
        <p:spPr>
          <a:xfrm>
            <a:off x="3551093" y="3450031"/>
            <a:ext cx="2370137" cy="3407971"/>
          </a:xfrm>
          <a:prstGeom prst="rect">
            <a:avLst/>
          </a:prstGeom>
          <a:solidFill>
            <a:schemeClr val="bg1">
              <a:lumMod val="95000"/>
            </a:schemeClr>
          </a:solidFill>
        </p:spPr>
        <p:txBody>
          <a:bodyPr/>
          <a:lstStyle>
            <a:lvl1pPr marL="0" indent="0">
              <a:buNone/>
              <a:defRPr sz="1000"/>
            </a:lvl1pPr>
          </a:lstStyle>
          <a:p>
            <a:endParaRPr lang="id-ID"/>
          </a:p>
        </p:txBody>
      </p:sp>
      <p:sp>
        <p:nvSpPr>
          <p:cNvPr id="10" name="Picture Placeholder 9">
            <a:extLst>
              <a:ext uri="{FF2B5EF4-FFF2-40B4-BE49-F238E27FC236}">
                <a16:creationId xmlns:a16="http://schemas.microsoft.com/office/drawing/2014/main" id="{5D77E466-2BCF-4AEC-9951-90C495906452}"/>
              </a:ext>
            </a:extLst>
          </p:cNvPr>
          <p:cNvSpPr>
            <a:spLocks noGrp="1"/>
          </p:cNvSpPr>
          <p:nvPr>
            <p:ph type="pic" sz="quarter" idx="17"/>
          </p:nvPr>
        </p:nvSpPr>
        <p:spPr>
          <a:xfrm>
            <a:off x="736383"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4" name="Picture Placeholder 13">
            <a:extLst>
              <a:ext uri="{FF2B5EF4-FFF2-40B4-BE49-F238E27FC236}">
                <a16:creationId xmlns:a16="http://schemas.microsoft.com/office/drawing/2014/main" id="{26A336C6-5F0F-445E-BD95-1B55287A628A}"/>
              </a:ext>
            </a:extLst>
          </p:cNvPr>
          <p:cNvSpPr>
            <a:spLocks noGrp="1"/>
          </p:cNvSpPr>
          <p:nvPr>
            <p:ph type="pic" sz="quarter" idx="19"/>
          </p:nvPr>
        </p:nvSpPr>
        <p:spPr>
          <a:xfrm>
            <a:off x="6365802"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6" name="Picture Placeholder 15">
            <a:extLst>
              <a:ext uri="{FF2B5EF4-FFF2-40B4-BE49-F238E27FC236}">
                <a16:creationId xmlns:a16="http://schemas.microsoft.com/office/drawing/2014/main" id="{9CC536F9-7ED3-444A-828D-D7DFB0A20B91}"/>
              </a:ext>
            </a:extLst>
          </p:cNvPr>
          <p:cNvSpPr>
            <a:spLocks noGrp="1"/>
          </p:cNvSpPr>
          <p:nvPr>
            <p:ph type="pic" sz="quarter" idx="20"/>
          </p:nvPr>
        </p:nvSpPr>
        <p:spPr>
          <a:xfrm>
            <a:off x="9180513" y="3450031"/>
            <a:ext cx="2370137" cy="3407969"/>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732833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A6B97B-D210-48B1-AEB0-5280EDFDCEE2}"/>
              </a:ext>
            </a:extLst>
          </p:cNvPr>
          <p:cNvSpPr>
            <a:spLocks noGrp="1"/>
          </p:cNvSpPr>
          <p:nvPr>
            <p:ph type="pic" sz="quarter" idx="18"/>
          </p:nvPr>
        </p:nvSpPr>
        <p:spPr>
          <a:xfrm>
            <a:off x="6478588" y="4017963"/>
            <a:ext cx="2000250" cy="2198687"/>
          </a:xfrm>
          <a:prstGeom prst="rect">
            <a:avLst/>
          </a:prstGeom>
          <a:solidFill>
            <a:schemeClr val="bg1">
              <a:lumMod val="95000"/>
            </a:schemeClr>
          </a:solidFill>
        </p:spPr>
        <p:txBody>
          <a:bodyPr/>
          <a:lstStyle>
            <a:lvl1pPr marL="0" indent="0">
              <a:buNone/>
              <a:defRPr sz="1000"/>
            </a:lvl1pPr>
          </a:lstStyle>
          <a:p>
            <a:endParaRPr lang="id-ID"/>
          </a:p>
        </p:txBody>
      </p:sp>
      <p:sp>
        <p:nvSpPr>
          <p:cNvPr id="13" name="Picture Placeholder 12">
            <a:extLst>
              <a:ext uri="{FF2B5EF4-FFF2-40B4-BE49-F238E27FC236}">
                <a16:creationId xmlns:a16="http://schemas.microsoft.com/office/drawing/2014/main" id="{87F437F0-EB6A-4496-A90C-826E40FA06EA}"/>
              </a:ext>
            </a:extLst>
          </p:cNvPr>
          <p:cNvSpPr>
            <a:spLocks noGrp="1"/>
          </p:cNvSpPr>
          <p:nvPr>
            <p:ph type="pic" sz="quarter" idx="19"/>
          </p:nvPr>
        </p:nvSpPr>
        <p:spPr>
          <a:xfrm>
            <a:off x="8661400" y="4014788"/>
            <a:ext cx="2949575" cy="2201862"/>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410995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A386D78-0F89-4E7A-A5BF-E02FC699FFE7}"/>
              </a:ext>
            </a:extLst>
          </p:cNvPr>
          <p:cNvSpPr>
            <a:spLocks noGrp="1"/>
          </p:cNvSpPr>
          <p:nvPr>
            <p:ph type="pic" sz="quarter" idx="17"/>
          </p:nvPr>
        </p:nvSpPr>
        <p:spPr>
          <a:xfrm>
            <a:off x="1290279" y="1923003"/>
            <a:ext cx="2189516" cy="2184972"/>
          </a:xfrm>
          <a:custGeom>
            <a:avLst/>
            <a:gdLst>
              <a:gd name="connsiteX0" fmla="*/ 834082 w 1667806"/>
              <a:gd name="connsiteY0" fmla="*/ 0 h 1664344"/>
              <a:gd name="connsiteX1" fmla="*/ 1663858 w 1667806"/>
              <a:gd name="connsiteY1" fmla="*/ 748802 h 1664344"/>
              <a:gd name="connsiteX2" fmla="*/ 1667806 w 1667806"/>
              <a:gd name="connsiteY2" fmla="*/ 826992 h 1664344"/>
              <a:gd name="connsiteX3" fmla="*/ 1667806 w 1667806"/>
              <a:gd name="connsiteY3" fmla="*/ 841172 h 1664344"/>
              <a:gd name="connsiteX4" fmla="*/ 1663858 w 1667806"/>
              <a:gd name="connsiteY4" fmla="*/ 919362 h 1664344"/>
              <a:gd name="connsiteX5" fmla="*/ 919362 w 1667806"/>
              <a:gd name="connsiteY5" fmla="*/ 1663858 h 1664344"/>
              <a:gd name="connsiteX6" fmla="*/ 909732 w 1667806"/>
              <a:gd name="connsiteY6" fmla="*/ 1664344 h 1664344"/>
              <a:gd name="connsiteX7" fmla="*/ 758432 w 1667806"/>
              <a:gd name="connsiteY7" fmla="*/ 1664344 h 1664344"/>
              <a:gd name="connsiteX8" fmla="*/ 748802 w 1667806"/>
              <a:gd name="connsiteY8" fmla="*/ 1663858 h 1664344"/>
              <a:gd name="connsiteX9" fmla="*/ 0 w 1667806"/>
              <a:gd name="connsiteY9" fmla="*/ 834082 h 1664344"/>
              <a:gd name="connsiteX10" fmla="*/ 834082 w 1667806"/>
              <a:gd name="connsiteY10" fmla="*/ 0 h 166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806" h="1664344">
                <a:moveTo>
                  <a:pt x="834082" y="0"/>
                </a:moveTo>
                <a:cubicBezTo>
                  <a:pt x="1265942" y="0"/>
                  <a:pt x="1621145" y="328211"/>
                  <a:pt x="1663858" y="748802"/>
                </a:cubicBezTo>
                <a:lnTo>
                  <a:pt x="1667806" y="826992"/>
                </a:lnTo>
                <a:lnTo>
                  <a:pt x="1667806" y="841172"/>
                </a:lnTo>
                <a:lnTo>
                  <a:pt x="1663858" y="919362"/>
                </a:lnTo>
                <a:cubicBezTo>
                  <a:pt x="1623992" y="1311914"/>
                  <a:pt x="1311914" y="1623992"/>
                  <a:pt x="919362" y="1663858"/>
                </a:cubicBezTo>
                <a:lnTo>
                  <a:pt x="909732" y="1664344"/>
                </a:lnTo>
                <a:lnTo>
                  <a:pt x="758432" y="1664344"/>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dirty="0"/>
          </a:p>
        </p:txBody>
      </p:sp>
      <p:sp>
        <p:nvSpPr>
          <p:cNvPr id="18" name="Picture Placeholder 17">
            <a:extLst>
              <a:ext uri="{FF2B5EF4-FFF2-40B4-BE49-F238E27FC236}">
                <a16:creationId xmlns:a16="http://schemas.microsoft.com/office/drawing/2014/main" id="{0125C55B-C43D-41FC-8EBF-DDC7C28926FF}"/>
              </a:ext>
            </a:extLst>
          </p:cNvPr>
          <p:cNvSpPr>
            <a:spLocks noGrp="1"/>
          </p:cNvSpPr>
          <p:nvPr>
            <p:ph type="pic" sz="quarter" idx="18"/>
          </p:nvPr>
        </p:nvSpPr>
        <p:spPr>
          <a:xfrm>
            <a:off x="4996250" y="1918742"/>
            <a:ext cx="2189988" cy="2189812"/>
          </a:xfrm>
          <a:custGeom>
            <a:avLst/>
            <a:gdLst>
              <a:gd name="connsiteX0" fmla="*/ 834082 w 1668164"/>
              <a:gd name="connsiteY0" fmla="*/ 0 h 1668031"/>
              <a:gd name="connsiteX1" fmla="*/ 1668164 w 1668164"/>
              <a:gd name="connsiteY1" fmla="*/ 834082 h 1668031"/>
              <a:gd name="connsiteX2" fmla="*/ 919362 w 1668164"/>
              <a:gd name="connsiteY2" fmla="*/ 1663858 h 1668031"/>
              <a:gd name="connsiteX3" fmla="*/ 836716 w 1668164"/>
              <a:gd name="connsiteY3" fmla="*/ 1668031 h 1668031"/>
              <a:gd name="connsiteX4" fmla="*/ 831448 w 1668164"/>
              <a:gd name="connsiteY4" fmla="*/ 1668031 h 1668031"/>
              <a:gd name="connsiteX5" fmla="*/ 748802 w 1668164"/>
              <a:gd name="connsiteY5" fmla="*/ 1663858 h 1668031"/>
              <a:gd name="connsiteX6" fmla="*/ 0 w 1668164"/>
              <a:gd name="connsiteY6" fmla="*/ 834082 h 1668031"/>
              <a:gd name="connsiteX7" fmla="*/ 834082 w 1668164"/>
              <a:gd name="connsiteY7" fmla="*/ 0 h 1668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1">
                <a:moveTo>
                  <a:pt x="834082" y="0"/>
                </a:moveTo>
                <a:cubicBezTo>
                  <a:pt x="1294733" y="0"/>
                  <a:pt x="1668164" y="373431"/>
                  <a:pt x="1668164" y="834082"/>
                </a:cubicBezTo>
                <a:cubicBezTo>
                  <a:pt x="1668164" y="1265942"/>
                  <a:pt x="1339953" y="1621145"/>
                  <a:pt x="919362" y="1663858"/>
                </a:cubicBezTo>
                <a:lnTo>
                  <a:pt x="836716" y="1668031"/>
                </a:lnTo>
                <a:lnTo>
                  <a:pt x="831448" y="1668031"/>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
        <p:nvSpPr>
          <p:cNvPr id="20" name="Picture Placeholder 19">
            <a:extLst>
              <a:ext uri="{FF2B5EF4-FFF2-40B4-BE49-F238E27FC236}">
                <a16:creationId xmlns:a16="http://schemas.microsoft.com/office/drawing/2014/main" id="{C3423525-54B1-4887-A0D7-CBE99A6F706B}"/>
              </a:ext>
            </a:extLst>
          </p:cNvPr>
          <p:cNvSpPr>
            <a:spLocks noGrp="1"/>
          </p:cNvSpPr>
          <p:nvPr>
            <p:ph type="pic" sz="quarter" idx="20"/>
          </p:nvPr>
        </p:nvSpPr>
        <p:spPr>
          <a:xfrm>
            <a:off x="8702636" y="1918740"/>
            <a:ext cx="2189988" cy="2189812"/>
          </a:xfrm>
          <a:custGeom>
            <a:avLst/>
            <a:gdLst>
              <a:gd name="connsiteX0" fmla="*/ 834082 w 1668164"/>
              <a:gd name="connsiteY0" fmla="*/ 0 h 1668030"/>
              <a:gd name="connsiteX1" fmla="*/ 1668164 w 1668164"/>
              <a:gd name="connsiteY1" fmla="*/ 834082 h 1668030"/>
              <a:gd name="connsiteX2" fmla="*/ 919362 w 1668164"/>
              <a:gd name="connsiteY2" fmla="*/ 1663858 h 1668030"/>
              <a:gd name="connsiteX3" fmla="*/ 836736 w 1668164"/>
              <a:gd name="connsiteY3" fmla="*/ 1668030 h 1668030"/>
              <a:gd name="connsiteX4" fmla="*/ 831428 w 1668164"/>
              <a:gd name="connsiteY4" fmla="*/ 1668030 h 1668030"/>
              <a:gd name="connsiteX5" fmla="*/ 748802 w 1668164"/>
              <a:gd name="connsiteY5" fmla="*/ 1663858 h 1668030"/>
              <a:gd name="connsiteX6" fmla="*/ 0 w 1668164"/>
              <a:gd name="connsiteY6" fmla="*/ 834082 h 1668030"/>
              <a:gd name="connsiteX7" fmla="*/ 834082 w 1668164"/>
              <a:gd name="connsiteY7" fmla="*/ 0 h 166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0">
                <a:moveTo>
                  <a:pt x="834082" y="0"/>
                </a:moveTo>
                <a:cubicBezTo>
                  <a:pt x="1294733" y="0"/>
                  <a:pt x="1668164" y="373431"/>
                  <a:pt x="1668164" y="834082"/>
                </a:cubicBezTo>
                <a:cubicBezTo>
                  <a:pt x="1668164" y="1265942"/>
                  <a:pt x="1339953" y="1621145"/>
                  <a:pt x="919362" y="1663858"/>
                </a:cubicBezTo>
                <a:lnTo>
                  <a:pt x="836736" y="1668030"/>
                </a:lnTo>
                <a:lnTo>
                  <a:pt x="831428" y="1668030"/>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Tree>
    <p:extLst>
      <p:ext uri="{BB962C8B-B14F-4D97-AF65-F5344CB8AC3E}">
        <p14:creationId xmlns:p14="http://schemas.microsoft.com/office/powerpoint/2010/main" val="1291241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7202840"/>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2"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3" r:id="rId15"/>
    <p:sldLayoutId id="2147483674" r:id="rId16"/>
    <p:sldLayoutId id="2147483675" r:id="rId17"/>
    <p:sldLayoutId id="2147483676" r:id="rId18"/>
    <p:sldLayoutId id="2147483678"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2769614" y="3051379"/>
            <a:ext cx="6652783"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BEST COMPANY</a:t>
            </a:r>
          </a:p>
        </p:txBody>
      </p:sp>
      <p:sp>
        <p:nvSpPr>
          <p:cNvPr id="3" name="Picture Placeholder 2">
            <a:extLst>
              <a:ext uri="{FF2B5EF4-FFF2-40B4-BE49-F238E27FC236}">
                <a16:creationId xmlns:a16="http://schemas.microsoft.com/office/drawing/2014/main" id="{D3D515C2-0332-4F2C-B9ED-B0BC6B89A2EA}"/>
              </a:ext>
            </a:extLst>
          </p:cNvPr>
          <p:cNvSpPr>
            <a:spLocks noGrp="1"/>
          </p:cNvSpPr>
          <p:nvPr>
            <p:ph type="pic" sz="quarter" idx="10"/>
          </p:nvPr>
        </p:nvSpPr>
        <p:spPr/>
      </p:sp>
    </p:spTree>
    <p:extLst>
      <p:ext uri="{BB962C8B-B14F-4D97-AF65-F5344CB8AC3E}">
        <p14:creationId xmlns:p14="http://schemas.microsoft.com/office/powerpoint/2010/main" val="3774984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0B19592-9013-4D73-B882-D7FCAC8C9554}"/>
              </a:ext>
            </a:extLst>
          </p:cNvPr>
          <p:cNvSpPr/>
          <p:nvPr/>
        </p:nvSpPr>
        <p:spPr>
          <a:xfrm>
            <a:off x="941608"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1" name="Rectangle 10">
            <a:extLst>
              <a:ext uri="{FF2B5EF4-FFF2-40B4-BE49-F238E27FC236}">
                <a16:creationId xmlns:a16="http://schemas.microsoft.com/office/drawing/2014/main" id="{5F2C4540-7FB9-49CE-A2A7-11EB288DE091}"/>
              </a:ext>
            </a:extLst>
          </p:cNvPr>
          <p:cNvSpPr/>
          <p:nvPr/>
        </p:nvSpPr>
        <p:spPr>
          <a:xfrm>
            <a:off x="3052164"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4" name="Text Placeholder 6">
            <a:extLst>
              <a:ext uri="{FF2B5EF4-FFF2-40B4-BE49-F238E27FC236}">
                <a16:creationId xmlns:a16="http://schemas.microsoft.com/office/drawing/2014/main" id="{1D940BBB-41CE-4CF8-A58E-B836455D20A3}"/>
              </a:ext>
            </a:extLst>
          </p:cNvPr>
          <p:cNvSpPr txBox="1">
            <a:spLocks/>
          </p:cNvSpPr>
          <p:nvPr/>
        </p:nvSpPr>
        <p:spPr>
          <a:xfrm>
            <a:off x="5983177" y="2421855"/>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4" name="Rectangle 43">
            <a:extLst>
              <a:ext uri="{FF2B5EF4-FFF2-40B4-BE49-F238E27FC236}">
                <a16:creationId xmlns:a16="http://schemas.microsoft.com/office/drawing/2014/main" id="{10AC71B7-8F2C-4F83-A201-22DA76FB43D3}"/>
              </a:ext>
            </a:extLst>
          </p:cNvPr>
          <p:cNvSpPr/>
          <p:nvPr/>
        </p:nvSpPr>
        <p:spPr>
          <a:xfrm>
            <a:off x="1025388"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45" name="Rectangle 44">
            <a:extLst>
              <a:ext uri="{FF2B5EF4-FFF2-40B4-BE49-F238E27FC236}">
                <a16:creationId xmlns:a16="http://schemas.microsoft.com/office/drawing/2014/main" id="{7055D2BE-9291-4648-94C8-321852D2F6F8}"/>
              </a:ext>
            </a:extLst>
          </p:cNvPr>
          <p:cNvSpPr/>
          <p:nvPr/>
        </p:nvSpPr>
        <p:spPr>
          <a:xfrm>
            <a:off x="1025388"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50" name="Rectangle 49">
            <a:extLst>
              <a:ext uri="{FF2B5EF4-FFF2-40B4-BE49-F238E27FC236}">
                <a16:creationId xmlns:a16="http://schemas.microsoft.com/office/drawing/2014/main" id="{826C914F-E276-4A44-BCAC-15DE793CA358}"/>
              </a:ext>
            </a:extLst>
          </p:cNvPr>
          <p:cNvSpPr/>
          <p:nvPr/>
        </p:nvSpPr>
        <p:spPr>
          <a:xfrm>
            <a:off x="3134184"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51" name="Rectangle 50">
            <a:extLst>
              <a:ext uri="{FF2B5EF4-FFF2-40B4-BE49-F238E27FC236}">
                <a16:creationId xmlns:a16="http://schemas.microsoft.com/office/drawing/2014/main" id="{977307FA-B6BF-4A28-8981-9D4A65815313}"/>
              </a:ext>
            </a:extLst>
          </p:cNvPr>
          <p:cNvSpPr/>
          <p:nvPr/>
        </p:nvSpPr>
        <p:spPr>
          <a:xfrm>
            <a:off x="3134184"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62" name="TextBox 61">
            <a:extLst>
              <a:ext uri="{FF2B5EF4-FFF2-40B4-BE49-F238E27FC236}">
                <a16:creationId xmlns:a16="http://schemas.microsoft.com/office/drawing/2014/main" id="{56F7AD20-861F-489B-A6E3-64993CF5483B}"/>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3" name="TextBox 62">
            <a:extLst>
              <a:ext uri="{FF2B5EF4-FFF2-40B4-BE49-F238E27FC236}">
                <a16:creationId xmlns:a16="http://schemas.microsoft.com/office/drawing/2014/main" id="{4BA3280C-11BA-4EE2-9F8D-DACD03C21DAA}"/>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4" name="Text Placeholder 6">
            <a:extLst>
              <a:ext uri="{FF2B5EF4-FFF2-40B4-BE49-F238E27FC236}">
                <a16:creationId xmlns:a16="http://schemas.microsoft.com/office/drawing/2014/main" id="{3148BF24-892F-4A9B-89E2-246C16ED4AE4}"/>
              </a:ext>
            </a:extLst>
          </p:cNvPr>
          <p:cNvSpPr txBox="1">
            <a:spLocks/>
          </p:cNvSpPr>
          <p:nvPr/>
        </p:nvSpPr>
        <p:spPr>
          <a:xfrm>
            <a:off x="6011401" y="4620121"/>
            <a:ext cx="5155211"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62B3E0BA-3F8E-4ADD-92C1-A804028094E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BC8DEDD6-D9A0-4CC4-BC31-9755F70CBB62}"/>
              </a:ext>
            </a:extLst>
          </p:cNvPr>
          <p:cNvSpPr>
            <a:spLocks noGrp="1"/>
          </p:cNvSpPr>
          <p:nvPr>
            <p:ph type="pic" sz="quarter" idx="10"/>
          </p:nvPr>
        </p:nvSpPr>
        <p:spPr/>
      </p:sp>
    </p:spTree>
    <p:extLst>
      <p:ext uri="{BB962C8B-B14F-4D97-AF65-F5344CB8AC3E}">
        <p14:creationId xmlns:p14="http://schemas.microsoft.com/office/powerpoint/2010/main" val="1296030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520EE0-A3AE-402B-B843-115CEDBE27A4}"/>
              </a:ext>
            </a:extLst>
          </p:cNvPr>
          <p:cNvSpPr>
            <a:spLocks noGrp="1"/>
          </p:cNvSpPr>
          <p:nvPr>
            <p:ph type="pic" sz="quarter" idx="10"/>
          </p:nvPr>
        </p:nvSpPr>
        <p:spPr/>
      </p:sp>
      <p:sp>
        <p:nvSpPr>
          <p:cNvPr id="25" name="TextBox 24">
            <a:extLst>
              <a:ext uri="{FF2B5EF4-FFF2-40B4-BE49-F238E27FC236}">
                <a16:creationId xmlns:a16="http://schemas.microsoft.com/office/drawing/2014/main" id="{BD3E08F9-A9D4-4CF4-822D-81FC8E326C58}"/>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6" name="TextBox 25">
            <a:extLst>
              <a:ext uri="{FF2B5EF4-FFF2-40B4-BE49-F238E27FC236}">
                <a16:creationId xmlns:a16="http://schemas.microsoft.com/office/drawing/2014/main" id="{C7F7BB94-9FE6-4D0F-84B8-911164F14779}"/>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27" name="Text Placeholder 6">
            <a:extLst>
              <a:ext uri="{FF2B5EF4-FFF2-40B4-BE49-F238E27FC236}">
                <a16:creationId xmlns:a16="http://schemas.microsoft.com/office/drawing/2014/main" id="{E38CC56B-A869-4C6C-88A2-59030C2F677A}"/>
              </a:ext>
            </a:extLst>
          </p:cNvPr>
          <p:cNvSpPr txBox="1">
            <a:spLocks/>
          </p:cNvSpPr>
          <p:nvPr/>
        </p:nvSpPr>
        <p:spPr>
          <a:xfrm>
            <a:off x="6096000" y="2107921"/>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19" name="Rectangle 18">
            <a:extLst>
              <a:ext uri="{FF2B5EF4-FFF2-40B4-BE49-F238E27FC236}">
                <a16:creationId xmlns:a16="http://schemas.microsoft.com/office/drawing/2014/main" id="{793F3C52-6640-49D0-9EBC-1E19E0CF9D93}"/>
              </a:ext>
            </a:extLst>
          </p:cNvPr>
          <p:cNvSpPr/>
          <p:nvPr/>
        </p:nvSpPr>
        <p:spPr>
          <a:xfrm>
            <a:off x="4694419" y="4305784"/>
            <a:ext cx="2803162" cy="1609556"/>
          </a:xfrm>
          <a:prstGeom prst="rect">
            <a:avLst/>
          </a:prstGeom>
          <a:solidFill>
            <a:schemeClr val="bg1"/>
          </a:soli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0978938-7513-43DB-9BB9-ECAC7FCEBC26}"/>
              </a:ext>
            </a:extLst>
          </p:cNvPr>
          <p:cNvSpPr/>
          <p:nvPr/>
        </p:nvSpPr>
        <p:spPr>
          <a:xfrm>
            <a:off x="7722411" y="4305784"/>
            <a:ext cx="2803162" cy="1609556"/>
          </a:xfrm>
          <a:prstGeom prst="rect">
            <a:avLst/>
          </a:prstGeom>
          <a:gradFill>
            <a:gsLst>
              <a:gs pos="0">
                <a:schemeClr val="accent1"/>
              </a:gs>
              <a:gs pos="100000">
                <a:schemeClr val="accent2">
                  <a:lumMod val="75000"/>
                </a:schemeClr>
              </a:gs>
            </a:gsLst>
            <a:lin ang="0" scaled="0"/>
          </a:gra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6">
            <a:extLst>
              <a:ext uri="{FF2B5EF4-FFF2-40B4-BE49-F238E27FC236}">
                <a16:creationId xmlns:a16="http://schemas.microsoft.com/office/drawing/2014/main" id="{E2622BE3-FAEF-4473-B84D-4DE726C862FE}"/>
              </a:ext>
            </a:extLst>
          </p:cNvPr>
          <p:cNvSpPr txBox="1">
            <a:spLocks/>
          </p:cNvSpPr>
          <p:nvPr/>
        </p:nvSpPr>
        <p:spPr>
          <a:xfrm>
            <a:off x="5086661"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a:t>
            </a:r>
          </a:p>
        </p:txBody>
      </p:sp>
      <p:sp>
        <p:nvSpPr>
          <p:cNvPr id="31" name="Text Placeholder 6">
            <a:extLst>
              <a:ext uri="{FF2B5EF4-FFF2-40B4-BE49-F238E27FC236}">
                <a16:creationId xmlns:a16="http://schemas.microsoft.com/office/drawing/2014/main" id="{D1D5BA70-B2A2-4F1A-B3A4-B23E028177AD}"/>
              </a:ext>
            </a:extLst>
          </p:cNvPr>
          <p:cNvSpPr txBox="1">
            <a:spLocks/>
          </p:cNvSpPr>
          <p:nvPr/>
        </p:nvSpPr>
        <p:spPr>
          <a:xfrm>
            <a:off x="8114653"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rPr>
              <a:t>Lorem ipsum dolor sit amet, consectetuer adipiscing elit, sed iam nonummy nibh</a:t>
            </a:r>
          </a:p>
        </p:txBody>
      </p:sp>
    </p:spTree>
    <p:extLst>
      <p:ext uri="{BB962C8B-B14F-4D97-AF65-F5344CB8AC3E}">
        <p14:creationId xmlns:p14="http://schemas.microsoft.com/office/powerpoint/2010/main" val="388904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18BDF3-AFBD-428E-9788-74182EAF1E12}"/>
              </a:ext>
            </a:extLst>
          </p:cNvPr>
          <p:cNvSpPr/>
          <p:nvPr/>
        </p:nvSpPr>
        <p:spPr>
          <a:xfrm>
            <a:off x="561233" y="3873373"/>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7D1EB696-C48D-4581-BAEE-002624706B98}"/>
              </a:ext>
            </a:extLst>
          </p:cNvPr>
          <p:cNvSpPr/>
          <p:nvPr/>
        </p:nvSpPr>
        <p:spPr>
          <a:xfrm>
            <a:off x="6157785" y="3873371"/>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37">
            <a:extLst>
              <a:ext uri="{FF2B5EF4-FFF2-40B4-BE49-F238E27FC236}">
                <a16:creationId xmlns:a16="http://schemas.microsoft.com/office/drawing/2014/main" id="{75486413-62E2-4884-80FA-847E0BD444D5}"/>
              </a:ext>
            </a:extLst>
          </p:cNvPr>
          <p:cNvGrpSpPr/>
          <p:nvPr/>
        </p:nvGrpSpPr>
        <p:grpSpPr>
          <a:xfrm>
            <a:off x="2401125" y="5750355"/>
            <a:ext cx="760709" cy="213869"/>
            <a:chOff x="4457798" y="5208245"/>
            <a:chExt cx="1061941" cy="259105"/>
          </a:xfrm>
          <a:solidFill>
            <a:schemeClr val="bg1"/>
          </a:solidFill>
        </p:grpSpPr>
        <p:sp>
          <p:nvSpPr>
            <p:cNvPr id="39" name="Rectangle: Rounded Corners 38">
              <a:extLst>
                <a:ext uri="{FF2B5EF4-FFF2-40B4-BE49-F238E27FC236}">
                  <a16:creationId xmlns:a16="http://schemas.microsoft.com/office/drawing/2014/main" id="{9E942798-3A73-466B-AEC2-D6C02BDC99DA}"/>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0" name="Text Placeholder 4">
              <a:extLst>
                <a:ext uri="{FF2B5EF4-FFF2-40B4-BE49-F238E27FC236}">
                  <a16:creationId xmlns:a16="http://schemas.microsoft.com/office/drawing/2014/main" id="{AA1C2196-7211-4F4D-A43A-F9EF68B2DA35}"/>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1" name="Rectangle 40">
            <a:extLst>
              <a:ext uri="{FF2B5EF4-FFF2-40B4-BE49-F238E27FC236}">
                <a16:creationId xmlns:a16="http://schemas.microsoft.com/office/drawing/2014/main" id="{5BBE4D79-C5B6-48E2-9452-ABDDF523B588}"/>
              </a:ext>
            </a:extLst>
          </p:cNvPr>
          <p:cNvSpPr/>
          <p:nvPr/>
        </p:nvSpPr>
        <p:spPr>
          <a:xfrm>
            <a:off x="864154"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2" name="Text Placeholder 6">
            <a:extLst>
              <a:ext uri="{FF2B5EF4-FFF2-40B4-BE49-F238E27FC236}">
                <a16:creationId xmlns:a16="http://schemas.microsoft.com/office/drawing/2014/main" id="{73E8A452-E63F-4766-B793-BEE7BC263B7B}"/>
              </a:ext>
            </a:extLst>
          </p:cNvPr>
          <p:cNvSpPr txBox="1">
            <a:spLocks/>
          </p:cNvSpPr>
          <p:nvPr/>
        </p:nvSpPr>
        <p:spPr>
          <a:xfrm>
            <a:off x="864154"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grpSp>
        <p:nvGrpSpPr>
          <p:cNvPr id="43" name="Group 42">
            <a:extLst>
              <a:ext uri="{FF2B5EF4-FFF2-40B4-BE49-F238E27FC236}">
                <a16:creationId xmlns:a16="http://schemas.microsoft.com/office/drawing/2014/main" id="{46CE4563-28E3-446E-AC9D-E96DAB2DADFC}"/>
              </a:ext>
            </a:extLst>
          </p:cNvPr>
          <p:cNvGrpSpPr/>
          <p:nvPr/>
        </p:nvGrpSpPr>
        <p:grpSpPr>
          <a:xfrm>
            <a:off x="8004351" y="5735631"/>
            <a:ext cx="760709" cy="228594"/>
            <a:chOff x="4457798" y="5208245"/>
            <a:chExt cx="1061941" cy="259105"/>
          </a:xfrm>
          <a:solidFill>
            <a:schemeClr val="bg1"/>
          </a:solidFill>
        </p:grpSpPr>
        <p:sp>
          <p:nvSpPr>
            <p:cNvPr id="44" name="Rectangle: Rounded Corners 43">
              <a:extLst>
                <a:ext uri="{FF2B5EF4-FFF2-40B4-BE49-F238E27FC236}">
                  <a16:creationId xmlns:a16="http://schemas.microsoft.com/office/drawing/2014/main" id="{38693235-581E-494B-AC1E-61D34C02BAC2}"/>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5" name="Text Placeholder 4">
              <a:extLst>
                <a:ext uri="{FF2B5EF4-FFF2-40B4-BE49-F238E27FC236}">
                  <a16:creationId xmlns:a16="http://schemas.microsoft.com/office/drawing/2014/main" id="{D9F78677-26F2-4F5A-B40C-50E63AD7B2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6" name="Rectangle 45">
            <a:extLst>
              <a:ext uri="{FF2B5EF4-FFF2-40B4-BE49-F238E27FC236}">
                <a16:creationId xmlns:a16="http://schemas.microsoft.com/office/drawing/2014/main" id="{D7F9341B-1733-4E72-8812-8FD7A193A338}"/>
              </a:ext>
            </a:extLst>
          </p:cNvPr>
          <p:cNvSpPr/>
          <p:nvPr/>
        </p:nvSpPr>
        <p:spPr>
          <a:xfrm>
            <a:off x="6467380"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7" name="Text Placeholder 6">
            <a:extLst>
              <a:ext uri="{FF2B5EF4-FFF2-40B4-BE49-F238E27FC236}">
                <a16:creationId xmlns:a16="http://schemas.microsoft.com/office/drawing/2014/main" id="{DB606D8E-1635-4209-B95E-A6F48B93C507}"/>
              </a:ext>
            </a:extLst>
          </p:cNvPr>
          <p:cNvSpPr txBox="1">
            <a:spLocks/>
          </p:cNvSpPr>
          <p:nvPr/>
        </p:nvSpPr>
        <p:spPr>
          <a:xfrm>
            <a:off x="6467380"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sp>
        <p:nvSpPr>
          <p:cNvPr id="48" name="TextBox 47">
            <a:extLst>
              <a:ext uri="{FF2B5EF4-FFF2-40B4-BE49-F238E27FC236}">
                <a16:creationId xmlns:a16="http://schemas.microsoft.com/office/drawing/2014/main" id="{0E88D81B-CBE4-4CB5-9D3B-AFBC9F496EF9}"/>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9" name="TextBox 48">
            <a:extLst>
              <a:ext uri="{FF2B5EF4-FFF2-40B4-BE49-F238E27FC236}">
                <a16:creationId xmlns:a16="http://schemas.microsoft.com/office/drawing/2014/main" id="{B9BF8537-9754-4AA3-A726-C6148D96E30A}"/>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0" name="Rectangle 49">
            <a:extLst>
              <a:ext uri="{FF2B5EF4-FFF2-40B4-BE49-F238E27FC236}">
                <a16:creationId xmlns:a16="http://schemas.microsoft.com/office/drawing/2014/main" id="{89DBFFFB-6482-4E58-BD21-73C8D0B8FF32}"/>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011A831-ABC5-46E0-9757-100266F6EC0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415F03C8-D2BA-4902-ABCC-2650D6AD6964}"/>
              </a:ext>
            </a:extLst>
          </p:cNvPr>
          <p:cNvSpPr>
            <a:spLocks noGrp="1"/>
          </p:cNvSpPr>
          <p:nvPr>
            <p:ph type="pic" sz="quarter" idx="13"/>
          </p:nvPr>
        </p:nvSpPr>
        <p:spPr/>
      </p:sp>
    </p:spTree>
    <p:extLst>
      <p:ext uri="{BB962C8B-B14F-4D97-AF65-F5344CB8AC3E}">
        <p14:creationId xmlns:p14="http://schemas.microsoft.com/office/powerpoint/2010/main" val="457794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7198ED5-A913-4F74-BB7B-A34EE35B3A80}"/>
              </a:ext>
            </a:extLst>
          </p:cNvPr>
          <p:cNvSpPr/>
          <p:nvPr/>
        </p:nvSpPr>
        <p:spPr>
          <a:xfrm>
            <a:off x="546218" y="4344308"/>
            <a:ext cx="3579812" cy="1913875"/>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18" name="Rectangle 17">
            <a:extLst>
              <a:ext uri="{FF2B5EF4-FFF2-40B4-BE49-F238E27FC236}">
                <a16:creationId xmlns:a16="http://schemas.microsoft.com/office/drawing/2014/main" id="{62E65C1A-AF89-4A81-B14D-8D0C38BEF3D2}"/>
              </a:ext>
            </a:extLst>
          </p:cNvPr>
          <p:cNvSpPr/>
          <p:nvPr/>
        </p:nvSpPr>
        <p:spPr>
          <a:xfrm>
            <a:off x="4275645" y="4347445"/>
            <a:ext cx="3721388" cy="191387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8E27C9CB-DA96-4A1D-80CC-C60780EBA99E}"/>
              </a:ext>
            </a:extLst>
          </p:cNvPr>
          <p:cNvSpPr/>
          <p:nvPr/>
        </p:nvSpPr>
        <p:spPr>
          <a:xfrm>
            <a:off x="8145179" y="4360291"/>
            <a:ext cx="3579814" cy="1897892"/>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20" name="Rectangle 19">
            <a:extLst>
              <a:ext uri="{FF2B5EF4-FFF2-40B4-BE49-F238E27FC236}">
                <a16:creationId xmlns:a16="http://schemas.microsoft.com/office/drawing/2014/main" id="{3A75CA23-157D-40DA-9A62-C8C5483D5ED9}"/>
              </a:ext>
            </a:extLst>
          </p:cNvPr>
          <p:cNvSpPr/>
          <p:nvPr/>
        </p:nvSpPr>
        <p:spPr>
          <a:xfrm>
            <a:off x="732548"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1" name="Straight Connector 20">
            <a:extLst>
              <a:ext uri="{FF2B5EF4-FFF2-40B4-BE49-F238E27FC236}">
                <a16:creationId xmlns:a16="http://schemas.microsoft.com/office/drawing/2014/main" id="{9C39B765-3782-43C3-ACC2-2140181777AE}"/>
              </a:ext>
            </a:extLst>
          </p:cNvPr>
          <p:cNvCxnSpPr>
            <a:cxnSpLocks/>
          </p:cNvCxnSpPr>
          <p:nvPr/>
        </p:nvCxnSpPr>
        <p:spPr>
          <a:xfrm>
            <a:off x="732548"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2" name="Rectangle 21">
            <a:extLst>
              <a:ext uri="{FF2B5EF4-FFF2-40B4-BE49-F238E27FC236}">
                <a16:creationId xmlns:a16="http://schemas.microsoft.com/office/drawing/2014/main" id="{AA1505A5-3E4E-44A1-984A-9638A6C5C17B}"/>
              </a:ext>
            </a:extLst>
          </p:cNvPr>
          <p:cNvSpPr/>
          <p:nvPr/>
        </p:nvSpPr>
        <p:spPr>
          <a:xfrm>
            <a:off x="732548" y="5128193"/>
            <a:ext cx="294288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1383718F-1149-4BAA-A093-87F9B5BD61CF}"/>
              </a:ext>
            </a:extLst>
          </p:cNvPr>
          <p:cNvSpPr/>
          <p:nvPr/>
        </p:nvSpPr>
        <p:spPr>
          <a:xfrm>
            <a:off x="4493046" y="5090551"/>
            <a:ext cx="3335336" cy="430374"/>
          </a:xfrm>
          <a:prstGeom prst="rect">
            <a:avLst/>
          </a:prstGeom>
        </p:spPr>
        <p:txBody>
          <a:bodyPr wrap="square">
            <a:spAutoFit/>
          </a:bodyPr>
          <a:lstStyle/>
          <a:p>
            <a:pPr>
              <a:lnSpc>
                <a:spcPct val="107000"/>
              </a:lnSpc>
              <a:spcAft>
                <a:spcPts val="0"/>
              </a:spcAft>
            </a:pPr>
            <a:r>
              <a:rPr lang="id-ID" sz="1050" dirty="0">
                <a:solidFill>
                  <a:schemeClr val="bg1"/>
                </a:solidFill>
                <a:ea typeface="Times New Roman" panose="02020603050405020304" pitchFamily="18" charset="0"/>
                <a:cs typeface="Times New Roman" panose="02020603050405020304" pitchFamily="18" charset="0"/>
              </a:rPr>
              <a:t>Lorem Ipsum is simply dummy text of the printing and typesetting industry. Lorem Ipsum has</a:t>
            </a:r>
            <a:endParaRPr lang="id-ID" sz="1100" dirty="0">
              <a:solidFill>
                <a:schemeClr val="bg1"/>
              </a:solidFill>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BD149E1C-8251-45D7-8FAF-52ED56AB68E8}"/>
              </a:ext>
            </a:extLst>
          </p:cNvPr>
          <p:cNvSpPr/>
          <p:nvPr/>
        </p:nvSpPr>
        <p:spPr>
          <a:xfrm>
            <a:off x="8413817"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5" name="Straight Connector 24">
            <a:extLst>
              <a:ext uri="{FF2B5EF4-FFF2-40B4-BE49-F238E27FC236}">
                <a16:creationId xmlns:a16="http://schemas.microsoft.com/office/drawing/2014/main" id="{27DFDFF2-8E03-4344-9026-449A4B061AAB}"/>
              </a:ext>
            </a:extLst>
          </p:cNvPr>
          <p:cNvCxnSpPr>
            <a:cxnSpLocks/>
          </p:cNvCxnSpPr>
          <p:nvPr/>
        </p:nvCxnSpPr>
        <p:spPr>
          <a:xfrm>
            <a:off x="8413817"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6" name="Rectangle 25">
            <a:extLst>
              <a:ext uri="{FF2B5EF4-FFF2-40B4-BE49-F238E27FC236}">
                <a16:creationId xmlns:a16="http://schemas.microsoft.com/office/drawing/2014/main" id="{4BDE5DF5-B2AE-4596-BFED-7E1F2D8690AD}"/>
              </a:ext>
            </a:extLst>
          </p:cNvPr>
          <p:cNvSpPr/>
          <p:nvPr/>
        </p:nvSpPr>
        <p:spPr>
          <a:xfrm>
            <a:off x="8413817" y="5128193"/>
            <a:ext cx="285100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32" name="Rectangle 31">
            <a:extLst>
              <a:ext uri="{FF2B5EF4-FFF2-40B4-BE49-F238E27FC236}">
                <a16:creationId xmlns:a16="http://schemas.microsoft.com/office/drawing/2014/main" id="{0D30AC88-D8C6-483C-A75A-FC38390B49E3}"/>
              </a:ext>
            </a:extLst>
          </p:cNvPr>
          <p:cNvSpPr/>
          <p:nvPr/>
        </p:nvSpPr>
        <p:spPr>
          <a:xfrm>
            <a:off x="4493046" y="4637887"/>
            <a:ext cx="1319592" cy="307777"/>
          </a:xfrm>
          <a:prstGeom prst="rect">
            <a:avLst/>
          </a:prstGeom>
        </p:spPr>
        <p:txBody>
          <a:bodyPr wrap="none">
            <a:spAutoFit/>
          </a:bodyPr>
          <a:lstStyle/>
          <a:p>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sp>
        <p:nvSpPr>
          <p:cNvPr id="35" name="Rectangle 34">
            <a:extLst>
              <a:ext uri="{FF2B5EF4-FFF2-40B4-BE49-F238E27FC236}">
                <a16:creationId xmlns:a16="http://schemas.microsoft.com/office/drawing/2014/main" id="{2988E645-8F98-4430-88E7-AFE36C6DBC58}"/>
              </a:ext>
            </a:extLst>
          </p:cNvPr>
          <p:cNvSpPr/>
          <p:nvPr/>
        </p:nvSpPr>
        <p:spPr>
          <a:xfrm>
            <a:off x="546218" y="1702813"/>
            <a:ext cx="1593368" cy="374900"/>
          </a:xfrm>
          <a:prstGeom prst="rect">
            <a:avLst/>
          </a:prstGeom>
          <a:gradFill>
            <a:gsLst>
              <a:gs pos="0">
                <a:schemeClr val="accent1"/>
              </a:gs>
              <a:gs pos="100000">
                <a:schemeClr val="accent2">
                  <a:lumMod val="75000"/>
                </a:schemeClr>
              </a:gs>
            </a:gsLst>
            <a:lin ang="0" scaled="0"/>
          </a:gradFill>
          <a:ln>
            <a:noFill/>
          </a:ln>
          <a:effectLst>
            <a:outerShdw blurRad="203200" dir="5400000" sx="102000" sy="102000" algn="ctr" rotWithShape="0">
              <a:srgbClr val="000000">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grpSp>
        <p:nvGrpSpPr>
          <p:cNvPr id="37" name="Group 36">
            <a:extLst>
              <a:ext uri="{FF2B5EF4-FFF2-40B4-BE49-F238E27FC236}">
                <a16:creationId xmlns:a16="http://schemas.microsoft.com/office/drawing/2014/main" id="{3F727EE7-6AC8-4AF5-90A8-71D1B377064F}"/>
              </a:ext>
            </a:extLst>
          </p:cNvPr>
          <p:cNvGrpSpPr/>
          <p:nvPr/>
        </p:nvGrpSpPr>
        <p:grpSpPr>
          <a:xfrm>
            <a:off x="2742697" y="5770671"/>
            <a:ext cx="1232403" cy="325329"/>
            <a:chOff x="4457798" y="5208245"/>
            <a:chExt cx="1061941" cy="259105"/>
          </a:xfrm>
          <a:solidFill>
            <a:schemeClr val="tx1"/>
          </a:solidFill>
        </p:grpSpPr>
        <p:sp>
          <p:nvSpPr>
            <p:cNvPr id="38" name="Rectangle: Rounded Corners 37">
              <a:extLst>
                <a:ext uri="{FF2B5EF4-FFF2-40B4-BE49-F238E27FC236}">
                  <a16:creationId xmlns:a16="http://schemas.microsoft.com/office/drawing/2014/main" id="{D24E4D39-C814-45B6-80B3-68853A11C0C7}"/>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9" name="Text Placeholder 4">
              <a:extLst>
                <a:ext uri="{FF2B5EF4-FFF2-40B4-BE49-F238E27FC236}">
                  <a16:creationId xmlns:a16="http://schemas.microsoft.com/office/drawing/2014/main" id="{C0A1F50F-0F2A-4853-B3F6-792BDB5186A4}"/>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grpSp>
        <p:nvGrpSpPr>
          <p:cNvPr id="40" name="Group 39">
            <a:extLst>
              <a:ext uri="{FF2B5EF4-FFF2-40B4-BE49-F238E27FC236}">
                <a16:creationId xmlns:a16="http://schemas.microsoft.com/office/drawing/2014/main" id="{FB6A793E-3D5E-4D57-9E45-9EAE11930559}"/>
              </a:ext>
            </a:extLst>
          </p:cNvPr>
          <p:cNvGrpSpPr/>
          <p:nvPr/>
        </p:nvGrpSpPr>
        <p:grpSpPr>
          <a:xfrm>
            <a:off x="6608679" y="5770671"/>
            <a:ext cx="1232403" cy="325329"/>
            <a:chOff x="4457798" y="5208245"/>
            <a:chExt cx="1061941" cy="259105"/>
          </a:xfrm>
          <a:solidFill>
            <a:schemeClr val="bg1"/>
          </a:solidFill>
        </p:grpSpPr>
        <p:sp>
          <p:nvSpPr>
            <p:cNvPr id="41" name="Rectangle: Rounded Corners 40">
              <a:extLst>
                <a:ext uri="{FF2B5EF4-FFF2-40B4-BE49-F238E27FC236}">
                  <a16:creationId xmlns:a16="http://schemas.microsoft.com/office/drawing/2014/main" id="{C88F4B58-BBB0-478B-A928-A0ADFEFF000F}"/>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2" name="Text Placeholder 4">
              <a:extLst>
                <a:ext uri="{FF2B5EF4-FFF2-40B4-BE49-F238E27FC236}">
                  <a16:creationId xmlns:a16="http://schemas.microsoft.com/office/drawing/2014/main" id="{FFF3505E-3D86-4DA8-901C-E88E570DDE6C}"/>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tx2">
                      <a:lumMod val="50000"/>
                    </a:schemeClr>
                  </a:solidFill>
                  <a:latin typeface="Montserrat" panose="00000500000000000000" pitchFamily="50" charset="0"/>
                </a:rPr>
                <a:t>Read More</a:t>
              </a:r>
            </a:p>
          </p:txBody>
        </p:sp>
      </p:grpSp>
      <p:grpSp>
        <p:nvGrpSpPr>
          <p:cNvPr id="43" name="Group 42">
            <a:extLst>
              <a:ext uri="{FF2B5EF4-FFF2-40B4-BE49-F238E27FC236}">
                <a16:creationId xmlns:a16="http://schemas.microsoft.com/office/drawing/2014/main" id="{F7EE0F6B-B8A6-4DD3-99BB-7CFB80597B7D}"/>
              </a:ext>
            </a:extLst>
          </p:cNvPr>
          <p:cNvGrpSpPr/>
          <p:nvPr/>
        </p:nvGrpSpPr>
        <p:grpSpPr>
          <a:xfrm>
            <a:off x="10319833" y="5770671"/>
            <a:ext cx="1232403" cy="325329"/>
            <a:chOff x="4457798" y="5208245"/>
            <a:chExt cx="1061941" cy="259105"/>
          </a:xfrm>
          <a:solidFill>
            <a:schemeClr val="tx1"/>
          </a:solidFill>
        </p:grpSpPr>
        <p:sp>
          <p:nvSpPr>
            <p:cNvPr id="44" name="Rectangle: Rounded Corners 43">
              <a:extLst>
                <a:ext uri="{FF2B5EF4-FFF2-40B4-BE49-F238E27FC236}">
                  <a16:creationId xmlns:a16="http://schemas.microsoft.com/office/drawing/2014/main" id="{4D1046B1-BB9A-4324-8A6A-50F19AC5637C}"/>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5" name="Text Placeholder 4">
              <a:extLst>
                <a:ext uri="{FF2B5EF4-FFF2-40B4-BE49-F238E27FC236}">
                  <a16:creationId xmlns:a16="http://schemas.microsoft.com/office/drawing/2014/main" id="{E0BDEDBF-2BA8-46DB-BF13-804BFB281D30}"/>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sp>
        <p:nvSpPr>
          <p:cNvPr id="46" name="TextBox 45">
            <a:extLst>
              <a:ext uri="{FF2B5EF4-FFF2-40B4-BE49-F238E27FC236}">
                <a16:creationId xmlns:a16="http://schemas.microsoft.com/office/drawing/2014/main" id="{741F5E05-983E-4A3C-B2D0-AFCF96F18A84}"/>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7" name="TextBox 46">
            <a:extLst>
              <a:ext uri="{FF2B5EF4-FFF2-40B4-BE49-F238E27FC236}">
                <a16:creationId xmlns:a16="http://schemas.microsoft.com/office/drawing/2014/main" id="{1FFA5277-2BD2-4958-823A-26C689D1E617}"/>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66FFA268-3B87-4922-8E5E-47CB18397B70}"/>
              </a:ext>
            </a:extLst>
          </p:cNvPr>
          <p:cNvSpPr>
            <a:spLocks noGrp="1"/>
          </p:cNvSpPr>
          <p:nvPr>
            <p:ph type="pic" sz="quarter" idx="11"/>
          </p:nvPr>
        </p:nvSpPr>
        <p:spPr/>
      </p:sp>
    </p:spTree>
    <p:extLst>
      <p:ext uri="{BB962C8B-B14F-4D97-AF65-F5344CB8AC3E}">
        <p14:creationId xmlns:p14="http://schemas.microsoft.com/office/powerpoint/2010/main" val="2245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6">
            <a:extLst>
              <a:ext uri="{FF2B5EF4-FFF2-40B4-BE49-F238E27FC236}">
                <a16:creationId xmlns:a16="http://schemas.microsoft.com/office/drawing/2014/main" id="{B7DA2DE5-9470-4C08-9886-FDDDE6417821}"/>
              </a:ext>
            </a:extLst>
          </p:cNvPr>
          <p:cNvSpPr txBox="1">
            <a:spLocks/>
          </p:cNvSpPr>
          <p:nvPr/>
        </p:nvSpPr>
        <p:spPr>
          <a:xfrm>
            <a:off x="1053623" y="2256965"/>
            <a:ext cx="5042378"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2" name="TextBox 41">
            <a:extLst>
              <a:ext uri="{FF2B5EF4-FFF2-40B4-BE49-F238E27FC236}">
                <a16:creationId xmlns:a16="http://schemas.microsoft.com/office/drawing/2014/main" id="{9A23287A-960F-4727-BEB2-64A49FAD40D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3" name="TextBox 42">
            <a:extLst>
              <a:ext uri="{FF2B5EF4-FFF2-40B4-BE49-F238E27FC236}">
                <a16:creationId xmlns:a16="http://schemas.microsoft.com/office/drawing/2014/main" id="{10956AC1-B78F-4763-A52C-9A7338847DE4}"/>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4" name="Text Placeholder 6">
            <a:extLst>
              <a:ext uri="{FF2B5EF4-FFF2-40B4-BE49-F238E27FC236}">
                <a16:creationId xmlns:a16="http://schemas.microsoft.com/office/drawing/2014/main" id="{02610ECE-84B5-43B7-80D6-A01AD07D49DB}"/>
              </a:ext>
            </a:extLst>
          </p:cNvPr>
          <p:cNvSpPr txBox="1">
            <a:spLocks/>
          </p:cNvSpPr>
          <p:nvPr/>
        </p:nvSpPr>
        <p:spPr>
          <a:xfrm>
            <a:off x="1081847" y="4455231"/>
            <a:ext cx="5042378"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0DF73F41-44BD-4796-807F-F1720D5CB38C}"/>
              </a:ext>
            </a:extLst>
          </p:cNvPr>
          <p:cNvSpPr>
            <a:spLocks noGrp="1"/>
          </p:cNvSpPr>
          <p:nvPr>
            <p:ph type="pic" sz="quarter" idx="10"/>
          </p:nvPr>
        </p:nvSpPr>
        <p:spPr/>
      </p:sp>
    </p:spTree>
    <p:extLst>
      <p:ext uri="{BB962C8B-B14F-4D97-AF65-F5344CB8AC3E}">
        <p14:creationId xmlns:p14="http://schemas.microsoft.com/office/powerpoint/2010/main" val="2029824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16259748-75B9-4FC5-A203-6DDF32972D30}"/>
              </a:ext>
            </a:extLst>
          </p:cNvPr>
          <p:cNvSpPr/>
          <p:nvPr/>
        </p:nvSpPr>
        <p:spPr>
          <a:xfrm>
            <a:off x="944876"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15" name="Group 14">
            <a:extLst>
              <a:ext uri="{FF2B5EF4-FFF2-40B4-BE49-F238E27FC236}">
                <a16:creationId xmlns:a16="http://schemas.microsoft.com/office/drawing/2014/main" id="{91A78FE4-4B50-42DB-9DC2-36298AF2535C}"/>
              </a:ext>
            </a:extLst>
          </p:cNvPr>
          <p:cNvGrpSpPr/>
          <p:nvPr/>
        </p:nvGrpSpPr>
        <p:grpSpPr>
          <a:xfrm>
            <a:off x="1225839" y="2721026"/>
            <a:ext cx="491720" cy="489903"/>
            <a:chOff x="3389218" y="6521778"/>
            <a:chExt cx="983440" cy="979805"/>
          </a:xfrm>
        </p:grpSpPr>
        <p:sp>
          <p:nvSpPr>
            <p:cNvPr id="16" name="Freeform 123">
              <a:extLst>
                <a:ext uri="{FF2B5EF4-FFF2-40B4-BE49-F238E27FC236}">
                  <a16:creationId xmlns:a16="http://schemas.microsoft.com/office/drawing/2014/main" id="{52E57277-CDB8-478E-9319-BDDD4936EC6E}"/>
                </a:ext>
              </a:extLst>
            </p:cNvPr>
            <p:cNvSpPr>
              <a:spLocks/>
            </p:cNvSpPr>
            <p:nvPr/>
          </p:nvSpPr>
          <p:spPr bwMode="auto">
            <a:xfrm>
              <a:off x="3911783" y="7044341"/>
              <a:ext cx="460875" cy="457242"/>
            </a:xfrm>
            <a:custGeom>
              <a:avLst/>
              <a:gdLst>
                <a:gd name="T0" fmla="*/ 105 w 202"/>
                <a:gd name="T1" fmla="*/ 4 h 199"/>
                <a:gd name="T2" fmla="*/ 92 w 202"/>
                <a:gd name="T3" fmla="*/ 4 h 199"/>
                <a:gd name="T4" fmla="*/ 92 w 202"/>
                <a:gd name="T5" fmla="*/ 17 h 199"/>
                <a:gd name="T6" fmla="*/ 180 w 202"/>
                <a:gd name="T7" fmla="*/ 105 h 199"/>
                <a:gd name="T8" fmla="*/ 179 w 202"/>
                <a:gd name="T9" fmla="*/ 112 h 199"/>
                <a:gd name="T10" fmla="*/ 113 w 202"/>
                <a:gd name="T11" fmla="*/ 178 h 199"/>
                <a:gd name="T12" fmla="*/ 106 w 202"/>
                <a:gd name="T13" fmla="*/ 181 h 199"/>
                <a:gd name="T14" fmla="*/ 106 w 202"/>
                <a:gd name="T15" fmla="*/ 181 h 199"/>
                <a:gd name="T16" fmla="*/ 100 w 202"/>
                <a:gd name="T17" fmla="*/ 178 h 199"/>
                <a:gd name="T18" fmla="*/ 87 w 202"/>
                <a:gd name="T19" fmla="*/ 165 h 199"/>
                <a:gd name="T20" fmla="*/ 133 w 202"/>
                <a:gd name="T21" fmla="*/ 119 h 199"/>
                <a:gd name="T22" fmla="*/ 133 w 202"/>
                <a:gd name="T23" fmla="*/ 106 h 199"/>
                <a:gd name="T24" fmla="*/ 120 w 202"/>
                <a:gd name="T25" fmla="*/ 106 h 199"/>
                <a:gd name="T26" fmla="*/ 74 w 202"/>
                <a:gd name="T27" fmla="*/ 151 h 199"/>
                <a:gd name="T28" fmla="*/ 49 w 202"/>
                <a:gd name="T29" fmla="*/ 125 h 199"/>
                <a:gd name="T30" fmla="*/ 68 w 202"/>
                <a:gd name="T31" fmla="*/ 106 h 199"/>
                <a:gd name="T32" fmla="*/ 68 w 202"/>
                <a:gd name="T33" fmla="*/ 92 h 199"/>
                <a:gd name="T34" fmla="*/ 54 w 202"/>
                <a:gd name="T35" fmla="*/ 92 h 199"/>
                <a:gd name="T36" fmla="*/ 35 w 202"/>
                <a:gd name="T37" fmla="*/ 111 h 199"/>
                <a:gd name="T38" fmla="*/ 17 w 202"/>
                <a:gd name="T39" fmla="*/ 93 h 199"/>
                <a:gd name="T40" fmla="*/ 4 w 202"/>
                <a:gd name="T41" fmla="*/ 93 h 199"/>
                <a:gd name="T42" fmla="*/ 4 w 202"/>
                <a:gd name="T43" fmla="*/ 106 h 199"/>
                <a:gd name="T44" fmla="*/ 87 w 202"/>
                <a:gd name="T45" fmla="*/ 191 h 199"/>
                <a:gd name="T46" fmla="*/ 87 w 202"/>
                <a:gd name="T47" fmla="*/ 192 h 199"/>
                <a:gd name="T48" fmla="*/ 106 w 202"/>
                <a:gd name="T49" fmla="*/ 199 h 199"/>
                <a:gd name="T50" fmla="*/ 106 w 202"/>
                <a:gd name="T51" fmla="*/ 199 h 199"/>
                <a:gd name="T52" fmla="*/ 127 w 202"/>
                <a:gd name="T53" fmla="*/ 192 h 199"/>
                <a:gd name="T54" fmla="*/ 192 w 202"/>
                <a:gd name="T55" fmla="*/ 125 h 199"/>
                <a:gd name="T56" fmla="*/ 193 w 202"/>
                <a:gd name="T57" fmla="*/ 91 h 199"/>
                <a:gd name="T58" fmla="*/ 105 w 202"/>
                <a:gd name="T59" fmla="*/ 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99">
                  <a:moveTo>
                    <a:pt x="105" y="4"/>
                  </a:moveTo>
                  <a:cubicBezTo>
                    <a:pt x="101" y="0"/>
                    <a:pt x="96" y="0"/>
                    <a:pt x="92" y="4"/>
                  </a:cubicBezTo>
                  <a:cubicBezTo>
                    <a:pt x="88" y="7"/>
                    <a:pt x="88" y="13"/>
                    <a:pt x="92" y="17"/>
                  </a:cubicBezTo>
                  <a:cubicBezTo>
                    <a:pt x="180" y="105"/>
                    <a:pt x="180" y="105"/>
                    <a:pt x="180" y="105"/>
                  </a:cubicBezTo>
                  <a:cubicBezTo>
                    <a:pt x="181" y="106"/>
                    <a:pt x="181" y="110"/>
                    <a:pt x="179" y="112"/>
                  </a:cubicBezTo>
                  <a:cubicBezTo>
                    <a:pt x="113" y="178"/>
                    <a:pt x="113" y="178"/>
                    <a:pt x="113" y="178"/>
                  </a:cubicBezTo>
                  <a:cubicBezTo>
                    <a:pt x="112" y="179"/>
                    <a:pt x="109" y="181"/>
                    <a:pt x="106" y="181"/>
                  </a:cubicBezTo>
                  <a:cubicBezTo>
                    <a:pt x="106" y="181"/>
                    <a:pt x="106" y="181"/>
                    <a:pt x="106" y="181"/>
                  </a:cubicBezTo>
                  <a:cubicBezTo>
                    <a:pt x="104" y="181"/>
                    <a:pt x="102" y="180"/>
                    <a:pt x="100" y="178"/>
                  </a:cubicBezTo>
                  <a:cubicBezTo>
                    <a:pt x="100" y="178"/>
                    <a:pt x="95" y="173"/>
                    <a:pt x="87" y="165"/>
                  </a:cubicBezTo>
                  <a:cubicBezTo>
                    <a:pt x="133" y="119"/>
                    <a:pt x="133" y="119"/>
                    <a:pt x="133" y="119"/>
                  </a:cubicBezTo>
                  <a:cubicBezTo>
                    <a:pt x="137" y="115"/>
                    <a:pt x="137" y="109"/>
                    <a:pt x="133" y="106"/>
                  </a:cubicBezTo>
                  <a:cubicBezTo>
                    <a:pt x="129" y="102"/>
                    <a:pt x="123" y="102"/>
                    <a:pt x="120" y="106"/>
                  </a:cubicBezTo>
                  <a:cubicBezTo>
                    <a:pt x="74" y="151"/>
                    <a:pt x="74" y="151"/>
                    <a:pt x="74" y="151"/>
                  </a:cubicBezTo>
                  <a:cubicBezTo>
                    <a:pt x="67" y="143"/>
                    <a:pt x="58" y="135"/>
                    <a:pt x="49" y="125"/>
                  </a:cubicBezTo>
                  <a:cubicBezTo>
                    <a:pt x="68" y="106"/>
                    <a:pt x="68" y="106"/>
                    <a:pt x="68" y="106"/>
                  </a:cubicBezTo>
                  <a:cubicBezTo>
                    <a:pt x="71" y="102"/>
                    <a:pt x="71" y="96"/>
                    <a:pt x="68" y="92"/>
                  </a:cubicBezTo>
                  <a:cubicBezTo>
                    <a:pt x="64" y="89"/>
                    <a:pt x="58" y="89"/>
                    <a:pt x="54" y="92"/>
                  </a:cubicBezTo>
                  <a:cubicBezTo>
                    <a:pt x="35" y="111"/>
                    <a:pt x="35" y="111"/>
                    <a:pt x="35" y="111"/>
                  </a:cubicBezTo>
                  <a:cubicBezTo>
                    <a:pt x="30" y="105"/>
                    <a:pt x="24" y="99"/>
                    <a:pt x="17" y="93"/>
                  </a:cubicBezTo>
                  <a:cubicBezTo>
                    <a:pt x="14" y="89"/>
                    <a:pt x="8" y="89"/>
                    <a:pt x="4" y="93"/>
                  </a:cubicBezTo>
                  <a:cubicBezTo>
                    <a:pt x="0" y="97"/>
                    <a:pt x="0" y="103"/>
                    <a:pt x="4" y="106"/>
                  </a:cubicBezTo>
                  <a:cubicBezTo>
                    <a:pt x="53" y="155"/>
                    <a:pt x="86" y="191"/>
                    <a:pt x="87" y="191"/>
                  </a:cubicBezTo>
                  <a:cubicBezTo>
                    <a:pt x="87" y="191"/>
                    <a:pt x="87" y="192"/>
                    <a:pt x="87" y="192"/>
                  </a:cubicBezTo>
                  <a:cubicBezTo>
                    <a:pt x="92" y="197"/>
                    <a:pt x="99" y="199"/>
                    <a:pt x="106" y="199"/>
                  </a:cubicBezTo>
                  <a:cubicBezTo>
                    <a:pt x="106" y="199"/>
                    <a:pt x="106" y="199"/>
                    <a:pt x="106" y="199"/>
                  </a:cubicBezTo>
                  <a:cubicBezTo>
                    <a:pt x="114" y="199"/>
                    <a:pt x="122" y="196"/>
                    <a:pt x="127" y="192"/>
                  </a:cubicBezTo>
                  <a:cubicBezTo>
                    <a:pt x="192" y="125"/>
                    <a:pt x="192" y="125"/>
                    <a:pt x="192" y="125"/>
                  </a:cubicBezTo>
                  <a:cubicBezTo>
                    <a:pt x="201" y="116"/>
                    <a:pt x="202" y="100"/>
                    <a:pt x="193" y="91"/>
                  </a:cubicBezTo>
                  <a:lnTo>
                    <a:pt x="105" y="4"/>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7" name="Freeform 124">
              <a:extLst>
                <a:ext uri="{FF2B5EF4-FFF2-40B4-BE49-F238E27FC236}">
                  <a16:creationId xmlns:a16="http://schemas.microsoft.com/office/drawing/2014/main" id="{7BB4220E-B4D2-4049-88F8-C846433689B4}"/>
                </a:ext>
              </a:extLst>
            </p:cNvPr>
            <p:cNvSpPr>
              <a:spLocks/>
            </p:cNvSpPr>
            <p:nvPr/>
          </p:nvSpPr>
          <p:spPr bwMode="auto">
            <a:xfrm>
              <a:off x="3389218" y="6521778"/>
              <a:ext cx="471760" cy="468130"/>
            </a:xfrm>
            <a:custGeom>
              <a:avLst/>
              <a:gdLst>
                <a:gd name="T0" fmla="*/ 98 w 205"/>
                <a:gd name="T1" fmla="*/ 203 h 205"/>
                <a:gd name="T2" fmla="*/ 105 w 205"/>
                <a:gd name="T3" fmla="*/ 205 h 205"/>
                <a:gd name="T4" fmla="*/ 112 w 205"/>
                <a:gd name="T5" fmla="*/ 203 h 205"/>
                <a:gd name="T6" fmla="*/ 112 w 205"/>
                <a:gd name="T7" fmla="*/ 189 h 205"/>
                <a:gd name="T8" fmla="*/ 92 w 205"/>
                <a:gd name="T9" fmla="*/ 170 h 205"/>
                <a:gd name="T10" fmla="*/ 111 w 205"/>
                <a:gd name="T11" fmla="*/ 151 h 205"/>
                <a:gd name="T12" fmla="*/ 111 w 205"/>
                <a:gd name="T13" fmla="*/ 138 h 205"/>
                <a:gd name="T14" fmla="*/ 98 w 205"/>
                <a:gd name="T15" fmla="*/ 138 h 205"/>
                <a:gd name="T16" fmla="*/ 79 w 205"/>
                <a:gd name="T17" fmla="*/ 157 h 205"/>
                <a:gd name="T18" fmla="*/ 53 w 205"/>
                <a:gd name="T19" fmla="*/ 131 h 205"/>
                <a:gd name="T20" fmla="*/ 98 w 205"/>
                <a:gd name="T21" fmla="*/ 86 h 205"/>
                <a:gd name="T22" fmla="*/ 98 w 205"/>
                <a:gd name="T23" fmla="*/ 72 h 205"/>
                <a:gd name="T24" fmla="*/ 85 w 205"/>
                <a:gd name="T25" fmla="*/ 72 h 205"/>
                <a:gd name="T26" fmla="*/ 39 w 205"/>
                <a:gd name="T27" fmla="*/ 118 h 205"/>
                <a:gd name="T28" fmla="*/ 26 w 205"/>
                <a:gd name="T29" fmla="*/ 105 h 205"/>
                <a:gd name="T30" fmla="*/ 26 w 205"/>
                <a:gd name="T31" fmla="*/ 92 h 205"/>
                <a:gd name="T32" fmla="*/ 91 w 205"/>
                <a:gd name="T33" fmla="*/ 27 h 205"/>
                <a:gd name="T34" fmla="*/ 104 w 205"/>
                <a:gd name="T35" fmla="*/ 27 h 205"/>
                <a:gd name="T36" fmla="*/ 188 w 205"/>
                <a:gd name="T37" fmla="*/ 115 h 205"/>
                <a:gd name="T38" fmla="*/ 201 w 205"/>
                <a:gd name="T39" fmla="*/ 115 h 205"/>
                <a:gd name="T40" fmla="*/ 201 w 205"/>
                <a:gd name="T41" fmla="*/ 102 h 205"/>
                <a:gd name="T42" fmla="*/ 118 w 205"/>
                <a:gd name="T43" fmla="*/ 14 h 205"/>
                <a:gd name="T44" fmla="*/ 118 w 205"/>
                <a:gd name="T45" fmla="*/ 14 h 205"/>
                <a:gd name="T46" fmla="*/ 78 w 205"/>
                <a:gd name="T47" fmla="*/ 14 h 205"/>
                <a:gd name="T48" fmla="*/ 13 w 205"/>
                <a:gd name="T49" fmla="*/ 79 h 205"/>
                <a:gd name="T50" fmla="*/ 13 w 205"/>
                <a:gd name="T51" fmla="*/ 119 h 205"/>
                <a:gd name="T52" fmla="*/ 98 w 205"/>
                <a:gd name="T53" fmla="*/ 20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05">
                  <a:moveTo>
                    <a:pt x="98" y="203"/>
                  </a:moveTo>
                  <a:cubicBezTo>
                    <a:pt x="100" y="205"/>
                    <a:pt x="103" y="205"/>
                    <a:pt x="105" y="205"/>
                  </a:cubicBezTo>
                  <a:cubicBezTo>
                    <a:pt x="108" y="205"/>
                    <a:pt x="110" y="205"/>
                    <a:pt x="112" y="203"/>
                  </a:cubicBezTo>
                  <a:cubicBezTo>
                    <a:pt x="115" y="199"/>
                    <a:pt x="115" y="193"/>
                    <a:pt x="112" y="189"/>
                  </a:cubicBezTo>
                  <a:cubicBezTo>
                    <a:pt x="105" y="183"/>
                    <a:pt x="98" y="176"/>
                    <a:pt x="92" y="170"/>
                  </a:cubicBezTo>
                  <a:cubicBezTo>
                    <a:pt x="111" y="151"/>
                    <a:pt x="111" y="151"/>
                    <a:pt x="111" y="151"/>
                  </a:cubicBezTo>
                  <a:cubicBezTo>
                    <a:pt x="115" y="148"/>
                    <a:pt x="115" y="142"/>
                    <a:pt x="111" y="138"/>
                  </a:cubicBezTo>
                  <a:cubicBezTo>
                    <a:pt x="107" y="134"/>
                    <a:pt x="102" y="134"/>
                    <a:pt x="98" y="138"/>
                  </a:cubicBezTo>
                  <a:cubicBezTo>
                    <a:pt x="79" y="157"/>
                    <a:pt x="79" y="157"/>
                    <a:pt x="79" y="157"/>
                  </a:cubicBezTo>
                  <a:cubicBezTo>
                    <a:pt x="69" y="147"/>
                    <a:pt x="60" y="138"/>
                    <a:pt x="53" y="131"/>
                  </a:cubicBezTo>
                  <a:cubicBezTo>
                    <a:pt x="98" y="86"/>
                    <a:pt x="98" y="86"/>
                    <a:pt x="98" y="86"/>
                  </a:cubicBezTo>
                  <a:cubicBezTo>
                    <a:pt x="102" y="82"/>
                    <a:pt x="102" y="76"/>
                    <a:pt x="98" y="72"/>
                  </a:cubicBezTo>
                  <a:cubicBezTo>
                    <a:pt x="94" y="69"/>
                    <a:pt x="88" y="69"/>
                    <a:pt x="85" y="72"/>
                  </a:cubicBezTo>
                  <a:cubicBezTo>
                    <a:pt x="39" y="118"/>
                    <a:pt x="39" y="118"/>
                    <a:pt x="39" y="118"/>
                  </a:cubicBezTo>
                  <a:cubicBezTo>
                    <a:pt x="31" y="110"/>
                    <a:pt x="26" y="105"/>
                    <a:pt x="26" y="105"/>
                  </a:cubicBezTo>
                  <a:cubicBezTo>
                    <a:pt x="26" y="105"/>
                    <a:pt x="20" y="98"/>
                    <a:pt x="26" y="92"/>
                  </a:cubicBezTo>
                  <a:cubicBezTo>
                    <a:pt x="91" y="27"/>
                    <a:pt x="91" y="27"/>
                    <a:pt x="91" y="27"/>
                  </a:cubicBezTo>
                  <a:cubicBezTo>
                    <a:pt x="96" y="23"/>
                    <a:pt x="100" y="22"/>
                    <a:pt x="104" y="27"/>
                  </a:cubicBezTo>
                  <a:cubicBezTo>
                    <a:pt x="107" y="30"/>
                    <a:pt x="140" y="67"/>
                    <a:pt x="188" y="115"/>
                  </a:cubicBezTo>
                  <a:cubicBezTo>
                    <a:pt x="192" y="119"/>
                    <a:pt x="198" y="119"/>
                    <a:pt x="201" y="115"/>
                  </a:cubicBezTo>
                  <a:cubicBezTo>
                    <a:pt x="205" y="111"/>
                    <a:pt x="205" y="105"/>
                    <a:pt x="201" y="102"/>
                  </a:cubicBezTo>
                  <a:cubicBezTo>
                    <a:pt x="151" y="52"/>
                    <a:pt x="118" y="14"/>
                    <a:pt x="118" y="14"/>
                  </a:cubicBezTo>
                  <a:cubicBezTo>
                    <a:pt x="118" y="14"/>
                    <a:pt x="118" y="14"/>
                    <a:pt x="118" y="14"/>
                  </a:cubicBezTo>
                  <a:cubicBezTo>
                    <a:pt x="104" y="0"/>
                    <a:pt x="88" y="4"/>
                    <a:pt x="78" y="14"/>
                  </a:cubicBezTo>
                  <a:cubicBezTo>
                    <a:pt x="13" y="79"/>
                    <a:pt x="13" y="79"/>
                    <a:pt x="13" y="79"/>
                  </a:cubicBezTo>
                  <a:cubicBezTo>
                    <a:pt x="0" y="91"/>
                    <a:pt x="3" y="109"/>
                    <a:pt x="13" y="119"/>
                  </a:cubicBezTo>
                  <a:cubicBezTo>
                    <a:pt x="13" y="119"/>
                    <a:pt x="49" y="153"/>
                    <a:pt x="98" y="20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8" name="Freeform 125">
              <a:extLst>
                <a:ext uri="{FF2B5EF4-FFF2-40B4-BE49-F238E27FC236}">
                  <a16:creationId xmlns:a16="http://schemas.microsoft.com/office/drawing/2014/main" id="{D212FE1C-CB37-4DF5-9B8E-B1E35B11AD85}"/>
                </a:ext>
              </a:extLst>
            </p:cNvPr>
            <p:cNvSpPr>
              <a:spLocks noEditPoints="1"/>
            </p:cNvSpPr>
            <p:nvPr/>
          </p:nvSpPr>
          <p:spPr bwMode="auto">
            <a:xfrm>
              <a:off x="3396476" y="6529036"/>
              <a:ext cx="976182" cy="972547"/>
            </a:xfrm>
            <a:custGeom>
              <a:avLst/>
              <a:gdLst>
                <a:gd name="T0" fmla="*/ 373 w 427"/>
                <a:gd name="T1" fmla="*/ 156 h 425"/>
                <a:gd name="T2" fmla="*/ 420 w 427"/>
                <a:gd name="T3" fmla="*/ 109 h 425"/>
                <a:gd name="T4" fmla="*/ 427 w 427"/>
                <a:gd name="T5" fmla="*/ 92 h 425"/>
                <a:gd name="T6" fmla="*/ 420 w 427"/>
                <a:gd name="T7" fmla="*/ 76 h 425"/>
                <a:gd name="T8" fmla="*/ 351 w 427"/>
                <a:gd name="T9" fmla="*/ 7 h 425"/>
                <a:gd name="T10" fmla="*/ 335 w 427"/>
                <a:gd name="T11" fmla="*/ 0 h 425"/>
                <a:gd name="T12" fmla="*/ 319 w 427"/>
                <a:gd name="T13" fmla="*/ 7 h 425"/>
                <a:gd name="T14" fmla="*/ 270 w 427"/>
                <a:gd name="T15" fmla="*/ 56 h 425"/>
                <a:gd name="T16" fmla="*/ 268 w 427"/>
                <a:gd name="T17" fmla="*/ 58 h 425"/>
                <a:gd name="T18" fmla="*/ 45 w 427"/>
                <a:gd name="T19" fmla="*/ 282 h 425"/>
                <a:gd name="T20" fmla="*/ 42 w 427"/>
                <a:gd name="T21" fmla="*/ 285 h 425"/>
                <a:gd name="T22" fmla="*/ 1 w 427"/>
                <a:gd name="T23" fmla="*/ 413 h 425"/>
                <a:gd name="T24" fmla="*/ 3 w 427"/>
                <a:gd name="T25" fmla="*/ 422 h 425"/>
                <a:gd name="T26" fmla="*/ 10 w 427"/>
                <a:gd name="T27" fmla="*/ 425 h 425"/>
                <a:gd name="T28" fmla="*/ 12 w 427"/>
                <a:gd name="T29" fmla="*/ 424 h 425"/>
                <a:gd name="T30" fmla="*/ 143 w 427"/>
                <a:gd name="T31" fmla="*/ 385 h 425"/>
                <a:gd name="T32" fmla="*/ 147 w 427"/>
                <a:gd name="T33" fmla="*/ 383 h 425"/>
                <a:gd name="T34" fmla="*/ 371 w 427"/>
                <a:gd name="T35" fmla="*/ 158 h 425"/>
                <a:gd name="T36" fmla="*/ 373 w 427"/>
                <a:gd name="T37" fmla="*/ 156 h 425"/>
                <a:gd name="T38" fmla="*/ 332 w 427"/>
                <a:gd name="T39" fmla="*/ 20 h 425"/>
                <a:gd name="T40" fmla="*/ 335 w 427"/>
                <a:gd name="T41" fmla="*/ 19 h 425"/>
                <a:gd name="T42" fmla="*/ 338 w 427"/>
                <a:gd name="T43" fmla="*/ 20 h 425"/>
                <a:gd name="T44" fmla="*/ 407 w 427"/>
                <a:gd name="T45" fmla="*/ 89 h 425"/>
                <a:gd name="T46" fmla="*/ 408 w 427"/>
                <a:gd name="T47" fmla="*/ 92 h 425"/>
                <a:gd name="T48" fmla="*/ 407 w 427"/>
                <a:gd name="T49" fmla="*/ 95 h 425"/>
                <a:gd name="T50" fmla="*/ 365 w 427"/>
                <a:gd name="T51" fmla="*/ 138 h 425"/>
                <a:gd name="T52" fmla="*/ 290 w 427"/>
                <a:gd name="T53" fmla="*/ 63 h 425"/>
                <a:gd name="T54" fmla="*/ 332 w 427"/>
                <a:gd name="T55" fmla="*/ 20 h 425"/>
                <a:gd name="T56" fmla="*/ 124 w 427"/>
                <a:gd name="T57" fmla="*/ 328 h 425"/>
                <a:gd name="T58" fmla="*/ 98 w 427"/>
                <a:gd name="T59" fmla="*/ 328 h 425"/>
                <a:gd name="T60" fmla="*/ 98 w 427"/>
                <a:gd name="T61" fmla="*/ 301 h 425"/>
                <a:gd name="T62" fmla="*/ 299 w 427"/>
                <a:gd name="T63" fmla="*/ 99 h 425"/>
                <a:gd name="T64" fmla="*/ 327 w 427"/>
                <a:gd name="T65" fmla="*/ 127 h 425"/>
                <a:gd name="T66" fmla="*/ 124 w 427"/>
                <a:gd name="T67" fmla="*/ 328 h 425"/>
                <a:gd name="T68" fmla="*/ 277 w 427"/>
                <a:gd name="T69" fmla="*/ 76 h 425"/>
                <a:gd name="T70" fmla="*/ 286 w 427"/>
                <a:gd name="T71" fmla="*/ 86 h 425"/>
                <a:gd name="T72" fmla="*/ 86 w 427"/>
                <a:gd name="T73" fmla="*/ 287 h 425"/>
                <a:gd name="T74" fmla="*/ 70 w 427"/>
                <a:gd name="T75" fmla="*/ 283 h 425"/>
                <a:gd name="T76" fmla="*/ 277 w 427"/>
                <a:gd name="T77" fmla="*/ 76 h 425"/>
                <a:gd name="T78" fmla="*/ 57 w 427"/>
                <a:gd name="T79" fmla="*/ 299 h 425"/>
                <a:gd name="T80" fmla="*/ 79 w 427"/>
                <a:gd name="T81" fmla="*/ 304 h 425"/>
                <a:gd name="T82" fmla="*/ 79 w 427"/>
                <a:gd name="T83" fmla="*/ 337 h 425"/>
                <a:gd name="T84" fmla="*/ 88 w 427"/>
                <a:gd name="T85" fmla="*/ 346 h 425"/>
                <a:gd name="T86" fmla="*/ 121 w 427"/>
                <a:gd name="T87" fmla="*/ 346 h 425"/>
                <a:gd name="T88" fmla="*/ 128 w 427"/>
                <a:gd name="T89" fmla="*/ 371 h 425"/>
                <a:gd name="T90" fmla="*/ 24 w 427"/>
                <a:gd name="T91" fmla="*/ 401 h 425"/>
                <a:gd name="T92" fmla="*/ 57 w 427"/>
                <a:gd name="T93" fmla="*/ 299 h 425"/>
                <a:gd name="T94" fmla="*/ 144 w 427"/>
                <a:gd name="T95" fmla="*/ 360 h 425"/>
                <a:gd name="T96" fmla="*/ 138 w 427"/>
                <a:gd name="T97" fmla="*/ 340 h 425"/>
                <a:gd name="T98" fmla="*/ 341 w 427"/>
                <a:gd name="T99" fmla="*/ 140 h 425"/>
                <a:gd name="T100" fmla="*/ 351 w 427"/>
                <a:gd name="T101" fmla="*/ 151 h 425"/>
                <a:gd name="T102" fmla="*/ 144 w 427"/>
                <a:gd name="T103" fmla="*/ 36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425">
                  <a:moveTo>
                    <a:pt x="373" y="156"/>
                  </a:moveTo>
                  <a:cubicBezTo>
                    <a:pt x="420" y="109"/>
                    <a:pt x="420" y="109"/>
                    <a:pt x="420" y="109"/>
                  </a:cubicBezTo>
                  <a:cubicBezTo>
                    <a:pt x="424" y="104"/>
                    <a:pt x="427" y="98"/>
                    <a:pt x="427" y="92"/>
                  </a:cubicBezTo>
                  <a:cubicBezTo>
                    <a:pt x="427" y="86"/>
                    <a:pt x="424" y="80"/>
                    <a:pt x="420" y="76"/>
                  </a:cubicBezTo>
                  <a:cubicBezTo>
                    <a:pt x="351" y="7"/>
                    <a:pt x="351" y="7"/>
                    <a:pt x="351" y="7"/>
                  </a:cubicBezTo>
                  <a:cubicBezTo>
                    <a:pt x="347" y="3"/>
                    <a:pt x="341" y="0"/>
                    <a:pt x="335" y="0"/>
                  </a:cubicBezTo>
                  <a:cubicBezTo>
                    <a:pt x="329" y="0"/>
                    <a:pt x="323" y="3"/>
                    <a:pt x="319" y="7"/>
                  </a:cubicBezTo>
                  <a:cubicBezTo>
                    <a:pt x="270" y="56"/>
                    <a:pt x="270" y="56"/>
                    <a:pt x="270" y="56"/>
                  </a:cubicBezTo>
                  <a:cubicBezTo>
                    <a:pt x="269" y="57"/>
                    <a:pt x="269" y="57"/>
                    <a:pt x="268" y="58"/>
                  </a:cubicBezTo>
                  <a:cubicBezTo>
                    <a:pt x="45" y="282"/>
                    <a:pt x="45" y="282"/>
                    <a:pt x="45" y="282"/>
                  </a:cubicBezTo>
                  <a:cubicBezTo>
                    <a:pt x="43" y="283"/>
                    <a:pt x="43" y="284"/>
                    <a:pt x="42" y="285"/>
                  </a:cubicBezTo>
                  <a:cubicBezTo>
                    <a:pt x="1" y="413"/>
                    <a:pt x="1" y="413"/>
                    <a:pt x="1" y="413"/>
                  </a:cubicBezTo>
                  <a:cubicBezTo>
                    <a:pt x="0" y="416"/>
                    <a:pt x="1" y="420"/>
                    <a:pt x="3" y="422"/>
                  </a:cubicBezTo>
                  <a:cubicBezTo>
                    <a:pt x="5" y="424"/>
                    <a:pt x="7" y="425"/>
                    <a:pt x="10" y="425"/>
                  </a:cubicBezTo>
                  <a:cubicBezTo>
                    <a:pt x="11" y="425"/>
                    <a:pt x="12" y="425"/>
                    <a:pt x="12" y="424"/>
                  </a:cubicBezTo>
                  <a:cubicBezTo>
                    <a:pt x="143" y="385"/>
                    <a:pt x="143" y="385"/>
                    <a:pt x="143" y="385"/>
                  </a:cubicBezTo>
                  <a:cubicBezTo>
                    <a:pt x="145" y="385"/>
                    <a:pt x="146" y="384"/>
                    <a:pt x="147" y="383"/>
                  </a:cubicBezTo>
                  <a:cubicBezTo>
                    <a:pt x="371" y="158"/>
                    <a:pt x="371" y="158"/>
                    <a:pt x="371" y="158"/>
                  </a:cubicBezTo>
                  <a:cubicBezTo>
                    <a:pt x="372" y="157"/>
                    <a:pt x="372" y="157"/>
                    <a:pt x="373" y="156"/>
                  </a:cubicBezTo>
                  <a:close/>
                  <a:moveTo>
                    <a:pt x="332" y="20"/>
                  </a:moveTo>
                  <a:cubicBezTo>
                    <a:pt x="333" y="19"/>
                    <a:pt x="334" y="19"/>
                    <a:pt x="335" y="19"/>
                  </a:cubicBezTo>
                  <a:cubicBezTo>
                    <a:pt x="336" y="19"/>
                    <a:pt x="337" y="19"/>
                    <a:pt x="338" y="20"/>
                  </a:cubicBezTo>
                  <a:cubicBezTo>
                    <a:pt x="407" y="89"/>
                    <a:pt x="407" y="89"/>
                    <a:pt x="407" y="89"/>
                  </a:cubicBezTo>
                  <a:cubicBezTo>
                    <a:pt x="408" y="90"/>
                    <a:pt x="408" y="92"/>
                    <a:pt x="408" y="92"/>
                  </a:cubicBezTo>
                  <a:cubicBezTo>
                    <a:pt x="408" y="93"/>
                    <a:pt x="408" y="94"/>
                    <a:pt x="407" y="95"/>
                  </a:cubicBezTo>
                  <a:cubicBezTo>
                    <a:pt x="365" y="138"/>
                    <a:pt x="365" y="138"/>
                    <a:pt x="365" y="138"/>
                  </a:cubicBezTo>
                  <a:cubicBezTo>
                    <a:pt x="290" y="63"/>
                    <a:pt x="290" y="63"/>
                    <a:pt x="290" y="63"/>
                  </a:cubicBezTo>
                  <a:lnTo>
                    <a:pt x="332" y="20"/>
                  </a:lnTo>
                  <a:close/>
                  <a:moveTo>
                    <a:pt x="124" y="328"/>
                  </a:moveTo>
                  <a:cubicBezTo>
                    <a:pt x="98" y="328"/>
                    <a:pt x="98" y="328"/>
                    <a:pt x="98" y="328"/>
                  </a:cubicBezTo>
                  <a:cubicBezTo>
                    <a:pt x="98" y="301"/>
                    <a:pt x="98" y="301"/>
                    <a:pt x="98" y="301"/>
                  </a:cubicBezTo>
                  <a:cubicBezTo>
                    <a:pt x="299" y="99"/>
                    <a:pt x="299" y="99"/>
                    <a:pt x="299" y="99"/>
                  </a:cubicBezTo>
                  <a:cubicBezTo>
                    <a:pt x="327" y="127"/>
                    <a:pt x="327" y="127"/>
                    <a:pt x="327" y="127"/>
                  </a:cubicBezTo>
                  <a:lnTo>
                    <a:pt x="124" y="328"/>
                  </a:lnTo>
                  <a:close/>
                  <a:moveTo>
                    <a:pt x="277" y="76"/>
                  </a:moveTo>
                  <a:cubicBezTo>
                    <a:pt x="286" y="86"/>
                    <a:pt x="286" y="86"/>
                    <a:pt x="286" y="86"/>
                  </a:cubicBezTo>
                  <a:cubicBezTo>
                    <a:pt x="86" y="287"/>
                    <a:pt x="86" y="287"/>
                    <a:pt x="86" y="287"/>
                  </a:cubicBezTo>
                  <a:cubicBezTo>
                    <a:pt x="70" y="283"/>
                    <a:pt x="70" y="283"/>
                    <a:pt x="70" y="283"/>
                  </a:cubicBezTo>
                  <a:lnTo>
                    <a:pt x="277" y="76"/>
                  </a:lnTo>
                  <a:close/>
                  <a:moveTo>
                    <a:pt x="57" y="299"/>
                  </a:moveTo>
                  <a:cubicBezTo>
                    <a:pt x="79" y="304"/>
                    <a:pt x="79" y="304"/>
                    <a:pt x="79" y="304"/>
                  </a:cubicBezTo>
                  <a:cubicBezTo>
                    <a:pt x="79" y="337"/>
                    <a:pt x="79" y="337"/>
                    <a:pt x="79" y="337"/>
                  </a:cubicBezTo>
                  <a:cubicBezTo>
                    <a:pt x="79" y="342"/>
                    <a:pt x="83" y="346"/>
                    <a:pt x="88" y="346"/>
                  </a:cubicBezTo>
                  <a:cubicBezTo>
                    <a:pt x="121" y="346"/>
                    <a:pt x="121" y="346"/>
                    <a:pt x="121" y="346"/>
                  </a:cubicBezTo>
                  <a:cubicBezTo>
                    <a:pt x="128" y="371"/>
                    <a:pt x="128" y="371"/>
                    <a:pt x="128" y="371"/>
                  </a:cubicBezTo>
                  <a:cubicBezTo>
                    <a:pt x="24" y="401"/>
                    <a:pt x="24" y="401"/>
                    <a:pt x="24" y="401"/>
                  </a:cubicBezTo>
                  <a:lnTo>
                    <a:pt x="57" y="299"/>
                  </a:lnTo>
                  <a:close/>
                  <a:moveTo>
                    <a:pt x="144" y="360"/>
                  </a:moveTo>
                  <a:cubicBezTo>
                    <a:pt x="138" y="340"/>
                    <a:pt x="138" y="340"/>
                    <a:pt x="138" y="340"/>
                  </a:cubicBezTo>
                  <a:cubicBezTo>
                    <a:pt x="341" y="140"/>
                    <a:pt x="341" y="140"/>
                    <a:pt x="341" y="140"/>
                  </a:cubicBezTo>
                  <a:cubicBezTo>
                    <a:pt x="351" y="151"/>
                    <a:pt x="351" y="151"/>
                    <a:pt x="351" y="151"/>
                  </a:cubicBezTo>
                  <a:lnTo>
                    <a:pt x="144" y="36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1" name="Oval 20">
            <a:extLst>
              <a:ext uri="{FF2B5EF4-FFF2-40B4-BE49-F238E27FC236}">
                <a16:creationId xmlns:a16="http://schemas.microsoft.com/office/drawing/2014/main" id="{17886DA1-064E-46E7-9CAB-1BC51004C942}"/>
              </a:ext>
            </a:extLst>
          </p:cNvPr>
          <p:cNvSpPr/>
          <p:nvPr/>
        </p:nvSpPr>
        <p:spPr>
          <a:xfrm>
            <a:off x="3761738"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22" name="Group 21">
            <a:extLst>
              <a:ext uri="{FF2B5EF4-FFF2-40B4-BE49-F238E27FC236}">
                <a16:creationId xmlns:a16="http://schemas.microsoft.com/office/drawing/2014/main" id="{E5B3099E-A72B-4A5C-B6C7-C05BEEC866A7}"/>
              </a:ext>
            </a:extLst>
          </p:cNvPr>
          <p:cNvGrpSpPr/>
          <p:nvPr/>
        </p:nvGrpSpPr>
        <p:grpSpPr>
          <a:xfrm>
            <a:off x="4021711" y="2700224"/>
            <a:ext cx="535802" cy="531816"/>
            <a:chOff x="2219325" y="1027113"/>
            <a:chExt cx="427038" cy="423862"/>
          </a:xfrm>
          <a:solidFill>
            <a:schemeClr val="bg1"/>
          </a:solidFill>
        </p:grpSpPr>
        <p:sp>
          <p:nvSpPr>
            <p:cNvPr id="23" name="Freeform 126">
              <a:extLst>
                <a:ext uri="{FF2B5EF4-FFF2-40B4-BE49-F238E27FC236}">
                  <a16:creationId xmlns:a16="http://schemas.microsoft.com/office/drawing/2014/main" id="{6A56BD54-7163-4DC8-BACC-4D8B84192657}"/>
                </a:ext>
              </a:extLst>
            </p:cNvPr>
            <p:cNvSpPr>
              <a:spLocks noEditPoints="1"/>
            </p:cNvSpPr>
            <p:nvPr/>
          </p:nvSpPr>
          <p:spPr bwMode="auto">
            <a:xfrm>
              <a:off x="2235995" y="1049550"/>
              <a:ext cx="392109" cy="382165"/>
            </a:xfrm>
            <a:custGeom>
              <a:avLst/>
              <a:gdLst>
                <a:gd name="T0" fmla="*/ 345 w 438"/>
                <a:gd name="T1" fmla="*/ 169 h 426"/>
                <a:gd name="T2" fmla="*/ 424 w 438"/>
                <a:gd name="T3" fmla="*/ 52 h 426"/>
                <a:gd name="T4" fmla="*/ 409 w 438"/>
                <a:gd name="T5" fmla="*/ 49 h 426"/>
                <a:gd name="T6" fmla="*/ 360 w 438"/>
                <a:gd name="T7" fmla="*/ 96 h 426"/>
                <a:gd name="T8" fmla="*/ 337 w 438"/>
                <a:gd name="T9" fmla="*/ 75 h 426"/>
                <a:gd name="T10" fmla="*/ 383 w 438"/>
                <a:gd name="T11" fmla="*/ 23 h 426"/>
                <a:gd name="T12" fmla="*/ 380 w 438"/>
                <a:gd name="T13" fmla="*/ 8 h 426"/>
                <a:gd name="T14" fmla="*/ 288 w 438"/>
                <a:gd name="T15" fmla="*/ 24 h 426"/>
                <a:gd name="T16" fmla="*/ 119 w 438"/>
                <a:gd name="T17" fmla="*/ 261 h 426"/>
                <a:gd name="T18" fmla="*/ 31 w 438"/>
                <a:gd name="T19" fmla="*/ 282 h 426"/>
                <a:gd name="T20" fmla="*/ 21 w 438"/>
                <a:gd name="T21" fmla="*/ 379 h 426"/>
                <a:gd name="T22" fmla="*/ 75 w 438"/>
                <a:gd name="T23" fmla="*/ 331 h 426"/>
                <a:gd name="T24" fmla="*/ 101 w 438"/>
                <a:gd name="T25" fmla="*/ 350 h 426"/>
                <a:gd name="T26" fmla="*/ 55 w 438"/>
                <a:gd name="T27" fmla="*/ 403 h 426"/>
                <a:gd name="T28" fmla="*/ 58 w 438"/>
                <a:gd name="T29" fmla="*/ 418 h 426"/>
                <a:gd name="T30" fmla="*/ 93 w 438"/>
                <a:gd name="T31" fmla="*/ 426 h 426"/>
                <a:gd name="T32" fmla="*/ 171 w 438"/>
                <a:gd name="T33" fmla="*/ 313 h 426"/>
                <a:gd name="T34" fmla="*/ 137 w 438"/>
                <a:gd name="T35" fmla="*/ 388 h 426"/>
                <a:gd name="T36" fmla="*/ 79 w 438"/>
                <a:gd name="T37" fmla="*/ 405 h 426"/>
                <a:gd name="T38" fmla="*/ 115 w 438"/>
                <a:gd name="T39" fmla="*/ 337 h 426"/>
                <a:gd name="T40" fmla="*/ 79 w 438"/>
                <a:gd name="T41" fmla="*/ 310 h 426"/>
                <a:gd name="T42" fmla="*/ 27 w 438"/>
                <a:gd name="T43" fmla="*/ 352 h 426"/>
                <a:gd name="T44" fmla="*/ 93 w 438"/>
                <a:gd name="T45" fmla="*/ 275 h 426"/>
                <a:gd name="T46" fmla="*/ 128 w 438"/>
                <a:gd name="T47" fmla="*/ 278 h 426"/>
                <a:gd name="T48" fmla="*/ 287 w 438"/>
                <a:gd name="T49" fmla="*/ 111 h 426"/>
                <a:gd name="T50" fmla="*/ 345 w 438"/>
                <a:gd name="T51" fmla="*/ 18 h 426"/>
                <a:gd name="T52" fmla="*/ 324 w 438"/>
                <a:gd name="T53" fmla="*/ 55 h 426"/>
                <a:gd name="T54" fmla="*/ 344 w 438"/>
                <a:gd name="T55" fmla="*/ 108 h 426"/>
                <a:gd name="T56" fmla="*/ 377 w 438"/>
                <a:gd name="T57" fmla="*/ 108 h 426"/>
                <a:gd name="T58" fmla="*/ 394 w 438"/>
                <a:gd name="T59" fmla="*/ 130 h 426"/>
                <a:gd name="T60" fmla="*/ 321 w 438"/>
                <a:gd name="T61" fmla="*/ 145 h 426"/>
                <a:gd name="T62" fmla="*/ 154 w 438"/>
                <a:gd name="T63" fmla="*/ 304 h 426"/>
                <a:gd name="T64" fmla="*/ 137 w 438"/>
                <a:gd name="T65" fmla="*/ 38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8" h="426">
                  <a:moveTo>
                    <a:pt x="320" y="165"/>
                  </a:moveTo>
                  <a:cubicBezTo>
                    <a:pt x="328" y="167"/>
                    <a:pt x="336" y="169"/>
                    <a:pt x="345" y="169"/>
                  </a:cubicBezTo>
                  <a:cubicBezTo>
                    <a:pt x="368" y="169"/>
                    <a:pt x="391" y="159"/>
                    <a:pt x="407" y="143"/>
                  </a:cubicBezTo>
                  <a:cubicBezTo>
                    <a:pt x="431" y="119"/>
                    <a:pt x="438" y="83"/>
                    <a:pt x="424" y="52"/>
                  </a:cubicBezTo>
                  <a:cubicBezTo>
                    <a:pt x="423" y="49"/>
                    <a:pt x="420" y="47"/>
                    <a:pt x="417" y="46"/>
                  </a:cubicBezTo>
                  <a:cubicBezTo>
                    <a:pt x="414" y="46"/>
                    <a:pt x="411" y="47"/>
                    <a:pt x="409" y="49"/>
                  </a:cubicBezTo>
                  <a:cubicBezTo>
                    <a:pt x="363" y="95"/>
                    <a:pt x="363" y="95"/>
                    <a:pt x="363" y="95"/>
                  </a:cubicBezTo>
                  <a:cubicBezTo>
                    <a:pt x="362" y="96"/>
                    <a:pt x="361" y="96"/>
                    <a:pt x="360" y="96"/>
                  </a:cubicBezTo>
                  <a:cubicBezTo>
                    <a:pt x="359" y="96"/>
                    <a:pt x="358" y="96"/>
                    <a:pt x="357" y="95"/>
                  </a:cubicBezTo>
                  <a:cubicBezTo>
                    <a:pt x="337" y="75"/>
                    <a:pt x="337" y="75"/>
                    <a:pt x="337" y="75"/>
                  </a:cubicBezTo>
                  <a:cubicBezTo>
                    <a:pt x="335" y="73"/>
                    <a:pt x="335" y="70"/>
                    <a:pt x="337" y="69"/>
                  </a:cubicBezTo>
                  <a:cubicBezTo>
                    <a:pt x="383" y="23"/>
                    <a:pt x="383" y="23"/>
                    <a:pt x="383" y="23"/>
                  </a:cubicBezTo>
                  <a:cubicBezTo>
                    <a:pt x="385" y="21"/>
                    <a:pt x="386" y="18"/>
                    <a:pt x="386" y="15"/>
                  </a:cubicBezTo>
                  <a:cubicBezTo>
                    <a:pt x="385" y="12"/>
                    <a:pt x="383" y="9"/>
                    <a:pt x="380" y="8"/>
                  </a:cubicBezTo>
                  <a:cubicBezTo>
                    <a:pt x="369" y="2"/>
                    <a:pt x="357" y="0"/>
                    <a:pt x="345" y="0"/>
                  </a:cubicBezTo>
                  <a:cubicBezTo>
                    <a:pt x="324" y="0"/>
                    <a:pt x="304" y="8"/>
                    <a:pt x="288" y="24"/>
                  </a:cubicBezTo>
                  <a:cubicBezTo>
                    <a:pt x="266" y="47"/>
                    <a:pt x="257" y="82"/>
                    <a:pt x="267" y="112"/>
                  </a:cubicBezTo>
                  <a:cubicBezTo>
                    <a:pt x="119" y="261"/>
                    <a:pt x="119" y="261"/>
                    <a:pt x="119" y="261"/>
                  </a:cubicBezTo>
                  <a:cubicBezTo>
                    <a:pt x="111" y="258"/>
                    <a:pt x="102" y="257"/>
                    <a:pt x="93" y="257"/>
                  </a:cubicBezTo>
                  <a:cubicBezTo>
                    <a:pt x="70" y="257"/>
                    <a:pt x="47" y="266"/>
                    <a:pt x="31" y="282"/>
                  </a:cubicBezTo>
                  <a:cubicBezTo>
                    <a:pt x="7" y="306"/>
                    <a:pt x="0" y="342"/>
                    <a:pt x="14" y="374"/>
                  </a:cubicBezTo>
                  <a:cubicBezTo>
                    <a:pt x="15" y="376"/>
                    <a:pt x="18" y="379"/>
                    <a:pt x="21" y="379"/>
                  </a:cubicBezTo>
                  <a:cubicBezTo>
                    <a:pt x="24" y="380"/>
                    <a:pt x="27" y="379"/>
                    <a:pt x="29" y="376"/>
                  </a:cubicBezTo>
                  <a:cubicBezTo>
                    <a:pt x="75" y="331"/>
                    <a:pt x="75" y="331"/>
                    <a:pt x="75" y="331"/>
                  </a:cubicBezTo>
                  <a:cubicBezTo>
                    <a:pt x="77" y="329"/>
                    <a:pt x="80" y="328"/>
                    <a:pt x="81" y="330"/>
                  </a:cubicBezTo>
                  <a:cubicBezTo>
                    <a:pt x="101" y="350"/>
                    <a:pt x="101" y="350"/>
                    <a:pt x="101" y="350"/>
                  </a:cubicBezTo>
                  <a:cubicBezTo>
                    <a:pt x="103" y="352"/>
                    <a:pt x="103" y="355"/>
                    <a:pt x="101" y="357"/>
                  </a:cubicBezTo>
                  <a:cubicBezTo>
                    <a:pt x="55" y="403"/>
                    <a:pt x="55" y="403"/>
                    <a:pt x="55" y="403"/>
                  </a:cubicBezTo>
                  <a:cubicBezTo>
                    <a:pt x="53" y="405"/>
                    <a:pt x="52" y="408"/>
                    <a:pt x="53" y="411"/>
                  </a:cubicBezTo>
                  <a:cubicBezTo>
                    <a:pt x="53" y="414"/>
                    <a:pt x="55" y="416"/>
                    <a:pt x="58" y="418"/>
                  </a:cubicBezTo>
                  <a:cubicBezTo>
                    <a:pt x="69" y="423"/>
                    <a:pt x="81" y="426"/>
                    <a:pt x="93" y="426"/>
                  </a:cubicBezTo>
                  <a:cubicBezTo>
                    <a:pt x="93" y="426"/>
                    <a:pt x="93" y="426"/>
                    <a:pt x="93" y="426"/>
                  </a:cubicBezTo>
                  <a:cubicBezTo>
                    <a:pt x="114" y="426"/>
                    <a:pt x="135" y="417"/>
                    <a:pt x="150" y="401"/>
                  </a:cubicBezTo>
                  <a:cubicBezTo>
                    <a:pt x="173" y="379"/>
                    <a:pt x="181" y="343"/>
                    <a:pt x="171" y="313"/>
                  </a:cubicBezTo>
                  <a:lnTo>
                    <a:pt x="320" y="165"/>
                  </a:lnTo>
                  <a:close/>
                  <a:moveTo>
                    <a:pt x="137" y="388"/>
                  </a:moveTo>
                  <a:cubicBezTo>
                    <a:pt x="125" y="400"/>
                    <a:pt x="109" y="407"/>
                    <a:pt x="93" y="407"/>
                  </a:cubicBezTo>
                  <a:cubicBezTo>
                    <a:pt x="88" y="407"/>
                    <a:pt x="84" y="406"/>
                    <a:pt x="79" y="405"/>
                  </a:cubicBezTo>
                  <a:cubicBezTo>
                    <a:pt x="114" y="370"/>
                    <a:pt x="114" y="370"/>
                    <a:pt x="114" y="370"/>
                  </a:cubicBezTo>
                  <a:cubicBezTo>
                    <a:pt x="123" y="361"/>
                    <a:pt x="124" y="346"/>
                    <a:pt x="115" y="337"/>
                  </a:cubicBezTo>
                  <a:cubicBezTo>
                    <a:pt x="95" y="317"/>
                    <a:pt x="95" y="317"/>
                    <a:pt x="95" y="317"/>
                  </a:cubicBezTo>
                  <a:cubicBezTo>
                    <a:pt x="91" y="312"/>
                    <a:pt x="85" y="310"/>
                    <a:pt x="79" y="310"/>
                  </a:cubicBezTo>
                  <a:cubicBezTo>
                    <a:pt x="73" y="310"/>
                    <a:pt x="66" y="313"/>
                    <a:pt x="62" y="317"/>
                  </a:cubicBezTo>
                  <a:cubicBezTo>
                    <a:pt x="27" y="352"/>
                    <a:pt x="27" y="352"/>
                    <a:pt x="27" y="352"/>
                  </a:cubicBezTo>
                  <a:cubicBezTo>
                    <a:pt x="23" y="332"/>
                    <a:pt x="29" y="311"/>
                    <a:pt x="45" y="295"/>
                  </a:cubicBezTo>
                  <a:cubicBezTo>
                    <a:pt x="57" y="283"/>
                    <a:pt x="75" y="275"/>
                    <a:pt x="93" y="275"/>
                  </a:cubicBezTo>
                  <a:cubicBezTo>
                    <a:pt x="102" y="275"/>
                    <a:pt x="110" y="277"/>
                    <a:pt x="117" y="280"/>
                  </a:cubicBezTo>
                  <a:cubicBezTo>
                    <a:pt x="121" y="282"/>
                    <a:pt x="125" y="281"/>
                    <a:pt x="128" y="278"/>
                  </a:cubicBezTo>
                  <a:cubicBezTo>
                    <a:pt x="285" y="121"/>
                    <a:pt x="285" y="121"/>
                    <a:pt x="285" y="121"/>
                  </a:cubicBezTo>
                  <a:cubicBezTo>
                    <a:pt x="287" y="118"/>
                    <a:pt x="288" y="114"/>
                    <a:pt x="287" y="111"/>
                  </a:cubicBezTo>
                  <a:cubicBezTo>
                    <a:pt x="277" y="87"/>
                    <a:pt x="283" y="56"/>
                    <a:pt x="301" y="37"/>
                  </a:cubicBezTo>
                  <a:cubicBezTo>
                    <a:pt x="313" y="25"/>
                    <a:pt x="329" y="18"/>
                    <a:pt x="345" y="18"/>
                  </a:cubicBezTo>
                  <a:cubicBezTo>
                    <a:pt x="350" y="18"/>
                    <a:pt x="355" y="19"/>
                    <a:pt x="359" y="20"/>
                  </a:cubicBezTo>
                  <a:cubicBezTo>
                    <a:pt x="324" y="55"/>
                    <a:pt x="324" y="55"/>
                    <a:pt x="324" y="55"/>
                  </a:cubicBezTo>
                  <a:cubicBezTo>
                    <a:pt x="315" y="65"/>
                    <a:pt x="315" y="79"/>
                    <a:pt x="324" y="88"/>
                  </a:cubicBezTo>
                  <a:cubicBezTo>
                    <a:pt x="344" y="108"/>
                    <a:pt x="344" y="108"/>
                    <a:pt x="344" y="108"/>
                  </a:cubicBezTo>
                  <a:cubicBezTo>
                    <a:pt x="348" y="112"/>
                    <a:pt x="354" y="115"/>
                    <a:pt x="360" y="115"/>
                  </a:cubicBezTo>
                  <a:cubicBezTo>
                    <a:pt x="366" y="115"/>
                    <a:pt x="372" y="112"/>
                    <a:pt x="377" y="108"/>
                  </a:cubicBezTo>
                  <a:cubicBezTo>
                    <a:pt x="411" y="73"/>
                    <a:pt x="411" y="73"/>
                    <a:pt x="411" y="73"/>
                  </a:cubicBezTo>
                  <a:cubicBezTo>
                    <a:pt x="415" y="93"/>
                    <a:pt x="409" y="115"/>
                    <a:pt x="394" y="130"/>
                  </a:cubicBezTo>
                  <a:cubicBezTo>
                    <a:pt x="381" y="143"/>
                    <a:pt x="363" y="150"/>
                    <a:pt x="345" y="150"/>
                  </a:cubicBezTo>
                  <a:cubicBezTo>
                    <a:pt x="337" y="150"/>
                    <a:pt x="329" y="148"/>
                    <a:pt x="321" y="145"/>
                  </a:cubicBezTo>
                  <a:cubicBezTo>
                    <a:pt x="318" y="144"/>
                    <a:pt x="314" y="144"/>
                    <a:pt x="311" y="147"/>
                  </a:cubicBezTo>
                  <a:cubicBezTo>
                    <a:pt x="154" y="304"/>
                    <a:pt x="154" y="304"/>
                    <a:pt x="154" y="304"/>
                  </a:cubicBezTo>
                  <a:cubicBezTo>
                    <a:pt x="151" y="307"/>
                    <a:pt x="150" y="311"/>
                    <a:pt x="152" y="315"/>
                  </a:cubicBezTo>
                  <a:cubicBezTo>
                    <a:pt x="162" y="339"/>
                    <a:pt x="156" y="370"/>
                    <a:pt x="137" y="388"/>
                  </a:cubicBez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4" name="Freeform 127">
              <a:extLst>
                <a:ext uri="{FF2B5EF4-FFF2-40B4-BE49-F238E27FC236}">
                  <a16:creationId xmlns:a16="http://schemas.microsoft.com/office/drawing/2014/main" id="{9B0C444B-403A-4AA4-820B-A64077747F7A}"/>
                </a:ext>
              </a:extLst>
            </p:cNvPr>
            <p:cNvSpPr>
              <a:spLocks/>
            </p:cNvSpPr>
            <p:nvPr/>
          </p:nvSpPr>
          <p:spPr bwMode="auto">
            <a:xfrm>
              <a:off x="2447925" y="1257300"/>
              <a:ext cx="198438" cy="193675"/>
            </a:xfrm>
            <a:custGeom>
              <a:avLst/>
              <a:gdLst>
                <a:gd name="T0" fmla="*/ 56 w 197"/>
                <a:gd name="T1" fmla="*/ 3 h 194"/>
                <a:gd name="T2" fmla="*/ 43 w 197"/>
                <a:gd name="T3" fmla="*/ 3 h 194"/>
                <a:gd name="T4" fmla="*/ 43 w 197"/>
                <a:gd name="T5" fmla="*/ 16 h 194"/>
                <a:gd name="T6" fmla="*/ 174 w 197"/>
                <a:gd name="T7" fmla="*/ 147 h 194"/>
                <a:gd name="T8" fmla="*/ 174 w 197"/>
                <a:gd name="T9" fmla="*/ 154 h 194"/>
                <a:gd name="T10" fmla="*/ 155 w 197"/>
                <a:gd name="T11" fmla="*/ 174 h 194"/>
                <a:gd name="T12" fmla="*/ 152 w 197"/>
                <a:gd name="T13" fmla="*/ 175 h 194"/>
                <a:gd name="T14" fmla="*/ 152 w 197"/>
                <a:gd name="T15" fmla="*/ 175 h 194"/>
                <a:gd name="T16" fmla="*/ 148 w 197"/>
                <a:gd name="T17" fmla="*/ 174 h 194"/>
                <a:gd name="T18" fmla="*/ 17 w 197"/>
                <a:gd name="T19" fmla="*/ 43 h 194"/>
                <a:gd name="T20" fmla="*/ 4 w 197"/>
                <a:gd name="T21" fmla="*/ 43 h 194"/>
                <a:gd name="T22" fmla="*/ 4 w 197"/>
                <a:gd name="T23" fmla="*/ 56 h 194"/>
                <a:gd name="T24" fmla="*/ 135 w 197"/>
                <a:gd name="T25" fmla="*/ 187 h 194"/>
                <a:gd name="T26" fmla="*/ 152 w 197"/>
                <a:gd name="T27" fmla="*/ 194 h 194"/>
                <a:gd name="T28" fmla="*/ 152 w 197"/>
                <a:gd name="T29" fmla="*/ 194 h 194"/>
                <a:gd name="T30" fmla="*/ 169 w 197"/>
                <a:gd name="T31" fmla="*/ 187 h 194"/>
                <a:gd name="T32" fmla="*/ 187 w 197"/>
                <a:gd name="T33" fmla="*/ 167 h 194"/>
                <a:gd name="T34" fmla="*/ 187 w 197"/>
                <a:gd name="T35" fmla="*/ 134 h 194"/>
                <a:gd name="T36" fmla="*/ 56 w 197"/>
                <a:gd name="T37" fmla="*/ 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4">
                  <a:moveTo>
                    <a:pt x="56" y="3"/>
                  </a:moveTo>
                  <a:cubicBezTo>
                    <a:pt x="53" y="0"/>
                    <a:pt x="47" y="0"/>
                    <a:pt x="43" y="3"/>
                  </a:cubicBezTo>
                  <a:cubicBezTo>
                    <a:pt x="39" y="7"/>
                    <a:pt x="39" y="13"/>
                    <a:pt x="43" y="16"/>
                  </a:cubicBezTo>
                  <a:cubicBezTo>
                    <a:pt x="174" y="147"/>
                    <a:pt x="174" y="147"/>
                    <a:pt x="174" y="147"/>
                  </a:cubicBezTo>
                  <a:cubicBezTo>
                    <a:pt x="176" y="149"/>
                    <a:pt x="176" y="152"/>
                    <a:pt x="174" y="154"/>
                  </a:cubicBezTo>
                  <a:cubicBezTo>
                    <a:pt x="155" y="174"/>
                    <a:pt x="155" y="174"/>
                    <a:pt x="155" y="174"/>
                  </a:cubicBezTo>
                  <a:cubicBezTo>
                    <a:pt x="154" y="175"/>
                    <a:pt x="153" y="175"/>
                    <a:pt x="152" y="175"/>
                  </a:cubicBezTo>
                  <a:cubicBezTo>
                    <a:pt x="152" y="175"/>
                    <a:pt x="152" y="175"/>
                    <a:pt x="152" y="175"/>
                  </a:cubicBezTo>
                  <a:cubicBezTo>
                    <a:pt x="151" y="175"/>
                    <a:pt x="149" y="175"/>
                    <a:pt x="148" y="174"/>
                  </a:cubicBezTo>
                  <a:cubicBezTo>
                    <a:pt x="17" y="43"/>
                    <a:pt x="17" y="43"/>
                    <a:pt x="17" y="43"/>
                  </a:cubicBezTo>
                  <a:cubicBezTo>
                    <a:pt x="13" y="39"/>
                    <a:pt x="7" y="39"/>
                    <a:pt x="4" y="43"/>
                  </a:cubicBezTo>
                  <a:cubicBezTo>
                    <a:pt x="0" y="46"/>
                    <a:pt x="0" y="52"/>
                    <a:pt x="4" y="56"/>
                  </a:cubicBezTo>
                  <a:cubicBezTo>
                    <a:pt x="135" y="187"/>
                    <a:pt x="135" y="187"/>
                    <a:pt x="135" y="187"/>
                  </a:cubicBezTo>
                  <a:cubicBezTo>
                    <a:pt x="140" y="191"/>
                    <a:pt x="146" y="194"/>
                    <a:pt x="152" y="194"/>
                  </a:cubicBezTo>
                  <a:cubicBezTo>
                    <a:pt x="152" y="194"/>
                    <a:pt x="152" y="194"/>
                    <a:pt x="152" y="194"/>
                  </a:cubicBezTo>
                  <a:cubicBezTo>
                    <a:pt x="158" y="194"/>
                    <a:pt x="164" y="191"/>
                    <a:pt x="169" y="187"/>
                  </a:cubicBezTo>
                  <a:cubicBezTo>
                    <a:pt x="187" y="167"/>
                    <a:pt x="187" y="167"/>
                    <a:pt x="187" y="167"/>
                  </a:cubicBezTo>
                  <a:cubicBezTo>
                    <a:pt x="197" y="158"/>
                    <a:pt x="197" y="143"/>
                    <a:pt x="187" y="134"/>
                  </a:cubicBezTo>
                  <a:lnTo>
                    <a:pt x="56" y="3"/>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5" name="Freeform 128">
              <a:extLst>
                <a:ext uri="{FF2B5EF4-FFF2-40B4-BE49-F238E27FC236}">
                  <a16:creationId xmlns:a16="http://schemas.microsoft.com/office/drawing/2014/main" id="{5BB8C71C-B990-4CDF-ABB4-68F4B9AB79A3}"/>
                </a:ext>
              </a:extLst>
            </p:cNvPr>
            <p:cNvSpPr>
              <a:spLocks noEditPoints="1"/>
            </p:cNvSpPr>
            <p:nvPr/>
          </p:nvSpPr>
          <p:spPr bwMode="auto">
            <a:xfrm>
              <a:off x="2219325" y="1027113"/>
              <a:ext cx="177800" cy="176213"/>
            </a:xfrm>
            <a:custGeom>
              <a:avLst/>
              <a:gdLst>
                <a:gd name="T0" fmla="*/ 43 w 178"/>
                <a:gd name="T1" fmla="*/ 83 h 177"/>
                <a:gd name="T2" fmla="*/ 49 w 178"/>
                <a:gd name="T3" fmla="*/ 85 h 177"/>
                <a:gd name="T4" fmla="*/ 56 w 178"/>
                <a:gd name="T5" fmla="*/ 83 h 177"/>
                <a:gd name="T6" fmla="*/ 62 w 178"/>
                <a:gd name="T7" fmla="*/ 76 h 177"/>
                <a:gd name="T8" fmla="*/ 161 w 178"/>
                <a:gd name="T9" fmla="*/ 174 h 177"/>
                <a:gd name="T10" fmla="*/ 167 w 178"/>
                <a:gd name="T11" fmla="*/ 177 h 177"/>
                <a:gd name="T12" fmla="*/ 174 w 178"/>
                <a:gd name="T13" fmla="*/ 174 h 177"/>
                <a:gd name="T14" fmla="*/ 174 w 178"/>
                <a:gd name="T15" fmla="*/ 161 h 177"/>
                <a:gd name="T16" fmla="*/ 76 w 178"/>
                <a:gd name="T17" fmla="*/ 63 h 177"/>
                <a:gd name="T18" fmla="*/ 82 w 178"/>
                <a:gd name="T19" fmla="*/ 57 h 177"/>
                <a:gd name="T20" fmla="*/ 82 w 178"/>
                <a:gd name="T21" fmla="*/ 43 h 177"/>
                <a:gd name="T22" fmla="*/ 43 w 178"/>
                <a:gd name="T23" fmla="*/ 4 h 177"/>
                <a:gd name="T24" fmla="*/ 30 w 178"/>
                <a:gd name="T25" fmla="*/ 4 h 177"/>
                <a:gd name="T26" fmla="*/ 3 w 178"/>
                <a:gd name="T27" fmla="*/ 30 h 177"/>
                <a:gd name="T28" fmla="*/ 3 w 178"/>
                <a:gd name="T29" fmla="*/ 43 h 177"/>
                <a:gd name="T30" fmla="*/ 43 w 178"/>
                <a:gd name="T31" fmla="*/ 83 h 177"/>
                <a:gd name="T32" fmla="*/ 36 w 178"/>
                <a:gd name="T33" fmla="*/ 24 h 177"/>
                <a:gd name="T34" fmla="*/ 62 w 178"/>
                <a:gd name="T35" fmla="*/ 50 h 177"/>
                <a:gd name="T36" fmla="*/ 49 w 178"/>
                <a:gd name="T37" fmla="*/ 63 h 177"/>
                <a:gd name="T38" fmla="*/ 23 w 178"/>
                <a:gd name="T39" fmla="*/ 37 h 177"/>
                <a:gd name="T40" fmla="*/ 36 w 178"/>
                <a:gd name="T41" fmla="*/ 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8" h="177">
                  <a:moveTo>
                    <a:pt x="43" y="83"/>
                  </a:moveTo>
                  <a:cubicBezTo>
                    <a:pt x="45" y="85"/>
                    <a:pt x="47" y="85"/>
                    <a:pt x="49" y="85"/>
                  </a:cubicBezTo>
                  <a:cubicBezTo>
                    <a:pt x="52" y="85"/>
                    <a:pt x="54" y="85"/>
                    <a:pt x="56" y="83"/>
                  </a:cubicBezTo>
                  <a:cubicBezTo>
                    <a:pt x="62" y="76"/>
                    <a:pt x="62" y="76"/>
                    <a:pt x="62" y="76"/>
                  </a:cubicBezTo>
                  <a:cubicBezTo>
                    <a:pt x="161" y="174"/>
                    <a:pt x="161" y="174"/>
                    <a:pt x="161" y="174"/>
                  </a:cubicBezTo>
                  <a:cubicBezTo>
                    <a:pt x="163" y="176"/>
                    <a:pt x="165" y="177"/>
                    <a:pt x="167" y="177"/>
                  </a:cubicBezTo>
                  <a:cubicBezTo>
                    <a:pt x="170" y="177"/>
                    <a:pt x="172" y="176"/>
                    <a:pt x="174" y="174"/>
                  </a:cubicBezTo>
                  <a:cubicBezTo>
                    <a:pt x="178" y="171"/>
                    <a:pt x="178" y="165"/>
                    <a:pt x="174" y="161"/>
                  </a:cubicBezTo>
                  <a:cubicBezTo>
                    <a:pt x="76" y="63"/>
                    <a:pt x="76" y="63"/>
                    <a:pt x="76" y="63"/>
                  </a:cubicBezTo>
                  <a:cubicBezTo>
                    <a:pt x="82" y="57"/>
                    <a:pt x="82" y="57"/>
                    <a:pt x="82" y="57"/>
                  </a:cubicBezTo>
                  <a:cubicBezTo>
                    <a:pt x="86" y="53"/>
                    <a:pt x="86" y="47"/>
                    <a:pt x="82" y="43"/>
                  </a:cubicBezTo>
                  <a:cubicBezTo>
                    <a:pt x="43" y="4"/>
                    <a:pt x="43" y="4"/>
                    <a:pt x="43" y="4"/>
                  </a:cubicBezTo>
                  <a:cubicBezTo>
                    <a:pt x="39" y="0"/>
                    <a:pt x="33" y="0"/>
                    <a:pt x="30" y="4"/>
                  </a:cubicBezTo>
                  <a:cubicBezTo>
                    <a:pt x="3" y="30"/>
                    <a:pt x="3" y="30"/>
                    <a:pt x="3" y="30"/>
                  </a:cubicBezTo>
                  <a:cubicBezTo>
                    <a:pt x="0" y="34"/>
                    <a:pt x="0" y="40"/>
                    <a:pt x="3" y="43"/>
                  </a:cubicBezTo>
                  <a:lnTo>
                    <a:pt x="43" y="83"/>
                  </a:lnTo>
                  <a:close/>
                  <a:moveTo>
                    <a:pt x="36" y="24"/>
                  </a:moveTo>
                  <a:cubicBezTo>
                    <a:pt x="62" y="50"/>
                    <a:pt x="62" y="50"/>
                    <a:pt x="62" y="50"/>
                  </a:cubicBezTo>
                  <a:cubicBezTo>
                    <a:pt x="49" y="63"/>
                    <a:pt x="49" y="63"/>
                    <a:pt x="49" y="63"/>
                  </a:cubicBezTo>
                  <a:cubicBezTo>
                    <a:pt x="23" y="37"/>
                    <a:pt x="23" y="37"/>
                    <a:pt x="23" y="37"/>
                  </a:cubicBezTo>
                  <a:lnTo>
                    <a:pt x="36" y="24"/>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8" name="Text Placeholder 6">
            <a:extLst>
              <a:ext uri="{FF2B5EF4-FFF2-40B4-BE49-F238E27FC236}">
                <a16:creationId xmlns:a16="http://schemas.microsoft.com/office/drawing/2014/main" id="{A1861E85-F7A4-4B53-B11D-2E49DC02F2E4}"/>
              </a:ext>
            </a:extLst>
          </p:cNvPr>
          <p:cNvSpPr txBox="1">
            <a:spLocks/>
          </p:cNvSpPr>
          <p:nvPr/>
        </p:nvSpPr>
        <p:spPr>
          <a:xfrm>
            <a:off x="944876"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29" name="Text Placeholder 6">
            <a:extLst>
              <a:ext uri="{FF2B5EF4-FFF2-40B4-BE49-F238E27FC236}">
                <a16:creationId xmlns:a16="http://schemas.microsoft.com/office/drawing/2014/main" id="{3EBA6E03-5AEB-4E7B-B296-F37B614E11E8}"/>
              </a:ext>
            </a:extLst>
          </p:cNvPr>
          <p:cNvSpPr txBox="1">
            <a:spLocks/>
          </p:cNvSpPr>
          <p:nvPr/>
        </p:nvSpPr>
        <p:spPr>
          <a:xfrm>
            <a:off x="3761738"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30" name="TextBox 29">
            <a:extLst>
              <a:ext uri="{FF2B5EF4-FFF2-40B4-BE49-F238E27FC236}">
                <a16:creationId xmlns:a16="http://schemas.microsoft.com/office/drawing/2014/main" id="{3C9F18A5-A6C5-4311-A59E-0C65A05CBE17}"/>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1" name="TextBox 30">
            <a:extLst>
              <a:ext uri="{FF2B5EF4-FFF2-40B4-BE49-F238E27FC236}">
                <a16:creationId xmlns:a16="http://schemas.microsoft.com/office/drawing/2014/main" id="{4B2949E7-1BC0-40C4-BF80-F212E3FA73D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065DAA22-3595-4F88-A4A3-7F60D0D7A47D}"/>
              </a:ext>
            </a:extLst>
          </p:cNvPr>
          <p:cNvSpPr>
            <a:spLocks noGrp="1"/>
          </p:cNvSpPr>
          <p:nvPr>
            <p:ph type="pic" sz="quarter" idx="10"/>
          </p:nvPr>
        </p:nvSpPr>
        <p:spPr/>
      </p:sp>
    </p:spTree>
    <p:extLst>
      <p:ext uri="{BB962C8B-B14F-4D97-AF65-F5344CB8AC3E}">
        <p14:creationId xmlns:p14="http://schemas.microsoft.com/office/powerpoint/2010/main" val="392563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E34D1D93-9131-48C1-A2A1-6272F4CA161A}"/>
              </a:ext>
            </a:extLst>
          </p:cNvPr>
          <p:cNvSpPr txBox="1"/>
          <p:nvPr/>
        </p:nvSpPr>
        <p:spPr>
          <a:xfrm>
            <a:off x="1741770" y="2176730"/>
            <a:ext cx="8708459" cy="1171731"/>
          </a:xfrm>
          <a:prstGeom prst="rect">
            <a:avLst/>
          </a:prstGeom>
          <a:noFill/>
        </p:spPr>
        <p:txBody>
          <a:bodyPr wrap="square" rtlCol="0">
            <a:spAutoFit/>
          </a:bodyPr>
          <a:lstStyle/>
          <a:p>
            <a:pPr algn="ctr">
              <a:lnSpc>
                <a:spcPct val="150000"/>
              </a:lnSpc>
            </a:pPr>
            <a:r>
              <a:rPr lang="en-US" sz="1200" dirty="0">
                <a:solidFill>
                  <a:schemeClr val="tx1">
                    <a:lumMod val="65000"/>
                    <a:lumOff val="35000"/>
                  </a:schemeClr>
                </a:solidFill>
              </a:rPr>
              <a:t>A wonderful serenity has taken possession of my entire soul. of taken possession of my entire soul. of my entire soul. A wonderful serenity has of my entire soul. of my entire soul. A wonderful serenity has entire soul. A wonderful serenity has of my entire soul. of my entire soul. A wonderful serenity has entire soul. A wonderful serenity has of my entire soul. of my entire soul. A wonderful serenity has entire soul. A wonderful serenity has of my entire soul. of my entire soul. A</a:t>
            </a:r>
          </a:p>
        </p:txBody>
      </p:sp>
      <p:sp>
        <p:nvSpPr>
          <p:cNvPr id="19" name="TextBox 18">
            <a:extLst>
              <a:ext uri="{FF2B5EF4-FFF2-40B4-BE49-F238E27FC236}">
                <a16:creationId xmlns:a16="http://schemas.microsoft.com/office/drawing/2014/main" id="{054AE4ED-1329-4174-A9D7-D2F5B3C29D6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4F5E6AAB-564E-4803-8932-28AC1D23EDD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3E70B36E-30EF-44CB-9844-35D43B1C05B8}"/>
              </a:ext>
            </a:extLst>
          </p:cNvPr>
          <p:cNvSpPr/>
          <p:nvPr/>
        </p:nvSpPr>
        <p:spPr>
          <a:xfrm>
            <a:off x="4365696" y="4301959"/>
            <a:ext cx="3436056" cy="255216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4" name="Group 33">
            <a:extLst>
              <a:ext uri="{FF2B5EF4-FFF2-40B4-BE49-F238E27FC236}">
                <a16:creationId xmlns:a16="http://schemas.microsoft.com/office/drawing/2014/main" id="{6DD8306B-8A43-4E70-A072-3A0FC463A602}"/>
              </a:ext>
            </a:extLst>
          </p:cNvPr>
          <p:cNvGrpSpPr/>
          <p:nvPr/>
        </p:nvGrpSpPr>
        <p:grpSpPr>
          <a:xfrm>
            <a:off x="6411328" y="6338961"/>
            <a:ext cx="760709" cy="213869"/>
            <a:chOff x="4457798" y="5208245"/>
            <a:chExt cx="1061941" cy="259105"/>
          </a:xfrm>
          <a:solidFill>
            <a:schemeClr val="bg1"/>
          </a:solidFill>
        </p:grpSpPr>
        <p:sp>
          <p:nvSpPr>
            <p:cNvPr id="36" name="Rectangle: Rounded Corners 35">
              <a:extLst>
                <a:ext uri="{FF2B5EF4-FFF2-40B4-BE49-F238E27FC236}">
                  <a16:creationId xmlns:a16="http://schemas.microsoft.com/office/drawing/2014/main" id="{0EE8ADEF-3B7E-4AF5-892A-16A8140F858D}"/>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37" name="Text Placeholder 4">
              <a:extLst>
                <a:ext uri="{FF2B5EF4-FFF2-40B4-BE49-F238E27FC236}">
                  <a16:creationId xmlns:a16="http://schemas.microsoft.com/office/drawing/2014/main" id="{E7409026-CCE7-475D-89C6-6DEC75F639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38" name="Rectangle 37">
            <a:extLst>
              <a:ext uri="{FF2B5EF4-FFF2-40B4-BE49-F238E27FC236}">
                <a16:creationId xmlns:a16="http://schemas.microsoft.com/office/drawing/2014/main" id="{7926B7CF-046C-4A1E-9B1F-F8DB26E6742B}"/>
              </a:ext>
            </a:extLst>
          </p:cNvPr>
          <p:cNvSpPr/>
          <p:nvPr/>
        </p:nvSpPr>
        <p:spPr>
          <a:xfrm>
            <a:off x="4874357" y="4870566"/>
            <a:ext cx="2444900" cy="369332"/>
          </a:xfrm>
          <a:prstGeom prst="rect">
            <a:avLst/>
          </a:prstGeom>
        </p:spPr>
        <p:txBody>
          <a:bodyPr wrap="none">
            <a:spAutoFit/>
          </a:bodyPr>
          <a:lstStyle/>
          <a:p>
            <a:r>
              <a:rPr lang="id-ID" dirty="0">
                <a:solidFill>
                  <a:schemeClr val="bg1"/>
                </a:solidFill>
                <a:latin typeface="Montserrat" panose="00000500000000000000" pitchFamily="50" charset="0"/>
              </a:rPr>
              <a:t>Your Headline Here</a:t>
            </a:r>
          </a:p>
        </p:txBody>
      </p:sp>
      <p:sp>
        <p:nvSpPr>
          <p:cNvPr id="39" name="Text Placeholder 6">
            <a:extLst>
              <a:ext uri="{FF2B5EF4-FFF2-40B4-BE49-F238E27FC236}">
                <a16:creationId xmlns:a16="http://schemas.microsoft.com/office/drawing/2014/main" id="{85EF34BA-F142-4064-87E4-99096AEFF9A9}"/>
              </a:ext>
            </a:extLst>
          </p:cNvPr>
          <p:cNvSpPr txBox="1">
            <a:spLocks/>
          </p:cNvSpPr>
          <p:nvPr/>
        </p:nvSpPr>
        <p:spPr>
          <a:xfrm>
            <a:off x="4874357" y="5377225"/>
            <a:ext cx="2444900" cy="8460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400" dirty="0">
                <a:solidFill>
                  <a:schemeClr val="bg1"/>
                </a:solidFill>
              </a:rPr>
              <a:t>Lorem ipsum dolor sit amet, consectetuer adipiscing elit, sed diam nonummy</a:t>
            </a:r>
          </a:p>
        </p:txBody>
      </p:sp>
      <p:sp>
        <p:nvSpPr>
          <p:cNvPr id="3" name="Picture Placeholder 2">
            <a:extLst>
              <a:ext uri="{FF2B5EF4-FFF2-40B4-BE49-F238E27FC236}">
                <a16:creationId xmlns:a16="http://schemas.microsoft.com/office/drawing/2014/main" id="{F11D96FE-5A24-4A48-8A6D-424EBF2D4B22}"/>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545158AE-93BE-4A75-B581-B136ADF2F06B}"/>
              </a:ext>
            </a:extLst>
          </p:cNvPr>
          <p:cNvSpPr>
            <a:spLocks noGrp="1"/>
          </p:cNvSpPr>
          <p:nvPr>
            <p:ph type="pic" sz="quarter" idx="13"/>
          </p:nvPr>
        </p:nvSpPr>
        <p:spPr/>
      </p:sp>
    </p:spTree>
    <p:extLst>
      <p:ext uri="{BB962C8B-B14F-4D97-AF65-F5344CB8AC3E}">
        <p14:creationId xmlns:p14="http://schemas.microsoft.com/office/powerpoint/2010/main" val="2645199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D96FF52-08F4-481B-A4BB-B1DD1365C456}"/>
              </a:ext>
            </a:extLst>
          </p:cNvPr>
          <p:cNvSpPr txBox="1"/>
          <p:nvPr/>
        </p:nvSpPr>
        <p:spPr>
          <a:xfrm>
            <a:off x="1084765" y="2907811"/>
            <a:ext cx="3252814" cy="276999"/>
          </a:xfrm>
          <a:prstGeom prst="rect">
            <a:avLst/>
          </a:prstGeom>
          <a:noFill/>
        </p:spPr>
        <p:txBody>
          <a:bodyPr wrap="none" rtlCol="0">
            <a:spAutoFit/>
          </a:bodyPr>
          <a:lstStyle/>
          <a:p>
            <a:r>
              <a:rPr lang="en-US" sz="1200" spc="300" dirty="0">
                <a:solidFill>
                  <a:schemeClr val="tx2">
                    <a:lumMod val="50000"/>
                  </a:schemeClr>
                </a:solidFill>
                <a:latin typeface="Montserrat" panose="00000500000000000000" pitchFamily="50" charset="0"/>
              </a:rPr>
              <a:t>CREATIVITY PRESENTATION</a:t>
            </a:r>
          </a:p>
        </p:txBody>
      </p:sp>
      <p:sp>
        <p:nvSpPr>
          <p:cNvPr id="24" name="TextBox 23">
            <a:extLst>
              <a:ext uri="{FF2B5EF4-FFF2-40B4-BE49-F238E27FC236}">
                <a16:creationId xmlns:a16="http://schemas.microsoft.com/office/drawing/2014/main" id="{0A0C6C02-03E7-4EB8-AC05-063794AFC83B}"/>
              </a:ext>
            </a:extLst>
          </p:cNvPr>
          <p:cNvSpPr txBox="1"/>
          <p:nvPr/>
        </p:nvSpPr>
        <p:spPr>
          <a:xfrm>
            <a:off x="1016185" y="1309387"/>
            <a:ext cx="4311571" cy="1446550"/>
          </a:xfrm>
          <a:prstGeom prst="rect">
            <a:avLst/>
          </a:prstGeom>
          <a:noFill/>
        </p:spPr>
        <p:txBody>
          <a:bodyPr wrap="square" rtlCol="0">
            <a:spAutoFit/>
          </a:bodyPr>
          <a:lstStyle/>
          <a:p>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4" name="Text Placeholder 6">
            <a:extLst>
              <a:ext uri="{FF2B5EF4-FFF2-40B4-BE49-F238E27FC236}">
                <a16:creationId xmlns:a16="http://schemas.microsoft.com/office/drawing/2014/main" id="{6B9D35B4-4059-4E18-B982-2C6106AB5A06}"/>
              </a:ext>
            </a:extLst>
          </p:cNvPr>
          <p:cNvSpPr txBox="1">
            <a:spLocks/>
          </p:cNvSpPr>
          <p:nvPr/>
        </p:nvSpPr>
        <p:spPr>
          <a:xfrm>
            <a:off x="1090326" y="3846195"/>
            <a:ext cx="3910400"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a:t>
            </a:r>
          </a:p>
        </p:txBody>
      </p:sp>
      <p:sp>
        <p:nvSpPr>
          <p:cNvPr id="3" name="Picture Placeholder 2">
            <a:extLst>
              <a:ext uri="{FF2B5EF4-FFF2-40B4-BE49-F238E27FC236}">
                <a16:creationId xmlns:a16="http://schemas.microsoft.com/office/drawing/2014/main" id="{E6EBB2D8-06A6-4A3F-B5BE-0902AC7894E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8BC43D2-5EF1-4201-9AB9-66BE98E524D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86934651-C0A3-4B1B-8FDA-D1D548EC89EC}"/>
              </a:ext>
            </a:extLst>
          </p:cNvPr>
          <p:cNvSpPr>
            <a:spLocks noGrp="1"/>
          </p:cNvSpPr>
          <p:nvPr>
            <p:ph type="pic" sz="quarter" idx="12"/>
          </p:nvPr>
        </p:nvSpPr>
        <p:spPr/>
      </p:sp>
    </p:spTree>
    <p:extLst>
      <p:ext uri="{BB962C8B-B14F-4D97-AF65-F5344CB8AC3E}">
        <p14:creationId xmlns:p14="http://schemas.microsoft.com/office/powerpoint/2010/main" val="2486853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7" name="Oval 46">
            <a:extLst>
              <a:ext uri="{FF2B5EF4-FFF2-40B4-BE49-F238E27FC236}">
                <a16:creationId xmlns:a16="http://schemas.microsoft.com/office/drawing/2014/main" id="{6758DF60-1998-4664-999B-3D5EEB587630}"/>
              </a:ext>
            </a:extLst>
          </p:cNvPr>
          <p:cNvSpPr/>
          <p:nvPr/>
        </p:nvSpPr>
        <p:spPr>
          <a:xfrm rot="2700000">
            <a:off x="1956995" y="2664504"/>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5F409E0-41C6-464E-98CD-30E18AB70BB4}"/>
              </a:ext>
            </a:extLst>
          </p:cNvPr>
          <p:cNvSpPr/>
          <p:nvPr/>
        </p:nvSpPr>
        <p:spPr>
          <a:xfrm rot="2700000">
            <a:off x="5469147" y="2664503"/>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694001F-1BEB-4114-98D0-3F95789E7717}"/>
              </a:ext>
            </a:extLst>
          </p:cNvPr>
          <p:cNvSpPr/>
          <p:nvPr/>
        </p:nvSpPr>
        <p:spPr>
          <a:xfrm rot="2700000">
            <a:off x="8982348" y="2664981"/>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1036">
            <a:extLst>
              <a:ext uri="{FF2B5EF4-FFF2-40B4-BE49-F238E27FC236}">
                <a16:creationId xmlns:a16="http://schemas.microsoft.com/office/drawing/2014/main" id="{63BDF88F-C9C3-431F-85EA-75858FB9EB3F}"/>
              </a:ext>
            </a:extLst>
          </p:cNvPr>
          <p:cNvGrpSpPr>
            <a:grpSpLocks noChangeAspect="1"/>
          </p:cNvGrpSpPr>
          <p:nvPr/>
        </p:nvGrpSpPr>
        <p:grpSpPr bwMode="auto">
          <a:xfrm>
            <a:off x="2447231" y="3144962"/>
            <a:ext cx="295554" cy="293755"/>
            <a:chOff x="9876" y="-1946"/>
            <a:chExt cx="822" cy="817"/>
          </a:xfrm>
          <a:solidFill>
            <a:schemeClr val="accent1"/>
          </a:solidFill>
        </p:grpSpPr>
        <p:sp>
          <p:nvSpPr>
            <p:cNvPr id="57" name="Freeform 1038">
              <a:extLst>
                <a:ext uri="{FF2B5EF4-FFF2-40B4-BE49-F238E27FC236}">
                  <a16:creationId xmlns:a16="http://schemas.microsoft.com/office/drawing/2014/main" id="{15F6B4D8-4315-42FE-A349-2719786DA5DB}"/>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8" name="Freeform 1039">
              <a:extLst>
                <a:ext uri="{FF2B5EF4-FFF2-40B4-BE49-F238E27FC236}">
                  <a16:creationId xmlns:a16="http://schemas.microsoft.com/office/drawing/2014/main" id="{F2F4C1EF-ADB4-4E94-AE0A-19BD6369844E}"/>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059DB46B-E4B5-415C-942B-ADC8ADFEDD5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3" name="Freeform 1041">
              <a:extLst>
                <a:ext uri="{FF2B5EF4-FFF2-40B4-BE49-F238E27FC236}">
                  <a16:creationId xmlns:a16="http://schemas.microsoft.com/office/drawing/2014/main" id="{6E296C05-DC65-4F3F-B3EB-638B36CF6810}"/>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4" name="Freeform 1042">
              <a:extLst>
                <a:ext uri="{FF2B5EF4-FFF2-40B4-BE49-F238E27FC236}">
                  <a16:creationId xmlns:a16="http://schemas.microsoft.com/office/drawing/2014/main" id="{27C655E1-1FD0-43BB-BE4B-7C5CA9B372D6}"/>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5" name="Freeform 1043">
              <a:extLst>
                <a:ext uri="{FF2B5EF4-FFF2-40B4-BE49-F238E27FC236}">
                  <a16:creationId xmlns:a16="http://schemas.microsoft.com/office/drawing/2014/main" id="{AD5FDF3F-E857-4C5D-931F-B9A3C3B1AB2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6" name="Freeform 1171">
            <a:extLst>
              <a:ext uri="{FF2B5EF4-FFF2-40B4-BE49-F238E27FC236}">
                <a16:creationId xmlns:a16="http://schemas.microsoft.com/office/drawing/2014/main" id="{2005B38C-40C5-410A-80B4-90E29441451E}"/>
              </a:ext>
            </a:extLst>
          </p:cNvPr>
          <p:cNvSpPr>
            <a:spLocks/>
          </p:cNvSpPr>
          <p:nvPr/>
        </p:nvSpPr>
        <p:spPr bwMode="auto">
          <a:xfrm>
            <a:off x="5893639" y="3144962"/>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67" name="Group 1036">
            <a:extLst>
              <a:ext uri="{FF2B5EF4-FFF2-40B4-BE49-F238E27FC236}">
                <a16:creationId xmlns:a16="http://schemas.microsoft.com/office/drawing/2014/main" id="{436987C5-187E-496B-A863-C476C96F921E}"/>
              </a:ext>
            </a:extLst>
          </p:cNvPr>
          <p:cNvGrpSpPr>
            <a:grpSpLocks noChangeAspect="1"/>
          </p:cNvGrpSpPr>
          <p:nvPr/>
        </p:nvGrpSpPr>
        <p:grpSpPr bwMode="auto">
          <a:xfrm>
            <a:off x="9461422" y="3163838"/>
            <a:ext cx="295554" cy="293755"/>
            <a:chOff x="9876" y="-1946"/>
            <a:chExt cx="822" cy="817"/>
          </a:xfrm>
          <a:solidFill>
            <a:schemeClr val="accent1"/>
          </a:solidFill>
        </p:grpSpPr>
        <p:sp>
          <p:nvSpPr>
            <p:cNvPr id="68" name="Freeform 1038">
              <a:extLst>
                <a:ext uri="{FF2B5EF4-FFF2-40B4-BE49-F238E27FC236}">
                  <a16:creationId xmlns:a16="http://schemas.microsoft.com/office/drawing/2014/main" id="{7830E393-9427-416B-B9F0-034EAF2A2A3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9" name="Freeform 1039">
              <a:extLst>
                <a:ext uri="{FF2B5EF4-FFF2-40B4-BE49-F238E27FC236}">
                  <a16:creationId xmlns:a16="http://schemas.microsoft.com/office/drawing/2014/main" id="{4EC3D7ED-EE94-4F2D-9A62-404BCD0A2C3F}"/>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0" name="Freeform 1040">
              <a:extLst>
                <a:ext uri="{FF2B5EF4-FFF2-40B4-BE49-F238E27FC236}">
                  <a16:creationId xmlns:a16="http://schemas.microsoft.com/office/drawing/2014/main" id="{E148E853-B381-433A-BEE8-D2599512993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1" name="Freeform 1041">
              <a:extLst>
                <a:ext uri="{FF2B5EF4-FFF2-40B4-BE49-F238E27FC236}">
                  <a16:creationId xmlns:a16="http://schemas.microsoft.com/office/drawing/2014/main" id="{BC78561D-83B3-4C99-982F-75C60D2C78FE}"/>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72" name="Freeform 1042">
              <a:extLst>
                <a:ext uri="{FF2B5EF4-FFF2-40B4-BE49-F238E27FC236}">
                  <a16:creationId xmlns:a16="http://schemas.microsoft.com/office/drawing/2014/main" id="{4784645E-7863-4ED6-BCD7-AA7790F1CCAE}"/>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3" name="Freeform 1043">
              <a:extLst>
                <a:ext uri="{FF2B5EF4-FFF2-40B4-BE49-F238E27FC236}">
                  <a16:creationId xmlns:a16="http://schemas.microsoft.com/office/drawing/2014/main" id="{6CFFCD73-AB9D-4CCC-A07E-7BF52ED95E8D}"/>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74" name="TextBox 73">
            <a:extLst>
              <a:ext uri="{FF2B5EF4-FFF2-40B4-BE49-F238E27FC236}">
                <a16:creationId xmlns:a16="http://schemas.microsoft.com/office/drawing/2014/main" id="{A56917A1-D2AF-4289-8F94-EE6FBE5C8F9D}"/>
              </a:ext>
            </a:extLst>
          </p:cNvPr>
          <p:cNvSpPr txBox="1"/>
          <p:nvPr/>
        </p:nvSpPr>
        <p:spPr>
          <a:xfrm>
            <a:off x="185505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5" name="TextBox 74">
            <a:extLst>
              <a:ext uri="{FF2B5EF4-FFF2-40B4-BE49-F238E27FC236}">
                <a16:creationId xmlns:a16="http://schemas.microsoft.com/office/drawing/2014/main" id="{FBD7962B-2186-4ED0-BC0E-EDED82948017}"/>
              </a:ext>
            </a:extLst>
          </p:cNvPr>
          <p:cNvSpPr txBox="1"/>
          <p:nvPr/>
        </p:nvSpPr>
        <p:spPr>
          <a:xfrm>
            <a:off x="119260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6" name="TextBox 75">
            <a:extLst>
              <a:ext uri="{FF2B5EF4-FFF2-40B4-BE49-F238E27FC236}">
                <a16:creationId xmlns:a16="http://schemas.microsoft.com/office/drawing/2014/main" id="{BFB051A7-0F7F-4933-BBCA-0A5AC33EDF69}"/>
              </a:ext>
            </a:extLst>
          </p:cNvPr>
          <p:cNvSpPr txBox="1"/>
          <p:nvPr/>
        </p:nvSpPr>
        <p:spPr>
          <a:xfrm>
            <a:off x="535820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7" name="TextBox 76">
            <a:extLst>
              <a:ext uri="{FF2B5EF4-FFF2-40B4-BE49-F238E27FC236}">
                <a16:creationId xmlns:a16="http://schemas.microsoft.com/office/drawing/2014/main" id="{302303F1-39C8-46C2-BA9D-CB3FA6241086}"/>
              </a:ext>
            </a:extLst>
          </p:cNvPr>
          <p:cNvSpPr txBox="1"/>
          <p:nvPr/>
        </p:nvSpPr>
        <p:spPr>
          <a:xfrm>
            <a:off x="469575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8" name="TextBox 77">
            <a:extLst>
              <a:ext uri="{FF2B5EF4-FFF2-40B4-BE49-F238E27FC236}">
                <a16:creationId xmlns:a16="http://schemas.microsoft.com/office/drawing/2014/main" id="{D3489629-6FDA-4905-9F24-67968938AB5F}"/>
              </a:ext>
            </a:extLst>
          </p:cNvPr>
          <p:cNvSpPr txBox="1"/>
          <p:nvPr/>
        </p:nvSpPr>
        <p:spPr>
          <a:xfrm>
            <a:off x="8861352" y="4756301"/>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9" name="TextBox 78">
            <a:extLst>
              <a:ext uri="{FF2B5EF4-FFF2-40B4-BE49-F238E27FC236}">
                <a16:creationId xmlns:a16="http://schemas.microsoft.com/office/drawing/2014/main" id="{BC278C9F-2191-4AE9-B71A-B28EDF5B6601}"/>
              </a:ext>
            </a:extLst>
          </p:cNvPr>
          <p:cNvSpPr txBox="1"/>
          <p:nvPr/>
        </p:nvSpPr>
        <p:spPr>
          <a:xfrm>
            <a:off x="8198900" y="5117749"/>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Tree>
    <p:extLst>
      <p:ext uri="{BB962C8B-B14F-4D97-AF65-F5344CB8AC3E}">
        <p14:creationId xmlns:p14="http://schemas.microsoft.com/office/powerpoint/2010/main" val="4077157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graphicFrame>
        <p:nvGraphicFramePr>
          <p:cNvPr id="4" name="Chart 3">
            <a:extLst>
              <a:ext uri="{FF2B5EF4-FFF2-40B4-BE49-F238E27FC236}">
                <a16:creationId xmlns:a16="http://schemas.microsoft.com/office/drawing/2014/main" id="{EF5AA45E-5E23-4E7E-BFE1-4FC6B2792948}"/>
              </a:ext>
            </a:extLst>
          </p:cNvPr>
          <p:cNvGraphicFramePr/>
          <p:nvPr>
            <p:extLst>
              <p:ext uri="{D42A27DB-BD31-4B8C-83A1-F6EECF244321}">
                <p14:modId xmlns:p14="http://schemas.microsoft.com/office/powerpoint/2010/main" val="2085956398"/>
              </p:ext>
            </p:extLst>
          </p:nvPr>
        </p:nvGraphicFramePr>
        <p:xfrm>
          <a:off x="949333" y="2299796"/>
          <a:ext cx="4296552" cy="3770043"/>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a:extLst>
              <a:ext uri="{FF2B5EF4-FFF2-40B4-BE49-F238E27FC236}">
                <a16:creationId xmlns:a16="http://schemas.microsoft.com/office/drawing/2014/main" id="{585001AC-D5CA-4EB6-8B1A-CB13CDCEFC42}"/>
              </a:ext>
            </a:extLst>
          </p:cNvPr>
          <p:cNvGrpSpPr/>
          <p:nvPr/>
        </p:nvGrpSpPr>
        <p:grpSpPr>
          <a:xfrm>
            <a:off x="5757911" y="3771508"/>
            <a:ext cx="750411" cy="750411"/>
            <a:chOff x="2408268" y="1836847"/>
            <a:chExt cx="1418225" cy="1418225"/>
          </a:xfrm>
          <a:gradFill>
            <a:gsLst>
              <a:gs pos="0">
                <a:schemeClr val="accent1"/>
              </a:gs>
              <a:gs pos="100000">
                <a:schemeClr val="accent2">
                  <a:lumMod val="75000"/>
                </a:schemeClr>
              </a:gs>
            </a:gsLst>
            <a:lin ang="0" scaled="0"/>
          </a:gradFill>
        </p:grpSpPr>
        <p:sp>
          <p:nvSpPr>
            <p:cNvPr id="6" name="Oval 5">
              <a:extLst>
                <a:ext uri="{FF2B5EF4-FFF2-40B4-BE49-F238E27FC236}">
                  <a16:creationId xmlns:a16="http://schemas.microsoft.com/office/drawing/2014/main" id="{E0573FC9-5EDE-45DB-88BF-2AFE8715EA47}"/>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 name="Freeform 15">
              <a:extLst>
                <a:ext uri="{FF2B5EF4-FFF2-40B4-BE49-F238E27FC236}">
                  <a16:creationId xmlns:a16="http://schemas.microsoft.com/office/drawing/2014/main" id="{6586EE6D-5348-49DE-AE33-F72EAF30491E}"/>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8" name="Freeform 7">
            <a:extLst>
              <a:ext uri="{FF2B5EF4-FFF2-40B4-BE49-F238E27FC236}">
                <a16:creationId xmlns:a16="http://schemas.microsoft.com/office/drawing/2014/main" id="{21103B5D-EAA5-43FC-B39E-E178655506F3}"/>
              </a:ext>
            </a:extLst>
          </p:cNvPr>
          <p:cNvSpPr>
            <a:spLocks noEditPoints="1"/>
          </p:cNvSpPr>
          <p:nvPr/>
        </p:nvSpPr>
        <p:spPr bwMode="auto">
          <a:xfrm>
            <a:off x="5961770" y="3979170"/>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89F85F6E-938C-4FE9-BAEF-C75BBB8AFC48}"/>
              </a:ext>
            </a:extLst>
          </p:cNvPr>
          <p:cNvSpPr/>
          <p:nvPr/>
        </p:nvSpPr>
        <p:spPr>
          <a:xfrm>
            <a:off x="6178319" y="50652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10" name="Rectangle 9">
            <a:extLst>
              <a:ext uri="{FF2B5EF4-FFF2-40B4-BE49-F238E27FC236}">
                <a16:creationId xmlns:a16="http://schemas.microsoft.com/office/drawing/2014/main" id="{4208EFC3-2711-4848-AE62-28E77EDB4076}"/>
              </a:ext>
            </a:extLst>
          </p:cNvPr>
          <p:cNvSpPr/>
          <p:nvPr/>
        </p:nvSpPr>
        <p:spPr>
          <a:xfrm>
            <a:off x="6178319" y="3773025"/>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11" name="Group 10">
            <a:extLst>
              <a:ext uri="{FF2B5EF4-FFF2-40B4-BE49-F238E27FC236}">
                <a16:creationId xmlns:a16="http://schemas.microsoft.com/office/drawing/2014/main" id="{67DC3B98-6281-456F-8ED8-747E5AD5DA92}"/>
              </a:ext>
            </a:extLst>
          </p:cNvPr>
          <p:cNvGrpSpPr/>
          <p:nvPr/>
        </p:nvGrpSpPr>
        <p:grpSpPr>
          <a:xfrm>
            <a:off x="5757911" y="5063542"/>
            <a:ext cx="750411" cy="750411"/>
            <a:chOff x="2408268" y="1836847"/>
            <a:chExt cx="1418225" cy="1418225"/>
          </a:xfrm>
          <a:gradFill>
            <a:gsLst>
              <a:gs pos="0">
                <a:schemeClr val="accent1"/>
              </a:gs>
              <a:gs pos="100000">
                <a:schemeClr val="accent2">
                  <a:lumMod val="75000"/>
                </a:schemeClr>
              </a:gs>
            </a:gsLst>
            <a:lin ang="0" scaled="0"/>
          </a:gradFill>
        </p:grpSpPr>
        <p:sp>
          <p:nvSpPr>
            <p:cNvPr id="12" name="Oval 5">
              <a:extLst>
                <a:ext uri="{FF2B5EF4-FFF2-40B4-BE49-F238E27FC236}">
                  <a16:creationId xmlns:a16="http://schemas.microsoft.com/office/drawing/2014/main" id="{C34121CA-DDCD-499B-B9C8-84CCADA6D16F}"/>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5">
              <a:extLst>
                <a:ext uri="{FF2B5EF4-FFF2-40B4-BE49-F238E27FC236}">
                  <a16:creationId xmlns:a16="http://schemas.microsoft.com/office/drawing/2014/main" id="{1EF2EC8B-15D6-4B17-A2C0-06DB2ADFCFE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Freeform 34">
            <a:extLst>
              <a:ext uri="{FF2B5EF4-FFF2-40B4-BE49-F238E27FC236}">
                <a16:creationId xmlns:a16="http://schemas.microsoft.com/office/drawing/2014/main" id="{EDBF9FE1-5A03-47D2-ABD1-41003880EC26}"/>
              </a:ext>
            </a:extLst>
          </p:cNvPr>
          <p:cNvSpPr>
            <a:spLocks noEditPoints="1"/>
          </p:cNvSpPr>
          <p:nvPr/>
        </p:nvSpPr>
        <p:spPr bwMode="auto">
          <a:xfrm>
            <a:off x="5961770" y="5255324"/>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Text Placeholder 6">
            <a:extLst>
              <a:ext uri="{FF2B5EF4-FFF2-40B4-BE49-F238E27FC236}">
                <a16:creationId xmlns:a16="http://schemas.microsoft.com/office/drawing/2014/main" id="{08CDBB08-727B-496C-BB2E-3CE979A2F15A}"/>
              </a:ext>
            </a:extLst>
          </p:cNvPr>
          <p:cNvSpPr txBox="1">
            <a:spLocks/>
          </p:cNvSpPr>
          <p:nvPr/>
        </p:nvSpPr>
        <p:spPr>
          <a:xfrm>
            <a:off x="5848883" y="2330680"/>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Tree>
    <p:extLst>
      <p:ext uri="{BB962C8B-B14F-4D97-AF65-F5344CB8AC3E}">
        <p14:creationId xmlns:p14="http://schemas.microsoft.com/office/powerpoint/2010/main" val="77060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E5C43F4-77AE-4F5C-9024-F0BFB00CC24F}"/>
              </a:ext>
            </a:extLst>
          </p:cNvPr>
          <p:cNvSpPr>
            <a:spLocks noGrp="1"/>
          </p:cNvSpPr>
          <p:nvPr>
            <p:ph type="pic" sz="quarter" idx="10"/>
          </p:nvPr>
        </p:nvSpPr>
        <p:spPr/>
      </p:sp>
      <p:sp>
        <p:nvSpPr>
          <p:cNvPr id="19" name="Rectangle 18">
            <a:extLst>
              <a:ext uri="{FF2B5EF4-FFF2-40B4-BE49-F238E27FC236}">
                <a16:creationId xmlns:a16="http://schemas.microsoft.com/office/drawing/2014/main" id="{A6EC6D80-E407-4072-AF6B-87B4E484DFE0}"/>
              </a:ext>
            </a:extLst>
          </p:cNvPr>
          <p:cNvSpPr/>
          <p:nvPr/>
        </p:nvSpPr>
        <p:spPr>
          <a:xfrm>
            <a:off x="934004" y="4887238"/>
            <a:ext cx="2932638" cy="707886"/>
          </a:xfrm>
          <a:prstGeom prst="rect">
            <a:avLst/>
          </a:prstGeom>
        </p:spPr>
        <p:txBody>
          <a:bodyPr wrap="square">
            <a:spAutoFit/>
          </a:bodyPr>
          <a:lstStyle/>
          <a:p>
            <a:r>
              <a:rPr lang="en-US" sz="2000" b="1" dirty="0">
                <a:solidFill>
                  <a:schemeClr val="tx1">
                    <a:lumMod val="75000"/>
                    <a:lumOff val="25000"/>
                  </a:schemeClr>
                </a:solidFill>
                <a:latin typeface="Montserrat" panose="00000500000000000000" pitchFamily="50" charset="0"/>
              </a:rPr>
              <a:t>BEST </a:t>
            </a:r>
            <a:r>
              <a:rPr lang="en-US" sz="2000" b="1" dirty="0">
                <a:solidFill>
                  <a:schemeClr val="accent1"/>
                </a:solidFill>
                <a:latin typeface="Montserrat" panose="00000500000000000000" pitchFamily="50" charset="0"/>
              </a:rPr>
              <a:t>PRESENTATION</a:t>
            </a:r>
            <a:endParaRPr lang="id-ID" sz="2000" dirty="0">
              <a:solidFill>
                <a:schemeClr val="tx1">
                  <a:lumMod val="50000"/>
                  <a:lumOff val="50000"/>
                </a:schemeClr>
              </a:solidFill>
              <a:latin typeface="Montserrat" panose="00000500000000000000" pitchFamily="50" charset="0"/>
            </a:endParaRPr>
          </a:p>
        </p:txBody>
      </p:sp>
      <p:sp>
        <p:nvSpPr>
          <p:cNvPr id="26" name="Rectangle 25">
            <a:extLst>
              <a:ext uri="{FF2B5EF4-FFF2-40B4-BE49-F238E27FC236}">
                <a16:creationId xmlns:a16="http://schemas.microsoft.com/office/drawing/2014/main" id="{5C8B0CBB-EC9C-45A2-A9FA-D5D2ED939B34}"/>
              </a:ext>
            </a:extLst>
          </p:cNvPr>
          <p:cNvSpPr/>
          <p:nvPr/>
        </p:nvSpPr>
        <p:spPr>
          <a:xfrm>
            <a:off x="4504673"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endParaRPr lang="id-ID" sz="1400" b="1" dirty="0">
              <a:solidFill>
                <a:schemeClr val="tx1">
                  <a:lumMod val="75000"/>
                  <a:lumOff val="25000"/>
                </a:schemeClr>
              </a:solidFill>
            </a:endParaRPr>
          </a:p>
        </p:txBody>
      </p:sp>
      <p:cxnSp>
        <p:nvCxnSpPr>
          <p:cNvPr id="27" name="Straight Connector 26">
            <a:extLst>
              <a:ext uri="{FF2B5EF4-FFF2-40B4-BE49-F238E27FC236}">
                <a16:creationId xmlns:a16="http://schemas.microsoft.com/office/drawing/2014/main" id="{12DBFACD-D03C-4B7D-94EA-DE67674057E6}"/>
              </a:ext>
            </a:extLst>
          </p:cNvPr>
          <p:cNvCxnSpPr>
            <a:cxnSpLocks/>
          </p:cNvCxnSpPr>
          <p:nvPr/>
        </p:nvCxnSpPr>
        <p:spPr>
          <a:xfrm>
            <a:off x="4009703" y="4695261"/>
            <a:ext cx="0" cy="1502624"/>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A6609AA-DF82-4672-BD55-9FAF60F6D9C5}"/>
              </a:ext>
            </a:extLst>
          </p:cNvPr>
          <p:cNvSpPr txBox="1"/>
          <p:nvPr/>
        </p:nvSpPr>
        <p:spPr>
          <a:xfrm>
            <a:off x="3922974" y="1643560"/>
            <a:ext cx="4346062" cy="369332"/>
          </a:xfrm>
          <a:prstGeom prst="rect">
            <a:avLst/>
          </a:prstGeom>
          <a:noFill/>
        </p:spPr>
        <p:txBody>
          <a:bodyPr wrap="none" rtlCol="0">
            <a:spAutoFit/>
          </a:bodyPr>
          <a:lstStyle/>
          <a:p>
            <a:pPr algn="ctr"/>
            <a:r>
              <a:rPr lang="en-US" spc="300" dirty="0">
                <a:solidFill>
                  <a:schemeClr val="bg1"/>
                </a:solidFill>
                <a:latin typeface="Montserrat" panose="00000500000000000000" pitchFamily="50" charset="0"/>
              </a:rPr>
              <a:t>CREATIVITY PRESENTATION</a:t>
            </a:r>
          </a:p>
        </p:txBody>
      </p:sp>
      <p:sp>
        <p:nvSpPr>
          <p:cNvPr id="18" name="TextBox 17">
            <a:extLst>
              <a:ext uri="{FF2B5EF4-FFF2-40B4-BE49-F238E27FC236}">
                <a16:creationId xmlns:a16="http://schemas.microsoft.com/office/drawing/2014/main" id="{ADBA69F3-F49F-435E-857C-2AC0D2880F38}"/>
              </a:ext>
            </a:extLst>
          </p:cNvPr>
          <p:cNvSpPr txBox="1"/>
          <p:nvPr/>
        </p:nvSpPr>
        <p:spPr>
          <a:xfrm>
            <a:off x="2769614" y="1839799"/>
            <a:ext cx="6652783" cy="1015663"/>
          </a:xfrm>
          <a:prstGeom prst="rect">
            <a:avLst/>
          </a:prstGeom>
          <a:noFill/>
        </p:spPr>
        <p:txBody>
          <a:bodyPr wrap="none" rtlCol="0">
            <a:spAutoFit/>
          </a:bodyPr>
          <a:lstStyle/>
          <a:p>
            <a:pPr algn="ctr"/>
            <a:r>
              <a:rPr lang="en-US" sz="6000" dirty="0">
                <a:solidFill>
                  <a:schemeClr val="bg1"/>
                </a:solidFill>
                <a:latin typeface="Montserrat SemiBold" panose="00000700000000000000" pitchFamily="50" charset="0"/>
              </a:rPr>
              <a:t>BEST COMPANY</a:t>
            </a:r>
          </a:p>
        </p:txBody>
      </p:sp>
      <p:sp>
        <p:nvSpPr>
          <p:cNvPr id="22" name="Rectangle 21">
            <a:extLst>
              <a:ext uri="{FF2B5EF4-FFF2-40B4-BE49-F238E27FC236}">
                <a16:creationId xmlns:a16="http://schemas.microsoft.com/office/drawing/2014/main" id="{4B52A23F-52B1-4AE4-97D7-A0973174104A}"/>
              </a:ext>
            </a:extLst>
          </p:cNvPr>
          <p:cNvSpPr/>
          <p:nvPr/>
        </p:nvSpPr>
        <p:spPr>
          <a:xfrm>
            <a:off x="8128819"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r>
              <a:rPr lang="id-ID" sz="1400" b="1" dirty="0">
                <a:solidFill>
                  <a:schemeClr val="tx1">
                    <a:lumMod val="75000"/>
                    <a:lumOff val="25000"/>
                  </a:schemeClr>
                </a:solidFill>
              </a:rPr>
              <a:t>. </a:t>
            </a:r>
          </a:p>
        </p:txBody>
      </p:sp>
      <p:sp>
        <p:nvSpPr>
          <p:cNvPr id="3" name="Rectangle 2">
            <a:extLst>
              <a:ext uri="{FF2B5EF4-FFF2-40B4-BE49-F238E27FC236}">
                <a16:creationId xmlns:a16="http://schemas.microsoft.com/office/drawing/2014/main" id="{BC4FB440-9D2D-42FE-80BB-8E066155454D}"/>
              </a:ext>
            </a:extLst>
          </p:cNvPr>
          <p:cNvSpPr/>
          <p:nvPr/>
        </p:nvSpPr>
        <p:spPr>
          <a:xfrm>
            <a:off x="673290"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11ECD80-CF4C-43C0-877F-2CBFE9F5166F}"/>
              </a:ext>
            </a:extLst>
          </p:cNvPr>
          <p:cNvSpPr/>
          <p:nvPr/>
        </p:nvSpPr>
        <p:spPr>
          <a:xfrm>
            <a:off x="6096005"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8B79BC-0F67-43AC-BBD4-5E235FAA3CEE}"/>
              </a:ext>
            </a:extLst>
          </p:cNvPr>
          <p:cNvSpPr/>
          <p:nvPr/>
        </p:nvSpPr>
        <p:spPr>
          <a:xfrm>
            <a:off x="934004" y="5714493"/>
            <a:ext cx="1478290" cy="230832"/>
          </a:xfrm>
          <a:prstGeom prst="rect">
            <a:avLst/>
          </a:prstGeom>
        </p:spPr>
        <p:txBody>
          <a:bodyPr wrap="none">
            <a:spAutoFit/>
          </a:bodyPr>
          <a:lstStyle/>
          <a:p>
            <a:r>
              <a:rPr lang="id-ID" sz="900" dirty="0">
                <a:solidFill>
                  <a:schemeClr val="bg1">
                    <a:lumMod val="75000"/>
                  </a:schemeClr>
                </a:solidFill>
              </a:rPr>
              <a:t>Lorem ipsum dolor sit amet</a:t>
            </a:r>
            <a:endParaRPr lang="en-US" sz="900" dirty="0">
              <a:solidFill>
                <a:schemeClr val="bg1">
                  <a:lumMod val="75000"/>
                </a:schemeClr>
              </a:solidFill>
            </a:endParaRPr>
          </a:p>
        </p:txBody>
      </p:sp>
    </p:spTree>
    <p:extLst>
      <p:ext uri="{BB962C8B-B14F-4D97-AF65-F5344CB8AC3E}">
        <p14:creationId xmlns:p14="http://schemas.microsoft.com/office/powerpoint/2010/main" val="368368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46FE3F4-E1EE-4640-B779-3C2257CD4449}"/>
              </a:ext>
            </a:extLst>
          </p:cNvPr>
          <p:cNvGrpSpPr/>
          <p:nvPr/>
        </p:nvGrpSpPr>
        <p:grpSpPr>
          <a:xfrm>
            <a:off x="4469597" y="2028014"/>
            <a:ext cx="2399644" cy="2085084"/>
            <a:chOff x="4892842" y="1972367"/>
            <a:chExt cx="2399644" cy="2085084"/>
          </a:xfrm>
        </p:grpSpPr>
        <p:sp>
          <p:nvSpPr>
            <p:cNvPr id="8" name="Freeform 10">
              <a:extLst>
                <a:ext uri="{FF2B5EF4-FFF2-40B4-BE49-F238E27FC236}">
                  <a16:creationId xmlns:a16="http://schemas.microsoft.com/office/drawing/2014/main" id="{685656C9-776F-41C1-A42F-35AB8F52F765}"/>
                </a:ext>
              </a:extLst>
            </p:cNvPr>
            <p:cNvSpPr>
              <a:spLocks/>
            </p:cNvSpPr>
            <p:nvPr/>
          </p:nvSpPr>
          <p:spPr bwMode="auto">
            <a:xfrm>
              <a:off x="4892842" y="1972367"/>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a:extLst>
                <a:ext uri="{FF2B5EF4-FFF2-40B4-BE49-F238E27FC236}">
                  <a16:creationId xmlns:a16="http://schemas.microsoft.com/office/drawing/2014/main" id="{157F69E3-E02E-4786-8E7E-4309162FB5FF}"/>
                </a:ext>
              </a:extLst>
            </p:cNvPr>
            <p:cNvGrpSpPr/>
            <p:nvPr/>
          </p:nvGrpSpPr>
          <p:grpSpPr>
            <a:xfrm>
              <a:off x="4971482" y="2030786"/>
              <a:ext cx="2242364" cy="1968247"/>
              <a:chOff x="5241925" y="1163638"/>
              <a:chExt cx="2376488" cy="2085975"/>
            </a:xfrm>
            <a:solidFill>
              <a:schemeClr val="bg1"/>
            </a:solidFill>
          </p:grpSpPr>
          <p:sp>
            <p:nvSpPr>
              <p:cNvPr id="10" name="Freeform 13">
                <a:extLst>
                  <a:ext uri="{FF2B5EF4-FFF2-40B4-BE49-F238E27FC236}">
                    <a16:creationId xmlns:a16="http://schemas.microsoft.com/office/drawing/2014/main" id="{15F9FA26-F5E7-42F5-B0B4-0FEC0836ACAF}"/>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D6119AD5-F3C2-420D-83C8-06762BCD81CE}"/>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643BE307-FD15-4A7F-8B58-497E5F0DE7A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184E9A8D-5986-4428-B5A6-018B64B29AA1}"/>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3">
                <a:extLst>
                  <a:ext uri="{FF2B5EF4-FFF2-40B4-BE49-F238E27FC236}">
                    <a16:creationId xmlns:a16="http://schemas.microsoft.com/office/drawing/2014/main" id="{5CFC7F8C-FD7C-4182-94AA-1107836CB4CF}"/>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4">
                <a:extLst>
                  <a:ext uri="{FF2B5EF4-FFF2-40B4-BE49-F238E27FC236}">
                    <a16:creationId xmlns:a16="http://schemas.microsoft.com/office/drawing/2014/main" id="{B1EE39B0-3936-4BDA-8850-D1B69F7EE313}"/>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Oval 15">
                <a:extLst>
                  <a:ext uri="{FF2B5EF4-FFF2-40B4-BE49-F238E27FC236}">
                    <a16:creationId xmlns:a16="http://schemas.microsoft.com/office/drawing/2014/main" id="{4CD024B3-2140-4D7F-851F-84E7150E9621}"/>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7" name="Group 16">
            <a:extLst>
              <a:ext uri="{FF2B5EF4-FFF2-40B4-BE49-F238E27FC236}">
                <a16:creationId xmlns:a16="http://schemas.microsoft.com/office/drawing/2014/main" id="{70A3930D-39BC-4F4E-A487-F009F86499B5}"/>
              </a:ext>
            </a:extLst>
          </p:cNvPr>
          <p:cNvGrpSpPr/>
          <p:nvPr/>
        </p:nvGrpSpPr>
        <p:grpSpPr>
          <a:xfrm>
            <a:off x="4469597" y="4281578"/>
            <a:ext cx="2399644" cy="2085084"/>
            <a:chOff x="4892842" y="4225931"/>
            <a:chExt cx="2399644" cy="2085084"/>
          </a:xfrm>
        </p:grpSpPr>
        <p:sp>
          <p:nvSpPr>
            <p:cNvPr id="18" name="Freeform 38">
              <a:extLst>
                <a:ext uri="{FF2B5EF4-FFF2-40B4-BE49-F238E27FC236}">
                  <a16:creationId xmlns:a16="http://schemas.microsoft.com/office/drawing/2014/main" id="{26AED27B-0216-4298-A300-0C9A17738078}"/>
                </a:ext>
              </a:extLst>
            </p:cNvPr>
            <p:cNvSpPr>
              <a:spLocks/>
            </p:cNvSpPr>
            <p:nvPr/>
          </p:nvSpPr>
          <p:spPr bwMode="auto">
            <a:xfrm>
              <a:off x="4892842" y="4225931"/>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id="{4C6717DF-3BC2-4A3A-AB3F-F2DE0FF60CEF}"/>
                </a:ext>
              </a:extLst>
            </p:cNvPr>
            <p:cNvGrpSpPr/>
            <p:nvPr/>
          </p:nvGrpSpPr>
          <p:grpSpPr>
            <a:xfrm>
              <a:off x="4971482" y="4284350"/>
              <a:ext cx="2242364" cy="1968247"/>
              <a:chOff x="5241925" y="1163638"/>
              <a:chExt cx="2376488" cy="2085975"/>
            </a:xfrm>
            <a:solidFill>
              <a:schemeClr val="bg1"/>
            </a:solidFill>
          </p:grpSpPr>
          <p:sp>
            <p:nvSpPr>
              <p:cNvPr id="20" name="Freeform 40">
                <a:extLst>
                  <a:ext uri="{FF2B5EF4-FFF2-40B4-BE49-F238E27FC236}">
                    <a16:creationId xmlns:a16="http://schemas.microsoft.com/office/drawing/2014/main" id="{B181C660-EBD1-4F5A-A9D9-CDA0590501B8}"/>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B147F1D3-3D1E-4ED5-8576-67F11E034932}"/>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23C062EE-FE4E-4DB9-9FF0-82A1CDA6E91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22">
                <a:extLst>
                  <a:ext uri="{FF2B5EF4-FFF2-40B4-BE49-F238E27FC236}">
                    <a16:creationId xmlns:a16="http://schemas.microsoft.com/office/drawing/2014/main" id="{2A4CD88A-64F8-486E-9AAC-A7CF8D778F58}"/>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3">
                <a:extLst>
                  <a:ext uri="{FF2B5EF4-FFF2-40B4-BE49-F238E27FC236}">
                    <a16:creationId xmlns:a16="http://schemas.microsoft.com/office/drawing/2014/main" id="{A5DCF9A2-B16A-4D12-870C-210D9BA4EF15}"/>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BE5BDF7D-4AD3-4A1A-8F3C-A7B3DEEABB87}"/>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5">
                <a:extLst>
                  <a:ext uri="{FF2B5EF4-FFF2-40B4-BE49-F238E27FC236}">
                    <a16:creationId xmlns:a16="http://schemas.microsoft.com/office/drawing/2014/main" id="{2A31B6D4-4A5A-4849-8AF3-3503B67C8C94}"/>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a:extLst>
              <a:ext uri="{FF2B5EF4-FFF2-40B4-BE49-F238E27FC236}">
                <a16:creationId xmlns:a16="http://schemas.microsoft.com/office/drawing/2014/main" id="{BD087E93-8A7F-4EEF-BFB2-1D625C216649}"/>
              </a:ext>
            </a:extLst>
          </p:cNvPr>
          <p:cNvGrpSpPr/>
          <p:nvPr/>
        </p:nvGrpSpPr>
        <p:grpSpPr>
          <a:xfrm>
            <a:off x="2557521" y="3154796"/>
            <a:ext cx="2399644" cy="2085084"/>
            <a:chOff x="2980766" y="3099149"/>
            <a:chExt cx="2399644" cy="2085084"/>
          </a:xfrm>
        </p:grpSpPr>
        <p:sp>
          <p:nvSpPr>
            <p:cNvPr id="38" name="Freeform 58">
              <a:extLst>
                <a:ext uri="{FF2B5EF4-FFF2-40B4-BE49-F238E27FC236}">
                  <a16:creationId xmlns:a16="http://schemas.microsoft.com/office/drawing/2014/main" id="{8146B5AB-157D-45E9-B735-89CCDB7D299D}"/>
                </a:ext>
              </a:extLst>
            </p:cNvPr>
            <p:cNvSpPr>
              <a:spLocks/>
            </p:cNvSpPr>
            <p:nvPr/>
          </p:nvSpPr>
          <p:spPr bwMode="auto">
            <a:xfrm>
              <a:off x="2980766" y="3099149"/>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id="{3F7CE20C-5C90-4956-ADA4-29E85FC7717C}"/>
                </a:ext>
              </a:extLst>
            </p:cNvPr>
            <p:cNvGrpSpPr/>
            <p:nvPr/>
          </p:nvGrpSpPr>
          <p:grpSpPr>
            <a:xfrm>
              <a:off x="3059406" y="3157568"/>
              <a:ext cx="2242365" cy="1968247"/>
              <a:chOff x="3042180" y="3160564"/>
              <a:chExt cx="2242365" cy="1968247"/>
            </a:xfrm>
          </p:grpSpPr>
          <p:sp>
            <p:nvSpPr>
              <p:cNvPr id="40" name="Freeform 60">
                <a:extLst>
                  <a:ext uri="{FF2B5EF4-FFF2-40B4-BE49-F238E27FC236}">
                    <a16:creationId xmlns:a16="http://schemas.microsoft.com/office/drawing/2014/main" id="{DC2F821E-2961-4E14-ADDB-765A40B0E10C}"/>
                  </a:ext>
                </a:extLst>
              </p:cNvPr>
              <p:cNvSpPr>
                <a:spLocks noEditPoints="1"/>
              </p:cNvSpPr>
              <p:nvPr/>
            </p:nvSpPr>
            <p:spPr bwMode="auto">
              <a:xfrm>
                <a:off x="3070641" y="3189024"/>
                <a:ext cx="2192934" cy="1905335"/>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Oval 40">
                <a:extLst>
                  <a:ext uri="{FF2B5EF4-FFF2-40B4-BE49-F238E27FC236}">
                    <a16:creationId xmlns:a16="http://schemas.microsoft.com/office/drawing/2014/main" id="{42D291E3-283D-4138-B4FA-368DBDDF525B}"/>
                  </a:ext>
                </a:extLst>
              </p:cNvPr>
              <p:cNvSpPr>
                <a:spLocks noChangeArrowheads="1"/>
              </p:cNvSpPr>
              <p:nvPr/>
            </p:nvSpPr>
            <p:spPr bwMode="auto">
              <a:xfrm>
                <a:off x="3042180" y="4110236"/>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Oval 41">
                <a:extLst>
                  <a:ext uri="{FF2B5EF4-FFF2-40B4-BE49-F238E27FC236}">
                    <a16:creationId xmlns:a16="http://schemas.microsoft.com/office/drawing/2014/main" id="{E619EEF7-80EB-4517-8225-53F9121F9EB3}"/>
                  </a:ext>
                </a:extLst>
              </p:cNvPr>
              <p:cNvSpPr>
                <a:spLocks noChangeArrowheads="1"/>
              </p:cNvSpPr>
              <p:nvPr/>
            </p:nvSpPr>
            <p:spPr bwMode="auto">
              <a:xfrm>
                <a:off x="5214143" y="4110236"/>
                <a:ext cx="70402"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Oval 42">
                <a:extLst>
                  <a:ext uri="{FF2B5EF4-FFF2-40B4-BE49-F238E27FC236}">
                    <a16:creationId xmlns:a16="http://schemas.microsoft.com/office/drawing/2014/main" id="{4C8E30DC-F21C-4EE3-8FF6-F28AA1347803}"/>
                  </a:ext>
                </a:extLst>
              </p:cNvPr>
              <p:cNvSpPr>
                <a:spLocks noChangeArrowheads="1"/>
              </p:cNvSpPr>
              <p:nvPr/>
            </p:nvSpPr>
            <p:spPr bwMode="auto">
              <a:xfrm>
                <a:off x="3588916"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43">
                <a:extLst>
                  <a:ext uri="{FF2B5EF4-FFF2-40B4-BE49-F238E27FC236}">
                    <a16:creationId xmlns:a16="http://schemas.microsoft.com/office/drawing/2014/main" id="{899C45CE-9E95-416A-B927-0FA3B8D99322}"/>
                  </a:ext>
                </a:extLst>
              </p:cNvPr>
              <p:cNvSpPr>
                <a:spLocks noChangeArrowheads="1"/>
              </p:cNvSpPr>
              <p:nvPr/>
            </p:nvSpPr>
            <p:spPr bwMode="auto">
              <a:xfrm>
                <a:off x="4682387"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Oval 44">
                <a:extLst>
                  <a:ext uri="{FF2B5EF4-FFF2-40B4-BE49-F238E27FC236}">
                    <a16:creationId xmlns:a16="http://schemas.microsoft.com/office/drawing/2014/main" id="{8AB37842-8774-4FA7-9B43-C33B81779976}"/>
                  </a:ext>
                </a:extLst>
              </p:cNvPr>
              <p:cNvSpPr>
                <a:spLocks noChangeArrowheads="1"/>
              </p:cNvSpPr>
              <p:nvPr/>
            </p:nvSpPr>
            <p:spPr bwMode="auto">
              <a:xfrm>
                <a:off x="3588916" y="5065899"/>
                <a:ext cx="68904" cy="62912"/>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Oval 45">
                <a:extLst>
                  <a:ext uri="{FF2B5EF4-FFF2-40B4-BE49-F238E27FC236}">
                    <a16:creationId xmlns:a16="http://schemas.microsoft.com/office/drawing/2014/main" id="{438DC46A-B5AD-4F71-B539-A1F14532E12E}"/>
                  </a:ext>
                </a:extLst>
              </p:cNvPr>
              <p:cNvSpPr>
                <a:spLocks noChangeArrowheads="1"/>
              </p:cNvSpPr>
              <p:nvPr/>
            </p:nvSpPr>
            <p:spPr bwMode="auto">
              <a:xfrm>
                <a:off x="4682387" y="5059907"/>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48" name="Inhaltsplatzhalter 4">
            <a:extLst>
              <a:ext uri="{FF2B5EF4-FFF2-40B4-BE49-F238E27FC236}">
                <a16:creationId xmlns:a16="http://schemas.microsoft.com/office/drawing/2014/main" id="{63E154A4-EF8C-4EA2-9422-8B44D8502F58}"/>
              </a:ext>
            </a:extLst>
          </p:cNvPr>
          <p:cNvSpPr txBox="1">
            <a:spLocks/>
          </p:cNvSpPr>
          <p:nvPr/>
        </p:nvSpPr>
        <p:spPr>
          <a:xfrm>
            <a:off x="1466267" y="5612609"/>
            <a:ext cx="2699357"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description here. </a:t>
            </a:r>
          </a:p>
        </p:txBody>
      </p:sp>
      <p:sp>
        <p:nvSpPr>
          <p:cNvPr id="50" name="Inhaltsplatzhalter 4">
            <a:extLst>
              <a:ext uri="{FF2B5EF4-FFF2-40B4-BE49-F238E27FC236}">
                <a16:creationId xmlns:a16="http://schemas.microsoft.com/office/drawing/2014/main" id="{F792BA27-EF2C-41CA-98B6-28A1280AD12C}"/>
              </a:ext>
            </a:extLst>
          </p:cNvPr>
          <p:cNvSpPr txBox="1">
            <a:spLocks/>
          </p:cNvSpPr>
          <p:nvPr/>
        </p:nvSpPr>
        <p:spPr>
          <a:xfrm>
            <a:off x="350658" y="3820312"/>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a:t>
            </a:r>
          </a:p>
        </p:txBody>
      </p:sp>
      <p:sp>
        <p:nvSpPr>
          <p:cNvPr id="59" name="Freeform 1037">
            <a:extLst>
              <a:ext uri="{FF2B5EF4-FFF2-40B4-BE49-F238E27FC236}">
                <a16:creationId xmlns:a16="http://schemas.microsoft.com/office/drawing/2014/main" id="{97B7A990-B77C-433A-8EF7-DB06EA5295B1}"/>
              </a:ext>
            </a:extLst>
          </p:cNvPr>
          <p:cNvSpPr>
            <a:spLocks noEditPoints="1"/>
          </p:cNvSpPr>
          <p:nvPr/>
        </p:nvSpPr>
        <p:spPr bwMode="auto">
          <a:xfrm>
            <a:off x="5223168" y="2683292"/>
            <a:ext cx="885138" cy="7685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60" name="Freeform 43">
            <a:extLst>
              <a:ext uri="{FF2B5EF4-FFF2-40B4-BE49-F238E27FC236}">
                <a16:creationId xmlns:a16="http://schemas.microsoft.com/office/drawing/2014/main" id="{E3AA8BDC-CC05-48B0-8137-776341FC91FD}"/>
              </a:ext>
            </a:extLst>
          </p:cNvPr>
          <p:cNvSpPr>
            <a:spLocks noEditPoints="1"/>
          </p:cNvSpPr>
          <p:nvPr/>
        </p:nvSpPr>
        <p:spPr bwMode="auto">
          <a:xfrm>
            <a:off x="5273232" y="4933999"/>
            <a:ext cx="774250" cy="77425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FA1EC31B-0A8B-4FB0-BBCC-262F953840EE}"/>
              </a:ext>
            </a:extLst>
          </p:cNvPr>
          <p:cNvSpPr>
            <a:spLocks noEditPoints="1"/>
          </p:cNvSpPr>
          <p:nvPr/>
        </p:nvSpPr>
        <p:spPr bwMode="auto">
          <a:xfrm>
            <a:off x="3376942" y="3775762"/>
            <a:ext cx="774248" cy="774250"/>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Inhaltsplatzhalter 4">
            <a:extLst>
              <a:ext uri="{FF2B5EF4-FFF2-40B4-BE49-F238E27FC236}">
                <a16:creationId xmlns:a16="http://schemas.microsoft.com/office/drawing/2014/main" id="{20ED74D8-1447-4004-982B-9D11D3ACA7E7}"/>
              </a:ext>
            </a:extLst>
          </p:cNvPr>
          <p:cNvSpPr txBox="1">
            <a:spLocks/>
          </p:cNvSpPr>
          <p:nvPr/>
        </p:nvSpPr>
        <p:spPr>
          <a:xfrm>
            <a:off x="1565903" y="2073329"/>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editable.</a:t>
            </a:r>
          </a:p>
        </p:txBody>
      </p:sp>
      <p:sp>
        <p:nvSpPr>
          <p:cNvPr id="55" name="Text Placeholder 6">
            <a:extLst>
              <a:ext uri="{FF2B5EF4-FFF2-40B4-BE49-F238E27FC236}">
                <a16:creationId xmlns:a16="http://schemas.microsoft.com/office/drawing/2014/main" id="{CC7AEB60-D19A-4859-AE3D-ED1BAD7BA92E}"/>
              </a:ext>
            </a:extLst>
          </p:cNvPr>
          <p:cNvSpPr txBox="1">
            <a:spLocks/>
          </p:cNvSpPr>
          <p:nvPr/>
        </p:nvSpPr>
        <p:spPr>
          <a:xfrm>
            <a:off x="7525332" y="2843592"/>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239840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
            <a:extLst>
              <a:ext uri="{FF2B5EF4-FFF2-40B4-BE49-F238E27FC236}">
                <a16:creationId xmlns:a16="http://schemas.microsoft.com/office/drawing/2014/main" id="{AC78A760-7770-42FD-9E38-117AE14C035F}"/>
              </a:ext>
            </a:extLst>
          </p:cNvPr>
          <p:cNvGrpSpPr>
            <a:grpSpLocks noChangeAspect="1"/>
          </p:cNvGrpSpPr>
          <p:nvPr/>
        </p:nvGrpSpPr>
        <p:grpSpPr bwMode="auto">
          <a:xfrm>
            <a:off x="1755057" y="2549100"/>
            <a:ext cx="1462066" cy="1510752"/>
            <a:chOff x="1888" y="594"/>
            <a:chExt cx="1982" cy="2048"/>
          </a:xfrm>
        </p:grpSpPr>
        <p:sp>
          <p:nvSpPr>
            <p:cNvPr id="34" name="Freeform 5">
              <a:extLst>
                <a:ext uri="{FF2B5EF4-FFF2-40B4-BE49-F238E27FC236}">
                  <a16:creationId xmlns:a16="http://schemas.microsoft.com/office/drawing/2014/main" id="{8377937A-E7CA-4702-88F2-924AA7D658A2}"/>
                </a:ext>
              </a:extLst>
            </p:cNvPr>
            <p:cNvSpPr>
              <a:spLocks/>
            </p:cNvSpPr>
            <p:nvPr/>
          </p:nvSpPr>
          <p:spPr bwMode="auto">
            <a:xfrm>
              <a:off x="1888" y="1952"/>
              <a:ext cx="609" cy="531"/>
            </a:xfrm>
            <a:custGeom>
              <a:avLst/>
              <a:gdLst>
                <a:gd name="T0" fmla="*/ 168 w 257"/>
                <a:gd name="T1" fmla="*/ 0 h 224"/>
                <a:gd name="T2" fmla="*/ 192 w 257"/>
                <a:gd name="T3" fmla="*/ 4 h 224"/>
                <a:gd name="T4" fmla="*/ 212 w 257"/>
                <a:gd name="T5" fmla="*/ 18 h 224"/>
                <a:gd name="T6" fmla="*/ 226 w 257"/>
                <a:gd name="T7" fmla="*/ 38 h 224"/>
                <a:gd name="T8" fmla="*/ 232 w 257"/>
                <a:gd name="T9" fmla="*/ 62 h 224"/>
                <a:gd name="T10" fmla="*/ 230 w 257"/>
                <a:gd name="T11" fmla="*/ 82 h 224"/>
                <a:gd name="T12" fmla="*/ 222 w 257"/>
                <a:gd name="T13" fmla="*/ 100 h 224"/>
                <a:gd name="T14" fmla="*/ 209 w 257"/>
                <a:gd name="T15" fmla="*/ 114 h 224"/>
                <a:gd name="T16" fmla="*/ 193 w 257"/>
                <a:gd name="T17" fmla="*/ 125 h 224"/>
                <a:gd name="T18" fmla="*/ 190 w 257"/>
                <a:gd name="T19" fmla="*/ 126 h 224"/>
                <a:gd name="T20" fmla="*/ 187 w 257"/>
                <a:gd name="T21" fmla="*/ 127 h 224"/>
                <a:gd name="T22" fmla="*/ 184 w 257"/>
                <a:gd name="T23" fmla="*/ 128 h 224"/>
                <a:gd name="T24" fmla="*/ 181 w 257"/>
                <a:gd name="T25" fmla="*/ 128 h 224"/>
                <a:gd name="T26" fmla="*/ 183 w 257"/>
                <a:gd name="T27" fmla="*/ 130 h 224"/>
                <a:gd name="T28" fmla="*/ 185 w 257"/>
                <a:gd name="T29" fmla="*/ 132 h 224"/>
                <a:gd name="T30" fmla="*/ 188 w 257"/>
                <a:gd name="T31" fmla="*/ 135 h 224"/>
                <a:gd name="T32" fmla="*/ 190 w 257"/>
                <a:gd name="T33" fmla="*/ 137 h 224"/>
                <a:gd name="T34" fmla="*/ 210 w 257"/>
                <a:gd name="T35" fmla="*/ 157 h 224"/>
                <a:gd name="T36" fmla="*/ 228 w 257"/>
                <a:gd name="T37" fmla="*/ 178 h 224"/>
                <a:gd name="T38" fmla="*/ 243 w 257"/>
                <a:gd name="T39" fmla="*/ 201 h 224"/>
                <a:gd name="T40" fmla="*/ 257 w 257"/>
                <a:gd name="T41" fmla="*/ 224 h 224"/>
                <a:gd name="T42" fmla="*/ 237 w 257"/>
                <a:gd name="T43" fmla="*/ 222 h 224"/>
                <a:gd name="T44" fmla="*/ 217 w 257"/>
                <a:gd name="T45" fmla="*/ 221 h 224"/>
                <a:gd name="T46" fmla="*/ 199 w 257"/>
                <a:gd name="T47" fmla="*/ 220 h 224"/>
                <a:gd name="T48" fmla="*/ 182 w 257"/>
                <a:gd name="T49" fmla="*/ 219 h 224"/>
                <a:gd name="T50" fmla="*/ 134 w 257"/>
                <a:gd name="T51" fmla="*/ 219 h 224"/>
                <a:gd name="T52" fmla="*/ 75 w 257"/>
                <a:gd name="T53" fmla="*/ 218 h 224"/>
                <a:gd name="T54" fmla="*/ 24 w 257"/>
                <a:gd name="T55" fmla="*/ 218 h 224"/>
                <a:gd name="T56" fmla="*/ 0 w 257"/>
                <a:gd name="T57" fmla="*/ 218 h 224"/>
                <a:gd name="T58" fmla="*/ 0 w 257"/>
                <a:gd name="T59" fmla="*/ 32 h 224"/>
                <a:gd name="T60" fmla="*/ 24 w 257"/>
                <a:gd name="T61" fmla="*/ 39 h 224"/>
                <a:gd name="T62" fmla="*/ 48 w 257"/>
                <a:gd name="T63" fmla="*/ 48 h 224"/>
                <a:gd name="T64" fmla="*/ 71 w 257"/>
                <a:gd name="T65" fmla="*/ 58 h 224"/>
                <a:gd name="T66" fmla="*/ 93 w 257"/>
                <a:gd name="T67" fmla="*/ 68 h 224"/>
                <a:gd name="T68" fmla="*/ 96 w 257"/>
                <a:gd name="T69" fmla="*/ 70 h 224"/>
                <a:gd name="T70" fmla="*/ 98 w 257"/>
                <a:gd name="T71" fmla="*/ 71 h 224"/>
                <a:gd name="T72" fmla="*/ 101 w 257"/>
                <a:gd name="T73" fmla="*/ 73 h 224"/>
                <a:gd name="T74" fmla="*/ 104 w 257"/>
                <a:gd name="T75" fmla="*/ 74 h 224"/>
                <a:gd name="T76" fmla="*/ 104 w 257"/>
                <a:gd name="T77" fmla="*/ 72 h 224"/>
                <a:gd name="T78" fmla="*/ 103 w 257"/>
                <a:gd name="T79" fmla="*/ 71 h 224"/>
                <a:gd name="T80" fmla="*/ 103 w 257"/>
                <a:gd name="T81" fmla="*/ 69 h 224"/>
                <a:gd name="T82" fmla="*/ 103 w 257"/>
                <a:gd name="T83" fmla="*/ 67 h 224"/>
                <a:gd name="T84" fmla="*/ 103 w 257"/>
                <a:gd name="T85" fmla="*/ 66 h 224"/>
                <a:gd name="T86" fmla="*/ 103 w 257"/>
                <a:gd name="T87" fmla="*/ 64 h 224"/>
                <a:gd name="T88" fmla="*/ 103 w 257"/>
                <a:gd name="T89" fmla="*/ 63 h 224"/>
                <a:gd name="T90" fmla="*/ 103 w 257"/>
                <a:gd name="T91" fmla="*/ 62 h 224"/>
                <a:gd name="T92" fmla="*/ 109 w 257"/>
                <a:gd name="T93" fmla="*/ 38 h 224"/>
                <a:gd name="T94" fmla="*/ 122 w 257"/>
                <a:gd name="T95" fmla="*/ 19 h 224"/>
                <a:gd name="T96" fmla="*/ 141 w 257"/>
                <a:gd name="T97" fmla="*/ 5 h 224"/>
                <a:gd name="T98" fmla="*/ 165 w 257"/>
                <a:gd name="T99" fmla="*/ 0 h 224"/>
                <a:gd name="T100" fmla="*/ 166 w 257"/>
                <a:gd name="T101" fmla="*/ 0 h 224"/>
                <a:gd name="T102" fmla="*/ 166 w 257"/>
                <a:gd name="T103" fmla="*/ 0 h 224"/>
                <a:gd name="T104" fmla="*/ 167 w 257"/>
                <a:gd name="T105" fmla="*/ 0 h 224"/>
                <a:gd name="T106" fmla="*/ 168 w 257"/>
                <a:gd name="T10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24">
                  <a:moveTo>
                    <a:pt x="168" y="0"/>
                  </a:moveTo>
                  <a:cubicBezTo>
                    <a:pt x="176" y="0"/>
                    <a:pt x="184" y="1"/>
                    <a:pt x="192" y="4"/>
                  </a:cubicBezTo>
                  <a:cubicBezTo>
                    <a:pt x="200" y="8"/>
                    <a:pt x="206" y="12"/>
                    <a:pt x="212" y="18"/>
                  </a:cubicBezTo>
                  <a:cubicBezTo>
                    <a:pt x="218" y="23"/>
                    <a:pt x="223" y="30"/>
                    <a:pt x="226" y="38"/>
                  </a:cubicBezTo>
                  <a:cubicBezTo>
                    <a:pt x="230" y="45"/>
                    <a:pt x="232" y="53"/>
                    <a:pt x="232" y="62"/>
                  </a:cubicBezTo>
                  <a:cubicBezTo>
                    <a:pt x="233" y="69"/>
                    <a:pt x="232" y="76"/>
                    <a:pt x="230" y="82"/>
                  </a:cubicBezTo>
                  <a:cubicBezTo>
                    <a:pt x="228" y="89"/>
                    <a:pt x="226" y="95"/>
                    <a:pt x="222" y="100"/>
                  </a:cubicBezTo>
                  <a:cubicBezTo>
                    <a:pt x="218" y="105"/>
                    <a:pt x="214" y="110"/>
                    <a:pt x="209" y="114"/>
                  </a:cubicBezTo>
                  <a:cubicBezTo>
                    <a:pt x="204" y="119"/>
                    <a:pt x="199" y="122"/>
                    <a:pt x="193" y="125"/>
                  </a:cubicBezTo>
                  <a:cubicBezTo>
                    <a:pt x="192" y="125"/>
                    <a:pt x="191" y="125"/>
                    <a:pt x="190" y="126"/>
                  </a:cubicBezTo>
                  <a:cubicBezTo>
                    <a:pt x="189" y="126"/>
                    <a:pt x="188" y="126"/>
                    <a:pt x="187" y="127"/>
                  </a:cubicBezTo>
                  <a:cubicBezTo>
                    <a:pt x="186" y="127"/>
                    <a:pt x="185" y="127"/>
                    <a:pt x="184" y="128"/>
                  </a:cubicBezTo>
                  <a:cubicBezTo>
                    <a:pt x="183" y="128"/>
                    <a:pt x="182" y="128"/>
                    <a:pt x="181" y="128"/>
                  </a:cubicBezTo>
                  <a:cubicBezTo>
                    <a:pt x="182" y="129"/>
                    <a:pt x="182" y="130"/>
                    <a:pt x="183" y="130"/>
                  </a:cubicBezTo>
                  <a:cubicBezTo>
                    <a:pt x="184" y="131"/>
                    <a:pt x="185" y="132"/>
                    <a:pt x="185" y="132"/>
                  </a:cubicBezTo>
                  <a:cubicBezTo>
                    <a:pt x="186" y="133"/>
                    <a:pt x="187" y="134"/>
                    <a:pt x="188" y="135"/>
                  </a:cubicBezTo>
                  <a:cubicBezTo>
                    <a:pt x="188" y="135"/>
                    <a:pt x="189" y="136"/>
                    <a:pt x="190" y="137"/>
                  </a:cubicBezTo>
                  <a:cubicBezTo>
                    <a:pt x="197" y="143"/>
                    <a:pt x="203" y="150"/>
                    <a:pt x="210" y="157"/>
                  </a:cubicBezTo>
                  <a:cubicBezTo>
                    <a:pt x="216" y="164"/>
                    <a:pt x="222" y="171"/>
                    <a:pt x="228" y="178"/>
                  </a:cubicBezTo>
                  <a:cubicBezTo>
                    <a:pt x="233" y="186"/>
                    <a:pt x="238" y="193"/>
                    <a:pt x="243" y="201"/>
                  </a:cubicBezTo>
                  <a:cubicBezTo>
                    <a:pt x="248" y="208"/>
                    <a:pt x="253" y="216"/>
                    <a:pt x="257" y="224"/>
                  </a:cubicBezTo>
                  <a:cubicBezTo>
                    <a:pt x="250" y="223"/>
                    <a:pt x="243" y="223"/>
                    <a:pt x="237" y="222"/>
                  </a:cubicBezTo>
                  <a:cubicBezTo>
                    <a:pt x="230" y="221"/>
                    <a:pt x="224" y="221"/>
                    <a:pt x="217" y="221"/>
                  </a:cubicBezTo>
                  <a:cubicBezTo>
                    <a:pt x="211" y="220"/>
                    <a:pt x="204" y="220"/>
                    <a:pt x="199" y="220"/>
                  </a:cubicBezTo>
                  <a:cubicBezTo>
                    <a:pt x="193" y="219"/>
                    <a:pt x="187" y="219"/>
                    <a:pt x="182" y="219"/>
                  </a:cubicBezTo>
                  <a:cubicBezTo>
                    <a:pt x="170" y="219"/>
                    <a:pt x="152" y="219"/>
                    <a:pt x="134" y="219"/>
                  </a:cubicBezTo>
                  <a:cubicBezTo>
                    <a:pt x="115" y="219"/>
                    <a:pt x="94" y="218"/>
                    <a:pt x="75" y="218"/>
                  </a:cubicBezTo>
                  <a:cubicBezTo>
                    <a:pt x="55" y="218"/>
                    <a:pt x="37" y="218"/>
                    <a:pt x="24" y="218"/>
                  </a:cubicBezTo>
                  <a:cubicBezTo>
                    <a:pt x="10" y="218"/>
                    <a:pt x="1" y="218"/>
                    <a:pt x="0" y="218"/>
                  </a:cubicBezTo>
                  <a:cubicBezTo>
                    <a:pt x="0" y="32"/>
                    <a:pt x="0" y="32"/>
                    <a:pt x="0" y="32"/>
                  </a:cubicBezTo>
                  <a:cubicBezTo>
                    <a:pt x="8" y="34"/>
                    <a:pt x="16" y="37"/>
                    <a:pt x="24" y="39"/>
                  </a:cubicBezTo>
                  <a:cubicBezTo>
                    <a:pt x="32" y="42"/>
                    <a:pt x="40" y="45"/>
                    <a:pt x="48" y="48"/>
                  </a:cubicBezTo>
                  <a:cubicBezTo>
                    <a:pt x="56" y="51"/>
                    <a:pt x="63" y="54"/>
                    <a:pt x="71" y="58"/>
                  </a:cubicBezTo>
                  <a:cubicBezTo>
                    <a:pt x="78" y="61"/>
                    <a:pt x="86" y="65"/>
                    <a:pt x="93" y="68"/>
                  </a:cubicBezTo>
                  <a:cubicBezTo>
                    <a:pt x="94" y="69"/>
                    <a:pt x="95" y="69"/>
                    <a:pt x="96" y="70"/>
                  </a:cubicBezTo>
                  <a:cubicBezTo>
                    <a:pt x="97" y="70"/>
                    <a:pt x="97" y="71"/>
                    <a:pt x="98" y="71"/>
                  </a:cubicBezTo>
                  <a:cubicBezTo>
                    <a:pt x="99" y="72"/>
                    <a:pt x="100" y="72"/>
                    <a:pt x="101" y="73"/>
                  </a:cubicBezTo>
                  <a:cubicBezTo>
                    <a:pt x="102" y="73"/>
                    <a:pt x="103" y="74"/>
                    <a:pt x="104" y="74"/>
                  </a:cubicBezTo>
                  <a:cubicBezTo>
                    <a:pt x="104" y="74"/>
                    <a:pt x="104" y="73"/>
                    <a:pt x="104" y="72"/>
                  </a:cubicBezTo>
                  <a:cubicBezTo>
                    <a:pt x="104" y="72"/>
                    <a:pt x="104" y="71"/>
                    <a:pt x="103" y="71"/>
                  </a:cubicBezTo>
                  <a:cubicBezTo>
                    <a:pt x="103" y="70"/>
                    <a:pt x="103" y="69"/>
                    <a:pt x="103" y="69"/>
                  </a:cubicBezTo>
                  <a:cubicBezTo>
                    <a:pt x="103" y="68"/>
                    <a:pt x="103" y="68"/>
                    <a:pt x="103" y="67"/>
                  </a:cubicBezTo>
                  <a:cubicBezTo>
                    <a:pt x="103" y="67"/>
                    <a:pt x="103" y="66"/>
                    <a:pt x="103" y="66"/>
                  </a:cubicBezTo>
                  <a:cubicBezTo>
                    <a:pt x="103" y="65"/>
                    <a:pt x="103" y="65"/>
                    <a:pt x="103" y="64"/>
                  </a:cubicBezTo>
                  <a:cubicBezTo>
                    <a:pt x="103" y="64"/>
                    <a:pt x="103" y="63"/>
                    <a:pt x="103" y="63"/>
                  </a:cubicBezTo>
                  <a:cubicBezTo>
                    <a:pt x="103" y="62"/>
                    <a:pt x="103" y="62"/>
                    <a:pt x="103" y="62"/>
                  </a:cubicBezTo>
                  <a:cubicBezTo>
                    <a:pt x="104" y="53"/>
                    <a:pt x="105" y="45"/>
                    <a:pt x="109" y="38"/>
                  </a:cubicBezTo>
                  <a:cubicBezTo>
                    <a:pt x="112" y="31"/>
                    <a:pt x="116" y="24"/>
                    <a:pt x="122" y="19"/>
                  </a:cubicBezTo>
                  <a:cubicBezTo>
                    <a:pt x="127" y="13"/>
                    <a:pt x="134" y="9"/>
                    <a:pt x="141" y="5"/>
                  </a:cubicBezTo>
                  <a:cubicBezTo>
                    <a:pt x="148" y="2"/>
                    <a:pt x="156" y="0"/>
                    <a:pt x="165" y="0"/>
                  </a:cubicBezTo>
                  <a:cubicBezTo>
                    <a:pt x="165" y="0"/>
                    <a:pt x="165" y="0"/>
                    <a:pt x="166" y="0"/>
                  </a:cubicBezTo>
                  <a:cubicBezTo>
                    <a:pt x="166" y="0"/>
                    <a:pt x="166" y="0"/>
                    <a:pt x="166" y="0"/>
                  </a:cubicBezTo>
                  <a:cubicBezTo>
                    <a:pt x="166" y="0"/>
                    <a:pt x="167" y="0"/>
                    <a:pt x="167" y="0"/>
                  </a:cubicBezTo>
                  <a:cubicBezTo>
                    <a:pt x="167" y="0"/>
                    <a:pt x="167" y="0"/>
                    <a:pt x="16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757F413F-50F1-4035-9B29-59FC62B6CBCD}"/>
                </a:ext>
              </a:extLst>
            </p:cNvPr>
            <p:cNvSpPr>
              <a:spLocks/>
            </p:cNvSpPr>
            <p:nvPr/>
          </p:nvSpPr>
          <p:spPr bwMode="auto">
            <a:xfrm>
              <a:off x="1905" y="1968"/>
              <a:ext cx="559" cy="494"/>
            </a:xfrm>
            <a:custGeom>
              <a:avLst/>
              <a:gdLst>
                <a:gd name="T0" fmla="*/ 230 w 236"/>
                <a:gd name="T1" fmla="*/ 207 h 208"/>
                <a:gd name="T2" fmla="*/ 192 w 236"/>
                <a:gd name="T3" fmla="*/ 205 h 208"/>
                <a:gd name="T4" fmla="*/ 175 w 236"/>
                <a:gd name="T5" fmla="*/ 204 h 208"/>
                <a:gd name="T6" fmla="*/ 0 w 236"/>
                <a:gd name="T7" fmla="*/ 203 h 208"/>
                <a:gd name="T8" fmla="*/ 0 w 236"/>
                <a:gd name="T9" fmla="*/ 35 h 208"/>
                <a:gd name="T10" fmla="*/ 82 w 236"/>
                <a:gd name="T11" fmla="*/ 68 h 208"/>
                <a:gd name="T12" fmla="*/ 91 w 236"/>
                <a:gd name="T13" fmla="*/ 72 h 208"/>
                <a:gd name="T14" fmla="*/ 107 w 236"/>
                <a:gd name="T15" fmla="*/ 81 h 208"/>
                <a:gd name="T16" fmla="*/ 104 w 236"/>
                <a:gd name="T17" fmla="*/ 66 h 208"/>
                <a:gd name="T18" fmla="*/ 104 w 236"/>
                <a:gd name="T19" fmla="*/ 64 h 208"/>
                <a:gd name="T20" fmla="*/ 104 w 236"/>
                <a:gd name="T21" fmla="*/ 63 h 208"/>
                <a:gd name="T22" fmla="*/ 104 w 236"/>
                <a:gd name="T23" fmla="*/ 61 h 208"/>
                <a:gd name="T24" fmla="*/ 104 w 236"/>
                <a:gd name="T25" fmla="*/ 59 h 208"/>
                <a:gd name="T26" fmla="*/ 104 w 236"/>
                <a:gd name="T27" fmla="*/ 55 h 208"/>
                <a:gd name="T28" fmla="*/ 158 w 236"/>
                <a:gd name="T29" fmla="*/ 0 h 208"/>
                <a:gd name="T30" fmla="*/ 161 w 236"/>
                <a:gd name="T31" fmla="*/ 0 h 208"/>
                <a:gd name="T32" fmla="*/ 217 w 236"/>
                <a:gd name="T33" fmla="*/ 52 h 208"/>
                <a:gd name="T34" fmla="*/ 172 w 236"/>
                <a:gd name="T35" fmla="*/ 114 h 208"/>
                <a:gd name="T36" fmla="*/ 157 w 236"/>
                <a:gd name="T37" fmla="*/ 117 h 208"/>
                <a:gd name="T38" fmla="*/ 173 w 236"/>
                <a:gd name="T39" fmla="*/ 131 h 208"/>
                <a:gd name="T40" fmla="*/ 178 w 236"/>
                <a:gd name="T41" fmla="*/ 135 h 208"/>
                <a:gd name="T42" fmla="*/ 236 w 236"/>
                <a:gd name="T43" fmla="*/ 208 h 208"/>
                <a:gd name="T44" fmla="*/ 230 w 236"/>
                <a:gd name="T45" fmla="*/ 207 h 208"/>
                <a:gd name="T46" fmla="*/ 230 w 236"/>
                <a:gd name="T47" fmla="*/ 20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6" h="208">
                  <a:moveTo>
                    <a:pt x="230" y="207"/>
                  </a:moveTo>
                  <a:cubicBezTo>
                    <a:pt x="218" y="206"/>
                    <a:pt x="205" y="206"/>
                    <a:pt x="192" y="205"/>
                  </a:cubicBezTo>
                  <a:cubicBezTo>
                    <a:pt x="175" y="204"/>
                    <a:pt x="175" y="204"/>
                    <a:pt x="175" y="204"/>
                  </a:cubicBezTo>
                  <a:cubicBezTo>
                    <a:pt x="0" y="203"/>
                    <a:pt x="0" y="203"/>
                    <a:pt x="0" y="203"/>
                  </a:cubicBezTo>
                  <a:cubicBezTo>
                    <a:pt x="0" y="35"/>
                    <a:pt x="0" y="35"/>
                    <a:pt x="0" y="35"/>
                  </a:cubicBezTo>
                  <a:cubicBezTo>
                    <a:pt x="29" y="44"/>
                    <a:pt x="56" y="55"/>
                    <a:pt x="82" y="68"/>
                  </a:cubicBezTo>
                  <a:cubicBezTo>
                    <a:pt x="91" y="72"/>
                    <a:pt x="91" y="72"/>
                    <a:pt x="91" y="72"/>
                  </a:cubicBezTo>
                  <a:cubicBezTo>
                    <a:pt x="107" y="81"/>
                    <a:pt x="107" y="81"/>
                    <a:pt x="107" y="81"/>
                  </a:cubicBezTo>
                  <a:cubicBezTo>
                    <a:pt x="104" y="66"/>
                    <a:pt x="104" y="66"/>
                    <a:pt x="104" y="66"/>
                  </a:cubicBezTo>
                  <a:cubicBezTo>
                    <a:pt x="104" y="64"/>
                    <a:pt x="104" y="64"/>
                    <a:pt x="104" y="64"/>
                  </a:cubicBezTo>
                  <a:cubicBezTo>
                    <a:pt x="104" y="63"/>
                    <a:pt x="104" y="63"/>
                    <a:pt x="104" y="63"/>
                  </a:cubicBezTo>
                  <a:cubicBezTo>
                    <a:pt x="104" y="61"/>
                    <a:pt x="104" y="61"/>
                    <a:pt x="104" y="61"/>
                  </a:cubicBezTo>
                  <a:cubicBezTo>
                    <a:pt x="104" y="59"/>
                    <a:pt x="104" y="59"/>
                    <a:pt x="104" y="59"/>
                  </a:cubicBezTo>
                  <a:cubicBezTo>
                    <a:pt x="104" y="55"/>
                    <a:pt x="104" y="55"/>
                    <a:pt x="104" y="55"/>
                  </a:cubicBezTo>
                  <a:cubicBezTo>
                    <a:pt x="105" y="26"/>
                    <a:pt x="129" y="1"/>
                    <a:pt x="158" y="0"/>
                  </a:cubicBezTo>
                  <a:cubicBezTo>
                    <a:pt x="161" y="0"/>
                    <a:pt x="161" y="0"/>
                    <a:pt x="161" y="0"/>
                  </a:cubicBezTo>
                  <a:cubicBezTo>
                    <a:pt x="189" y="0"/>
                    <a:pt x="214" y="23"/>
                    <a:pt x="217" y="52"/>
                  </a:cubicBezTo>
                  <a:cubicBezTo>
                    <a:pt x="220" y="80"/>
                    <a:pt x="201" y="108"/>
                    <a:pt x="172" y="114"/>
                  </a:cubicBezTo>
                  <a:cubicBezTo>
                    <a:pt x="157" y="117"/>
                    <a:pt x="157" y="117"/>
                    <a:pt x="157" y="117"/>
                  </a:cubicBezTo>
                  <a:cubicBezTo>
                    <a:pt x="173" y="131"/>
                    <a:pt x="173" y="131"/>
                    <a:pt x="173" y="131"/>
                  </a:cubicBezTo>
                  <a:cubicBezTo>
                    <a:pt x="178" y="135"/>
                    <a:pt x="178" y="135"/>
                    <a:pt x="178" y="135"/>
                  </a:cubicBezTo>
                  <a:cubicBezTo>
                    <a:pt x="200" y="157"/>
                    <a:pt x="220" y="181"/>
                    <a:pt x="236" y="208"/>
                  </a:cubicBezTo>
                  <a:cubicBezTo>
                    <a:pt x="234" y="208"/>
                    <a:pt x="232" y="207"/>
                    <a:pt x="230" y="207"/>
                  </a:cubicBezTo>
                  <a:cubicBezTo>
                    <a:pt x="224" y="207"/>
                    <a:pt x="232" y="207"/>
                    <a:pt x="230" y="20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6BFDB965-FF5B-4B8F-AC87-154DB4A7D982}"/>
                </a:ext>
              </a:extLst>
            </p:cNvPr>
            <p:cNvSpPr>
              <a:spLocks/>
            </p:cNvSpPr>
            <p:nvPr/>
          </p:nvSpPr>
          <p:spPr bwMode="auto">
            <a:xfrm>
              <a:off x="2457" y="594"/>
              <a:ext cx="822" cy="1327"/>
            </a:xfrm>
            <a:custGeom>
              <a:avLst/>
              <a:gdLst>
                <a:gd name="T0" fmla="*/ 252 w 347"/>
                <a:gd name="T1" fmla="*/ 3 h 560"/>
                <a:gd name="T2" fmla="*/ 290 w 347"/>
                <a:gd name="T3" fmla="*/ 36 h 560"/>
                <a:gd name="T4" fmla="*/ 321 w 347"/>
                <a:gd name="T5" fmla="*/ 159 h 560"/>
                <a:gd name="T6" fmla="*/ 276 w 347"/>
                <a:gd name="T7" fmla="*/ 304 h 560"/>
                <a:gd name="T8" fmla="*/ 246 w 347"/>
                <a:gd name="T9" fmla="*/ 349 h 560"/>
                <a:gd name="T10" fmla="*/ 264 w 347"/>
                <a:gd name="T11" fmla="*/ 367 h 560"/>
                <a:gd name="T12" fmla="*/ 347 w 347"/>
                <a:gd name="T13" fmla="*/ 372 h 560"/>
                <a:gd name="T14" fmla="*/ 317 w 347"/>
                <a:gd name="T15" fmla="*/ 390 h 560"/>
                <a:gd name="T16" fmla="*/ 289 w 347"/>
                <a:gd name="T17" fmla="*/ 410 h 560"/>
                <a:gd name="T18" fmla="*/ 283 w 347"/>
                <a:gd name="T19" fmla="*/ 414 h 560"/>
                <a:gd name="T20" fmla="*/ 277 w 347"/>
                <a:gd name="T21" fmla="*/ 419 h 560"/>
                <a:gd name="T22" fmla="*/ 285 w 347"/>
                <a:gd name="T23" fmla="*/ 420 h 560"/>
                <a:gd name="T24" fmla="*/ 292 w 347"/>
                <a:gd name="T25" fmla="*/ 421 h 560"/>
                <a:gd name="T26" fmla="*/ 326 w 347"/>
                <a:gd name="T27" fmla="*/ 443 h 560"/>
                <a:gd name="T28" fmla="*/ 340 w 347"/>
                <a:gd name="T29" fmla="*/ 482 h 560"/>
                <a:gd name="T30" fmla="*/ 323 w 347"/>
                <a:gd name="T31" fmla="*/ 529 h 560"/>
                <a:gd name="T32" fmla="*/ 278 w 347"/>
                <a:gd name="T33" fmla="*/ 550 h 560"/>
                <a:gd name="T34" fmla="*/ 276 w 347"/>
                <a:gd name="T35" fmla="*/ 550 h 560"/>
                <a:gd name="T36" fmla="*/ 275 w 347"/>
                <a:gd name="T37" fmla="*/ 550 h 560"/>
                <a:gd name="T38" fmla="*/ 236 w 347"/>
                <a:gd name="T39" fmla="*/ 537 h 560"/>
                <a:gd name="T40" fmla="*/ 213 w 347"/>
                <a:gd name="T41" fmla="*/ 505 h 560"/>
                <a:gd name="T42" fmla="*/ 211 w 347"/>
                <a:gd name="T43" fmla="*/ 498 h 560"/>
                <a:gd name="T44" fmla="*/ 210 w 347"/>
                <a:gd name="T45" fmla="*/ 491 h 560"/>
                <a:gd name="T46" fmla="*/ 205 w 347"/>
                <a:gd name="T47" fmla="*/ 497 h 560"/>
                <a:gd name="T48" fmla="*/ 201 w 347"/>
                <a:gd name="T49" fmla="*/ 503 h 560"/>
                <a:gd name="T50" fmla="*/ 184 w 347"/>
                <a:gd name="T51" fmla="*/ 531 h 560"/>
                <a:gd name="T52" fmla="*/ 169 w 347"/>
                <a:gd name="T53" fmla="*/ 560 h 560"/>
                <a:gd name="T54" fmla="*/ 149 w 347"/>
                <a:gd name="T55" fmla="*/ 533 h 560"/>
                <a:gd name="T56" fmla="*/ 127 w 347"/>
                <a:gd name="T57" fmla="*/ 507 h 560"/>
                <a:gd name="T58" fmla="*/ 165 w 347"/>
                <a:gd name="T59" fmla="*/ 478 h 560"/>
                <a:gd name="T60" fmla="*/ 178 w 347"/>
                <a:gd name="T61" fmla="*/ 432 h 560"/>
                <a:gd name="T62" fmla="*/ 155 w 347"/>
                <a:gd name="T63" fmla="*/ 380 h 560"/>
                <a:gd name="T64" fmla="*/ 102 w 347"/>
                <a:gd name="T65" fmla="*/ 360 h 560"/>
                <a:gd name="T66" fmla="*/ 101 w 347"/>
                <a:gd name="T67" fmla="*/ 360 h 560"/>
                <a:gd name="T68" fmla="*/ 99 w 347"/>
                <a:gd name="T69" fmla="*/ 360 h 560"/>
                <a:gd name="T70" fmla="*/ 53 w 347"/>
                <a:gd name="T71" fmla="*/ 378 h 560"/>
                <a:gd name="T72" fmla="*/ 28 w 347"/>
                <a:gd name="T73" fmla="*/ 421 h 560"/>
                <a:gd name="T74" fmla="*/ 14 w 347"/>
                <a:gd name="T75" fmla="*/ 412 h 560"/>
                <a:gd name="T76" fmla="*/ 0 w 347"/>
                <a:gd name="T77" fmla="*/ 403 h 560"/>
                <a:gd name="T78" fmla="*/ 31 w 347"/>
                <a:gd name="T79" fmla="*/ 355 h 560"/>
                <a:gd name="T80" fmla="*/ 70 w 347"/>
                <a:gd name="T81" fmla="*/ 286 h 560"/>
                <a:gd name="T82" fmla="*/ 158 w 347"/>
                <a:gd name="T83" fmla="*/ 189 h 560"/>
                <a:gd name="T84" fmla="*/ 198 w 347"/>
                <a:gd name="T85" fmla="*/ 13 h 560"/>
                <a:gd name="T86" fmla="*/ 209 w 347"/>
                <a:gd name="T87" fmla="*/ 6 h 560"/>
                <a:gd name="T88" fmla="*/ 235 w 347"/>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7" h="560">
                  <a:moveTo>
                    <a:pt x="235" y="0"/>
                  </a:moveTo>
                  <a:cubicBezTo>
                    <a:pt x="240" y="0"/>
                    <a:pt x="246" y="0"/>
                    <a:pt x="252" y="3"/>
                  </a:cubicBezTo>
                  <a:cubicBezTo>
                    <a:pt x="258" y="5"/>
                    <a:pt x="264" y="8"/>
                    <a:pt x="271" y="14"/>
                  </a:cubicBezTo>
                  <a:cubicBezTo>
                    <a:pt x="277" y="19"/>
                    <a:pt x="283" y="26"/>
                    <a:pt x="290" y="36"/>
                  </a:cubicBezTo>
                  <a:cubicBezTo>
                    <a:pt x="296" y="45"/>
                    <a:pt x="302" y="57"/>
                    <a:pt x="307" y="72"/>
                  </a:cubicBezTo>
                  <a:cubicBezTo>
                    <a:pt x="319" y="100"/>
                    <a:pt x="322" y="130"/>
                    <a:pt x="321" y="159"/>
                  </a:cubicBezTo>
                  <a:cubicBezTo>
                    <a:pt x="319" y="187"/>
                    <a:pt x="313" y="215"/>
                    <a:pt x="304" y="240"/>
                  </a:cubicBezTo>
                  <a:cubicBezTo>
                    <a:pt x="296" y="265"/>
                    <a:pt x="285" y="287"/>
                    <a:pt x="276" y="304"/>
                  </a:cubicBezTo>
                  <a:cubicBezTo>
                    <a:pt x="266" y="321"/>
                    <a:pt x="258" y="333"/>
                    <a:pt x="253" y="338"/>
                  </a:cubicBezTo>
                  <a:cubicBezTo>
                    <a:pt x="249" y="341"/>
                    <a:pt x="247" y="345"/>
                    <a:pt x="246" y="349"/>
                  </a:cubicBezTo>
                  <a:cubicBezTo>
                    <a:pt x="245" y="352"/>
                    <a:pt x="246" y="355"/>
                    <a:pt x="249" y="358"/>
                  </a:cubicBezTo>
                  <a:cubicBezTo>
                    <a:pt x="252" y="362"/>
                    <a:pt x="257" y="364"/>
                    <a:pt x="264" y="367"/>
                  </a:cubicBezTo>
                  <a:cubicBezTo>
                    <a:pt x="271" y="369"/>
                    <a:pt x="281" y="371"/>
                    <a:pt x="293" y="373"/>
                  </a:cubicBezTo>
                  <a:cubicBezTo>
                    <a:pt x="347" y="372"/>
                    <a:pt x="347" y="372"/>
                    <a:pt x="347" y="372"/>
                  </a:cubicBezTo>
                  <a:cubicBezTo>
                    <a:pt x="341" y="375"/>
                    <a:pt x="336" y="378"/>
                    <a:pt x="331" y="381"/>
                  </a:cubicBezTo>
                  <a:cubicBezTo>
                    <a:pt x="326" y="384"/>
                    <a:pt x="321" y="387"/>
                    <a:pt x="317" y="390"/>
                  </a:cubicBezTo>
                  <a:cubicBezTo>
                    <a:pt x="312" y="393"/>
                    <a:pt x="307" y="396"/>
                    <a:pt x="302" y="400"/>
                  </a:cubicBezTo>
                  <a:cubicBezTo>
                    <a:pt x="298" y="403"/>
                    <a:pt x="293" y="406"/>
                    <a:pt x="289" y="410"/>
                  </a:cubicBezTo>
                  <a:cubicBezTo>
                    <a:pt x="288" y="410"/>
                    <a:pt x="287" y="411"/>
                    <a:pt x="286" y="412"/>
                  </a:cubicBezTo>
                  <a:cubicBezTo>
                    <a:pt x="285" y="413"/>
                    <a:pt x="284" y="414"/>
                    <a:pt x="283" y="414"/>
                  </a:cubicBezTo>
                  <a:cubicBezTo>
                    <a:pt x="282" y="415"/>
                    <a:pt x="281" y="416"/>
                    <a:pt x="280" y="417"/>
                  </a:cubicBezTo>
                  <a:cubicBezTo>
                    <a:pt x="279" y="417"/>
                    <a:pt x="278" y="418"/>
                    <a:pt x="277" y="419"/>
                  </a:cubicBezTo>
                  <a:cubicBezTo>
                    <a:pt x="278" y="419"/>
                    <a:pt x="280" y="419"/>
                    <a:pt x="281" y="419"/>
                  </a:cubicBezTo>
                  <a:cubicBezTo>
                    <a:pt x="282" y="419"/>
                    <a:pt x="283" y="420"/>
                    <a:pt x="285" y="420"/>
                  </a:cubicBezTo>
                  <a:cubicBezTo>
                    <a:pt x="286" y="420"/>
                    <a:pt x="287" y="420"/>
                    <a:pt x="288" y="420"/>
                  </a:cubicBezTo>
                  <a:cubicBezTo>
                    <a:pt x="289" y="421"/>
                    <a:pt x="291" y="421"/>
                    <a:pt x="292" y="421"/>
                  </a:cubicBezTo>
                  <a:cubicBezTo>
                    <a:pt x="298" y="423"/>
                    <a:pt x="305" y="426"/>
                    <a:pt x="311" y="430"/>
                  </a:cubicBezTo>
                  <a:cubicBezTo>
                    <a:pt x="316" y="433"/>
                    <a:pt x="321" y="438"/>
                    <a:pt x="326" y="443"/>
                  </a:cubicBezTo>
                  <a:cubicBezTo>
                    <a:pt x="330" y="448"/>
                    <a:pt x="334" y="454"/>
                    <a:pt x="336" y="461"/>
                  </a:cubicBezTo>
                  <a:cubicBezTo>
                    <a:pt x="339" y="467"/>
                    <a:pt x="340" y="474"/>
                    <a:pt x="340" y="482"/>
                  </a:cubicBezTo>
                  <a:cubicBezTo>
                    <a:pt x="341" y="491"/>
                    <a:pt x="339" y="499"/>
                    <a:pt x="336" y="507"/>
                  </a:cubicBezTo>
                  <a:cubicBezTo>
                    <a:pt x="333" y="515"/>
                    <a:pt x="329" y="523"/>
                    <a:pt x="323" y="529"/>
                  </a:cubicBezTo>
                  <a:cubicBezTo>
                    <a:pt x="317" y="535"/>
                    <a:pt x="311" y="540"/>
                    <a:pt x="303" y="544"/>
                  </a:cubicBezTo>
                  <a:cubicBezTo>
                    <a:pt x="295" y="547"/>
                    <a:pt x="287" y="550"/>
                    <a:pt x="278" y="550"/>
                  </a:cubicBezTo>
                  <a:cubicBezTo>
                    <a:pt x="277" y="550"/>
                    <a:pt x="277" y="550"/>
                    <a:pt x="277" y="550"/>
                  </a:cubicBezTo>
                  <a:cubicBezTo>
                    <a:pt x="277" y="550"/>
                    <a:pt x="277" y="550"/>
                    <a:pt x="276" y="550"/>
                  </a:cubicBezTo>
                  <a:cubicBezTo>
                    <a:pt x="276" y="550"/>
                    <a:pt x="276" y="550"/>
                    <a:pt x="275" y="550"/>
                  </a:cubicBezTo>
                  <a:cubicBezTo>
                    <a:pt x="275" y="550"/>
                    <a:pt x="275" y="550"/>
                    <a:pt x="275" y="550"/>
                  </a:cubicBezTo>
                  <a:cubicBezTo>
                    <a:pt x="268" y="550"/>
                    <a:pt x="261" y="549"/>
                    <a:pt x="254" y="547"/>
                  </a:cubicBezTo>
                  <a:cubicBezTo>
                    <a:pt x="248" y="545"/>
                    <a:pt x="242" y="541"/>
                    <a:pt x="236" y="537"/>
                  </a:cubicBezTo>
                  <a:cubicBezTo>
                    <a:pt x="231" y="533"/>
                    <a:pt x="226" y="529"/>
                    <a:pt x="222" y="523"/>
                  </a:cubicBezTo>
                  <a:cubicBezTo>
                    <a:pt x="218" y="518"/>
                    <a:pt x="215" y="512"/>
                    <a:pt x="213" y="505"/>
                  </a:cubicBezTo>
                  <a:cubicBezTo>
                    <a:pt x="212" y="504"/>
                    <a:pt x="212" y="503"/>
                    <a:pt x="212" y="502"/>
                  </a:cubicBezTo>
                  <a:cubicBezTo>
                    <a:pt x="211" y="501"/>
                    <a:pt x="211" y="499"/>
                    <a:pt x="211" y="498"/>
                  </a:cubicBezTo>
                  <a:cubicBezTo>
                    <a:pt x="211" y="497"/>
                    <a:pt x="210" y="496"/>
                    <a:pt x="210" y="494"/>
                  </a:cubicBezTo>
                  <a:cubicBezTo>
                    <a:pt x="210" y="493"/>
                    <a:pt x="210" y="492"/>
                    <a:pt x="210" y="491"/>
                  </a:cubicBezTo>
                  <a:cubicBezTo>
                    <a:pt x="209" y="492"/>
                    <a:pt x="208" y="493"/>
                    <a:pt x="208" y="494"/>
                  </a:cubicBezTo>
                  <a:cubicBezTo>
                    <a:pt x="207" y="495"/>
                    <a:pt x="206" y="496"/>
                    <a:pt x="205" y="497"/>
                  </a:cubicBezTo>
                  <a:cubicBezTo>
                    <a:pt x="205" y="498"/>
                    <a:pt x="204" y="499"/>
                    <a:pt x="203" y="500"/>
                  </a:cubicBezTo>
                  <a:cubicBezTo>
                    <a:pt x="203" y="501"/>
                    <a:pt x="202" y="502"/>
                    <a:pt x="201" y="503"/>
                  </a:cubicBezTo>
                  <a:cubicBezTo>
                    <a:pt x="198" y="507"/>
                    <a:pt x="195" y="512"/>
                    <a:pt x="192" y="517"/>
                  </a:cubicBezTo>
                  <a:cubicBezTo>
                    <a:pt x="189" y="521"/>
                    <a:pt x="187" y="526"/>
                    <a:pt x="184" y="531"/>
                  </a:cubicBezTo>
                  <a:cubicBezTo>
                    <a:pt x="181" y="536"/>
                    <a:pt x="179" y="540"/>
                    <a:pt x="176" y="545"/>
                  </a:cubicBezTo>
                  <a:cubicBezTo>
                    <a:pt x="174" y="550"/>
                    <a:pt x="172" y="555"/>
                    <a:pt x="169" y="560"/>
                  </a:cubicBezTo>
                  <a:cubicBezTo>
                    <a:pt x="166" y="555"/>
                    <a:pt x="163" y="551"/>
                    <a:pt x="159" y="546"/>
                  </a:cubicBezTo>
                  <a:cubicBezTo>
                    <a:pt x="156" y="542"/>
                    <a:pt x="152" y="537"/>
                    <a:pt x="149" y="533"/>
                  </a:cubicBezTo>
                  <a:cubicBezTo>
                    <a:pt x="145" y="528"/>
                    <a:pt x="142" y="524"/>
                    <a:pt x="138" y="520"/>
                  </a:cubicBezTo>
                  <a:cubicBezTo>
                    <a:pt x="134" y="515"/>
                    <a:pt x="131" y="511"/>
                    <a:pt x="127" y="507"/>
                  </a:cubicBezTo>
                  <a:cubicBezTo>
                    <a:pt x="135" y="504"/>
                    <a:pt x="142" y="500"/>
                    <a:pt x="148" y="496"/>
                  </a:cubicBezTo>
                  <a:cubicBezTo>
                    <a:pt x="155" y="491"/>
                    <a:pt x="160" y="485"/>
                    <a:pt x="165" y="478"/>
                  </a:cubicBezTo>
                  <a:cubicBezTo>
                    <a:pt x="169" y="472"/>
                    <a:pt x="173" y="464"/>
                    <a:pt x="175" y="457"/>
                  </a:cubicBezTo>
                  <a:cubicBezTo>
                    <a:pt x="177" y="449"/>
                    <a:pt x="178" y="441"/>
                    <a:pt x="178" y="432"/>
                  </a:cubicBezTo>
                  <a:cubicBezTo>
                    <a:pt x="177" y="422"/>
                    <a:pt x="175" y="412"/>
                    <a:pt x="171" y="404"/>
                  </a:cubicBezTo>
                  <a:cubicBezTo>
                    <a:pt x="167" y="395"/>
                    <a:pt x="161" y="387"/>
                    <a:pt x="155" y="380"/>
                  </a:cubicBezTo>
                  <a:cubicBezTo>
                    <a:pt x="148" y="374"/>
                    <a:pt x="140" y="369"/>
                    <a:pt x="131" y="365"/>
                  </a:cubicBezTo>
                  <a:cubicBezTo>
                    <a:pt x="122" y="362"/>
                    <a:pt x="112" y="360"/>
                    <a:pt x="102" y="360"/>
                  </a:cubicBezTo>
                  <a:cubicBezTo>
                    <a:pt x="102" y="360"/>
                    <a:pt x="102" y="360"/>
                    <a:pt x="102" y="360"/>
                  </a:cubicBezTo>
                  <a:cubicBezTo>
                    <a:pt x="101" y="360"/>
                    <a:pt x="101" y="360"/>
                    <a:pt x="101" y="360"/>
                  </a:cubicBezTo>
                  <a:cubicBezTo>
                    <a:pt x="100" y="360"/>
                    <a:pt x="100" y="360"/>
                    <a:pt x="100" y="360"/>
                  </a:cubicBezTo>
                  <a:cubicBezTo>
                    <a:pt x="100" y="360"/>
                    <a:pt x="99" y="360"/>
                    <a:pt x="99" y="360"/>
                  </a:cubicBezTo>
                  <a:cubicBezTo>
                    <a:pt x="90" y="360"/>
                    <a:pt x="82" y="362"/>
                    <a:pt x="74" y="365"/>
                  </a:cubicBezTo>
                  <a:cubicBezTo>
                    <a:pt x="66" y="368"/>
                    <a:pt x="59" y="373"/>
                    <a:pt x="53" y="378"/>
                  </a:cubicBezTo>
                  <a:cubicBezTo>
                    <a:pt x="47" y="384"/>
                    <a:pt x="41" y="390"/>
                    <a:pt x="37" y="397"/>
                  </a:cubicBezTo>
                  <a:cubicBezTo>
                    <a:pt x="33" y="405"/>
                    <a:pt x="30" y="412"/>
                    <a:pt x="28" y="421"/>
                  </a:cubicBezTo>
                  <a:cubicBezTo>
                    <a:pt x="26" y="419"/>
                    <a:pt x="24" y="418"/>
                    <a:pt x="21" y="416"/>
                  </a:cubicBezTo>
                  <a:cubicBezTo>
                    <a:pt x="19" y="415"/>
                    <a:pt x="17" y="413"/>
                    <a:pt x="14" y="412"/>
                  </a:cubicBezTo>
                  <a:cubicBezTo>
                    <a:pt x="12" y="410"/>
                    <a:pt x="9" y="409"/>
                    <a:pt x="7" y="407"/>
                  </a:cubicBezTo>
                  <a:cubicBezTo>
                    <a:pt x="5" y="406"/>
                    <a:pt x="2" y="405"/>
                    <a:pt x="0" y="403"/>
                  </a:cubicBezTo>
                  <a:cubicBezTo>
                    <a:pt x="5" y="397"/>
                    <a:pt x="10" y="389"/>
                    <a:pt x="15" y="381"/>
                  </a:cubicBezTo>
                  <a:cubicBezTo>
                    <a:pt x="20" y="373"/>
                    <a:pt x="26" y="364"/>
                    <a:pt x="31" y="355"/>
                  </a:cubicBezTo>
                  <a:cubicBezTo>
                    <a:pt x="37" y="345"/>
                    <a:pt x="43" y="335"/>
                    <a:pt x="50" y="323"/>
                  </a:cubicBezTo>
                  <a:cubicBezTo>
                    <a:pt x="56" y="312"/>
                    <a:pt x="63" y="300"/>
                    <a:pt x="70" y="286"/>
                  </a:cubicBezTo>
                  <a:cubicBezTo>
                    <a:pt x="88" y="256"/>
                    <a:pt x="105" y="238"/>
                    <a:pt x="119" y="224"/>
                  </a:cubicBezTo>
                  <a:cubicBezTo>
                    <a:pt x="134" y="210"/>
                    <a:pt x="147" y="201"/>
                    <a:pt x="158" y="189"/>
                  </a:cubicBezTo>
                  <a:cubicBezTo>
                    <a:pt x="169" y="176"/>
                    <a:pt x="178" y="161"/>
                    <a:pt x="184" y="134"/>
                  </a:cubicBezTo>
                  <a:cubicBezTo>
                    <a:pt x="191" y="107"/>
                    <a:pt x="196" y="70"/>
                    <a:pt x="198" y="13"/>
                  </a:cubicBezTo>
                  <a:cubicBezTo>
                    <a:pt x="198" y="13"/>
                    <a:pt x="199" y="12"/>
                    <a:pt x="201" y="11"/>
                  </a:cubicBezTo>
                  <a:cubicBezTo>
                    <a:pt x="203" y="9"/>
                    <a:pt x="206" y="8"/>
                    <a:pt x="209" y="6"/>
                  </a:cubicBezTo>
                  <a:cubicBezTo>
                    <a:pt x="212" y="5"/>
                    <a:pt x="216" y="3"/>
                    <a:pt x="220" y="2"/>
                  </a:cubicBezTo>
                  <a:cubicBezTo>
                    <a:pt x="224" y="1"/>
                    <a:pt x="229" y="0"/>
                    <a:pt x="2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
              <a:extLst>
                <a:ext uri="{FF2B5EF4-FFF2-40B4-BE49-F238E27FC236}">
                  <a16:creationId xmlns:a16="http://schemas.microsoft.com/office/drawing/2014/main" id="{7E028506-8F17-4B96-9A24-F609CDA87AD2}"/>
                </a:ext>
              </a:extLst>
            </p:cNvPr>
            <p:cNvSpPr>
              <a:spLocks/>
            </p:cNvSpPr>
            <p:nvPr/>
          </p:nvSpPr>
          <p:spPr bwMode="auto">
            <a:xfrm>
              <a:off x="2483" y="606"/>
              <a:ext cx="766" cy="1280"/>
            </a:xfrm>
            <a:custGeom>
              <a:avLst/>
              <a:gdLst>
                <a:gd name="T0" fmla="*/ 154 w 323"/>
                <a:gd name="T1" fmla="*/ 537 h 540"/>
                <a:gd name="T2" fmla="*/ 129 w 323"/>
                <a:gd name="T3" fmla="*/ 505 h 540"/>
                <a:gd name="T4" fmla="*/ 172 w 323"/>
                <a:gd name="T5" fmla="*/ 411 h 540"/>
                <a:gd name="T6" fmla="*/ 92 w 323"/>
                <a:gd name="T7" fmla="*/ 347 h 540"/>
                <a:gd name="T8" fmla="*/ 89 w 323"/>
                <a:gd name="T9" fmla="*/ 347 h 540"/>
                <a:gd name="T10" fmla="*/ 88 w 323"/>
                <a:gd name="T11" fmla="*/ 347 h 540"/>
                <a:gd name="T12" fmla="*/ 13 w 323"/>
                <a:gd name="T13" fmla="*/ 404 h 540"/>
                <a:gd name="T14" fmla="*/ 0 w 323"/>
                <a:gd name="T15" fmla="*/ 396 h 540"/>
                <a:gd name="T16" fmla="*/ 65 w 323"/>
                <a:gd name="T17" fmla="*/ 285 h 540"/>
                <a:gd name="T18" fmla="*/ 111 w 323"/>
                <a:gd name="T19" fmla="*/ 228 h 540"/>
                <a:gd name="T20" fmla="*/ 167 w 323"/>
                <a:gd name="T21" fmla="*/ 167 h 540"/>
                <a:gd name="T22" fmla="*/ 187 w 323"/>
                <a:gd name="T23" fmla="*/ 97 h 540"/>
                <a:gd name="T24" fmla="*/ 195 w 323"/>
                <a:gd name="T25" fmla="*/ 12 h 540"/>
                <a:gd name="T26" fmla="*/ 237 w 323"/>
                <a:gd name="T27" fmla="*/ 4 h 540"/>
                <a:gd name="T28" fmla="*/ 271 w 323"/>
                <a:gd name="T29" fmla="*/ 33 h 540"/>
                <a:gd name="T30" fmla="*/ 301 w 323"/>
                <a:gd name="T31" fmla="*/ 121 h 540"/>
                <a:gd name="T32" fmla="*/ 255 w 323"/>
                <a:gd name="T33" fmla="*/ 301 h 540"/>
                <a:gd name="T34" fmla="*/ 239 w 323"/>
                <a:gd name="T35" fmla="*/ 324 h 540"/>
                <a:gd name="T36" fmla="*/ 227 w 323"/>
                <a:gd name="T37" fmla="*/ 347 h 540"/>
                <a:gd name="T38" fmla="*/ 281 w 323"/>
                <a:gd name="T39" fmla="*/ 375 h 540"/>
                <a:gd name="T40" fmla="*/ 282 w 323"/>
                <a:gd name="T41" fmla="*/ 375 h 540"/>
                <a:gd name="T42" fmla="*/ 307 w 323"/>
                <a:gd name="T43" fmla="*/ 375 h 540"/>
                <a:gd name="T44" fmla="*/ 273 w 323"/>
                <a:gd name="T45" fmla="*/ 399 h 540"/>
                <a:gd name="T46" fmla="*/ 267 w 323"/>
                <a:gd name="T47" fmla="*/ 403 h 540"/>
                <a:gd name="T48" fmla="*/ 264 w 323"/>
                <a:gd name="T49" fmla="*/ 406 h 540"/>
                <a:gd name="T50" fmla="*/ 261 w 323"/>
                <a:gd name="T51" fmla="*/ 408 h 540"/>
                <a:gd name="T52" fmla="*/ 246 w 323"/>
                <a:gd name="T53" fmla="*/ 421 h 540"/>
                <a:gd name="T54" fmla="*/ 266 w 323"/>
                <a:gd name="T55" fmla="*/ 422 h 540"/>
                <a:gd name="T56" fmla="*/ 322 w 323"/>
                <a:gd name="T57" fmla="*/ 477 h 540"/>
                <a:gd name="T58" fmla="*/ 266 w 323"/>
                <a:gd name="T59" fmla="*/ 537 h 540"/>
                <a:gd name="T60" fmla="*/ 264 w 323"/>
                <a:gd name="T61" fmla="*/ 537 h 540"/>
                <a:gd name="T62" fmla="*/ 206 w 323"/>
                <a:gd name="T63" fmla="*/ 485 h 540"/>
                <a:gd name="T64" fmla="*/ 204 w 323"/>
                <a:gd name="T65" fmla="*/ 465 h 540"/>
                <a:gd name="T66" fmla="*/ 190 w 323"/>
                <a:gd name="T67" fmla="*/ 484 h 540"/>
                <a:gd name="T68" fmla="*/ 186 w 323"/>
                <a:gd name="T69" fmla="*/ 491 h 540"/>
                <a:gd name="T70" fmla="*/ 184 w 323"/>
                <a:gd name="T71" fmla="*/ 494 h 540"/>
                <a:gd name="T72" fmla="*/ 157 w 323"/>
                <a:gd name="T73" fmla="*/ 540 h 540"/>
                <a:gd name="T74" fmla="*/ 154 w 323"/>
                <a:gd name="T75" fmla="*/ 53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3" h="540">
                  <a:moveTo>
                    <a:pt x="154" y="537"/>
                  </a:moveTo>
                  <a:cubicBezTo>
                    <a:pt x="146" y="526"/>
                    <a:pt x="138" y="515"/>
                    <a:pt x="129" y="505"/>
                  </a:cubicBezTo>
                  <a:cubicBezTo>
                    <a:pt x="163" y="488"/>
                    <a:pt x="181" y="449"/>
                    <a:pt x="172" y="411"/>
                  </a:cubicBezTo>
                  <a:cubicBezTo>
                    <a:pt x="164" y="374"/>
                    <a:pt x="130" y="347"/>
                    <a:pt x="92" y="347"/>
                  </a:cubicBezTo>
                  <a:cubicBezTo>
                    <a:pt x="89" y="347"/>
                    <a:pt x="89" y="347"/>
                    <a:pt x="89" y="347"/>
                  </a:cubicBezTo>
                  <a:cubicBezTo>
                    <a:pt x="88" y="347"/>
                    <a:pt x="88" y="347"/>
                    <a:pt x="88" y="347"/>
                  </a:cubicBezTo>
                  <a:cubicBezTo>
                    <a:pt x="54" y="349"/>
                    <a:pt x="24" y="372"/>
                    <a:pt x="13" y="404"/>
                  </a:cubicBezTo>
                  <a:cubicBezTo>
                    <a:pt x="8" y="401"/>
                    <a:pt x="4" y="398"/>
                    <a:pt x="0" y="396"/>
                  </a:cubicBezTo>
                  <a:cubicBezTo>
                    <a:pt x="24" y="360"/>
                    <a:pt x="46" y="323"/>
                    <a:pt x="65" y="285"/>
                  </a:cubicBezTo>
                  <a:cubicBezTo>
                    <a:pt x="78" y="264"/>
                    <a:pt x="93" y="244"/>
                    <a:pt x="111" y="228"/>
                  </a:cubicBezTo>
                  <a:cubicBezTo>
                    <a:pt x="131" y="208"/>
                    <a:pt x="154" y="192"/>
                    <a:pt x="167" y="167"/>
                  </a:cubicBezTo>
                  <a:cubicBezTo>
                    <a:pt x="179" y="146"/>
                    <a:pt x="184" y="121"/>
                    <a:pt x="187" y="97"/>
                  </a:cubicBezTo>
                  <a:cubicBezTo>
                    <a:pt x="191" y="69"/>
                    <a:pt x="193" y="41"/>
                    <a:pt x="195" y="12"/>
                  </a:cubicBezTo>
                  <a:cubicBezTo>
                    <a:pt x="207" y="4"/>
                    <a:pt x="222" y="0"/>
                    <a:pt x="237" y="4"/>
                  </a:cubicBezTo>
                  <a:cubicBezTo>
                    <a:pt x="251" y="9"/>
                    <a:pt x="263" y="21"/>
                    <a:pt x="271" y="33"/>
                  </a:cubicBezTo>
                  <a:cubicBezTo>
                    <a:pt x="288" y="59"/>
                    <a:pt x="298" y="90"/>
                    <a:pt x="301" y="121"/>
                  </a:cubicBezTo>
                  <a:cubicBezTo>
                    <a:pt x="307" y="183"/>
                    <a:pt x="286" y="247"/>
                    <a:pt x="255" y="301"/>
                  </a:cubicBezTo>
                  <a:cubicBezTo>
                    <a:pt x="250" y="309"/>
                    <a:pt x="245" y="317"/>
                    <a:pt x="239" y="324"/>
                  </a:cubicBezTo>
                  <a:cubicBezTo>
                    <a:pt x="234" y="331"/>
                    <a:pt x="227" y="337"/>
                    <a:pt x="227" y="347"/>
                  </a:cubicBezTo>
                  <a:cubicBezTo>
                    <a:pt x="228" y="370"/>
                    <a:pt x="265" y="373"/>
                    <a:pt x="281" y="375"/>
                  </a:cubicBezTo>
                  <a:cubicBezTo>
                    <a:pt x="282" y="375"/>
                    <a:pt x="282" y="375"/>
                    <a:pt x="282" y="375"/>
                  </a:cubicBezTo>
                  <a:cubicBezTo>
                    <a:pt x="307" y="375"/>
                    <a:pt x="307" y="375"/>
                    <a:pt x="307" y="375"/>
                  </a:cubicBezTo>
                  <a:cubicBezTo>
                    <a:pt x="295" y="382"/>
                    <a:pt x="284" y="390"/>
                    <a:pt x="273" y="399"/>
                  </a:cubicBezTo>
                  <a:cubicBezTo>
                    <a:pt x="267" y="403"/>
                    <a:pt x="267" y="403"/>
                    <a:pt x="267" y="403"/>
                  </a:cubicBezTo>
                  <a:cubicBezTo>
                    <a:pt x="264" y="406"/>
                    <a:pt x="264" y="406"/>
                    <a:pt x="264" y="406"/>
                  </a:cubicBezTo>
                  <a:cubicBezTo>
                    <a:pt x="263" y="407"/>
                    <a:pt x="262" y="407"/>
                    <a:pt x="261" y="408"/>
                  </a:cubicBezTo>
                  <a:cubicBezTo>
                    <a:pt x="246" y="421"/>
                    <a:pt x="246" y="421"/>
                    <a:pt x="246" y="421"/>
                  </a:cubicBezTo>
                  <a:cubicBezTo>
                    <a:pt x="266" y="422"/>
                    <a:pt x="266" y="422"/>
                    <a:pt x="266" y="422"/>
                  </a:cubicBezTo>
                  <a:cubicBezTo>
                    <a:pt x="296" y="423"/>
                    <a:pt x="321" y="447"/>
                    <a:pt x="322" y="477"/>
                  </a:cubicBezTo>
                  <a:cubicBezTo>
                    <a:pt x="323" y="509"/>
                    <a:pt x="298" y="536"/>
                    <a:pt x="266" y="537"/>
                  </a:cubicBezTo>
                  <a:cubicBezTo>
                    <a:pt x="264" y="537"/>
                    <a:pt x="264" y="537"/>
                    <a:pt x="264" y="537"/>
                  </a:cubicBezTo>
                  <a:cubicBezTo>
                    <a:pt x="235" y="537"/>
                    <a:pt x="209" y="515"/>
                    <a:pt x="206" y="485"/>
                  </a:cubicBezTo>
                  <a:cubicBezTo>
                    <a:pt x="204" y="465"/>
                    <a:pt x="204" y="465"/>
                    <a:pt x="204" y="465"/>
                  </a:cubicBezTo>
                  <a:cubicBezTo>
                    <a:pt x="190" y="484"/>
                    <a:pt x="190" y="484"/>
                    <a:pt x="190" y="484"/>
                  </a:cubicBezTo>
                  <a:cubicBezTo>
                    <a:pt x="186" y="491"/>
                    <a:pt x="186" y="491"/>
                    <a:pt x="186" y="491"/>
                  </a:cubicBezTo>
                  <a:cubicBezTo>
                    <a:pt x="184" y="494"/>
                    <a:pt x="184" y="494"/>
                    <a:pt x="184" y="494"/>
                  </a:cubicBezTo>
                  <a:cubicBezTo>
                    <a:pt x="174" y="509"/>
                    <a:pt x="165" y="524"/>
                    <a:pt x="157" y="540"/>
                  </a:cubicBezTo>
                  <a:cubicBezTo>
                    <a:pt x="156" y="539"/>
                    <a:pt x="155" y="538"/>
                    <a:pt x="154" y="5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1F4145D7-3044-407F-9891-ADBAE113A259}"/>
                </a:ext>
              </a:extLst>
            </p:cNvPr>
            <p:cNvSpPr>
              <a:spLocks/>
            </p:cNvSpPr>
            <p:nvPr/>
          </p:nvSpPr>
          <p:spPr bwMode="auto">
            <a:xfrm>
              <a:off x="1888" y="1471"/>
              <a:ext cx="1394" cy="1166"/>
            </a:xfrm>
            <a:custGeom>
              <a:avLst/>
              <a:gdLst>
                <a:gd name="T0" fmla="*/ 387 w 588"/>
                <a:gd name="T1" fmla="*/ 18 h 492"/>
                <a:gd name="T2" fmla="*/ 405 w 588"/>
                <a:gd name="T3" fmla="*/ 85 h 492"/>
                <a:gd name="T4" fmla="*/ 359 w 588"/>
                <a:gd name="T5" fmla="*/ 128 h 492"/>
                <a:gd name="T6" fmla="*/ 350 w 588"/>
                <a:gd name="T7" fmla="*/ 130 h 492"/>
                <a:gd name="T8" fmla="*/ 351 w 588"/>
                <a:gd name="T9" fmla="*/ 135 h 492"/>
                <a:gd name="T10" fmla="*/ 386 w 588"/>
                <a:gd name="T11" fmla="*/ 176 h 492"/>
                <a:gd name="T12" fmla="*/ 461 w 588"/>
                <a:gd name="T13" fmla="*/ 304 h 492"/>
                <a:gd name="T14" fmla="*/ 465 w 588"/>
                <a:gd name="T15" fmla="*/ 313 h 492"/>
                <a:gd name="T16" fmla="*/ 469 w 588"/>
                <a:gd name="T17" fmla="*/ 310 h 492"/>
                <a:gd name="T18" fmla="*/ 483 w 588"/>
                <a:gd name="T19" fmla="*/ 297 h 492"/>
                <a:gd name="T20" fmla="*/ 519 w 588"/>
                <a:gd name="T21" fmla="*/ 284 h 492"/>
                <a:gd name="T22" fmla="*/ 521 w 588"/>
                <a:gd name="T23" fmla="*/ 284 h 492"/>
                <a:gd name="T24" fmla="*/ 567 w 588"/>
                <a:gd name="T25" fmla="*/ 302 h 492"/>
                <a:gd name="T26" fmla="*/ 584 w 588"/>
                <a:gd name="T27" fmla="*/ 373 h 492"/>
                <a:gd name="T28" fmla="*/ 525 w 588"/>
                <a:gd name="T29" fmla="*/ 415 h 492"/>
                <a:gd name="T30" fmla="*/ 523 w 588"/>
                <a:gd name="T31" fmla="*/ 415 h 492"/>
                <a:gd name="T32" fmla="*/ 516 w 588"/>
                <a:gd name="T33" fmla="*/ 414 h 492"/>
                <a:gd name="T34" fmla="*/ 506 w 588"/>
                <a:gd name="T35" fmla="*/ 413 h 492"/>
                <a:gd name="T36" fmla="*/ 497 w 588"/>
                <a:gd name="T37" fmla="*/ 410 h 492"/>
                <a:gd name="T38" fmla="*/ 499 w 588"/>
                <a:gd name="T39" fmla="*/ 419 h 492"/>
                <a:gd name="T40" fmla="*/ 507 w 588"/>
                <a:gd name="T41" fmla="*/ 457 h 492"/>
                <a:gd name="T42" fmla="*/ 446 w 588"/>
                <a:gd name="T43" fmla="*/ 492 h 492"/>
                <a:gd name="T44" fmla="*/ 386 w 588"/>
                <a:gd name="T45" fmla="*/ 475 h 492"/>
                <a:gd name="T46" fmla="*/ 309 w 588"/>
                <a:gd name="T47" fmla="*/ 437 h 492"/>
                <a:gd name="T48" fmla="*/ 256 w 588"/>
                <a:gd name="T49" fmla="*/ 404 h 492"/>
                <a:gd name="T50" fmla="*/ 201 w 588"/>
                <a:gd name="T51" fmla="*/ 335 h 492"/>
                <a:gd name="T52" fmla="*/ 240 w 588"/>
                <a:gd name="T53" fmla="*/ 287 h 492"/>
                <a:gd name="T54" fmla="*/ 219 w 588"/>
                <a:gd name="T55" fmla="*/ 213 h 492"/>
                <a:gd name="T56" fmla="*/ 167 w 588"/>
                <a:gd name="T57" fmla="*/ 192 h 492"/>
                <a:gd name="T58" fmla="*/ 164 w 588"/>
                <a:gd name="T59" fmla="*/ 192 h 492"/>
                <a:gd name="T60" fmla="*/ 101 w 588"/>
                <a:gd name="T61" fmla="*/ 234 h 492"/>
                <a:gd name="T62" fmla="*/ 48 w 588"/>
                <a:gd name="T63" fmla="*/ 239 h 492"/>
                <a:gd name="T64" fmla="*/ 0 w 588"/>
                <a:gd name="T65" fmla="*/ 94 h 492"/>
                <a:gd name="T66" fmla="*/ 195 w 588"/>
                <a:gd name="T67" fmla="*/ 85 h 492"/>
                <a:gd name="T68" fmla="*/ 242 w 588"/>
                <a:gd name="T69" fmla="*/ 47 h 492"/>
                <a:gd name="T70" fmla="*/ 267 w 588"/>
                <a:gd name="T71" fmla="*/ 63 h 492"/>
                <a:gd name="T72" fmla="*/ 275 w 588"/>
                <a:gd name="T73" fmla="*/ 69 h 492"/>
                <a:gd name="T74" fmla="*/ 277 w 588"/>
                <a:gd name="T75" fmla="*/ 69 h 492"/>
                <a:gd name="T76" fmla="*/ 277 w 588"/>
                <a:gd name="T77" fmla="*/ 65 h 492"/>
                <a:gd name="T78" fmla="*/ 278 w 588"/>
                <a:gd name="T79" fmla="*/ 57 h 492"/>
                <a:gd name="T80" fmla="*/ 317 w 588"/>
                <a:gd name="T81" fmla="*/ 5 h 492"/>
                <a:gd name="T82" fmla="*/ 341 w 588"/>
                <a:gd name="T8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8" h="492">
                  <a:moveTo>
                    <a:pt x="342" y="0"/>
                  </a:moveTo>
                  <a:cubicBezTo>
                    <a:pt x="351" y="0"/>
                    <a:pt x="359" y="2"/>
                    <a:pt x="367" y="5"/>
                  </a:cubicBezTo>
                  <a:cubicBezTo>
                    <a:pt x="374" y="8"/>
                    <a:pt x="381" y="12"/>
                    <a:pt x="387" y="18"/>
                  </a:cubicBezTo>
                  <a:cubicBezTo>
                    <a:pt x="393" y="24"/>
                    <a:pt x="398" y="30"/>
                    <a:pt x="401" y="38"/>
                  </a:cubicBezTo>
                  <a:cubicBezTo>
                    <a:pt x="405" y="45"/>
                    <a:pt x="407" y="54"/>
                    <a:pt x="407" y="62"/>
                  </a:cubicBezTo>
                  <a:cubicBezTo>
                    <a:pt x="408" y="70"/>
                    <a:pt x="407" y="78"/>
                    <a:pt x="405" y="85"/>
                  </a:cubicBezTo>
                  <a:cubicBezTo>
                    <a:pt x="402" y="92"/>
                    <a:pt x="399" y="98"/>
                    <a:pt x="395" y="104"/>
                  </a:cubicBezTo>
                  <a:cubicBezTo>
                    <a:pt x="390" y="110"/>
                    <a:pt x="385" y="115"/>
                    <a:pt x="379" y="119"/>
                  </a:cubicBezTo>
                  <a:cubicBezTo>
                    <a:pt x="373" y="123"/>
                    <a:pt x="366" y="126"/>
                    <a:pt x="359" y="128"/>
                  </a:cubicBezTo>
                  <a:cubicBezTo>
                    <a:pt x="358" y="129"/>
                    <a:pt x="357" y="129"/>
                    <a:pt x="356" y="129"/>
                  </a:cubicBezTo>
                  <a:cubicBezTo>
                    <a:pt x="355" y="129"/>
                    <a:pt x="354" y="130"/>
                    <a:pt x="353" y="130"/>
                  </a:cubicBezTo>
                  <a:cubicBezTo>
                    <a:pt x="352" y="130"/>
                    <a:pt x="351" y="130"/>
                    <a:pt x="350" y="130"/>
                  </a:cubicBezTo>
                  <a:cubicBezTo>
                    <a:pt x="348" y="130"/>
                    <a:pt x="347" y="130"/>
                    <a:pt x="346" y="130"/>
                  </a:cubicBezTo>
                  <a:cubicBezTo>
                    <a:pt x="347" y="131"/>
                    <a:pt x="348" y="132"/>
                    <a:pt x="349" y="133"/>
                  </a:cubicBezTo>
                  <a:cubicBezTo>
                    <a:pt x="349" y="134"/>
                    <a:pt x="350" y="134"/>
                    <a:pt x="351" y="135"/>
                  </a:cubicBezTo>
                  <a:cubicBezTo>
                    <a:pt x="351" y="136"/>
                    <a:pt x="352" y="137"/>
                    <a:pt x="353" y="137"/>
                  </a:cubicBezTo>
                  <a:cubicBezTo>
                    <a:pt x="354" y="138"/>
                    <a:pt x="354" y="139"/>
                    <a:pt x="355" y="140"/>
                  </a:cubicBezTo>
                  <a:cubicBezTo>
                    <a:pt x="366" y="152"/>
                    <a:pt x="376" y="164"/>
                    <a:pt x="386" y="176"/>
                  </a:cubicBezTo>
                  <a:cubicBezTo>
                    <a:pt x="396" y="189"/>
                    <a:pt x="405" y="202"/>
                    <a:pt x="414" y="216"/>
                  </a:cubicBezTo>
                  <a:cubicBezTo>
                    <a:pt x="423" y="230"/>
                    <a:pt x="431" y="244"/>
                    <a:pt x="439" y="259"/>
                  </a:cubicBezTo>
                  <a:cubicBezTo>
                    <a:pt x="447" y="273"/>
                    <a:pt x="454" y="288"/>
                    <a:pt x="461" y="304"/>
                  </a:cubicBezTo>
                  <a:cubicBezTo>
                    <a:pt x="461" y="305"/>
                    <a:pt x="462" y="306"/>
                    <a:pt x="462" y="307"/>
                  </a:cubicBezTo>
                  <a:cubicBezTo>
                    <a:pt x="463" y="308"/>
                    <a:pt x="463" y="309"/>
                    <a:pt x="463" y="310"/>
                  </a:cubicBezTo>
                  <a:cubicBezTo>
                    <a:pt x="464" y="311"/>
                    <a:pt x="464" y="312"/>
                    <a:pt x="465" y="313"/>
                  </a:cubicBezTo>
                  <a:cubicBezTo>
                    <a:pt x="465" y="314"/>
                    <a:pt x="465" y="314"/>
                    <a:pt x="466" y="315"/>
                  </a:cubicBezTo>
                  <a:cubicBezTo>
                    <a:pt x="466" y="315"/>
                    <a:pt x="467" y="314"/>
                    <a:pt x="468" y="313"/>
                  </a:cubicBezTo>
                  <a:cubicBezTo>
                    <a:pt x="468" y="312"/>
                    <a:pt x="469" y="311"/>
                    <a:pt x="469" y="310"/>
                  </a:cubicBezTo>
                  <a:cubicBezTo>
                    <a:pt x="470" y="309"/>
                    <a:pt x="471" y="309"/>
                    <a:pt x="471" y="308"/>
                  </a:cubicBezTo>
                  <a:cubicBezTo>
                    <a:pt x="472" y="307"/>
                    <a:pt x="473" y="306"/>
                    <a:pt x="473" y="305"/>
                  </a:cubicBezTo>
                  <a:cubicBezTo>
                    <a:pt x="476" y="302"/>
                    <a:pt x="479" y="299"/>
                    <a:pt x="483" y="297"/>
                  </a:cubicBezTo>
                  <a:cubicBezTo>
                    <a:pt x="486" y="294"/>
                    <a:pt x="490" y="292"/>
                    <a:pt x="494" y="290"/>
                  </a:cubicBezTo>
                  <a:cubicBezTo>
                    <a:pt x="498" y="288"/>
                    <a:pt x="502" y="287"/>
                    <a:pt x="506" y="286"/>
                  </a:cubicBezTo>
                  <a:cubicBezTo>
                    <a:pt x="510" y="285"/>
                    <a:pt x="515" y="284"/>
                    <a:pt x="519" y="284"/>
                  </a:cubicBezTo>
                  <a:cubicBezTo>
                    <a:pt x="520" y="284"/>
                    <a:pt x="520" y="284"/>
                    <a:pt x="520" y="284"/>
                  </a:cubicBezTo>
                  <a:cubicBezTo>
                    <a:pt x="520" y="284"/>
                    <a:pt x="520" y="284"/>
                    <a:pt x="521" y="284"/>
                  </a:cubicBezTo>
                  <a:cubicBezTo>
                    <a:pt x="521" y="284"/>
                    <a:pt x="521" y="284"/>
                    <a:pt x="521" y="284"/>
                  </a:cubicBezTo>
                  <a:cubicBezTo>
                    <a:pt x="522" y="284"/>
                    <a:pt x="522" y="284"/>
                    <a:pt x="522" y="284"/>
                  </a:cubicBezTo>
                  <a:cubicBezTo>
                    <a:pt x="531" y="284"/>
                    <a:pt x="539" y="286"/>
                    <a:pt x="547" y="289"/>
                  </a:cubicBezTo>
                  <a:cubicBezTo>
                    <a:pt x="554" y="292"/>
                    <a:pt x="561" y="297"/>
                    <a:pt x="567" y="302"/>
                  </a:cubicBezTo>
                  <a:cubicBezTo>
                    <a:pt x="573" y="308"/>
                    <a:pt x="578" y="315"/>
                    <a:pt x="582" y="322"/>
                  </a:cubicBezTo>
                  <a:cubicBezTo>
                    <a:pt x="585" y="330"/>
                    <a:pt x="587" y="338"/>
                    <a:pt x="588" y="347"/>
                  </a:cubicBezTo>
                  <a:cubicBezTo>
                    <a:pt x="588" y="356"/>
                    <a:pt x="587" y="365"/>
                    <a:pt x="584" y="373"/>
                  </a:cubicBezTo>
                  <a:cubicBezTo>
                    <a:pt x="581" y="381"/>
                    <a:pt x="576" y="388"/>
                    <a:pt x="570" y="394"/>
                  </a:cubicBezTo>
                  <a:cubicBezTo>
                    <a:pt x="565" y="400"/>
                    <a:pt x="558" y="405"/>
                    <a:pt x="550" y="409"/>
                  </a:cubicBezTo>
                  <a:cubicBezTo>
                    <a:pt x="542" y="412"/>
                    <a:pt x="534" y="415"/>
                    <a:pt x="525" y="415"/>
                  </a:cubicBezTo>
                  <a:cubicBezTo>
                    <a:pt x="525" y="415"/>
                    <a:pt x="525" y="415"/>
                    <a:pt x="524" y="415"/>
                  </a:cubicBezTo>
                  <a:cubicBezTo>
                    <a:pt x="524" y="415"/>
                    <a:pt x="524" y="415"/>
                    <a:pt x="524" y="415"/>
                  </a:cubicBezTo>
                  <a:cubicBezTo>
                    <a:pt x="523" y="415"/>
                    <a:pt x="523" y="415"/>
                    <a:pt x="523" y="415"/>
                  </a:cubicBezTo>
                  <a:cubicBezTo>
                    <a:pt x="523" y="415"/>
                    <a:pt x="522" y="415"/>
                    <a:pt x="522" y="415"/>
                  </a:cubicBezTo>
                  <a:cubicBezTo>
                    <a:pt x="521" y="415"/>
                    <a:pt x="520" y="415"/>
                    <a:pt x="519" y="415"/>
                  </a:cubicBezTo>
                  <a:cubicBezTo>
                    <a:pt x="518" y="415"/>
                    <a:pt x="517" y="415"/>
                    <a:pt x="516" y="414"/>
                  </a:cubicBezTo>
                  <a:cubicBezTo>
                    <a:pt x="515" y="414"/>
                    <a:pt x="513" y="414"/>
                    <a:pt x="512" y="414"/>
                  </a:cubicBezTo>
                  <a:cubicBezTo>
                    <a:pt x="511" y="414"/>
                    <a:pt x="510" y="414"/>
                    <a:pt x="509" y="413"/>
                  </a:cubicBezTo>
                  <a:cubicBezTo>
                    <a:pt x="508" y="413"/>
                    <a:pt x="507" y="413"/>
                    <a:pt x="506" y="413"/>
                  </a:cubicBezTo>
                  <a:cubicBezTo>
                    <a:pt x="505" y="412"/>
                    <a:pt x="504" y="412"/>
                    <a:pt x="503" y="412"/>
                  </a:cubicBezTo>
                  <a:cubicBezTo>
                    <a:pt x="502" y="411"/>
                    <a:pt x="501" y="411"/>
                    <a:pt x="500" y="411"/>
                  </a:cubicBezTo>
                  <a:cubicBezTo>
                    <a:pt x="499" y="410"/>
                    <a:pt x="498" y="410"/>
                    <a:pt x="497" y="410"/>
                  </a:cubicBezTo>
                  <a:cubicBezTo>
                    <a:pt x="497" y="411"/>
                    <a:pt x="497" y="412"/>
                    <a:pt x="498" y="413"/>
                  </a:cubicBezTo>
                  <a:cubicBezTo>
                    <a:pt x="498" y="414"/>
                    <a:pt x="498" y="415"/>
                    <a:pt x="498" y="416"/>
                  </a:cubicBezTo>
                  <a:cubicBezTo>
                    <a:pt x="499" y="417"/>
                    <a:pt x="499" y="418"/>
                    <a:pt x="499" y="419"/>
                  </a:cubicBezTo>
                  <a:cubicBezTo>
                    <a:pt x="500" y="420"/>
                    <a:pt x="500" y="421"/>
                    <a:pt x="500" y="422"/>
                  </a:cubicBezTo>
                  <a:cubicBezTo>
                    <a:pt x="501" y="428"/>
                    <a:pt x="502" y="433"/>
                    <a:pt x="504" y="439"/>
                  </a:cubicBezTo>
                  <a:cubicBezTo>
                    <a:pt x="505" y="445"/>
                    <a:pt x="506" y="451"/>
                    <a:pt x="507" y="457"/>
                  </a:cubicBezTo>
                  <a:cubicBezTo>
                    <a:pt x="508" y="463"/>
                    <a:pt x="509" y="469"/>
                    <a:pt x="510" y="475"/>
                  </a:cubicBezTo>
                  <a:cubicBezTo>
                    <a:pt x="511" y="481"/>
                    <a:pt x="512" y="486"/>
                    <a:pt x="512" y="492"/>
                  </a:cubicBezTo>
                  <a:cubicBezTo>
                    <a:pt x="446" y="492"/>
                    <a:pt x="446" y="492"/>
                    <a:pt x="446" y="492"/>
                  </a:cubicBezTo>
                  <a:cubicBezTo>
                    <a:pt x="445" y="492"/>
                    <a:pt x="443" y="492"/>
                    <a:pt x="438" y="491"/>
                  </a:cubicBezTo>
                  <a:cubicBezTo>
                    <a:pt x="433" y="490"/>
                    <a:pt x="427" y="489"/>
                    <a:pt x="418" y="486"/>
                  </a:cubicBezTo>
                  <a:cubicBezTo>
                    <a:pt x="409" y="484"/>
                    <a:pt x="399" y="480"/>
                    <a:pt x="386" y="475"/>
                  </a:cubicBezTo>
                  <a:cubicBezTo>
                    <a:pt x="374" y="469"/>
                    <a:pt x="359" y="462"/>
                    <a:pt x="343" y="452"/>
                  </a:cubicBezTo>
                  <a:cubicBezTo>
                    <a:pt x="338" y="449"/>
                    <a:pt x="332" y="446"/>
                    <a:pt x="327" y="444"/>
                  </a:cubicBezTo>
                  <a:cubicBezTo>
                    <a:pt x="321" y="441"/>
                    <a:pt x="315" y="439"/>
                    <a:pt x="309" y="437"/>
                  </a:cubicBezTo>
                  <a:cubicBezTo>
                    <a:pt x="303" y="436"/>
                    <a:pt x="296" y="434"/>
                    <a:pt x="290" y="432"/>
                  </a:cubicBezTo>
                  <a:cubicBezTo>
                    <a:pt x="283" y="431"/>
                    <a:pt x="277" y="430"/>
                    <a:pt x="270" y="429"/>
                  </a:cubicBezTo>
                  <a:cubicBezTo>
                    <a:pt x="266" y="420"/>
                    <a:pt x="261" y="412"/>
                    <a:pt x="256" y="404"/>
                  </a:cubicBezTo>
                  <a:cubicBezTo>
                    <a:pt x="251" y="396"/>
                    <a:pt x="246" y="388"/>
                    <a:pt x="240" y="380"/>
                  </a:cubicBezTo>
                  <a:cubicBezTo>
                    <a:pt x="234" y="372"/>
                    <a:pt x="228" y="364"/>
                    <a:pt x="221" y="357"/>
                  </a:cubicBezTo>
                  <a:cubicBezTo>
                    <a:pt x="215" y="350"/>
                    <a:pt x="208" y="342"/>
                    <a:pt x="201" y="335"/>
                  </a:cubicBezTo>
                  <a:cubicBezTo>
                    <a:pt x="207" y="332"/>
                    <a:pt x="213" y="328"/>
                    <a:pt x="218" y="323"/>
                  </a:cubicBezTo>
                  <a:cubicBezTo>
                    <a:pt x="224" y="318"/>
                    <a:pt x="228" y="313"/>
                    <a:pt x="232" y="307"/>
                  </a:cubicBezTo>
                  <a:cubicBezTo>
                    <a:pt x="236" y="301"/>
                    <a:pt x="238" y="294"/>
                    <a:pt x="240" y="287"/>
                  </a:cubicBezTo>
                  <a:cubicBezTo>
                    <a:pt x="242" y="280"/>
                    <a:pt x="243" y="272"/>
                    <a:pt x="243" y="265"/>
                  </a:cubicBezTo>
                  <a:cubicBezTo>
                    <a:pt x="242" y="254"/>
                    <a:pt x="240" y="245"/>
                    <a:pt x="236" y="236"/>
                  </a:cubicBezTo>
                  <a:cubicBezTo>
                    <a:pt x="232" y="228"/>
                    <a:pt x="226" y="220"/>
                    <a:pt x="219" y="213"/>
                  </a:cubicBezTo>
                  <a:cubicBezTo>
                    <a:pt x="213" y="207"/>
                    <a:pt x="205" y="201"/>
                    <a:pt x="196" y="198"/>
                  </a:cubicBezTo>
                  <a:cubicBezTo>
                    <a:pt x="187" y="194"/>
                    <a:pt x="178" y="192"/>
                    <a:pt x="168" y="192"/>
                  </a:cubicBezTo>
                  <a:cubicBezTo>
                    <a:pt x="167" y="192"/>
                    <a:pt x="167" y="192"/>
                    <a:pt x="167" y="192"/>
                  </a:cubicBezTo>
                  <a:cubicBezTo>
                    <a:pt x="166" y="192"/>
                    <a:pt x="166" y="192"/>
                    <a:pt x="166" y="192"/>
                  </a:cubicBezTo>
                  <a:cubicBezTo>
                    <a:pt x="166" y="192"/>
                    <a:pt x="165" y="192"/>
                    <a:pt x="165" y="192"/>
                  </a:cubicBezTo>
                  <a:cubicBezTo>
                    <a:pt x="165" y="192"/>
                    <a:pt x="165" y="192"/>
                    <a:pt x="164" y="192"/>
                  </a:cubicBezTo>
                  <a:cubicBezTo>
                    <a:pt x="155" y="193"/>
                    <a:pt x="146" y="195"/>
                    <a:pt x="138" y="198"/>
                  </a:cubicBezTo>
                  <a:cubicBezTo>
                    <a:pt x="130" y="202"/>
                    <a:pt x="122" y="207"/>
                    <a:pt x="116" y="213"/>
                  </a:cubicBezTo>
                  <a:cubicBezTo>
                    <a:pt x="110" y="219"/>
                    <a:pt x="105" y="226"/>
                    <a:pt x="101" y="234"/>
                  </a:cubicBezTo>
                  <a:cubicBezTo>
                    <a:pt x="97" y="242"/>
                    <a:pt x="94" y="250"/>
                    <a:pt x="93" y="259"/>
                  </a:cubicBezTo>
                  <a:cubicBezTo>
                    <a:pt x="86" y="256"/>
                    <a:pt x="79" y="252"/>
                    <a:pt x="71" y="249"/>
                  </a:cubicBezTo>
                  <a:cubicBezTo>
                    <a:pt x="63" y="246"/>
                    <a:pt x="56" y="242"/>
                    <a:pt x="48" y="239"/>
                  </a:cubicBezTo>
                  <a:cubicBezTo>
                    <a:pt x="40" y="237"/>
                    <a:pt x="32" y="234"/>
                    <a:pt x="24" y="231"/>
                  </a:cubicBezTo>
                  <a:cubicBezTo>
                    <a:pt x="16" y="228"/>
                    <a:pt x="8" y="226"/>
                    <a:pt x="0" y="224"/>
                  </a:cubicBezTo>
                  <a:cubicBezTo>
                    <a:pt x="0" y="94"/>
                    <a:pt x="0" y="94"/>
                    <a:pt x="0" y="94"/>
                  </a:cubicBezTo>
                  <a:cubicBezTo>
                    <a:pt x="182" y="94"/>
                    <a:pt x="182" y="94"/>
                    <a:pt x="182" y="94"/>
                  </a:cubicBezTo>
                  <a:cubicBezTo>
                    <a:pt x="182" y="94"/>
                    <a:pt x="183" y="94"/>
                    <a:pt x="186" y="92"/>
                  </a:cubicBezTo>
                  <a:cubicBezTo>
                    <a:pt x="188" y="91"/>
                    <a:pt x="191" y="89"/>
                    <a:pt x="195" y="85"/>
                  </a:cubicBezTo>
                  <a:cubicBezTo>
                    <a:pt x="199" y="81"/>
                    <a:pt x="205" y="76"/>
                    <a:pt x="211" y="69"/>
                  </a:cubicBezTo>
                  <a:cubicBezTo>
                    <a:pt x="218" y="62"/>
                    <a:pt x="225" y="53"/>
                    <a:pt x="233" y="42"/>
                  </a:cubicBezTo>
                  <a:cubicBezTo>
                    <a:pt x="236" y="44"/>
                    <a:pt x="239" y="45"/>
                    <a:pt x="242" y="47"/>
                  </a:cubicBezTo>
                  <a:cubicBezTo>
                    <a:pt x="245" y="49"/>
                    <a:pt x="248" y="50"/>
                    <a:pt x="250" y="52"/>
                  </a:cubicBezTo>
                  <a:cubicBezTo>
                    <a:pt x="253" y="54"/>
                    <a:pt x="256" y="56"/>
                    <a:pt x="259" y="57"/>
                  </a:cubicBezTo>
                  <a:cubicBezTo>
                    <a:pt x="261" y="59"/>
                    <a:pt x="264" y="61"/>
                    <a:pt x="267" y="63"/>
                  </a:cubicBezTo>
                  <a:cubicBezTo>
                    <a:pt x="268" y="64"/>
                    <a:pt x="269" y="64"/>
                    <a:pt x="270" y="65"/>
                  </a:cubicBezTo>
                  <a:cubicBezTo>
                    <a:pt x="271" y="65"/>
                    <a:pt x="271" y="66"/>
                    <a:pt x="272" y="67"/>
                  </a:cubicBezTo>
                  <a:cubicBezTo>
                    <a:pt x="273" y="67"/>
                    <a:pt x="274" y="68"/>
                    <a:pt x="275" y="69"/>
                  </a:cubicBezTo>
                  <a:cubicBezTo>
                    <a:pt x="276" y="69"/>
                    <a:pt x="277" y="70"/>
                    <a:pt x="278" y="70"/>
                  </a:cubicBezTo>
                  <a:cubicBezTo>
                    <a:pt x="278" y="70"/>
                    <a:pt x="278" y="70"/>
                    <a:pt x="278" y="70"/>
                  </a:cubicBezTo>
                  <a:cubicBezTo>
                    <a:pt x="278" y="70"/>
                    <a:pt x="278" y="70"/>
                    <a:pt x="277" y="69"/>
                  </a:cubicBezTo>
                  <a:cubicBezTo>
                    <a:pt x="277" y="69"/>
                    <a:pt x="277" y="69"/>
                    <a:pt x="277" y="69"/>
                  </a:cubicBezTo>
                  <a:cubicBezTo>
                    <a:pt x="277" y="69"/>
                    <a:pt x="277" y="68"/>
                    <a:pt x="277" y="68"/>
                  </a:cubicBezTo>
                  <a:cubicBezTo>
                    <a:pt x="277" y="67"/>
                    <a:pt x="277" y="66"/>
                    <a:pt x="277" y="65"/>
                  </a:cubicBezTo>
                  <a:cubicBezTo>
                    <a:pt x="277" y="64"/>
                    <a:pt x="277" y="64"/>
                    <a:pt x="277" y="63"/>
                  </a:cubicBezTo>
                  <a:cubicBezTo>
                    <a:pt x="277" y="62"/>
                    <a:pt x="278" y="61"/>
                    <a:pt x="278" y="60"/>
                  </a:cubicBezTo>
                  <a:cubicBezTo>
                    <a:pt x="278" y="59"/>
                    <a:pt x="278" y="58"/>
                    <a:pt x="278" y="57"/>
                  </a:cubicBezTo>
                  <a:cubicBezTo>
                    <a:pt x="279" y="50"/>
                    <a:pt x="281" y="42"/>
                    <a:pt x="285" y="35"/>
                  </a:cubicBezTo>
                  <a:cubicBezTo>
                    <a:pt x="288" y="29"/>
                    <a:pt x="293" y="23"/>
                    <a:pt x="298" y="18"/>
                  </a:cubicBezTo>
                  <a:cubicBezTo>
                    <a:pt x="303" y="13"/>
                    <a:pt x="310" y="8"/>
                    <a:pt x="317" y="5"/>
                  </a:cubicBezTo>
                  <a:cubicBezTo>
                    <a:pt x="324" y="2"/>
                    <a:pt x="331" y="0"/>
                    <a:pt x="339" y="0"/>
                  </a:cubicBezTo>
                  <a:cubicBezTo>
                    <a:pt x="340" y="0"/>
                    <a:pt x="340" y="0"/>
                    <a:pt x="340" y="0"/>
                  </a:cubicBezTo>
                  <a:cubicBezTo>
                    <a:pt x="340" y="0"/>
                    <a:pt x="341" y="0"/>
                    <a:pt x="341" y="0"/>
                  </a:cubicBezTo>
                  <a:cubicBezTo>
                    <a:pt x="341" y="0"/>
                    <a:pt x="341" y="0"/>
                    <a:pt x="342" y="0"/>
                  </a:cubicBezTo>
                  <a:cubicBezTo>
                    <a:pt x="342" y="0"/>
                    <a:pt x="342" y="0"/>
                    <a:pt x="342"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01F01AA6-7D3D-4633-B617-C60E8049B2F8}"/>
                </a:ext>
              </a:extLst>
            </p:cNvPr>
            <p:cNvSpPr>
              <a:spLocks/>
            </p:cNvSpPr>
            <p:nvPr/>
          </p:nvSpPr>
          <p:spPr bwMode="auto">
            <a:xfrm>
              <a:off x="1905" y="1490"/>
              <a:ext cx="1360" cy="1130"/>
            </a:xfrm>
            <a:custGeom>
              <a:avLst/>
              <a:gdLst>
                <a:gd name="T0" fmla="*/ 439 w 574"/>
                <a:gd name="T1" fmla="*/ 476 h 477"/>
                <a:gd name="T2" fmla="*/ 401 w 574"/>
                <a:gd name="T3" fmla="*/ 467 h 477"/>
                <a:gd name="T4" fmla="*/ 358 w 574"/>
                <a:gd name="T5" fmla="*/ 448 h 477"/>
                <a:gd name="T6" fmla="*/ 316 w 574"/>
                <a:gd name="T7" fmla="*/ 426 h 477"/>
                <a:gd name="T8" fmla="*/ 268 w 574"/>
                <a:gd name="T9" fmla="*/ 414 h 477"/>
                <a:gd name="T10" fmla="*/ 206 w 574"/>
                <a:gd name="T11" fmla="*/ 329 h 477"/>
                <a:gd name="T12" fmla="*/ 240 w 574"/>
                <a:gd name="T13" fmla="*/ 236 h 477"/>
                <a:gd name="T14" fmla="*/ 161 w 574"/>
                <a:gd name="T15" fmla="*/ 177 h 477"/>
                <a:gd name="T16" fmla="*/ 157 w 574"/>
                <a:gd name="T17" fmla="*/ 177 h 477"/>
                <a:gd name="T18" fmla="*/ 80 w 574"/>
                <a:gd name="T19" fmla="*/ 240 h 477"/>
                <a:gd name="T20" fmla="*/ 0 w 574"/>
                <a:gd name="T21" fmla="*/ 210 h 477"/>
                <a:gd name="T22" fmla="*/ 0 w 574"/>
                <a:gd name="T23" fmla="*/ 94 h 477"/>
                <a:gd name="T24" fmla="*/ 176 w 574"/>
                <a:gd name="T25" fmla="*/ 94 h 477"/>
                <a:gd name="T26" fmla="*/ 178 w 574"/>
                <a:gd name="T27" fmla="*/ 93 h 477"/>
                <a:gd name="T28" fmla="*/ 203 w 574"/>
                <a:gd name="T29" fmla="*/ 73 h 477"/>
                <a:gd name="T30" fmla="*/ 228 w 574"/>
                <a:gd name="T31" fmla="*/ 44 h 477"/>
                <a:gd name="T32" fmla="*/ 256 w 574"/>
                <a:gd name="T33" fmla="*/ 61 h 477"/>
                <a:gd name="T34" fmla="*/ 264 w 574"/>
                <a:gd name="T35" fmla="*/ 67 h 477"/>
                <a:gd name="T36" fmla="*/ 281 w 574"/>
                <a:gd name="T37" fmla="*/ 79 h 477"/>
                <a:gd name="T38" fmla="*/ 278 w 574"/>
                <a:gd name="T39" fmla="*/ 60 h 477"/>
                <a:gd name="T40" fmla="*/ 333 w 574"/>
                <a:gd name="T41" fmla="*/ 0 h 477"/>
                <a:gd name="T42" fmla="*/ 335 w 574"/>
                <a:gd name="T43" fmla="*/ 0 h 477"/>
                <a:gd name="T44" fmla="*/ 393 w 574"/>
                <a:gd name="T45" fmla="*/ 57 h 477"/>
                <a:gd name="T46" fmla="*/ 339 w 574"/>
                <a:gd name="T47" fmla="*/ 115 h 477"/>
                <a:gd name="T48" fmla="*/ 322 w 574"/>
                <a:gd name="T49" fmla="*/ 116 h 477"/>
                <a:gd name="T50" fmla="*/ 336 w 574"/>
                <a:gd name="T51" fmla="*/ 130 h 477"/>
                <a:gd name="T52" fmla="*/ 343 w 574"/>
                <a:gd name="T53" fmla="*/ 137 h 477"/>
                <a:gd name="T54" fmla="*/ 447 w 574"/>
                <a:gd name="T55" fmla="*/ 299 h 477"/>
                <a:gd name="T56" fmla="*/ 451 w 574"/>
                <a:gd name="T57" fmla="*/ 308 h 477"/>
                <a:gd name="T58" fmla="*/ 458 w 574"/>
                <a:gd name="T59" fmla="*/ 324 h 477"/>
                <a:gd name="T60" fmla="*/ 465 w 574"/>
                <a:gd name="T61" fmla="*/ 311 h 477"/>
                <a:gd name="T62" fmla="*/ 513 w 574"/>
                <a:gd name="T63" fmla="*/ 284 h 477"/>
                <a:gd name="T64" fmla="*/ 515 w 574"/>
                <a:gd name="T65" fmla="*/ 284 h 477"/>
                <a:gd name="T66" fmla="*/ 573 w 574"/>
                <a:gd name="T67" fmla="*/ 339 h 477"/>
                <a:gd name="T68" fmla="*/ 518 w 574"/>
                <a:gd name="T69" fmla="*/ 399 h 477"/>
                <a:gd name="T70" fmla="*/ 515 w 574"/>
                <a:gd name="T71" fmla="*/ 399 h 477"/>
                <a:gd name="T72" fmla="*/ 493 w 574"/>
                <a:gd name="T73" fmla="*/ 395 h 477"/>
                <a:gd name="T74" fmla="*/ 479 w 574"/>
                <a:gd name="T75" fmla="*/ 389 h 477"/>
                <a:gd name="T76" fmla="*/ 484 w 574"/>
                <a:gd name="T77" fmla="*/ 410 h 477"/>
                <a:gd name="T78" fmla="*/ 485 w 574"/>
                <a:gd name="T79" fmla="*/ 416 h 477"/>
                <a:gd name="T80" fmla="*/ 497 w 574"/>
                <a:gd name="T81" fmla="*/ 477 h 477"/>
                <a:gd name="T82" fmla="*/ 439 w 574"/>
                <a:gd name="T83"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4" h="477">
                  <a:moveTo>
                    <a:pt x="439" y="476"/>
                  </a:moveTo>
                  <a:cubicBezTo>
                    <a:pt x="426" y="476"/>
                    <a:pt x="413" y="471"/>
                    <a:pt x="401" y="467"/>
                  </a:cubicBezTo>
                  <a:cubicBezTo>
                    <a:pt x="386" y="462"/>
                    <a:pt x="372" y="455"/>
                    <a:pt x="358" y="448"/>
                  </a:cubicBezTo>
                  <a:cubicBezTo>
                    <a:pt x="344" y="440"/>
                    <a:pt x="331" y="432"/>
                    <a:pt x="316" y="426"/>
                  </a:cubicBezTo>
                  <a:cubicBezTo>
                    <a:pt x="300" y="420"/>
                    <a:pt x="284" y="417"/>
                    <a:pt x="268" y="414"/>
                  </a:cubicBezTo>
                  <a:cubicBezTo>
                    <a:pt x="252" y="383"/>
                    <a:pt x="231" y="354"/>
                    <a:pt x="206" y="329"/>
                  </a:cubicBezTo>
                  <a:cubicBezTo>
                    <a:pt x="236" y="309"/>
                    <a:pt x="250" y="270"/>
                    <a:pt x="240" y="236"/>
                  </a:cubicBezTo>
                  <a:cubicBezTo>
                    <a:pt x="229" y="201"/>
                    <a:pt x="197" y="177"/>
                    <a:pt x="161" y="177"/>
                  </a:cubicBezTo>
                  <a:cubicBezTo>
                    <a:pt x="157" y="177"/>
                    <a:pt x="157" y="177"/>
                    <a:pt x="157" y="177"/>
                  </a:cubicBezTo>
                  <a:cubicBezTo>
                    <a:pt x="120" y="178"/>
                    <a:pt x="89" y="205"/>
                    <a:pt x="80" y="240"/>
                  </a:cubicBezTo>
                  <a:cubicBezTo>
                    <a:pt x="55" y="228"/>
                    <a:pt x="28" y="218"/>
                    <a:pt x="0" y="210"/>
                  </a:cubicBezTo>
                  <a:cubicBezTo>
                    <a:pt x="0" y="94"/>
                    <a:pt x="0" y="94"/>
                    <a:pt x="0" y="94"/>
                  </a:cubicBezTo>
                  <a:cubicBezTo>
                    <a:pt x="176" y="94"/>
                    <a:pt x="176" y="94"/>
                    <a:pt x="176" y="94"/>
                  </a:cubicBezTo>
                  <a:cubicBezTo>
                    <a:pt x="178" y="93"/>
                    <a:pt x="178" y="93"/>
                    <a:pt x="178" y="93"/>
                  </a:cubicBezTo>
                  <a:cubicBezTo>
                    <a:pt x="188" y="89"/>
                    <a:pt x="196" y="81"/>
                    <a:pt x="203" y="73"/>
                  </a:cubicBezTo>
                  <a:cubicBezTo>
                    <a:pt x="212" y="64"/>
                    <a:pt x="221" y="54"/>
                    <a:pt x="228" y="44"/>
                  </a:cubicBezTo>
                  <a:cubicBezTo>
                    <a:pt x="238" y="49"/>
                    <a:pt x="247" y="55"/>
                    <a:pt x="256" y="61"/>
                  </a:cubicBezTo>
                  <a:cubicBezTo>
                    <a:pt x="264" y="67"/>
                    <a:pt x="264" y="67"/>
                    <a:pt x="264" y="67"/>
                  </a:cubicBezTo>
                  <a:cubicBezTo>
                    <a:pt x="281" y="79"/>
                    <a:pt x="281" y="79"/>
                    <a:pt x="281" y="79"/>
                  </a:cubicBezTo>
                  <a:cubicBezTo>
                    <a:pt x="278" y="60"/>
                    <a:pt x="278" y="60"/>
                    <a:pt x="278" y="60"/>
                  </a:cubicBezTo>
                  <a:cubicBezTo>
                    <a:pt x="276" y="29"/>
                    <a:pt x="302" y="1"/>
                    <a:pt x="333" y="0"/>
                  </a:cubicBezTo>
                  <a:cubicBezTo>
                    <a:pt x="335" y="0"/>
                    <a:pt x="335" y="0"/>
                    <a:pt x="335" y="0"/>
                  </a:cubicBezTo>
                  <a:cubicBezTo>
                    <a:pt x="366" y="0"/>
                    <a:pt x="393" y="26"/>
                    <a:pt x="393" y="57"/>
                  </a:cubicBezTo>
                  <a:cubicBezTo>
                    <a:pt x="393" y="87"/>
                    <a:pt x="369" y="113"/>
                    <a:pt x="339" y="115"/>
                  </a:cubicBezTo>
                  <a:cubicBezTo>
                    <a:pt x="322" y="116"/>
                    <a:pt x="322" y="116"/>
                    <a:pt x="322" y="116"/>
                  </a:cubicBezTo>
                  <a:cubicBezTo>
                    <a:pt x="336" y="130"/>
                    <a:pt x="336" y="130"/>
                    <a:pt x="336" y="130"/>
                  </a:cubicBezTo>
                  <a:cubicBezTo>
                    <a:pt x="343" y="137"/>
                    <a:pt x="343" y="137"/>
                    <a:pt x="343" y="137"/>
                  </a:cubicBezTo>
                  <a:cubicBezTo>
                    <a:pt x="386" y="185"/>
                    <a:pt x="421" y="240"/>
                    <a:pt x="447" y="299"/>
                  </a:cubicBezTo>
                  <a:cubicBezTo>
                    <a:pt x="451" y="308"/>
                    <a:pt x="451" y="308"/>
                    <a:pt x="451" y="308"/>
                  </a:cubicBezTo>
                  <a:cubicBezTo>
                    <a:pt x="458" y="324"/>
                    <a:pt x="458" y="324"/>
                    <a:pt x="458" y="324"/>
                  </a:cubicBezTo>
                  <a:cubicBezTo>
                    <a:pt x="465" y="311"/>
                    <a:pt x="465" y="311"/>
                    <a:pt x="465" y="311"/>
                  </a:cubicBezTo>
                  <a:cubicBezTo>
                    <a:pt x="475" y="295"/>
                    <a:pt x="493" y="284"/>
                    <a:pt x="513" y="284"/>
                  </a:cubicBezTo>
                  <a:cubicBezTo>
                    <a:pt x="515" y="284"/>
                    <a:pt x="515" y="284"/>
                    <a:pt x="515" y="284"/>
                  </a:cubicBezTo>
                  <a:cubicBezTo>
                    <a:pt x="546" y="284"/>
                    <a:pt x="572" y="309"/>
                    <a:pt x="573" y="339"/>
                  </a:cubicBezTo>
                  <a:cubicBezTo>
                    <a:pt x="574" y="371"/>
                    <a:pt x="549" y="398"/>
                    <a:pt x="518" y="399"/>
                  </a:cubicBezTo>
                  <a:cubicBezTo>
                    <a:pt x="515" y="399"/>
                    <a:pt x="515" y="399"/>
                    <a:pt x="515" y="399"/>
                  </a:cubicBezTo>
                  <a:cubicBezTo>
                    <a:pt x="508" y="399"/>
                    <a:pt x="500" y="398"/>
                    <a:pt x="493" y="395"/>
                  </a:cubicBezTo>
                  <a:cubicBezTo>
                    <a:pt x="479" y="389"/>
                    <a:pt x="479" y="389"/>
                    <a:pt x="479" y="389"/>
                  </a:cubicBezTo>
                  <a:cubicBezTo>
                    <a:pt x="484" y="410"/>
                    <a:pt x="484" y="410"/>
                    <a:pt x="484" y="410"/>
                  </a:cubicBezTo>
                  <a:cubicBezTo>
                    <a:pt x="485" y="416"/>
                    <a:pt x="485" y="416"/>
                    <a:pt x="485" y="416"/>
                  </a:cubicBezTo>
                  <a:cubicBezTo>
                    <a:pt x="490" y="436"/>
                    <a:pt x="494" y="456"/>
                    <a:pt x="497" y="477"/>
                  </a:cubicBezTo>
                  <a:lnTo>
                    <a:pt x="439" y="47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04CFDBCA-CD02-4FB7-A6C3-B00E8DD8687F}"/>
                </a:ext>
              </a:extLst>
            </p:cNvPr>
            <p:cNvSpPr>
              <a:spLocks/>
            </p:cNvSpPr>
            <p:nvPr/>
          </p:nvSpPr>
          <p:spPr bwMode="auto">
            <a:xfrm>
              <a:off x="2876" y="1475"/>
              <a:ext cx="994" cy="1167"/>
            </a:xfrm>
            <a:custGeom>
              <a:avLst/>
              <a:gdLst>
                <a:gd name="T0" fmla="*/ 377 w 419"/>
                <a:gd name="T1" fmla="*/ 5 h 492"/>
                <a:gd name="T2" fmla="*/ 413 w 419"/>
                <a:gd name="T3" fmla="*/ 40 h 492"/>
                <a:gd name="T4" fmla="*/ 414 w 419"/>
                <a:gd name="T5" fmla="*/ 90 h 492"/>
                <a:gd name="T6" fmla="*/ 380 w 419"/>
                <a:gd name="T7" fmla="*/ 124 h 492"/>
                <a:gd name="T8" fmla="*/ 376 w 419"/>
                <a:gd name="T9" fmla="*/ 139 h 492"/>
                <a:gd name="T10" fmla="*/ 402 w 419"/>
                <a:gd name="T11" fmla="*/ 172 h 492"/>
                <a:gd name="T12" fmla="*/ 401 w 419"/>
                <a:gd name="T13" fmla="*/ 217 h 492"/>
                <a:gd name="T14" fmla="*/ 368 w 419"/>
                <a:gd name="T15" fmla="*/ 251 h 492"/>
                <a:gd name="T16" fmla="*/ 357 w 419"/>
                <a:gd name="T17" fmla="*/ 268 h 492"/>
                <a:gd name="T18" fmla="*/ 374 w 419"/>
                <a:gd name="T19" fmla="*/ 296 h 492"/>
                <a:gd name="T20" fmla="*/ 371 w 419"/>
                <a:gd name="T21" fmla="*/ 338 h 492"/>
                <a:gd name="T22" fmla="*/ 334 w 419"/>
                <a:gd name="T23" fmla="*/ 373 h 492"/>
                <a:gd name="T24" fmla="*/ 306 w 419"/>
                <a:gd name="T25" fmla="*/ 378 h 492"/>
                <a:gd name="T26" fmla="*/ 324 w 419"/>
                <a:gd name="T27" fmla="*/ 400 h 492"/>
                <a:gd name="T28" fmla="*/ 331 w 419"/>
                <a:gd name="T29" fmla="*/ 428 h 492"/>
                <a:gd name="T30" fmla="*/ 311 w 419"/>
                <a:gd name="T31" fmla="*/ 473 h 492"/>
                <a:gd name="T32" fmla="*/ 262 w 419"/>
                <a:gd name="T33" fmla="*/ 492 h 492"/>
                <a:gd name="T34" fmla="*/ 104 w 419"/>
                <a:gd name="T35" fmla="*/ 473 h 492"/>
                <a:gd name="T36" fmla="*/ 98 w 419"/>
                <a:gd name="T37" fmla="*/ 439 h 492"/>
                <a:gd name="T38" fmla="*/ 97 w 419"/>
                <a:gd name="T39" fmla="*/ 423 h 492"/>
                <a:gd name="T40" fmla="*/ 103 w 419"/>
                <a:gd name="T41" fmla="*/ 423 h 492"/>
                <a:gd name="T42" fmla="*/ 106 w 419"/>
                <a:gd name="T43" fmla="*/ 423 h 492"/>
                <a:gd name="T44" fmla="*/ 108 w 419"/>
                <a:gd name="T45" fmla="*/ 423 h 492"/>
                <a:gd name="T46" fmla="*/ 138 w 419"/>
                <a:gd name="T47" fmla="*/ 416 h 492"/>
                <a:gd name="T48" fmla="*/ 177 w 419"/>
                <a:gd name="T49" fmla="*/ 374 h 492"/>
                <a:gd name="T50" fmla="*/ 174 w 419"/>
                <a:gd name="T51" fmla="*/ 316 h 492"/>
                <a:gd name="T52" fmla="*/ 134 w 419"/>
                <a:gd name="T53" fmla="*/ 277 h 492"/>
                <a:gd name="T54" fmla="*/ 104 w 419"/>
                <a:gd name="T55" fmla="*/ 271 h 492"/>
                <a:gd name="T56" fmla="*/ 103 w 419"/>
                <a:gd name="T57" fmla="*/ 271 h 492"/>
                <a:gd name="T58" fmla="*/ 88 w 419"/>
                <a:gd name="T59" fmla="*/ 273 h 492"/>
                <a:gd name="T60" fmla="*/ 62 w 419"/>
                <a:gd name="T61" fmla="*/ 284 h 492"/>
                <a:gd name="T62" fmla="*/ 40 w 419"/>
                <a:gd name="T63" fmla="*/ 268 h 492"/>
                <a:gd name="T64" fmla="*/ 14 w 419"/>
                <a:gd name="T65" fmla="*/ 221 h 492"/>
                <a:gd name="T66" fmla="*/ 6 w 419"/>
                <a:gd name="T67" fmla="*/ 185 h 492"/>
                <a:gd name="T68" fmla="*/ 21 w 419"/>
                <a:gd name="T69" fmla="*/ 157 h 492"/>
                <a:gd name="T70" fmla="*/ 40 w 419"/>
                <a:gd name="T71" fmla="*/ 162 h 492"/>
                <a:gd name="T72" fmla="*/ 76 w 419"/>
                <a:gd name="T73" fmla="*/ 185 h 492"/>
                <a:gd name="T74" fmla="*/ 98 w 419"/>
                <a:gd name="T75" fmla="*/ 189 h 492"/>
                <a:gd name="T76" fmla="*/ 100 w 419"/>
                <a:gd name="T77" fmla="*/ 188 h 492"/>
                <a:gd name="T78" fmla="*/ 130 w 419"/>
                <a:gd name="T79" fmla="*/ 181 h 492"/>
                <a:gd name="T80" fmla="*/ 169 w 419"/>
                <a:gd name="T81" fmla="*/ 139 h 492"/>
                <a:gd name="T82" fmla="*/ 170 w 419"/>
                <a:gd name="T83" fmla="*/ 87 h 492"/>
                <a:gd name="T84" fmla="*/ 144 w 419"/>
                <a:gd name="T85" fmla="*/ 52 h 492"/>
                <a:gd name="T86" fmla="*/ 141 w 419"/>
                <a:gd name="T87" fmla="*/ 30 h 492"/>
                <a:gd name="T88" fmla="*/ 176 w 419"/>
                <a:gd name="T89" fmla="*/ 9 h 492"/>
                <a:gd name="T90" fmla="*/ 350 w 419"/>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9" h="492">
                  <a:moveTo>
                    <a:pt x="350" y="0"/>
                  </a:moveTo>
                  <a:cubicBezTo>
                    <a:pt x="360" y="0"/>
                    <a:pt x="369" y="2"/>
                    <a:pt x="377" y="5"/>
                  </a:cubicBezTo>
                  <a:cubicBezTo>
                    <a:pt x="385" y="9"/>
                    <a:pt x="392" y="13"/>
                    <a:pt x="399" y="19"/>
                  </a:cubicBezTo>
                  <a:cubicBezTo>
                    <a:pt x="405" y="25"/>
                    <a:pt x="410" y="32"/>
                    <a:pt x="413" y="40"/>
                  </a:cubicBezTo>
                  <a:cubicBezTo>
                    <a:pt x="417" y="48"/>
                    <a:pt x="419" y="56"/>
                    <a:pt x="419" y="65"/>
                  </a:cubicBezTo>
                  <a:cubicBezTo>
                    <a:pt x="419" y="74"/>
                    <a:pt x="417" y="82"/>
                    <a:pt x="414" y="90"/>
                  </a:cubicBezTo>
                  <a:cubicBezTo>
                    <a:pt x="411" y="97"/>
                    <a:pt x="406" y="104"/>
                    <a:pt x="400" y="110"/>
                  </a:cubicBezTo>
                  <a:cubicBezTo>
                    <a:pt x="395" y="115"/>
                    <a:pt x="388" y="120"/>
                    <a:pt x="380" y="124"/>
                  </a:cubicBezTo>
                  <a:cubicBezTo>
                    <a:pt x="373" y="127"/>
                    <a:pt x="364" y="130"/>
                    <a:pt x="356" y="130"/>
                  </a:cubicBezTo>
                  <a:cubicBezTo>
                    <a:pt x="363" y="132"/>
                    <a:pt x="370" y="135"/>
                    <a:pt x="376" y="139"/>
                  </a:cubicBezTo>
                  <a:cubicBezTo>
                    <a:pt x="382" y="143"/>
                    <a:pt x="387" y="148"/>
                    <a:pt x="392" y="153"/>
                  </a:cubicBezTo>
                  <a:cubicBezTo>
                    <a:pt x="396" y="159"/>
                    <a:pt x="400" y="165"/>
                    <a:pt x="402" y="172"/>
                  </a:cubicBezTo>
                  <a:cubicBezTo>
                    <a:pt x="405" y="178"/>
                    <a:pt x="406" y="185"/>
                    <a:pt x="406" y="193"/>
                  </a:cubicBezTo>
                  <a:cubicBezTo>
                    <a:pt x="406" y="202"/>
                    <a:pt x="404" y="210"/>
                    <a:pt x="401" y="217"/>
                  </a:cubicBezTo>
                  <a:cubicBezTo>
                    <a:pt x="398" y="225"/>
                    <a:pt x="394" y="231"/>
                    <a:pt x="388" y="237"/>
                  </a:cubicBezTo>
                  <a:cubicBezTo>
                    <a:pt x="382" y="243"/>
                    <a:pt x="376" y="248"/>
                    <a:pt x="368" y="251"/>
                  </a:cubicBezTo>
                  <a:cubicBezTo>
                    <a:pt x="361" y="255"/>
                    <a:pt x="352" y="257"/>
                    <a:pt x="344" y="257"/>
                  </a:cubicBezTo>
                  <a:cubicBezTo>
                    <a:pt x="348" y="260"/>
                    <a:pt x="353" y="264"/>
                    <a:pt x="357" y="268"/>
                  </a:cubicBezTo>
                  <a:cubicBezTo>
                    <a:pt x="361" y="272"/>
                    <a:pt x="364" y="276"/>
                    <a:pt x="367" y="281"/>
                  </a:cubicBezTo>
                  <a:cubicBezTo>
                    <a:pt x="370" y="286"/>
                    <a:pt x="372" y="291"/>
                    <a:pt x="374" y="296"/>
                  </a:cubicBezTo>
                  <a:cubicBezTo>
                    <a:pt x="375" y="301"/>
                    <a:pt x="376" y="307"/>
                    <a:pt x="376" y="313"/>
                  </a:cubicBezTo>
                  <a:cubicBezTo>
                    <a:pt x="376" y="322"/>
                    <a:pt x="374" y="331"/>
                    <a:pt x="371" y="338"/>
                  </a:cubicBezTo>
                  <a:cubicBezTo>
                    <a:pt x="367" y="346"/>
                    <a:pt x="362" y="353"/>
                    <a:pt x="356" y="359"/>
                  </a:cubicBezTo>
                  <a:cubicBezTo>
                    <a:pt x="350" y="365"/>
                    <a:pt x="342" y="370"/>
                    <a:pt x="334" y="373"/>
                  </a:cubicBezTo>
                  <a:cubicBezTo>
                    <a:pt x="326" y="376"/>
                    <a:pt x="317" y="378"/>
                    <a:pt x="308" y="378"/>
                  </a:cubicBezTo>
                  <a:cubicBezTo>
                    <a:pt x="306" y="378"/>
                    <a:pt x="306" y="378"/>
                    <a:pt x="306" y="378"/>
                  </a:cubicBezTo>
                  <a:cubicBezTo>
                    <a:pt x="310" y="381"/>
                    <a:pt x="313" y="384"/>
                    <a:pt x="316" y="388"/>
                  </a:cubicBezTo>
                  <a:cubicBezTo>
                    <a:pt x="319" y="391"/>
                    <a:pt x="322" y="395"/>
                    <a:pt x="324" y="400"/>
                  </a:cubicBezTo>
                  <a:cubicBezTo>
                    <a:pt x="326" y="404"/>
                    <a:pt x="328" y="408"/>
                    <a:pt x="329" y="413"/>
                  </a:cubicBezTo>
                  <a:cubicBezTo>
                    <a:pt x="330" y="418"/>
                    <a:pt x="331" y="423"/>
                    <a:pt x="331" y="428"/>
                  </a:cubicBezTo>
                  <a:cubicBezTo>
                    <a:pt x="331" y="437"/>
                    <a:pt x="329" y="445"/>
                    <a:pt x="325" y="453"/>
                  </a:cubicBezTo>
                  <a:cubicBezTo>
                    <a:pt x="322" y="461"/>
                    <a:pt x="317" y="468"/>
                    <a:pt x="311" y="473"/>
                  </a:cubicBezTo>
                  <a:cubicBezTo>
                    <a:pt x="304" y="479"/>
                    <a:pt x="297" y="484"/>
                    <a:pt x="289" y="487"/>
                  </a:cubicBezTo>
                  <a:cubicBezTo>
                    <a:pt x="281" y="490"/>
                    <a:pt x="272" y="492"/>
                    <a:pt x="262" y="492"/>
                  </a:cubicBezTo>
                  <a:cubicBezTo>
                    <a:pt x="106" y="491"/>
                    <a:pt x="106" y="491"/>
                    <a:pt x="106" y="491"/>
                  </a:cubicBezTo>
                  <a:cubicBezTo>
                    <a:pt x="106" y="485"/>
                    <a:pt x="105" y="479"/>
                    <a:pt x="104" y="473"/>
                  </a:cubicBezTo>
                  <a:cubicBezTo>
                    <a:pt x="103" y="468"/>
                    <a:pt x="102" y="462"/>
                    <a:pt x="101" y="456"/>
                  </a:cubicBezTo>
                  <a:cubicBezTo>
                    <a:pt x="100" y="451"/>
                    <a:pt x="99" y="445"/>
                    <a:pt x="98" y="439"/>
                  </a:cubicBezTo>
                  <a:cubicBezTo>
                    <a:pt x="97" y="434"/>
                    <a:pt x="96" y="428"/>
                    <a:pt x="95" y="423"/>
                  </a:cubicBezTo>
                  <a:cubicBezTo>
                    <a:pt x="95" y="423"/>
                    <a:pt x="96" y="423"/>
                    <a:pt x="97" y="423"/>
                  </a:cubicBezTo>
                  <a:cubicBezTo>
                    <a:pt x="98" y="423"/>
                    <a:pt x="99" y="423"/>
                    <a:pt x="100" y="423"/>
                  </a:cubicBezTo>
                  <a:cubicBezTo>
                    <a:pt x="101" y="423"/>
                    <a:pt x="102" y="423"/>
                    <a:pt x="103" y="423"/>
                  </a:cubicBezTo>
                  <a:cubicBezTo>
                    <a:pt x="103" y="423"/>
                    <a:pt x="104" y="423"/>
                    <a:pt x="105" y="423"/>
                  </a:cubicBezTo>
                  <a:cubicBezTo>
                    <a:pt x="105" y="423"/>
                    <a:pt x="106" y="423"/>
                    <a:pt x="106" y="423"/>
                  </a:cubicBezTo>
                  <a:cubicBezTo>
                    <a:pt x="106" y="423"/>
                    <a:pt x="107" y="423"/>
                    <a:pt x="107" y="423"/>
                  </a:cubicBezTo>
                  <a:cubicBezTo>
                    <a:pt x="107" y="423"/>
                    <a:pt x="107" y="423"/>
                    <a:pt x="108" y="423"/>
                  </a:cubicBezTo>
                  <a:cubicBezTo>
                    <a:pt x="108" y="423"/>
                    <a:pt x="108" y="423"/>
                    <a:pt x="108" y="423"/>
                  </a:cubicBezTo>
                  <a:cubicBezTo>
                    <a:pt x="119" y="423"/>
                    <a:pt x="129" y="421"/>
                    <a:pt x="138" y="416"/>
                  </a:cubicBezTo>
                  <a:cubicBezTo>
                    <a:pt x="147" y="412"/>
                    <a:pt x="155" y="406"/>
                    <a:pt x="161" y="399"/>
                  </a:cubicBezTo>
                  <a:cubicBezTo>
                    <a:pt x="168" y="392"/>
                    <a:pt x="173" y="384"/>
                    <a:pt x="177" y="374"/>
                  </a:cubicBezTo>
                  <a:cubicBezTo>
                    <a:pt x="180" y="365"/>
                    <a:pt x="182" y="355"/>
                    <a:pt x="181" y="345"/>
                  </a:cubicBezTo>
                  <a:cubicBezTo>
                    <a:pt x="181" y="334"/>
                    <a:pt x="178" y="325"/>
                    <a:pt x="174" y="316"/>
                  </a:cubicBezTo>
                  <a:cubicBezTo>
                    <a:pt x="170" y="307"/>
                    <a:pt x="165" y="299"/>
                    <a:pt x="158" y="293"/>
                  </a:cubicBezTo>
                  <a:cubicBezTo>
                    <a:pt x="151" y="286"/>
                    <a:pt x="143" y="281"/>
                    <a:pt x="134" y="277"/>
                  </a:cubicBezTo>
                  <a:cubicBezTo>
                    <a:pt x="125" y="273"/>
                    <a:pt x="115" y="271"/>
                    <a:pt x="105" y="271"/>
                  </a:cubicBezTo>
                  <a:cubicBezTo>
                    <a:pt x="105" y="271"/>
                    <a:pt x="105" y="271"/>
                    <a:pt x="104" y="271"/>
                  </a:cubicBezTo>
                  <a:cubicBezTo>
                    <a:pt x="104" y="271"/>
                    <a:pt x="104" y="271"/>
                    <a:pt x="103" y="271"/>
                  </a:cubicBezTo>
                  <a:cubicBezTo>
                    <a:pt x="103" y="271"/>
                    <a:pt x="103" y="271"/>
                    <a:pt x="103" y="271"/>
                  </a:cubicBezTo>
                  <a:cubicBezTo>
                    <a:pt x="102" y="271"/>
                    <a:pt x="102" y="271"/>
                    <a:pt x="102" y="271"/>
                  </a:cubicBezTo>
                  <a:cubicBezTo>
                    <a:pt x="97" y="272"/>
                    <a:pt x="92" y="272"/>
                    <a:pt x="88" y="273"/>
                  </a:cubicBezTo>
                  <a:cubicBezTo>
                    <a:pt x="83" y="274"/>
                    <a:pt x="78" y="276"/>
                    <a:pt x="74" y="278"/>
                  </a:cubicBezTo>
                  <a:cubicBezTo>
                    <a:pt x="70" y="280"/>
                    <a:pt x="66" y="282"/>
                    <a:pt x="62" y="284"/>
                  </a:cubicBezTo>
                  <a:cubicBezTo>
                    <a:pt x="59" y="287"/>
                    <a:pt x="55" y="290"/>
                    <a:pt x="52" y="293"/>
                  </a:cubicBezTo>
                  <a:cubicBezTo>
                    <a:pt x="48" y="285"/>
                    <a:pt x="44" y="276"/>
                    <a:pt x="40" y="268"/>
                  </a:cubicBezTo>
                  <a:cubicBezTo>
                    <a:pt x="36" y="260"/>
                    <a:pt x="32" y="252"/>
                    <a:pt x="28" y="244"/>
                  </a:cubicBezTo>
                  <a:cubicBezTo>
                    <a:pt x="23" y="236"/>
                    <a:pt x="19" y="229"/>
                    <a:pt x="14" y="221"/>
                  </a:cubicBezTo>
                  <a:cubicBezTo>
                    <a:pt x="9" y="213"/>
                    <a:pt x="5" y="206"/>
                    <a:pt x="0" y="199"/>
                  </a:cubicBezTo>
                  <a:cubicBezTo>
                    <a:pt x="2" y="194"/>
                    <a:pt x="4" y="189"/>
                    <a:pt x="6" y="185"/>
                  </a:cubicBezTo>
                  <a:cubicBezTo>
                    <a:pt x="8" y="180"/>
                    <a:pt x="11" y="175"/>
                    <a:pt x="13" y="171"/>
                  </a:cubicBezTo>
                  <a:cubicBezTo>
                    <a:pt x="16" y="166"/>
                    <a:pt x="18" y="162"/>
                    <a:pt x="21" y="157"/>
                  </a:cubicBezTo>
                  <a:cubicBezTo>
                    <a:pt x="23" y="153"/>
                    <a:pt x="26" y="148"/>
                    <a:pt x="29" y="144"/>
                  </a:cubicBezTo>
                  <a:cubicBezTo>
                    <a:pt x="32" y="150"/>
                    <a:pt x="36" y="157"/>
                    <a:pt x="40" y="162"/>
                  </a:cubicBezTo>
                  <a:cubicBezTo>
                    <a:pt x="45" y="167"/>
                    <a:pt x="50" y="172"/>
                    <a:pt x="56" y="176"/>
                  </a:cubicBezTo>
                  <a:cubicBezTo>
                    <a:pt x="62" y="180"/>
                    <a:pt x="69" y="183"/>
                    <a:pt x="76" y="185"/>
                  </a:cubicBezTo>
                  <a:cubicBezTo>
                    <a:pt x="83" y="187"/>
                    <a:pt x="90" y="188"/>
                    <a:pt x="98" y="189"/>
                  </a:cubicBezTo>
                  <a:cubicBezTo>
                    <a:pt x="98" y="189"/>
                    <a:pt x="98" y="189"/>
                    <a:pt x="98" y="189"/>
                  </a:cubicBezTo>
                  <a:cubicBezTo>
                    <a:pt x="99" y="189"/>
                    <a:pt x="99" y="188"/>
                    <a:pt x="99" y="188"/>
                  </a:cubicBezTo>
                  <a:cubicBezTo>
                    <a:pt x="100" y="188"/>
                    <a:pt x="100" y="188"/>
                    <a:pt x="100" y="188"/>
                  </a:cubicBezTo>
                  <a:cubicBezTo>
                    <a:pt x="100" y="188"/>
                    <a:pt x="101" y="188"/>
                    <a:pt x="101" y="188"/>
                  </a:cubicBezTo>
                  <a:cubicBezTo>
                    <a:pt x="112" y="188"/>
                    <a:pt x="122" y="185"/>
                    <a:pt x="130" y="181"/>
                  </a:cubicBezTo>
                  <a:cubicBezTo>
                    <a:pt x="139" y="177"/>
                    <a:pt x="147" y="171"/>
                    <a:pt x="154" y="164"/>
                  </a:cubicBezTo>
                  <a:cubicBezTo>
                    <a:pt x="161" y="157"/>
                    <a:pt x="166" y="148"/>
                    <a:pt x="169" y="139"/>
                  </a:cubicBezTo>
                  <a:cubicBezTo>
                    <a:pt x="173" y="130"/>
                    <a:pt x="174" y="120"/>
                    <a:pt x="174" y="109"/>
                  </a:cubicBezTo>
                  <a:cubicBezTo>
                    <a:pt x="174" y="101"/>
                    <a:pt x="172" y="94"/>
                    <a:pt x="170" y="87"/>
                  </a:cubicBezTo>
                  <a:cubicBezTo>
                    <a:pt x="167" y="80"/>
                    <a:pt x="164" y="73"/>
                    <a:pt x="159" y="68"/>
                  </a:cubicBezTo>
                  <a:cubicBezTo>
                    <a:pt x="155" y="62"/>
                    <a:pt x="150" y="57"/>
                    <a:pt x="144" y="52"/>
                  </a:cubicBezTo>
                  <a:cubicBezTo>
                    <a:pt x="138" y="48"/>
                    <a:pt x="132" y="44"/>
                    <a:pt x="125" y="41"/>
                  </a:cubicBezTo>
                  <a:cubicBezTo>
                    <a:pt x="130" y="38"/>
                    <a:pt x="136" y="34"/>
                    <a:pt x="141" y="30"/>
                  </a:cubicBezTo>
                  <a:cubicBezTo>
                    <a:pt x="147" y="26"/>
                    <a:pt x="153" y="23"/>
                    <a:pt x="158" y="19"/>
                  </a:cubicBezTo>
                  <a:cubicBezTo>
                    <a:pt x="164" y="16"/>
                    <a:pt x="170" y="13"/>
                    <a:pt x="176" y="9"/>
                  </a:cubicBezTo>
                  <a:cubicBezTo>
                    <a:pt x="182" y="6"/>
                    <a:pt x="188" y="3"/>
                    <a:pt x="194" y="0"/>
                  </a:cubicBezTo>
                  <a:lnTo>
                    <a:pt x="35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847341C1-7237-42E8-8E17-A1FF95EF2398}"/>
                </a:ext>
              </a:extLst>
            </p:cNvPr>
            <p:cNvSpPr>
              <a:spLocks/>
            </p:cNvSpPr>
            <p:nvPr/>
          </p:nvSpPr>
          <p:spPr bwMode="auto">
            <a:xfrm>
              <a:off x="2895" y="1494"/>
              <a:ext cx="960" cy="1129"/>
            </a:xfrm>
            <a:custGeom>
              <a:avLst/>
              <a:gdLst>
                <a:gd name="T0" fmla="*/ 105 w 405"/>
                <a:gd name="T1" fmla="*/ 475 h 476"/>
                <a:gd name="T2" fmla="*/ 96 w 405"/>
                <a:gd name="T3" fmla="*/ 423 h 476"/>
                <a:gd name="T4" fmla="*/ 101 w 405"/>
                <a:gd name="T5" fmla="*/ 423 h 476"/>
                <a:gd name="T6" fmla="*/ 181 w 405"/>
                <a:gd name="T7" fmla="*/ 338 h 476"/>
                <a:gd name="T8" fmla="*/ 97 w 405"/>
                <a:gd name="T9" fmla="*/ 256 h 476"/>
                <a:gd name="T10" fmla="*/ 93 w 405"/>
                <a:gd name="T11" fmla="*/ 256 h 476"/>
                <a:gd name="T12" fmla="*/ 47 w 405"/>
                <a:gd name="T13" fmla="*/ 273 h 476"/>
                <a:gd name="T14" fmla="*/ 0 w 405"/>
                <a:gd name="T15" fmla="*/ 190 h 476"/>
                <a:gd name="T16" fmla="*/ 20 w 405"/>
                <a:gd name="T17" fmla="*/ 151 h 476"/>
                <a:gd name="T18" fmla="*/ 90 w 405"/>
                <a:gd name="T19" fmla="*/ 188 h 476"/>
                <a:gd name="T20" fmla="*/ 93 w 405"/>
                <a:gd name="T21" fmla="*/ 188 h 476"/>
                <a:gd name="T22" fmla="*/ 171 w 405"/>
                <a:gd name="T23" fmla="*/ 126 h 476"/>
                <a:gd name="T24" fmla="*/ 132 w 405"/>
                <a:gd name="T25" fmla="*/ 32 h 476"/>
                <a:gd name="T26" fmla="*/ 188 w 405"/>
                <a:gd name="T27" fmla="*/ 0 h 476"/>
                <a:gd name="T28" fmla="*/ 342 w 405"/>
                <a:gd name="T29" fmla="*/ 0 h 476"/>
                <a:gd name="T30" fmla="*/ 403 w 405"/>
                <a:gd name="T31" fmla="*/ 54 h 476"/>
                <a:gd name="T32" fmla="*/ 347 w 405"/>
                <a:gd name="T33" fmla="*/ 115 h 476"/>
                <a:gd name="T34" fmla="*/ 346 w 405"/>
                <a:gd name="T35" fmla="*/ 130 h 476"/>
                <a:gd name="T36" fmla="*/ 390 w 405"/>
                <a:gd name="T37" fmla="*/ 189 h 476"/>
                <a:gd name="T38" fmla="*/ 335 w 405"/>
                <a:gd name="T39" fmla="*/ 242 h 476"/>
                <a:gd name="T40" fmla="*/ 311 w 405"/>
                <a:gd name="T41" fmla="*/ 244 h 476"/>
                <a:gd name="T42" fmla="*/ 332 w 405"/>
                <a:gd name="T43" fmla="*/ 256 h 476"/>
                <a:gd name="T44" fmla="*/ 358 w 405"/>
                <a:gd name="T45" fmla="*/ 322 h 476"/>
                <a:gd name="T46" fmla="*/ 300 w 405"/>
                <a:gd name="T47" fmla="*/ 362 h 476"/>
                <a:gd name="T48" fmla="*/ 276 w 405"/>
                <a:gd name="T49" fmla="*/ 362 h 476"/>
                <a:gd name="T50" fmla="*/ 293 w 405"/>
                <a:gd name="T51" fmla="*/ 376 h 476"/>
                <a:gd name="T52" fmla="*/ 311 w 405"/>
                <a:gd name="T53" fmla="*/ 440 h 476"/>
                <a:gd name="T54" fmla="*/ 255 w 405"/>
                <a:gd name="T55" fmla="*/ 476 h 476"/>
                <a:gd name="T56" fmla="*/ 105 w 405"/>
                <a:gd name="T57" fmla="*/ 475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5" h="476">
                  <a:moveTo>
                    <a:pt x="105" y="475"/>
                  </a:moveTo>
                  <a:cubicBezTo>
                    <a:pt x="103" y="458"/>
                    <a:pt x="100" y="440"/>
                    <a:pt x="96" y="423"/>
                  </a:cubicBezTo>
                  <a:cubicBezTo>
                    <a:pt x="97" y="423"/>
                    <a:pt x="101" y="423"/>
                    <a:pt x="101" y="423"/>
                  </a:cubicBezTo>
                  <a:cubicBezTo>
                    <a:pt x="145" y="421"/>
                    <a:pt x="182" y="383"/>
                    <a:pt x="181" y="338"/>
                  </a:cubicBezTo>
                  <a:cubicBezTo>
                    <a:pt x="180" y="293"/>
                    <a:pt x="142" y="256"/>
                    <a:pt x="97" y="256"/>
                  </a:cubicBezTo>
                  <a:cubicBezTo>
                    <a:pt x="93" y="256"/>
                    <a:pt x="93" y="256"/>
                    <a:pt x="93" y="256"/>
                  </a:cubicBezTo>
                  <a:cubicBezTo>
                    <a:pt x="77" y="256"/>
                    <a:pt x="60" y="262"/>
                    <a:pt x="47" y="273"/>
                  </a:cubicBezTo>
                  <a:cubicBezTo>
                    <a:pt x="33" y="244"/>
                    <a:pt x="18" y="216"/>
                    <a:pt x="0" y="190"/>
                  </a:cubicBezTo>
                  <a:cubicBezTo>
                    <a:pt x="6" y="177"/>
                    <a:pt x="13" y="163"/>
                    <a:pt x="20" y="151"/>
                  </a:cubicBezTo>
                  <a:cubicBezTo>
                    <a:pt x="36" y="174"/>
                    <a:pt x="62" y="188"/>
                    <a:pt x="90" y="188"/>
                  </a:cubicBezTo>
                  <a:cubicBezTo>
                    <a:pt x="93" y="188"/>
                    <a:pt x="93" y="188"/>
                    <a:pt x="93" y="188"/>
                  </a:cubicBezTo>
                  <a:cubicBezTo>
                    <a:pt x="129" y="187"/>
                    <a:pt x="161" y="161"/>
                    <a:pt x="171" y="126"/>
                  </a:cubicBezTo>
                  <a:cubicBezTo>
                    <a:pt x="181" y="90"/>
                    <a:pt x="164" y="51"/>
                    <a:pt x="132" y="32"/>
                  </a:cubicBezTo>
                  <a:cubicBezTo>
                    <a:pt x="150" y="20"/>
                    <a:pt x="169" y="9"/>
                    <a:pt x="188" y="0"/>
                  </a:cubicBezTo>
                  <a:cubicBezTo>
                    <a:pt x="342" y="0"/>
                    <a:pt x="342" y="0"/>
                    <a:pt x="342" y="0"/>
                  </a:cubicBezTo>
                  <a:cubicBezTo>
                    <a:pt x="373" y="0"/>
                    <a:pt x="401" y="23"/>
                    <a:pt x="403" y="54"/>
                  </a:cubicBezTo>
                  <a:cubicBezTo>
                    <a:pt x="405" y="86"/>
                    <a:pt x="378" y="112"/>
                    <a:pt x="347" y="115"/>
                  </a:cubicBezTo>
                  <a:cubicBezTo>
                    <a:pt x="346" y="130"/>
                    <a:pt x="346" y="130"/>
                    <a:pt x="346" y="130"/>
                  </a:cubicBezTo>
                  <a:cubicBezTo>
                    <a:pt x="372" y="137"/>
                    <a:pt x="392" y="161"/>
                    <a:pt x="390" y="189"/>
                  </a:cubicBezTo>
                  <a:cubicBezTo>
                    <a:pt x="388" y="218"/>
                    <a:pt x="363" y="240"/>
                    <a:pt x="335" y="242"/>
                  </a:cubicBezTo>
                  <a:cubicBezTo>
                    <a:pt x="311" y="244"/>
                    <a:pt x="311" y="244"/>
                    <a:pt x="311" y="244"/>
                  </a:cubicBezTo>
                  <a:cubicBezTo>
                    <a:pt x="332" y="256"/>
                    <a:pt x="332" y="256"/>
                    <a:pt x="332" y="256"/>
                  </a:cubicBezTo>
                  <a:cubicBezTo>
                    <a:pt x="354" y="269"/>
                    <a:pt x="366" y="297"/>
                    <a:pt x="358" y="322"/>
                  </a:cubicBezTo>
                  <a:cubicBezTo>
                    <a:pt x="350" y="346"/>
                    <a:pt x="326" y="362"/>
                    <a:pt x="300" y="362"/>
                  </a:cubicBezTo>
                  <a:cubicBezTo>
                    <a:pt x="276" y="362"/>
                    <a:pt x="276" y="362"/>
                    <a:pt x="276" y="362"/>
                  </a:cubicBezTo>
                  <a:cubicBezTo>
                    <a:pt x="293" y="376"/>
                    <a:pt x="293" y="376"/>
                    <a:pt x="293" y="376"/>
                  </a:cubicBezTo>
                  <a:cubicBezTo>
                    <a:pt x="312" y="391"/>
                    <a:pt x="320" y="417"/>
                    <a:pt x="311" y="440"/>
                  </a:cubicBezTo>
                  <a:cubicBezTo>
                    <a:pt x="302" y="462"/>
                    <a:pt x="279" y="476"/>
                    <a:pt x="255" y="476"/>
                  </a:cubicBezTo>
                  <a:lnTo>
                    <a:pt x="105" y="47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Text Placeholder 6">
            <a:extLst>
              <a:ext uri="{FF2B5EF4-FFF2-40B4-BE49-F238E27FC236}">
                <a16:creationId xmlns:a16="http://schemas.microsoft.com/office/drawing/2014/main" id="{85DB5B0E-9806-4BDB-A611-4A7106D9FE7F}"/>
              </a:ext>
            </a:extLst>
          </p:cNvPr>
          <p:cNvSpPr txBox="1">
            <a:spLocks/>
          </p:cNvSpPr>
          <p:nvPr/>
        </p:nvSpPr>
        <p:spPr>
          <a:xfrm>
            <a:off x="3933403" y="2259314"/>
            <a:ext cx="6862297" cy="24857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 quis nostrud.</a:t>
            </a:r>
          </a:p>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a:t>
            </a:r>
          </a:p>
        </p:txBody>
      </p:sp>
      <p:sp>
        <p:nvSpPr>
          <p:cNvPr id="44" name="Rectangle 43">
            <a:extLst>
              <a:ext uri="{FF2B5EF4-FFF2-40B4-BE49-F238E27FC236}">
                <a16:creationId xmlns:a16="http://schemas.microsoft.com/office/drawing/2014/main" id="{54AD65FF-E092-4441-80E3-30A036E76C91}"/>
              </a:ext>
            </a:extLst>
          </p:cNvPr>
          <p:cNvSpPr/>
          <p:nvPr/>
        </p:nvSpPr>
        <p:spPr>
          <a:xfrm>
            <a:off x="1833002" y="5789703"/>
            <a:ext cx="8525996" cy="400110"/>
          </a:xfrm>
          <a:prstGeom prst="rect">
            <a:avLst/>
          </a:prstGeom>
        </p:spPr>
        <p:txBody>
          <a:bodyPr wrap="square">
            <a:spAutoFit/>
          </a:bodyPr>
          <a:lstStyle/>
          <a:p>
            <a:pPr algn="ctr"/>
            <a:r>
              <a:rPr lang="id-ID" sz="2000" b="1" dirty="0">
                <a:solidFill>
                  <a:schemeClr val="accent1"/>
                </a:solidFill>
                <a:latin typeface="Montserrat" panose="00000500000000000000" pitchFamily="50" charset="0"/>
              </a:rPr>
              <a:t>Lorem ipsum dolor </a:t>
            </a:r>
            <a:r>
              <a:rPr lang="id-ID" sz="2000" dirty="0">
                <a:solidFill>
                  <a:schemeClr val="tx2">
                    <a:lumMod val="50000"/>
                  </a:schemeClr>
                </a:solidFill>
                <a:latin typeface="Montserrat" panose="00000500000000000000" pitchFamily="50" charset="0"/>
              </a:rPr>
              <a:t>sit amet, consectetuer adipiscing elit, sed</a:t>
            </a:r>
          </a:p>
        </p:txBody>
      </p:sp>
      <p:sp>
        <p:nvSpPr>
          <p:cNvPr id="43" name="TextBox 42">
            <a:extLst>
              <a:ext uri="{FF2B5EF4-FFF2-40B4-BE49-F238E27FC236}">
                <a16:creationId xmlns:a16="http://schemas.microsoft.com/office/drawing/2014/main" id="{83BC8DDE-471A-4EEE-9DA3-243C51079F8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6" name="TextBox 45">
            <a:extLst>
              <a:ext uri="{FF2B5EF4-FFF2-40B4-BE49-F238E27FC236}">
                <a16:creationId xmlns:a16="http://schemas.microsoft.com/office/drawing/2014/main" id="{3000010E-2808-4A3F-A56D-ED67D93E619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8190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E3838EA9-5C6A-45D4-9060-A248C9230AFD}"/>
              </a:ext>
            </a:extLst>
          </p:cNvPr>
          <p:cNvGrpSpPr/>
          <p:nvPr/>
        </p:nvGrpSpPr>
        <p:grpSpPr>
          <a:xfrm flipH="1">
            <a:off x="-1" y="2333915"/>
            <a:ext cx="7254240" cy="3889565"/>
            <a:chOff x="9679577" y="3757051"/>
            <a:chExt cx="8608423" cy="4615649"/>
          </a:xfrm>
        </p:grpSpPr>
        <p:sp>
          <p:nvSpPr>
            <p:cNvPr id="75" name="Freeform: Shape 74">
              <a:extLst>
                <a:ext uri="{FF2B5EF4-FFF2-40B4-BE49-F238E27FC236}">
                  <a16:creationId xmlns:a16="http://schemas.microsoft.com/office/drawing/2014/main" id="{3C4F248F-D9F8-49ED-BD79-D00FD8C09DAA}"/>
                </a:ext>
              </a:extLst>
            </p:cNvPr>
            <p:cNvSpPr/>
            <p:nvPr/>
          </p:nvSpPr>
          <p:spPr>
            <a:xfrm flipH="1">
              <a:off x="14455762" y="42142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6" name="Freeform: Shape 75">
              <a:extLst>
                <a:ext uri="{FF2B5EF4-FFF2-40B4-BE49-F238E27FC236}">
                  <a16:creationId xmlns:a16="http://schemas.microsoft.com/office/drawing/2014/main" id="{F5A438E5-5350-445E-A181-FC7675BF82BB}"/>
                </a:ext>
              </a:extLst>
            </p:cNvPr>
            <p:cNvSpPr/>
            <p:nvPr/>
          </p:nvSpPr>
          <p:spPr>
            <a:xfrm flipH="1">
              <a:off x="14455761" y="51286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bg2">
                <a:lumMod val="2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7" name="Freeform: Shape 76">
              <a:extLst>
                <a:ext uri="{FF2B5EF4-FFF2-40B4-BE49-F238E27FC236}">
                  <a16:creationId xmlns:a16="http://schemas.microsoft.com/office/drawing/2014/main" id="{017B58BD-B48D-4000-841D-6D322B5205CF}"/>
                </a:ext>
              </a:extLst>
            </p:cNvPr>
            <p:cNvSpPr/>
            <p:nvPr/>
          </p:nvSpPr>
          <p:spPr>
            <a:xfrm flipH="1">
              <a:off x="14455762" y="6043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8" name="Freeform: Shape 77">
              <a:extLst>
                <a:ext uri="{FF2B5EF4-FFF2-40B4-BE49-F238E27FC236}">
                  <a16:creationId xmlns:a16="http://schemas.microsoft.com/office/drawing/2014/main" id="{528D7E0A-B37F-4E5F-842D-1AD862FBDE2E}"/>
                </a:ext>
              </a:extLst>
            </p:cNvPr>
            <p:cNvSpPr/>
            <p:nvPr/>
          </p:nvSpPr>
          <p:spPr>
            <a:xfrm flipH="1">
              <a:off x="14455761" y="69574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9" name="Freeform: Shape 78">
              <a:extLst>
                <a:ext uri="{FF2B5EF4-FFF2-40B4-BE49-F238E27FC236}">
                  <a16:creationId xmlns:a16="http://schemas.microsoft.com/office/drawing/2014/main" id="{DA9C3C5B-AEAE-4E98-A81A-8DCD64325ECF}"/>
                </a:ext>
              </a:extLst>
            </p:cNvPr>
            <p:cNvSpPr/>
            <p:nvPr/>
          </p:nvSpPr>
          <p:spPr>
            <a:xfrm flipH="1">
              <a:off x="12279086" y="3757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0" name="Rectangle 79">
              <a:extLst>
                <a:ext uri="{FF2B5EF4-FFF2-40B4-BE49-F238E27FC236}">
                  <a16:creationId xmlns:a16="http://schemas.microsoft.com/office/drawing/2014/main" id="{37AC74D7-09A4-41D7-BC07-D19F2DB91775}"/>
                </a:ext>
              </a:extLst>
            </p:cNvPr>
            <p:cNvSpPr>
              <a:spLocks noChangeAspect="1"/>
            </p:cNvSpPr>
            <p:nvPr/>
          </p:nvSpPr>
          <p:spPr>
            <a:xfrm flipH="1">
              <a:off x="11821886" y="3757051"/>
              <a:ext cx="914400" cy="914400"/>
            </a:xfrm>
            <a:prstGeom prst="rect">
              <a:avLst/>
            </a:prstGeom>
            <a:solidFill>
              <a:schemeClr val="accent1">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1" name="Freeform: Shape 80">
              <a:extLst>
                <a:ext uri="{FF2B5EF4-FFF2-40B4-BE49-F238E27FC236}">
                  <a16:creationId xmlns:a16="http://schemas.microsoft.com/office/drawing/2014/main" id="{551B819A-688B-4571-A6C7-DBE5E8528A40}"/>
                </a:ext>
              </a:extLst>
            </p:cNvPr>
            <p:cNvSpPr/>
            <p:nvPr/>
          </p:nvSpPr>
          <p:spPr>
            <a:xfrm flipH="1">
              <a:off x="10867109" y="4671451"/>
              <a:ext cx="5244215"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tx1">
                <a:lumMod val="65000"/>
                <a:lumOff val="3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2" name="Freeform: Shape 81">
              <a:extLst>
                <a:ext uri="{FF2B5EF4-FFF2-40B4-BE49-F238E27FC236}">
                  <a16:creationId xmlns:a16="http://schemas.microsoft.com/office/drawing/2014/main" id="{F745D933-68C1-4F92-9E94-23C9AA1ABED0}"/>
                </a:ext>
              </a:extLst>
            </p:cNvPr>
            <p:cNvSpPr/>
            <p:nvPr/>
          </p:nvSpPr>
          <p:spPr>
            <a:xfrm flipH="1">
              <a:off x="12820651" y="5585851"/>
              <a:ext cx="3290673"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3" name="Freeform: Shape 82">
              <a:extLst>
                <a:ext uri="{FF2B5EF4-FFF2-40B4-BE49-F238E27FC236}">
                  <a16:creationId xmlns:a16="http://schemas.microsoft.com/office/drawing/2014/main" id="{8DB4997F-C835-4145-9864-8FCA971CF94C}"/>
                </a:ext>
              </a:extLst>
            </p:cNvPr>
            <p:cNvSpPr/>
            <p:nvPr/>
          </p:nvSpPr>
          <p:spPr>
            <a:xfrm flipH="1">
              <a:off x="10136777" y="6500251"/>
              <a:ext cx="5974547"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latin typeface="Montserrat Light" panose="00000400000000000000" pitchFamily="50" charset="0"/>
              </a:endParaRPr>
            </a:p>
          </p:txBody>
        </p:sp>
        <p:sp>
          <p:nvSpPr>
            <p:cNvPr id="84" name="Rectangle 83">
              <a:extLst>
                <a:ext uri="{FF2B5EF4-FFF2-40B4-BE49-F238E27FC236}">
                  <a16:creationId xmlns:a16="http://schemas.microsoft.com/office/drawing/2014/main" id="{8E3E449D-99EA-4875-A689-F8D53CC61EAF}"/>
                </a:ext>
              </a:extLst>
            </p:cNvPr>
            <p:cNvSpPr>
              <a:spLocks noChangeAspect="1"/>
            </p:cNvSpPr>
            <p:nvPr/>
          </p:nvSpPr>
          <p:spPr>
            <a:xfrm flipH="1">
              <a:off x="10409909" y="4671451"/>
              <a:ext cx="914400" cy="914400"/>
            </a:xfrm>
            <a:prstGeom prst="rect">
              <a:avLst/>
            </a:prstGeom>
            <a:solidFill>
              <a:schemeClr val="bg2">
                <a:lumMod val="2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5" name="Rectangle 84">
              <a:extLst>
                <a:ext uri="{FF2B5EF4-FFF2-40B4-BE49-F238E27FC236}">
                  <a16:creationId xmlns:a16="http://schemas.microsoft.com/office/drawing/2014/main" id="{1370780E-6BE6-4B9D-B4E7-4BED84EAD8D5}"/>
                </a:ext>
              </a:extLst>
            </p:cNvPr>
            <p:cNvSpPr>
              <a:spLocks noChangeAspect="1"/>
            </p:cNvSpPr>
            <p:nvPr/>
          </p:nvSpPr>
          <p:spPr>
            <a:xfrm flipH="1">
              <a:off x="12363451" y="5585851"/>
              <a:ext cx="914400" cy="914400"/>
            </a:xfrm>
            <a:prstGeom prst="rect">
              <a:avLst/>
            </a:prstGeom>
            <a:solidFill>
              <a:schemeClr val="accent5">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6" name="Rectangle 85">
              <a:extLst>
                <a:ext uri="{FF2B5EF4-FFF2-40B4-BE49-F238E27FC236}">
                  <a16:creationId xmlns:a16="http://schemas.microsoft.com/office/drawing/2014/main" id="{2087E697-8FF2-4E61-8AAA-C7246DF6A61F}"/>
                </a:ext>
              </a:extLst>
            </p:cNvPr>
            <p:cNvSpPr>
              <a:spLocks noChangeAspect="1"/>
            </p:cNvSpPr>
            <p:nvPr/>
          </p:nvSpPr>
          <p:spPr>
            <a:xfrm flipH="1">
              <a:off x="9679577" y="6500251"/>
              <a:ext cx="914400" cy="914400"/>
            </a:xfrm>
            <a:prstGeom prst="rect">
              <a:avLst/>
            </a:prstGeom>
            <a:solidFill>
              <a:schemeClr val="accent3">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pic>
          <p:nvPicPr>
            <p:cNvPr id="87" name="Picture 86">
              <a:extLst>
                <a:ext uri="{FF2B5EF4-FFF2-40B4-BE49-F238E27FC236}">
                  <a16:creationId xmlns:a16="http://schemas.microsoft.com/office/drawing/2014/main" id="{99132397-6FD2-4F3C-8C12-9A497FC97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966427" y="5359153"/>
              <a:ext cx="4158451" cy="1868643"/>
            </a:xfrm>
            <a:prstGeom prst="rect">
              <a:avLst/>
            </a:prstGeom>
            <a:ln>
              <a:noFill/>
            </a:ln>
          </p:spPr>
        </p:pic>
      </p:grpSp>
      <p:sp>
        <p:nvSpPr>
          <p:cNvPr id="98" name="TextBox 97">
            <a:extLst>
              <a:ext uri="{FF2B5EF4-FFF2-40B4-BE49-F238E27FC236}">
                <a16:creationId xmlns:a16="http://schemas.microsoft.com/office/drawing/2014/main" id="{7ABF9831-60A1-4C5D-B870-2A430E7753F6}"/>
              </a:ext>
            </a:extLst>
          </p:cNvPr>
          <p:cNvSpPr txBox="1"/>
          <p:nvPr/>
        </p:nvSpPr>
        <p:spPr>
          <a:xfrm>
            <a:off x="2958989" y="2595267"/>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1" name="TextBox 100">
            <a:extLst>
              <a:ext uri="{FF2B5EF4-FFF2-40B4-BE49-F238E27FC236}">
                <a16:creationId xmlns:a16="http://schemas.microsoft.com/office/drawing/2014/main" id="{51B3424E-3551-4B53-BA37-43948C6A67D4}"/>
              </a:ext>
            </a:extLst>
          </p:cNvPr>
          <p:cNvSpPr txBox="1"/>
          <p:nvPr/>
        </p:nvSpPr>
        <p:spPr>
          <a:xfrm>
            <a:off x="4162823" y="3365824"/>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4" name="TextBox 103">
            <a:extLst>
              <a:ext uri="{FF2B5EF4-FFF2-40B4-BE49-F238E27FC236}">
                <a16:creationId xmlns:a16="http://schemas.microsoft.com/office/drawing/2014/main" id="{FA1D9D96-E13D-42F0-B252-DE87C35CC0CB}"/>
              </a:ext>
            </a:extLst>
          </p:cNvPr>
          <p:cNvSpPr txBox="1"/>
          <p:nvPr/>
        </p:nvSpPr>
        <p:spPr>
          <a:xfrm>
            <a:off x="2525780" y="4138886"/>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7" name="TextBox 106">
            <a:extLst>
              <a:ext uri="{FF2B5EF4-FFF2-40B4-BE49-F238E27FC236}">
                <a16:creationId xmlns:a16="http://schemas.microsoft.com/office/drawing/2014/main" id="{D736A0BD-47DF-4E70-B874-9C04A38FB6CB}"/>
              </a:ext>
            </a:extLst>
          </p:cNvPr>
          <p:cNvSpPr txBox="1"/>
          <p:nvPr/>
        </p:nvSpPr>
        <p:spPr>
          <a:xfrm>
            <a:off x="4793983" y="4896440"/>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37" name="Freeform 1037">
            <a:extLst>
              <a:ext uri="{FF2B5EF4-FFF2-40B4-BE49-F238E27FC236}">
                <a16:creationId xmlns:a16="http://schemas.microsoft.com/office/drawing/2014/main" id="{DF670697-5CB4-49C4-A905-E36D3D1E48FE}"/>
              </a:ext>
            </a:extLst>
          </p:cNvPr>
          <p:cNvSpPr>
            <a:spLocks noEditPoints="1"/>
          </p:cNvSpPr>
          <p:nvPr/>
        </p:nvSpPr>
        <p:spPr bwMode="auto">
          <a:xfrm>
            <a:off x="4859469" y="2542365"/>
            <a:ext cx="396593" cy="344348"/>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138" name="Freeform 43">
            <a:extLst>
              <a:ext uri="{FF2B5EF4-FFF2-40B4-BE49-F238E27FC236}">
                <a16:creationId xmlns:a16="http://schemas.microsoft.com/office/drawing/2014/main" id="{8062BB56-DE05-45E9-A8AD-224D2F4572C0}"/>
              </a:ext>
            </a:extLst>
          </p:cNvPr>
          <p:cNvSpPr>
            <a:spLocks noEditPoints="1"/>
          </p:cNvSpPr>
          <p:nvPr/>
        </p:nvSpPr>
        <p:spPr bwMode="auto">
          <a:xfrm>
            <a:off x="4417795" y="4071480"/>
            <a:ext cx="354671" cy="354671"/>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34">
            <a:extLst>
              <a:ext uri="{FF2B5EF4-FFF2-40B4-BE49-F238E27FC236}">
                <a16:creationId xmlns:a16="http://schemas.microsoft.com/office/drawing/2014/main" id="{99405724-0AE2-4DFF-8AB0-69629D762BCD}"/>
              </a:ext>
            </a:extLst>
          </p:cNvPr>
          <p:cNvSpPr>
            <a:spLocks noEditPoints="1"/>
          </p:cNvSpPr>
          <p:nvPr/>
        </p:nvSpPr>
        <p:spPr bwMode="auto">
          <a:xfrm>
            <a:off x="6085169" y="3344805"/>
            <a:ext cx="345761" cy="314218"/>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0" name="Freeform 7">
            <a:extLst>
              <a:ext uri="{FF2B5EF4-FFF2-40B4-BE49-F238E27FC236}">
                <a16:creationId xmlns:a16="http://schemas.microsoft.com/office/drawing/2014/main" id="{342C02D3-9519-4460-865F-F32B3F092434}"/>
              </a:ext>
            </a:extLst>
          </p:cNvPr>
          <p:cNvSpPr>
            <a:spLocks noEditPoints="1"/>
          </p:cNvSpPr>
          <p:nvPr/>
        </p:nvSpPr>
        <p:spPr bwMode="auto">
          <a:xfrm>
            <a:off x="6726367" y="4854743"/>
            <a:ext cx="314217" cy="31421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7" name="TextBox 66">
            <a:extLst>
              <a:ext uri="{FF2B5EF4-FFF2-40B4-BE49-F238E27FC236}">
                <a16:creationId xmlns:a16="http://schemas.microsoft.com/office/drawing/2014/main" id="{69E4687C-DF98-4E9B-8E9A-B1386C27B0F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8" name="TextBox 67">
            <a:extLst>
              <a:ext uri="{FF2B5EF4-FFF2-40B4-BE49-F238E27FC236}">
                <a16:creationId xmlns:a16="http://schemas.microsoft.com/office/drawing/2014/main" id="{D63E26F4-6254-4E14-83BC-88720E4DDEB9}"/>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9" name="Text Placeholder 6">
            <a:extLst>
              <a:ext uri="{FF2B5EF4-FFF2-40B4-BE49-F238E27FC236}">
                <a16:creationId xmlns:a16="http://schemas.microsoft.com/office/drawing/2014/main" id="{8139446A-6C12-4954-967B-898C416DE477}"/>
              </a:ext>
            </a:extLst>
          </p:cNvPr>
          <p:cNvSpPr txBox="1">
            <a:spLocks/>
          </p:cNvSpPr>
          <p:nvPr/>
        </p:nvSpPr>
        <p:spPr>
          <a:xfrm>
            <a:off x="7732185" y="2463811"/>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614024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Oval 3">
            <a:extLst>
              <a:ext uri="{FF2B5EF4-FFF2-40B4-BE49-F238E27FC236}">
                <a16:creationId xmlns:a16="http://schemas.microsoft.com/office/drawing/2014/main" id="{398998CD-7E19-466F-BB5F-04816CE244AE}"/>
              </a:ext>
            </a:extLst>
          </p:cNvPr>
          <p:cNvSpPr/>
          <p:nvPr/>
        </p:nvSpPr>
        <p:spPr>
          <a:xfrm>
            <a:off x="1890964"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 name="Oval 4">
            <a:extLst>
              <a:ext uri="{FF2B5EF4-FFF2-40B4-BE49-F238E27FC236}">
                <a16:creationId xmlns:a16="http://schemas.microsoft.com/office/drawing/2014/main" id="{1A587EC9-BA38-45A7-BA68-3C28F15898FB}"/>
              </a:ext>
            </a:extLst>
          </p:cNvPr>
          <p:cNvSpPr/>
          <p:nvPr/>
        </p:nvSpPr>
        <p:spPr>
          <a:xfrm>
            <a:off x="3487525" y="2447925"/>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6" name="Oval 5">
            <a:extLst>
              <a:ext uri="{FF2B5EF4-FFF2-40B4-BE49-F238E27FC236}">
                <a16:creationId xmlns:a16="http://schemas.microsoft.com/office/drawing/2014/main" id="{FD4DC331-A877-4612-8686-132927DFB08C}"/>
              </a:ext>
            </a:extLst>
          </p:cNvPr>
          <p:cNvSpPr/>
          <p:nvPr/>
        </p:nvSpPr>
        <p:spPr>
          <a:xfrm>
            <a:off x="5084085" y="2468886"/>
            <a:ext cx="1920228" cy="1920228"/>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7" name="Oval 6">
            <a:extLst>
              <a:ext uri="{FF2B5EF4-FFF2-40B4-BE49-F238E27FC236}">
                <a16:creationId xmlns:a16="http://schemas.microsoft.com/office/drawing/2014/main" id="{6D42BB09-0495-4905-8363-3413848B2EE6}"/>
              </a:ext>
            </a:extLst>
          </p:cNvPr>
          <p:cNvSpPr/>
          <p:nvPr/>
        </p:nvSpPr>
        <p:spPr>
          <a:xfrm>
            <a:off x="6680646" y="2468886"/>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8" name="Oval 7">
            <a:extLst>
              <a:ext uri="{FF2B5EF4-FFF2-40B4-BE49-F238E27FC236}">
                <a16:creationId xmlns:a16="http://schemas.microsoft.com/office/drawing/2014/main" id="{8125BD0C-64D4-4B3D-895D-F0791D58F898}"/>
              </a:ext>
            </a:extLst>
          </p:cNvPr>
          <p:cNvSpPr/>
          <p:nvPr/>
        </p:nvSpPr>
        <p:spPr>
          <a:xfrm>
            <a:off x="8380807"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grpSp>
        <p:nvGrpSpPr>
          <p:cNvPr id="9" name="Group 8">
            <a:extLst>
              <a:ext uri="{FF2B5EF4-FFF2-40B4-BE49-F238E27FC236}">
                <a16:creationId xmlns:a16="http://schemas.microsoft.com/office/drawing/2014/main" id="{80C30C7C-17CF-4E6A-9499-4597FB12A919}"/>
              </a:ext>
            </a:extLst>
          </p:cNvPr>
          <p:cNvGrpSpPr/>
          <p:nvPr/>
        </p:nvGrpSpPr>
        <p:grpSpPr>
          <a:xfrm>
            <a:off x="2329590" y="2984051"/>
            <a:ext cx="1042978" cy="808687"/>
            <a:chOff x="2329589" y="2533092"/>
            <a:chExt cx="1042978" cy="808687"/>
          </a:xfrm>
        </p:grpSpPr>
        <p:sp>
          <p:nvSpPr>
            <p:cNvPr id="10" name="TextBox 9">
              <a:extLst>
                <a:ext uri="{FF2B5EF4-FFF2-40B4-BE49-F238E27FC236}">
                  <a16:creationId xmlns:a16="http://schemas.microsoft.com/office/drawing/2014/main" id="{963D1E73-702F-46DA-9DF4-903894835C89}"/>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1" name="TextBox 10">
              <a:extLst>
                <a:ext uri="{FF2B5EF4-FFF2-40B4-BE49-F238E27FC236}">
                  <a16:creationId xmlns:a16="http://schemas.microsoft.com/office/drawing/2014/main" id="{3A06F612-345A-472F-8900-E75CE73799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2" name="Group 11">
            <a:extLst>
              <a:ext uri="{FF2B5EF4-FFF2-40B4-BE49-F238E27FC236}">
                <a16:creationId xmlns:a16="http://schemas.microsoft.com/office/drawing/2014/main" id="{52698E80-616C-4EA8-BCA7-334A0E968535}"/>
              </a:ext>
            </a:extLst>
          </p:cNvPr>
          <p:cNvGrpSpPr/>
          <p:nvPr/>
        </p:nvGrpSpPr>
        <p:grpSpPr>
          <a:xfrm>
            <a:off x="5522710" y="3024656"/>
            <a:ext cx="1042978" cy="808687"/>
            <a:chOff x="2329589" y="2533092"/>
            <a:chExt cx="1042978" cy="808687"/>
          </a:xfrm>
        </p:grpSpPr>
        <p:sp>
          <p:nvSpPr>
            <p:cNvPr id="13" name="TextBox 12">
              <a:extLst>
                <a:ext uri="{FF2B5EF4-FFF2-40B4-BE49-F238E27FC236}">
                  <a16:creationId xmlns:a16="http://schemas.microsoft.com/office/drawing/2014/main" id="{08A8E1A0-3915-4328-8066-CBDB4F770FD0}"/>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4" name="TextBox 13">
              <a:extLst>
                <a:ext uri="{FF2B5EF4-FFF2-40B4-BE49-F238E27FC236}">
                  <a16:creationId xmlns:a16="http://schemas.microsoft.com/office/drawing/2014/main" id="{0847F19D-DAB7-42B0-B8A4-53ADEF593DFC}"/>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5" name="Group 14">
            <a:extLst>
              <a:ext uri="{FF2B5EF4-FFF2-40B4-BE49-F238E27FC236}">
                <a16:creationId xmlns:a16="http://schemas.microsoft.com/office/drawing/2014/main" id="{4843D695-1845-4C8F-8338-B702FEF3269C}"/>
              </a:ext>
            </a:extLst>
          </p:cNvPr>
          <p:cNvGrpSpPr/>
          <p:nvPr/>
        </p:nvGrpSpPr>
        <p:grpSpPr>
          <a:xfrm>
            <a:off x="8819432" y="3024656"/>
            <a:ext cx="1042978" cy="808687"/>
            <a:chOff x="2329589" y="2533092"/>
            <a:chExt cx="1042978" cy="808687"/>
          </a:xfrm>
        </p:grpSpPr>
        <p:sp>
          <p:nvSpPr>
            <p:cNvPr id="16" name="TextBox 15">
              <a:extLst>
                <a:ext uri="{FF2B5EF4-FFF2-40B4-BE49-F238E27FC236}">
                  <a16:creationId xmlns:a16="http://schemas.microsoft.com/office/drawing/2014/main" id="{D4A68D6D-CDC2-4ED6-B523-65E9D391AEB6}"/>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7" name="TextBox 16">
              <a:extLst>
                <a:ext uri="{FF2B5EF4-FFF2-40B4-BE49-F238E27FC236}">
                  <a16:creationId xmlns:a16="http://schemas.microsoft.com/office/drawing/2014/main" id="{76DF2352-272F-420E-B242-8963023823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8" name="Group 17">
            <a:extLst>
              <a:ext uri="{FF2B5EF4-FFF2-40B4-BE49-F238E27FC236}">
                <a16:creationId xmlns:a16="http://schemas.microsoft.com/office/drawing/2014/main" id="{A1470A11-46CD-4B9B-ACE9-62076ED04D16}"/>
              </a:ext>
            </a:extLst>
          </p:cNvPr>
          <p:cNvGrpSpPr/>
          <p:nvPr/>
        </p:nvGrpSpPr>
        <p:grpSpPr>
          <a:xfrm>
            <a:off x="7218038" y="2984051"/>
            <a:ext cx="1042978" cy="808687"/>
            <a:chOff x="2329589" y="2533092"/>
            <a:chExt cx="1042978" cy="808687"/>
          </a:xfrm>
        </p:grpSpPr>
        <p:sp>
          <p:nvSpPr>
            <p:cNvPr id="19" name="TextBox 18">
              <a:extLst>
                <a:ext uri="{FF2B5EF4-FFF2-40B4-BE49-F238E27FC236}">
                  <a16:creationId xmlns:a16="http://schemas.microsoft.com/office/drawing/2014/main" id="{AA37D66D-C4BA-4074-B9C9-3D4D17E72FE3}"/>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0" name="TextBox 19">
              <a:extLst>
                <a:ext uri="{FF2B5EF4-FFF2-40B4-BE49-F238E27FC236}">
                  <a16:creationId xmlns:a16="http://schemas.microsoft.com/office/drawing/2014/main" id="{04593C1F-7151-4075-8D7E-6800956A8128}"/>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grpSp>
        <p:nvGrpSpPr>
          <p:cNvPr id="21" name="Group 20">
            <a:extLst>
              <a:ext uri="{FF2B5EF4-FFF2-40B4-BE49-F238E27FC236}">
                <a16:creationId xmlns:a16="http://schemas.microsoft.com/office/drawing/2014/main" id="{2B5582B8-96B9-47D8-A6C9-3EBD02D17FBF}"/>
              </a:ext>
            </a:extLst>
          </p:cNvPr>
          <p:cNvGrpSpPr/>
          <p:nvPr/>
        </p:nvGrpSpPr>
        <p:grpSpPr>
          <a:xfrm>
            <a:off x="3923313" y="2984051"/>
            <a:ext cx="1042978" cy="808687"/>
            <a:chOff x="2329589" y="2533092"/>
            <a:chExt cx="1042978" cy="808687"/>
          </a:xfrm>
        </p:grpSpPr>
        <p:sp>
          <p:nvSpPr>
            <p:cNvPr id="22" name="TextBox 21">
              <a:extLst>
                <a:ext uri="{FF2B5EF4-FFF2-40B4-BE49-F238E27FC236}">
                  <a16:creationId xmlns:a16="http://schemas.microsoft.com/office/drawing/2014/main" id="{55379CA8-6084-4EBE-AB0A-3FFED692D2B2}"/>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3" name="TextBox 22">
              <a:extLst>
                <a:ext uri="{FF2B5EF4-FFF2-40B4-BE49-F238E27FC236}">
                  <a16:creationId xmlns:a16="http://schemas.microsoft.com/office/drawing/2014/main" id="{005D529B-7A98-43E7-B149-71E3FCAA89BA}"/>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sp>
        <p:nvSpPr>
          <p:cNvPr id="24" name="Rectangle 23">
            <a:extLst>
              <a:ext uri="{FF2B5EF4-FFF2-40B4-BE49-F238E27FC236}">
                <a16:creationId xmlns:a16="http://schemas.microsoft.com/office/drawing/2014/main" id="{BDF7CC78-5DC8-4F8F-8DB0-E45A87080799}"/>
              </a:ext>
            </a:extLst>
          </p:cNvPr>
          <p:cNvSpPr/>
          <p:nvPr/>
        </p:nvSpPr>
        <p:spPr>
          <a:xfrm>
            <a:off x="1853511" y="4902962"/>
            <a:ext cx="8484978" cy="1028423"/>
          </a:xfrm>
          <a:prstGeom prst="rect">
            <a:avLst/>
          </a:prstGeom>
          <a:noFill/>
        </p:spPr>
        <p:txBody>
          <a:bodyPr wrap="square" rtlCol="0">
            <a:spAutoFit/>
          </a:bodyPr>
          <a:lstStyle/>
          <a:p>
            <a:pPr algn="ctr">
              <a:lnSpc>
                <a:spcPct val="150000"/>
              </a:lnSpc>
            </a:pPr>
            <a:r>
              <a:rPr lang="id-ID" sz="1400" dirty="0">
                <a:solidFill>
                  <a:schemeClr val="bg1">
                    <a:lumMod val="65000"/>
                  </a:schemeClr>
                </a:solidFill>
              </a:rPr>
              <a:t>Lorem ipsum dolor sit amet, consectetur adipiscing elit.</a:t>
            </a:r>
            <a:r>
              <a:rPr lang="en-US" sz="1400" dirty="0">
                <a:solidFill>
                  <a:schemeClr val="bg1">
                    <a:lumMod val="65000"/>
                  </a:schemeClr>
                </a:solidFill>
              </a:rPr>
              <a:t> </a:t>
            </a:r>
            <a:r>
              <a:rPr lang="id-ID" sz="1400" dirty="0">
                <a:solidFill>
                  <a:schemeClr val="bg1">
                    <a:lumMod val="65000"/>
                  </a:schemeClr>
                </a:solidFill>
              </a:rPr>
              <a:t>Proin sed libero in magna ultrices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r>
              <a:rPr lang="id-ID" sz="1400" dirty="0">
                <a:solidFill>
                  <a:schemeClr val="bg1">
                    <a:lumMod val="65000"/>
                  </a:schemeClr>
                </a:solidFill>
              </a:rPr>
              <a:t>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endParaRPr lang="id-ID" sz="1400" dirty="0">
              <a:solidFill>
                <a:schemeClr val="bg1">
                  <a:lumMod val="65000"/>
                </a:schemeClr>
              </a:solidFill>
            </a:endParaRPr>
          </a:p>
        </p:txBody>
      </p:sp>
    </p:spTree>
    <p:extLst>
      <p:ext uri="{BB962C8B-B14F-4D97-AF65-F5344CB8AC3E}">
        <p14:creationId xmlns:p14="http://schemas.microsoft.com/office/powerpoint/2010/main" val="533711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1E08D97-FF2F-42A5-9FB0-AC84769F3C1A}"/>
              </a:ext>
            </a:extLst>
          </p:cNvPr>
          <p:cNvGraphicFramePr/>
          <p:nvPr>
            <p:extLst>
              <p:ext uri="{D42A27DB-BD31-4B8C-83A1-F6EECF244321}">
                <p14:modId xmlns:p14="http://schemas.microsoft.com/office/powerpoint/2010/main" val="2966365954"/>
              </p:ext>
            </p:extLst>
          </p:nvPr>
        </p:nvGraphicFramePr>
        <p:xfrm>
          <a:off x="888790" y="2133762"/>
          <a:ext cx="10414420" cy="4232900"/>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B41FB25C-AA84-430F-9C37-E4583BE0C2A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F238E3DB-75C0-48B3-A95D-8AC55E4155C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2712274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3AE2F585-7933-4C67-AE2B-64B36CEB1CF5}"/>
              </a:ext>
            </a:extLst>
          </p:cNvPr>
          <p:cNvGrpSpPr/>
          <p:nvPr/>
        </p:nvGrpSpPr>
        <p:grpSpPr>
          <a:xfrm>
            <a:off x="1441943" y="3732520"/>
            <a:ext cx="750411" cy="750411"/>
            <a:chOff x="2408268" y="1836847"/>
            <a:chExt cx="1418225" cy="1418225"/>
          </a:xfrm>
          <a:gradFill>
            <a:gsLst>
              <a:gs pos="0">
                <a:schemeClr val="accent1"/>
              </a:gs>
              <a:gs pos="100000">
                <a:schemeClr val="accent2">
                  <a:lumMod val="75000"/>
                </a:schemeClr>
              </a:gs>
            </a:gsLst>
            <a:lin ang="0" scaled="0"/>
          </a:gradFill>
        </p:grpSpPr>
        <p:sp>
          <p:nvSpPr>
            <p:cNvPr id="62" name="Oval 5">
              <a:extLst>
                <a:ext uri="{FF2B5EF4-FFF2-40B4-BE49-F238E27FC236}">
                  <a16:creationId xmlns:a16="http://schemas.microsoft.com/office/drawing/2014/main" id="{E74AC3B0-DD34-46F9-A027-427216772704}"/>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a:extLst>
                <a:ext uri="{FF2B5EF4-FFF2-40B4-BE49-F238E27FC236}">
                  <a16:creationId xmlns:a16="http://schemas.microsoft.com/office/drawing/2014/main" id="{9FB28995-6B55-4B97-8AFF-1D771A16C48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1" name="Freeform 7">
            <a:extLst>
              <a:ext uri="{FF2B5EF4-FFF2-40B4-BE49-F238E27FC236}">
                <a16:creationId xmlns:a16="http://schemas.microsoft.com/office/drawing/2014/main" id="{2295B52F-2F72-400D-B9A2-D552E2B76ECB}"/>
              </a:ext>
            </a:extLst>
          </p:cNvPr>
          <p:cNvSpPr>
            <a:spLocks noEditPoints="1"/>
          </p:cNvSpPr>
          <p:nvPr/>
        </p:nvSpPr>
        <p:spPr bwMode="auto">
          <a:xfrm>
            <a:off x="1645802" y="3940182"/>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 name="Group 3">
            <a:extLst>
              <a:ext uri="{FF2B5EF4-FFF2-40B4-BE49-F238E27FC236}">
                <a16:creationId xmlns:a16="http://schemas.microsoft.com/office/drawing/2014/main" id="{EB4F4C8D-E132-4472-A486-05ACABD395D3}"/>
              </a:ext>
            </a:extLst>
          </p:cNvPr>
          <p:cNvGrpSpPr/>
          <p:nvPr/>
        </p:nvGrpSpPr>
        <p:grpSpPr>
          <a:xfrm>
            <a:off x="8422220" y="1880780"/>
            <a:ext cx="2542983" cy="4094951"/>
            <a:chOff x="1030750" y="2124466"/>
            <a:chExt cx="1943100" cy="3128963"/>
          </a:xfrm>
          <a:gradFill>
            <a:gsLst>
              <a:gs pos="0">
                <a:schemeClr val="accent1"/>
              </a:gs>
              <a:gs pos="100000">
                <a:schemeClr val="accent2">
                  <a:lumMod val="75000"/>
                </a:schemeClr>
              </a:gs>
            </a:gsLst>
            <a:lin ang="0" scaled="0"/>
          </a:gradFill>
        </p:grpSpPr>
        <p:sp>
          <p:nvSpPr>
            <p:cNvPr id="5" name="Freeform 5">
              <a:extLst>
                <a:ext uri="{FF2B5EF4-FFF2-40B4-BE49-F238E27FC236}">
                  <a16:creationId xmlns:a16="http://schemas.microsoft.com/office/drawing/2014/main" id="{DB8AF2F9-6B4B-4BB7-B808-6FB6EE6F10A4}"/>
                </a:ext>
              </a:extLst>
            </p:cNvPr>
            <p:cNvSpPr>
              <a:spLocks noEditPoints="1"/>
            </p:cNvSpPr>
            <p:nvPr/>
          </p:nvSpPr>
          <p:spPr bwMode="auto">
            <a:xfrm>
              <a:off x="2727787" y="3172216"/>
              <a:ext cx="219075" cy="2159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77141A53-CAF1-4DDE-AE0F-1A1E87D464E7}"/>
                </a:ext>
              </a:extLst>
            </p:cNvPr>
            <p:cNvSpPr>
              <a:spLocks noEditPoints="1"/>
            </p:cNvSpPr>
            <p:nvPr/>
          </p:nvSpPr>
          <p:spPr bwMode="auto">
            <a:xfrm>
              <a:off x="2799225" y="2667391"/>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C6A636-98E7-41D2-9186-182863622CC3}"/>
                </a:ext>
              </a:extLst>
            </p:cNvPr>
            <p:cNvSpPr>
              <a:spLocks noEditPoints="1"/>
            </p:cNvSpPr>
            <p:nvPr/>
          </p:nvSpPr>
          <p:spPr bwMode="auto">
            <a:xfrm>
              <a:off x="2896062" y="30785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5823A127-5D66-4769-BB67-04AB4E0B53A2}"/>
                </a:ext>
              </a:extLst>
            </p:cNvPr>
            <p:cNvSpPr>
              <a:spLocks noEditPoints="1"/>
            </p:cNvSpPr>
            <p:nvPr/>
          </p:nvSpPr>
          <p:spPr bwMode="auto">
            <a:xfrm>
              <a:off x="2816687" y="341827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D3CC38-C5A3-4043-B57B-D1FB550E8AE7}"/>
                </a:ext>
              </a:extLst>
            </p:cNvPr>
            <p:cNvSpPr>
              <a:spLocks noEditPoints="1"/>
            </p:cNvSpPr>
            <p:nvPr/>
          </p:nvSpPr>
          <p:spPr bwMode="auto">
            <a:xfrm>
              <a:off x="2708737" y="36373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C9F7CD96-53EF-4C61-A8A7-D43850828FD5}"/>
                </a:ext>
              </a:extLst>
            </p:cNvPr>
            <p:cNvSpPr>
              <a:spLocks noEditPoints="1"/>
            </p:cNvSpPr>
            <p:nvPr/>
          </p:nvSpPr>
          <p:spPr bwMode="auto">
            <a:xfrm>
              <a:off x="1883237" y="3070616"/>
              <a:ext cx="904875" cy="8858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a:extLst>
                <a:ext uri="{FF2B5EF4-FFF2-40B4-BE49-F238E27FC236}">
                  <a16:creationId xmlns:a16="http://schemas.microsoft.com/office/drawing/2014/main" id="{678A7F26-594E-4071-8CBA-A030234FC7A0}"/>
                </a:ext>
              </a:extLst>
            </p:cNvPr>
            <p:cNvSpPr>
              <a:spLocks noEditPoints="1"/>
            </p:cNvSpPr>
            <p:nvPr/>
          </p:nvSpPr>
          <p:spPr bwMode="auto">
            <a:xfrm>
              <a:off x="1694325" y="2140341"/>
              <a:ext cx="904875" cy="8874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AEF77E9E-C6BE-4585-8674-3D23907E040F}"/>
                </a:ext>
              </a:extLst>
            </p:cNvPr>
            <p:cNvSpPr>
              <a:spLocks noEditPoints="1"/>
            </p:cNvSpPr>
            <p:nvPr/>
          </p:nvSpPr>
          <p:spPr bwMode="auto">
            <a:xfrm>
              <a:off x="1060912" y="2819791"/>
              <a:ext cx="825500" cy="8112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1B9BB59F-0413-4991-8359-37DA3E9C2DCA}"/>
                </a:ext>
              </a:extLst>
            </p:cNvPr>
            <p:cNvSpPr>
              <a:spLocks noEditPoints="1"/>
            </p:cNvSpPr>
            <p:nvPr/>
          </p:nvSpPr>
          <p:spPr bwMode="auto">
            <a:xfrm>
              <a:off x="1435562" y="3702441"/>
              <a:ext cx="517525" cy="5080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AE64A280-705A-4842-8CAA-ADC1E673F1E3}"/>
                </a:ext>
              </a:extLst>
            </p:cNvPr>
            <p:cNvSpPr>
              <a:spLocks noEditPoints="1"/>
            </p:cNvSpPr>
            <p:nvPr/>
          </p:nvSpPr>
          <p:spPr bwMode="auto">
            <a:xfrm>
              <a:off x="2519825" y="2722954"/>
              <a:ext cx="414338" cy="4079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C4A0260B-1C47-4D77-AFC0-AE8A79E708E6}"/>
                </a:ext>
              </a:extLst>
            </p:cNvPr>
            <p:cNvSpPr>
              <a:spLocks noEditPoints="1"/>
            </p:cNvSpPr>
            <p:nvPr/>
          </p:nvSpPr>
          <p:spPr bwMode="auto">
            <a:xfrm>
              <a:off x="1257762" y="2387991"/>
              <a:ext cx="398463" cy="3905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DF31AF2B-4E35-44E8-B042-761DE2D01388}"/>
                </a:ext>
              </a:extLst>
            </p:cNvPr>
            <p:cNvSpPr>
              <a:spLocks noEditPoints="1"/>
            </p:cNvSpPr>
            <p:nvPr/>
          </p:nvSpPr>
          <p:spPr bwMode="auto">
            <a:xfrm>
              <a:off x="1919750" y="4002479"/>
              <a:ext cx="557213" cy="5445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FA2D9942-ACD7-45E0-A886-8376705679D4}"/>
                </a:ext>
              </a:extLst>
            </p:cNvPr>
            <p:cNvSpPr>
              <a:spLocks noEditPoints="1"/>
            </p:cNvSpPr>
            <p:nvPr/>
          </p:nvSpPr>
          <p:spPr bwMode="auto">
            <a:xfrm>
              <a:off x="1559387" y="4291404"/>
              <a:ext cx="269875" cy="2667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A1BDCDA1-56FB-4516-8720-0E92684F050F}"/>
                </a:ext>
              </a:extLst>
            </p:cNvPr>
            <p:cNvSpPr>
              <a:spLocks noEditPoints="1"/>
            </p:cNvSpPr>
            <p:nvPr/>
          </p:nvSpPr>
          <p:spPr bwMode="auto">
            <a:xfrm>
              <a:off x="1719725" y="216415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15B7D87-CCB3-4AE0-A770-9A4E40EA74D2}"/>
                </a:ext>
              </a:extLst>
            </p:cNvPr>
            <p:cNvSpPr>
              <a:spLocks noEditPoints="1"/>
            </p:cNvSpPr>
            <p:nvPr/>
          </p:nvSpPr>
          <p:spPr bwMode="auto">
            <a:xfrm>
              <a:off x="2103900" y="305950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AEAFEC04-5930-43D5-B056-DC4CC310803B}"/>
                </a:ext>
              </a:extLst>
            </p:cNvPr>
            <p:cNvSpPr>
              <a:spLocks noEditPoints="1"/>
            </p:cNvSpPr>
            <p:nvPr/>
          </p:nvSpPr>
          <p:spPr bwMode="auto">
            <a:xfrm>
              <a:off x="2380125" y="2957904"/>
              <a:ext cx="117475"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493C43DB-96DE-4B37-8D86-C13646CB3B79}"/>
                </a:ext>
              </a:extLst>
            </p:cNvPr>
            <p:cNvSpPr>
              <a:spLocks noEditPoints="1"/>
            </p:cNvSpPr>
            <p:nvPr/>
          </p:nvSpPr>
          <p:spPr bwMode="auto">
            <a:xfrm>
              <a:off x="1592725" y="2722954"/>
              <a:ext cx="158750"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E736038E-4AE3-4E36-9E14-C8157301B9F3}"/>
                </a:ext>
              </a:extLst>
            </p:cNvPr>
            <p:cNvSpPr>
              <a:spLocks noEditPoints="1"/>
            </p:cNvSpPr>
            <p:nvPr/>
          </p:nvSpPr>
          <p:spPr bwMode="auto">
            <a:xfrm>
              <a:off x="1886412" y="3016641"/>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D6AE79A0-7E49-46B0-ABE5-2D1E5FAC0638}"/>
                </a:ext>
              </a:extLst>
            </p:cNvPr>
            <p:cNvSpPr>
              <a:spLocks noEditPoints="1"/>
            </p:cNvSpPr>
            <p:nvPr/>
          </p:nvSpPr>
          <p:spPr bwMode="auto">
            <a:xfrm>
              <a:off x="1724487" y="3557979"/>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114399F6-7004-4ED5-94C1-103C533B6F03}"/>
                </a:ext>
              </a:extLst>
            </p:cNvPr>
            <p:cNvSpPr>
              <a:spLocks noEditPoints="1"/>
            </p:cNvSpPr>
            <p:nvPr/>
          </p:nvSpPr>
          <p:spPr bwMode="auto">
            <a:xfrm>
              <a:off x="1989600" y="3880241"/>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65A04E3C-DE08-43FA-B9B7-A9B338823C5E}"/>
                </a:ext>
              </a:extLst>
            </p:cNvPr>
            <p:cNvSpPr>
              <a:spLocks noEditPoints="1"/>
            </p:cNvSpPr>
            <p:nvPr/>
          </p:nvSpPr>
          <p:spPr bwMode="auto">
            <a:xfrm>
              <a:off x="2418225" y="3956441"/>
              <a:ext cx="160338"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63FAC5CC-1C8C-46B3-82BE-D40FCA431F15}"/>
                </a:ext>
              </a:extLst>
            </p:cNvPr>
            <p:cNvSpPr>
              <a:spLocks noEditPoints="1"/>
            </p:cNvSpPr>
            <p:nvPr/>
          </p:nvSpPr>
          <p:spPr bwMode="auto">
            <a:xfrm>
              <a:off x="1751475" y="4164404"/>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F7E56F66-0A92-4FB3-9BA5-20F03DB22D69}"/>
                </a:ext>
              </a:extLst>
            </p:cNvPr>
            <p:cNvSpPr>
              <a:spLocks noEditPoints="1"/>
            </p:cNvSpPr>
            <p:nvPr/>
          </p:nvSpPr>
          <p:spPr bwMode="auto">
            <a:xfrm>
              <a:off x="2623012" y="2499116"/>
              <a:ext cx="171450"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7902406-41CD-471C-9218-76125F5B0438}"/>
                </a:ext>
              </a:extLst>
            </p:cNvPr>
            <p:cNvSpPr>
              <a:spLocks noEditPoints="1"/>
            </p:cNvSpPr>
            <p:nvPr/>
          </p:nvSpPr>
          <p:spPr bwMode="auto">
            <a:xfrm>
              <a:off x="2519825" y="23054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92348C38-77C9-487A-AAA3-AE21E512FEE1}"/>
                </a:ext>
              </a:extLst>
            </p:cNvPr>
            <p:cNvSpPr>
              <a:spLocks noEditPoints="1"/>
            </p:cNvSpPr>
            <p:nvPr/>
          </p:nvSpPr>
          <p:spPr bwMode="auto">
            <a:xfrm>
              <a:off x="1848312" y="3324616"/>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331A47D2-20A2-460C-8B1C-B6D115DF23A1}"/>
                </a:ext>
              </a:extLst>
            </p:cNvPr>
            <p:cNvSpPr>
              <a:spLocks noEditPoints="1"/>
            </p:cNvSpPr>
            <p:nvPr/>
          </p:nvSpPr>
          <p:spPr bwMode="auto">
            <a:xfrm>
              <a:off x="1886412" y="368497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E3835C4D-648C-44EF-A0D0-BE1262A351C0}"/>
                </a:ext>
              </a:extLst>
            </p:cNvPr>
            <p:cNvSpPr>
              <a:spLocks noEditPoints="1"/>
            </p:cNvSpPr>
            <p:nvPr/>
          </p:nvSpPr>
          <p:spPr bwMode="auto">
            <a:xfrm>
              <a:off x="1592725" y="358020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BDDFDA9C-3FE4-480D-AEA7-0FF2C775C03D}"/>
                </a:ext>
              </a:extLst>
            </p:cNvPr>
            <p:cNvSpPr>
              <a:spLocks noEditPoints="1"/>
            </p:cNvSpPr>
            <p:nvPr/>
          </p:nvSpPr>
          <p:spPr bwMode="auto">
            <a:xfrm>
              <a:off x="2459500" y="30928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364116B5-2947-42A8-8A7B-E8E145944765}"/>
                </a:ext>
              </a:extLst>
            </p:cNvPr>
            <p:cNvSpPr>
              <a:spLocks noEditPoints="1"/>
            </p:cNvSpPr>
            <p:nvPr/>
          </p:nvSpPr>
          <p:spPr bwMode="auto">
            <a:xfrm>
              <a:off x="2272175" y="295472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11FE8CC8-4253-47CC-B843-F9516C0AB2E3}"/>
                </a:ext>
              </a:extLst>
            </p:cNvPr>
            <p:cNvSpPr>
              <a:spLocks noEditPoints="1"/>
            </p:cNvSpPr>
            <p:nvPr/>
          </p:nvSpPr>
          <p:spPr bwMode="auto">
            <a:xfrm>
              <a:off x="2538875" y="388024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C8517DB4-E7AA-4EF9-AE6C-F3CD3A80C8A9}"/>
                </a:ext>
              </a:extLst>
            </p:cNvPr>
            <p:cNvSpPr>
              <a:spLocks noEditPoints="1"/>
            </p:cNvSpPr>
            <p:nvPr/>
          </p:nvSpPr>
          <p:spPr bwMode="auto">
            <a:xfrm>
              <a:off x="2437275" y="412471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a:extLst>
                <a:ext uri="{FF2B5EF4-FFF2-40B4-BE49-F238E27FC236}">
                  <a16:creationId xmlns:a16="http://schemas.microsoft.com/office/drawing/2014/main" id="{B309FA7C-9064-486F-8600-B72EFAD816EF}"/>
                </a:ext>
              </a:extLst>
            </p:cNvPr>
            <p:cNvSpPr>
              <a:spLocks noEditPoints="1"/>
            </p:cNvSpPr>
            <p:nvPr/>
          </p:nvSpPr>
          <p:spPr bwMode="auto">
            <a:xfrm>
              <a:off x="2272175" y="3978666"/>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8DDDBDF4-D5EB-4A5D-BD32-C330CFD268CD}"/>
                </a:ext>
              </a:extLst>
            </p:cNvPr>
            <p:cNvSpPr>
              <a:spLocks noEditPoints="1"/>
            </p:cNvSpPr>
            <p:nvPr/>
          </p:nvSpPr>
          <p:spPr bwMode="auto">
            <a:xfrm>
              <a:off x="1870537" y="4348554"/>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a:extLst>
                <a:ext uri="{FF2B5EF4-FFF2-40B4-BE49-F238E27FC236}">
                  <a16:creationId xmlns:a16="http://schemas.microsoft.com/office/drawing/2014/main" id="{0B801235-6007-457F-BA86-D56BF1AD8482}"/>
                </a:ext>
              </a:extLst>
            </p:cNvPr>
            <p:cNvSpPr>
              <a:spLocks noEditPoints="1"/>
            </p:cNvSpPr>
            <p:nvPr/>
          </p:nvSpPr>
          <p:spPr bwMode="auto">
            <a:xfrm>
              <a:off x="1532400" y="421520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9">
              <a:extLst>
                <a:ext uri="{FF2B5EF4-FFF2-40B4-BE49-F238E27FC236}">
                  <a16:creationId xmlns:a16="http://schemas.microsoft.com/office/drawing/2014/main" id="{1F33008E-BCDC-4F84-80B2-87AD9D7DAEAB}"/>
                </a:ext>
              </a:extLst>
            </p:cNvPr>
            <p:cNvSpPr>
              <a:spLocks noEditPoints="1"/>
            </p:cNvSpPr>
            <p:nvPr/>
          </p:nvSpPr>
          <p:spPr bwMode="auto">
            <a:xfrm>
              <a:off x="1505412" y="366275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a:extLst>
                <a:ext uri="{FF2B5EF4-FFF2-40B4-BE49-F238E27FC236}">
                  <a16:creationId xmlns:a16="http://schemas.microsoft.com/office/drawing/2014/main" id="{C9F92DB8-FCF9-411B-B1FB-40B6B9A476F5}"/>
                </a:ext>
              </a:extLst>
            </p:cNvPr>
            <p:cNvSpPr>
              <a:spLocks noEditPoints="1"/>
            </p:cNvSpPr>
            <p:nvPr/>
          </p:nvSpPr>
          <p:spPr bwMode="auto">
            <a:xfrm>
              <a:off x="1229187" y="3623066"/>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1">
              <a:extLst>
                <a:ext uri="{FF2B5EF4-FFF2-40B4-BE49-F238E27FC236}">
                  <a16:creationId xmlns:a16="http://schemas.microsoft.com/office/drawing/2014/main" id="{082420E5-0357-4D03-8043-5F74AA5E623E}"/>
                </a:ext>
              </a:extLst>
            </p:cNvPr>
            <p:cNvSpPr>
              <a:spLocks noEditPoints="1"/>
            </p:cNvSpPr>
            <p:nvPr/>
          </p:nvSpPr>
          <p:spPr bwMode="auto">
            <a:xfrm>
              <a:off x="1283162" y="3542104"/>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2">
              <a:extLst>
                <a:ext uri="{FF2B5EF4-FFF2-40B4-BE49-F238E27FC236}">
                  <a16:creationId xmlns:a16="http://schemas.microsoft.com/office/drawing/2014/main" id="{08C8BFF9-100E-4345-9812-DCDA525083F7}"/>
                </a:ext>
              </a:extLst>
            </p:cNvPr>
            <p:cNvSpPr>
              <a:spLocks noEditPoints="1"/>
            </p:cNvSpPr>
            <p:nvPr/>
          </p:nvSpPr>
          <p:spPr bwMode="auto">
            <a:xfrm>
              <a:off x="1030750" y="29896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a:extLst>
                <a:ext uri="{FF2B5EF4-FFF2-40B4-BE49-F238E27FC236}">
                  <a16:creationId xmlns:a16="http://schemas.microsoft.com/office/drawing/2014/main" id="{696F174B-585B-42CA-9F9C-5D7A71CF31D9}"/>
                </a:ext>
              </a:extLst>
            </p:cNvPr>
            <p:cNvSpPr>
              <a:spLocks noEditPoints="1"/>
            </p:cNvSpPr>
            <p:nvPr/>
          </p:nvSpPr>
          <p:spPr bwMode="auto">
            <a:xfrm>
              <a:off x="1060912" y="287852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a:extLst>
                <a:ext uri="{FF2B5EF4-FFF2-40B4-BE49-F238E27FC236}">
                  <a16:creationId xmlns:a16="http://schemas.microsoft.com/office/drawing/2014/main" id="{F50FD7AB-A088-47C0-9EDD-78716C121AF4}"/>
                </a:ext>
              </a:extLst>
            </p:cNvPr>
            <p:cNvSpPr>
              <a:spLocks noEditPoints="1"/>
            </p:cNvSpPr>
            <p:nvPr/>
          </p:nvSpPr>
          <p:spPr bwMode="auto">
            <a:xfrm>
              <a:off x="1156162" y="259119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a:extLst>
                <a:ext uri="{FF2B5EF4-FFF2-40B4-BE49-F238E27FC236}">
                  <a16:creationId xmlns:a16="http://schemas.microsoft.com/office/drawing/2014/main" id="{A8E24372-14FF-4F72-A076-B0676E5795E0}"/>
                </a:ext>
              </a:extLst>
            </p:cNvPr>
            <p:cNvSpPr>
              <a:spLocks noEditPoints="1"/>
            </p:cNvSpPr>
            <p:nvPr/>
          </p:nvSpPr>
          <p:spPr bwMode="auto">
            <a:xfrm>
              <a:off x="1433975" y="22911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a:extLst>
                <a:ext uri="{FF2B5EF4-FFF2-40B4-BE49-F238E27FC236}">
                  <a16:creationId xmlns:a16="http://schemas.microsoft.com/office/drawing/2014/main" id="{3294E5B8-C86B-478B-978E-A73F5DDF0676}"/>
                </a:ext>
              </a:extLst>
            </p:cNvPr>
            <p:cNvSpPr>
              <a:spLocks noEditPoints="1"/>
            </p:cNvSpPr>
            <p:nvPr/>
          </p:nvSpPr>
          <p:spPr bwMode="auto">
            <a:xfrm>
              <a:off x="1886412" y="212446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a:extLst>
                <a:ext uri="{FF2B5EF4-FFF2-40B4-BE49-F238E27FC236}">
                  <a16:creationId xmlns:a16="http://schemas.microsoft.com/office/drawing/2014/main" id="{E65FA72B-CFBB-4F9D-82A0-26DDC2198487}"/>
                </a:ext>
              </a:extLst>
            </p:cNvPr>
            <p:cNvSpPr>
              <a:spLocks noEditPoints="1"/>
            </p:cNvSpPr>
            <p:nvPr/>
          </p:nvSpPr>
          <p:spPr bwMode="auto">
            <a:xfrm>
              <a:off x="1832437" y="4453329"/>
              <a:ext cx="107950" cy="10636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a:extLst>
                <a:ext uri="{FF2B5EF4-FFF2-40B4-BE49-F238E27FC236}">
                  <a16:creationId xmlns:a16="http://schemas.microsoft.com/office/drawing/2014/main" id="{9D76CDE8-1F6A-4684-BC30-DA11F40EE52B}"/>
                </a:ext>
              </a:extLst>
            </p:cNvPr>
            <p:cNvSpPr>
              <a:spLocks noEditPoints="1"/>
            </p:cNvSpPr>
            <p:nvPr/>
          </p:nvSpPr>
          <p:spPr bwMode="auto">
            <a:xfrm>
              <a:off x="1548275" y="2219716"/>
              <a:ext cx="168275"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a:extLst>
                <a:ext uri="{FF2B5EF4-FFF2-40B4-BE49-F238E27FC236}">
                  <a16:creationId xmlns:a16="http://schemas.microsoft.com/office/drawing/2014/main" id="{A7300708-1CB1-4E2C-9490-728B78E32124}"/>
                </a:ext>
              </a:extLst>
            </p:cNvPr>
            <p:cNvSpPr>
              <a:spLocks noEditPoints="1"/>
            </p:cNvSpPr>
            <p:nvPr/>
          </p:nvSpPr>
          <p:spPr bwMode="auto">
            <a:xfrm>
              <a:off x="1321262" y="3662754"/>
              <a:ext cx="171450" cy="1651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50">
              <a:extLst>
                <a:ext uri="{FF2B5EF4-FFF2-40B4-BE49-F238E27FC236}">
                  <a16:creationId xmlns:a16="http://schemas.microsoft.com/office/drawing/2014/main" id="{FC5290A0-4AAC-4451-9AA8-D0DD0D636508}"/>
                </a:ext>
              </a:extLst>
            </p:cNvPr>
            <p:cNvSpPr>
              <a:spLocks noEditPoints="1"/>
            </p:cNvSpPr>
            <p:nvPr/>
          </p:nvSpPr>
          <p:spPr bwMode="auto">
            <a:xfrm>
              <a:off x="1110125" y="2694379"/>
              <a:ext cx="169863" cy="1666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a:extLst>
                <a:ext uri="{FF2B5EF4-FFF2-40B4-BE49-F238E27FC236}">
                  <a16:creationId xmlns:a16="http://schemas.microsoft.com/office/drawing/2014/main" id="{21963915-8934-43B2-961D-0CD9343BB6B2}"/>
                </a:ext>
              </a:extLst>
            </p:cNvPr>
            <p:cNvSpPr>
              <a:spLocks/>
            </p:cNvSpPr>
            <p:nvPr/>
          </p:nvSpPr>
          <p:spPr bwMode="auto">
            <a:xfrm>
              <a:off x="1580025" y="4597791"/>
              <a:ext cx="868363" cy="65563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3" name="Rectangle 52">
            <a:extLst>
              <a:ext uri="{FF2B5EF4-FFF2-40B4-BE49-F238E27FC236}">
                <a16:creationId xmlns:a16="http://schemas.microsoft.com/office/drawing/2014/main" id="{85F8CF1F-CE61-4DCD-869E-44F783BBC214}"/>
              </a:ext>
            </a:extLst>
          </p:cNvPr>
          <p:cNvSpPr/>
          <p:nvPr/>
        </p:nvSpPr>
        <p:spPr>
          <a:xfrm>
            <a:off x="1862351" y="5026249"/>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54" name="Rectangle 53">
            <a:extLst>
              <a:ext uri="{FF2B5EF4-FFF2-40B4-BE49-F238E27FC236}">
                <a16:creationId xmlns:a16="http://schemas.microsoft.com/office/drawing/2014/main" id="{BFD370DF-8930-4017-A3EB-518D412128BB}"/>
              </a:ext>
            </a:extLst>
          </p:cNvPr>
          <p:cNvSpPr/>
          <p:nvPr/>
        </p:nvSpPr>
        <p:spPr>
          <a:xfrm>
            <a:off x="1862351" y="37340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65" name="Group 64">
            <a:extLst>
              <a:ext uri="{FF2B5EF4-FFF2-40B4-BE49-F238E27FC236}">
                <a16:creationId xmlns:a16="http://schemas.microsoft.com/office/drawing/2014/main" id="{49541FF7-F49D-4012-8CE8-5CA10D3B63C9}"/>
              </a:ext>
            </a:extLst>
          </p:cNvPr>
          <p:cNvGrpSpPr/>
          <p:nvPr/>
        </p:nvGrpSpPr>
        <p:grpSpPr>
          <a:xfrm>
            <a:off x="1441943" y="5024554"/>
            <a:ext cx="750411" cy="750411"/>
            <a:chOff x="2408268" y="1836847"/>
            <a:chExt cx="1418225" cy="1418225"/>
          </a:xfrm>
          <a:gradFill>
            <a:gsLst>
              <a:gs pos="0">
                <a:schemeClr val="accent1"/>
              </a:gs>
              <a:gs pos="100000">
                <a:schemeClr val="accent2">
                  <a:lumMod val="75000"/>
                </a:schemeClr>
              </a:gs>
            </a:gsLst>
            <a:lin ang="0" scaled="0"/>
          </a:gradFill>
        </p:grpSpPr>
        <p:sp>
          <p:nvSpPr>
            <p:cNvPr id="67" name="Oval 5">
              <a:extLst>
                <a:ext uri="{FF2B5EF4-FFF2-40B4-BE49-F238E27FC236}">
                  <a16:creationId xmlns:a16="http://schemas.microsoft.com/office/drawing/2014/main" id="{CE5946E4-40BB-4C6F-A20B-69268FBCB0CE}"/>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8" name="Freeform 15">
              <a:extLst>
                <a:ext uri="{FF2B5EF4-FFF2-40B4-BE49-F238E27FC236}">
                  <a16:creationId xmlns:a16="http://schemas.microsoft.com/office/drawing/2014/main" id="{9FF87B1F-26E8-4B66-930D-16B4E9652BF1}"/>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0" name="Freeform 34">
            <a:extLst>
              <a:ext uri="{FF2B5EF4-FFF2-40B4-BE49-F238E27FC236}">
                <a16:creationId xmlns:a16="http://schemas.microsoft.com/office/drawing/2014/main" id="{EE027524-3C2B-46C6-B0DE-4D37328A1262}"/>
              </a:ext>
            </a:extLst>
          </p:cNvPr>
          <p:cNvSpPr>
            <a:spLocks noEditPoints="1"/>
          </p:cNvSpPr>
          <p:nvPr/>
        </p:nvSpPr>
        <p:spPr bwMode="auto">
          <a:xfrm>
            <a:off x="1645802" y="5216336"/>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1" name="Text Placeholder 6">
            <a:extLst>
              <a:ext uri="{FF2B5EF4-FFF2-40B4-BE49-F238E27FC236}">
                <a16:creationId xmlns:a16="http://schemas.microsoft.com/office/drawing/2014/main" id="{B1EEB8D3-B70F-4DE3-96AB-B5C99543C75D}"/>
              </a:ext>
            </a:extLst>
          </p:cNvPr>
          <p:cNvSpPr txBox="1">
            <a:spLocks/>
          </p:cNvSpPr>
          <p:nvPr/>
        </p:nvSpPr>
        <p:spPr>
          <a:xfrm>
            <a:off x="1532915" y="2291692"/>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
        <p:nvSpPr>
          <p:cNvPr id="73" name="TextBox 72">
            <a:extLst>
              <a:ext uri="{FF2B5EF4-FFF2-40B4-BE49-F238E27FC236}">
                <a16:creationId xmlns:a16="http://schemas.microsoft.com/office/drawing/2014/main" id="{A14226CC-312D-4794-96E2-08271331FF4F}"/>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77" name="TextBox 76">
            <a:extLst>
              <a:ext uri="{FF2B5EF4-FFF2-40B4-BE49-F238E27FC236}">
                <a16:creationId xmlns:a16="http://schemas.microsoft.com/office/drawing/2014/main" id="{C67465B0-356D-4BD5-BF6D-1AB10D07A32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535595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314D9D0-7163-4070-BAE1-34EC66B03AF1}"/>
              </a:ext>
            </a:extLst>
          </p:cNvPr>
          <p:cNvGrpSpPr/>
          <p:nvPr/>
        </p:nvGrpSpPr>
        <p:grpSpPr>
          <a:xfrm>
            <a:off x="1372183" y="2274697"/>
            <a:ext cx="4159250" cy="3895726"/>
            <a:chOff x="3813175" y="1696780"/>
            <a:chExt cx="4159250" cy="3895726"/>
          </a:xfrm>
        </p:grpSpPr>
        <p:sp>
          <p:nvSpPr>
            <p:cNvPr id="18" name="Freeform 6">
              <a:extLst>
                <a:ext uri="{FF2B5EF4-FFF2-40B4-BE49-F238E27FC236}">
                  <a16:creationId xmlns:a16="http://schemas.microsoft.com/office/drawing/2014/main" id="{D9ADA3A1-D919-4B40-8060-394A549B321E}"/>
                </a:ext>
              </a:extLst>
            </p:cNvPr>
            <p:cNvSpPr>
              <a:spLocks/>
            </p:cNvSpPr>
            <p:nvPr/>
          </p:nvSpPr>
          <p:spPr bwMode="auto">
            <a:xfrm>
              <a:off x="4878388" y="1696780"/>
              <a:ext cx="698500" cy="2930525"/>
            </a:xfrm>
            <a:custGeom>
              <a:avLst/>
              <a:gdLst>
                <a:gd name="T0" fmla="*/ 0 w 440"/>
                <a:gd name="T1" fmla="*/ 441 h 1846"/>
                <a:gd name="T2" fmla="*/ 0 w 440"/>
                <a:gd name="T3" fmla="*/ 1405 h 1846"/>
                <a:gd name="T4" fmla="*/ 440 w 440"/>
                <a:gd name="T5" fmla="*/ 1846 h 1846"/>
                <a:gd name="T6" fmla="*/ 440 w 440"/>
                <a:gd name="T7" fmla="*/ 0 h 1846"/>
                <a:gd name="T8" fmla="*/ 0 w 440"/>
                <a:gd name="T9" fmla="*/ 441 h 1846"/>
              </a:gdLst>
              <a:ahLst/>
              <a:cxnLst>
                <a:cxn ang="0">
                  <a:pos x="T0" y="T1"/>
                </a:cxn>
                <a:cxn ang="0">
                  <a:pos x="T2" y="T3"/>
                </a:cxn>
                <a:cxn ang="0">
                  <a:pos x="T4" y="T5"/>
                </a:cxn>
                <a:cxn ang="0">
                  <a:pos x="T6" y="T7"/>
                </a:cxn>
                <a:cxn ang="0">
                  <a:pos x="T8" y="T9"/>
                </a:cxn>
              </a:cxnLst>
              <a:rect l="0" t="0" r="r" b="b"/>
              <a:pathLst>
                <a:path w="440" h="1846">
                  <a:moveTo>
                    <a:pt x="0" y="441"/>
                  </a:moveTo>
                  <a:lnTo>
                    <a:pt x="0" y="1405"/>
                  </a:lnTo>
                  <a:lnTo>
                    <a:pt x="440" y="1846"/>
                  </a:lnTo>
                  <a:lnTo>
                    <a:pt x="440" y="0"/>
                  </a:lnTo>
                  <a:lnTo>
                    <a:pt x="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9A809A0-D4E5-4F21-9D26-5C2ABA21FF44}"/>
                </a:ext>
              </a:extLst>
            </p:cNvPr>
            <p:cNvSpPr>
              <a:spLocks/>
            </p:cNvSpPr>
            <p:nvPr/>
          </p:nvSpPr>
          <p:spPr bwMode="auto">
            <a:xfrm>
              <a:off x="6205538" y="2663568"/>
              <a:ext cx="698500" cy="2928938"/>
            </a:xfrm>
            <a:custGeom>
              <a:avLst/>
              <a:gdLst>
                <a:gd name="T0" fmla="*/ 440 w 440"/>
                <a:gd name="T1" fmla="*/ 441 h 1845"/>
                <a:gd name="T2" fmla="*/ 440 w 440"/>
                <a:gd name="T3" fmla="*/ 1405 h 1845"/>
                <a:gd name="T4" fmla="*/ 0 w 440"/>
                <a:gd name="T5" fmla="*/ 1845 h 1845"/>
                <a:gd name="T6" fmla="*/ 0 w 440"/>
                <a:gd name="T7" fmla="*/ 0 h 1845"/>
                <a:gd name="T8" fmla="*/ 440 w 440"/>
                <a:gd name="T9" fmla="*/ 441 h 1845"/>
              </a:gdLst>
              <a:ahLst/>
              <a:cxnLst>
                <a:cxn ang="0">
                  <a:pos x="T0" y="T1"/>
                </a:cxn>
                <a:cxn ang="0">
                  <a:pos x="T2" y="T3"/>
                </a:cxn>
                <a:cxn ang="0">
                  <a:pos x="T4" y="T5"/>
                </a:cxn>
                <a:cxn ang="0">
                  <a:pos x="T6" y="T7"/>
                </a:cxn>
                <a:cxn ang="0">
                  <a:pos x="T8" y="T9"/>
                </a:cxn>
              </a:cxnLst>
              <a:rect l="0" t="0" r="r" b="b"/>
              <a:pathLst>
                <a:path w="440" h="1845">
                  <a:moveTo>
                    <a:pt x="440" y="441"/>
                  </a:moveTo>
                  <a:lnTo>
                    <a:pt x="440" y="1405"/>
                  </a:lnTo>
                  <a:lnTo>
                    <a:pt x="0" y="1845"/>
                  </a:lnTo>
                  <a:lnTo>
                    <a:pt x="0" y="0"/>
                  </a:lnTo>
                  <a:lnTo>
                    <a:pt x="44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B6DBCE9C-AD56-4CDC-A00B-D76715358D59}"/>
                </a:ext>
              </a:extLst>
            </p:cNvPr>
            <p:cNvGrpSpPr/>
            <p:nvPr/>
          </p:nvGrpSpPr>
          <p:grpSpPr>
            <a:xfrm>
              <a:off x="3813175" y="4894005"/>
              <a:ext cx="3090863" cy="698500"/>
              <a:chOff x="4016375" y="5180013"/>
              <a:chExt cx="3090863" cy="698500"/>
            </a:xfrm>
          </p:grpSpPr>
          <p:sp>
            <p:nvSpPr>
              <p:cNvPr id="48" name="Freeform 8">
                <a:extLst>
                  <a:ext uri="{FF2B5EF4-FFF2-40B4-BE49-F238E27FC236}">
                    <a16:creationId xmlns:a16="http://schemas.microsoft.com/office/drawing/2014/main" id="{AD9C0959-3D4A-4C71-9B12-74F90B17F8E2}"/>
                  </a:ext>
                </a:extLst>
              </p:cNvPr>
              <p:cNvSpPr>
                <a:spLocks/>
              </p:cNvSpPr>
              <p:nvPr/>
            </p:nvSpPr>
            <p:spPr bwMode="auto">
              <a:xfrm>
                <a:off x="4321175" y="5180013"/>
                <a:ext cx="2786063" cy="698500"/>
              </a:xfrm>
              <a:custGeom>
                <a:avLst/>
                <a:gdLst>
                  <a:gd name="T0" fmla="*/ 1315 w 1755"/>
                  <a:gd name="T1" fmla="*/ 440 h 440"/>
                  <a:gd name="T2" fmla="*/ 1755 w 1755"/>
                  <a:gd name="T3" fmla="*/ 0 h 440"/>
                  <a:gd name="T4" fmla="*/ 0 w 1755"/>
                  <a:gd name="T5" fmla="*/ 0 h 440"/>
                  <a:gd name="T6" fmla="*/ 0 w 1755"/>
                  <a:gd name="T7" fmla="*/ 440 h 440"/>
                  <a:gd name="T8" fmla="*/ 1315 w 1755"/>
                  <a:gd name="T9" fmla="*/ 440 h 440"/>
                </a:gdLst>
                <a:ahLst/>
                <a:cxnLst>
                  <a:cxn ang="0">
                    <a:pos x="T0" y="T1"/>
                  </a:cxn>
                  <a:cxn ang="0">
                    <a:pos x="T2" y="T3"/>
                  </a:cxn>
                  <a:cxn ang="0">
                    <a:pos x="T4" y="T5"/>
                  </a:cxn>
                  <a:cxn ang="0">
                    <a:pos x="T6" y="T7"/>
                  </a:cxn>
                  <a:cxn ang="0">
                    <a:pos x="T8" y="T9"/>
                  </a:cxn>
                </a:cxnLst>
                <a:rect l="0" t="0" r="r" b="b"/>
                <a:pathLst>
                  <a:path w="1755" h="440">
                    <a:moveTo>
                      <a:pt x="1315" y="440"/>
                    </a:moveTo>
                    <a:lnTo>
                      <a:pt x="1755" y="0"/>
                    </a:lnTo>
                    <a:lnTo>
                      <a:pt x="0" y="0"/>
                    </a:lnTo>
                    <a:lnTo>
                      <a:pt x="0" y="440"/>
                    </a:lnTo>
                    <a:lnTo>
                      <a:pt x="1315" y="440"/>
                    </a:lnTo>
                    <a:close/>
                  </a:path>
                </a:pathLst>
              </a:custGeom>
              <a:gradFill>
                <a:gsLst>
                  <a:gs pos="60000">
                    <a:schemeClr val="tx2"/>
                  </a:gs>
                  <a:gs pos="100000">
                    <a:schemeClr val="tx2">
                      <a:lumMod val="50000"/>
                    </a:scheme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FEAD8B3C-AEFF-47D1-9746-7D829D0376BB}"/>
                  </a:ext>
                </a:extLst>
              </p:cNvPr>
              <p:cNvGrpSpPr/>
              <p:nvPr/>
            </p:nvGrpSpPr>
            <p:grpSpPr>
              <a:xfrm>
                <a:off x="4016375" y="5180013"/>
                <a:ext cx="914400" cy="698500"/>
                <a:chOff x="4016375" y="5180013"/>
                <a:chExt cx="914400" cy="698500"/>
              </a:xfrm>
            </p:grpSpPr>
            <p:sp>
              <p:nvSpPr>
                <p:cNvPr id="50" name="Freeform 17">
                  <a:extLst>
                    <a:ext uri="{FF2B5EF4-FFF2-40B4-BE49-F238E27FC236}">
                      <a16:creationId xmlns:a16="http://schemas.microsoft.com/office/drawing/2014/main" id="{A94893C8-B1AB-42C1-BF1B-9D12040CF7F4}"/>
                    </a:ext>
                  </a:extLst>
                </p:cNvPr>
                <p:cNvSpPr>
                  <a:spLocks/>
                </p:cNvSpPr>
                <p:nvPr/>
              </p:nvSpPr>
              <p:spPr bwMode="auto">
                <a:xfrm>
                  <a:off x="4321175" y="5180013"/>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F137BFBD-BA9C-48C9-9ADC-2348C2831175}"/>
                    </a:ext>
                  </a:extLst>
                </p:cNvPr>
                <p:cNvSpPr>
                  <a:spLocks/>
                </p:cNvSpPr>
                <p:nvPr/>
              </p:nvSpPr>
              <p:spPr bwMode="auto">
                <a:xfrm>
                  <a:off x="4016375" y="5180013"/>
                  <a:ext cx="914400" cy="698500"/>
                </a:xfrm>
                <a:custGeom>
                  <a:avLst/>
                  <a:gdLst>
                    <a:gd name="T0" fmla="*/ 576 w 576"/>
                    <a:gd name="T1" fmla="*/ 440 h 440"/>
                    <a:gd name="T2" fmla="*/ 192 w 576"/>
                    <a:gd name="T3" fmla="*/ 0 h 440"/>
                    <a:gd name="T4" fmla="*/ 0 w 576"/>
                    <a:gd name="T5" fmla="*/ 220 h 440"/>
                    <a:gd name="T6" fmla="*/ 192 w 576"/>
                    <a:gd name="T7" fmla="*/ 440 h 440"/>
                    <a:gd name="T8" fmla="*/ 576 w 576"/>
                    <a:gd name="T9" fmla="*/ 440 h 440"/>
                    <a:gd name="T10" fmla="*/ 576 w 576"/>
                    <a:gd name="T11" fmla="*/ 440 h 440"/>
                    <a:gd name="T12" fmla="*/ 576 w 576"/>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576" h="440">
                      <a:moveTo>
                        <a:pt x="576" y="440"/>
                      </a:moveTo>
                      <a:lnTo>
                        <a:pt x="192" y="0"/>
                      </a:lnTo>
                      <a:lnTo>
                        <a:pt x="0" y="220"/>
                      </a:lnTo>
                      <a:lnTo>
                        <a:pt x="192" y="440"/>
                      </a:lnTo>
                      <a:lnTo>
                        <a:pt x="576" y="440"/>
                      </a:lnTo>
                      <a:lnTo>
                        <a:pt x="576" y="440"/>
                      </a:lnTo>
                      <a:lnTo>
                        <a:pt x="576" y="4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20">
              <a:extLst>
                <a:ext uri="{FF2B5EF4-FFF2-40B4-BE49-F238E27FC236}">
                  <a16:creationId xmlns:a16="http://schemas.microsoft.com/office/drawing/2014/main" id="{377B51B0-955E-4038-B17E-D069F3CFF0F2}"/>
                </a:ext>
              </a:extLst>
            </p:cNvPr>
            <p:cNvGrpSpPr/>
            <p:nvPr/>
          </p:nvGrpSpPr>
          <p:grpSpPr>
            <a:xfrm>
              <a:off x="4878388" y="3927218"/>
              <a:ext cx="3094037" cy="700088"/>
              <a:chOff x="5081588" y="4213226"/>
              <a:chExt cx="3094037" cy="700088"/>
            </a:xfrm>
          </p:grpSpPr>
          <p:sp>
            <p:nvSpPr>
              <p:cNvPr id="44" name="Freeform 9">
                <a:extLst>
                  <a:ext uri="{FF2B5EF4-FFF2-40B4-BE49-F238E27FC236}">
                    <a16:creationId xmlns:a16="http://schemas.microsoft.com/office/drawing/2014/main" id="{F427A9A9-B4C5-4152-A9F5-8C0D32DE1056}"/>
                  </a:ext>
                </a:extLst>
              </p:cNvPr>
              <p:cNvSpPr>
                <a:spLocks/>
              </p:cNvSpPr>
              <p:nvPr/>
            </p:nvSpPr>
            <p:spPr bwMode="auto">
              <a:xfrm>
                <a:off x="5081588" y="4213226"/>
                <a:ext cx="2786063" cy="700088"/>
              </a:xfrm>
              <a:custGeom>
                <a:avLst/>
                <a:gdLst>
                  <a:gd name="T0" fmla="*/ 440 w 1755"/>
                  <a:gd name="T1" fmla="*/ 441 h 441"/>
                  <a:gd name="T2" fmla="*/ 0 w 1755"/>
                  <a:gd name="T3" fmla="*/ 0 h 441"/>
                  <a:gd name="T4" fmla="*/ 1755 w 1755"/>
                  <a:gd name="T5" fmla="*/ 0 h 441"/>
                  <a:gd name="T6" fmla="*/ 1755 w 1755"/>
                  <a:gd name="T7" fmla="*/ 441 h 441"/>
                  <a:gd name="T8" fmla="*/ 440 w 1755"/>
                  <a:gd name="T9" fmla="*/ 441 h 441"/>
                </a:gdLst>
                <a:ahLst/>
                <a:cxnLst>
                  <a:cxn ang="0">
                    <a:pos x="T0" y="T1"/>
                  </a:cxn>
                  <a:cxn ang="0">
                    <a:pos x="T2" y="T3"/>
                  </a:cxn>
                  <a:cxn ang="0">
                    <a:pos x="T4" y="T5"/>
                  </a:cxn>
                  <a:cxn ang="0">
                    <a:pos x="T6" y="T7"/>
                  </a:cxn>
                  <a:cxn ang="0">
                    <a:pos x="T8" y="T9"/>
                  </a:cxn>
                </a:cxnLst>
                <a:rect l="0" t="0" r="r" b="b"/>
                <a:pathLst>
                  <a:path w="1755" h="441">
                    <a:moveTo>
                      <a:pt x="440" y="441"/>
                    </a:moveTo>
                    <a:lnTo>
                      <a:pt x="0" y="0"/>
                    </a:lnTo>
                    <a:lnTo>
                      <a:pt x="1755" y="0"/>
                    </a:lnTo>
                    <a:lnTo>
                      <a:pt x="1755" y="441"/>
                    </a:lnTo>
                    <a:lnTo>
                      <a:pt x="440" y="441"/>
                    </a:lnTo>
                    <a:close/>
                  </a:path>
                </a:pathLst>
              </a:custGeom>
              <a:gradFill>
                <a:gsLst>
                  <a:gs pos="60000">
                    <a:schemeClr val="accent5"/>
                  </a:gs>
                  <a:gs pos="100000">
                    <a:schemeClr val="accent5">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F16BD321-1F18-41F9-8C44-4D737582EBA0}"/>
                  </a:ext>
                </a:extLst>
              </p:cNvPr>
              <p:cNvGrpSpPr/>
              <p:nvPr/>
            </p:nvGrpSpPr>
            <p:grpSpPr>
              <a:xfrm>
                <a:off x="7261225" y="4213226"/>
                <a:ext cx="914400" cy="700088"/>
                <a:chOff x="7261225" y="4213226"/>
                <a:chExt cx="914400" cy="700088"/>
              </a:xfrm>
            </p:grpSpPr>
            <p:sp>
              <p:nvSpPr>
                <p:cNvPr id="46" name="Freeform 13">
                  <a:extLst>
                    <a:ext uri="{FF2B5EF4-FFF2-40B4-BE49-F238E27FC236}">
                      <a16:creationId xmlns:a16="http://schemas.microsoft.com/office/drawing/2014/main" id="{95E8A1A3-37F6-4C39-BDB3-4C78B63F1280}"/>
                    </a:ext>
                  </a:extLst>
                </p:cNvPr>
                <p:cNvSpPr>
                  <a:spLocks/>
                </p:cNvSpPr>
                <p:nvPr/>
              </p:nvSpPr>
              <p:spPr bwMode="auto">
                <a:xfrm>
                  <a:off x="7261225" y="4213226"/>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C4AF3F32-3BBC-4778-8B56-C5C926FDAC25}"/>
                    </a:ext>
                  </a:extLst>
                </p:cNvPr>
                <p:cNvSpPr>
                  <a:spLocks/>
                </p:cNvSpPr>
                <p:nvPr/>
              </p:nvSpPr>
              <p:spPr bwMode="auto">
                <a:xfrm>
                  <a:off x="7261225" y="4213226"/>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21">
              <a:extLst>
                <a:ext uri="{FF2B5EF4-FFF2-40B4-BE49-F238E27FC236}">
                  <a16:creationId xmlns:a16="http://schemas.microsoft.com/office/drawing/2014/main" id="{A408C035-9BA0-4C95-AD0A-1075E458F68B}"/>
                </a:ext>
              </a:extLst>
            </p:cNvPr>
            <p:cNvGrpSpPr/>
            <p:nvPr/>
          </p:nvGrpSpPr>
          <p:grpSpPr>
            <a:xfrm>
              <a:off x="3813175" y="2663568"/>
              <a:ext cx="3090863" cy="700088"/>
              <a:chOff x="4016375" y="2949576"/>
              <a:chExt cx="3090863" cy="700088"/>
            </a:xfrm>
          </p:grpSpPr>
          <p:sp>
            <p:nvSpPr>
              <p:cNvPr id="40" name="Freeform 10">
                <a:extLst>
                  <a:ext uri="{FF2B5EF4-FFF2-40B4-BE49-F238E27FC236}">
                    <a16:creationId xmlns:a16="http://schemas.microsoft.com/office/drawing/2014/main" id="{42399AEB-26C8-4BB9-AB3A-8A8CAE8E6200}"/>
                  </a:ext>
                </a:extLst>
              </p:cNvPr>
              <p:cNvSpPr>
                <a:spLocks/>
              </p:cNvSpPr>
              <p:nvPr/>
            </p:nvSpPr>
            <p:spPr bwMode="auto">
              <a:xfrm>
                <a:off x="4321175" y="2949576"/>
                <a:ext cx="2786063" cy="700088"/>
              </a:xfrm>
              <a:custGeom>
                <a:avLst/>
                <a:gdLst>
                  <a:gd name="T0" fmla="*/ 1315 w 1755"/>
                  <a:gd name="T1" fmla="*/ 0 h 441"/>
                  <a:gd name="T2" fmla="*/ 1755 w 1755"/>
                  <a:gd name="T3" fmla="*/ 441 h 441"/>
                  <a:gd name="T4" fmla="*/ 0 w 1755"/>
                  <a:gd name="T5" fmla="*/ 441 h 441"/>
                  <a:gd name="T6" fmla="*/ 0 w 1755"/>
                  <a:gd name="T7" fmla="*/ 0 h 441"/>
                  <a:gd name="T8" fmla="*/ 1315 w 1755"/>
                  <a:gd name="T9" fmla="*/ 0 h 441"/>
                </a:gdLst>
                <a:ahLst/>
                <a:cxnLst>
                  <a:cxn ang="0">
                    <a:pos x="T0" y="T1"/>
                  </a:cxn>
                  <a:cxn ang="0">
                    <a:pos x="T2" y="T3"/>
                  </a:cxn>
                  <a:cxn ang="0">
                    <a:pos x="T4" y="T5"/>
                  </a:cxn>
                  <a:cxn ang="0">
                    <a:pos x="T6" y="T7"/>
                  </a:cxn>
                  <a:cxn ang="0">
                    <a:pos x="T8" y="T9"/>
                  </a:cxn>
                </a:cxnLst>
                <a:rect l="0" t="0" r="r" b="b"/>
                <a:pathLst>
                  <a:path w="1755" h="441">
                    <a:moveTo>
                      <a:pt x="1315" y="0"/>
                    </a:moveTo>
                    <a:lnTo>
                      <a:pt x="1755" y="441"/>
                    </a:lnTo>
                    <a:lnTo>
                      <a:pt x="0" y="441"/>
                    </a:lnTo>
                    <a:lnTo>
                      <a:pt x="0" y="0"/>
                    </a:lnTo>
                    <a:lnTo>
                      <a:pt x="1315" y="0"/>
                    </a:lnTo>
                    <a:close/>
                  </a:path>
                </a:pathLst>
              </a:custGeom>
              <a:gradFill flip="none" rotWithShape="1">
                <a:gsLst>
                  <a:gs pos="60000">
                    <a:schemeClr val="accent3"/>
                  </a:gs>
                  <a:gs pos="100000">
                    <a:schemeClr val="accent3">
                      <a:lumMod val="50000"/>
                    </a:schemeClr>
                  </a:gs>
                </a:gsLst>
                <a:lin ang="108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98852B5B-7EB9-4D7E-B6FB-89B35F9163CC}"/>
                  </a:ext>
                </a:extLst>
              </p:cNvPr>
              <p:cNvGrpSpPr/>
              <p:nvPr/>
            </p:nvGrpSpPr>
            <p:grpSpPr>
              <a:xfrm>
                <a:off x="4016375" y="2949576"/>
                <a:ext cx="914400" cy="700088"/>
                <a:chOff x="4016375" y="2949576"/>
                <a:chExt cx="914400" cy="700088"/>
              </a:xfrm>
            </p:grpSpPr>
            <p:sp>
              <p:nvSpPr>
                <p:cNvPr id="42" name="Freeform 15">
                  <a:extLst>
                    <a:ext uri="{FF2B5EF4-FFF2-40B4-BE49-F238E27FC236}">
                      <a16:creationId xmlns:a16="http://schemas.microsoft.com/office/drawing/2014/main" id="{AFD119C6-EDFF-4E81-B28C-C105D9F7A43A}"/>
                    </a:ext>
                  </a:extLst>
                </p:cNvPr>
                <p:cNvSpPr>
                  <a:spLocks/>
                </p:cNvSpPr>
                <p:nvPr/>
              </p:nvSpPr>
              <p:spPr bwMode="auto">
                <a:xfrm>
                  <a:off x="4321175" y="2949576"/>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E3655A3F-4F08-41E0-A5D4-75F163BAC65D}"/>
                    </a:ext>
                  </a:extLst>
                </p:cNvPr>
                <p:cNvSpPr>
                  <a:spLocks/>
                </p:cNvSpPr>
                <p:nvPr/>
              </p:nvSpPr>
              <p:spPr bwMode="auto">
                <a:xfrm>
                  <a:off x="4016375" y="2949576"/>
                  <a:ext cx="914400" cy="700088"/>
                </a:xfrm>
                <a:custGeom>
                  <a:avLst/>
                  <a:gdLst>
                    <a:gd name="T0" fmla="*/ 576 w 576"/>
                    <a:gd name="T1" fmla="*/ 441 h 441"/>
                    <a:gd name="T2" fmla="*/ 192 w 576"/>
                    <a:gd name="T3" fmla="*/ 0 h 441"/>
                    <a:gd name="T4" fmla="*/ 0 w 576"/>
                    <a:gd name="T5" fmla="*/ 220 h 441"/>
                    <a:gd name="T6" fmla="*/ 192 w 576"/>
                    <a:gd name="T7" fmla="*/ 441 h 441"/>
                    <a:gd name="T8" fmla="*/ 576 w 576"/>
                    <a:gd name="T9" fmla="*/ 441 h 441"/>
                    <a:gd name="T10" fmla="*/ 576 w 576"/>
                    <a:gd name="T11" fmla="*/ 441 h 441"/>
                    <a:gd name="T12" fmla="*/ 576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576" y="441"/>
                      </a:moveTo>
                      <a:lnTo>
                        <a:pt x="192" y="0"/>
                      </a:lnTo>
                      <a:lnTo>
                        <a:pt x="0" y="220"/>
                      </a:lnTo>
                      <a:lnTo>
                        <a:pt x="192" y="441"/>
                      </a:lnTo>
                      <a:lnTo>
                        <a:pt x="576" y="441"/>
                      </a:lnTo>
                      <a:lnTo>
                        <a:pt x="576" y="441"/>
                      </a:lnTo>
                      <a:lnTo>
                        <a:pt x="576" y="44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3" name="Group 22">
              <a:extLst>
                <a:ext uri="{FF2B5EF4-FFF2-40B4-BE49-F238E27FC236}">
                  <a16:creationId xmlns:a16="http://schemas.microsoft.com/office/drawing/2014/main" id="{2271EDB4-E838-497D-9142-844A8266F73D}"/>
                </a:ext>
              </a:extLst>
            </p:cNvPr>
            <p:cNvGrpSpPr/>
            <p:nvPr/>
          </p:nvGrpSpPr>
          <p:grpSpPr>
            <a:xfrm>
              <a:off x="4878388" y="1696780"/>
              <a:ext cx="3094037" cy="700088"/>
              <a:chOff x="5081588" y="1982788"/>
              <a:chExt cx="3094037" cy="700088"/>
            </a:xfrm>
          </p:grpSpPr>
          <p:sp>
            <p:nvSpPr>
              <p:cNvPr id="36" name="Freeform 5">
                <a:extLst>
                  <a:ext uri="{FF2B5EF4-FFF2-40B4-BE49-F238E27FC236}">
                    <a16:creationId xmlns:a16="http://schemas.microsoft.com/office/drawing/2014/main" id="{98D61DA7-4486-4507-A8B0-72A1D3661A78}"/>
                  </a:ext>
                </a:extLst>
              </p:cNvPr>
              <p:cNvSpPr>
                <a:spLocks/>
              </p:cNvSpPr>
              <p:nvPr/>
            </p:nvSpPr>
            <p:spPr bwMode="auto">
              <a:xfrm>
                <a:off x="5081588" y="1982788"/>
                <a:ext cx="2786063" cy="700088"/>
              </a:xfrm>
              <a:custGeom>
                <a:avLst/>
                <a:gdLst>
                  <a:gd name="T0" fmla="*/ 440 w 1755"/>
                  <a:gd name="T1" fmla="*/ 0 h 441"/>
                  <a:gd name="T2" fmla="*/ 0 w 1755"/>
                  <a:gd name="T3" fmla="*/ 441 h 441"/>
                  <a:gd name="T4" fmla="*/ 1755 w 1755"/>
                  <a:gd name="T5" fmla="*/ 441 h 441"/>
                  <a:gd name="T6" fmla="*/ 1755 w 1755"/>
                  <a:gd name="T7" fmla="*/ 0 h 441"/>
                  <a:gd name="T8" fmla="*/ 440 w 1755"/>
                  <a:gd name="T9" fmla="*/ 0 h 441"/>
                </a:gdLst>
                <a:ahLst/>
                <a:cxnLst>
                  <a:cxn ang="0">
                    <a:pos x="T0" y="T1"/>
                  </a:cxn>
                  <a:cxn ang="0">
                    <a:pos x="T2" y="T3"/>
                  </a:cxn>
                  <a:cxn ang="0">
                    <a:pos x="T4" y="T5"/>
                  </a:cxn>
                  <a:cxn ang="0">
                    <a:pos x="T6" y="T7"/>
                  </a:cxn>
                  <a:cxn ang="0">
                    <a:pos x="T8" y="T9"/>
                  </a:cxn>
                </a:cxnLst>
                <a:rect l="0" t="0" r="r" b="b"/>
                <a:pathLst>
                  <a:path w="1755" h="441">
                    <a:moveTo>
                      <a:pt x="440" y="0"/>
                    </a:moveTo>
                    <a:lnTo>
                      <a:pt x="0" y="441"/>
                    </a:lnTo>
                    <a:lnTo>
                      <a:pt x="1755" y="441"/>
                    </a:lnTo>
                    <a:lnTo>
                      <a:pt x="1755" y="0"/>
                    </a:lnTo>
                    <a:lnTo>
                      <a:pt x="440" y="0"/>
                    </a:lnTo>
                    <a:close/>
                  </a:path>
                </a:pathLst>
              </a:custGeom>
              <a:gradFill>
                <a:gsLst>
                  <a:gs pos="60000">
                    <a:schemeClr val="accent1"/>
                  </a:gs>
                  <a:gs pos="100000">
                    <a:schemeClr val="accent1">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A7311D27-11C6-4A94-907F-E2901A58C4B0}"/>
                  </a:ext>
                </a:extLst>
              </p:cNvPr>
              <p:cNvGrpSpPr/>
              <p:nvPr/>
            </p:nvGrpSpPr>
            <p:grpSpPr>
              <a:xfrm>
                <a:off x="7261225" y="1982788"/>
                <a:ext cx="914400" cy="700088"/>
                <a:chOff x="7261225" y="1982788"/>
                <a:chExt cx="914400" cy="700088"/>
              </a:xfrm>
            </p:grpSpPr>
            <p:sp>
              <p:nvSpPr>
                <p:cNvPr id="38" name="Freeform 11">
                  <a:extLst>
                    <a:ext uri="{FF2B5EF4-FFF2-40B4-BE49-F238E27FC236}">
                      <a16:creationId xmlns:a16="http://schemas.microsoft.com/office/drawing/2014/main" id="{DD4ADA0B-4364-499B-86AE-6D3BAAC16A5A}"/>
                    </a:ext>
                  </a:extLst>
                </p:cNvPr>
                <p:cNvSpPr>
                  <a:spLocks/>
                </p:cNvSpPr>
                <p:nvPr/>
              </p:nvSpPr>
              <p:spPr bwMode="auto">
                <a:xfrm>
                  <a:off x="7261225" y="1982788"/>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a:extLst>
                    <a:ext uri="{FF2B5EF4-FFF2-40B4-BE49-F238E27FC236}">
                      <a16:creationId xmlns:a16="http://schemas.microsoft.com/office/drawing/2014/main" id="{ECB6F2FD-C5B7-4D42-9115-34FE192537EC}"/>
                    </a:ext>
                  </a:extLst>
                </p:cNvPr>
                <p:cNvSpPr>
                  <a:spLocks/>
                </p:cNvSpPr>
                <p:nvPr/>
              </p:nvSpPr>
              <p:spPr bwMode="auto">
                <a:xfrm>
                  <a:off x="7261225" y="1982788"/>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550286F4-DFDA-4CAA-A5A9-116FA8107CFE}"/>
                </a:ext>
              </a:extLst>
            </p:cNvPr>
            <p:cNvGrpSpPr/>
            <p:nvPr/>
          </p:nvGrpSpPr>
          <p:grpSpPr>
            <a:xfrm>
              <a:off x="4138163" y="2792595"/>
              <a:ext cx="1977479" cy="442035"/>
              <a:chOff x="8115351" y="2140663"/>
              <a:chExt cx="1977479" cy="442035"/>
            </a:xfrm>
          </p:grpSpPr>
          <p:sp>
            <p:nvSpPr>
              <p:cNvPr id="34" name="TextBox 33">
                <a:extLst>
                  <a:ext uri="{FF2B5EF4-FFF2-40B4-BE49-F238E27FC236}">
                    <a16:creationId xmlns:a16="http://schemas.microsoft.com/office/drawing/2014/main" id="{340272AB-AC92-4876-81EB-F66A405AA23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34%</a:t>
                </a:r>
                <a:endParaRPr lang="id-ID" sz="2400" dirty="0">
                  <a:solidFill>
                    <a:schemeClr val="bg1"/>
                  </a:solidFill>
                </a:endParaRPr>
              </a:p>
            </p:txBody>
          </p:sp>
          <p:sp>
            <p:nvSpPr>
              <p:cNvPr id="35" name="TextBox 34">
                <a:extLst>
                  <a:ext uri="{FF2B5EF4-FFF2-40B4-BE49-F238E27FC236}">
                    <a16:creationId xmlns:a16="http://schemas.microsoft.com/office/drawing/2014/main" id="{6A34AA06-2BD2-4799-A4F6-3AA07327F0B1}"/>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5" name="Group 24">
              <a:extLst>
                <a:ext uri="{FF2B5EF4-FFF2-40B4-BE49-F238E27FC236}">
                  <a16:creationId xmlns:a16="http://schemas.microsoft.com/office/drawing/2014/main" id="{B48FC285-3672-48C3-8696-4B3DB0681FFA}"/>
                </a:ext>
              </a:extLst>
            </p:cNvPr>
            <p:cNvGrpSpPr/>
            <p:nvPr/>
          </p:nvGrpSpPr>
          <p:grpSpPr>
            <a:xfrm>
              <a:off x="4138163" y="5010015"/>
              <a:ext cx="1977479" cy="442035"/>
              <a:chOff x="8115351" y="2140663"/>
              <a:chExt cx="1977479" cy="442035"/>
            </a:xfrm>
          </p:grpSpPr>
          <p:sp>
            <p:nvSpPr>
              <p:cNvPr id="32" name="TextBox 31">
                <a:extLst>
                  <a:ext uri="{FF2B5EF4-FFF2-40B4-BE49-F238E27FC236}">
                    <a16:creationId xmlns:a16="http://schemas.microsoft.com/office/drawing/2014/main" id="{4D39347F-C898-4EB4-9468-51194C15025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77%</a:t>
                </a:r>
                <a:endParaRPr lang="id-ID" sz="2400" dirty="0">
                  <a:solidFill>
                    <a:schemeClr val="bg1"/>
                  </a:solidFill>
                </a:endParaRPr>
              </a:p>
            </p:txBody>
          </p:sp>
          <p:sp>
            <p:nvSpPr>
              <p:cNvPr id="33" name="TextBox 32">
                <a:extLst>
                  <a:ext uri="{FF2B5EF4-FFF2-40B4-BE49-F238E27FC236}">
                    <a16:creationId xmlns:a16="http://schemas.microsoft.com/office/drawing/2014/main" id="{1724A27A-F03F-4A66-AB54-F79EE82B74F0}"/>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6" name="Group 25">
              <a:extLst>
                <a:ext uri="{FF2B5EF4-FFF2-40B4-BE49-F238E27FC236}">
                  <a16:creationId xmlns:a16="http://schemas.microsoft.com/office/drawing/2014/main" id="{610FD80A-56C9-42B9-8E76-8FA48E01E440}"/>
                </a:ext>
              </a:extLst>
            </p:cNvPr>
            <p:cNvGrpSpPr/>
            <p:nvPr/>
          </p:nvGrpSpPr>
          <p:grpSpPr>
            <a:xfrm>
              <a:off x="5576888" y="1817235"/>
              <a:ext cx="1978933" cy="442035"/>
              <a:chOff x="8800331" y="2140663"/>
              <a:chExt cx="1978933" cy="442035"/>
            </a:xfrm>
          </p:grpSpPr>
          <p:sp>
            <p:nvSpPr>
              <p:cNvPr id="30" name="TextBox 29">
                <a:extLst>
                  <a:ext uri="{FF2B5EF4-FFF2-40B4-BE49-F238E27FC236}">
                    <a16:creationId xmlns:a16="http://schemas.microsoft.com/office/drawing/2014/main" id="{94CAA461-931E-403D-BC98-1F8C2D09D312}"/>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45%</a:t>
                </a:r>
                <a:endParaRPr lang="id-ID" sz="2400" dirty="0">
                  <a:solidFill>
                    <a:schemeClr val="bg1"/>
                  </a:solidFill>
                </a:endParaRPr>
              </a:p>
            </p:txBody>
          </p:sp>
          <p:sp>
            <p:nvSpPr>
              <p:cNvPr id="31" name="TextBox 30">
                <a:extLst>
                  <a:ext uri="{FF2B5EF4-FFF2-40B4-BE49-F238E27FC236}">
                    <a16:creationId xmlns:a16="http://schemas.microsoft.com/office/drawing/2014/main" id="{34C6ED9A-46D5-4A8E-891E-4E25E777F0FC}"/>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nvGrpSpPr>
            <p:cNvPr id="27" name="Group 26">
              <a:extLst>
                <a:ext uri="{FF2B5EF4-FFF2-40B4-BE49-F238E27FC236}">
                  <a16:creationId xmlns:a16="http://schemas.microsoft.com/office/drawing/2014/main" id="{F8AE4AB2-C335-4916-A306-13182F596D33}"/>
                </a:ext>
              </a:extLst>
            </p:cNvPr>
            <p:cNvGrpSpPr/>
            <p:nvPr/>
          </p:nvGrpSpPr>
          <p:grpSpPr>
            <a:xfrm>
              <a:off x="5576888" y="4065135"/>
              <a:ext cx="1978933" cy="442035"/>
              <a:chOff x="8800331" y="2140663"/>
              <a:chExt cx="1978933" cy="442035"/>
            </a:xfrm>
          </p:grpSpPr>
          <p:sp>
            <p:nvSpPr>
              <p:cNvPr id="28" name="TextBox 27">
                <a:extLst>
                  <a:ext uri="{FF2B5EF4-FFF2-40B4-BE49-F238E27FC236}">
                    <a16:creationId xmlns:a16="http://schemas.microsoft.com/office/drawing/2014/main" id="{2E7366CD-1397-4659-822C-5B15368B8B56}"/>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22%</a:t>
                </a:r>
                <a:endParaRPr lang="id-ID" sz="2400" dirty="0">
                  <a:solidFill>
                    <a:schemeClr val="bg1"/>
                  </a:solidFill>
                </a:endParaRPr>
              </a:p>
            </p:txBody>
          </p:sp>
          <p:sp>
            <p:nvSpPr>
              <p:cNvPr id="29" name="TextBox 28">
                <a:extLst>
                  <a:ext uri="{FF2B5EF4-FFF2-40B4-BE49-F238E27FC236}">
                    <a16:creationId xmlns:a16="http://schemas.microsoft.com/office/drawing/2014/main" id="{B02D9B93-4DC0-4D6D-B332-8064D59ABA75}"/>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sp>
        <p:nvSpPr>
          <p:cNvPr id="55" name="TextBox 54">
            <a:extLst>
              <a:ext uri="{FF2B5EF4-FFF2-40B4-BE49-F238E27FC236}">
                <a16:creationId xmlns:a16="http://schemas.microsoft.com/office/drawing/2014/main" id="{90AAB91D-E84A-454F-BCED-B2CE9A488388}"/>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1D60E681-F3E8-462D-9BFD-E58803ED108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Text Placeholder 6">
            <a:extLst>
              <a:ext uri="{FF2B5EF4-FFF2-40B4-BE49-F238E27FC236}">
                <a16:creationId xmlns:a16="http://schemas.microsoft.com/office/drawing/2014/main" id="{C3419C26-65A5-4DA3-96A9-B5E778AE7A61}"/>
              </a:ext>
            </a:extLst>
          </p:cNvPr>
          <p:cNvSpPr txBox="1">
            <a:spLocks/>
          </p:cNvSpPr>
          <p:nvPr/>
        </p:nvSpPr>
        <p:spPr>
          <a:xfrm>
            <a:off x="6294705" y="2395152"/>
            <a:ext cx="4594223"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
        <p:nvSpPr>
          <p:cNvPr id="67" name="Text Placeholder 6">
            <a:extLst>
              <a:ext uri="{FF2B5EF4-FFF2-40B4-BE49-F238E27FC236}">
                <a16:creationId xmlns:a16="http://schemas.microsoft.com/office/drawing/2014/main" id="{12145A17-5E78-4666-B6BF-65CC74A4E243}"/>
              </a:ext>
            </a:extLst>
          </p:cNvPr>
          <p:cNvSpPr txBox="1">
            <a:spLocks/>
          </p:cNvSpPr>
          <p:nvPr/>
        </p:nvSpPr>
        <p:spPr>
          <a:xfrm>
            <a:off x="6294704" y="4705954"/>
            <a:ext cx="4594223" cy="1115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2835084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EE5F6D6-EE5D-4829-BB5A-37ABA96C44CA}"/>
              </a:ext>
            </a:extLst>
          </p:cNvPr>
          <p:cNvGrpSpPr/>
          <p:nvPr/>
        </p:nvGrpSpPr>
        <p:grpSpPr>
          <a:xfrm>
            <a:off x="368300" y="1898328"/>
            <a:ext cx="3584217" cy="3703630"/>
            <a:chOff x="583825" y="1229889"/>
            <a:chExt cx="3787427" cy="3913611"/>
          </a:xfrm>
        </p:grpSpPr>
        <p:sp>
          <p:nvSpPr>
            <p:cNvPr id="5" name="Freeform 56">
              <a:extLst>
                <a:ext uri="{FF2B5EF4-FFF2-40B4-BE49-F238E27FC236}">
                  <a16:creationId xmlns:a16="http://schemas.microsoft.com/office/drawing/2014/main" id="{D84BCE3C-0ED7-44F0-862D-8819572753D7}"/>
                </a:ext>
              </a:extLst>
            </p:cNvPr>
            <p:cNvSpPr>
              <a:spLocks/>
            </p:cNvSpPr>
            <p:nvPr/>
          </p:nvSpPr>
          <p:spPr bwMode="auto">
            <a:xfrm>
              <a:off x="1400244" y="2301298"/>
              <a:ext cx="2269194" cy="28422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id-ID" sz="1013"/>
            </a:p>
          </p:txBody>
        </p:sp>
        <p:grpSp>
          <p:nvGrpSpPr>
            <p:cNvPr id="6" name="Group 5">
              <a:extLst>
                <a:ext uri="{FF2B5EF4-FFF2-40B4-BE49-F238E27FC236}">
                  <a16:creationId xmlns:a16="http://schemas.microsoft.com/office/drawing/2014/main" id="{4D3D2E00-1725-42F6-9D01-17F5EDC332A9}"/>
                </a:ext>
              </a:extLst>
            </p:cNvPr>
            <p:cNvGrpSpPr/>
            <p:nvPr/>
          </p:nvGrpSpPr>
          <p:grpSpPr>
            <a:xfrm>
              <a:off x="712546" y="1229889"/>
              <a:ext cx="3584756" cy="2753629"/>
              <a:chOff x="7223605" y="1034167"/>
              <a:chExt cx="4779675" cy="3671505"/>
            </a:xfrm>
            <a:solidFill>
              <a:schemeClr val="accent5">
                <a:alpha val="70000"/>
              </a:schemeClr>
            </a:solidFill>
          </p:grpSpPr>
          <p:sp>
            <p:nvSpPr>
              <p:cNvPr id="41" name="Oval 40">
                <a:extLst>
                  <a:ext uri="{FF2B5EF4-FFF2-40B4-BE49-F238E27FC236}">
                    <a16:creationId xmlns:a16="http://schemas.microsoft.com/office/drawing/2014/main" id="{4B61AEB6-3707-4A8D-B5A8-EE8FB95CD4C0}"/>
                  </a:ext>
                </a:extLst>
              </p:cNvPr>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2" name="Oval 41">
                <a:extLst>
                  <a:ext uri="{FF2B5EF4-FFF2-40B4-BE49-F238E27FC236}">
                    <a16:creationId xmlns:a16="http://schemas.microsoft.com/office/drawing/2014/main" id="{9B7BFFE3-02B4-45E0-8948-2F2578B03006}"/>
                  </a:ext>
                </a:extLst>
              </p:cNvPr>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3" name="Oval 42">
                <a:extLst>
                  <a:ext uri="{FF2B5EF4-FFF2-40B4-BE49-F238E27FC236}">
                    <a16:creationId xmlns:a16="http://schemas.microsoft.com/office/drawing/2014/main" id="{63210AF1-C0DD-4F20-9F62-83C33496E85B}"/>
                  </a:ext>
                </a:extLst>
              </p:cNvPr>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4" name="Oval 43">
                <a:extLst>
                  <a:ext uri="{FF2B5EF4-FFF2-40B4-BE49-F238E27FC236}">
                    <a16:creationId xmlns:a16="http://schemas.microsoft.com/office/drawing/2014/main" id="{8A94AA06-DB78-47AE-89EB-2D67C2A88CB0}"/>
                  </a:ext>
                </a:extLst>
              </p:cNvPr>
              <p:cNvSpPr/>
              <p:nvPr/>
            </p:nvSpPr>
            <p:spPr>
              <a:xfrm>
                <a:off x="9722732" y="3212873"/>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5" name="Oval 44">
                <a:extLst>
                  <a:ext uri="{FF2B5EF4-FFF2-40B4-BE49-F238E27FC236}">
                    <a16:creationId xmlns:a16="http://schemas.microsoft.com/office/drawing/2014/main" id="{843D9B3D-EE5F-410D-A26C-FFA122C23970}"/>
                  </a:ext>
                </a:extLst>
              </p:cNvPr>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6" name="Oval 45">
                <a:extLst>
                  <a:ext uri="{FF2B5EF4-FFF2-40B4-BE49-F238E27FC236}">
                    <a16:creationId xmlns:a16="http://schemas.microsoft.com/office/drawing/2014/main" id="{43156A1A-CA24-4472-BAE6-D99DA8ED6AAC}"/>
                  </a:ext>
                </a:extLst>
              </p:cNvPr>
              <p:cNvSpPr/>
              <p:nvPr/>
            </p:nvSpPr>
            <p:spPr>
              <a:xfrm>
                <a:off x="10147702" y="416441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7" name="Oval 46">
                <a:extLst>
                  <a:ext uri="{FF2B5EF4-FFF2-40B4-BE49-F238E27FC236}">
                    <a16:creationId xmlns:a16="http://schemas.microsoft.com/office/drawing/2014/main" id="{163229B8-74A5-49FC-9BB4-0E36753E3529}"/>
                  </a:ext>
                </a:extLst>
              </p:cNvPr>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8" name="Oval 47">
                <a:extLst>
                  <a:ext uri="{FF2B5EF4-FFF2-40B4-BE49-F238E27FC236}">
                    <a16:creationId xmlns:a16="http://schemas.microsoft.com/office/drawing/2014/main" id="{3F1658D3-2A66-4DD9-9975-4AED016FE924}"/>
                  </a:ext>
                </a:extLst>
              </p:cNvPr>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9" name="Oval 48">
                <a:extLst>
                  <a:ext uri="{FF2B5EF4-FFF2-40B4-BE49-F238E27FC236}">
                    <a16:creationId xmlns:a16="http://schemas.microsoft.com/office/drawing/2014/main" id="{3C48F4BF-BDDA-4A07-8060-5C83EDF33203}"/>
                  </a:ext>
                </a:extLst>
              </p:cNvPr>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7" name="Group 6">
              <a:extLst>
                <a:ext uri="{FF2B5EF4-FFF2-40B4-BE49-F238E27FC236}">
                  <a16:creationId xmlns:a16="http://schemas.microsoft.com/office/drawing/2014/main" id="{3B91AA85-AFE0-4F8B-A212-6EB5D43A7E59}"/>
                </a:ext>
              </a:extLst>
            </p:cNvPr>
            <p:cNvGrpSpPr/>
            <p:nvPr/>
          </p:nvGrpSpPr>
          <p:grpSpPr>
            <a:xfrm>
              <a:off x="629191" y="1459650"/>
              <a:ext cx="3591013" cy="2798404"/>
              <a:chOff x="7071416" y="1121303"/>
              <a:chExt cx="4788017" cy="3731205"/>
            </a:xfrm>
            <a:solidFill>
              <a:schemeClr val="accent2">
                <a:alpha val="40000"/>
              </a:schemeClr>
            </a:solidFill>
          </p:grpSpPr>
          <p:sp>
            <p:nvSpPr>
              <p:cNvPr id="31" name="Oval 30">
                <a:extLst>
                  <a:ext uri="{FF2B5EF4-FFF2-40B4-BE49-F238E27FC236}">
                    <a16:creationId xmlns:a16="http://schemas.microsoft.com/office/drawing/2014/main" id="{672F423F-7520-4FA8-A992-1BEA4054ABE5}"/>
                  </a:ext>
                </a:extLst>
              </p:cNvPr>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2" name="Oval 31">
                <a:extLst>
                  <a:ext uri="{FF2B5EF4-FFF2-40B4-BE49-F238E27FC236}">
                    <a16:creationId xmlns:a16="http://schemas.microsoft.com/office/drawing/2014/main" id="{0FF081DB-0DD2-47FD-8E28-F81E31ECC2FB}"/>
                  </a:ext>
                </a:extLst>
              </p:cNvPr>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3" name="Oval 32">
                <a:extLst>
                  <a:ext uri="{FF2B5EF4-FFF2-40B4-BE49-F238E27FC236}">
                    <a16:creationId xmlns:a16="http://schemas.microsoft.com/office/drawing/2014/main" id="{028B377C-7B18-41D2-B51D-0C6803D2C494}"/>
                  </a:ext>
                </a:extLst>
              </p:cNvPr>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4" name="Oval 33">
                <a:extLst>
                  <a:ext uri="{FF2B5EF4-FFF2-40B4-BE49-F238E27FC236}">
                    <a16:creationId xmlns:a16="http://schemas.microsoft.com/office/drawing/2014/main" id="{43ABF203-F722-4313-8267-9DF12A322DB1}"/>
                  </a:ext>
                </a:extLst>
              </p:cNvPr>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5" name="Oval 34">
                <a:extLst>
                  <a:ext uri="{FF2B5EF4-FFF2-40B4-BE49-F238E27FC236}">
                    <a16:creationId xmlns:a16="http://schemas.microsoft.com/office/drawing/2014/main" id="{4E0DCB50-94C6-40E9-8B96-8FB1DF531A9D}"/>
                  </a:ext>
                </a:extLst>
              </p:cNvPr>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6" name="Oval 35">
                <a:extLst>
                  <a:ext uri="{FF2B5EF4-FFF2-40B4-BE49-F238E27FC236}">
                    <a16:creationId xmlns:a16="http://schemas.microsoft.com/office/drawing/2014/main" id="{E9397503-D690-434C-8065-CB2105FFBF7E}"/>
                  </a:ext>
                </a:extLst>
              </p:cNvPr>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7" name="Oval 36">
                <a:extLst>
                  <a:ext uri="{FF2B5EF4-FFF2-40B4-BE49-F238E27FC236}">
                    <a16:creationId xmlns:a16="http://schemas.microsoft.com/office/drawing/2014/main" id="{07B3F568-6B61-463E-8771-EF50D4509EA8}"/>
                  </a:ext>
                </a:extLst>
              </p:cNvPr>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8" name="Oval 37">
                <a:extLst>
                  <a:ext uri="{FF2B5EF4-FFF2-40B4-BE49-F238E27FC236}">
                    <a16:creationId xmlns:a16="http://schemas.microsoft.com/office/drawing/2014/main" id="{A4623A57-9AA0-41DB-A137-4677230FB1A8}"/>
                  </a:ext>
                </a:extLst>
              </p:cNvPr>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9" name="Oval 38">
                <a:extLst>
                  <a:ext uri="{FF2B5EF4-FFF2-40B4-BE49-F238E27FC236}">
                    <a16:creationId xmlns:a16="http://schemas.microsoft.com/office/drawing/2014/main" id="{5854F63D-43FC-4863-9E38-F5388F9CA413}"/>
                  </a:ext>
                </a:extLst>
              </p:cNvPr>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0" name="Oval 39">
                <a:extLst>
                  <a:ext uri="{FF2B5EF4-FFF2-40B4-BE49-F238E27FC236}">
                    <a16:creationId xmlns:a16="http://schemas.microsoft.com/office/drawing/2014/main" id="{0062EBFD-4057-4679-A9EF-FC87CF44904A}"/>
                  </a:ext>
                </a:extLst>
              </p:cNvPr>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8" name="Group 7">
              <a:extLst>
                <a:ext uri="{FF2B5EF4-FFF2-40B4-BE49-F238E27FC236}">
                  <a16:creationId xmlns:a16="http://schemas.microsoft.com/office/drawing/2014/main" id="{2464CC6A-34EE-43F5-AD4A-3D91EFDB5AC8}"/>
                </a:ext>
              </a:extLst>
            </p:cNvPr>
            <p:cNvGrpSpPr/>
            <p:nvPr/>
          </p:nvGrpSpPr>
          <p:grpSpPr>
            <a:xfrm>
              <a:off x="1106926" y="1709360"/>
              <a:ext cx="3107104" cy="2584833"/>
              <a:chOff x="7242069" y="1000204"/>
              <a:chExt cx="4142805" cy="3446444"/>
            </a:xfrm>
            <a:solidFill>
              <a:schemeClr val="accent1">
                <a:alpha val="20000"/>
              </a:schemeClr>
            </a:solidFill>
          </p:grpSpPr>
          <p:sp>
            <p:nvSpPr>
              <p:cNvPr id="21" name="Oval 20">
                <a:extLst>
                  <a:ext uri="{FF2B5EF4-FFF2-40B4-BE49-F238E27FC236}">
                    <a16:creationId xmlns:a16="http://schemas.microsoft.com/office/drawing/2014/main" id="{3035DF34-1ECA-4D67-95F1-74AC9587AF97}"/>
                  </a:ext>
                </a:extLst>
              </p:cNvPr>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2" name="Oval 21">
                <a:extLst>
                  <a:ext uri="{FF2B5EF4-FFF2-40B4-BE49-F238E27FC236}">
                    <a16:creationId xmlns:a16="http://schemas.microsoft.com/office/drawing/2014/main" id="{23F705C1-EE2F-4BDC-B7CF-9496E5CD15F0}"/>
                  </a:ext>
                </a:extLst>
              </p:cNvPr>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3" name="Oval 22">
                <a:extLst>
                  <a:ext uri="{FF2B5EF4-FFF2-40B4-BE49-F238E27FC236}">
                    <a16:creationId xmlns:a16="http://schemas.microsoft.com/office/drawing/2014/main" id="{D6313A94-C4DE-418A-AC01-E285E82DFFE7}"/>
                  </a:ext>
                </a:extLst>
              </p:cNvPr>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4" name="Oval 23">
                <a:extLst>
                  <a:ext uri="{FF2B5EF4-FFF2-40B4-BE49-F238E27FC236}">
                    <a16:creationId xmlns:a16="http://schemas.microsoft.com/office/drawing/2014/main" id="{B2B6F9A0-B911-408E-9468-868C1FC6B0BD}"/>
                  </a:ext>
                </a:extLst>
              </p:cNvPr>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5" name="Oval 24">
                <a:extLst>
                  <a:ext uri="{FF2B5EF4-FFF2-40B4-BE49-F238E27FC236}">
                    <a16:creationId xmlns:a16="http://schemas.microsoft.com/office/drawing/2014/main" id="{D520C313-A794-4C38-8976-408AFA148D5E}"/>
                  </a:ext>
                </a:extLst>
              </p:cNvPr>
              <p:cNvSpPr/>
              <p:nvPr/>
            </p:nvSpPr>
            <p:spPr>
              <a:xfrm>
                <a:off x="7242069"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6" name="Oval 25">
                <a:extLst>
                  <a:ext uri="{FF2B5EF4-FFF2-40B4-BE49-F238E27FC236}">
                    <a16:creationId xmlns:a16="http://schemas.microsoft.com/office/drawing/2014/main" id="{E6218137-A022-43F0-9A75-EB61DC483ADB}"/>
                  </a:ext>
                </a:extLst>
              </p:cNvPr>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7" name="Oval 26">
                <a:extLst>
                  <a:ext uri="{FF2B5EF4-FFF2-40B4-BE49-F238E27FC236}">
                    <a16:creationId xmlns:a16="http://schemas.microsoft.com/office/drawing/2014/main" id="{72AFFCA4-B212-4C14-8428-4F93143E75D7}"/>
                  </a:ext>
                </a:extLst>
              </p:cNvPr>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8" name="Oval 27">
                <a:extLst>
                  <a:ext uri="{FF2B5EF4-FFF2-40B4-BE49-F238E27FC236}">
                    <a16:creationId xmlns:a16="http://schemas.microsoft.com/office/drawing/2014/main" id="{992F2EC4-4FF9-4B6F-8037-0C9BFCEDD94E}"/>
                  </a:ext>
                </a:extLst>
              </p:cNvPr>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8702113F-8E0D-48D9-8302-B83D73B46902}"/>
                  </a:ext>
                </a:extLst>
              </p:cNvPr>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1017A811-8CAA-46A4-9E3F-BF2B64862924}"/>
                  </a:ext>
                </a:extLst>
              </p:cNvPr>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9" name="Oval 8">
              <a:extLst>
                <a:ext uri="{FF2B5EF4-FFF2-40B4-BE49-F238E27FC236}">
                  <a16:creationId xmlns:a16="http://schemas.microsoft.com/office/drawing/2014/main" id="{F963137D-61DC-4D6F-BABF-59FEF2996DAB}"/>
                </a:ext>
              </a:extLst>
            </p:cNvPr>
            <p:cNvSpPr/>
            <p:nvPr/>
          </p:nvSpPr>
          <p:spPr>
            <a:xfrm>
              <a:off x="1322355" y="1410760"/>
              <a:ext cx="1136141" cy="1136141"/>
            </a:xfrm>
            <a:prstGeom prst="ellipse">
              <a:avLst/>
            </a:prstGeom>
            <a:solidFill>
              <a:schemeClr val="bg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 name="Oval 9">
              <a:extLst>
                <a:ext uri="{FF2B5EF4-FFF2-40B4-BE49-F238E27FC236}">
                  <a16:creationId xmlns:a16="http://schemas.microsoft.com/office/drawing/2014/main" id="{C39EBBB1-36D1-4231-8E6C-DCA2BD2882DF}"/>
                </a:ext>
              </a:extLst>
            </p:cNvPr>
            <p:cNvSpPr/>
            <p:nvPr/>
          </p:nvSpPr>
          <p:spPr>
            <a:xfrm>
              <a:off x="2786094" y="1605853"/>
              <a:ext cx="1077869" cy="1077869"/>
            </a:xfrm>
            <a:prstGeom prst="ellips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 name="Oval 10">
              <a:extLst>
                <a:ext uri="{FF2B5EF4-FFF2-40B4-BE49-F238E27FC236}">
                  <a16:creationId xmlns:a16="http://schemas.microsoft.com/office/drawing/2014/main" id="{6BC0DC00-8E3B-4DC6-89F6-3D017007A2D7}"/>
                </a:ext>
              </a:extLst>
            </p:cNvPr>
            <p:cNvSpPr/>
            <p:nvPr/>
          </p:nvSpPr>
          <p:spPr>
            <a:xfrm>
              <a:off x="583825" y="2590471"/>
              <a:ext cx="1077869" cy="1077869"/>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2" name="Oval 11">
              <a:extLst>
                <a:ext uri="{FF2B5EF4-FFF2-40B4-BE49-F238E27FC236}">
                  <a16:creationId xmlns:a16="http://schemas.microsoft.com/office/drawing/2014/main" id="{8B4ABBEC-DEC3-411B-9384-32D848B51A4D}"/>
                </a:ext>
              </a:extLst>
            </p:cNvPr>
            <p:cNvSpPr/>
            <p:nvPr/>
          </p:nvSpPr>
          <p:spPr>
            <a:xfrm>
              <a:off x="3293383" y="2748647"/>
              <a:ext cx="1077869" cy="1077869"/>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53" name="Freeform 1037">
            <a:extLst>
              <a:ext uri="{FF2B5EF4-FFF2-40B4-BE49-F238E27FC236}">
                <a16:creationId xmlns:a16="http://schemas.microsoft.com/office/drawing/2014/main" id="{10668BFF-C542-4DA0-AD66-0672162F0354}"/>
              </a:ext>
            </a:extLst>
          </p:cNvPr>
          <p:cNvSpPr>
            <a:spLocks noEditPoints="1"/>
          </p:cNvSpPr>
          <p:nvPr/>
        </p:nvSpPr>
        <p:spPr bwMode="auto">
          <a:xfrm>
            <a:off x="1365240" y="2399959"/>
            <a:ext cx="482083" cy="418576"/>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54" name="Freeform 43">
            <a:extLst>
              <a:ext uri="{FF2B5EF4-FFF2-40B4-BE49-F238E27FC236}">
                <a16:creationId xmlns:a16="http://schemas.microsoft.com/office/drawing/2014/main" id="{38609A6D-5E06-413F-B5A6-49A5688E908B}"/>
              </a:ext>
            </a:extLst>
          </p:cNvPr>
          <p:cNvSpPr>
            <a:spLocks noEditPoints="1"/>
          </p:cNvSpPr>
          <p:nvPr/>
        </p:nvSpPr>
        <p:spPr bwMode="auto">
          <a:xfrm>
            <a:off x="3220291" y="3615362"/>
            <a:ext cx="443049" cy="443049"/>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4">
            <a:extLst>
              <a:ext uri="{FF2B5EF4-FFF2-40B4-BE49-F238E27FC236}">
                <a16:creationId xmlns:a16="http://schemas.microsoft.com/office/drawing/2014/main" id="{69FDE3B7-3501-47B6-805C-B895B6C1FC9D}"/>
              </a:ext>
            </a:extLst>
          </p:cNvPr>
          <p:cNvSpPr>
            <a:spLocks noEditPoints="1"/>
          </p:cNvSpPr>
          <p:nvPr/>
        </p:nvSpPr>
        <p:spPr bwMode="auto">
          <a:xfrm>
            <a:off x="2720453" y="2542559"/>
            <a:ext cx="483000" cy="43893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A1DD8A52-1D36-48A5-ADE8-A1C239C06622}"/>
              </a:ext>
            </a:extLst>
          </p:cNvPr>
          <p:cNvSpPr>
            <a:spLocks noEditPoints="1"/>
          </p:cNvSpPr>
          <p:nvPr/>
        </p:nvSpPr>
        <p:spPr bwMode="auto">
          <a:xfrm>
            <a:off x="703398" y="3503377"/>
            <a:ext cx="366542" cy="36654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85" name="TextBox 84">
            <a:extLst>
              <a:ext uri="{FF2B5EF4-FFF2-40B4-BE49-F238E27FC236}">
                <a16:creationId xmlns:a16="http://schemas.microsoft.com/office/drawing/2014/main" id="{67F20F70-567C-4F3C-B7B0-49F2F0301544}"/>
              </a:ext>
            </a:extLst>
          </p:cNvPr>
          <p:cNvSpPr txBox="1"/>
          <p:nvPr/>
        </p:nvSpPr>
        <p:spPr>
          <a:xfrm>
            <a:off x="5790985" y="3890037"/>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86" name="TextBox 85">
            <a:extLst>
              <a:ext uri="{FF2B5EF4-FFF2-40B4-BE49-F238E27FC236}">
                <a16:creationId xmlns:a16="http://schemas.microsoft.com/office/drawing/2014/main" id="{913E12CB-9DC4-43EB-B08E-3148F7C03F3B}"/>
              </a:ext>
            </a:extLst>
          </p:cNvPr>
          <p:cNvSpPr txBox="1"/>
          <p:nvPr/>
        </p:nvSpPr>
        <p:spPr>
          <a:xfrm>
            <a:off x="5790986" y="4092391"/>
            <a:ext cx="1900955"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87" name="Teardrop 86">
            <a:extLst>
              <a:ext uri="{FF2B5EF4-FFF2-40B4-BE49-F238E27FC236}">
                <a16:creationId xmlns:a16="http://schemas.microsoft.com/office/drawing/2014/main" id="{CD891596-085E-4C70-A8C6-20F84DF23103}"/>
              </a:ext>
            </a:extLst>
          </p:cNvPr>
          <p:cNvSpPr/>
          <p:nvPr/>
        </p:nvSpPr>
        <p:spPr>
          <a:xfrm>
            <a:off x="4812570" y="3901643"/>
            <a:ext cx="716281" cy="69577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bg1"/>
              </a:solidFill>
              <a:latin typeface="FontAwesome" pitchFamily="2" charset="0"/>
            </a:endParaRPr>
          </a:p>
        </p:txBody>
      </p:sp>
      <p:sp>
        <p:nvSpPr>
          <p:cNvPr id="89" name="TextBox 88">
            <a:extLst>
              <a:ext uri="{FF2B5EF4-FFF2-40B4-BE49-F238E27FC236}">
                <a16:creationId xmlns:a16="http://schemas.microsoft.com/office/drawing/2014/main" id="{0B3EA207-509D-44FB-B164-C077452A23CD}"/>
              </a:ext>
            </a:extLst>
          </p:cNvPr>
          <p:cNvSpPr txBox="1"/>
          <p:nvPr/>
        </p:nvSpPr>
        <p:spPr>
          <a:xfrm>
            <a:off x="5790985" y="4893287"/>
            <a:ext cx="1632648" cy="200055"/>
          </a:xfrm>
          <a:prstGeom prst="rect">
            <a:avLst/>
          </a:prstGeom>
          <a:noFill/>
        </p:spPr>
        <p:txBody>
          <a:bodyPr wrap="squar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0" name="TextBox 89">
            <a:extLst>
              <a:ext uri="{FF2B5EF4-FFF2-40B4-BE49-F238E27FC236}">
                <a16:creationId xmlns:a16="http://schemas.microsoft.com/office/drawing/2014/main" id="{D781BE3B-F118-4FBD-82CD-A6350F2706C1}"/>
              </a:ext>
            </a:extLst>
          </p:cNvPr>
          <p:cNvSpPr txBox="1"/>
          <p:nvPr/>
        </p:nvSpPr>
        <p:spPr>
          <a:xfrm>
            <a:off x="5790985" y="5088348"/>
            <a:ext cx="1842384" cy="507831"/>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1" name="Teardrop 90">
            <a:extLst>
              <a:ext uri="{FF2B5EF4-FFF2-40B4-BE49-F238E27FC236}">
                <a16:creationId xmlns:a16="http://schemas.microsoft.com/office/drawing/2014/main" id="{FEDA9149-856F-4BB2-BEC8-3C5838A6FC47}"/>
              </a:ext>
            </a:extLst>
          </p:cNvPr>
          <p:cNvSpPr/>
          <p:nvPr/>
        </p:nvSpPr>
        <p:spPr>
          <a:xfrm>
            <a:off x="4812569" y="4947590"/>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376263C1-22B2-41A0-B094-EB9AA6C3D1D6}"/>
              </a:ext>
            </a:extLst>
          </p:cNvPr>
          <p:cNvSpPr txBox="1"/>
          <p:nvPr/>
        </p:nvSpPr>
        <p:spPr>
          <a:xfrm>
            <a:off x="9172681" y="3891345"/>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4" name="TextBox 93">
            <a:extLst>
              <a:ext uri="{FF2B5EF4-FFF2-40B4-BE49-F238E27FC236}">
                <a16:creationId xmlns:a16="http://schemas.microsoft.com/office/drawing/2014/main" id="{9AABB444-D367-49BD-A37A-C8284D40B84B}"/>
              </a:ext>
            </a:extLst>
          </p:cNvPr>
          <p:cNvSpPr txBox="1"/>
          <p:nvPr/>
        </p:nvSpPr>
        <p:spPr>
          <a:xfrm>
            <a:off x="9172682" y="4095836"/>
            <a:ext cx="1862707"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5" name="Teardrop 94">
            <a:extLst>
              <a:ext uri="{FF2B5EF4-FFF2-40B4-BE49-F238E27FC236}">
                <a16:creationId xmlns:a16="http://schemas.microsoft.com/office/drawing/2014/main" id="{8A7316DD-61E4-42F3-9A50-4B0655C961EE}"/>
              </a:ext>
            </a:extLst>
          </p:cNvPr>
          <p:cNvSpPr/>
          <p:nvPr/>
        </p:nvSpPr>
        <p:spPr>
          <a:xfrm>
            <a:off x="8191696" y="3907888"/>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Freeform 1037">
            <a:extLst>
              <a:ext uri="{FF2B5EF4-FFF2-40B4-BE49-F238E27FC236}">
                <a16:creationId xmlns:a16="http://schemas.microsoft.com/office/drawing/2014/main" id="{90DB0329-346F-4A1B-9438-0DAD5EAB8173}"/>
              </a:ext>
            </a:extLst>
          </p:cNvPr>
          <p:cNvSpPr>
            <a:spLocks noEditPoints="1"/>
          </p:cNvSpPr>
          <p:nvPr/>
        </p:nvSpPr>
        <p:spPr bwMode="auto">
          <a:xfrm>
            <a:off x="5021252" y="4091292"/>
            <a:ext cx="322522" cy="2800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97" name="Freeform 7">
            <a:extLst>
              <a:ext uri="{FF2B5EF4-FFF2-40B4-BE49-F238E27FC236}">
                <a16:creationId xmlns:a16="http://schemas.microsoft.com/office/drawing/2014/main" id="{27AF1995-B287-4747-B045-7EDC42160CE7}"/>
              </a:ext>
            </a:extLst>
          </p:cNvPr>
          <p:cNvSpPr>
            <a:spLocks noEditPoints="1"/>
          </p:cNvSpPr>
          <p:nvPr/>
        </p:nvSpPr>
        <p:spPr bwMode="auto">
          <a:xfrm>
            <a:off x="5040329" y="5148630"/>
            <a:ext cx="255532" cy="25553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98" name="Freeform 6">
            <a:extLst>
              <a:ext uri="{FF2B5EF4-FFF2-40B4-BE49-F238E27FC236}">
                <a16:creationId xmlns:a16="http://schemas.microsoft.com/office/drawing/2014/main" id="{D63AB976-2F68-4734-AAA0-91EB5F7E7BD6}"/>
              </a:ext>
            </a:extLst>
          </p:cNvPr>
          <p:cNvSpPr>
            <a:spLocks noEditPoints="1"/>
          </p:cNvSpPr>
          <p:nvPr/>
        </p:nvSpPr>
        <p:spPr bwMode="auto">
          <a:xfrm>
            <a:off x="8433873" y="4095812"/>
            <a:ext cx="255532" cy="256429"/>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1" name="TextBox 100">
            <a:extLst>
              <a:ext uri="{FF2B5EF4-FFF2-40B4-BE49-F238E27FC236}">
                <a16:creationId xmlns:a16="http://schemas.microsoft.com/office/drawing/2014/main" id="{E91E381A-AC49-46DE-A165-CBCCB2862F60}"/>
              </a:ext>
            </a:extLst>
          </p:cNvPr>
          <p:cNvSpPr txBox="1"/>
          <p:nvPr/>
        </p:nvSpPr>
        <p:spPr>
          <a:xfrm>
            <a:off x="9169345" y="4928718"/>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102" name="TextBox 101">
            <a:extLst>
              <a:ext uri="{FF2B5EF4-FFF2-40B4-BE49-F238E27FC236}">
                <a16:creationId xmlns:a16="http://schemas.microsoft.com/office/drawing/2014/main" id="{D5D42EAF-7B45-48FD-A7F0-A572AF1EACF2}"/>
              </a:ext>
            </a:extLst>
          </p:cNvPr>
          <p:cNvSpPr txBox="1"/>
          <p:nvPr/>
        </p:nvSpPr>
        <p:spPr>
          <a:xfrm>
            <a:off x="9169346" y="5120867"/>
            <a:ext cx="1895189" cy="507435"/>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103" name="Teardrop 102">
            <a:extLst>
              <a:ext uri="{FF2B5EF4-FFF2-40B4-BE49-F238E27FC236}">
                <a16:creationId xmlns:a16="http://schemas.microsoft.com/office/drawing/2014/main" id="{509C62D8-9F1F-48EB-8555-0BEC10BBA59E}"/>
              </a:ext>
            </a:extLst>
          </p:cNvPr>
          <p:cNvSpPr/>
          <p:nvPr/>
        </p:nvSpPr>
        <p:spPr>
          <a:xfrm>
            <a:off x="8190937" y="4953840"/>
            <a:ext cx="694340" cy="67446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chemeClr val="bg1"/>
              </a:solidFill>
              <a:latin typeface="FontAwesome" pitchFamily="2" charset="0"/>
            </a:endParaRPr>
          </a:p>
        </p:txBody>
      </p:sp>
      <p:sp>
        <p:nvSpPr>
          <p:cNvPr id="108" name="Freeform 43">
            <a:extLst>
              <a:ext uri="{FF2B5EF4-FFF2-40B4-BE49-F238E27FC236}">
                <a16:creationId xmlns:a16="http://schemas.microsoft.com/office/drawing/2014/main" id="{4E66AEBD-E353-4EF4-BFAF-1B417D7903ED}"/>
              </a:ext>
            </a:extLst>
          </p:cNvPr>
          <p:cNvSpPr>
            <a:spLocks noEditPoints="1"/>
          </p:cNvSpPr>
          <p:nvPr/>
        </p:nvSpPr>
        <p:spPr bwMode="auto">
          <a:xfrm>
            <a:off x="8398309" y="5129544"/>
            <a:ext cx="279595" cy="279595"/>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AE1191BE-B73C-49A8-9A09-CFBE880C80A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4" name="TextBox 103">
            <a:extLst>
              <a:ext uri="{FF2B5EF4-FFF2-40B4-BE49-F238E27FC236}">
                <a16:creationId xmlns:a16="http://schemas.microsoft.com/office/drawing/2014/main" id="{AD5720ED-0AEC-4447-8128-BA9DC13C4DE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5" name="Text Placeholder 6">
            <a:extLst>
              <a:ext uri="{FF2B5EF4-FFF2-40B4-BE49-F238E27FC236}">
                <a16:creationId xmlns:a16="http://schemas.microsoft.com/office/drawing/2014/main" id="{ED992B4D-1523-41A3-A71C-F63279D85A93}"/>
              </a:ext>
            </a:extLst>
          </p:cNvPr>
          <p:cNvSpPr txBox="1">
            <a:spLocks/>
          </p:cNvSpPr>
          <p:nvPr/>
        </p:nvSpPr>
        <p:spPr>
          <a:xfrm>
            <a:off x="4812569" y="2234527"/>
            <a:ext cx="5929331" cy="9139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a:t>
            </a:r>
          </a:p>
        </p:txBody>
      </p:sp>
    </p:spTree>
    <p:extLst>
      <p:ext uri="{BB962C8B-B14F-4D97-AF65-F5344CB8AC3E}">
        <p14:creationId xmlns:p14="http://schemas.microsoft.com/office/powerpoint/2010/main" val="2703195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TextBox 3">
            <a:extLst>
              <a:ext uri="{FF2B5EF4-FFF2-40B4-BE49-F238E27FC236}">
                <a16:creationId xmlns:a16="http://schemas.microsoft.com/office/drawing/2014/main" id="{36681B34-E783-4370-A6CD-4A810EB683F8}"/>
              </a:ext>
            </a:extLst>
          </p:cNvPr>
          <p:cNvSpPr txBox="1"/>
          <p:nvPr/>
        </p:nvSpPr>
        <p:spPr>
          <a:xfrm>
            <a:off x="970520" y="3755124"/>
            <a:ext cx="2119491" cy="1200329"/>
          </a:xfrm>
          <a:prstGeom prst="rect">
            <a:avLst/>
          </a:prstGeom>
          <a:noFill/>
        </p:spPr>
        <p:txBody>
          <a:bodyPr wrap="none" rtlCol="0">
            <a:spAutoFit/>
          </a:bodyPr>
          <a:lstStyle/>
          <a:p>
            <a:pPr algn="ctr"/>
            <a:r>
              <a:rPr lang="en-US" sz="7200" dirty="0">
                <a:solidFill>
                  <a:schemeClr val="tx1">
                    <a:lumMod val="50000"/>
                    <a:lumOff val="50000"/>
                  </a:schemeClr>
                </a:solidFill>
              </a:rPr>
              <a:t>2913</a:t>
            </a:r>
          </a:p>
        </p:txBody>
      </p:sp>
      <p:sp>
        <p:nvSpPr>
          <p:cNvPr id="5" name="TextBox 4">
            <a:extLst>
              <a:ext uri="{FF2B5EF4-FFF2-40B4-BE49-F238E27FC236}">
                <a16:creationId xmlns:a16="http://schemas.microsoft.com/office/drawing/2014/main" id="{600E73E3-2FC8-4190-9886-511A5333AAD2}"/>
              </a:ext>
            </a:extLst>
          </p:cNvPr>
          <p:cNvSpPr txBox="1"/>
          <p:nvPr/>
        </p:nvSpPr>
        <p:spPr>
          <a:xfrm>
            <a:off x="1504287" y="4800690"/>
            <a:ext cx="1051955"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Mail App</a:t>
            </a:r>
          </a:p>
        </p:txBody>
      </p:sp>
      <p:sp>
        <p:nvSpPr>
          <p:cNvPr id="6" name="TextBox 5">
            <a:extLst>
              <a:ext uri="{FF2B5EF4-FFF2-40B4-BE49-F238E27FC236}">
                <a16:creationId xmlns:a16="http://schemas.microsoft.com/office/drawing/2014/main" id="{ED4BAE8A-0DFF-4D93-9D60-73065A5B16BA}"/>
              </a:ext>
            </a:extLst>
          </p:cNvPr>
          <p:cNvSpPr txBox="1"/>
          <p:nvPr/>
        </p:nvSpPr>
        <p:spPr>
          <a:xfrm>
            <a:off x="3925957"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625</a:t>
            </a:r>
          </a:p>
        </p:txBody>
      </p:sp>
      <p:sp>
        <p:nvSpPr>
          <p:cNvPr id="7" name="TextBox 6">
            <a:extLst>
              <a:ext uri="{FF2B5EF4-FFF2-40B4-BE49-F238E27FC236}">
                <a16:creationId xmlns:a16="http://schemas.microsoft.com/office/drawing/2014/main" id="{707F96A9-91F4-4687-B6AD-41F7E9A1EF12}"/>
              </a:ext>
            </a:extLst>
          </p:cNvPr>
          <p:cNvSpPr txBox="1"/>
          <p:nvPr/>
        </p:nvSpPr>
        <p:spPr>
          <a:xfrm>
            <a:off x="3995687" y="4800690"/>
            <a:ext cx="1449436"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Music/Audio</a:t>
            </a:r>
          </a:p>
        </p:txBody>
      </p:sp>
      <p:sp>
        <p:nvSpPr>
          <p:cNvPr id="8" name="TextBox 7">
            <a:extLst>
              <a:ext uri="{FF2B5EF4-FFF2-40B4-BE49-F238E27FC236}">
                <a16:creationId xmlns:a16="http://schemas.microsoft.com/office/drawing/2014/main" id="{D2018E18-AC52-47B4-ACCF-60909CD3F06B}"/>
              </a:ext>
            </a:extLst>
          </p:cNvPr>
          <p:cNvSpPr txBox="1"/>
          <p:nvPr/>
        </p:nvSpPr>
        <p:spPr>
          <a:xfrm>
            <a:off x="6446179"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327</a:t>
            </a:r>
          </a:p>
        </p:txBody>
      </p:sp>
      <p:sp>
        <p:nvSpPr>
          <p:cNvPr id="9" name="TextBox 8">
            <a:extLst>
              <a:ext uri="{FF2B5EF4-FFF2-40B4-BE49-F238E27FC236}">
                <a16:creationId xmlns:a16="http://schemas.microsoft.com/office/drawing/2014/main" id="{79B48781-E5FA-4A5C-A71A-C2DEB60BFD3C}"/>
              </a:ext>
            </a:extLst>
          </p:cNvPr>
          <p:cNvSpPr txBox="1"/>
          <p:nvPr/>
        </p:nvSpPr>
        <p:spPr>
          <a:xfrm>
            <a:off x="6492666" y="4800690"/>
            <a:ext cx="1495922"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E-Commerce</a:t>
            </a:r>
          </a:p>
        </p:txBody>
      </p:sp>
      <p:sp>
        <p:nvSpPr>
          <p:cNvPr id="10" name="TextBox 9">
            <a:extLst>
              <a:ext uri="{FF2B5EF4-FFF2-40B4-BE49-F238E27FC236}">
                <a16:creationId xmlns:a16="http://schemas.microsoft.com/office/drawing/2014/main" id="{FB151F09-C000-417B-BC5F-CB31A12CD86D}"/>
              </a:ext>
            </a:extLst>
          </p:cNvPr>
          <p:cNvSpPr txBox="1"/>
          <p:nvPr/>
        </p:nvSpPr>
        <p:spPr>
          <a:xfrm>
            <a:off x="8970408" y="3755124"/>
            <a:ext cx="2056973" cy="1200329"/>
          </a:xfrm>
          <a:prstGeom prst="rect">
            <a:avLst/>
          </a:prstGeom>
          <a:noFill/>
        </p:spPr>
        <p:txBody>
          <a:bodyPr wrap="none" rtlCol="0">
            <a:spAutoFit/>
          </a:bodyPr>
          <a:lstStyle/>
          <a:p>
            <a:pPr algn="ctr"/>
            <a:r>
              <a:rPr lang="en-US" sz="7200" dirty="0">
                <a:solidFill>
                  <a:schemeClr val="tx1">
                    <a:lumMod val="50000"/>
                    <a:lumOff val="50000"/>
                  </a:schemeClr>
                </a:solidFill>
              </a:rPr>
              <a:t>6237</a:t>
            </a:r>
          </a:p>
        </p:txBody>
      </p:sp>
      <p:sp>
        <p:nvSpPr>
          <p:cNvPr id="11" name="TextBox 10">
            <a:extLst>
              <a:ext uri="{FF2B5EF4-FFF2-40B4-BE49-F238E27FC236}">
                <a16:creationId xmlns:a16="http://schemas.microsoft.com/office/drawing/2014/main" id="{BAF57C20-3E02-4167-A674-DC537671103F}"/>
              </a:ext>
            </a:extLst>
          </p:cNvPr>
          <p:cNvSpPr txBox="1"/>
          <p:nvPr/>
        </p:nvSpPr>
        <p:spPr>
          <a:xfrm>
            <a:off x="8982430" y="4800690"/>
            <a:ext cx="2032928"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Customer Support</a:t>
            </a:r>
          </a:p>
        </p:txBody>
      </p:sp>
      <p:sp>
        <p:nvSpPr>
          <p:cNvPr id="12" name="Freeform 1120">
            <a:extLst>
              <a:ext uri="{FF2B5EF4-FFF2-40B4-BE49-F238E27FC236}">
                <a16:creationId xmlns:a16="http://schemas.microsoft.com/office/drawing/2014/main" id="{E4FAF42A-5AC6-4E9D-9F64-B343EE693FF9}"/>
              </a:ext>
            </a:extLst>
          </p:cNvPr>
          <p:cNvSpPr>
            <a:spLocks noEditPoints="1"/>
          </p:cNvSpPr>
          <p:nvPr/>
        </p:nvSpPr>
        <p:spPr bwMode="auto">
          <a:xfrm>
            <a:off x="9920605" y="3088285"/>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nvGrpSpPr>
          <p:cNvPr id="13" name="Group 1271">
            <a:extLst>
              <a:ext uri="{FF2B5EF4-FFF2-40B4-BE49-F238E27FC236}">
                <a16:creationId xmlns:a16="http://schemas.microsoft.com/office/drawing/2014/main" id="{65A5A0CC-B94C-4F3A-A17F-22BB6F5F050E}"/>
              </a:ext>
            </a:extLst>
          </p:cNvPr>
          <p:cNvGrpSpPr>
            <a:grpSpLocks noChangeAspect="1"/>
          </p:cNvGrpSpPr>
          <p:nvPr/>
        </p:nvGrpSpPr>
        <p:grpSpPr bwMode="auto">
          <a:xfrm>
            <a:off x="7288146" y="3085464"/>
            <a:ext cx="286766" cy="286478"/>
            <a:chOff x="5516" y="3626"/>
            <a:chExt cx="1981" cy="1979"/>
          </a:xfrm>
          <a:solidFill>
            <a:schemeClr val="accent1"/>
          </a:solidFill>
        </p:grpSpPr>
        <p:sp>
          <p:nvSpPr>
            <p:cNvPr id="14" name="Freeform 1273">
              <a:extLst>
                <a:ext uri="{FF2B5EF4-FFF2-40B4-BE49-F238E27FC236}">
                  <a16:creationId xmlns:a16="http://schemas.microsoft.com/office/drawing/2014/main" id="{D6672BB6-B0FC-45A2-A4A2-9C03E77BF84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5" name="Freeform 1274">
              <a:extLst>
                <a:ext uri="{FF2B5EF4-FFF2-40B4-BE49-F238E27FC236}">
                  <a16:creationId xmlns:a16="http://schemas.microsoft.com/office/drawing/2014/main" id="{18B0B8C8-8FB6-4188-9C2A-E6DE8DD00F1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6" name="Freeform 1275">
              <a:extLst>
                <a:ext uri="{FF2B5EF4-FFF2-40B4-BE49-F238E27FC236}">
                  <a16:creationId xmlns:a16="http://schemas.microsoft.com/office/drawing/2014/main" id="{76D1C2E7-37F7-4463-8531-5DB207BB7AC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7" name="Freeform 1276">
              <a:extLst>
                <a:ext uri="{FF2B5EF4-FFF2-40B4-BE49-F238E27FC236}">
                  <a16:creationId xmlns:a16="http://schemas.microsoft.com/office/drawing/2014/main" id="{9CF8589F-FC88-49AE-AC9C-8C07B340550A}"/>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grpSp>
        <p:nvGrpSpPr>
          <p:cNvPr id="18" name="Group 1036">
            <a:extLst>
              <a:ext uri="{FF2B5EF4-FFF2-40B4-BE49-F238E27FC236}">
                <a16:creationId xmlns:a16="http://schemas.microsoft.com/office/drawing/2014/main" id="{1D8A855A-2232-434B-A8BC-A7FB66837C31}"/>
              </a:ext>
            </a:extLst>
          </p:cNvPr>
          <p:cNvGrpSpPr>
            <a:grpSpLocks noChangeAspect="1"/>
          </p:cNvGrpSpPr>
          <p:nvPr/>
        </p:nvGrpSpPr>
        <p:grpSpPr bwMode="auto">
          <a:xfrm>
            <a:off x="2019355" y="3085464"/>
            <a:ext cx="295554" cy="293755"/>
            <a:chOff x="9876" y="-1946"/>
            <a:chExt cx="822" cy="817"/>
          </a:xfrm>
          <a:solidFill>
            <a:schemeClr val="accent1"/>
          </a:solidFill>
        </p:grpSpPr>
        <p:sp>
          <p:nvSpPr>
            <p:cNvPr id="19" name="Freeform 1038">
              <a:extLst>
                <a:ext uri="{FF2B5EF4-FFF2-40B4-BE49-F238E27FC236}">
                  <a16:creationId xmlns:a16="http://schemas.microsoft.com/office/drawing/2014/main" id="{607DA35A-5178-4C02-A8A9-476D05AA2AD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0" name="Freeform 1039">
              <a:extLst>
                <a:ext uri="{FF2B5EF4-FFF2-40B4-BE49-F238E27FC236}">
                  <a16:creationId xmlns:a16="http://schemas.microsoft.com/office/drawing/2014/main" id="{091B0A07-EA04-40A9-85F9-B1E3E199D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1" name="Freeform 1040">
              <a:extLst>
                <a:ext uri="{FF2B5EF4-FFF2-40B4-BE49-F238E27FC236}">
                  <a16:creationId xmlns:a16="http://schemas.microsoft.com/office/drawing/2014/main" id="{11F9CF38-B580-4805-AF7B-E4CFE3E0A51C}"/>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2" name="Freeform 1041">
              <a:extLst>
                <a:ext uri="{FF2B5EF4-FFF2-40B4-BE49-F238E27FC236}">
                  <a16:creationId xmlns:a16="http://schemas.microsoft.com/office/drawing/2014/main" id="{1C425C4F-562A-47B2-BB1E-9A4738BC8481}"/>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tx1">
                    <a:lumMod val="50000"/>
                    <a:lumOff val="50000"/>
                  </a:schemeClr>
                </a:solidFill>
              </a:endParaRPr>
            </a:p>
          </p:txBody>
        </p:sp>
        <p:sp>
          <p:nvSpPr>
            <p:cNvPr id="23" name="Freeform 1042">
              <a:extLst>
                <a:ext uri="{FF2B5EF4-FFF2-40B4-BE49-F238E27FC236}">
                  <a16:creationId xmlns:a16="http://schemas.microsoft.com/office/drawing/2014/main" id="{3C9D9E43-5D87-4485-BF86-FF11565A55E1}"/>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4" name="Freeform 1043">
              <a:extLst>
                <a:ext uri="{FF2B5EF4-FFF2-40B4-BE49-F238E27FC236}">
                  <a16:creationId xmlns:a16="http://schemas.microsoft.com/office/drawing/2014/main" id="{F9734E4B-E610-4655-AFA2-5D58A4999121}"/>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sp>
        <p:nvSpPr>
          <p:cNvPr id="25" name="Freeform 1171">
            <a:extLst>
              <a:ext uri="{FF2B5EF4-FFF2-40B4-BE49-F238E27FC236}">
                <a16:creationId xmlns:a16="http://schemas.microsoft.com/office/drawing/2014/main" id="{1045FA1A-A10C-46E7-BE0A-7BC0E3955423}"/>
              </a:ext>
            </a:extLst>
          </p:cNvPr>
          <p:cNvSpPr>
            <a:spLocks/>
          </p:cNvSpPr>
          <p:nvPr/>
        </p:nvSpPr>
        <p:spPr bwMode="auto">
          <a:xfrm>
            <a:off x="4546712" y="3092631"/>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Tree>
    <p:extLst>
      <p:ext uri="{BB962C8B-B14F-4D97-AF65-F5344CB8AC3E}">
        <p14:creationId xmlns:p14="http://schemas.microsoft.com/office/powerpoint/2010/main" val="239951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7C6E970-FC42-4A6B-8678-C3ED500D3B20}"/>
              </a:ext>
            </a:extLst>
          </p:cNvPr>
          <p:cNvGrpSpPr/>
          <p:nvPr/>
        </p:nvGrpSpPr>
        <p:grpSpPr>
          <a:xfrm>
            <a:off x="6905438" y="3089756"/>
            <a:ext cx="6142691" cy="1690560"/>
            <a:chOff x="2133600" y="2873375"/>
            <a:chExt cx="4487966" cy="1221582"/>
          </a:xfrm>
        </p:grpSpPr>
        <p:sp>
          <p:nvSpPr>
            <p:cNvPr id="5" name="Rectangle 42">
              <a:extLst>
                <a:ext uri="{FF2B5EF4-FFF2-40B4-BE49-F238E27FC236}">
                  <a16:creationId xmlns:a16="http://schemas.microsoft.com/office/drawing/2014/main" id="{906F4241-54AC-4F20-8267-2D3FF703E00C}"/>
                </a:ext>
              </a:extLst>
            </p:cNvPr>
            <p:cNvSpPr>
              <a:spLocks noChangeArrowheads="1"/>
            </p:cNvSpPr>
            <p:nvPr/>
          </p:nvSpPr>
          <p:spPr bwMode="auto">
            <a:xfrm>
              <a:off x="2449512" y="3059113"/>
              <a:ext cx="2003426" cy="1035844"/>
            </a:xfrm>
            <a:prstGeom prst="rect">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6" name="Freeform 43">
              <a:extLst>
                <a:ext uri="{FF2B5EF4-FFF2-40B4-BE49-F238E27FC236}">
                  <a16:creationId xmlns:a16="http://schemas.microsoft.com/office/drawing/2014/main" id="{57A9F408-9C5E-4C0E-B637-0B5A26D8AF0D}"/>
                </a:ext>
              </a:extLst>
            </p:cNvPr>
            <p:cNvSpPr>
              <a:spLocks/>
            </p:cNvSpPr>
            <p:nvPr/>
          </p:nvSpPr>
          <p:spPr bwMode="auto">
            <a:xfrm>
              <a:off x="4260849" y="2911475"/>
              <a:ext cx="2360717" cy="1047750"/>
            </a:xfrm>
            <a:custGeom>
              <a:avLst/>
              <a:gdLst>
                <a:gd name="T0" fmla="*/ 0 w 1390"/>
                <a:gd name="T1" fmla="*/ 0 h 660"/>
                <a:gd name="T2" fmla="*/ 0 w 1390"/>
                <a:gd name="T3" fmla="*/ 660 h 660"/>
                <a:gd name="T4" fmla="*/ 1120 w 1390"/>
                <a:gd name="T5" fmla="*/ 660 h 660"/>
                <a:gd name="T6" fmla="*/ 1390 w 1390"/>
                <a:gd name="T7" fmla="*/ 330 h 660"/>
                <a:gd name="T8" fmla="*/ 1078 w 1390"/>
                <a:gd name="T9" fmla="*/ 0 h 660"/>
                <a:gd name="T10" fmla="*/ 0 w 1390"/>
                <a:gd name="T11" fmla="*/ 0 h 660"/>
              </a:gdLst>
              <a:ahLst/>
              <a:cxnLst>
                <a:cxn ang="0">
                  <a:pos x="T0" y="T1"/>
                </a:cxn>
                <a:cxn ang="0">
                  <a:pos x="T2" y="T3"/>
                </a:cxn>
                <a:cxn ang="0">
                  <a:pos x="T4" y="T5"/>
                </a:cxn>
                <a:cxn ang="0">
                  <a:pos x="T6" y="T7"/>
                </a:cxn>
                <a:cxn ang="0">
                  <a:pos x="T8" y="T9"/>
                </a:cxn>
                <a:cxn ang="0">
                  <a:pos x="T10" y="T11"/>
                </a:cxn>
              </a:cxnLst>
              <a:rect l="0" t="0" r="r" b="b"/>
              <a:pathLst>
                <a:path w="1390" h="660">
                  <a:moveTo>
                    <a:pt x="0" y="0"/>
                  </a:moveTo>
                  <a:lnTo>
                    <a:pt x="0" y="660"/>
                  </a:lnTo>
                  <a:lnTo>
                    <a:pt x="1120" y="660"/>
                  </a:lnTo>
                  <a:lnTo>
                    <a:pt x="1390" y="330"/>
                  </a:lnTo>
                  <a:lnTo>
                    <a:pt x="1078"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sp>
          <p:nvSpPr>
            <p:cNvPr id="7" name="Freeform 37">
              <a:extLst>
                <a:ext uri="{FF2B5EF4-FFF2-40B4-BE49-F238E27FC236}">
                  <a16:creationId xmlns:a16="http://schemas.microsoft.com/office/drawing/2014/main" id="{DA7A1A75-3936-4F33-8236-E06884B7D1F7}"/>
                </a:ext>
              </a:extLst>
            </p:cNvPr>
            <p:cNvSpPr>
              <a:spLocks/>
            </p:cNvSpPr>
            <p:nvPr/>
          </p:nvSpPr>
          <p:spPr bwMode="auto">
            <a:xfrm>
              <a:off x="2449512" y="3955257"/>
              <a:ext cx="26987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8" name="Freeform 39">
              <a:extLst>
                <a:ext uri="{FF2B5EF4-FFF2-40B4-BE49-F238E27FC236}">
                  <a16:creationId xmlns:a16="http://schemas.microsoft.com/office/drawing/2014/main" id="{84261DC8-1726-4F5F-A336-5A7B247284E1}"/>
                </a:ext>
              </a:extLst>
            </p:cNvPr>
            <p:cNvSpPr>
              <a:spLocks/>
            </p:cNvSpPr>
            <p:nvPr/>
          </p:nvSpPr>
          <p:spPr bwMode="auto">
            <a:xfrm>
              <a:off x="4260850" y="3955257"/>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9" name="Rectangle 41">
              <a:extLst>
                <a:ext uri="{FF2B5EF4-FFF2-40B4-BE49-F238E27FC236}">
                  <a16:creationId xmlns:a16="http://schemas.microsoft.com/office/drawing/2014/main" id="{D018354C-7A7C-4168-8084-35A3C8777981}"/>
                </a:ext>
              </a:extLst>
            </p:cNvPr>
            <p:cNvSpPr>
              <a:spLocks noChangeArrowheads="1"/>
            </p:cNvSpPr>
            <p:nvPr/>
          </p:nvSpPr>
          <p:spPr bwMode="auto">
            <a:xfrm>
              <a:off x="2133600" y="2873375"/>
              <a:ext cx="590550" cy="1081882"/>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0" name="Group 9">
            <a:extLst>
              <a:ext uri="{FF2B5EF4-FFF2-40B4-BE49-F238E27FC236}">
                <a16:creationId xmlns:a16="http://schemas.microsoft.com/office/drawing/2014/main" id="{D0F3AA5C-A44D-473E-89D2-72B983A856DB}"/>
              </a:ext>
            </a:extLst>
          </p:cNvPr>
          <p:cNvGrpSpPr/>
          <p:nvPr/>
        </p:nvGrpSpPr>
        <p:grpSpPr>
          <a:xfrm>
            <a:off x="6905437" y="1791355"/>
            <a:ext cx="5727469" cy="1559841"/>
            <a:chOff x="2133600" y="1352550"/>
            <a:chExt cx="4138613" cy="1127126"/>
          </a:xfrm>
          <a:effectLst>
            <a:outerShdw blurRad="50800" dist="38100" dir="5400000" algn="t" rotWithShape="0">
              <a:prstClr val="black">
                <a:alpha val="40000"/>
              </a:prstClr>
            </a:outerShdw>
          </a:effectLst>
        </p:grpSpPr>
        <p:sp>
          <p:nvSpPr>
            <p:cNvPr id="11" name="Rectangle 38">
              <a:extLst>
                <a:ext uri="{FF2B5EF4-FFF2-40B4-BE49-F238E27FC236}">
                  <a16:creationId xmlns:a16="http://schemas.microsoft.com/office/drawing/2014/main" id="{0ADC8B2A-A402-4C5E-8CBB-98D44E0AE43E}"/>
                </a:ext>
              </a:extLst>
            </p:cNvPr>
            <p:cNvSpPr>
              <a:spLocks noChangeArrowheads="1"/>
            </p:cNvSpPr>
            <p:nvPr/>
          </p:nvSpPr>
          <p:spPr bwMode="auto">
            <a:xfrm>
              <a:off x="2712952" y="1544638"/>
              <a:ext cx="1522499" cy="935038"/>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2" name="Rectangle 36">
              <a:extLst>
                <a:ext uri="{FF2B5EF4-FFF2-40B4-BE49-F238E27FC236}">
                  <a16:creationId xmlns:a16="http://schemas.microsoft.com/office/drawing/2014/main" id="{6EDC85E8-ECEA-435A-8ECC-F882A2D73C49}"/>
                </a:ext>
              </a:extLst>
            </p:cNvPr>
            <p:cNvSpPr>
              <a:spLocks noChangeArrowheads="1"/>
            </p:cNvSpPr>
            <p:nvPr/>
          </p:nvSpPr>
          <p:spPr bwMode="auto">
            <a:xfrm>
              <a:off x="2133600" y="1401763"/>
              <a:ext cx="782638" cy="93821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sp>
          <p:nvSpPr>
            <p:cNvPr id="13" name="Freeform 37">
              <a:extLst>
                <a:ext uri="{FF2B5EF4-FFF2-40B4-BE49-F238E27FC236}">
                  <a16:creationId xmlns:a16="http://schemas.microsoft.com/office/drawing/2014/main" id="{C92CB114-433F-4BA0-ACC0-AD3DCA19BB62}"/>
                </a:ext>
              </a:extLst>
            </p:cNvPr>
            <p:cNvSpPr>
              <a:spLocks/>
            </p:cNvSpPr>
            <p:nvPr/>
          </p:nvSpPr>
          <p:spPr bwMode="auto">
            <a:xfrm>
              <a:off x="2712952" y="2339975"/>
              <a:ext cx="20328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4" name="Freeform 39">
              <a:extLst>
                <a:ext uri="{FF2B5EF4-FFF2-40B4-BE49-F238E27FC236}">
                  <a16:creationId xmlns:a16="http://schemas.microsoft.com/office/drawing/2014/main" id="{E5CC28E0-F6FB-4725-93BD-BEA58C6B78A5}"/>
                </a:ext>
              </a:extLst>
            </p:cNvPr>
            <p:cNvSpPr>
              <a:spLocks/>
            </p:cNvSpPr>
            <p:nvPr/>
          </p:nvSpPr>
          <p:spPr bwMode="auto">
            <a:xfrm>
              <a:off x="4046538" y="2339975"/>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5" name="Freeform 40">
              <a:extLst>
                <a:ext uri="{FF2B5EF4-FFF2-40B4-BE49-F238E27FC236}">
                  <a16:creationId xmlns:a16="http://schemas.microsoft.com/office/drawing/2014/main" id="{74588EC9-8550-45DE-A6AB-79A08899D12E}"/>
                </a:ext>
              </a:extLst>
            </p:cNvPr>
            <p:cNvSpPr>
              <a:spLocks/>
            </p:cNvSpPr>
            <p:nvPr/>
          </p:nvSpPr>
          <p:spPr bwMode="auto">
            <a:xfrm>
              <a:off x="4046538" y="1352550"/>
              <a:ext cx="2225675" cy="987425"/>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6" name="Group 15">
            <a:extLst>
              <a:ext uri="{FF2B5EF4-FFF2-40B4-BE49-F238E27FC236}">
                <a16:creationId xmlns:a16="http://schemas.microsoft.com/office/drawing/2014/main" id="{562EB6C4-42CD-41DD-BD18-6B61A28D45C1}"/>
              </a:ext>
            </a:extLst>
          </p:cNvPr>
          <p:cNvGrpSpPr/>
          <p:nvPr/>
        </p:nvGrpSpPr>
        <p:grpSpPr>
          <a:xfrm>
            <a:off x="6905437" y="4447472"/>
            <a:ext cx="5727469" cy="1575221"/>
            <a:chOff x="2133600" y="3271835"/>
            <a:chExt cx="4138613" cy="1138239"/>
          </a:xfrm>
          <a:effectLst>
            <a:outerShdw blurRad="50800" dist="38100" dir="5400000" algn="t" rotWithShape="0">
              <a:prstClr val="black">
                <a:alpha val="40000"/>
              </a:prstClr>
            </a:outerShdw>
          </a:effectLst>
        </p:grpSpPr>
        <p:sp>
          <p:nvSpPr>
            <p:cNvPr id="17" name="Rectangle 38">
              <a:extLst>
                <a:ext uri="{FF2B5EF4-FFF2-40B4-BE49-F238E27FC236}">
                  <a16:creationId xmlns:a16="http://schemas.microsoft.com/office/drawing/2014/main" id="{7E745567-B081-444F-B399-6309858B3C68}"/>
                </a:ext>
              </a:extLst>
            </p:cNvPr>
            <p:cNvSpPr>
              <a:spLocks noChangeArrowheads="1"/>
            </p:cNvSpPr>
            <p:nvPr/>
          </p:nvSpPr>
          <p:spPr bwMode="auto">
            <a:xfrm>
              <a:off x="2719388" y="3475036"/>
              <a:ext cx="1516063" cy="935038"/>
            </a:xfrm>
            <a:prstGeom prst="rect">
              <a:avLst/>
            </a:pr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8" name="Freeform 37">
              <a:extLst>
                <a:ext uri="{FF2B5EF4-FFF2-40B4-BE49-F238E27FC236}">
                  <a16:creationId xmlns:a16="http://schemas.microsoft.com/office/drawing/2014/main" id="{A0C24EA1-92B6-41B6-A087-4D5BC76C685A}"/>
                </a:ext>
              </a:extLst>
            </p:cNvPr>
            <p:cNvSpPr>
              <a:spLocks/>
            </p:cNvSpPr>
            <p:nvPr/>
          </p:nvSpPr>
          <p:spPr bwMode="auto">
            <a:xfrm>
              <a:off x="2719388" y="4270373"/>
              <a:ext cx="191452"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9" name="Freeform 39">
              <a:extLst>
                <a:ext uri="{FF2B5EF4-FFF2-40B4-BE49-F238E27FC236}">
                  <a16:creationId xmlns:a16="http://schemas.microsoft.com/office/drawing/2014/main" id="{336C76EF-52B4-4176-9F5C-BB7B0B04BB5A}"/>
                </a:ext>
              </a:extLst>
            </p:cNvPr>
            <p:cNvSpPr>
              <a:spLocks/>
            </p:cNvSpPr>
            <p:nvPr/>
          </p:nvSpPr>
          <p:spPr bwMode="auto">
            <a:xfrm>
              <a:off x="4046538" y="4270373"/>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20" name="Freeform 40">
              <a:extLst>
                <a:ext uri="{FF2B5EF4-FFF2-40B4-BE49-F238E27FC236}">
                  <a16:creationId xmlns:a16="http://schemas.microsoft.com/office/drawing/2014/main" id="{94445B02-D4A5-4BDD-B544-9A1DC2B54AFD}"/>
                </a:ext>
              </a:extLst>
            </p:cNvPr>
            <p:cNvSpPr>
              <a:spLocks/>
            </p:cNvSpPr>
            <p:nvPr/>
          </p:nvSpPr>
          <p:spPr bwMode="auto">
            <a:xfrm flipV="1">
              <a:off x="4046538" y="3274218"/>
              <a:ext cx="2225675" cy="996151"/>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sp>
          <p:nvSpPr>
            <p:cNvPr id="21" name="Rectangle 36">
              <a:extLst>
                <a:ext uri="{FF2B5EF4-FFF2-40B4-BE49-F238E27FC236}">
                  <a16:creationId xmlns:a16="http://schemas.microsoft.com/office/drawing/2014/main" id="{0F72B731-0908-46BF-A4E9-176D08D13443}"/>
                </a:ext>
              </a:extLst>
            </p:cNvPr>
            <p:cNvSpPr>
              <a:spLocks noChangeArrowheads="1"/>
            </p:cNvSpPr>
            <p:nvPr/>
          </p:nvSpPr>
          <p:spPr bwMode="auto">
            <a:xfrm flipV="1">
              <a:off x="2133600" y="3271835"/>
              <a:ext cx="777240" cy="99853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grpSp>
      <p:sp>
        <p:nvSpPr>
          <p:cNvPr id="22" name="Oval 21">
            <a:extLst>
              <a:ext uri="{FF2B5EF4-FFF2-40B4-BE49-F238E27FC236}">
                <a16:creationId xmlns:a16="http://schemas.microsoft.com/office/drawing/2014/main" id="{0F795A19-6269-43CE-8B5F-CE394425095A}"/>
              </a:ext>
            </a:extLst>
          </p:cNvPr>
          <p:cNvSpPr/>
          <p:nvPr/>
        </p:nvSpPr>
        <p:spPr>
          <a:xfrm>
            <a:off x="7131391" y="2162748"/>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a:t>
            </a:r>
          </a:p>
        </p:txBody>
      </p:sp>
      <p:sp>
        <p:nvSpPr>
          <p:cNvPr id="23" name="Oval 22">
            <a:extLst>
              <a:ext uri="{FF2B5EF4-FFF2-40B4-BE49-F238E27FC236}">
                <a16:creationId xmlns:a16="http://schemas.microsoft.com/office/drawing/2014/main" id="{E596348B-DF2E-427A-AF91-82803DCCC07F}"/>
              </a:ext>
            </a:extLst>
          </p:cNvPr>
          <p:cNvSpPr/>
          <p:nvPr/>
        </p:nvSpPr>
        <p:spPr>
          <a:xfrm>
            <a:off x="6997720" y="3523653"/>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a:t>
            </a:r>
          </a:p>
        </p:txBody>
      </p:sp>
      <p:sp>
        <p:nvSpPr>
          <p:cNvPr id="24" name="Oval 23">
            <a:extLst>
              <a:ext uri="{FF2B5EF4-FFF2-40B4-BE49-F238E27FC236}">
                <a16:creationId xmlns:a16="http://schemas.microsoft.com/office/drawing/2014/main" id="{BBF86E83-44E5-469B-8AE9-17DE82C717F0}"/>
              </a:ext>
            </a:extLst>
          </p:cNvPr>
          <p:cNvSpPr/>
          <p:nvPr/>
        </p:nvSpPr>
        <p:spPr>
          <a:xfrm>
            <a:off x="7131391" y="4828755"/>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3</a:t>
            </a:r>
          </a:p>
        </p:txBody>
      </p:sp>
      <p:sp>
        <p:nvSpPr>
          <p:cNvPr id="28" name="Rectangle 27">
            <a:extLst>
              <a:ext uri="{FF2B5EF4-FFF2-40B4-BE49-F238E27FC236}">
                <a16:creationId xmlns:a16="http://schemas.microsoft.com/office/drawing/2014/main" id="{43B0A13E-A875-49B7-AE55-EBB81BDBFB5B}"/>
              </a:ext>
            </a:extLst>
          </p:cNvPr>
          <p:cNvSpPr/>
          <p:nvPr/>
        </p:nvSpPr>
        <p:spPr>
          <a:xfrm>
            <a:off x="9706889" y="2288725"/>
            <a:ext cx="2298220" cy="369332"/>
          </a:xfrm>
          <a:prstGeom prst="rect">
            <a:avLst/>
          </a:prstGeom>
        </p:spPr>
        <p:txBody>
          <a:bodyPr wrap="square">
            <a:spAutoFit/>
          </a:bodyPr>
          <a:lstStyle/>
          <a:p>
            <a:r>
              <a:rPr lang="en-US" b="1" dirty="0">
                <a:solidFill>
                  <a:schemeClr val="bg1"/>
                </a:solidFill>
              </a:rPr>
              <a:t>TITLE GOES HERE</a:t>
            </a:r>
          </a:p>
        </p:txBody>
      </p:sp>
      <p:sp>
        <p:nvSpPr>
          <p:cNvPr id="29" name="Rectangle 28">
            <a:extLst>
              <a:ext uri="{FF2B5EF4-FFF2-40B4-BE49-F238E27FC236}">
                <a16:creationId xmlns:a16="http://schemas.microsoft.com/office/drawing/2014/main" id="{1D36F3F0-D134-4AB0-A2CC-069740C07947}"/>
              </a:ext>
            </a:extLst>
          </p:cNvPr>
          <p:cNvSpPr/>
          <p:nvPr/>
        </p:nvSpPr>
        <p:spPr>
          <a:xfrm>
            <a:off x="10079922" y="3637501"/>
            <a:ext cx="2298220" cy="369332"/>
          </a:xfrm>
          <a:prstGeom prst="rect">
            <a:avLst/>
          </a:prstGeom>
        </p:spPr>
        <p:txBody>
          <a:bodyPr wrap="square">
            <a:spAutoFit/>
          </a:bodyPr>
          <a:lstStyle/>
          <a:p>
            <a:r>
              <a:rPr lang="en-US" b="1" dirty="0">
                <a:solidFill>
                  <a:schemeClr val="bg1"/>
                </a:solidFill>
              </a:rPr>
              <a:t>TITLE GOES HERE</a:t>
            </a:r>
          </a:p>
        </p:txBody>
      </p:sp>
      <p:sp>
        <p:nvSpPr>
          <p:cNvPr id="30" name="Rectangle 29">
            <a:extLst>
              <a:ext uri="{FF2B5EF4-FFF2-40B4-BE49-F238E27FC236}">
                <a16:creationId xmlns:a16="http://schemas.microsoft.com/office/drawing/2014/main" id="{1535F838-6F5C-49A8-8B33-FD4F9E636289}"/>
              </a:ext>
            </a:extLst>
          </p:cNvPr>
          <p:cNvSpPr/>
          <p:nvPr/>
        </p:nvSpPr>
        <p:spPr>
          <a:xfrm>
            <a:off x="9706889" y="4947545"/>
            <a:ext cx="2298220" cy="369332"/>
          </a:xfrm>
          <a:prstGeom prst="rect">
            <a:avLst/>
          </a:prstGeom>
        </p:spPr>
        <p:txBody>
          <a:bodyPr wrap="square">
            <a:spAutoFit/>
          </a:bodyPr>
          <a:lstStyle/>
          <a:p>
            <a:r>
              <a:rPr lang="en-US" b="1" dirty="0">
                <a:solidFill>
                  <a:schemeClr val="bg1"/>
                </a:solidFill>
              </a:rPr>
              <a:t>TITLE GOES HERE</a:t>
            </a:r>
          </a:p>
        </p:txBody>
      </p:sp>
      <p:sp>
        <p:nvSpPr>
          <p:cNvPr id="34" name="Freeform 1037">
            <a:extLst>
              <a:ext uri="{FF2B5EF4-FFF2-40B4-BE49-F238E27FC236}">
                <a16:creationId xmlns:a16="http://schemas.microsoft.com/office/drawing/2014/main" id="{2F872586-C199-4338-9146-205255BE4703}"/>
              </a:ext>
            </a:extLst>
          </p:cNvPr>
          <p:cNvSpPr>
            <a:spLocks noEditPoints="1"/>
          </p:cNvSpPr>
          <p:nvPr/>
        </p:nvSpPr>
        <p:spPr bwMode="auto">
          <a:xfrm>
            <a:off x="8488973" y="2465528"/>
            <a:ext cx="544687" cy="472933"/>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35" name="Freeform 7">
            <a:extLst>
              <a:ext uri="{FF2B5EF4-FFF2-40B4-BE49-F238E27FC236}">
                <a16:creationId xmlns:a16="http://schemas.microsoft.com/office/drawing/2014/main" id="{4A91948C-51C6-4FAD-8B5D-9D447CDB7B13}"/>
              </a:ext>
            </a:extLst>
          </p:cNvPr>
          <p:cNvSpPr>
            <a:spLocks noEditPoints="1"/>
          </p:cNvSpPr>
          <p:nvPr/>
        </p:nvSpPr>
        <p:spPr bwMode="auto">
          <a:xfrm>
            <a:off x="8539066" y="3811150"/>
            <a:ext cx="431552" cy="4315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6" name="Freeform 43">
            <a:extLst>
              <a:ext uri="{FF2B5EF4-FFF2-40B4-BE49-F238E27FC236}">
                <a16:creationId xmlns:a16="http://schemas.microsoft.com/office/drawing/2014/main" id="{84F374ED-8A8F-48B8-A3EB-2BE846500F75}"/>
              </a:ext>
            </a:extLst>
          </p:cNvPr>
          <p:cNvSpPr>
            <a:spLocks noEditPoints="1"/>
          </p:cNvSpPr>
          <p:nvPr/>
        </p:nvSpPr>
        <p:spPr bwMode="auto">
          <a:xfrm>
            <a:off x="8530824" y="5102156"/>
            <a:ext cx="472190" cy="47219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E5F8B099-B081-4876-98A2-0BCBF594D6B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8" name="TextBox 37">
            <a:extLst>
              <a:ext uri="{FF2B5EF4-FFF2-40B4-BE49-F238E27FC236}">
                <a16:creationId xmlns:a16="http://schemas.microsoft.com/office/drawing/2014/main" id="{10C726BC-0A0F-4148-8658-0645A954ED06}"/>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9" name="Text Placeholder 6">
            <a:extLst>
              <a:ext uri="{FF2B5EF4-FFF2-40B4-BE49-F238E27FC236}">
                <a16:creationId xmlns:a16="http://schemas.microsoft.com/office/drawing/2014/main" id="{3833F741-F3D8-4D1F-ADB6-03CF3D10340F}"/>
              </a:ext>
            </a:extLst>
          </p:cNvPr>
          <p:cNvSpPr txBox="1">
            <a:spLocks/>
          </p:cNvSpPr>
          <p:nvPr/>
        </p:nvSpPr>
        <p:spPr>
          <a:xfrm>
            <a:off x="1357534" y="2298295"/>
            <a:ext cx="4479179"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a:t>
            </a:r>
          </a:p>
        </p:txBody>
      </p:sp>
      <p:sp>
        <p:nvSpPr>
          <p:cNvPr id="40" name="Text Placeholder 6">
            <a:extLst>
              <a:ext uri="{FF2B5EF4-FFF2-40B4-BE49-F238E27FC236}">
                <a16:creationId xmlns:a16="http://schemas.microsoft.com/office/drawing/2014/main" id="{E03BAE8A-5EC1-439E-B0A2-61222E392388}"/>
              </a:ext>
            </a:extLst>
          </p:cNvPr>
          <p:cNvSpPr txBox="1">
            <a:spLocks/>
          </p:cNvSpPr>
          <p:nvPr/>
        </p:nvSpPr>
        <p:spPr>
          <a:xfrm>
            <a:off x="1375276" y="4635070"/>
            <a:ext cx="4479179" cy="11942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789026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8533DB08-86FC-4774-89D8-E9333E22926F}"/>
              </a:ext>
            </a:extLst>
          </p:cNvPr>
          <p:cNvSpPr/>
          <p:nvPr/>
        </p:nvSpPr>
        <p:spPr>
          <a:xfrm>
            <a:off x="179387"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0171907E-39FE-4884-8911-3D2BED0A5FD7}"/>
              </a:ext>
            </a:extLst>
          </p:cNvPr>
          <p:cNvSpPr/>
          <p:nvPr/>
        </p:nvSpPr>
        <p:spPr>
          <a:xfrm>
            <a:off x="6198579"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Rectangle 47">
            <a:extLst>
              <a:ext uri="{FF2B5EF4-FFF2-40B4-BE49-F238E27FC236}">
                <a16:creationId xmlns:a16="http://schemas.microsoft.com/office/drawing/2014/main" id="{B79153BC-49B1-4FC9-97B5-89C339C34C41}"/>
              </a:ext>
            </a:extLst>
          </p:cNvPr>
          <p:cNvSpPr/>
          <p:nvPr/>
        </p:nvSpPr>
        <p:spPr>
          <a:xfrm>
            <a:off x="741362" y="3900981"/>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1" name="Rectangle 50">
            <a:extLst>
              <a:ext uri="{FF2B5EF4-FFF2-40B4-BE49-F238E27FC236}">
                <a16:creationId xmlns:a16="http://schemas.microsoft.com/office/drawing/2014/main" id="{656DA4BC-A519-402A-8737-6D084DC7722E}"/>
              </a:ext>
            </a:extLst>
          </p:cNvPr>
          <p:cNvSpPr/>
          <p:nvPr/>
        </p:nvSpPr>
        <p:spPr>
          <a:xfrm>
            <a:off x="6736316" y="3879344"/>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2" name="TextBox 51">
            <a:extLst>
              <a:ext uri="{FF2B5EF4-FFF2-40B4-BE49-F238E27FC236}">
                <a16:creationId xmlns:a16="http://schemas.microsoft.com/office/drawing/2014/main" id="{E8D0BC03-7E7E-459C-A29B-CB244B58627E}"/>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12DA0EE5-F984-46EF-A5F8-5BC926388CC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Rectangle 53">
            <a:extLst>
              <a:ext uri="{FF2B5EF4-FFF2-40B4-BE49-F238E27FC236}">
                <a16:creationId xmlns:a16="http://schemas.microsoft.com/office/drawing/2014/main" id="{29C4A903-D303-492B-A4FB-DF70B7B7623C}"/>
              </a:ext>
            </a:extLst>
          </p:cNvPr>
          <p:cNvSpPr/>
          <p:nvPr/>
        </p:nvSpPr>
        <p:spPr>
          <a:xfrm>
            <a:off x="1324131" y="1914443"/>
            <a:ext cx="9543738" cy="1028423"/>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 volutpat. Ut wisi enim laoreet dolore magna aliquam erat volutpat. Ut wisi enim euismod tincidunt ut</a:t>
            </a:r>
            <a:endParaRPr lang="id-ID" sz="1400" b="1" dirty="0">
              <a:solidFill>
                <a:schemeClr val="tx1">
                  <a:lumMod val="75000"/>
                  <a:lumOff val="25000"/>
                </a:schemeClr>
              </a:solidFill>
            </a:endParaRPr>
          </a:p>
        </p:txBody>
      </p:sp>
      <p:sp>
        <p:nvSpPr>
          <p:cNvPr id="55" name="Rectangle 54">
            <a:extLst>
              <a:ext uri="{FF2B5EF4-FFF2-40B4-BE49-F238E27FC236}">
                <a16:creationId xmlns:a16="http://schemas.microsoft.com/office/drawing/2014/main" id="{62F63492-9278-4FBC-814D-7219C703AC13}"/>
              </a:ext>
            </a:extLst>
          </p:cNvPr>
          <p:cNvSpPr/>
          <p:nvPr/>
        </p:nvSpPr>
        <p:spPr>
          <a:xfrm>
            <a:off x="1578964" y="5587461"/>
            <a:ext cx="9034072"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90154AF7-4757-4B7A-97BA-4DD4AF640D46}"/>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9EE5E90-A304-43E5-8A43-B69855C97EB8}"/>
              </a:ext>
            </a:extLst>
          </p:cNvPr>
          <p:cNvSpPr>
            <a:spLocks noGrp="1"/>
          </p:cNvSpPr>
          <p:nvPr>
            <p:ph type="pic" sz="quarter" idx="19"/>
          </p:nvPr>
        </p:nvSpPr>
        <p:spPr/>
      </p:sp>
    </p:spTree>
    <p:extLst>
      <p:ext uri="{BB962C8B-B14F-4D97-AF65-F5344CB8AC3E}">
        <p14:creationId xmlns:p14="http://schemas.microsoft.com/office/powerpoint/2010/main" val="3440555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3591956" y="3051379"/>
            <a:ext cx="5008102"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THANK YOU</a:t>
            </a:r>
          </a:p>
        </p:txBody>
      </p:sp>
      <p:sp>
        <p:nvSpPr>
          <p:cNvPr id="3" name="Picture Placeholder 2">
            <a:extLst>
              <a:ext uri="{FF2B5EF4-FFF2-40B4-BE49-F238E27FC236}">
                <a16:creationId xmlns:a16="http://schemas.microsoft.com/office/drawing/2014/main" id="{5E9C5A35-0BD2-4BA5-BDC9-44D12C84BDB9}"/>
              </a:ext>
            </a:extLst>
          </p:cNvPr>
          <p:cNvSpPr>
            <a:spLocks noGrp="1"/>
          </p:cNvSpPr>
          <p:nvPr>
            <p:ph type="pic" sz="quarter" idx="10"/>
          </p:nvPr>
        </p:nvSpPr>
        <p:spPr/>
      </p:sp>
    </p:spTree>
    <p:extLst>
      <p:ext uri="{BB962C8B-B14F-4D97-AF65-F5344CB8AC3E}">
        <p14:creationId xmlns:p14="http://schemas.microsoft.com/office/powerpoint/2010/main" val="79205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2D9C479-6BBA-4832-B478-80CD9E36E169}"/>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 name="TextBox 9">
            <a:extLst>
              <a:ext uri="{FF2B5EF4-FFF2-40B4-BE49-F238E27FC236}">
                <a16:creationId xmlns:a16="http://schemas.microsoft.com/office/drawing/2014/main" id="{383334FC-DFF4-4A7C-8CCF-D470DB65F888}"/>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6" name="Rectangle 15">
            <a:extLst>
              <a:ext uri="{FF2B5EF4-FFF2-40B4-BE49-F238E27FC236}">
                <a16:creationId xmlns:a16="http://schemas.microsoft.com/office/drawing/2014/main" id="{B7D3AF25-5F39-433F-80FA-DD4BC97A0638}"/>
              </a:ext>
            </a:extLst>
          </p:cNvPr>
          <p:cNvSpPr/>
          <p:nvPr/>
        </p:nvSpPr>
        <p:spPr>
          <a:xfrm>
            <a:off x="9057503" y="1843789"/>
            <a:ext cx="3134497" cy="3177916"/>
          </a:xfrm>
          <a:prstGeom prst="rect">
            <a:avLst/>
          </a:prstGeom>
          <a:solidFill>
            <a:schemeClr val="bg1"/>
          </a:soli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8AB76E6-3737-4BCA-A01B-E3A88BE07979}"/>
              </a:ext>
            </a:extLst>
          </p:cNvPr>
          <p:cNvSpPr/>
          <p:nvPr/>
        </p:nvSpPr>
        <p:spPr>
          <a:xfrm>
            <a:off x="9358352" y="2362932"/>
            <a:ext cx="2059069" cy="646331"/>
          </a:xfrm>
          <a:prstGeom prst="rect">
            <a:avLst/>
          </a:prstGeom>
        </p:spPr>
        <p:txBody>
          <a:bodyPr wrap="square">
            <a:spAutoFit/>
          </a:bodyPr>
          <a:lstStyle/>
          <a:p>
            <a:r>
              <a:rPr lang="en-US" b="1" dirty="0">
                <a:solidFill>
                  <a:schemeClr val="accent1"/>
                </a:solidFill>
                <a:latin typeface="Montserrat" panose="00000500000000000000" pitchFamily="50" charset="0"/>
              </a:rPr>
              <a:t>BEST</a:t>
            </a:r>
            <a:endParaRPr lang="id-ID" b="1" dirty="0">
              <a:solidFill>
                <a:schemeClr val="accent1"/>
              </a:solidFill>
              <a:latin typeface="Montserrat" panose="00000500000000000000" pitchFamily="50" charset="0"/>
            </a:endParaRPr>
          </a:p>
          <a:p>
            <a:pPr>
              <a:tabLst>
                <a:tab pos="120650" algn="l"/>
              </a:tabLst>
            </a:pPr>
            <a:r>
              <a:rPr lang="en-US" b="1" dirty="0">
                <a:solidFill>
                  <a:schemeClr val="tx2">
                    <a:lumMod val="50000"/>
                  </a:schemeClr>
                </a:solidFill>
                <a:latin typeface="Montserrat" panose="00000500000000000000" pitchFamily="50" charset="0"/>
              </a:rPr>
              <a:t>PORTFOLIO</a:t>
            </a:r>
          </a:p>
        </p:txBody>
      </p:sp>
      <p:sp>
        <p:nvSpPr>
          <p:cNvPr id="21" name="Rectangle 20">
            <a:extLst>
              <a:ext uri="{FF2B5EF4-FFF2-40B4-BE49-F238E27FC236}">
                <a16:creationId xmlns:a16="http://schemas.microsoft.com/office/drawing/2014/main" id="{19454EA1-4081-4DE7-99C1-FC9F7875346F}"/>
              </a:ext>
            </a:extLst>
          </p:cNvPr>
          <p:cNvSpPr/>
          <p:nvPr/>
        </p:nvSpPr>
        <p:spPr>
          <a:xfrm>
            <a:off x="9358352" y="3331550"/>
            <a:ext cx="2532798" cy="1169551"/>
          </a:xfrm>
          <a:prstGeom prst="rect">
            <a:avLst/>
          </a:prstGeom>
        </p:spPr>
        <p:txBody>
          <a:bodyPr wrap="square">
            <a:spAutoFit/>
          </a:bodyPr>
          <a:lstStyle/>
          <a:p>
            <a:r>
              <a:rPr lang="id-ID" sz="1400" dirty="0">
                <a:solidFill>
                  <a:schemeClr val="tx1">
                    <a:lumMod val="85000"/>
                    <a:lumOff val="15000"/>
                  </a:schemeClr>
                </a:solidFill>
              </a:rPr>
              <a:t>Lorem ipsum dolor sit amet, consectetuer adipiscing elit, sed diam nonummy nibh euismod tincidunt ut laoreet dolore magna aliquam erat</a:t>
            </a:r>
          </a:p>
        </p:txBody>
      </p:sp>
      <p:sp>
        <p:nvSpPr>
          <p:cNvPr id="15" name="Rectangle 14">
            <a:extLst>
              <a:ext uri="{FF2B5EF4-FFF2-40B4-BE49-F238E27FC236}">
                <a16:creationId xmlns:a16="http://schemas.microsoft.com/office/drawing/2014/main" id="{4B4F1F4A-0E62-41F2-BC24-2DCF74A5EB70}"/>
              </a:ext>
            </a:extLst>
          </p:cNvPr>
          <p:cNvSpPr/>
          <p:nvPr/>
        </p:nvSpPr>
        <p:spPr>
          <a:xfrm>
            <a:off x="9057503" y="5021704"/>
            <a:ext cx="3134497" cy="519143"/>
          </a:xfrm>
          <a:prstGeom prst="rect">
            <a:avLst/>
          </a:prstGeom>
          <a:gradFill>
            <a:gsLst>
              <a:gs pos="0">
                <a:schemeClr val="accent1"/>
              </a:gs>
              <a:gs pos="100000">
                <a:schemeClr val="accent2">
                  <a:lumMod val="75000"/>
                </a:schemeClr>
              </a:gs>
            </a:gsLst>
            <a:lin ang="0" scaled="0"/>
          </a:gra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FBB70B77-A64B-4258-A1D0-68B8B3569DF3}"/>
              </a:ext>
            </a:extLst>
          </p:cNvPr>
          <p:cNvSpPr>
            <a:spLocks noGrp="1"/>
          </p:cNvSpPr>
          <p:nvPr>
            <p:ph type="pic" sz="quarter" idx="10"/>
          </p:nvPr>
        </p:nvSpPr>
        <p:spPr/>
      </p:sp>
    </p:spTree>
    <p:extLst>
      <p:ext uri="{BB962C8B-B14F-4D97-AF65-F5344CB8AC3E}">
        <p14:creationId xmlns:p14="http://schemas.microsoft.com/office/powerpoint/2010/main" val="1020400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A46A20DD-1EC6-4286-8C96-ED22AA37DF1A}"/>
              </a:ext>
            </a:extLst>
          </p:cNvPr>
          <p:cNvSpPr/>
          <p:nvPr/>
        </p:nvSpPr>
        <p:spPr>
          <a:xfrm>
            <a:off x="1527450" y="5006526"/>
            <a:ext cx="1410964"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0" name="Rectangle 49">
            <a:extLst>
              <a:ext uri="{FF2B5EF4-FFF2-40B4-BE49-F238E27FC236}">
                <a16:creationId xmlns:a16="http://schemas.microsoft.com/office/drawing/2014/main" id="{02F94499-FF31-4744-B350-E8F5701D8185}"/>
              </a:ext>
            </a:extLst>
          </p:cNvPr>
          <p:cNvSpPr/>
          <p:nvPr/>
        </p:nvSpPr>
        <p:spPr>
          <a:xfrm>
            <a:off x="4114360" y="500815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3" name="Rectangle 52">
            <a:extLst>
              <a:ext uri="{FF2B5EF4-FFF2-40B4-BE49-F238E27FC236}">
                <a16:creationId xmlns:a16="http://schemas.microsoft.com/office/drawing/2014/main" id="{FDD67276-E43C-40C6-A8F4-38FEBB56FE47}"/>
              </a:ext>
            </a:extLst>
          </p:cNvPr>
          <p:cNvSpPr/>
          <p:nvPr/>
        </p:nvSpPr>
        <p:spPr>
          <a:xfrm>
            <a:off x="6609719"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28" name="Rectangle 27">
            <a:extLst>
              <a:ext uri="{FF2B5EF4-FFF2-40B4-BE49-F238E27FC236}">
                <a16:creationId xmlns:a16="http://schemas.microsoft.com/office/drawing/2014/main" id="{F6438C33-E61F-4711-82E8-BEAD4CD48EAD}"/>
              </a:ext>
            </a:extLst>
          </p:cNvPr>
          <p:cNvSpPr/>
          <p:nvPr/>
        </p:nvSpPr>
        <p:spPr>
          <a:xfrm>
            <a:off x="1045782"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48" name="Rectangle 47">
            <a:extLst>
              <a:ext uri="{FF2B5EF4-FFF2-40B4-BE49-F238E27FC236}">
                <a16:creationId xmlns:a16="http://schemas.microsoft.com/office/drawing/2014/main" id="{3AB247BD-BA1F-4EDA-B21B-23139F78D4BF}"/>
              </a:ext>
            </a:extLst>
          </p:cNvPr>
          <p:cNvSpPr/>
          <p:nvPr/>
        </p:nvSpPr>
        <p:spPr>
          <a:xfrm>
            <a:off x="3622735" y="548965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2" name="Rectangle 51">
            <a:extLst>
              <a:ext uri="{FF2B5EF4-FFF2-40B4-BE49-F238E27FC236}">
                <a16:creationId xmlns:a16="http://schemas.microsoft.com/office/drawing/2014/main" id="{0CCB27FE-7694-480B-A29D-C38647846586}"/>
              </a:ext>
            </a:extLst>
          </p:cNvPr>
          <p:cNvSpPr/>
          <p:nvPr/>
        </p:nvSpPr>
        <p:spPr>
          <a:xfrm>
            <a:off x="6199688"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 enim</a:t>
            </a:r>
          </a:p>
        </p:txBody>
      </p:sp>
      <p:sp>
        <p:nvSpPr>
          <p:cNvPr id="54" name="Rectangle 53">
            <a:extLst>
              <a:ext uri="{FF2B5EF4-FFF2-40B4-BE49-F238E27FC236}">
                <a16:creationId xmlns:a16="http://schemas.microsoft.com/office/drawing/2014/main" id="{6ECFF0E3-1AC6-4EA6-B1BF-48BD0E894999}"/>
              </a:ext>
            </a:extLst>
          </p:cNvPr>
          <p:cNvSpPr/>
          <p:nvPr/>
        </p:nvSpPr>
        <p:spPr>
          <a:xfrm>
            <a:off x="8776640"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5" name="Rectangle 54">
            <a:extLst>
              <a:ext uri="{FF2B5EF4-FFF2-40B4-BE49-F238E27FC236}">
                <a16:creationId xmlns:a16="http://schemas.microsoft.com/office/drawing/2014/main" id="{52783349-F24B-4AF8-A471-C9846C81CD24}"/>
              </a:ext>
            </a:extLst>
          </p:cNvPr>
          <p:cNvSpPr/>
          <p:nvPr/>
        </p:nvSpPr>
        <p:spPr>
          <a:xfrm>
            <a:off x="9253593"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36" name="TextBox 35">
            <a:extLst>
              <a:ext uri="{FF2B5EF4-FFF2-40B4-BE49-F238E27FC236}">
                <a16:creationId xmlns:a16="http://schemas.microsoft.com/office/drawing/2014/main" id="{07AD1EBA-B339-415A-9E53-1B241581E08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7" name="TextBox 36">
            <a:extLst>
              <a:ext uri="{FF2B5EF4-FFF2-40B4-BE49-F238E27FC236}">
                <a16:creationId xmlns:a16="http://schemas.microsoft.com/office/drawing/2014/main" id="{9DF6608B-7D34-4241-95BC-CFDED13C5EE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8" name="Rectangle 37">
            <a:extLst>
              <a:ext uri="{FF2B5EF4-FFF2-40B4-BE49-F238E27FC236}">
                <a16:creationId xmlns:a16="http://schemas.microsoft.com/office/drawing/2014/main" id="{18FC2ADD-EFA1-4DDE-B7E6-9E9901CA36F5}"/>
              </a:ext>
            </a:extLst>
          </p:cNvPr>
          <p:cNvSpPr/>
          <p:nvPr/>
        </p:nvSpPr>
        <p:spPr>
          <a:xfrm>
            <a:off x="4017455" y="1884249"/>
            <a:ext cx="4106621" cy="10842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Rectangle 39">
            <a:extLst>
              <a:ext uri="{FF2B5EF4-FFF2-40B4-BE49-F238E27FC236}">
                <a16:creationId xmlns:a16="http://schemas.microsoft.com/office/drawing/2014/main" id="{47157810-50D6-45FB-80C3-C3C69AFBCDF6}"/>
              </a:ext>
            </a:extLst>
          </p:cNvPr>
          <p:cNvSpPr/>
          <p:nvPr/>
        </p:nvSpPr>
        <p:spPr>
          <a:xfrm>
            <a:off x="8084898" y="2968511"/>
            <a:ext cx="4106862" cy="13081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a:extLst>
              <a:ext uri="{FF2B5EF4-FFF2-40B4-BE49-F238E27FC236}">
                <a16:creationId xmlns:a16="http://schemas.microsoft.com/office/drawing/2014/main" id="{C56C37E8-A6EF-4F8E-B1A1-8A5DB0E5A7DC}"/>
              </a:ext>
            </a:extLst>
          </p:cNvPr>
          <p:cNvSpPr/>
          <p:nvPr/>
        </p:nvSpPr>
        <p:spPr>
          <a:xfrm>
            <a:off x="9226861" y="3438341"/>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46" name="Rectangle 45">
            <a:extLst>
              <a:ext uri="{FF2B5EF4-FFF2-40B4-BE49-F238E27FC236}">
                <a16:creationId xmlns:a16="http://schemas.microsoft.com/office/drawing/2014/main" id="{7F644AAF-F10B-480D-9EB5-B25635DC2229}"/>
              </a:ext>
            </a:extLst>
          </p:cNvPr>
          <p:cNvSpPr/>
          <p:nvPr/>
        </p:nvSpPr>
        <p:spPr>
          <a:xfrm>
            <a:off x="5184532" y="2280387"/>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3" name="Picture Placeholder 2">
            <a:extLst>
              <a:ext uri="{FF2B5EF4-FFF2-40B4-BE49-F238E27FC236}">
                <a16:creationId xmlns:a16="http://schemas.microsoft.com/office/drawing/2014/main" id="{C0F8F3E6-B880-435C-BA4E-565E68FA1FA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F15770BA-6848-47DD-9088-E0CC022E57A2}"/>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9A0882CD-1512-4BA5-9048-7632A6DCCF3F}"/>
              </a:ext>
            </a:extLst>
          </p:cNvPr>
          <p:cNvSpPr>
            <a:spLocks noGrp="1"/>
          </p:cNvSpPr>
          <p:nvPr>
            <p:ph type="pic" sz="quarter" idx="21"/>
          </p:nvPr>
        </p:nvSpPr>
        <p:spPr/>
      </p:sp>
    </p:spTree>
    <p:extLst>
      <p:ext uri="{BB962C8B-B14F-4D97-AF65-F5344CB8AC3E}">
        <p14:creationId xmlns:p14="http://schemas.microsoft.com/office/powerpoint/2010/main" val="351067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F6A498D-B5BF-49A2-9517-42BF0ACC5677}"/>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AFBCE4E0-7CD9-4487-8974-2FE829B88F67}"/>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B1237449-A660-44C6-A378-49BF2A6A0830}"/>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3730AFF3-32EE-4B7D-AC1C-C0FE6B848F3B}"/>
              </a:ext>
            </a:extLst>
          </p:cNvPr>
          <p:cNvSpPr>
            <a:spLocks noGrp="1"/>
          </p:cNvSpPr>
          <p:nvPr>
            <p:ph type="pic" sz="quarter" idx="20"/>
          </p:nvPr>
        </p:nvSpPr>
        <p:spPr/>
      </p:sp>
      <p:sp>
        <p:nvSpPr>
          <p:cNvPr id="2" name="Rectangle 1">
            <a:extLst>
              <a:ext uri="{FF2B5EF4-FFF2-40B4-BE49-F238E27FC236}">
                <a16:creationId xmlns:a16="http://schemas.microsoft.com/office/drawing/2014/main" id="{8B2B524E-9A9F-41BE-A77B-E2846AC16F05}"/>
              </a:ext>
            </a:extLst>
          </p:cNvPr>
          <p:cNvSpPr/>
          <p:nvPr/>
        </p:nvSpPr>
        <p:spPr>
          <a:xfrm>
            <a:off x="733960"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0C1BE0C5-956F-4363-929D-9647DE19507D}"/>
              </a:ext>
            </a:extLst>
          </p:cNvPr>
          <p:cNvSpPr/>
          <p:nvPr/>
        </p:nvSpPr>
        <p:spPr>
          <a:xfrm>
            <a:off x="1141976"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4" name="Rectangle 43">
            <a:extLst>
              <a:ext uri="{FF2B5EF4-FFF2-40B4-BE49-F238E27FC236}">
                <a16:creationId xmlns:a16="http://schemas.microsoft.com/office/drawing/2014/main" id="{27B01426-C08D-4BCB-9899-59FED2E02BD6}"/>
              </a:ext>
            </a:extLst>
          </p:cNvPr>
          <p:cNvSpPr/>
          <p:nvPr/>
        </p:nvSpPr>
        <p:spPr>
          <a:xfrm>
            <a:off x="3556969" y="3450031"/>
            <a:ext cx="2370137" cy="41822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5489B63-B35F-48E1-A918-FE0E9F769B25}"/>
              </a:ext>
            </a:extLst>
          </p:cNvPr>
          <p:cNvSpPr/>
          <p:nvPr/>
        </p:nvSpPr>
        <p:spPr>
          <a:xfrm>
            <a:off x="3946579" y="3536741"/>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8" name="Rectangle 47">
            <a:extLst>
              <a:ext uri="{FF2B5EF4-FFF2-40B4-BE49-F238E27FC236}">
                <a16:creationId xmlns:a16="http://schemas.microsoft.com/office/drawing/2014/main" id="{9EE687F7-142C-4DAD-9731-55588E5245C8}"/>
              </a:ext>
            </a:extLst>
          </p:cNvPr>
          <p:cNvSpPr/>
          <p:nvPr/>
        </p:nvSpPr>
        <p:spPr>
          <a:xfrm>
            <a:off x="6365803"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6FE4025-0AE8-476B-9A49-FE4A2AAF0317}"/>
              </a:ext>
            </a:extLst>
          </p:cNvPr>
          <p:cNvSpPr/>
          <p:nvPr/>
        </p:nvSpPr>
        <p:spPr>
          <a:xfrm>
            <a:off x="6786175"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1" name="Rectangle 50">
            <a:extLst>
              <a:ext uri="{FF2B5EF4-FFF2-40B4-BE49-F238E27FC236}">
                <a16:creationId xmlns:a16="http://schemas.microsoft.com/office/drawing/2014/main" id="{E5BBFCD6-8059-4F9A-A05F-A164B137C292}"/>
              </a:ext>
            </a:extLst>
          </p:cNvPr>
          <p:cNvSpPr/>
          <p:nvPr/>
        </p:nvSpPr>
        <p:spPr>
          <a:xfrm>
            <a:off x="9178090" y="3463707"/>
            <a:ext cx="2379615"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96401290-7934-4855-9DB5-B93C86C31C8C}"/>
              </a:ext>
            </a:extLst>
          </p:cNvPr>
          <p:cNvSpPr/>
          <p:nvPr/>
        </p:nvSpPr>
        <p:spPr>
          <a:xfrm>
            <a:off x="9603196" y="3550233"/>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9" name="TextBox 58">
            <a:extLst>
              <a:ext uri="{FF2B5EF4-FFF2-40B4-BE49-F238E27FC236}">
                <a16:creationId xmlns:a16="http://schemas.microsoft.com/office/drawing/2014/main" id="{08745BEF-1479-4EFE-A7F0-9F630FC64D0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0" name="TextBox 59">
            <a:extLst>
              <a:ext uri="{FF2B5EF4-FFF2-40B4-BE49-F238E27FC236}">
                <a16:creationId xmlns:a16="http://schemas.microsoft.com/office/drawing/2014/main" id="{08E206FA-EADA-43C8-BA1E-C13D6D960B6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5" name="Rectangle 64">
            <a:extLst>
              <a:ext uri="{FF2B5EF4-FFF2-40B4-BE49-F238E27FC236}">
                <a16:creationId xmlns:a16="http://schemas.microsoft.com/office/drawing/2014/main" id="{CAEA8EAA-9B5F-4C04-A8DE-54E47BD010BB}"/>
              </a:ext>
            </a:extLst>
          </p:cNvPr>
          <p:cNvSpPr/>
          <p:nvPr/>
        </p:nvSpPr>
        <p:spPr>
          <a:xfrm>
            <a:off x="1324131" y="187590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a:t>
            </a:r>
            <a:endParaRPr lang="id-ID" sz="1400" b="1" dirty="0">
              <a:solidFill>
                <a:schemeClr val="tx1">
                  <a:lumMod val="75000"/>
                  <a:lumOff val="25000"/>
                </a:schemeClr>
              </a:solidFill>
            </a:endParaRPr>
          </a:p>
        </p:txBody>
      </p:sp>
    </p:spTree>
    <p:extLst>
      <p:ext uri="{BB962C8B-B14F-4D97-AF65-F5344CB8AC3E}">
        <p14:creationId xmlns:p14="http://schemas.microsoft.com/office/powerpoint/2010/main" val="199695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26E45A2B-827B-44FB-B81A-F5058F1F6DD7}"/>
              </a:ext>
            </a:extLst>
          </p:cNvPr>
          <p:cNvSpPr txBox="1"/>
          <p:nvPr/>
        </p:nvSpPr>
        <p:spPr>
          <a:xfrm>
            <a:off x="4469597" y="4030185"/>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2" name="TextBox 31">
            <a:extLst>
              <a:ext uri="{FF2B5EF4-FFF2-40B4-BE49-F238E27FC236}">
                <a16:creationId xmlns:a16="http://schemas.microsoft.com/office/drawing/2014/main" id="{090DB56D-B051-4651-82D5-ACCCEF186A4A}"/>
              </a:ext>
            </a:extLst>
          </p:cNvPr>
          <p:cNvSpPr txBox="1"/>
          <p:nvPr/>
        </p:nvSpPr>
        <p:spPr>
          <a:xfrm>
            <a:off x="3631228" y="4226424"/>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4E3C25BD-8AE0-4F3E-9F45-693AE3AF47D1}"/>
              </a:ext>
            </a:extLst>
          </p:cNvPr>
          <p:cNvSpPr/>
          <p:nvPr/>
        </p:nvSpPr>
        <p:spPr>
          <a:xfrm>
            <a:off x="1324131" y="527907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1EB2C8BD-F276-4826-A892-3CEEBA7D84E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08A84F2E-3619-45B3-901D-9272B50926E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BC771090-C5EC-47B9-8FA6-4FDBE9EDBC88}"/>
              </a:ext>
            </a:extLst>
          </p:cNvPr>
          <p:cNvSpPr>
            <a:spLocks noGrp="1"/>
          </p:cNvSpPr>
          <p:nvPr>
            <p:ph type="pic" sz="quarter" idx="10"/>
          </p:nvPr>
        </p:nvSpPr>
        <p:spPr/>
      </p:sp>
    </p:spTree>
    <p:extLst>
      <p:ext uri="{BB962C8B-B14F-4D97-AF65-F5344CB8AC3E}">
        <p14:creationId xmlns:p14="http://schemas.microsoft.com/office/powerpoint/2010/main" val="366184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78014A5-77FB-4120-BDB4-A7698CEC01C1}"/>
              </a:ext>
            </a:extLst>
          </p:cNvPr>
          <p:cNvSpPr/>
          <p:nvPr/>
        </p:nvSpPr>
        <p:spPr>
          <a:xfrm>
            <a:off x="581240" y="4018751"/>
            <a:ext cx="5712585" cy="219813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Text Placeholder 6">
            <a:extLst>
              <a:ext uri="{FF2B5EF4-FFF2-40B4-BE49-F238E27FC236}">
                <a16:creationId xmlns:a16="http://schemas.microsoft.com/office/drawing/2014/main" id="{A806650C-E843-4BF3-943D-A30BC3C25FB1}"/>
              </a:ext>
            </a:extLst>
          </p:cNvPr>
          <p:cNvSpPr txBox="1">
            <a:spLocks/>
          </p:cNvSpPr>
          <p:nvPr/>
        </p:nvSpPr>
        <p:spPr>
          <a:xfrm>
            <a:off x="998227" y="4373354"/>
            <a:ext cx="4698036" cy="9181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latin typeface="+mj-lt"/>
              </a:rPr>
              <a:t>Lorem ipsum dolor sit amet, consectetuer adipiscing elit, sed diam nonummy nibh euismod tincidunt ut laoreet dolore magna aliquam erat volutpat. Ut wisi enim ad minim veniam, quis nostrud</a:t>
            </a:r>
          </a:p>
        </p:txBody>
      </p:sp>
      <p:sp>
        <p:nvSpPr>
          <p:cNvPr id="52" name="TextBox 51">
            <a:extLst>
              <a:ext uri="{FF2B5EF4-FFF2-40B4-BE49-F238E27FC236}">
                <a16:creationId xmlns:a16="http://schemas.microsoft.com/office/drawing/2014/main" id="{07E6F9D4-D7D7-461E-A34C-F4E9D5D97383}"/>
              </a:ext>
            </a:extLst>
          </p:cNvPr>
          <p:cNvSpPr txBox="1"/>
          <p:nvPr/>
        </p:nvSpPr>
        <p:spPr>
          <a:xfrm>
            <a:off x="998226"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3" name="TextBox 62">
            <a:extLst>
              <a:ext uri="{FF2B5EF4-FFF2-40B4-BE49-F238E27FC236}">
                <a16:creationId xmlns:a16="http://schemas.microsoft.com/office/drawing/2014/main" id="{B26E71B8-DF78-45E4-AFB2-DA312BE1F985}"/>
              </a:ext>
            </a:extLst>
          </p:cNvPr>
          <p:cNvSpPr txBox="1"/>
          <p:nvPr/>
        </p:nvSpPr>
        <p:spPr>
          <a:xfrm>
            <a:off x="2781033"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4" name="TextBox 63">
            <a:extLst>
              <a:ext uri="{FF2B5EF4-FFF2-40B4-BE49-F238E27FC236}">
                <a16:creationId xmlns:a16="http://schemas.microsoft.com/office/drawing/2014/main" id="{D6807BDB-EA16-4C65-9A83-F39BC85E3CE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E4196C76-9EEE-456D-9FBC-826D5951632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Rectangle 65">
            <a:extLst>
              <a:ext uri="{FF2B5EF4-FFF2-40B4-BE49-F238E27FC236}">
                <a16:creationId xmlns:a16="http://schemas.microsoft.com/office/drawing/2014/main" id="{B2913030-D937-407B-85C6-CC4B88F7C3AF}"/>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B0C6C08D-95EF-4C25-944F-331145A18BE5}"/>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88FB0D50-DC86-4EE1-B274-33C3AA7A2644}"/>
              </a:ext>
            </a:extLst>
          </p:cNvPr>
          <p:cNvSpPr>
            <a:spLocks noGrp="1"/>
          </p:cNvSpPr>
          <p:nvPr>
            <p:ph type="pic" sz="quarter" idx="18"/>
          </p:nvPr>
        </p:nvSpPr>
        <p:spPr/>
      </p:sp>
    </p:spTree>
    <p:extLst>
      <p:ext uri="{BB962C8B-B14F-4D97-AF65-F5344CB8AC3E}">
        <p14:creationId xmlns:p14="http://schemas.microsoft.com/office/powerpoint/2010/main" val="268427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07383A-5272-4DDE-8E87-B5842F5A0042}"/>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C751B4E7-9E76-4448-94AC-5796A212BD8A}"/>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9CC8F2C1-4B97-4684-9BF1-8713BD46640B}"/>
              </a:ext>
            </a:extLst>
          </p:cNvPr>
          <p:cNvSpPr>
            <a:spLocks noGrp="1"/>
          </p:cNvSpPr>
          <p:nvPr>
            <p:ph type="pic" sz="quarter" idx="20"/>
          </p:nvPr>
        </p:nvSpPr>
        <p:spPr/>
      </p:sp>
      <p:sp>
        <p:nvSpPr>
          <p:cNvPr id="44" name="Rectangle 43">
            <a:extLst>
              <a:ext uri="{FF2B5EF4-FFF2-40B4-BE49-F238E27FC236}">
                <a16:creationId xmlns:a16="http://schemas.microsoft.com/office/drawing/2014/main" id="{1C2C1B95-62A5-47C5-8E93-BFCA40AE9F6C}"/>
              </a:ext>
            </a:extLst>
          </p:cNvPr>
          <p:cNvSpPr/>
          <p:nvPr/>
        </p:nvSpPr>
        <p:spPr>
          <a:xfrm>
            <a:off x="977562"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ffectLst/>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B81231F0-22AE-4980-8F03-F9BC0E41356D}"/>
              </a:ext>
            </a:extLst>
          </p:cNvPr>
          <p:cNvSpPr/>
          <p:nvPr/>
        </p:nvSpPr>
        <p:spPr>
          <a:xfrm>
            <a:off x="4678474"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48" name="Rectangle 47">
            <a:extLst>
              <a:ext uri="{FF2B5EF4-FFF2-40B4-BE49-F238E27FC236}">
                <a16:creationId xmlns:a16="http://schemas.microsoft.com/office/drawing/2014/main" id="{5483F0C2-5E1D-40EA-B236-84634BAD1685}"/>
              </a:ext>
            </a:extLst>
          </p:cNvPr>
          <p:cNvSpPr/>
          <p:nvPr/>
        </p:nvSpPr>
        <p:spPr>
          <a:xfrm>
            <a:off x="8399491"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E45B203D-DD77-4A9B-B880-88BDA4E7B53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2" name="TextBox 21">
            <a:extLst>
              <a:ext uri="{FF2B5EF4-FFF2-40B4-BE49-F238E27FC236}">
                <a16:creationId xmlns:a16="http://schemas.microsoft.com/office/drawing/2014/main" id="{2A17A0FE-0A87-47CE-892E-16EAF307010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 name="Rectangle: Rounded Corners 9">
            <a:extLst>
              <a:ext uri="{FF2B5EF4-FFF2-40B4-BE49-F238E27FC236}">
                <a16:creationId xmlns:a16="http://schemas.microsoft.com/office/drawing/2014/main" id="{F649923E-241B-41C9-806F-600A8A6BE1E1}"/>
              </a:ext>
            </a:extLst>
          </p:cNvPr>
          <p:cNvSpPr/>
          <p:nvPr/>
        </p:nvSpPr>
        <p:spPr>
          <a:xfrm>
            <a:off x="1556014"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3" name="Rectangle: Rounded Corners 12">
            <a:extLst>
              <a:ext uri="{FF2B5EF4-FFF2-40B4-BE49-F238E27FC236}">
                <a16:creationId xmlns:a16="http://schemas.microsoft.com/office/drawing/2014/main" id="{EF54918D-8F4D-4A46-9F76-CCD594038345}"/>
              </a:ext>
            </a:extLst>
          </p:cNvPr>
          <p:cNvSpPr/>
          <p:nvPr/>
        </p:nvSpPr>
        <p:spPr>
          <a:xfrm>
            <a:off x="5251868"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7" name="Rectangle: Rounded Corners 16">
            <a:extLst>
              <a:ext uri="{FF2B5EF4-FFF2-40B4-BE49-F238E27FC236}">
                <a16:creationId xmlns:a16="http://schemas.microsoft.com/office/drawing/2014/main" id="{6C0EE912-FF80-404C-95AF-B835246FD6E9}"/>
              </a:ext>
            </a:extLst>
          </p:cNvPr>
          <p:cNvSpPr/>
          <p:nvPr/>
        </p:nvSpPr>
        <p:spPr>
          <a:xfrm>
            <a:off x="8967823" y="388800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ontserrat" panose="00000500000000000000" pitchFamily="50" charset="0"/>
              </a:rPr>
              <a:t>NAME</a:t>
            </a:r>
            <a:endParaRPr lang="id-ID" sz="1200" dirty="0">
              <a:latin typeface="Montserrat" panose="00000500000000000000" pitchFamily="50" charset="0"/>
            </a:endParaRPr>
          </a:p>
        </p:txBody>
      </p:sp>
    </p:spTree>
    <p:extLst>
      <p:ext uri="{BB962C8B-B14F-4D97-AF65-F5344CB8AC3E}">
        <p14:creationId xmlns:p14="http://schemas.microsoft.com/office/powerpoint/2010/main" val="3292830854"/>
      </p:ext>
    </p:extLst>
  </p:cSld>
  <p:clrMapOvr>
    <a:masterClrMapping/>
  </p:clrMapOvr>
</p:sld>
</file>

<file path=ppt/theme/theme1.xml><?xml version="1.0" encoding="utf-8"?>
<a:theme xmlns:a="http://schemas.openxmlformats.org/drawingml/2006/main" name="Office Theme">
  <a:themeElements>
    <a:clrScheme name="Custom 117">
      <a:dk1>
        <a:sysClr val="windowText" lastClr="000000"/>
      </a:dk1>
      <a:lt1>
        <a:sysClr val="window" lastClr="FFFFFF"/>
      </a:lt1>
      <a:dk2>
        <a:srgbClr val="44546A"/>
      </a:dk2>
      <a:lt2>
        <a:srgbClr val="E7E6E6"/>
      </a:lt2>
      <a:accent1>
        <a:srgbClr val="9900CC"/>
      </a:accent1>
      <a:accent2>
        <a:srgbClr val="CC00CC"/>
      </a:accent2>
      <a:accent3>
        <a:srgbClr val="CC00FF"/>
      </a:accent3>
      <a:accent4>
        <a:srgbClr val="CC00FF"/>
      </a:accent4>
      <a:accent5>
        <a:srgbClr val="CC00CC"/>
      </a:accent5>
      <a:accent6>
        <a:srgbClr val="9900C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2276</Words>
  <Application>Microsoft Office PowerPoint</Application>
  <PresentationFormat>Widescreen</PresentationFormat>
  <Paragraphs>205</Paragraphs>
  <Slides>30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Calibri Light</vt:lpstr>
      <vt:lpstr>FontAwesome</vt:lpstr>
      <vt:lpstr>Montserrat</vt:lpstr>
      <vt:lpstr>Montserrat Light</vt:lpstr>
      <vt:lpstr>Montserrat SemiBold</vt:lpstr>
      <vt:lpstr>Raleway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Rani Maranita</cp:lastModifiedBy>
  <cp:revision>62</cp:revision>
  <dcterms:created xsi:type="dcterms:W3CDTF">2019-01-31T14:40:12Z</dcterms:created>
  <dcterms:modified xsi:type="dcterms:W3CDTF">2019-02-01T12:01:47Z</dcterms:modified>
</cp:coreProperties>
</file>