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476" r:id="rId2"/>
    <p:sldId id="456" r:id="rId3"/>
    <p:sldId id="438" r:id="rId4"/>
    <p:sldId id="457" r:id="rId5"/>
    <p:sldId id="458" r:id="rId6"/>
    <p:sldId id="372" r:id="rId7"/>
    <p:sldId id="436" r:id="rId8"/>
    <p:sldId id="441" r:id="rId9"/>
    <p:sldId id="437" r:id="rId10"/>
    <p:sldId id="444" r:id="rId11"/>
    <p:sldId id="461" r:id="rId12"/>
    <p:sldId id="435" r:id="rId13"/>
    <p:sldId id="439" r:id="rId14"/>
    <p:sldId id="442" r:id="rId15"/>
    <p:sldId id="462" r:id="rId16"/>
    <p:sldId id="449" r:id="rId17"/>
    <p:sldId id="447" r:id="rId18"/>
    <p:sldId id="443" r:id="rId19"/>
    <p:sldId id="450" r:id="rId20"/>
    <p:sldId id="299" r:id="rId21"/>
    <p:sldId id="440" r:id="rId22"/>
    <p:sldId id="451" r:id="rId23"/>
    <p:sldId id="446" r:id="rId24"/>
    <p:sldId id="298" r:id="rId25"/>
    <p:sldId id="402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EFD1C34-8F08-4903-9DB6-7EB72C2065F7}">
          <p14:sldIdLst>
            <p14:sldId id="476"/>
            <p14:sldId id="456"/>
            <p14:sldId id="438"/>
            <p14:sldId id="457"/>
            <p14:sldId id="458"/>
            <p14:sldId id="372"/>
            <p14:sldId id="436"/>
            <p14:sldId id="441"/>
            <p14:sldId id="437"/>
            <p14:sldId id="444"/>
            <p14:sldId id="461"/>
            <p14:sldId id="435"/>
            <p14:sldId id="439"/>
            <p14:sldId id="442"/>
            <p14:sldId id="462"/>
            <p14:sldId id="449"/>
            <p14:sldId id="447"/>
            <p14:sldId id="443"/>
            <p14:sldId id="450"/>
            <p14:sldId id="299"/>
            <p14:sldId id="440"/>
            <p14:sldId id="451"/>
            <p14:sldId id="446"/>
            <p14:sldId id="298"/>
            <p14:sldId id="40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D Design" initials="GD" lastIdx="3" clrIdx="0">
    <p:extLst>
      <p:ext uri="{19B8F6BF-5375-455C-9EA6-DF929625EA0E}">
        <p15:presenceInfo xmlns:p15="http://schemas.microsoft.com/office/powerpoint/2012/main" userId="GD Desig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C807"/>
    <a:srgbClr val="B551B4"/>
    <a:srgbClr val="F8D41C"/>
    <a:srgbClr val="FB6099"/>
    <a:srgbClr val="194B61"/>
    <a:srgbClr val="EF8D4B"/>
    <a:srgbClr val="1A4E66"/>
    <a:srgbClr val="00906E"/>
    <a:srgbClr val="0D69BD"/>
    <a:srgbClr val="0578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03" autoAdjust="0"/>
    <p:restoredTop sz="94386" autoAdjust="0"/>
  </p:normalViewPr>
  <p:slideViewPr>
    <p:cSldViewPr snapToGrid="0">
      <p:cViewPr varScale="1">
        <p:scale>
          <a:sx n="100" d="100"/>
          <a:sy n="100" d="100"/>
        </p:scale>
        <p:origin x="94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E72-4346-964B-A98D38CFE876}"/>
              </c:ext>
            </c:extLst>
          </c:dPt>
          <c:dPt>
            <c:idx val="1"/>
            <c:bubble3D val="0"/>
            <c:spPr>
              <a:solidFill>
                <a:schemeClr val="accent4">
                  <a:shade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E72-4346-964B-A98D38CFE876}"/>
              </c:ext>
            </c:extLst>
          </c:dPt>
          <c:dPt>
            <c:idx val="2"/>
            <c:bubble3D val="0"/>
            <c:spPr>
              <a:solidFill>
                <a:schemeClr val="accent4">
                  <a:tint val="8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E72-4346-964B-A98D38CFE876}"/>
              </c:ext>
            </c:extLst>
          </c:dPt>
          <c:dPt>
            <c:idx val="3"/>
            <c:bubble3D val="0"/>
            <c:spPr>
              <a:solidFill>
                <a:schemeClr val="accent4">
                  <a:tint val="5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E72-4346-964B-A98D38CFE876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755-4B5F-B22E-6A1862F1FD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50"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4">
                <a:shade val="65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349-4DC3-B536-B593DCD56B5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349-4DC3-B536-B593DCD56B5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>
                <a:tint val="65000"/>
              </a:schemeClr>
            </a:solidFill>
            <a:ln>
              <a:noFill/>
            </a:ln>
            <a:effectLst/>
            <a:sp3d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349-4DC3-B536-B593DCD56B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97273615"/>
        <c:axId val="997274447"/>
        <c:axId val="1139868047"/>
      </c:bar3DChart>
      <c:catAx>
        <c:axId val="9972736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997274447"/>
        <c:crosses val="autoZero"/>
        <c:auto val="1"/>
        <c:lblAlgn val="ctr"/>
        <c:lblOffset val="100"/>
        <c:noMultiLvlLbl val="0"/>
      </c:catAx>
      <c:valAx>
        <c:axId val="9972744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997273615"/>
        <c:crosses val="autoZero"/>
        <c:crossBetween val="between"/>
      </c:valAx>
      <c:serAx>
        <c:axId val="1139868047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pPr>
            <a:endParaRPr lang="en-US"/>
          </a:p>
        </c:txPr>
        <c:crossAx val="997274447"/>
        <c:crosses val="autoZero"/>
      </c:ser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A79DF1-F6F3-4C7A-B999-061899A6FED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6663E1-9CBE-4871-B9ED-0057BB589F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34347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87CC0C-1C80-47D1-BF0A-6074C3817624}" type="datetimeFigureOut">
              <a:rPr lang="en-ID" smtClean="0"/>
              <a:t>10/09/2021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E49EF7-E82C-4276-9101-E06CBF5FBD2C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86030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49EF7-E82C-4276-9101-E06CBF5FBD2C}" type="slidenum">
              <a:rPr lang="en-ID" smtClean="0"/>
              <a:t>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689558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49EF7-E82C-4276-9101-E06CBF5FBD2C}" type="slidenum">
              <a:rPr lang="en-ID" smtClean="0"/>
              <a:t>24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405665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49EF7-E82C-4276-9101-E06CBF5FBD2C}" type="slidenum">
              <a:rPr lang="en-ID" smtClean="0"/>
              <a:t>25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30733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49EF7-E82C-4276-9101-E06CBF5FBD2C}" type="slidenum">
              <a:rPr lang="en-ID" smtClean="0"/>
              <a:t>2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97523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49EF7-E82C-4276-9101-E06CBF5FBD2C}" type="slidenum">
              <a:rPr lang="en-ID" smtClean="0"/>
              <a:t>9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068363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49EF7-E82C-4276-9101-E06CBF5FBD2C}" type="slidenum">
              <a:rPr lang="en-ID" smtClean="0"/>
              <a:t>10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18988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49EF7-E82C-4276-9101-E06CBF5FBD2C}" type="slidenum">
              <a:rPr lang="en-ID" smtClean="0"/>
              <a:t>11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0205010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49EF7-E82C-4276-9101-E06CBF5FBD2C}" type="slidenum">
              <a:rPr lang="en-ID" smtClean="0"/>
              <a:t>15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348068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49EF7-E82C-4276-9101-E06CBF5FBD2C}" type="slidenum">
              <a:rPr lang="en-ID" smtClean="0"/>
              <a:t>16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482454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49EF7-E82C-4276-9101-E06CBF5FBD2C}" type="slidenum">
              <a:rPr lang="en-ID" smtClean="0"/>
              <a:t>17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614130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E49EF7-E82C-4276-9101-E06CBF5FBD2C}" type="slidenum">
              <a:rPr lang="en-ID" smtClean="0"/>
              <a:t>20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15800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6529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D02F4483-D40E-4AAD-9874-7B8639782C1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343698" y="1847849"/>
            <a:ext cx="3595688" cy="2162175"/>
          </a:xfrm>
          <a:prstGeom prst="roundRect">
            <a:avLst>
              <a:gd name="adj" fmla="val 3786"/>
            </a:avLst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191097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8D51EE10-41A4-4F33-A07B-F40BBA22042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977495" y="1233425"/>
            <a:ext cx="2231716" cy="4391149"/>
          </a:xfrm>
          <a:prstGeom prst="roundRect">
            <a:avLst>
              <a:gd name="adj" fmla="val 6150"/>
            </a:avLst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251199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8475007-5D38-44E4-A474-54496034024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725612" y="1123949"/>
            <a:ext cx="2319338" cy="4562475"/>
          </a:xfrm>
          <a:prstGeom prst="roundRect">
            <a:avLst>
              <a:gd name="adj" fmla="val 6150"/>
            </a:avLst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510380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0E57D7-35EB-415E-A754-15DB1C6C06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75268" y="569167"/>
            <a:ext cx="3191247" cy="3191247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84D6BD4D-EAEE-42FB-8DA8-8B97472E293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02736" y="3685415"/>
            <a:ext cx="2603418" cy="260341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8D04CB45-81AD-4955-A717-D75C7DC0D43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75268" y="3994932"/>
            <a:ext cx="1832211" cy="1832211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339147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88ED51D-6523-44C9-A450-DD0858B0BA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70190" y="1082173"/>
            <a:ext cx="4693654" cy="469365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24960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3D97402-785E-4248-9CD2-E27884B4447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846820" y="550476"/>
            <a:ext cx="3788454" cy="378845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A746629E-D177-40EB-A564-EEDFBC3F38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25761" y="3331028"/>
            <a:ext cx="3042117" cy="2976495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85961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F3509512-CAF3-4C97-AB23-09DD457DA6EB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5998865" y="665338"/>
            <a:ext cx="5543101" cy="2763662"/>
          </a:xfrm>
          <a:prstGeom prst="roundRect">
            <a:avLst>
              <a:gd name="adj" fmla="val 9700"/>
            </a:avLst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866823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5B8941-128D-4ECD-BD77-33400F16D36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00065" y="2612572"/>
            <a:ext cx="2957804" cy="29578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EE41ADA2-E488-47F9-8774-34EE7D619F5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455231" y="2612572"/>
            <a:ext cx="2957804" cy="29578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62719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DE5EECE9-003F-4F54-B256-18E9FEB15E2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7338496" y="427458"/>
            <a:ext cx="3485013" cy="6003083"/>
          </a:xfrm>
          <a:prstGeom prst="roundRect">
            <a:avLst>
              <a:gd name="adj" fmla="val 9785"/>
            </a:avLst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6755AE34-ED20-4C1E-9044-308CDE969A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879685" y="970189"/>
            <a:ext cx="4917622" cy="4917622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6542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B493D95C-7B9A-463D-A658-19EFFBC35C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3587" y="401215"/>
            <a:ext cx="4329599" cy="4329599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2E9B8BDB-644E-474C-BC07-B70D64F6C60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89121" y="3443028"/>
            <a:ext cx="3013757" cy="3013757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74185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7DF0E7B3-63A4-4532-ABD3-8FB5458F21D7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457200" y="518749"/>
            <a:ext cx="3755377" cy="5820502"/>
          </a:xfrm>
          <a:prstGeom prst="roundRect">
            <a:avLst>
              <a:gd name="adj" fmla="val 5635"/>
            </a:avLst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34646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5738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897" r:id="rId2"/>
    <p:sldLayoutId id="2147483867" r:id="rId3"/>
    <p:sldLayoutId id="2147483908" r:id="rId4"/>
    <p:sldLayoutId id="2147483891" r:id="rId5"/>
    <p:sldLayoutId id="2147483884" r:id="rId6"/>
    <p:sldLayoutId id="2147483902" r:id="rId7"/>
    <p:sldLayoutId id="2147483894" r:id="rId8"/>
    <p:sldLayoutId id="2147483906" r:id="rId9"/>
    <p:sldLayoutId id="2147483821" r:id="rId10"/>
    <p:sldLayoutId id="2147483838" r:id="rId11"/>
    <p:sldLayoutId id="214748391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3E4A3B4D-8B84-44E8-AD02-E37C4E5E1145}"/>
              </a:ext>
            </a:extLst>
          </p:cNvPr>
          <p:cNvSpPr txBox="1"/>
          <p:nvPr/>
        </p:nvSpPr>
        <p:spPr>
          <a:xfrm>
            <a:off x="3278399" y="6131972"/>
            <a:ext cx="5635201" cy="397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00" i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itchFamily="2" charset="0"/>
                <a:ea typeface="Roboto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</a:t>
            </a:r>
            <a:endParaRPr lang="en-ID" sz="700" i="1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D06C4D2-E9BC-4798-8D40-DD20830153B9}"/>
              </a:ext>
            </a:extLst>
          </p:cNvPr>
          <p:cNvGrpSpPr/>
          <p:nvPr/>
        </p:nvGrpSpPr>
        <p:grpSpPr>
          <a:xfrm>
            <a:off x="3661461" y="2391156"/>
            <a:ext cx="4869078" cy="2075687"/>
            <a:chOff x="3346718" y="2391156"/>
            <a:chExt cx="4869078" cy="2075687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B6042BC-4B25-4D8F-869B-081EECE0948B}"/>
                </a:ext>
              </a:extLst>
            </p:cNvPr>
            <p:cNvGrpSpPr/>
            <p:nvPr/>
          </p:nvGrpSpPr>
          <p:grpSpPr>
            <a:xfrm>
              <a:off x="3346718" y="2391156"/>
              <a:ext cx="2572915" cy="2075687"/>
              <a:chOff x="3365768" y="2442716"/>
              <a:chExt cx="2572915" cy="2075687"/>
            </a:xfrm>
          </p:grpSpPr>
          <p:sp>
            <p:nvSpPr>
              <p:cNvPr id="8" name="Parallelogram 7">
                <a:extLst>
                  <a:ext uri="{FF2B5EF4-FFF2-40B4-BE49-F238E27FC236}">
                    <a16:creationId xmlns:a16="http://schemas.microsoft.com/office/drawing/2014/main" id="{8535ED00-D02D-429D-A0F2-FD65F82C8044}"/>
                  </a:ext>
                </a:extLst>
              </p:cNvPr>
              <p:cNvSpPr/>
              <p:nvPr/>
            </p:nvSpPr>
            <p:spPr>
              <a:xfrm>
                <a:off x="3414742" y="2650705"/>
                <a:ext cx="2369820" cy="1556590"/>
              </a:xfrm>
              <a:prstGeom prst="parallelogram">
                <a:avLst>
                  <a:gd name="adj" fmla="val 26469"/>
                </a:avLst>
              </a:prstGeom>
              <a:noFill/>
              <a:ln w="88900">
                <a:solidFill>
                  <a:srgbClr val="EFC80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CDD24F8A-356C-4AF0-9A7E-BCA59D012CEA}"/>
                  </a:ext>
                </a:extLst>
              </p:cNvPr>
              <p:cNvSpPr/>
              <p:nvPr/>
            </p:nvSpPr>
            <p:spPr>
              <a:xfrm rot="900000">
                <a:off x="4249273" y="2442716"/>
                <a:ext cx="657225" cy="2075687"/>
              </a:xfrm>
              <a:custGeom>
                <a:avLst/>
                <a:gdLst>
                  <a:gd name="connsiteX0" fmla="*/ 0 w 657225"/>
                  <a:gd name="connsiteY0" fmla="*/ 176103 h 2075687"/>
                  <a:gd name="connsiteX1" fmla="*/ 657225 w 657225"/>
                  <a:gd name="connsiteY1" fmla="*/ 0 h 2075687"/>
                  <a:gd name="connsiteX2" fmla="*/ 657225 w 657225"/>
                  <a:gd name="connsiteY2" fmla="*/ 2075687 h 2075687"/>
                  <a:gd name="connsiteX3" fmla="*/ 0 w 657225"/>
                  <a:gd name="connsiteY3" fmla="*/ 2075687 h 2075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7225" h="2075687">
                    <a:moveTo>
                      <a:pt x="0" y="176103"/>
                    </a:moveTo>
                    <a:lnTo>
                      <a:pt x="657225" y="0"/>
                    </a:lnTo>
                    <a:lnTo>
                      <a:pt x="657225" y="2075687"/>
                    </a:lnTo>
                    <a:lnTo>
                      <a:pt x="0" y="2075687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D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385975C1-C341-4A1C-87D3-BABBC35E2CE5}"/>
                  </a:ext>
                </a:extLst>
              </p:cNvPr>
              <p:cNvSpPr/>
              <p:nvPr/>
            </p:nvSpPr>
            <p:spPr>
              <a:xfrm rot="5400000">
                <a:off x="3508632" y="2957525"/>
                <a:ext cx="657225" cy="942953"/>
              </a:xfrm>
              <a:custGeom>
                <a:avLst/>
                <a:gdLst>
                  <a:gd name="connsiteX0" fmla="*/ 0 w 657225"/>
                  <a:gd name="connsiteY0" fmla="*/ 766850 h 942953"/>
                  <a:gd name="connsiteX1" fmla="*/ 0 w 657225"/>
                  <a:gd name="connsiteY1" fmla="*/ 0 h 942953"/>
                  <a:gd name="connsiteX2" fmla="*/ 657225 w 657225"/>
                  <a:gd name="connsiteY2" fmla="*/ 0 h 942953"/>
                  <a:gd name="connsiteX3" fmla="*/ 657225 w 657225"/>
                  <a:gd name="connsiteY3" fmla="*/ 942953 h 942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7225" h="942953">
                    <a:moveTo>
                      <a:pt x="0" y="766850"/>
                    </a:moveTo>
                    <a:lnTo>
                      <a:pt x="0" y="0"/>
                    </a:lnTo>
                    <a:lnTo>
                      <a:pt x="657225" y="0"/>
                    </a:lnTo>
                    <a:lnTo>
                      <a:pt x="657225" y="94295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D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7BF48355-7115-481D-B26B-030E3ACD12AC}"/>
                  </a:ext>
                </a:extLst>
              </p:cNvPr>
              <p:cNvSpPr/>
              <p:nvPr/>
            </p:nvSpPr>
            <p:spPr>
              <a:xfrm rot="5400000">
                <a:off x="4889721" y="3070758"/>
                <a:ext cx="1366687" cy="73123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883DEC8-F888-4822-8001-480F7AAA3857}"/>
                </a:ext>
              </a:extLst>
            </p:cNvPr>
            <p:cNvGrpSpPr/>
            <p:nvPr/>
          </p:nvGrpSpPr>
          <p:grpSpPr>
            <a:xfrm>
              <a:off x="3976203" y="2916038"/>
              <a:ext cx="4239593" cy="1025921"/>
              <a:chOff x="-232911" y="1090258"/>
              <a:chExt cx="4239593" cy="1025921"/>
            </a:xfrm>
            <a:effectLst/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3AB936A-9D84-487B-AD3E-80E134095F0B}"/>
                  </a:ext>
                </a:extLst>
              </p:cNvPr>
              <p:cNvSpPr txBox="1"/>
              <p:nvPr/>
            </p:nvSpPr>
            <p:spPr>
              <a:xfrm>
                <a:off x="-232911" y="1090258"/>
                <a:ext cx="4239593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400" b="1" dirty="0">
                    <a:solidFill>
                      <a:srgbClr val="EFC807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Best</a:t>
                </a:r>
                <a:r>
                  <a:rPr lang="en-US" sz="44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44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Planning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DD2668A-E238-41DB-923F-A6D56EA6700A}"/>
                  </a:ext>
                </a:extLst>
              </p:cNvPr>
              <p:cNvSpPr txBox="1"/>
              <p:nvPr/>
            </p:nvSpPr>
            <p:spPr>
              <a:xfrm>
                <a:off x="-232910" y="1818662"/>
                <a:ext cx="4239592" cy="297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000" b="1" spc="3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Open Sans ExtraBold" panose="020B0906030804020204" pitchFamily="34" charset="0"/>
                  </a:rPr>
                  <a:t>BEST</a:t>
                </a:r>
                <a:r>
                  <a:rPr lang="en-US" sz="1000" b="1" spc="3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  <a:cs typeface="Open Sans ExtraBold" panose="020B0906030804020204" pitchFamily="34" charset="0"/>
                  </a:rPr>
                  <a:t> PRESENTATION TEMPLATES</a:t>
                </a:r>
                <a:endParaRPr lang="en-ID" sz="1000" b="1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 ExtraBold" panose="020B0906030804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05104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icture Placeholder 8">
            <a:extLst>
              <a:ext uri="{FF2B5EF4-FFF2-40B4-BE49-F238E27FC236}">
                <a16:creationId xmlns:a16="http://schemas.microsoft.com/office/drawing/2014/main" id="{2A8847A0-51F7-4D2E-968A-195CEFDC3D08}"/>
              </a:ext>
            </a:extLst>
          </p:cNvPr>
          <p:cNvSpPr txBox="1">
            <a:spLocks/>
          </p:cNvSpPr>
          <p:nvPr/>
        </p:nvSpPr>
        <p:spPr>
          <a:xfrm>
            <a:off x="1301507" y="3793101"/>
            <a:ext cx="3013757" cy="2663684"/>
          </a:xfrm>
          <a:prstGeom prst="roundRect">
            <a:avLst>
              <a:gd name="adj" fmla="val 9700"/>
            </a:avLst>
          </a:prstGeom>
          <a:solidFill>
            <a:srgbClr val="EFC807"/>
          </a:solidFill>
        </p:spPr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6871610-2BB0-4C18-BFA4-3D58E76C9E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4FE3F8C-522E-4B77-8777-228E8FD456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1C5E6EB-9C5C-4471-8BFF-0CD731EC5F8A}"/>
              </a:ext>
            </a:extLst>
          </p:cNvPr>
          <p:cNvGrpSpPr/>
          <p:nvPr/>
        </p:nvGrpSpPr>
        <p:grpSpPr>
          <a:xfrm>
            <a:off x="7888628" y="3832003"/>
            <a:ext cx="3756146" cy="2235805"/>
            <a:chOff x="5404758" y="1163802"/>
            <a:chExt cx="3756146" cy="2235805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D4DF0B21-858D-446C-817A-C1F64AA32808}"/>
                </a:ext>
              </a:extLst>
            </p:cNvPr>
            <p:cNvGrpSpPr/>
            <p:nvPr/>
          </p:nvGrpSpPr>
          <p:grpSpPr>
            <a:xfrm>
              <a:off x="5404759" y="1474889"/>
              <a:ext cx="3751382" cy="964082"/>
              <a:chOff x="1572058" y="1980162"/>
              <a:chExt cx="3751382" cy="964082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73FC406-4183-44E5-9DE9-C31BC2623D12}"/>
                  </a:ext>
                </a:extLst>
              </p:cNvPr>
              <p:cNvSpPr txBox="1"/>
              <p:nvPr/>
            </p:nvSpPr>
            <p:spPr>
              <a:xfrm>
                <a:off x="1572058" y="1980162"/>
                <a:ext cx="375138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>
                    <a:solidFill>
                      <a:srgbClr val="EFC807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Best</a:t>
                </a:r>
                <a:r>
                  <a:rPr lang="en-US" sz="40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4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Profile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71A0E02-D937-4155-AF8A-956A83FDD872}"/>
                  </a:ext>
                </a:extLst>
              </p:cNvPr>
              <p:cNvSpPr txBox="1"/>
              <p:nvPr/>
            </p:nvSpPr>
            <p:spPr>
              <a:xfrm>
                <a:off x="1572058" y="2698023"/>
                <a:ext cx="375138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i="0" u="none" strike="noStrike" cap="none" normalizeH="0" baseline="0" dirty="0">
                    <a:ln>
                      <a:noFill/>
                    </a:ln>
                    <a:solidFill>
                      <a:srgbClr val="202124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Best planning. Making people successful in a changing world.</a:t>
                </a:r>
                <a:r>
                  <a:rPr kumimoji="0" lang="en-US" altLang="en-US" sz="10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 </a:t>
                </a:r>
                <a:endParaRPr kumimoji="0" lang="en-US" altLang="en-US" sz="80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21539A9-F7CB-4317-9327-2061A1A537AB}"/>
                </a:ext>
              </a:extLst>
            </p:cNvPr>
            <p:cNvSpPr txBox="1"/>
            <p:nvPr/>
          </p:nvSpPr>
          <p:spPr>
            <a:xfrm>
              <a:off x="5409522" y="2499361"/>
              <a:ext cx="3751382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BC3D67FB-6519-4918-9849-AC13B45BFF6B}"/>
                </a:ext>
              </a:extLst>
            </p:cNvPr>
            <p:cNvSpPr/>
            <p:nvPr/>
          </p:nvSpPr>
          <p:spPr>
            <a:xfrm>
              <a:off x="5404758" y="1163802"/>
              <a:ext cx="1233114" cy="252239"/>
            </a:xfrm>
            <a:prstGeom prst="roundRect">
              <a:avLst/>
            </a:prstGeom>
            <a:noFill/>
            <a:ln w="25400">
              <a:solidFill>
                <a:srgbClr val="EFC8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Details </a:t>
              </a:r>
              <a:r>
                <a:rPr 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  <a:endParaRPr lang="en-ID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EE7D108C-612B-4017-9457-6640BD62DBB1}"/>
              </a:ext>
            </a:extLst>
          </p:cNvPr>
          <p:cNvSpPr/>
          <p:nvPr/>
        </p:nvSpPr>
        <p:spPr>
          <a:xfrm>
            <a:off x="7959172" y="761393"/>
            <a:ext cx="2603418" cy="2293901"/>
          </a:xfrm>
          <a:prstGeom prst="roundRect">
            <a:avLst>
              <a:gd name="adj" fmla="val 10263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1DD2060D-605E-4718-968C-22EAEA9AEBF5}"/>
              </a:ext>
            </a:extLst>
          </p:cNvPr>
          <p:cNvSpPr/>
          <p:nvPr/>
        </p:nvSpPr>
        <p:spPr>
          <a:xfrm>
            <a:off x="7888628" y="630347"/>
            <a:ext cx="1689971" cy="508313"/>
          </a:xfrm>
          <a:prstGeom prst="roundRect">
            <a:avLst>
              <a:gd name="adj" fmla="val 29001"/>
            </a:avLst>
          </a:prstGeom>
          <a:solidFill>
            <a:srgbClr val="EFC80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0A3C547-0390-40C2-A1BC-907ADB094685}"/>
              </a:ext>
            </a:extLst>
          </p:cNvPr>
          <p:cNvGrpSpPr/>
          <p:nvPr/>
        </p:nvGrpSpPr>
        <p:grpSpPr>
          <a:xfrm>
            <a:off x="8122643" y="737104"/>
            <a:ext cx="2276475" cy="2056096"/>
            <a:chOff x="6507122" y="4027696"/>
            <a:chExt cx="2276475" cy="2056096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C7072B4-9050-4E52-9BCD-771E71257E31}"/>
                </a:ext>
              </a:extLst>
            </p:cNvPr>
            <p:cNvSpPr txBox="1"/>
            <p:nvPr/>
          </p:nvSpPr>
          <p:spPr>
            <a:xfrm>
              <a:off x="6507122" y="4560298"/>
              <a:ext cx="2276475" cy="1523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36A555F-CFFC-4985-8CBF-F76C95D691AF}"/>
                </a:ext>
              </a:extLst>
            </p:cNvPr>
            <p:cNvSpPr txBox="1"/>
            <p:nvPr/>
          </p:nvSpPr>
          <p:spPr>
            <a:xfrm>
              <a:off x="6507123" y="4027696"/>
              <a:ext cx="14559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</a:t>
              </a:r>
              <a:endParaRPr kumimoji="0" lang="en-US" altLang="en-US" sz="105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BFAB173-668C-4FB3-B519-738C2CD212E1}"/>
              </a:ext>
            </a:extLst>
          </p:cNvPr>
          <p:cNvGrpSpPr/>
          <p:nvPr/>
        </p:nvGrpSpPr>
        <p:grpSpPr>
          <a:xfrm>
            <a:off x="5058654" y="630347"/>
            <a:ext cx="2673962" cy="2424947"/>
            <a:chOff x="5058654" y="630347"/>
            <a:chExt cx="2673962" cy="2424947"/>
          </a:xfrm>
        </p:grpSpPr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A2DFC4B7-D49F-4E4B-99B3-C95255E9C8F6}"/>
                </a:ext>
              </a:extLst>
            </p:cNvPr>
            <p:cNvSpPr/>
            <p:nvPr/>
          </p:nvSpPr>
          <p:spPr>
            <a:xfrm>
              <a:off x="5129198" y="761393"/>
              <a:ext cx="2603418" cy="2293901"/>
            </a:xfrm>
            <a:prstGeom prst="roundRect">
              <a:avLst>
                <a:gd name="adj" fmla="val 10263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B01BABDF-5775-475F-877C-760DF4578570}"/>
                </a:ext>
              </a:extLst>
            </p:cNvPr>
            <p:cNvSpPr/>
            <p:nvPr/>
          </p:nvSpPr>
          <p:spPr>
            <a:xfrm>
              <a:off x="5058654" y="630347"/>
              <a:ext cx="1689971" cy="508313"/>
            </a:xfrm>
            <a:prstGeom prst="roundRect">
              <a:avLst>
                <a:gd name="adj" fmla="val 29001"/>
              </a:avLst>
            </a:prstGeom>
            <a:solidFill>
              <a:srgbClr val="EFC807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0E564C49-4EB3-4149-8CB0-499B997B95A3}"/>
                </a:ext>
              </a:extLst>
            </p:cNvPr>
            <p:cNvGrpSpPr/>
            <p:nvPr/>
          </p:nvGrpSpPr>
          <p:grpSpPr>
            <a:xfrm>
              <a:off x="5292669" y="737104"/>
              <a:ext cx="2276475" cy="2056096"/>
              <a:chOff x="6507122" y="4027696"/>
              <a:chExt cx="2276475" cy="2056096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45D6B38A-7FD2-4547-B191-CC0B9DDACBBA}"/>
                  </a:ext>
                </a:extLst>
              </p:cNvPr>
              <p:cNvSpPr txBox="1"/>
              <p:nvPr/>
            </p:nvSpPr>
            <p:spPr>
              <a:xfrm>
                <a:off x="6507122" y="4560298"/>
                <a:ext cx="2276475" cy="152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Roboto" pitchFamily="2" charset="0"/>
                    <a:ea typeface="Roboto" pitchFamily="2" charset="0"/>
                  </a:rPr>
  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  </a:r>
                <a:endParaRPr lang="en-ID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itchFamily="2" charset="0"/>
                  <a:ea typeface="Roboto" pitchFamily="2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38A6B8DD-1A1D-49E3-8D7F-EB4DF1158F8D}"/>
                  </a:ext>
                </a:extLst>
              </p:cNvPr>
              <p:cNvSpPr txBox="1"/>
              <p:nvPr/>
            </p:nvSpPr>
            <p:spPr>
              <a:xfrm>
                <a:off x="6507123" y="4027696"/>
                <a:ext cx="145595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Best Planning. </a:t>
                </a:r>
                <a:endParaRPr kumimoji="0" lang="en-US" altLang="en-US" sz="105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E11CF337-C0C3-44DE-A722-21A323424BB2}"/>
              </a:ext>
            </a:extLst>
          </p:cNvPr>
          <p:cNvSpPr txBox="1"/>
          <p:nvPr/>
        </p:nvSpPr>
        <p:spPr>
          <a:xfrm>
            <a:off x="1473230" y="4984061"/>
            <a:ext cx="2670309" cy="882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00" dirty="0"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</a:r>
            <a:endParaRPr lang="en-ID" sz="700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650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icture Placeholder 8">
            <a:extLst>
              <a:ext uri="{FF2B5EF4-FFF2-40B4-BE49-F238E27FC236}">
                <a16:creationId xmlns:a16="http://schemas.microsoft.com/office/drawing/2014/main" id="{C74EEF69-E7B2-4D91-8493-45EF0517DC0A}"/>
              </a:ext>
            </a:extLst>
          </p:cNvPr>
          <p:cNvSpPr txBox="1">
            <a:spLocks/>
          </p:cNvSpPr>
          <p:nvPr/>
        </p:nvSpPr>
        <p:spPr>
          <a:xfrm>
            <a:off x="898978" y="3606801"/>
            <a:ext cx="4953190" cy="2424947"/>
          </a:xfrm>
          <a:prstGeom prst="roundRect">
            <a:avLst>
              <a:gd name="adj" fmla="val 9700"/>
            </a:avLst>
          </a:prstGeom>
          <a:solidFill>
            <a:srgbClr val="EFC807"/>
          </a:solidFill>
        </p:spPr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50A262F-914B-40F7-AEDA-6921EFD8AB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2DFD150F-1412-4913-8795-66195BD19E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66679E9-B277-407B-8375-59C593378622}"/>
              </a:ext>
            </a:extLst>
          </p:cNvPr>
          <p:cNvGrpSpPr/>
          <p:nvPr/>
        </p:nvGrpSpPr>
        <p:grpSpPr>
          <a:xfrm>
            <a:off x="5852168" y="728279"/>
            <a:ext cx="2673962" cy="2424947"/>
            <a:chOff x="5058654" y="630347"/>
            <a:chExt cx="2673962" cy="2424947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C1A7B7F0-B785-4F10-B1CE-0AE989E00BA8}"/>
                </a:ext>
              </a:extLst>
            </p:cNvPr>
            <p:cNvSpPr/>
            <p:nvPr/>
          </p:nvSpPr>
          <p:spPr>
            <a:xfrm>
              <a:off x="5129198" y="761393"/>
              <a:ext cx="2603418" cy="2293901"/>
            </a:xfrm>
            <a:prstGeom prst="roundRect">
              <a:avLst>
                <a:gd name="adj" fmla="val 10263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DB915F26-9D30-41A1-BAE9-BE9331F31562}"/>
                </a:ext>
              </a:extLst>
            </p:cNvPr>
            <p:cNvSpPr/>
            <p:nvPr/>
          </p:nvSpPr>
          <p:spPr>
            <a:xfrm>
              <a:off x="5058654" y="630347"/>
              <a:ext cx="1689971" cy="508313"/>
            </a:xfrm>
            <a:prstGeom prst="roundRect">
              <a:avLst>
                <a:gd name="adj" fmla="val 29001"/>
              </a:avLst>
            </a:prstGeom>
            <a:solidFill>
              <a:srgbClr val="EFC807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6D186850-8049-436D-A457-450EB1210B22}"/>
                </a:ext>
              </a:extLst>
            </p:cNvPr>
            <p:cNvGrpSpPr/>
            <p:nvPr/>
          </p:nvGrpSpPr>
          <p:grpSpPr>
            <a:xfrm>
              <a:off x="5292669" y="737104"/>
              <a:ext cx="2276475" cy="2056096"/>
              <a:chOff x="6507122" y="4027696"/>
              <a:chExt cx="2276475" cy="2056096"/>
            </a:xfrm>
          </p:grpSpPr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2D5B113-C44E-41AF-A1E0-E9136C8DCE62}"/>
                  </a:ext>
                </a:extLst>
              </p:cNvPr>
              <p:cNvSpPr txBox="1"/>
              <p:nvPr/>
            </p:nvSpPr>
            <p:spPr>
              <a:xfrm>
                <a:off x="6507122" y="4560298"/>
                <a:ext cx="2276475" cy="152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Roboto" pitchFamily="2" charset="0"/>
                    <a:ea typeface="Roboto" pitchFamily="2" charset="0"/>
                  </a:rPr>
  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  </a:r>
                <a:endParaRPr lang="en-ID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itchFamily="2" charset="0"/>
                  <a:ea typeface="Roboto" pitchFamily="2" charset="0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E7391B63-0F5C-483B-977F-55C47A5E9DDD}"/>
                  </a:ext>
                </a:extLst>
              </p:cNvPr>
              <p:cNvSpPr txBox="1"/>
              <p:nvPr/>
            </p:nvSpPr>
            <p:spPr>
              <a:xfrm>
                <a:off x="6507123" y="4027696"/>
                <a:ext cx="145595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200" b="1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Best Planning. </a:t>
                </a:r>
                <a:endParaRPr kumimoji="0" lang="en-US" altLang="en-US" sz="105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D628E408-CE09-4BBE-9D51-EA49A57279C2}"/>
              </a:ext>
            </a:extLst>
          </p:cNvPr>
          <p:cNvGrpSpPr/>
          <p:nvPr/>
        </p:nvGrpSpPr>
        <p:grpSpPr>
          <a:xfrm>
            <a:off x="1053321" y="917421"/>
            <a:ext cx="4108862" cy="4472928"/>
            <a:chOff x="5404758" y="1163802"/>
            <a:chExt cx="4108862" cy="4472928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8FE38F1E-D465-419F-B459-F8B44B5793B4}"/>
                </a:ext>
              </a:extLst>
            </p:cNvPr>
            <p:cNvGrpSpPr/>
            <p:nvPr/>
          </p:nvGrpSpPr>
          <p:grpSpPr>
            <a:xfrm>
              <a:off x="5404759" y="1474889"/>
              <a:ext cx="3751382" cy="3188696"/>
              <a:chOff x="1572058" y="1980162"/>
              <a:chExt cx="3751382" cy="3188696"/>
            </a:xfrm>
          </p:grpSpPr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B7AD38C4-D096-4397-BA0A-4FCD72102343}"/>
                  </a:ext>
                </a:extLst>
              </p:cNvPr>
              <p:cNvSpPr txBox="1"/>
              <p:nvPr/>
            </p:nvSpPr>
            <p:spPr>
              <a:xfrm>
                <a:off x="1572058" y="1980162"/>
                <a:ext cx="375138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>
                    <a:solidFill>
                      <a:srgbClr val="EFC807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Best</a:t>
                </a:r>
                <a:r>
                  <a:rPr lang="en-US" sz="40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4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Profile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8DC4ECF-619E-4CDD-B9BA-257DBEE5A6C4}"/>
                  </a:ext>
                </a:extLst>
              </p:cNvPr>
              <p:cNvSpPr txBox="1"/>
              <p:nvPr/>
            </p:nvSpPr>
            <p:spPr>
              <a:xfrm>
                <a:off x="1572058" y="2698023"/>
                <a:ext cx="375138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dirty="0">
                    <a:ln>
                      <a:noFill/>
                    </a:ln>
                    <a:solidFill>
                      <a:srgbClr val="202124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Best planning. Making people successful in a changing world.</a:t>
                </a:r>
                <a:r>
                  <a:rPr kumimoji="0" lang="en-US" altLang="en-US" sz="1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 </a:t>
                </a:r>
                <a:endParaRPr kumimoji="0" lang="en-US" altLang="en-US" sz="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FD67901F-CA12-4811-814C-73CD95FB1EA4}"/>
                  </a:ext>
                </a:extLst>
              </p:cNvPr>
              <p:cNvSpPr txBox="1"/>
              <p:nvPr/>
            </p:nvSpPr>
            <p:spPr>
              <a:xfrm>
                <a:off x="1572058" y="4861081"/>
                <a:ext cx="375138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Best planning. </a:t>
                </a:r>
                <a:endParaRPr kumimoji="0" lang="en-US" altLang="en-US" sz="11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408E513-36FA-4CD4-B44C-A8AD9F80AA0B}"/>
                </a:ext>
              </a:extLst>
            </p:cNvPr>
            <p:cNvSpPr txBox="1"/>
            <p:nvPr/>
          </p:nvSpPr>
          <p:spPr>
            <a:xfrm>
              <a:off x="5409521" y="2499361"/>
              <a:ext cx="4104099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42C497AA-ECCE-41DF-8774-B36F94CD92CF}"/>
                </a:ext>
              </a:extLst>
            </p:cNvPr>
            <p:cNvSpPr/>
            <p:nvPr/>
          </p:nvSpPr>
          <p:spPr>
            <a:xfrm>
              <a:off x="5404758" y="1163802"/>
              <a:ext cx="1233114" cy="252239"/>
            </a:xfrm>
            <a:prstGeom prst="roundRect">
              <a:avLst/>
            </a:prstGeom>
            <a:noFill/>
            <a:ln w="25400">
              <a:solidFill>
                <a:srgbClr val="EFC8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Details </a:t>
              </a:r>
              <a:r>
                <a:rPr 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  <a:endParaRPr lang="en-ID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386A212-5F8A-4355-89A3-E3E69ADDF102}"/>
                </a:ext>
              </a:extLst>
            </p:cNvPr>
            <p:cNvSpPr txBox="1"/>
            <p:nvPr/>
          </p:nvSpPr>
          <p:spPr>
            <a:xfrm>
              <a:off x="5409521" y="4736484"/>
              <a:ext cx="4104099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0240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CD420A9A-49EF-4D5D-9293-8D699C8F07A3}"/>
              </a:ext>
            </a:extLst>
          </p:cNvPr>
          <p:cNvSpPr txBox="1">
            <a:spLocks/>
          </p:cNvSpPr>
          <p:nvPr/>
        </p:nvSpPr>
        <p:spPr>
          <a:xfrm>
            <a:off x="7620000" y="0"/>
            <a:ext cx="4572000" cy="6858000"/>
          </a:xfrm>
          <a:prstGeom prst="roundRect">
            <a:avLst>
              <a:gd name="adj" fmla="val 0"/>
            </a:avLst>
          </a:prstGeom>
          <a:solidFill>
            <a:srgbClr val="EFC807"/>
          </a:solidFill>
        </p:spPr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0A6D227-C62A-4A1D-A234-A68D2AA9F1E4}"/>
              </a:ext>
            </a:extLst>
          </p:cNvPr>
          <p:cNvSpPr/>
          <p:nvPr/>
        </p:nvSpPr>
        <p:spPr>
          <a:xfrm>
            <a:off x="1008836" y="3591332"/>
            <a:ext cx="2603418" cy="2293901"/>
          </a:xfrm>
          <a:prstGeom prst="roundRect">
            <a:avLst>
              <a:gd name="adj" fmla="val 10263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32CE586-AED4-4987-9F52-75BD5741C6DE}"/>
              </a:ext>
            </a:extLst>
          </p:cNvPr>
          <p:cNvSpPr/>
          <p:nvPr/>
        </p:nvSpPr>
        <p:spPr>
          <a:xfrm>
            <a:off x="938292" y="3460286"/>
            <a:ext cx="1689971" cy="508313"/>
          </a:xfrm>
          <a:prstGeom prst="roundRect">
            <a:avLst>
              <a:gd name="adj" fmla="val 29001"/>
            </a:avLst>
          </a:prstGeom>
          <a:solidFill>
            <a:srgbClr val="EFC80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D705E89-755C-4764-9B88-799028CC7861}"/>
              </a:ext>
            </a:extLst>
          </p:cNvPr>
          <p:cNvGrpSpPr/>
          <p:nvPr/>
        </p:nvGrpSpPr>
        <p:grpSpPr>
          <a:xfrm>
            <a:off x="1172307" y="3567043"/>
            <a:ext cx="2276475" cy="2056096"/>
            <a:chOff x="6507122" y="4027696"/>
            <a:chExt cx="2276475" cy="2056096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FB116FB-15C9-436D-938A-947B8C8093F4}"/>
                </a:ext>
              </a:extLst>
            </p:cNvPr>
            <p:cNvSpPr txBox="1"/>
            <p:nvPr/>
          </p:nvSpPr>
          <p:spPr>
            <a:xfrm>
              <a:off x="6507122" y="4560298"/>
              <a:ext cx="2276475" cy="1523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8501060-D981-47A9-B112-490E5E30402D}"/>
                </a:ext>
              </a:extLst>
            </p:cNvPr>
            <p:cNvSpPr txBox="1"/>
            <p:nvPr/>
          </p:nvSpPr>
          <p:spPr>
            <a:xfrm>
              <a:off x="6507123" y="4027696"/>
              <a:ext cx="14559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</a:t>
              </a:r>
              <a:endParaRPr kumimoji="0" lang="en-US" altLang="en-US" sz="105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C6D42F91-2C97-4FE7-AF0C-25C9E6DED1A4}"/>
              </a:ext>
            </a:extLst>
          </p:cNvPr>
          <p:cNvSpPr/>
          <p:nvPr/>
        </p:nvSpPr>
        <p:spPr>
          <a:xfrm>
            <a:off x="3940473" y="3591332"/>
            <a:ext cx="2603418" cy="2293901"/>
          </a:xfrm>
          <a:prstGeom prst="roundRect">
            <a:avLst>
              <a:gd name="adj" fmla="val 10263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DB4DCB73-265E-4E88-A8B0-B4094A2D4CBC}"/>
              </a:ext>
            </a:extLst>
          </p:cNvPr>
          <p:cNvSpPr/>
          <p:nvPr/>
        </p:nvSpPr>
        <p:spPr>
          <a:xfrm>
            <a:off x="3869929" y="3460286"/>
            <a:ext cx="1689971" cy="508313"/>
          </a:xfrm>
          <a:prstGeom prst="roundRect">
            <a:avLst>
              <a:gd name="adj" fmla="val 29001"/>
            </a:avLst>
          </a:prstGeom>
          <a:solidFill>
            <a:srgbClr val="EFC80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9A14F2B-0F37-47C1-9C0A-663538896E0C}"/>
              </a:ext>
            </a:extLst>
          </p:cNvPr>
          <p:cNvGrpSpPr/>
          <p:nvPr/>
        </p:nvGrpSpPr>
        <p:grpSpPr>
          <a:xfrm>
            <a:off x="4103944" y="3567043"/>
            <a:ext cx="2276475" cy="2056096"/>
            <a:chOff x="6507122" y="4027696"/>
            <a:chExt cx="2276475" cy="2056096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6DF643E3-5155-4683-BCBA-B0DAAC3C6269}"/>
                </a:ext>
              </a:extLst>
            </p:cNvPr>
            <p:cNvSpPr txBox="1"/>
            <p:nvPr/>
          </p:nvSpPr>
          <p:spPr>
            <a:xfrm>
              <a:off x="6507122" y="4560298"/>
              <a:ext cx="2276475" cy="1523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C0F4996-9B5F-46D0-8BB7-B7645421AE1E}"/>
                </a:ext>
              </a:extLst>
            </p:cNvPr>
            <p:cNvSpPr txBox="1"/>
            <p:nvPr/>
          </p:nvSpPr>
          <p:spPr>
            <a:xfrm>
              <a:off x="6507123" y="4027696"/>
              <a:ext cx="14559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</a:t>
              </a:r>
              <a:endParaRPr kumimoji="0" lang="en-US" altLang="en-US" sz="105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sp>
        <p:nvSpPr>
          <p:cNvPr id="36" name="Picture Placeholder 6">
            <a:extLst>
              <a:ext uri="{FF2B5EF4-FFF2-40B4-BE49-F238E27FC236}">
                <a16:creationId xmlns:a16="http://schemas.microsoft.com/office/drawing/2014/main" id="{48AC2884-FC35-4F4C-AD0F-E8429DDDE423}"/>
              </a:ext>
            </a:extLst>
          </p:cNvPr>
          <p:cNvSpPr txBox="1">
            <a:spLocks/>
          </p:cNvSpPr>
          <p:nvPr/>
        </p:nvSpPr>
        <p:spPr>
          <a:xfrm>
            <a:off x="6908337" y="2732688"/>
            <a:ext cx="1423326" cy="1392623"/>
          </a:xfrm>
          <a:prstGeom prst="ellipse">
            <a:avLst/>
          </a:prstGeom>
          <a:solidFill>
            <a:srgbClr val="EFC807"/>
          </a:solidFill>
          <a:effectLst>
            <a:outerShdw blurRad="76200" dist="63500" dir="2700000" algn="tl" rotWithShape="0">
              <a:prstClr val="black">
                <a:alpha val="42000"/>
              </a:prstClr>
            </a:outerShdw>
          </a:effectLst>
        </p:spPr>
      </p:sp>
      <p:sp>
        <p:nvSpPr>
          <p:cNvPr id="37" name="Picture Placeholder 6">
            <a:extLst>
              <a:ext uri="{FF2B5EF4-FFF2-40B4-BE49-F238E27FC236}">
                <a16:creationId xmlns:a16="http://schemas.microsoft.com/office/drawing/2014/main" id="{DEC6108A-F2E0-4269-85D0-E876762CF4B0}"/>
              </a:ext>
            </a:extLst>
          </p:cNvPr>
          <p:cNvSpPr txBox="1">
            <a:spLocks/>
          </p:cNvSpPr>
          <p:nvPr/>
        </p:nvSpPr>
        <p:spPr>
          <a:xfrm>
            <a:off x="6908337" y="727093"/>
            <a:ext cx="1423326" cy="1392623"/>
          </a:xfrm>
          <a:prstGeom prst="ellipse">
            <a:avLst/>
          </a:prstGeom>
          <a:solidFill>
            <a:srgbClr val="EFC807"/>
          </a:solidFill>
          <a:effectLst>
            <a:outerShdw blurRad="76200" dist="63500" dir="2700000" algn="tl" rotWithShape="0">
              <a:prstClr val="black">
                <a:alpha val="42000"/>
              </a:prstClr>
            </a:outerShdw>
          </a:effectLst>
        </p:spPr>
        <p:txBody>
          <a:bodyPr/>
          <a:lstStyle/>
          <a:p>
            <a:endParaRPr lang="en-ID" dirty="0"/>
          </a:p>
        </p:txBody>
      </p:sp>
      <p:sp>
        <p:nvSpPr>
          <p:cNvPr id="38" name="Picture Placeholder 6">
            <a:extLst>
              <a:ext uri="{FF2B5EF4-FFF2-40B4-BE49-F238E27FC236}">
                <a16:creationId xmlns:a16="http://schemas.microsoft.com/office/drawing/2014/main" id="{742FEDA6-7155-4D0A-9613-1C54090D3EEC}"/>
              </a:ext>
            </a:extLst>
          </p:cNvPr>
          <p:cNvSpPr txBox="1">
            <a:spLocks/>
          </p:cNvSpPr>
          <p:nvPr/>
        </p:nvSpPr>
        <p:spPr>
          <a:xfrm>
            <a:off x="6908337" y="4738283"/>
            <a:ext cx="1423326" cy="1392623"/>
          </a:xfrm>
          <a:prstGeom prst="ellipse">
            <a:avLst/>
          </a:prstGeom>
          <a:solidFill>
            <a:srgbClr val="EFC807"/>
          </a:solidFill>
          <a:effectLst>
            <a:outerShdw blurRad="76200" dist="63500" dir="2700000" algn="tl" rotWithShape="0">
              <a:prstClr val="black">
                <a:alpha val="42000"/>
              </a:prstClr>
            </a:outerShdw>
          </a:effectLst>
        </p:spPr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5DF9C44-F116-4C95-82CE-C8AF923649CB}"/>
              </a:ext>
            </a:extLst>
          </p:cNvPr>
          <p:cNvGrpSpPr/>
          <p:nvPr/>
        </p:nvGrpSpPr>
        <p:grpSpPr>
          <a:xfrm>
            <a:off x="1174802" y="929760"/>
            <a:ext cx="5205617" cy="2028056"/>
            <a:chOff x="1053321" y="917421"/>
            <a:chExt cx="5205617" cy="2028056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F67FAEA-513C-4E62-871C-B371ED493BA9}"/>
                </a:ext>
              </a:extLst>
            </p:cNvPr>
            <p:cNvSpPr txBox="1"/>
            <p:nvPr/>
          </p:nvSpPr>
          <p:spPr>
            <a:xfrm>
              <a:off x="1053322" y="1228508"/>
              <a:ext cx="375138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rgbClr val="EFC80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Best</a:t>
              </a:r>
              <a:r>
                <a:rPr 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4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Services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651BD72-1753-455D-8BB5-C3E18A288191}"/>
                </a:ext>
              </a:extLst>
            </p:cNvPr>
            <p:cNvSpPr txBox="1"/>
            <p:nvPr/>
          </p:nvSpPr>
          <p:spPr>
            <a:xfrm>
              <a:off x="1053322" y="1946369"/>
              <a:ext cx="375138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Making people successful in a changing world.</a:t>
              </a:r>
              <a:r>
                <a:rPr kumimoji="0" lang="en-US" altLang="en-US" sz="1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  <a:endPara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046F4B97-22E7-455D-BC8D-610A5E368E83}"/>
                </a:ext>
              </a:extLst>
            </p:cNvPr>
            <p:cNvSpPr txBox="1"/>
            <p:nvPr/>
          </p:nvSpPr>
          <p:spPr>
            <a:xfrm>
              <a:off x="1058084" y="2252980"/>
              <a:ext cx="5200854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DA2E5CDC-6E84-4AAF-BD3E-A3CA10E3FBE8}"/>
                </a:ext>
              </a:extLst>
            </p:cNvPr>
            <p:cNvSpPr/>
            <p:nvPr/>
          </p:nvSpPr>
          <p:spPr>
            <a:xfrm>
              <a:off x="1053321" y="917421"/>
              <a:ext cx="1233114" cy="252239"/>
            </a:xfrm>
            <a:prstGeom prst="roundRect">
              <a:avLst/>
            </a:prstGeom>
            <a:noFill/>
            <a:ln w="25400">
              <a:solidFill>
                <a:srgbClr val="EFC8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Details </a:t>
              </a:r>
              <a:r>
                <a:rPr 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  <a:endParaRPr lang="en-ID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CDD6F5F4-0887-4386-88A7-2AE1C658551E}"/>
              </a:ext>
            </a:extLst>
          </p:cNvPr>
          <p:cNvGrpSpPr/>
          <p:nvPr/>
        </p:nvGrpSpPr>
        <p:grpSpPr>
          <a:xfrm>
            <a:off x="6908337" y="1100884"/>
            <a:ext cx="1423326" cy="645040"/>
            <a:chOff x="6908337" y="1192571"/>
            <a:chExt cx="1423326" cy="645040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42C7296-DDCF-44D0-969C-9664D3BB4DAA}"/>
                </a:ext>
              </a:extLst>
            </p:cNvPr>
            <p:cNvSpPr txBox="1"/>
            <p:nvPr/>
          </p:nvSpPr>
          <p:spPr>
            <a:xfrm>
              <a:off x="6908337" y="1192571"/>
              <a:ext cx="14233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120 K</a:t>
              </a:r>
              <a:endParaRPr kumimoji="0" lang="en-US" altLang="en-US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B385510-1C0B-48FF-B585-127C38DA7053}"/>
                </a:ext>
              </a:extLst>
            </p:cNvPr>
            <p:cNvSpPr txBox="1"/>
            <p:nvPr/>
          </p:nvSpPr>
          <p:spPr>
            <a:xfrm>
              <a:off x="7082205" y="1591390"/>
              <a:ext cx="107559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</a:t>
              </a:r>
              <a:endParaRPr kumimoji="0" lang="en-US" altLang="en-US" sz="8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B21756B-0B24-4D19-A1E2-A2A7D2396844}"/>
              </a:ext>
            </a:extLst>
          </p:cNvPr>
          <p:cNvGrpSpPr/>
          <p:nvPr/>
        </p:nvGrpSpPr>
        <p:grpSpPr>
          <a:xfrm>
            <a:off x="6908337" y="3106479"/>
            <a:ext cx="1423326" cy="645040"/>
            <a:chOff x="6908337" y="1192571"/>
            <a:chExt cx="1423326" cy="645040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511F9E2D-8FF5-49E9-A2B1-91588289E070}"/>
                </a:ext>
              </a:extLst>
            </p:cNvPr>
            <p:cNvSpPr txBox="1"/>
            <p:nvPr/>
          </p:nvSpPr>
          <p:spPr>
            <a:xfrm>
              <a:off x="6908337" y="1192571"/>
              <a:ext cx="14233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560 K</a:t>
              </a:r>
              <a:endParaRPr kumimoji="0" lang="en-US" altLang="en-US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FF478FEF-FE3B-4AAC-93DA-D8CFD2F24CD7}"/>
                </a:ext>
              </a:extLst>
            </p:cNvPr>
            <p:cNvSpPr txBox="1"/>
            <p:nvPr/>
          </p:nvSpPr>
          <p:spPr>
            <a:xfrm>
              <a:off x="7082205" y="1591390"/>
              <a:ext cx="107559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</a:t>
              </a:r>
              <a:endParaRPr kumimoji="0" lang="en-US" altLang="en-US" sz="8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43A0DCAC-0124-4AD7-935F-B29FEAC7C92A}"/>
              </a:ext>
            </a:extLst>
          </p:cNvPr>
          <p:cNvGrpSpPr/>
          <p:nvPr/>
        </p:nvGrpSpPr>
        <p:grpSpPr>
          <a:xfrm>
            <a:off x="6908337" y="5112074"/>
            <a:ext cx="1423326" cy="645040"/>
            <a:chOff x="6908337" y="1192571"/>
            <a:chExt cx="1423326" cy="645040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7ECEE5B9-2671-4A6F-BBC2-E519FDEB4AD9}"/>
                </a:ext>
              </a:extLst>
            </p:cNvPr>
            <p:cNvSpPr txBox="1"/>
            <p:nvPr/>
          </p:nvSpPr>
          <p:spPr>
            <a:xfrm>
              <a:off x="6908337" y="1192571"/>
              <a:ext cx="14233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2400" b="1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980</a:t>
              </a:r>
              <a:r>
                <a:rPr kumimoji="0" lang="en-US" altLang="en-US" sz="24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K</a:t>
              </a:r>
              <a:endParaRPr kumimoji="0" lang="en-US" altLang="en-US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5B3393E-99D3-432C-84D3-0B6F01EFE0BB}"/>
                </a:ext>
              </a:extLst>
            </p:cNvPr>
            <p:cNvSpPr txBox="1"/>
            <p:nvPr/>
          </p:nvSpPr>
          <p:spPr>
            <a:xfrm>
              <a:off x="7082205" y="1591390"/>
              <a:ext cx="107559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</a:t>
              </a:r>
              <a:endParaRPr kumimoji="0" lang="en-US" altLang="en-US" sz="8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51B8194-B070-4F58-9D53-AFEF51BEA9CD}"/>
              </a:ext>
            </a:extLst>
          </p:cNvPr>
          <p:cNvGrpSpPr/>
          <p:nvPr/>
        </p:nvGrpSpPr>
        <p:grpSpPr>
          <a:xfrm>
            <a:off x="8505531" y="753990"/>
            <a:ext cx="3377710" cy="1338828"/>
            <a:chOff x="6908337" y="1428513"/>
            <a:chExt cx="3377710" cy="1338828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6D5A8A13-383B-46D9-8CFE-D4A50A527788}"/>
                </a:ext>
              </a:extLst>
            </p:cNvPr>
            <p:cNvSpPr txBox="1"/>
            <p:nvPr/>
          </p:nvSpPr>
          <p:spPr>
            <a:xfrm>
              <a:off x="6908337" y="1428513"/>
              <a:ext cx="337723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Making people successful in a changing world.</a:t>
              </a:r>
              <a:r>
                <a:rPr kumimoji="0" lang="en-US" altLang="en-US" sz="2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  <a:endParaRPr kumimoji="0" lang="en-US" altLang="en-US" sz="7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C0D6090F-5012-4073-8FE0-1E1B2CE558BF}"/>
                </a:ext>
              </a:extLst>
            </p:cNvPr>
            <p:cNvSpPr txBox="1"/>
            <p:nvPr/>
          </p:nvSpPr>
          <p:spPr>
            <a:xfrm>
              <a:off x="6913099" y="1659345"/>
              <a:ext cx="337294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F3BDF60C-FA3C-4172-9123-539F23042F19}"/>
              </a:ext>
            </a:extLst>
          </p:cNvPr>
          <p:cNvGrpSpPr/>
          <p:nvPr/>
        </p:nvGrpSpPr>
        <p:grpSpPr>
          <a:xfrm>
            <a:off x="8505531" y="2760817"/>
            <a:ext cx="3377710" cy="1338828"/>
            <a:chOff x="6908337" y="1428513"/>
            <a:chExt cx="3377710" cy="1338828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E9CF4275-2FF3-4DF2-B112-B00B0FEC51B2}"/>
                </a:ext>
              </a:extLst>
            </p:cNvPr>
            <p:cNvSpPr txBox="1"/>
            <p:nvPr/>
          </p:nvSpPr>
          <p:spPr>
            <a:xfrm>
              <a:off x="6908337" y="1428513"/>
              <a:ext cx="337723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Making people successful in a changing world.</a:t>
              </a:r>
              <a:r>
                <a:rPr kumimoji="0" lang="en-US" altLang="en-US" sz="2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  <a:endParaRPr kumimoji="0" lang="en-US" altLang="en-US" sz="7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4EB70E35-7E30-4712-91A3-AF577F28C381}"/>
                </a:ext>
              </a:extLst>
            </p:cNvPr>
            <p:cNvSpPr txBox="1"/>
            <p:nvPr/>
          </p:nvSpPr>
          <p:spPr>
            <a:xfrm>
              <a:off x="6913099" y="1659345"/>
              <a:ext cx="337294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331E230-774A-4AE7-9702-2A30CA65938D}"/>
              </a:ext>
            </a:extLst>
          </p:cNvPr>
          <p:cNvGrpSpPr/>
          <p:nvPr/>
        </p:nvGrpSpPr>
        <p:grpSpPr>
          <a:xfrm>
            <a:off x="8505531" y="4718543"/>
            <a:ext cx="3377710" cy="1338828"/>
            <a:chOff x="6908337" y="1428513"/>
            <a:chExt cx="3377710" cy="1338828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984AD9F7-BFF4-4887-865D-714651ABE124}"/>
                </a:ext>
              </a:extLst>
            </p:cNvPr>
            <p:cNvSpPr txBox="1"/>
            <p:nvPr/>
          </p:nvSpPr>
          <p:spPr>
            <a:xfrm>
              <a:off x="6908337" y="1428513"/>
              <a:ext cx="337723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Making people successful in a changing world.</a:t>
              </a:r>
              <a:r>
                <a:rPr kumimoji="0" lang="en-US" altLang="en-US" sz="2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  <a:endParaRPr kumimoji="0" lang="en-US" altLang="en-US" sz="7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7E921A2F-BEB0-4801-8925-49C76622A6F1}"/>
                </a:ext>
              </a:extLst>
            </p:cNvPr>
            <p:cNvSpPr txBox="1"/>
            <p:nvPr/>
          </p:nvSpPr>
          <p:spPr>
            <a:xfrm>
              <a:off x="6913099" y="1659345"/>
              <a:ext cx="337294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9581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8D6FFA5-B1A2-49DD-A4D9-DE58EDB912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70ABFB6-6AFF-4A65-B78E-80571B96075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362EB41-36E2-4F65-BBD3-EA47268B6C8B}"/>
              </a:ext>
            </a:extLst>
          </p:cNvPr>
          <p:cNvGrpSpPr/>
          <p:nvPr/>
        </p:nvGrpSpPr>
        <p:grpSpPr>
          <a:xfrm>
            <a:off x="1300066" y="546416"/>
            <a:ext cx="8112969" cy="1820307"/>
            <a:chOff x="1053321" y="917421"/>
            <a:chExt cx="8112969" cy="182030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2184BBF-8492-440F-BACC-D8009E515CC8}"/>
                </a:ext>
              </a:extLst>
            </p:cNvPr>
            <p:cNvSpPr txBox="1"/>
            <p:nvPr/>
          </p:nvSpPr>
          <p:spPr>
            <a:xfrm>
              <a:off x="1053322" y="1228508"/>
              <a:ext cx="375138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rgbClr val="EFC80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Best</a:t>
              </a:r>
              <a:r>
                <a:rPr 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4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Services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E30E2F6-1453-4B09-B622-9FA79FB1E182}"/>
                </a:ext>
              </a:extLst>
            </p:cNvPr>
            <p:cNvSpPr txBox="1"/>
            <p:nvPr/>
          </p:nvSpPr>
          <p:spPr>
            <a:xfrm>
              <a:off x="1053322" y="1946369"/>
              <a:ext cx="375138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Making people successful in a changing world.</a:t>
              </a:r>
              <a:r>
                <a:rPr kumimoji="0" lang="en-US" altLang="en-US" sz="1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  <a:endPara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B89E793-E976-43B0-BA07-CF1171F6206F}"/>
                </a:ext>
              </a:extLst>
            </p:cNvPr>
            <p:cNvSpPr txBox="1"/>
            <p:nvPr/>
          </p:nvSpPr>
          <p:spPr>
            <a:xfrm>
              <a:off x="1058083" y="2252980"/>
              <a:ext cx="8108207" cy="484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C087C0EC-FADC-4EBD-97FA-FC68D4574816}"/>
                </a:ext>
              </a:extLst>
            </p:cNvPr>
            <p:cNvSpPr/>
            <p:nvPr/>
          </p:nvSpPr>
          <p:spPr>
            <a:xfrm>
              <a:off x="1053321" y="917421"/>
              <a:ext cx="1233114" cy="252239"/>
            </a:xfrm>
            <a:prstGeom prst="roundRect">
              <a:avLst/>
            </a:prstGeom>
            <a:noFill/>
            <a:ln w="25400">
              <a:solidFill>
                <a:srgbClr val="EFC8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Details </a:t>
              </a:r>
              <a:r>
                <a:rPr 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  <a:endParaRPr lang="en-ID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2B3916B-9DB8-49BB-A1AB-636C386703E5}"/>
              </a:ext>
            </a:extLst>
          </p:cNvPr>
          <p:cNvGrpSpPr/>
          <p:nvPr/>
        </p:nvGrpSpPr>
        <p:grpSpPr>
          <a:xfrm>
            <a:off x="3546206" y="3393321"/>
            <a:ext cx="1423326" cy="1392623"/>
            <a:chOff x="1231437" y="4607874"/>
            <a:chExt cx="1423326" cy="1392623"/>
          </a:xfrm>
        </p:grpSpPr>
        <p:sp>
          <p:nvSpPr>
            <p:cNvPr id="31" name="Picture Placeholder 6">
              <a:extLst>
                <a:ext uri="{FF2B5EF4-FFF2-40B4-BE49-F238E27FC236}">
                  <a16:creationId xmlns:a16="http://schemas.microsoft.com/office/drawing/2014/main" id="{B26F0F31-FD84-4DA9-B774-96D3BB88DAEF}"/>
                </a:ext>
              </a:extLst>
            </p:cNvPr>
            <p:cNvSpPr txBox="1">
              <a:spLocks/>
            </p:cNvSpPr>
            <p:nvPr/>
          </p:nvSpPr>
          <p:spPr>
            <a:xfrm>
              <a:off x="1231437" y="4607874"/>
              <a:ext cx="1423326" cy="1392623"/>
            </a:xfrm>
            <a:prstGeom prst="ellipse">
              <a:avLst/>
            </a:prstGeom>
            <a:solidFill>
              <a:srgbClr val="EFC807"/>
            </a:solidFill>
            <a:effectLst>
              <a:outerShdw blurRad="76200" dist="63500" dir="2700000" algn="tl" rotWithShape="0">
                <a:prstClr val="black">
                  <a:alpha val="42000"/>
                </a:prstClr>
              </a:outerShdw>
            </a:effectLst>
          </p:spPr>
          <p:txBody>
            <a:bodyPr/>
            <a:lstStyle/>
            <a:p>
              <a:endParaRPr lang="en-ID" dirty="0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59A89DB8-33F9-49AC-AD47-4DCBBDE6DD04}"/>
                </a:ext>
              </a:extLst>
            </p:cNvPr>
            <p:cNvGrpSpPr/>
            <p:nvPr/>
          </p:nvGrpSpPr>
          <p:grpSpPr>
            <a:xfrm>
              <a:off x="1231437" y="4981665"/>
              <a:ext cx="1423326" cy="645040"/>
              <a:chOff x="6908337" y="1192571"/>
              <a:chExt cx="1423326" cy="645040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E854E3F-98C9-42A8-A62C-B56F471E14CA}"/>
                  </a:ext>
                </a:extLst>
              </p:cNvPr>
              <p:cNvSpPr txBox="1"/>
              <p:nvPr/>
            </p:nvSpPr>
            <p:spPr>
              <a:xfrm>
                <a:off x="6908337" y="1192571"/>
                <a:ext cx="142332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400" b="1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120 K</a:t>
                </a:r>
                <a:endParaRPr kumimoji="0" lang="en-US" altLang="en-US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35C4240-A284-4B97-9805-38456F0E3C58}"/>
                  </a:ext>
                </a:extLst>
              </p:cNvPr>
              <p:cNvSpPr txBox="1"/>
              <p:nvPr/>
            </p:nvSpPr>
            <p:spPr>
              <a:xfrm>
                <a:off x="7082205" y="1591390"/>
                <a:ext cx="107559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Best planning. </a:t>
                </a:r>
                <a:endParaRPr kumimoji="0" lang="en-US" altLang="en-US" sz="8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741C901-3DD7-4657-9E72-2F86F794951D}"/>
              </a:ext>
            </a:extLst>
          </p:cNvPr>
          <p:cNvGrpSpPr/>
          <p:nvPr/>
        </p:nvGrpSpPr>
        <p:grpSpPr>
          <a:xfrm>
            <a:off x="4021697" y="5001154"/>
            <a:ext cx="2302902" cy="1131078"/>
            <a:chOff x="6908337" y="1428513"/>
            <a:chExt cx="2302902" cy="1131078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7B8AEE3-8CED-4FCA-A170-21DBC3C7A412}"/>
                </a:ext>
              </a:extLst>
            </p:cNvPr>
            <p:cNvSpPr txBox="1"/>
            <p:nvPr/>
          </p:nvSpPr>
          <p:spPr>
            <a:xfrm>
              <a:off x="6908337" y="1428513"/>
              <a:ext cx="222087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</a:t>
              </a:r>
              <a:endParaRPr kumimoji="0" lang="en-US" altLang="en-US" sz="700" b="1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DDD3D77D-D47A-499E-8228-9243C11FC3F9}"/>
                </a:ext>
              </a:extLst>
            </p:cNvPr>
            <p:cNvSpPr txBox="1"/>
            <p:nvPr/>
          </p:nvSpPr>
          <p:spPr>
            <a:xfrm>
              <a:off x="6913098" y="1659345"/>
              <a:ext cx="2298141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</a:t>
              </a: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itchFamily="2" charset="0"/>
                  <a:ea typeface="Roboto" pitchFamily="2" charset="0"/>
                </a:rPr>
                <a:t>.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0CBFC25-6075-4299-84E0-B923D4F540AA}"/>
              </a:ext>
            </a:extLst>
          </p:cNvPr>
          <p:cNvGrpSpPr/>
          <p:nvPr/>
        </p:nvGrpSpPr>
        <p:grpSpPr>
          <a:xfrm>
            <a:off x="8701372" y="3393321"/>
            <a:ext cx="1423326" cy="1392623"/>
            <a:chOff x="1231437" y="4607874"/>
            <a:chExt cx="1423326" cy="1392623"/>
          </a:xfrm>
        </p:grpSpPr>
        <p:sp>
          <p:nvSpPr>
            <p:cNvPr id="39" name="Picture Placeholder 6">
              <a:extLst>
                <a:ext uri="{FF2B5EF4-FFF2-40B4-BE49-F238E27FC236}">
                  <a16:creationId xmlns:a16="http://schemas.microsoft.com/office/drawing/2014/main" id="{1D8D7C3E-F0C0-4910-87A0-73755D44E9A8}"/>
                </a:ext>
              </a:extLst>
            </p:cNvPr>
            <p:cNvSpPr txBox="1">
              <a:spLocks/>
            </p:cNvSpPr>
            <p:nvPr/>
          </p:nvSpPr>
          <p:spPr>
            <a:xfrm>
              <a:off x="1231437" y="4607874"/>
              <a:ext cx="1423326" cy="1392623"/>
            </a:xfrm>
            <a:prstGeom prst="ellipse">
              <a:avLst/>
            </a:prstGeom>
            <a:solidFill>
              <a:srgbClr val="EFC807"/>
            </a:solidFill>
            <a:effectLst>
              <a:outerShdw blurRad="76200" dist="63500" dir="2700000" algn="tl" rotWithShape="0">
                <a:prstClr val="black">
                  <a:alpha val="42000"/>
                </a:prstClr>
              </a:outerShdw>
            </a:effectLst>
          </p:spPr>
          <p:txBody>
            <a:bodyPr/>
            <a:lstStyle/>
            <a:p>
              <a:endParaRPr lang="en-ID" dirty="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7FBF2D78-5F52-47F1-BEF6-88DBD68CAB3E}"/>
                </a:ext>
              </a:extLst>
            </p:cNvPr>
            <p:cNvGrpSpPr/>
            <p:nvPr/>
          </p:nvGrpSpPr>
          <p:grpSpPr>
            <a:xfrm>
              <a:off x="1231437" y="4981665"/>
              <a:ext cx="1423326" cy="645040"/>
              <a:chOff x="6908337" y="1192571"/>
              <a:chExt cx="1423326" cy="645040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7A9A7A7-0062-4810-A585-942FA904C4E8}"/>
                  </a:ext>
                </a:extLst>
              </p:cNvPr>
              <p:cNvSpPr txBox="1"/>
              <p:nvPr/>
            </p:nvSpPr>
            <p:spPr>
              <a:xfrm>
                <a:off x="6908337" y="1192571"/>
                <a:ext cx="142332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400" b="1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Open Sans ExtraBold" panose="020B0906030804020204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950 K</a:t>
                </a:r>
                <a:endParaRPr kumimoji="0" lang="en-US" altLang="en-US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endParaRP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9B70E907-E6C8-4480-A73E-E2A530CBFA28}"/>
                  </a:ext>
                </a:extLst>
              </p:cNvPr>
              <p:cNvSpPr txBox="1"/>
              <p:nvPr/>
            </p:nvSpPr>
            <p:spPr>
              <a:xfrm>
                <a:off x="7082205" y="1591390"/>
                <a:ext cx="107559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Best planning. </a:t>
                </a:r>
                <a:endParaRPr kumimoji="0" lang="en-US" altLang="en-US" sz="8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E777332-AA17-4330-97E0-0F310426C32F}"/>
              </a:ext>
            </a:extLst>
          </p:cNvPr>
          <p:cNvGrpSpPr/>
          <p:nvPr/>
        </p:nvGrpSpPr>
        <p:grpSpPr>
          <a:xfrm>
            <a:off x="9176863" y="5001154"/>
            <a:ext cx="2302902" cy="1131078"/>
            <a:chOff x="6908337" y="1428513"/>
            <a:chExt cx="2302902" cy="1131078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9798BCF-4115-414F-BE8D-C0C7162F08FC}"/>
                </a:ext>
              </a:extLst>
            </p:cNvPr>
            <p:cNvSpPr txBox="1"/>
            <p:nvPr/>
          </p:nvSpPr>
          <p:spPr>
            <a:xfrm>
              <a:off x="6908337" y="1428513"/>
              <a:ext cx="222087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</a:t>
              </a:r>
              <a:endParaRPr kumimoji="0" lang="en-US" altLang="en-US" sz="700" b="1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DE3637B0-A40F-4C1A-8EC2-D8B057E7AFED}"/>
                </a:ext>
              </a:extLst>
            </p:cNvPr>
            <p:cNvSpPr txBox="1"/>
            <p:nvPr/>
          </p:nvSpPr>
          <p:spPr>
            <a:xfrm>
              <a:off x="6913098" y="1659345"/>
              <a:ext cx="2298141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</a:t>
              </a: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itchFamily="2" charset="0"/>
                  <a:ea typeface="Roboto" pitchFamily="2" charset="0"/>
                </a:rPr>
                <a:t>.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274635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icture Placeholder 8">
            <a:extLst>
              <a:ext uri="{FF2B5EF4-FFF2-40B4-BE49-F238E27FC236}">
                <a16:creationId xmlns:a16="http://schemas.microsoft.com/office/drawing/2014/main" id="{E95078B5-36C6-4CDD-850D-AFF3B14C6243}"/>
              </a:ext>
            </a:extLst>
          </p:cNvPr>
          <p:cNvSpPr txBox="1">
            <a:spLocks/>
          </p:cNvSpPr>
          <p:nvPr/>
        </p:nvSpPr>
        <p:spPr>
          <a:xfrm>
            <a:off x="8281457" y="518749"/>
            <a:ext cx="3755377" cy="5820502"/>
          </a:xfrm>
          <a:prstGeom prst="roundRect">
            <a:avLst>
              <a:gd name="adj" fmla="val 5635"/>
            </a:avLst>
          </a:prstGeom>
          <a:solidFill>
            <a:srgbClr val="EFC807"/>
          </a:solidFill>
        </p:spPr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6DF0404-8400-48C7-A294-E810E2FD1A6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51CE8BD0-5D31-4BDB-8493-BF7D92F0E4AE}"/>
              </a:ext>
            </a:extLst>
          </p:cNvPr>
          <p:cNvSpPr txBox="1">
            <a:spLocks/>
          </p:cNvSpPr>
          <p:nvPr/>
        </p:nvSpPr>
        <p:spPr>
          <a:xfrm>
            <a:off x="3232257" y="2732688"/>
            <a:ext cx="1423326" cy="1392623"/>
          </a:xfrm>
          <a:prstGeom prst="ellipse">
            <a:avLst/>
          </a:prstGeom>
          <a:solidFill>
            <a:srgbClr val="EFC807"/>
          </a:solidFill>
          <a:effectLst>
            <a:outerShdw blurRad="76200" dist="63500" dir="2700000" algn="tl" rotWithShape="0">
              <a:prstClr val="black">
                <a:alpha val="42000"/>
              </a:prstClr>
            </a:outerShdw>
          </a:effectLst>
        </p:spPr>
      </p:sp>
      <p:sp>
        <p:nvSpPr>
          <p:cNvPr id="20" name="Picture Placeholder 6">
            <a:extLst>
              <a:ext uri="{FF2B5EF4-FFF2-40B4-BE49-F238E27FC236}">
                <a16:creationId xmlns:a16="http://schemas.microsoft.com/office/drawing/2014/main" id="{81A5AFF7-5A3C-4756-AA59-DD7C8437F726}"/>
              </a:ext>
            </a:extLst>
          </p:cNvPr>
          <p:cNvSpPr txBox="1">
            <a:spLocks/>
          </p:cNvSpPr>
          <p:nvPr/>
        </p:nvSpPr>
        <p:spPr>
          <a:xfrm>
            <a:off x="3232257" y="727093"/>
            <a:ext cx="1423326" cy="1392623"/>
          </a:xfrm>
          <a:prstGeom prst="ellipse">
            <a:avLst/>
          </a:prstGeom>
          <a:solidFill>
            <a:srgbClr val="EFC807"/>
          </a:solidFill>
          <a:effectLst>
            <a:outerShdw blurRad="76200" dist="63500" dir="2700000" algn="tl" rotWithShape="0">
              <a:prstClr val="black">
                <a:alpha val="42000"/>
              </a:prstClr>
            </a:outerShdw>
          </a:effectLst>
        </p:spPr>
        <p:txBody>
          <a:bodyPr/>
          <a:lstStyle/>
          <a:p>
            <a:endParaRPr lang="en-ID" dirty="0"/>
          </a:p>
        </p:txBody>
      </p:sp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F0790054-DF9A-4AE3-91A2-73026B51C12D}"/>
              </a:ext>
            </a:extLst>
          </p:cNvPr>
          <p:cNvSpPr txBox="1">
            <a:spLocks/>
          </p:cNvSpPr>
          <p:nvPr/>
        </p:nvSpPr>
        <p:spPr>
          <a:xfrm>
            <a:off x="3232257" y="4738283"/>
            <a:ext cx="1423326" cy="1392623"/>
          </a:xfrm>
          <a:prstGeom prst="ellipse">
            <a:avLst/>
          </a:prstGeom>
          <a:solidFill>
            <a:srgbClr val="EFC807"/>
          </a:solidFill>
          <a:effectLst>
            <a:outerShdw blurRad="76200" dist="63500" dir="2700000" algn="tl" rotWithShape="0">
              <a:prstClr val="black">
                <a:alpha val="42000"/>
              </a:prstClr>
            </a:outerShdw>
          </a:effectLst>
        </p:spPr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55885BB-D061-4FC6-AAE1-ABB9CCE8D3CE}"/>
              </a:ext>
            </a:extLst>
          </p:cNvPr>
          <p:cNvGrpSpPr/>
          <p:nvPr/>
        </p:nvGrpSpPr>
        <p:grpSpPr>
          <a:xfrm>
            <a:off x="3232257" y="1100884"/>
            <a:ext cx="1423326" cy="645040"/>
            <a:chOff x="6908337" y="1192571"/>
            <a:chExt cx="1423326" cy="64504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249B3B5-97A2-4775-9691-125EF29222B4}"/>
                </a:ext>
              </a:extLst>
            </p:cNvPr>
            <p:cNvSpPr txBox="1"/>
            <p:nvPr/>
          </p:nvSpPr>
          <p:spPr>
            <a:xfrm>
              <a:off x="6908337" y="1192571"/>
              <a:ext cx="14233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120 K</a:t>
              </a:r>
              <a:endParaRPr kumimoji="0" lang="en-US" altLang="en-US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92B2D7B-0EDD-4BFB-AEB6-287B0877F20C}"/>
                </a:ext>
              </a:extLst>
            </p:cNvPr>
            <p:cNvSpPr txBox="1"/>
            <p:nvPr/>
          </p:nvSpPr>
          <p:spPr>
            <a:xfrm>
              <a:off x="7082205" y="1591390"/>
              <a:ext cx="107559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</a:t>
              </a:r>
              <a:endParaRPr kumimoji="0" lang="en-US" altLang="en-US" sz="8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EC8BB4C-7AEA-4851-8E61-1D741E84E3C0}"/>
              </a:ext>
            </a:extLst>
          </p:cNvPr>
          <p:cNvGrpSpPr/>
          <p:nvPr/>
        </p:nvGrpSpPr>
        <p:grpSpPr>
          <a:xfrm>
            <a:off x="3232257" y="3106479"/>
            <a:ext cx="1423326" cy="645040"/>
            <a:chOff x="6908337" y="1192571"/>
            <a:chExt cx="1423326" cy="645040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9475547-B3D0-4F0B-B8F3-2EF7ACD6641D}"/>
                </a:ext>
              </a:extLst>
            </p:cNvPr>
            <p:cNvSpPr txBox="1"/>
            <p:nvPr/>
          </p:nvSpPr>
          <p:spPr>
            <a:xfrm>
              <a:off x="6908337" y="1192571"/>
              <a:ext cx="14233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4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560 K</a:t>
              </a:r>
              <a:endParaRPr kumimoji="0" lang="en-US" altLang="en-US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F9B1DFF-DA0D-4D2A-B290-3FF6682112BC}"/>
                </a:ext>
              </a:extLst>
            </p:cNvPr>
            <p:cNvSpPr txBox="1"/>
            <p:nvPr/>
          </p:nvSpPr>
          <p:spPr>
            <a:xfrm>
              <a:off x="7082205" y="1591390"/>
              <a:ext cx="107559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</a:t>
              </a:r>
              <a:endParaRPr kumimoji="0" lang="en-US" altLang="en-US" sz="8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F065F73-4BCB-40AC-AAD0-69AA45D0348B}"/>
              </a:ext>
            </a:extLst>
          </p:cNvPr>
          <p:cNvGrpSpPr/>
          <p:nvPr/>
        </p:nvGrpSpPr>
        <p:grpSpPr>
          <a:xfrm>
            <a:off x="3232257" y="5112074"/>
            <a:ext cx="1423326" cy="645040"/>
            <a:chOff x="6908337" y="1192571"/>
            <a:chExt cx="1423326" cy="645040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76FD728-5616-4783-91E2-2E24D59C77FE}"/>
                </a:ext>
              </a:extLst>
            </p:cNvPr>
            <p:cNvSpPr txBox="1"/>
            <p:nvPr/>
          </p:nvSpPr>
          <p:spPr>
            <a:xfrm>
              <a:off x="6908337" y="1192571"/>
              <a:ext cx="142332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2400" b="1" dirty="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980</a:t>
              </a:r>
              <a:r>
                <a:rPr kumimoji="0" lang="en-US" altLang="en-US" sz="24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K</a:t>
              </a:r>
              <a:endParaRPr kumimoji="0" lang="en-US" altLang="en-US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8E95A2B-E58F-47C5-AC8E-251043B5AEE2}"/>
                </a:ext>
              </a:extLst>
            </p:cNvPr>
            <p:cNvSpPr txBox="1"/>
            <p:nvPr/>
          </p:nvSpPr>
          <p:spPr>
            <a:xfrm>
              <a:off x="7082205" y="1591390"/>
              <a:ext cx="107559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</a:t>
              </a:r>
              <a:endParaRPr kumimoji="0" lang="en-US" altLang="en-US" sz="8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1B111D6-4873-4121-9649-E90E2ECC7091}"/>
              </a:ext>
            </a:extLst>
          </p:cNvPr>
          <p:cNvGrpSpPr/>
          <p:nvPr/>
        </p:nvGrpSpPr>
        <p:grpSpPr>
          <a:xfrm>
            <a:off x="4724676" y="753990"/>
            <a:ext cx="3377710" cy="1338828"/>
            <a:chOff x="6908337" y="1428513"/>
            <a:chExt cx="3377710" cy="1338828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66E04FCB-346B-4F9D-AAE7-3DAE41739E99}"/>
                </a:ext>
              </a:extLst>
            </p:cNvPr>
            <p:cNvSpPr txBox="1"/>
            <p:nvPr/>
          </p:nvSpPr>
          <p:spPr>
            <a:xfrm>
              <a:off x="6908337" y="1428513"/>
              <a:ext cx="337723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Making people successful in a changing world.</a:t>
              </a:r>
              <a:r>
                <a:rPr kumimoji="0" lang="en-US" altLang="en-US" sz="200" b="1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  <a:endParaRPr kumimoji="0" lang="en-US" altLang="en-US" sz="700" b="1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808DBE2-6817-43E1-82CB-89955046AE5B}"/>
                </a:ext>
              </a:extLst>
            </p:cNvPr>
            <p:cNvSpPr txBox="1"/>
            <p:nvPr/>
          </p:nvSpPr>
          <p:spPr>
            <a:xfrm>
              <a:off x="6913099" y="1659345"/>
              <a:ext cx="337294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49E8846-1C43-4F5F-BB74-11AE4ACA1045}"/>
              </a:ext>
            </a:extLst>
          </p:cNvPr>
          <p:cNvGrpSpPr/>
          <p:nvPr/>
        </p:nvGrpSpPr>
        <p:grpSpPr>
          <a:xfrm>
            <a:off x="4724676" y="2760817"/>
            <a:ext cx="3377710" cy="1338828"/>
            <a:chOff x="6908337" y="1428513"/>
            <a:chExt cx="3377710" cy="1338828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BB7E48A-9A01-4396-9BC0-13AEB9AD9B9C}"/>
                </a:ext>
              </a:extLst>
            </p:cNvPr>
            <p:cNvSpPr txBox="1"/>
            <p:nvPr/>
          </p:nvSpPr>
          <p:spPr>
            <a:xfrm>
              <a:off x="6908337" y="1428513"/>
              <a:ext cx="337723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Making people successful in a changing world.</a:t>
              </a:r>
              <a:r>
                <a:rPr kumimoji="0" lang="en-US" altLang="en-US" sz="200" b="1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  <a:endParaRPr kumimoji="0" lang="en-US" altLang="en-US" sz="700" b="1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D2840B0-8A0A-4AD9-B1D9-955125ABA795}"/>
                </a:ext>
              </a:extLst>
            </p:cNvPr>
            <p:cNvSpPr txBox="1"/>
            <p:nvPr/>
          </p:nvSpPr>
          <p:spPr>
            <a:xfrm>
              <a:off x="6913099" y="1659345"/>
              <a:ext cx="337294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912EFB3-7672-426D-AC52-B6F0D746C09F}"/>
              </a:ext>
            </a:extLst>
          </p:cNvPr>
          <p:cNvGrpSpPr/>
          <p:nvPr/>
        </p:nvGrpSpPr>
        <p:grpSpPr>
          <a:xfrm>
            <a:off x="4724676" y="4718543"/>
            <a:ext cx="3377710" cy="1338828"/>
            <a:chOff x="6908337" y="1428513"/>
            <a:chExt cx="3377710" cy="1338828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B39EFBB-43BC-46C7-A2AC-E817EF030267}"/>
                </a:ext>
              </a:extLst>
            </p:cNvPr>
            <p:cNvSpPr txBox="1"/>
            <p:nvPr/>
          </p:nvSpPr>
          <p:spPr>
            <a:xfrm>
              <a:off x="6908337" y="1428513"/>
              <a:ext cx="337723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Making people successful in a changing world.</a:t>
              </a:r>
              <a:r>
                <a:rPr kumimoji="0" lang="en-US" altLang="en-US" sz="200" b="1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  <a:endParaRPr kumimoji="0" lang="en-US" altLang="en-US" sz="700" b="1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9C55F62-1E7B-4A47-98AD-35A5568CBEF9}"/>
                </a:ext>
              </a:extLst>
            </p:cNvPr>
            <p:cNvSpPr txBox="1"/>
            <p:nvPr/>
          </p:nvSpPr>
          <p:spPr>
            <a:xfrm>
              <a:off x="6913099" y="1659345"/>
              <a:ext cx="337294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66676418-6E06-4B16-8FD1-A5FB14A02421}"/>
              </a:ext>
            </a:extLst>
          </p:cNvPr>
          <p:cNvGrpSpPr/>
          <p:nvPr/>
        </p:nvGrpSpPr>
        <p:grpSpPr>
          <a:xfrm>
            <a:off x="8659692" y="2897782"/>
            <a:ext cx="2998908" cy="1062434"/>
            <a:chOff x="1053321" y="917421"/>
            <a:chExt cx="2998908" cy="1062434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EA4A015-4112-4729-B6B2-D671D5E7A02B}"/>
                </a:ext>
              </a:extLst>
            </p:cNvPr>
            <p:cNvSpPr txBox="1"/>
            <p:nvPr/>
          </p:nvSpPr>
          <p:spPr>
            <a:xfrm>
              <a:off x="1053322" y="1228509"/>
              <a:ext cx="29989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Best </a:t>
              </a:r>
              <a:r>
                <a:rPr lang="en-US" sz="32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Services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B9A80B70-2918-4A80-BEF1-1D88CCEB7ECA}"/>
                </a:ext>
              </a:extLst>
            </p:cNvPr>
            <p:cNvSpPr txBox="1"/>
            <p:nvPr/>
          </p:nvSpPr>
          <p:spPr>
            <a:xfrm>
              <a:off x="1053322" y="1764411"/>
              <a:ext cx="299890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8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Making people successful in a changing world.</a:t>
              </a:r>
              <a:r>
                <a:rPr kumimoji="0" lang="en-US" altLang="en-US" sz="10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  <a:endParaRPr kumimoji="0" lang="en-US" altLang="en-US" sz="60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32246EFE-0CAA-48B6-85AE-4C341A329E70}"/>
                </a:ext>
              </a:extLst>
            </p:cNvPr>
            <p:cNvSpPr/>
            <p:nvPr/>
          </p:nvSpPr>
          <p:spPr>
            <a:xfrm>
              <a:off x="1053321" y="917421"/>
              <a:ext cx="1233114" cy="252239"/>
            </a:xfrm>
            <a:prstGeom prst="roundRect">
              <a:avLst/>
            </a:prstGeom>
            <a:noFill/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Details </a:t>
              </a:r>
              <a:r>
                <a:rPr lang="en-US" sz="1100" dirty="0">
                  <a:solidFill>
                    <a:schemeClr val="bg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  <a:endParaRPr lang="en-ID" sz="11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08605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C8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445C8A4-8E90-4D3E-BC35-241E0F6B8F5B}"/>
              </a:ext>
            </a:extLst>
          </p:cNvPr>
          <p:cNvGrpSpPr/>
          <p:nvPr/>
        </p:nvGrpSpPr>
        <p:grpSpPr>
          <a:xfrm>
            <a:off x="2274830" y="2314141"/>
            <a:ext cx="7642340" cy="2737718"/>
            <a:chOff x="2274830" y="3002346"/>
            <a:chExt cx="7642340" cy="2737718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776582E-09D6-4BD9-B135-28A259CAFDE3}"/>
                </a:ext>
              </a:extLst>
            </p:cNvPr>
            <p:cNvSpPr txBox="1"/>
            <p:nvPr/>
          </p:nvSpPr>
          <p:spPr>
            <a:xfrm>
              <a:off x="2478489" y="3002346"/>
              <a:ext cx="7235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Time To </a:t>
              </a:r>
              <a:r>
                <a:rPr lang="en-US" sz="3200" spc="300" dirty="0">
                  <a:solidFill>
                    <a:schemeClr val="bg1"/>
                  </a:solidFill>
                  <a:effectLst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Break!</a:t>
              </a:r>
              <a:endParaRPr lang="en-US" sz="3200" spc="3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D2D1EC6-4E29-45ED-89BD-12CDF2ECC569}"/>
                </a:ext>
              </a:extLst>
            </p:cNvPr>
            <p:cNvSpPr txBox="1"/>
            <p:nvPr/>
          </p:nvSpPr>
          <p:spPr>
            <a:xfrm>
              <a:off x="2274830" y="3671418"/>
              <a:ext cx="7642340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i="1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  </a:r>
              <a:r>
                <a:rPr lang="en-US" sz="900" i="1" dirty="0" err="1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popularised</a:t>
              </a:r>
              <a:r>
                <a:rPr lang="en-US" sz="900" i="1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 in the 1960s with the release of Letraset sheets containing Lorem Ipsum passages, and more recently with desktop publishing software like Aldus PageMaker including versions of Lorem Ipsum.</a:t>
              </a:r>
              <a:endParaRPr lang="en-ID" sz="9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52008B8-97FC-498B-9067-A29F0AD871E6}"/>
                </a:ext>
              </a:extLst>
            </p:cNvPr>
            <p:cNvSpPr txBox="1"/>
            <p:nvPr/>
          </p:nvSpPr>
          <p:spPr>
            <a:xfrm>
              <a:off x="2274830" y="4839818"/>
              <a:ext cx="7642340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i="1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  </a:r>
              <a:r>
                <a:rPr lang="en-US" sz="900" i="1" dirty="0" err="1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popularised</a:t>
              </a:r>
              <a:r>
                <a:rPr lang="en-US" sz="900" i="1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 in the 1960s with the release of Letraset sheets containing Lorem Ipsum passages, and more recently with desktop publishing software like Aldus PageMaker including versions of Lorem Ipsum.</a:t>
              </a:r>
              <a:endParaRPr lang="en-ID" sz="900" i="1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88E9EABE-FD75-46F1-8F00-2B58AA04ECC9}"/>
              </a:ext>
            </a:extLst>
          </p:cNvPr>
          <p:cNvSpPr txBox="1"/>
          <p:nvPr/>
        </p:nvSpPr>
        <p:spPr>
          <a:xfrm>
            <a:off x="3308035" y="1590865"/>
            <a:ext cx="55759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</a:t>
            </a:r>
            <a:endParaRPr lang="en-US" sz="60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8736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88EBC0F6-1DE1-4C70-A924-E842DE1B8862}"/>
              </a:ext>
            </a:extLst>
          </p:cNvPr>
          <p:cNvSpPr txBox="1">
            <a:spLocks/>
          </p:cNvSpPr>
          <p:nvPr/>
        </p:nvSpPr>
        <p:spPr>
          <a:xfrm>
            <a:off x="7248525" y="407152"/>
            <a:ext cx="4580449" cy="2424947"/>
          </a:xfrm>
          <a:prstGeom prst="roundRect">
            <a:avLst>
              <a:gd name="adj" fmla="val 9700"/>
            </a:avLst>
          </a:prstGeom>
          <a:solidFill>
            <a:srgbClr val="EFC807"/>
          </a:solidFill>
        </p:spPr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2B08440F-3C15-46D1-ACD7-CB67E9CA3E8F}"/>
              </a:ext>
            </a:extLst>
          </p:cNvPr>
          <p:cNvSpPr txBox="1">
            <a:spLocks/>
          </p:cNvSpPr>
          <p:nvPr/>
        </p:nvSpPr>
        <p:spPr>
          <a:xfrm>
            <a:off x="361392" y="4025901"/>
            <a:ext cx="6887133" cy="2424947"/>
          </a:xfrm>
          <a:prstGeom prst="roundRect">
            <a:avLst>
              <a:gd name="adj" fmla="val 9700"/>
            </a:avLst>
          </a:prstGeom>
          <a:solidFill>
            <a:srgbClr val="EFC807"/>
          </a:solidFill>
        </p:spPr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69CB2CF-0A93-4357-ABC7-5E00DA8EFA9D}"/>
              </a:ext>
            </a:extLst>
          </p:cNvPr>
          <p:cNvGrpSpPr/>
          <p:nvPr/>
        </p:nvGrpSpPr>
        <p:grpSpPr>
          <a:xfrm>
            <a:off x="783314" y="1082173"/>
            <a:ext cx="3823033" cy="2559842"/>
            <a:chOff x="923922" y="2074153"/>
            <a:chExt cx="3823033" cy="255984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4DD15DA-6E77-4B82-A629-54A906A5E789}"/>
                </a:ext>
              </a:extLst>
            </p:cNvPr>
            <p:cNvSpPr txBox="1"/>
            <p:nvPr/>
          </p:nvSpPr>
          <p:spPr>
            <a:xfrm>
              <a:off x="923924" y="2074153"/>
              <a:ext cx="382303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</a:t>
              </a:r>
              <a:r>
                <a: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Planning</a:t>
              </a: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. </a:t>
              </a: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Making People Successful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In A Changing </a:t>
              </a:r>
              <a:r>
                <a: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World.</a:t>
              </a:r>
              <a:r>
                <a:rPr kumimoji="0" lang="en-US" altLang="en-US" sz="8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  <a:endPara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EFC80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73271A0-080F-454A-B423-79D756D669F6}"/>
                </a:ext>
              </a:extLst>
            </p:cNvPr>
            <p:cNvSpPr txBox="1"/>
            <p:nvPr/>
          </p:nvSpPr>
          <p:spPr>
            <a:xfrm>
              <a:off x="923922" y="3459148"/>
              <a:ext cx="3823033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</a:t>
              </a: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itchFamily="2" charset="0"/>
                  <a:ea typeface="Roboto" pitchFamily="2" charset="0"/>
                </a:rPr>
                <a:t>.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DECE55C-3C59-4732-96E3-A5067AF8EEBE}"/>
                </a:ext>
              </a:extLst>
            </p:cNvPr>
            <p:cNvSpPr/>
            <p:nvPr/>
          </p:nvSpPr>
          <p:spPr>
            <a:xfrm>
              <a:off x="923922" y="4381756"/>
              <a:ext cx="1965446" cy="252239"/>
            </a:xfrm>
            <a:prstGeom prst="rect">
              <a:avLst/>
            </a:prstGeom>
            <a:solidFill>
              <a:srgbClr val="EFC8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Details </a:t>
              </a:r>
              <a:r>
                <a:rPr lang="en-US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  <a:endParaRPr lang="en-ID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DD472AB-1148-41E5-9FF1-A25B284FD5B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8A5E520-72D6-4801-BB64-E6504DB45F55}"/>
              </a:ext>
            </a:extLst>
          </p:cNvPr>
          <p:cNvGrpSpPr/>
          <p:nvPr/>
        </p:nvGrpSpPr>
        <p:grpSpPr>
          <a:xfrm>
            <a:off x="783314" y="4560287"/>
            <a:ext cx="4108861" cy="1280922"/>
            <a:chOff x="1205722" y="4261827"/>
            <a:chExt cx="4108861" cy="1280922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5D5460F-68D4-45FC-BCCC-9ADBAC26093E}"/>
                </a:ext>
              </a:extLst>
            </p:cNvPr>
            <p:cNvSpPr txBox="1"/>
            <p:nvPr/>
          </p:nvSpPr>
          <p:spPr>
            <a:xfrm>
              <a:off x="1205722" y="4261827"/>
              <a:ext cx="37513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</a:t>
              </a:r>
              <a:endPara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2C9633E-8776-4928-BEC4-4687D4EB05E1}"/>
                </a:ext>
              </a:extLst>
            </p:cNvPr>
            <p:cNvSpPr txBox="1"/>
            <p:nvPr/>
          </p:nvSpPr>
          <p:spPr>
            <a:xfrm>
              <a:off x="1210484" y="4642503"/>
              <a:ext cx="4104099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776C20F-5D49-4A86-8784-27E95FA4CE25}"/>
              </a:ext>
            </a:extLst>
          </p:cNvPr>
          <p:cNvGrpSpPr/>
          <p:nvPr/>
        </p:nvGrpSpPr>
        <p:grpSpPr>
          <a:xfrm>
            <a:off x="9438561" y="736071"/>
            <a:ext cx="2246713" cy="1767108"/>
            <a:chOff x="1205722" y="4398889"/>
            <a:chExt cx="2246713" cy="176710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D0D9C91-72E9-406A-9410-CA8B295AD784}"/>
                </a:ext>
              </a:extLst>
            </p:cNvPr>
            <p:cNvSpPr txBox="1"/>
            <p:nvPr/>
          </p:nvSpPr>
          <p:spPr>
            <a:xfrm>
              <a:off x="1205722" y="4398889"/>
              <a:ext cx="22419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</a:t>
              </a:r>
              <a:endPara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E7ED77E-35E1-4CAC-8244-B86E069521E9}"/>
                </a:ext>
              </a:extLst>
            </p:cNvPr>
            <p:cNvSpPr txBox="1"/>
            <p:nvPr/>
          </p:nvSpPr>
          <p:spPr>
            <a:xfrm>
              <a:off x="1210485" y="4642503"/>
              <a:ext cx="2241950" cy="1523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E8E5C0E-01CF-4A06-BFD2-B734353E6D44}"/>
              </a:ext>
            </a:extLst>
          </p:cNvPr>
          <p:cNvGrpSpPr/>
          <p:nvPr/>
        </p:nvGrpSpPr>
        <p:grpSpPr>
          <a:xfrm>
            <a:off x="9438561" y="4507532"/>
            <a:ext cx="2246713" cy="1767108"/>
            <a:chOff x="1205722" y="4398889"/>
            <a:chExt cx="2246713" cy="1767108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3AE2DE4-0901-48DB-8438-0F657A400C35}"/>
                </a:ext>
              </a:extLst>
            </p:cNvPr>
            <p:cNvSpPr txBox="1"/>
            <p:nvPr/>
          </p:nvSpPr>
          <p:spPr>
            <a:xfrm>
              <a:off x="1205722" y="4398889"/>
              <a:ext cx="22419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</a:t>
              </a:r>
              <a:endPara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927AB0C-FB57-4BEF-8742-82CEF1296158}"/>
                </a:ext>
              </a:extLst>
            </p:cNvPr>
            <p:cNvSpPr txBox="1"/>
            <p:nvPr/>
          </p:nvSpPr>
          <p:spPr>
            <a:xfrm>
              <a:off x="1210485" y="4642503"/>
              <a:ext cx="2241950" cy="1523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63688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6F9DEFC-9DF3-450E-9E0F-A1C618B410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E6DE00C-A804-4723-A81C-FA4A20960BF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AAD5325-DC11-4242-92BC-8C4BC3E6CCCF}"/>
              </a:ext>
            </a:extLst>
          </p:cNvPr>
          <p:cNvGrpSpPr/>
          <p:nvPr/>
        </p:nvGrpSpPr>
        <p:grpSpPr>
          <a:xfrm>
            <a:off x="4023786" y="550476"/>
            <a:ext cx="3823033" cy="2559842"/>
            <a:chOff x="923922" y="2074153"/>
            <a:chExt cx="3823033" cy="255984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176E6A9-F426-4F32-8CA9-508CA2274456}"/>
                </a:ext>
              </a:extLst>
            </p:cNvPr>
            <p:cNvSpPr txBox="1"/>
            <p:nvPr/>
          </p:nvSpPr>
          <p:spPr>
            <a:xfrm>
              <a:off x="923924" y="2074153"/>
              <a:ext cx="382303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</a:t>
              </a:r>
              <a:r>
                <a: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Planning</a:t>
              </a: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. </a:t>
              </a: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Making People Successful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In A Changing </a:t>
              </a:r>
              <a:r>
                <a: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World.</a:t>
              </a:r>
              <a:r>
                <a:rPr kumimoji="0" lang="en-US" altLang="en-US" sz="8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  <a:endPara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EFC80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A727F42-5E74-4C65-9E2F-0396F25AD109}"/>
                </a:ext>
              </a:extLst>
            </p:cNvPr>
            <p:cNvSpPr txBox="1"/>
            <p:nvPr/>
          </p:nvSpPr>
          <p:spPr>
            <a:xfrm>
              <a:off x="923922" y="3459148"/>
              <a:ext cx="3823033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</a:t>
              </a: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itchFamily="2" charset="0"/>
                  <a:ea typeface="Roboto" pitchFamily="2" charset="0"/>
                </a:rPr>
                <a:t>.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2D3B332-FA90-4575-8771-5079CDDE1C7E}"/>
                </a:ext>
              </a:extLst>
            </p:cNvPr>
            <p:cNvSpPr/>
            <p:nvPr/>
          </p:nvSpPr>
          <p:spPr>
            <a:xfrm>
              <a:off x="923922" y="4381756"/>
              <a:ext cx="1965446" cy="252239"/>
            </a:xfrm>
            <a:prstGeom prst="rect">
              <a:avLst/>
            </a:prstGeom>
            <a:solidFill>
              <a:srgbClr val="EFC8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Details </a:t>
              </a:r>
              <a:r>
                <a:rPr lang="en-US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  <a:endParaRPr lang="en-ID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3994635-BC2D-455F-A07F-3513D25C3CF0}"/>
              </a:ext>
            </a:extLst>
          </p:cNvPr>
          <p:cNvGrpSpPr/>
          <p:nvPr/>
        </p:nvGrpSpPr>
        <p:grpSpPr>
          <a:xfrm>
            <a:off x="4023786" y="3935721"/>
            <a:ext cx="2246713" cy="1767108"/>
            <a:chOff x="1205722" y="4398889"/>
            <a:chExt cx="2246713" cy="176710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33B220C-0412-44EE-BF89-137B8C0F4EFD}"/>
                </a:ext>
              </a:extLst>
            </p:cNvPr>
            <p:cNvSpPr txBox="1"/>
            <p:nvPr/>
          </p:nvSpPr>
          <p:spPr>
            <a:xfrm>
              <a:off x="1205722" y="4398889"/>
              <a:ext cx="22419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</a:t>
              </a:r>
              <a:endPara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97C153F-830F-47C4-9B9E-8B180F9107B1}"/>
                </a:ext>
              </a:extLst>
            </p:cNvPr>
            <p:cNvSpPr txBox="1"/>
            <p:nvPr/>
          </p:nvSpPr>
          <p:spPr>
            <a:xfrm>
              <a:off x="1210485" y="4642503"/>
              <a:ext cx="2241950" cy="1523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sp>
        <p:nvSpPr>
          <p:cNvPr id="24" name="Picture Placeholder 8">
            <a:extLst>
              <a:ext uri="{FF2B5EF4-FFF2-40B4-BE49-F238E27FC236}">
                <a16:creationId xmlns:a16="http://schemas.microsoft.com/office/drawing/2014/main" id="{3627C915-255A-445B-AFAA-A1AF5868F9A4}"/>
              </a:ext>
            </a:extLst>
          </p:cNvPr>
          <p:cNvSpPr txBox="1">
            <a:spLocks/>
          </p:cNvSpPr>
          <p:nvPr/>
        </p:nvSpPr>
        <p:spPr>
          <a:xfrm>
            <a:off x="356167" y="491431"/>
            <a:ext cx="3282383" cy="5820502"/>
          </a:xfrm>
          <a:prstGeom prst="roundRect">
            <a:avLst>
              <a:gd name="adj" fmla="val 5635"/>
            </a:avLst>
          </a:prstGeom>
          <a:solidFill>
            <a:srgbClr val="EFC807"/>
          </a:solidFill>
        </p:spPr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5D5CB9E-D4C0-4493-8134-E9FEECF08B8B}"/>
              </a:ext>
            </a:extLst>
          </p:cNvPr>
          <p:cNvGrpSpPr/>
          <p:nvPr/>
        </p:nvGrpSpPr>
        <p:grpSpPr>
          <a:xfrm>
            <a:off x="874001" y="3935721"/>
            <a:ext cx="2246713" cy="1767108"/>
            <a:chOff x="1205722" y="4398889"/>
            <a:chExt cx="2246713" cy="1767108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545FAE1-DA32-45A3-BC94-4434B5EADB3C}"/>
                </a:ext>
              </a:extLst>
            </p:cNvPr>
            <p:cNvSpPr txBox="1"/>
            <p:nvPr/>
          </p:nvSpPr>
          <p:spPr>
            <a:xfrm>
              <a:off x="1205722" y="4398889"/>
              <a:ext cx="22419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</a:t>
              </a:r>
              <a:endPara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6236CB4-9893-45B4-9A07-0F684DE48186}"/>
                </a:ext>
              </a:extLst>
            </p:cNvPr>
            <p:cNvSpPr txBox="1"/>
            <p:nvPr/>
          </p:nvSpPr>
          <p:spPr>
            <a:xfrm>
              <a:off x="1210485" y="4642503"/>
              <a:ext cx="2241950" cy="1523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9BBDDFE-286E-4599-9392-BCA572B48DEE}"/>
              </a:ext>
            </a:extLst>
          </p:cNvPr>
          <p:cNvGrpSpPr/>
          <p:nvPr/>
        </p:nvGrpSpPr>
        <p:grpSpPr>
          <a:xfrm>
            <a:off x="874001" y="1330022"/>
            <a:ext cx="2246713" cy="1767108"/>
            <a:chOff x="1205722" y="4398889"/>
            <a:chExt cx="2246713" cy="1767108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1672E72-73E4-4629-AF3B-BA77E6B72F88}"/>
                </a:ext>
              </a:extLst>
            </p:cNvPr>
            <p:cNvSpPr txBox="1"/>
            <p:nvPr/>
          </p:nvSpPr>
          <p:spPr>
            <a:xfrm>
              <a:off x="1205722" y="4398889"/>
              <a:ext cx="22419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</a:t>
              </a:r>
              <a:endPara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CEBB5A1-12A1-4EEF-9C95-156CF46FA550}"/>
                </a:ext>
              </a:extLst>
            </p:cNvPr>
            <p:cNvSpPr txBox="1"/>
            <p:nvPr/>
          </p:nvSpPr>
          <p:spPr>
            <a:xfrm>
              <a:off x="1210485" y="4642503"/>
              <a:ext cx="2241950" cy="1523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77973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E556833C-8E27-41B3-BA4C-B0EEEBC57B2C}"/>
              </a:ext>
            </a:extLst>
          </p:cNvPr>
          <p:cNvSpPr txBox="1">
            <a:spLocks/>
          </p:cNvSpPr>
          <p:nvPr/>
        </p:nvSpPr>
        <p:spPr>
          <a:xfrm>
            <a:off x="6410325" y="3737433"/>
            <a:ext cx="5251972" cy="2424947"/>
          </a:xfrm>
          <a:prstGeom prst="roundRect">
            <a:avLst>
              <a:gd name="adj" fmla="val 9700"/>
            </a:avLst>
          </a:prstGeom>
          <a:solidFill>
            <a:srgbClr val="EFC807"/>
          </a:solidFill>
        </p:spPr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CE8509D-FEA0-4660-88AD-AF3684607EA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E19B7CE-76DF-4E5F-8AEE-36B54638E1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89121" y="3443028"/>
            <a:ext cx="3013757" cy="3013757"/>
          </a:xfrm>
        </p:spPr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F40816-EDA2-4893-9962-485F704F59B0}"/>
              </a:ext>
            </a:extLst>
          </p:cNvPr>
          <p:cNvGrpSpPr/>
          <p:nvPr/>
        </p:nvGrpSpPr>
        <p:grpSpPr>
          <a:xfrm>
            <a:off x="5691361" y="401215"/>
            <a:ext cx="3823033" cy="2559842"/>
            <a:chOff x="923922" y="2074153"/>
            <a:chExt cx="3823033" cy="255984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F5B6D2E-CFD0-4336-A366-B3C284250A8F}"/>
                </a:ext>
              </a:extLst>
            </p:cNvPr>
            <p:cNvSpPr txBox="1"/>
            <p:nvPr/>
          </p:nvSpPr>
          <p:spPr>
            <a:xfrm>
              <a:off x="923924" y="2074153"/>
              <a:ext cx="382303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</a:t>
              </a:r>
              <a:r>
                <a: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Planning</a:t>
              </a: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. </a:t>
              </a: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Making People Successful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In A Changing </a:t>
              </a:r>
              <a:r>
                <a: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World.</a:t>
              </a:r>
              <a:r>
                <a:rPr kumimoji="0" lang="en-US" altLang="en-US" sz="8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  <a:endPara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EFC80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F88C2A7-495C-4936-A0E3-8785BE641D18}"/>
                </a:ext>
              </a:extLst>
            </p:cNvPr>
            <p:cNvSpPr txBox="1"/>
            <p:nvPr/>
          </p:nvSpPr>
          <p:spPr>
            <a:xfrm>
              <a:off x="923922" y="3459148"/>
              <a:ext cx="3823033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</a:t>
              </a: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itchFamily="2" charset="0"/>
                  <a:ea typeface="Roboto" pitchFamily="2" charset="0"/>
                </a:rPr>
                <a:t>.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711831A-AC55-4A40-8AB8-07D60A43F869}"/>
                </a:ext>
              </a:extLst>
            </p:cNvPr>
            <p:cNvSpPr/>
            <p:nvPr/>
          </p:nvSpPr>
          <p:spPr>
            <a:xfrm>
              <a:off x="923922" y="4381756"/>
              <a:ext cx="1965446" cy="252239"/>
            </a:xfrm>
            <a:prstGeom prst="rect">
              <a:avLst/>
            </a:prstGeom>
            <a:solidFill>
              <a:srgbClr val="EFC8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Details </a:t>
              </a:r>
              <a:r>
                <a:rPr lang="en-US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  <a:endParaRPr lang="en-ID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4FCFA68-95F5-452F-97ED-F3DFB00AFA40}"/>
              </a:ext>
            </a:extLst>
          </p:cNvPr>
          <p:cNvGrpSpPr/>
          <p:nvPr/>
        </p:nvGrpSpPr>
        <p:grpSpPr>
          <a:xfrm>
            <a:off x="7961913" y="4205570"/>
            <a:ext cx="3341349" cy="1488672"/>
            <a:chOff x="1205722" y="4261827"/>
            <a:chExt cx="3341349" cy="148867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8CEE3DC-E581-4B78-A9F0-F60AB8D410A1}"/>
                </a:ext>
              </a:extLst>
            </p:cNvPr>
            <p:cNvSpPr txBox="1"/>
            <p:nvPr/>
          </p:nvSpPr>
          <p:spPr>
            <a:xfrm>
              <a:off x="1205722" y="4261827"/>
              <a:ext cx="33365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</a:t>
              </a:r>
              <a:endPara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8E8CDF5-1D21-4F62-B0F5-9DAC4880EF0F}"/>
                </a:ext>
              </a:extLst>
            </p:cNvPr>
            <p:cNvSpPr txBox="1"/>
            <p:nvPr/>
          </p:nvSpPr>
          <p:spPr>
            <a:xfrm>
              <a:off x="1210485" y="4642503"/>
              <a:ext cx="333658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778426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A0EDE1A-C536-4E97-8187-EE9B7F61FBB4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/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4F150D-4FFF-48C3-A6B3-86271EBB5FBA}"/>
              </a:ext>
            </a:extLst>
          </p:cNvPr>
          <p:cNvGrpSpPr/>
          <p:nvPr/>
        </p:nvGrpSpPr>
        <p:grpSpPr>
          <a:xfrm>
            <a:off x="4900786" y="518749"/>
            <a:ext cx="3823033" cy="2559842"/>
            <a:chOff x="923922" y="2074153"/>
            <a:chExt cx="3823033" cy="255984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49DEA7D-3982-40B8-B1A9-DF75FF3FDF7C}"/>
                </a:ext>
              </a:extLst>
            </p:cNvPr>
            <p:cNvSpPr txBox="1"/>
            <p:nvPr/>
          </p:nvSpPr>
          <p:spPr>
            <a:xfrm>
              <a:off x="923924" y="2074153"/>
              <a:ext cx="382303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</a:t>
              </a:r>
              <a:r>
                <a: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Planning</a:t>
              </a: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. </a:t>
              </a: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Making People Successful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In A Changing </a:t>
              </a:r>
              <a:r>
                <a: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World.</a:t>
              </a:r>
              <a:r>
                <a:rPr kumimoji="0" lang="en-US" altLang="en-US" sz="8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  <a:endPara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EFC80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DFF57D6-2BAA-4722-B4A2-2CADBEB8A41F}"/>
                </a:ext>
              </a:extLst>
            </p:cNvPr>
            <p:cNvSpPr txBox="1"/>
            <p:nvPr/>
          </p:nvSpPr>
          <p:spPr>
            <a:xfrm>
              <a:off x="923922" y="3459148"/>
              <a:ext cx="3823033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</a:t>
              </a: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itchFamily="2" charset="0"/>
                  <a:ea typeface="Roboto" pitchFamily="2" charset="0"/>
                </a:rPr>
                <a:t>.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FB67584-388C-4FF3-851A-B23AD53B45B3}"/>
                </a:ext>
              </a:extLst>
            </p:cNvPr>
            <p:cNvSpPr/>
            <p:nvPr/>
          </p:nvSpPr>
          <p:spPr>
            <a:xfrm>
              <a:off x="923922" y="4381756"/>
              <a:ext cx="1965446" cy="252239"/>
            </a:xfrm>
            <a:prstGeom prst="rect">
              <a:avLst/>
            </a:prstGeom>
            <a:solidFill>
              <a:srgbClr val="EFC8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Details </a:t>
              </a:r>
              <a:r>
                <a:rPr lang="en-US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  <a:endParaRPr lang="en-ID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BBC619C1-D30D-4007-B68F-71E5D7FD3F10}"/>
              </a:ext>
            </a:extLst>
          </p:cNvPr>
          <p:cNvSpPr txBox="1">
            <a:spLocks/>
          </p:cNvSpPr>
          <p:nvPr/>
        </p:nvSpPr>
        <p:spPr>
          <a:xfrm>
            <a:off x="4549094" y="3619500"/>
            <a:ext cx="6957106" cy="2719750"/>
          </a:xfrm>
          <a:prstGeom prst="roundRect">
            <a:avLst>
              <a:gd name="adj" fmla="val 5635"/>
            </a:avLst>
          </a:prstGeom>
          <a:solidFill>
            <a:srgbClr val="EFC807"/>
          </a:solidFill>
        </p:spPr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459AB58-4A05-40FF-B428-D08F6D9158FE}"/>
              </a:ext>
            </a:extLst>
          </p:cNvPr>
          <p:cNvGrpSpPr/>
          <p:nvPr/>
        </p:nvGrpSpPr>
        <p:grpSpPr>
          <a:xfrm>
            <a:off x="4900786" y="4303570"/>
            <a:ext cx="2890664" cy="1351610"/>
            <a:chOff x="1205722" y="4398889"/>
            <a:chExt cx="2890664" cy="1351610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99EAB11-A8E3-435C-8F3C-757407C7BE71}"/>
                </a:ext>
              </a:extLst>
            </p:cNvPr>
            <p:cNvSpPr txBox="1"/>
            <p:nvPr/>
          </p:nvSpPr>
          <p:spPr>
            <a:xfrm>
              <a:off x="1205722" y="4398889"/>
              <a:ext cx="22419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</a:t>
              </a:r>
              <a:endPara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82F042C-432D-4FD0-A7F9-1B2CE88D0F8F}"/>
                </a:ext>
              </a:extLst>
            </p:cNvPr>
            <p:cNvSpPr txBox="1"/>
            <p:nvPr/>
          </p:nvSpPr>
          <p:spPr>
            <a:xfrm>
              <a:off x="1210484" y="4642503"/>
              <a:ext cx="288590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8016E18D-27EE-45C9-934F-CC0A02B886EA}"/>
              </a:ext>
            </a:extLst>
          </p:cNvPr>
          <p:cNvGrpSpPr/>
          <p:nvPr/>
        </p:nvGrpSpPr>
        <p:grpSpPr>
          <a:xfrm>
            <a:off x="8282161" y="4303570"/>
            <a:ext cx="2890664" cy="1351610"/>
            <a:chOff x="1205722" y="4398889"/>
            <a:chExt cx="2890664" cy="135161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B987A0F-D3F4-4E96-AF55-691D57AEFC95}"/>
                </a:ext>
              </a:extLst>
            </p:cNvPr>
            <p:cNvSpPr txBox="1"/>
            <p:nvPr/>
          </p:nvSpPr>
          <p:spPr>
            <a:xfrm>
              <a:off x="1205722" y="4398889"/>
              <a:ext cx="22419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</a:t>
              </a:r>
              <a:endPara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432DAF1-4B1A-4929-960B-96C0510EC457}"/>
                </a:ext>
              </a:extLst>
            </p:cNvPr>
            <p:cNvSpPr txBox="1"/>
            <p:nvPr/>
          </p:nvSpPr>
          <p:spPr>
            <a:xfrm>
              <a:off x="1210484" y="4642503"/>
              <a:ext cx="2885902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4427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241F22F9-2C42-47D5-A846-B2D94907082C}"/>
              </a:ext>
            </a:extLst>
          </p:cNvPr>
          <p:cNvGrpSpPr/>
          <p:nvPr/>
        </p:nvGrpSpPr>
        <p:grpSpPr>
          <a:xfrm>
            <a:off x="2168367" y="1316339"/>
            <a:ext cx="7855265" cy="3615721"/>
            <a:chOff x="4318156" y="888428"/>
            <a:chExt cx="7855265" cy="3615721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2E148E5-B7FD-48F0-9B94-73EFB32AB677}"/>
                </a:ext>
              </a:extLst>
            </p:cNvPr>
            <p:cNvSpPr txBox="1"/>
            <p:nvPr/>
          </p:nvSpPr>
          <p:spPr>
            <a:xfrm>
              <a:off x="5457823" y="1498028"/>
              <a:ext cx="55759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b="1" dirty="0">
                  <a:solidFill>
                    <a:srgbClr val="EFC80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Welcome</a:t>
              </a:r>
              <a:r>
                <a:rPr 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Message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1DDB007-9DBF-4A26-A5D2-46A4B5F1259E}"/>
                </a:ext>
              </a:extLst>
            </p:cNvPr>
            <p:cNvSpPr txBox="1"/>
            <p:nvPr/>
          </p:nvSpPr>
          <p:spPr>
            <a:xfrm>
              <a:off x="5457823" y="2144359"/>
              <a:ext cx="557593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1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Making people successful in a changing world.</a:t>
              </a:r>
              <a:r>
                <a:rPr kumimoji="0" lang="en-US" altLang="en-US" sz="3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  <a:endParaRPr kumimoji="0" lang="en-US" altLang="en-US" sz="1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440AE7A-535F-458D-A54E-5E1EA431A644}"/>
                </a:ext>
              </a:extLst>
            </p:cNvPr>
            <p:cNvSpPr txBox="1"/>
            <p:nvPr/>
          </p:nvSpPr>
          <p:spPr>
            <a:xfrm>
              <a:off x="4318156" y="2557075"/>
              <a:ext cx="7855265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  </a:r>
              <a:r>
                <a:rPr lang="en-US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popularised</a:t>
              </a: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 in the 1960s with the release of Letraset sheets containing Lorem Ipsum passages, and more recently with desktop publishing software like Aldus PageMaker including versions of Lorem Ipsum.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AFA3E84-4736-41D4-B07A-A7826CF26D68}"/>
                </a:ext>
              </a:extLst>
            </p:cNvPr>
            <p:cNvSpPr txBox="1"/>
            <p:nvPr/>
          </p:nvSpPr>
          <p:spPr>
            <a:xfrm>
              <a:off x="4318156" y="3603903"/>
              <a:ext cx="7855265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  </a:r>
              <a:r>
                <a:rPr lang="en-US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popularised</a:t>
              </a: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 in the 1960s with the release of Letraset sheets containing Lorem Ipsum passages, and more recently with desktop publishing software like Aldus PageMaker including versions of Lorem Ipsum.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26CBA63-F710-4204-B179-804199A2E2D2}"/>
                </a:ext>
              </a:extLst>
            </p:cNvPr>
            <p:cNvSpPr txBox="1"/>
            <p:nvPr/>
          </p:nvSpPr>
          <p:spPr>
            <a:xfrm>
              <a:off x="5457824" y="888428"/>
              <a:ext cx="557593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rgbClr val="EFC80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“</a:t>
              </a:r>
              <a:endParaRPr lang="en-US" sz="6000" dirty="0">
                <a:solidFill>
                  <a:srgbClr val="EFC80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9556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10F4B80-4E8A-4A2C-93AC-FFD37F2B31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1085" y="378543"/>
            <a:ext cx="6100915" cy="6100915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48BFDC5-CA95-45BA-9D99-F6BC07C07C1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8BC8205-2B4E-425F-8B05-EEEF56665F4F}"/>
              </a:ext>
            </a:extLst>
          </p:cNvPr>
          <p:cNvGrpSpPr/>
          <p:nvPr/>
        </p:nvGrpSpPr>
        <p:grpSpPr>
          <a:xfrm>
            <a:off x="2894358" y="2149078"/>
            <a:ext cx="3823033" cy="2559842"/>
            <a:chOff x="923922" y="2074153"/>
            <a:chExt cx="3823033" cy="255984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85CB09B-3725-4AA2-8371-F63624952A95}"/>
                </a:ext>
              </a:extLst>
            </p:cNvPr>
            <p:cNvSpPr txBox="1"/>
            <p:nvPr/>
          </p:nvSpPr>
          <p:spPr>
            <a:xfrm>
              <a:off x="923924" y="2074153"/>
              <a:ext cx="382303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</a:t>
              </a:r>
              <a:r>
                <a: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Mockup.</a:t>
              </a: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Making People Successful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In A Changing </a:t>
              </a:r>
              <a:r>
                <a: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World.</a:t>
              </a:r>
              <a:r>
                <a:rPr kumimoji="0" lang="en-US" altLang="en-US" sz="8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  <a:endPara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EFC80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C6A601E-EB22-4EE5-9631-CA677B6E7D1B}"/>
                </a:ext>
              </a:extLst>
            </p:cNvPr>
            <p:cNvSpPr txBox="1"/>
            <p:nvPr/>
          </p:nvSpPr>
          <p:spPr>
            <a:xfrm>
              <a:off x="923922" y="3459148"/>
              <a:ext cx="3823033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</a:t>
              </a: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itchFamily="2" charset="0"/>
                  <a:ea typeface="Roboto" pitchFamily="2" charset="0"/>
                </a:rPr>
                <a:t>.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0402B7A-F2BA-4C00-BBCE-390DFA362A38}"/>
                </a:ext>
              </a:extLst>
            </p:cNvPr>
            <p:cNvSpPr/>
            <p:nvPr/>
          </p:nvSpPr>
          <p:spPr>
            <a:xfrm>
              <a:off x="923922" y="4381756"/>
              <a:ext cx="1965446" cy="252239"/>
            </a:xfrm>
            <a:prstGeom prst="rect">
              <a:avLst/>
            </a:prstGeom>
            <a:solidFill>
              <a:srgbClr val="EFC8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Details </a:t>
              </a:r>
              <a:r>
                <a:rPr lang="en-US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  <a:endParaRPr lang="en-ID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724301CE-C503-41DC-A3F4-24DD196BCD98}"/>
              </a:ext>
            </a:extLst>
          </p:cNvPr>
          <p:cNvSpPr txBox="1">
            <a:spLocks/>
          </p:cNvSpPr>
          <p:nvPr/>
        </p:nvSpPr>
        <p:spPr>
          <a:xfrm>
            <a:off x="600075" y="0"/>
            <a:ext cx="1743075" cy="6858000"/>
          </a:xfrm>
          <a:prstGeom prst="roundRect">
            <a:avLst>
              <a:gd name="adj" fmla="val 0"/>
            </a:avLst>
          </a:prstGeom>
          <a:solidFill>
            <a:srgbClr val="EFC807"/>
          </a:solidFill>
        </p:spPr>
      </p:sp>
    </p:spTree>
    <p:extLst>
      <p:ext uri="{BB962C8B-B14F-4D97-AF65-F5344CB8AC3E}">
        <p14:creationId xmlns:p14="http://schemas.microsoft.com/office/powerpoint/2010/main" val="33148322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166E17D-B5D0-4760-8D32-6AF47A63C5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35216856"/>
              </p:ext>
            </p:extLst>
          </p:nvPr>
        </p:nvGraphicFramePr>
        <p:xfrm>
          <a:off x="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412B63BE-9E70-4F2F-A723-09EC6A8AFD13}"/>
              </a:ext>
            </a:extLst>
          </p:cNvPr>
          <p:cNvGrpSpPr/>
          <p:nvPr/>
        </p:nvGrpSpPr>
        <p:grpSpPr>
          <a:xfrm>
            <a:off x="7304433" y="1434371"/>
            <a:ext cx="3823033" cy="3989255"/>
            <a:chOff x="7085358" y="2149078"/>
            <a:chExt cx="3823033" cy="3989255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413A6DB-D1B8-48B9-B9E2-BAC6154C9513}"/>
                </a:ext>
              </a:extLst>
            </p:cNvPr>
            <p:cNvGrpSpPr/>
            <p:nvPr/>
          </p:nvGrpSpPr>
          <p:grpSpPr>
            <a:xfrm>
              <a:off x="7085358" y="2149078"/>
              <a:ext cx="3823033" cy="2559842"/>
              <a:chOff x="923922" y="2074153"/>
              <a:chExt cx="3823033" cy="2559842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3E2C5AD-2322-4762-A66D-FEEFE65D111A}"/>
                  </a:ext>
                </a:extLst>
              </p:cNvPr>
              <p:cNvSpPr txBox="1"/>
              <p:nvPr/>
            </p:nvSpPr>
            <p:spPr>
              <a:xfrm>
                <a:off x="923924" y="2074153"/>
                <a:ext cx="3823031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800" i="0" u="none" strike="noStrike" cap="none" normalizeH="0" baseline="0" dirty="0">
                    <a:ln>
                      <a:noFill/>
                    </a:ln>
                    <a:solidFill>
                      <a:srgbClr val="202124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Best </a:t>
                </a:r>
                <a:r>
                  <a:rPr kumimoji="0" lang="en-US" altLang="en-US" sz="2800" b="1" i="0" u="none" strike="noStrike" cap="none" normalizeH="0" baseline="0" dirty="0">
                    <a:ln>
                      <a:noFill/>
                    </a:ln>
                    <a:solidFill>
                      <a:srgbClr val="EFC807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Chart.</a:t>
                </a:r>
                <a:r>
                  <a:rPr kumimoji="0" lang="en-US" altLang="en-US" sz="2800" i="0" u="none" strike="noStrike" cap="none" normalizeH="0" baseline="0" dirty="0">
                    <a:ln>
                      <a:noFill/>
                    </a:ln>
                    <a:solidFill>
                      <a:srgbClr val="EFC807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 </a:t>
                </a:r>
                <a:r>
                  <a:rPr kumimoji="0" lang="en-US" altLang="en-US" sz="2800" i="0" u="none" strike="noStrike" cap="none" normalizeH="0" baseline="0" dirty="0">
                    <a:ln>
                      <a:noFill/>
                    </a:ln>
                    <a:solidFill>
                      <a:srgbClr val="202124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Making People Successful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800" i="0" u="none" strike="noStrike" cap="none" normalizeH="0" baseline="0" dirty="0">
                    <a:ln>
                      <a:noFill/>
                    </a:ln>
                    <a:solidFill>
                      <a:srgbClr val="202124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In A Changing </a:t>
                </a:r>
                <a:r>
                  <a:rPr kumimoji="0" lang="en-US" altLang="en-US" sz="2800" b="1" i="0" u="none" strike="noStrike" cap="none" normalizeH="0" baseline="0" dirty="0">
                    <a:ln>
                      <a:noFill/>
                    </a:ln>
                    <a:solidFill>
                      <a:srgbClr val="EFC807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World.</a:t>
                </a:r>
                <a:r>
                  <a:rPr kumimoji="0" lang="en-US" altLang="en-US" sz="800" b="1" i="0" u="none" strike="noStrike" cap="none" normalizeH="0" baseline="0" dirty="0">
                    <a:ln>
                      <a:noFill/>
                    </a:ln>
                    <a:solidFill>
                      <a:srgbClr val="EFC807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 </a:t>
                </a:r>
                <a:endParaRPr kumimoji="0" lang="en-US" altLang="en-US" sz="20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521D0C1-B4C1-4B2A-AAE2-DD362A9A288F}"/>
                  </a:ext>
                </a:extLst>
              </p:cNvPr>
              <p:cNvSpPr txBox="1"/>
              <p:nvPr/>
            </p:nvSpPr>
            <p:spPr>
              <a:xfrm>
                <a:off x="923922" y="3459148"/>
                <a:ext cx="3823033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Roboto" pitchFamily="2" charset="0"/>
                    <a:ea typeface="Roboto" pitchFamily="2" charset="0"/>
                  </a:rPr>
                  <a:t>Lorem Ipsum is simply dummy text of the printing and typesetting industry. Lorem Ipsum has been the industry's standard dummy text ever since the 1500s</a:t>
                </a:r>
                <a:r>
                  <a:rPr lang="en-US" sz="9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oboto" pitchFamily="2" charset="0"/>
                    <a:ea typeface="Roboto" pitchFamily="2" charset="0"/>
                  </a:rPr>
                  <a:t>.</a:t>
                </a:r>
                <a:endParaRPr lang="en-ID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itchFamily="2" charset="0"/>
                  <a:ea typeface="Roboto" pitchFamily="2" charset="0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4AB0A00B-F6CC-4C95-A233-0894F46741F5}"/>
                  </a:ext>
                </a:extLst>
              </p:cNvPr>
              <p:cNvSpPr/>
              <p:nvPr/>
            </p:nvSpPr>
            <p:spPr>
              <a:xfrm>
                <a:off x="923922" y="4381756"/>
                <a:ext cx="1965446" cy="252239"/>
              </a:xfrm>
              <a:prstGeom prst="rect">
                <a:avLst/>
              </a:prstGeom>
              <a:solidFill>
                <a:srgbClr val="EFC80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Details </a:t>
                </a:r>
                <a:r>
                  <a:rPr lang="en-US" sz="11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Here</a:t>
                </a:r>
                <a:endParaRPr lang="en-ID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880BFEDB-AB2D-4C3B-90E7-A70E37DADA2C}"/>
                </a:ext>
              </a:extLst>
            </p:cNvPr>
            <p:cNvGrpSpPr/>
            <p:nvPr/>
          </p:nvGrpSpPr>
          <p:grpSpPr>
            <a:xfrm>
              <a:off x="7085358" y="4994473"/>
              <a:ext cx="3823032" cy="1143860"/>
              <a:chOff x="1205722" y="4398889"/>
              <a:chExt cx="3823032" cy="1143860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EAFC0E9-F377-4746-AECF-142DBC79DD54}"/>
                  </a:ext>
                </a:extLst>
              </p:cNvPr>
              <p:cNvSpPr txBox="1"/>
              <p:nvPr/>
            </p:nvSpPr>
            <p:spPr>
              <a:xfrm>
                <a:off x="1205722" y="4398889"/>
                <a:ext cx="2241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>
                    <a:ln>
                      <a:noFill/>
                    </a:ln>
                    <a:solidFill>
                      <a:srgbClr val="EFC807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Best planning. </a:t>
                </a:r>
                <a:endParaRPr kumimoji="0" lang="en-US" altLang="en-US" sz="11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A9ED675-9C0B-4A8F-9229-A63E2BFE7B26}"/>
                  </a:ext>
                </a:extLst>
              </p:cNvPr>
              <p:cNvSpPr txBox="1"/>
              <p:nvPr/>
            </p:nvSpPr>
            <p:spPr>
              <a:xfrm>
                <a:off x="1210483" y="4642503"/>
                <a:ext cx="3818271" cy="900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Roboto" pitchFamily="2" charset="0"/>
                    <a:ea typeface="Roboto" pitchFamily="2" charset="0"/>
                  </a:rPr>
  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  </a:r>
                <a:endParaRPr lang="en-ID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itchFamily="2" charset="0"/>
                  <a:ea typeface="Roboto" pitchFamily="2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638077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990640E-2F70-4758-AC52-CB061B83DF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22900977"/>
              </p:ext>
            </p:extLst>
          </p:nvPr>
        </p:nvGraphicFramePr>
        <p:xfrm>
          <a:off x="5114925" y="719666"/>
          <a:ext cx="682625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7" name="Group 26">
            <a:extLst>
              <a:ext uri="{FF2B5EF4-FFF2-40B4-BE49-F238E27FC236}">
                <a16:creationId xmlns:a16="http://schemas.microsoft.com/office/drawing/2014/main" id="{23F997D1-F208-4A78-93CF-245D7FC9C8E0}"/>
              </a:ext>
            </a:extLst>
          </p:cNvPr>
          <p:cNvGrpSpPr/>
          <p:nvPr/>
        </p:nvGrpSpPr>
        <p:grpSpPr>
          <a:xfrm>
            <a:off x="951258" y="1434371"/>
            <a:ext cx="3823033" cy="3989255"/>
            <a:chOff x="7085358" y="2149078"/>
            <a:chExt cx="3823033" cy="3989255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8541A469-3C98-42EF-9C30-C9AE678087F6}"/>
                </a:ext>
              </a:extLst>
            </p:cNvPr>
            <p:cNvGrpSpPr/>
            <p:nvPr/>
          </p:nvGrpSpPr>
          <p:grpSpPr>
            <a:xfrm>
              <a:off x="7085358" y="2149078"/>
              <a:ext cx="3823033" cy="2559842"/>
              <a:chOff x="923922" y="2074153"/>
              <a:chExt cx="3823033" cy="2559842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000B3491-2697-4173-AA95-F05B289706BA}"/>
                  </a:ext>
                </a:extLst>
              </p:cNvPr>
              <p:cNvSpPr txBox="1"/>
              <p:nvPr/>
            </p:nvSpPr>
            <p:spPr>
              <a:xfrm>
                <a:off x="923924" y="2074153"/>
                <a:ext cx="3823031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800" i="0" u="none" strike="noStrike" cap="none" normalizeH="0" baseline="0" dirty="0">
                    <a:ln>
                      <a:noFill/>
                    </a:ln>
                    <a:solidFill>
                      <a:srgbClr val="202124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Best </a:t>
                </a:r>
                <a:r>
                  <a:rPr kumimoji="0" lang="en-US" altLang="en-US" sz="2800" b="1" i="0" u="none" strike="noStrike" cap="none" normalizeH="0" baseline="0" dirty="0">
                    <a:ln>
                      <a:noFill/>
                    </a:ln>
                    <a:solidFill>
                      <a:srgbClr val="EFC807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Chart.</a:t>
                </a:r>
                <a:r>
                  <a:rPr kumimoji="0" lang="en-US" altLang="en-US" sz="2800" i="0" u="none" strike="noStrike" cap="none" normalizeH="0" baseline="0" dirty="0">
                    <a:ln>
                      <a:noFill/>
                    </a:ln>
                    <a:solidFill>
                      <a:srgbClr val="EFC807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 </a:t>
                </a:r>
                <a:r>
                  <a:rPr kumimoji="0" lang="en-US" altLang="en-US" sz="2800" i="0" u="none" strike="noStrike" cap="none" normalizeH="0" baseline="0" dirty="0">
                    <a:ln>
                      <a:noFill/>
                    </a:ln>
                    <a:solidFill>
                      <a:srgbClr val="202124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Making People Successful</a:t>
                </a: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2800" i="0" u="none" strike="noStrike" cap="none" normalizeH="0" baseline="0" dirty="0">
                    <a:ln>
                      <a:noFill/>
                    </a:ln>
                    <a:solidFill>
                      <a:srgbClr val="202124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In A Changing </a:t>
                </a:r>
                <a:r>
                  <a:rPr kumimoji="0" lang="en-US" altLang="en-US" sz="2800" b="1" i="0" u="none" strike="noStrike" cap="none" normalizeH="0" baseline="0" dirty="0">
                    <a:ln>
                      <a:noFill/>
                    </a:ln>
                    <a:solidFill>
                      <a:srgbClr val="EFC807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World.</a:t>
                </a:r>
                <a:r>
                  <a:rPr kumimoji="0" lang="en-US" altLang="en-US" sz="800" b="1" i="0" u="none" strike="noStrike" cap="none" normalizeH="0" baseline="0" dirty="0">
                    <a:ln>
                      <a:noFill/>
                    </a:ln>
                    <a:solidFill>
                      <a:srgbClr val="EFC807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 </a:t>
                </a:r>
                <a:endParaRPr kumimoji="0" lang="en-US" altLang="en-US" sz="20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F834E34-E90B-4D6F-BCAC-9EF8F3AFC602}"/>
                  </a:ext>
                </a:extLst>
              </p:cNvPr>
              <p:cNvSpPr txBox="1"/>
              <p:nvPr/>
            </p:nvSpPr>
            <p:spPr>
              <a:xfrm>
                <a:off x="923922" y="3459148"/>
                <a:ext cx="3823033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Roboto" pitchFamily="2" charset="0"/>
                    <a:ea typeface="Roboto" pitchFamily="2" charset="0"/>
                  </a:rPr>
                  <a:t>Lorem Ipsum is simply dummy text of the printing and typesetting industry. Lorem Ipsum has been the industry's standard dummy text ever since the 1500s</a:t>
                </a:r>
                <a:r>
                  <a:rPr lang="en-US" sz="9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oboto" pitchFamily="2" charset="0"/>
                    <a:ea typeface="Roboto" pitchFamily="2" charset="0"/>
                  </a:rPr>
                  <a:t>.</a:t>
                </a:r>
                <a:endParaRPr lang="en-ID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itchFamily="2" charset="0"/>
                  <a:ea typeface="Roboto" pitchFamily="2" charset="0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16B0669-2F14-4D06-A577-969217A4C78D}"/>
                  </a:ext>
                </a:extLst>
              </p:cNvPr>
              <p:cNvSpPr/>
              <p:nvPr/>
            </p:nvSpPr>
            <p:spPr>
              <a:xfrm>
                <a:off x="923922" y="4381756"/>
                <a:ext cx="1965446" cy="252239"/>
              </a:xfrm>
              <a:prstGeom prst="rect">
                <a:avLst/>
              </a:prstGeom>
              <a:solidFill>
                <a:srgbClr val="EFC80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Details </a:t>
                </a:r>
                <a:r>
                  <a:rPr lang="en-US" sz="1100" dirty="0"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Here</a:t>
                </a:r>
                <a:endParaRPr lang="en-ID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74FAF1FB-EB95-4598-B4E1-9F3926248CB2}"/>
                </a:ext>
              </a:extLst>
            </p:cNvPr>
            <p:cNvGrpSpPr/>
            <p:nvPr/>
          </p:nvGrpSpPr>
          <p:grpSpPr>
            <a:xfrm>
              <a:off x="7085358" y="4994473"/>
              <a:ext cx="3823032" cy="1143860"/>
              <a:chOff x="1205722" y="4398889"/>
              <a:chExt cx="3823032" cy="1143860"/>
            </a:xfrm>
          </p:grpSpPr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43C4941F-FDDB-4195-800B-CF0540C01AD2}"/>
                  </a:ext>
                </a:extLst>
              </p:cNvPr>
              <p:cNvSpPr txBox="1"/>
              <p:nvPr/>
            </p:nvSpPr>
            <p:spPr>
              <a:xfrm>
                <a:off x="1205722" y="4398889"/>
                <a:ext cx="22419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1" i="0" u="none" strike="noStrike" cap="none" normalizeH="0" baseline="0" dirty="0">
                    <a:ln>
                      <a:noFill/>
                    </a:ln>
                    <a:solidFill>
                      <a:srgbClr val="EFC807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Best planning. </a:t>
                </a:r>
                <a:endParaRPr kumimoji="0" lang="en-US" altLang="en-US" sz="11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69AE5D0-A9CB-41A1-9D6F-4FE99BC7DBF1}"/>
                  </a:ext>
                </a:extLst>
              </p:cNvPr>
              <p:cNvSpPr txBox="1"/>
              <p:nvPr/>
            </p:nvSpPr>
            <p:spPr>
              <a:xfrm>
                <a:off x="1210483" y="4642503"/>
                <a:ext cx="3818271" cy="9002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9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Roboto" pitchFamily="2" charset="0"/>
                    <a:ea typeface="Roboto" pitchFamily="2" charset="0"/>
                  </a:rPr>
  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  </a:r>
                <a:endParaRPr lang="en-ID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itchFamily="2" charset="0"/>
                  <a:ea typeface="Roboto" pitchFamily="2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817316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4D8359E7-399D-4215-A1A1-1E45834815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6238"/>
            <a:ext cx="6105524" cy="6105524"/>
          </a:xfrm>
          <a:prstGeom prst="rect">
            <a:avLst/>
          </a:prstGeom>
          <a:effectLst>
            <a:outerShdw blurRad="101600" dist="114300" dir="7380000" algn="tr" rotWithShape="0">
              <a:prstClr val="black">
                <a:alpha val="56000"/>
              </a:prstClr>
            </a:outerShdw>
          </a:effectLst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CD2102-F2D0-4F88-BD5D-4A0664DF147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69F9B40-530D-462A-BAA6-DE4B1B9BE37F}"/>
              </a:ext>
            </a:extLst>
          </p:cNvPr>
          <p:cNvGrpSpPr/>
          <p:nvPr/>
        </p:nvGrpSpPr>
        <p:grpSpPr>
          <a:xfrm>
            <a:off x="5359235" y="2149078"/>
            <a:ext cx="3823033" cy="2559842"/>
            <a:chOff x="923922" y="2074153"/>
            <a:chExt cx="3823033" cy="255984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13F94D6-F6C5-482C-BBF1-EFE864EE70E1}"/>
                </a:ext>
              </a:extLst>
            </p:cNvPr>
            <p:cNvSpPr txBox="1"/>
            <p:nvPr/>
          </p:nvSpPr>
          <p:spPr>
            <a:xfrm>
              <a:off x="923924" y="2074153"/>
              <a:ext cx="382303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</a:t>
              </a:r>
              <a:r>
                <a: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Mockup.</a:t>
              </a: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Making People Successful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In A Changing </a:t>
              </a:r>
              <a:r>
                <a: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World.</a:t>
              </a:r>
              <a:r>
                <a:rPr kumimoji="0" lang="en-US" altLang="en-US" sz="8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  <a:endPara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EFC80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BAE753C-99BC-4619-BD9F-748D94172360}"/>
                </a:ext>
              </a:extLst>
            </p:cNvPr>
            <p:cNvSpPr txBox="1"/>
            <p:nvPr/>
          </p:nvSpPr>
          <p:spPr>
            <a:xfrm>
              <a:off x="923922" y="3459148"/>
              <a:ext cx="3823033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</a:t>
              </a: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itchFamily="2" charset="0"/>
                  <a:ea typeface="Roboto" pitchFamily="2" charset="0"/>
                </a:rPr>
                <a:t>.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5861CE7-003B-41B4-82EE-A48000C70FCD}"/>
                </a:ext>
              </a:extLst>
            </p:cNvPr>
            <p:cNvSpPr/>
            <p:nvPr/>
          </p:nvSpPr>
          <p:spPr>
            <a:xfrm>
              <a:off x="923922" y="4381756"/>
              <a:ext cx="1965446" cy="252239"/>
            </a:xfrm>
            <a:prstGeom prst="rect">
              <a:avLst/>
            </a:prstGeom>
            <a:solidFill>
              <a:srgbClr val="EFC8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Details </a:t>
              </a:r>
              <a:r>
                <a:rPr lang="en-US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  <a:endParaRPr lang="en-ID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0" name="Picture Placeholder 10">
            <a:extLst>
              <a:ext uri="{FF2B5EF4-FFF2-40B4-BE49-F238E27FC236}">
                <a16:creationId xmlns:a16="http://schemas.microsoft.com/office/drawing/2014/main" id="{1F922929-C83C-4E68-A814-A64CF36C4C36}"/>
              </a:ext>
            </a:extLst>
          </p:cNvPr>
          <p:cNvSpPr txBox="1">
            <a:spLocks/>
          </p:cNvSpPr>
          <p:nvPr/>
        </p:nvSpPr>
        <p:spPr>
          <a:xfrm>
            <a:off x="9588548" y="0"/>
            <a:ext cx="1965445" cy="6858000"/>
          </a:xfrm>
          <a:prstGeom prst="roundRect">
            <a:avLst>
              <a:gd name="adj" fmla="val 0"/>
            </a:avLst>
          </a:prstGeom>
          <a:solidFill>
            <a:srgbClr val="EFC807"/>
          </a:solidFill>
        </p:spPr>
      </p:sp>
    </p:spTree>
    <p:extLst>
      <p:ext uri="{BB962C8B-B14F-4D97-AF65-F5344CB8AC3E}">
        <p14:creationId xmlns:p14="http://schemas.microsoft.com/office/powerpoint/2010/main" val="28460108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1842D8F-AC06-472C-93C8-8C3DDAD132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8345" y="487172"/>
            <a:ext cx="5883655" cy="5883655"/>
          </a:xfrm>
          <a:prstGeom prst="rect">
            <a:avLst/>
          </a:prstGeom>
          <a:effectLst>
            <a:outerShdw blurRad="101600" dist="114300" dir="7380000" algn="tr" rotWithShape="0">
              <a:prstClr val="black">
                <a:alpha val="56000"/>
              </a:prstClr>
            </a:outerShdw>
          </a:effectLst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9FB4EB-3F59-44C3-9711-ECEEF4E9C3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10B63A1-540D-414D-9F4B-3DC205849CAF}"/>
              </a:ext>
            </a:extLst>
          </p:cNvPr>
          <p:cNvGrpSpPr/>
          <p:nvPr/>
        </p:nvGrpSpPr>
        <p:grpSpPr>
          <a:xfrm>
            <a:off x="3232198" y="2149078"/>
            <a:ext cx="3823033" cy="2559842"/>
            <a:chOff x="923922" y="2074153"/>
            <a:chExt cx="3823033" cy="2559842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7CA79A6-C835-40E5-B12C-4CEFC47F1890}"/>
                </a:ext>
              </a:extLst>
            </p:cNvPr>
            <p:cNvSpPr txBox="1"/>
            <p:nvPr/>
          </p:nvSpPr>
          <p:spPr>
            <a:xfrm>
              <a:off x="923924" y="2074153"/>
              <a:ext cx="382303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</a:t>
              </a:r>
              <a:r>
                <a: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Mockup.</a:t>
              </a: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Making People Successful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In A Changing </a:t>
              </a:r>
              <a:r>
                <a:rPr kumimoji="0" lang="en-US" altLang="en-US" sz="28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World.</a:t>
              </a:r>
              <a:r>
                <a:rPr kumimoji="0" lang="en-US" altLang="en-US" sz="800" b="1" i="0" u="none" strike="noStrike" cap="none" normalizeH="0" baseline="0" dirty="0">
                  <a:ln>
                    <a:noFill/>
                  </a:ln>
                  <a:solidFill>
                    <a:srgbClr val="EFC807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  <a:endParaRPr kumimoji="0" lang="en-US" altLang="en-US" sz="2000" b="1" i="0" u="none" strike="noStrike" cap="none" normalizeH="0" baseline="0" dirty="0">
                <a:ln>
                  <a:noFill/>
                </a:ln>
                <a:solidFill>
                  <a:srgbClr val="EFC807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FDA4A29-7650-483B-AE3C-7D8594E40A50}"/>
                </a:ext>
              </a:extLst>
            </p:cNvPr>
            <p:cNvSpPr txBox="1"/>
            <p:nvPr/>
          </p:nvSpPr>
          <p:spPr>
            <a:xfrm>
              <a:off x="923922" y="3459148"/>
              <a:ext cx="3823033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</a:t>
              </a: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" pitchFamily="2" charset="0"/>
                  <a:ea typeface="Roboto" pitchFamily="2" charset="0"/>
                </a:rPr>
                <a:t>.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B88B993-FA7F-43CD-B37F-482FE736ABA1}"/>
                </a:ext>
              </a:extLst>
            </p:cNvPr>
            <p:cNvSpPr/>
            <p:nvPr/>
          </p:nvSpPr>
          <p:spPr>
            <a:xfrm>
              <a:off x="923922" y="4381756"/>
              <a:ext cx="1965446" cy="252239"/>
            </a:xfrm>
            <a:prstGeom prst="rect">
              <a:avLst/>
            </a:prstGeom>
            <a:solidFill>
              <a:srgbClr val="EFC8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Details </a:t>
              </a:r>
              <a:r>
                <a:rPr lang="en-US" sz="1100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  <a:endParaRPr lang="en-ID" sz="11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2" name="Picture Placeholder 10">
            <a:extLst>
              <a:ext uri="{FF2B5EF4-FFF2-40B4-BE49-F238E27FC236}">
                <a16:creationId xmlns:a16="http://schemas.microsoft.com/office/drawing/2014/main" id="{DB7B6021-64C2-4680-A9AC-8A5880F88738}"/>
              </a:ext>
            </a:extLst>
          </p:cNvPr>
          <p:cNvSpPr txBox="1">
            <a:spLocks/>
          </p:cNvSpPr>
          <p:nvPr/>
        </p:nvSpPr>
        <p:spPr>
          <a:xfrm>
            <a:off x="568373" y="0"/>
            <a:ext cx="1965445" cy="6858000"/>
          </a:xfrm>
          <a:prstGeom prst="roundRect">
            <a:avLst>
              <a:gd name="adj" fmla="val 0"/>
            </a:avLst>
          </a:prstGeom>
          <a:solidFill>
            <a:srgbClr val="EFC807"/>
          </a:solidFill>
        </p:spPr>
      </p:sp>
    </p:spTree>
    <p:extLst>
      <p:ext uri="{BB962C8B-B14F-4D97-AF65-F5344CB8AC3E}">
        <p14:creationId xmlns:p14="http://schemas.microsoft.com/office/powerpoint/2010/main" val="25347629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C8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B5C79B1-7717-441C-A283-7496BE3708B6}"/>
              </a:ext>
            </a:extLst>
          </p:cNvPr>
          <p:cNvGrpSpPr/>
          <p:nvPr/>
        </p:nvGrpSpPr>
        <p:grpSpPr>
          <a:xfrm>
            <a:off x="2671347" y="2767281"/>
            <a:ext cx="6849306" cy="1323438"/>
            <a:chOff x="2671347" y="3028891"/>
            <a:chExt cx="6849306" cy="132343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B8F4F03-6D87-47F9-BD57-5364E5B2A1D6}"/>
                </a:ext>
              </a:extLst>
            </p:cNvPr>
            <p:cNvSpPr txBox="1"/>
            <p:nvPr/>
          </p:nvSpPr>
          <p:spPr>
            <a:xfrm>
              <a:off x="2671347" y="3028891"/>
              <a:ext cx="684930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600" b="1" spc="3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 ExtraBold" panose="020B0906030804020204" pitchFamily="34" charset="0"/>
                </a:rPr>
                <a:t>Thank </a:t>
              </a:r>
              <a:r>
                <a:rPr lang="en-US" sz="6600" spc="30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Open Sans ExtraBold" panose="020B0906030804020204" pitchFamily="34" charset="0"/>
                </a:rPr>
                <a:t>You !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1B72828-6120-48DC-AC51-CF01E49AFD96}"/>
                </a:ext>
              </a:extLst>
            </p:cNvPr>
            <p:cNvSpPr txBox="1"/>
            <p:nvPr/>
          </p:nvSpPr>
          <p:spPr>
            <a:xfrm>
              <a:off x="3738566" y="4090719"/>
              <a:ext cx="471486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spc="600">
                  <a:solidFill>
                    <a:schemeClr val="bg1"/>
                  </a:solidFill>
                  <a:latin typeface="Open Sans ExtraBold" panose="020B0906030804020204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PRESENTATION TEMPLATE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1373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BD8A57B1-38DD-4815-9DA6-B8D231C96F8D}"/>
              </a:ext>
            </a:extLst>
          </p:cNvPr>
          <p:cNvGrpSpPr/>
          <p:nvPr/>
        </p:nvGrpSpPr>
        <p:grpSpPr>
          <a:xfrm>
            <a:off x="1241267" y="1056276"/>
            <a:ext cx="7855265" cy="4745447"/>
            <a:chOff x="4318156" y="805530"/>
            <a:chExt cx="7855265" cy="4745447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70F73B8-5728-41B8-B56F-1CAFD5968AD9}"/>
                </a:ext>
              </a:extLst>
            </p:cNvPr>
            <p:cNvSpPr txBox="1"/>
            <p:nvPr/>
          </p:nvSpPr>
          <p:spPr>
            <a:xfrm>
              <a:off x="4318157" y="1498028"/>
              <a:ext cx="671559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dirty="0">
                  <a:solidFill>
                    <a:srgbClr val="EFC80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Best</a:t>
              </a:r>
              <a:r>
                <a:rPr 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Text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B1FBE97-AA82-4F37-8491-FC7F12FAC7B2}"/>
                </a:ext>
              </a:extLst>
            </p:cNvPr>
            <p:cNvSpPr txBox="1"/>
            <p:nvPr/>
          </p:nvSpPr>
          <p:spPr>
            <a:xfrm>
              <a:off x="4318157" y="2144359"/>
              <a:ext cx="671559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1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Making people successful in a changing world.</a:t>
              </a:r>
              <a:r>
                <a:rPr kumimoji="0" lang="en-US" altLang="en-US" sz="9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760DD4F-5915-43F7-B9A2-8ABCFC12BA4E}"/>
                </a:ext>
              </a:extLst>
            </p:cNvPr>
            <p:cNvSpPr txBox="1"/>
            <p:nvPr/>
          </p:nvSpPr>
          <p:spPr>
            <a:xfrm>
              <a:off x="4318156" y="2557075"/>
              <a:ext cx="7855265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  </a:r>
              <a:r>
                <a:rPr lang="en-US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popularised</a:t>
              </a: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 in the 1960s with the release of Letraset sheets containing Lorem Ipsum passages, and more recently with desktop publishing software like Aldus PageMaker including versions of Lorem Ipsum.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B44F40C-8AD0-4ABC-81AF-EBC500966DF8}"/>
                </a:ext>
              </a:extLst>
            </p:cNvPr>
            <p:cNvSpPr txBox="1"/>
            <p:nvPr/>
          </p:nvSpPr>
          <p:spPr>
            <a:xfrm>
              <a:off x="4318156" y="3603903"/>
              <a:ext cx="7855265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  </a:r>
              <a:r>
                <a:rPr lang="en-US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popularised</a:t>
              </a: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 in the 1960s with the release of Letraset sheets containing Lorem Ipsum passages, and more recently with desktop publishing software like Aldus PageMaker including versions of Lorem Ipsum.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1D4C974-22C7-4932-8C78-98ACA9908407}"/>
                </a:ext>
              </a:extLst>
            </p:cNvPr>
            <p:cNvSpPr txBox="1"/>
            <p:nvPr/>
          </p:nvSpPr>
          <p:spPr>
            <a:xfrm>
              <a:off x="4318156" y="805530"/>
              <a:ext cx="34956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 b="1" dirty="0">
                  <a:solidFill>
                    <a:srgbClr val="EFC80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“</a:t>
              </a:r>
              <a:endParaRPr lang="en-US" sz="6000" dirty="0">
                <a:solidFill>
                  <a:srgbClr val="EFC80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122205C-49C3-48F3-8DAF-94153C5D0E0C}"/>
                </a:ext>
              </a:extLst>
            </p:cNvPr>
            <p:cNvSpPr txBox="1"/>
            <p:nvPr/>
          </p:nvSpPr>
          <p:spPr>
            <a:xfrm>
              <a:off x="4318156" y="4650731"/>
              <a:ext cx="7855265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  </a:r>
              <a:r>
                <a:rPr lang="en-US" sz="9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popularised</a:t>
              </a: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 in the 1960s with the release of Letraset sheets containing Lorem Ipsum passages, and more recently with desktop publishing software like Aldus PageMaker including versions of Lorem Ipsum.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4F82A1D8-22AB-48D7-995A-B981EDA4CD5C}"/>
              </a:ext>
            </a:extLst>
          </p:cNvPr>
          <p:cNvSpPr/>
          <p:nvPr/>
        </p:nvSpPr>
        <p:spPr>
          <a:xfrm>
            <a:off x="9639300" y="0"/>
            <a:ext cx="1933575" cy="6858000"/>
          </a:xfrm>
          <a:prstGeom prst="rect">
            <a:avLst/>
          </a:prstGeom>
          <a:solidFill>
            <a:srgbClr val="EFC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35357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92DD8B0E-443F-4DFD-AB61-6F25CCA9B9CC}"/>
              </a:ext>
            </a:extLst>
          </p:cNvPr>
          <p:cNvSpPr txBox="1"/>
          <p:nvPr/>
        </p:nvSpPr>
        <p:spPr>
          <a:xfrm>
            <a:off x="3308034" y="729324"/>
            <a:ext cx="55759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EFC80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Best</a:t>
            </a:r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Content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E3F5ABD-1264-40D5-87C1-E70F1A77EC6C}"/>
              </a:ext>
            </a:extLst>
          </p:cNvPr>
          <p:cNvSpPr txBox="1"/>
          <p:nvPr/>
        </p:nvSpPr>
        <p:spPr>
          <a:xfrm>
            <a:off x="3308034" y="1375655"/>
            <a:ext cx="557593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202124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Best planning. Making people successful in a changing world.</a:t>
            </a:r>
            <a:r>
              <a:rPr kumimoji="0" lang="en-US" altLang="en-US" sz="3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endParaRPr kumimoji="0" lang="en-US" alt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9696DE7-294E-425F-B78A-9E970DA725CC}"/>
              </a:ext>
            </a:extLst>
          </p:cNvPr>
          <p:cNvSpPr txBox="1"/>
          <p:nvPr/>
        </p:nvSpPr>
        <p:spPr>
          <a:xfrm>
            <a:off x="3308035" y="119724"/>
            <a:ext cx="557593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>
                <a:solidFill>
                  <a:srgbClr val="EFC80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“</a:t>
            </a:r>
            <a:endParaRPr lang="en-US" sz="6000" dirty="0">
              <a:solidFill>
                <a:srgbClr val="EFC807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7" name="Parallelogram 36">
            <a:extLst>
              <a:ext uri="{FF2B5EF4-FFF2-40B4-BE49-F238E27FC236}">
                <a16:creationId xmlns:a16="http://schemas.microsoft.com/office/drawing/2014/main" id="{5ADA7FB9-7CF6-41EA-9FD2-29D2584F3ACE}"/>
              </a:ext>
            </a:extLst>
          </p:cNvPr>
          <p:cNvSpPr/>
          <p:nvPr/>
        </p:nvSpPr>
        <p:spPr>
          <a:xfrm flipH="1">
            <a:off x="838200" y="2127943"/>
            <a:ext cx="1424022" cy="1068017"/>
          </a:xfrm>
          <a:prstGeom prst="parallelogram">
            <a:avLst>
              <a:gd name="adj" fmla="val 29040"/>
            </a:avLst>
          </a:prstGeom>
          <a:solidFill>
            <a:srgbClr val="EFC807"/>
          </a:solidFill>
          <a:ln>
            <a:noFill/>
          </a:ln>
          <a:effectLst>
            <a:innerShdw dist="152400" dir="8400000">
              <a:prstClr val="black">
                <a:alpha val="38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77240" rtlCol="0" anchor="b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01</a:t>
            </a:r>
          </a:p>
        </p:txBody>
      </p:sp>
      <p:sp>
        <p:nvSpPr>
          <p:cNvPr id="38" name="Parallelogram 37">
            <a:extLst>
              <a:ext uri="{FF2B5EF4-FFF2-40B4-BE49-F238E27FC236}">
                <a16:creationId xmlns:a16="http://schemas.microsoft.com/office/drawing/2014/main" id="{E99177C3-C52B-454D-9B57-9A4C41216AAD}"/>
              </a:ext>
            </a:extLst>
          </p:cNvPr>
          <p:cNvSpPr/>
          <p:nvPr/>
        </p:nvSpPr>
        <p:spPr>
          <a:xfrm flipH="1">
            <a:off x="838200" y="3588991"/>
            <a:ext cx="1424022" cy="1068017"/>
          </a:xfrm>
          <a:prstGeom prst="parallelogram">
            <a:avLst>
              <a:gd name="adj" fmla="val 29040"/>
            </a:avLst>
          </a:prstGeom>
          <a:solidFill>
            <a:srgbClr val="EFC807"/>
          </a:solidFill>
          <a:ln>
            <a:noFill/>
          </a:ln>
          <a:effectLst>
            <a:innerShdw dist="152400" dir="8400000">
              <a:prstClr val="black">
                <a:alpha val="38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77724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02</a:t>
            </a:r>
          </a:p>
        </p:txBody>
      </p:sp>
      <p:sp>
        <p:nvSpPr>
          <p:cNvPr id="39" name="Parallelogram 38">
            <a:extLst>
              <a:ext uri="{FF2B5EF4-FFF2-40B4-BE49-F238E27FC236}">
                <a16:creationId xmlns:a16="http://schemas.microsoft.com/office/drawing/2014/main" id="{7D24D740-C9E8-45B8-AD80-7A318435A5C0}"/>
              </a:ext>
            </a:extLst>
          </p:cNvPr>
          <p:cNvSpPr/>
          <p:nvPr/>
        </p:nvSpPr>
        <p:spPr>
          <a:xfrm flipH="1">
            <a:off x="838200" y="5050038"/>
            <a:ext cx="1424022" cy="1068017"/>
          </a:xfrm>
          <a:prstGeom prst="parallelogram">
            <a:avLst>
              <a:gd name="adj" fmla="val 29040"/>
            </a:avLst>
          </a:prstGeom>
          <a:solidFill>
            <a:srgbClr val="EFC807"/>
          </a:solidFill>
          <a:ln>
            <a:noFill/>
          </a:ln>
          <a:effectLst>
            <a:innerShdw dist="152400" dir="8400000">
              <a:prstClr val="black">
                <a:alpha val="38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77724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03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3FB7AFE-9F2B-477F-9E77-C4DC23A50E18}"/>
              </a:ext>
            </a:extLst>
          </p:cNvPr>
          <p:cNvGrpSpPr/>
          <p:nvPr/>
        </p:nvGrpSpPr>
        <p:grpSpPr>
          <a:xfrm>
            <a:off x="2571350" y="2147307"/>
            <a:ext cx="2926080" cy="1190869"/>
            <a:chOff x="2533250" y="1681910"/>
            <a:chExt cx="2926080" cy="1190869"/>
          </a:xfrm>
        </p:grpSpPr>
        <p:sp>
          <p:nvSpPr>
            <p:cNvPr id="60" name="TextBox 41">
              <a:extLst>
                <a:ext uri="{FF2B5EF4-FFF2-40B4-BE49-F238E27FC236}">
                  <a16:creationId xmlns:a16="http://schemas.microsoft.com/office/drawing/2014/main" id="{0D70D3AA-F6FB-4207-921F-56F722ED74A3}"/>
                </a:ext>
              </a:extLst>
            </p:cNvPr>
            <p:cNvSpPr txBox="1"/>
            <p:nvPr/>
          </p:nvSpPr>
          <p:spPr>
            <a:xfrm>
              <a:off x="2533250" y="1681910"/>
              <a:ext cx="2926080" cy="369332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</a:t>
              </a:r>
            </a:p>
          </p:txBody>
        </p:sp>
        <p:sp>
          <p:nvSpPr>
            <p:cNvPr id="61" name="TextBox 72">
              <a:extLst>
                <a:ext uri="{FF2B5EF4-FFF2-40B4-BE49-F238E27FC236}">
                  <a16:creationId xmlns:a16="http://schemas.microsoft.com/office/drawing/2014/main" id="{2FCC34DD-AAE7-4321-9ADE-519677B80DEB}"/>
                </a:ext>
              </a:extLst>
            </p:cNvPr>
            <p:cNvSpPr txBox="1"/>
            <p:nvPr/>
          </p:nvSpPr>
          <p:spPr>
            <a:xfrm>
              <a:off x="2533250" y="1972533"/>
              <a:ext cx="2926080" cy="900246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nibh est. A magna maecenas, quam magna nec quis, lorem nunc. Suspendisse viverra sodales mauris, cras pharetra proin egestas arcu erat dolor, at amet. </a:t>
              </a:r>
              <a:endPara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C49EAE8-5336-48F2-98F3-8B3333775AA5}"/>
              </a:ext>
            </a:extLst>
          </p:cNvPr>
          <p:cNvGrpSpPr/>
          <p:nvPr/>
        </p:nvGrpSpPr>
        <p:grpSpPr>
          <a:xfrm>
            <a:off x="2571350" y="3608354"/>
            <a:ext cx="2926080" cy="1190869"/>
            <a:chOff x="2533250" y="1681910"/>
            <a:chExt cx="2926080" cy="1190869"/>
          </a:xfrm>
        </p:grpSpPr>
        <p:sp>
          <p:nvSpPr>
            <p:cNvPr id="58" name="TextBox 80">
              <a:extLst>
                <a:ext uri="{FF2B5EF4-FFF2-40B4-BE49-F238E27FC236}">
                  <a16:creationId xmlns:a16="http://schemas.microsoft.com/office/drawing/2014/main" id="{AB9C4FDD-D59D-4593-AC62-4B49B0551A52}"/>
                </a:ext>
              </a:extLst>
            </p:cNvPr>
            <p:cNvSpPr txBox="1"/>
            <p:nvPr/>
          </p:nvSpPr>
          <p:spPr>
            <a:xfrm>
              <a:off x="2533250" y="1681910"/>
              <a:ext cx="2926080" cy="369332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</a:t>
              </a:r>
            </a:p>
          </p:txBody>
        </p:sp>
        <p:sp>
          <p:nvSpPr>
            <p:cNvPr id="59" name="TextBox 81">
              <a:extLst>
                <a:ext uri="{FF2B5EF4-FFF2-40B4-BE49-F238E27FC236}">
                  <a16:creationId xmlns:a16="http://schemas.microsoft.com/office/drawing/2014/main" id="{07370304-1B8A-4058-B768-9B7224D5F6BF}"/>
                </a:ext>
              </a:extLst>
            </p:cNvPr>
            <p:cNvSpPr txBox="1"/>
            <p:nvPr/>
          </p:nvSpPr>
          <p:spPr>
            <a:xfrm>
              <a:off x="2533250" y="1972533"/>
              <a:ext cx="2926080" cy="900246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nibh est. A magna maecenas, quam magna nec quis, lorem nunc. Suspendisse viverra sodales mauris, cras pharetra proin egestas arcu erat dolor, at amet. </a:t>
              </a:r>
              <a:endPara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FCDD312-5EB8-4304-BACC-52763DDBF669}"/>
              </a:ext>
            </a:extLst>
          </p:cNvPr>
          <p:cNvGrpSpPr/>
          <p:nvPr/>
        </p:nvGrpSpPr>
        <p:grpSpPr>
          <a:xfrm>
            <a:off x="2571350" y="5069402"/>
            <a:ext cx="2926080" cy="1190869"/>
            <a:chOff x="2533250" y="1681910"/>
            <a:chExt cx="2926080" cy="1190869"/>
          </a:xfrm>
        </p:grpSpPr>
        <p:sp>
          <p:nvSpPr>
            <p:cNvPr id="56" name="TextBox 83">
              <a:extLst>
                <a:ext uri="{FF2B5EF4-FFF2-40B4-BE49-F238E27FC236}">
                  <a16:creationId xmlns:a16="http://schemas.microsoft.com/office/drawing/2014/main" id="{D30E73D0-10E6-4657-9F41-F659C7B46A99}"/>
                </a:ext>
              </a:extLst>
            </p:cNvPr>
            <p:cNvSpPr txBox="1"/>
            <p:nvPr/>
          </p:nvSpPr>
          <p:spPr>
            <a:xfrm>
              <a:off x="2533250" y="1681910"/>
              <a:ext cx="2926080" cy="369332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</a:t>
              </a:r>
            </a:p>
          </p:txBody>
        </p:sp>
        <p:sp>
          <p:nvSpPr>
            <p:cNvPr id="57" name="TextBox 84">
              <a:extLst>
                <a:ext uri="{FF2B5EF4-FFF2-40B4-BE49-F238E27FC236}">
                  <a16:creationId xmlns:a16="http://schemas.microsoft.com/office/drawing/2014/main" id="{F54838F8-0918-4F97-A546-A8EA897E3CCC}"/>
                </a:ext>
              </a:extLst>
            </p:cNvPr>
            <p:cNvSpPr txBox="1"/>
            <p:nvPr/>
          </p:nvSpPr>
          <p:spPr>
            <a:xfrm>
              <a:off x="2533250" y="1972533"/>
              <a:ext cx="2926080" cy="900246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nibh est. A magna maecenas, quam magna nec quis, lorem nunc. Suspendisse viverra sodales mauris, cras pharetra proin egestas arcu erat dolor, at amet. </a:t>
              </a:r>
              <a:endPara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3" name="Parallelogram 42">
            <a:extLst>
              <a:ext uri="{FF2B5EF4-FFF2-40B4-BE49-F238E27FC236}">
                <a16:creationId xmlns:a16="http://schemas.microsoft.com/office/drawing/2014/main" id="{1C65F147-9E55-4CA5-B43B-7E6FBEC9F510}"/>
              </a:ext>
            </a:extLst>
          </p:cNvPr>
          <p:cNvSpPr/>
          <p:nvPr/>
        </p:nvSpPr>
        <p:spPr>
          <a:xfrm flipH="1">
            <a:off x="6694570" y="2127943"/>
            <a:ext cx="1424022" cy="1068017"/>
          </a:xfrm>
          <a:prstGeom prst="parallelogram">
            <a:avLst>
              <a:gd name="adj" fmla="val 29040"/>
            </a:avLst>
          </a:prstGeom>
          <a:solidFill>
            <a:srgbClr val="EFC807"/>
          </a:solidFill>
          <a:ln>
            <a:noFill/>
          </a:ln>
          <a:effectLst>
            <a:innerShdw dist="152400" dir="8400000">
              <a:prstClr val="black">
                <a:alpha val="38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77724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04</a:t>
            </a:r>
          </a:p>
        </p:txBody>
      </p:sp>
      <p:sp>
        <p:nvSpPr>
          <p:cNvPr id="44" name="Parallelogram 43">
            <a:extLst>
              <a:ext uri="{FF2B5EF4-FFF2-40B4-BE49-F238E27FC236}">
                <a16:creationId xmlns:a16="http://schemas.microsoft.com/office/drawing/2014/main" id="{F8D0EA40-4E4C-4874-9902-67055D02673E}"/>
              </a:ext>
            </a:extLst>
          </p:cNvPr>
          <p:cNvSpPr/>
          <p:nvPr/>
        </p:nvSpPr>
        <p:spPr>
          <a:xfrm flipH="1">
            <a:off x="6694570" y="3588991"/>
            <a:ext cx="1424022" cy="1068017"/>
          </a:xfrm>
          <a:prstGeom prst="parallelogram">
            <a:avLst>
              <a:gd name="adj" fmla="val 29040"/>
            </a:avLst>
          </a:prstGeom>
          <a:solidFill>
            <a:srgbClr val="EFC807"/>
          </a:solidFill>
          <a:ln>
            <a:noFill/>
          </a:ln>
          <a:effectLst>
            <a:innerShdw dist="152400" dir="8400000">
              <a:prstClr val="black">
                <a:alpha val="38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77724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05</a:t>
            </a:r>
          </a:p>
        </p:txBody>
      </p:sp>
      <p:sp>
        <p:nvSpPr>
          <p:cNvPr id="45" name="Parallelogram 44">
            <a:extLst>
              <a:ext uri="{FF2B5EF4-FFF2-40B4-BE49-F238E27FC236}">
                <a16:creationId xmlns:a16="http://schemas.microsoft.com/office/drawing/2014/main" id="{121707E2-D42C-483B-8EFB-515C578F214B}"/>
              </a:ext>
            </a:extLst>
          </p:cNvPr>
          <p:cNvSpPr/>
          <p:nvPr/>
        </p:nvSpPr>
        <p:spPr>
          <a:xfrm flipH="1">
            <a:off x="6694570" y="5050038"/>
            <a:ext cx="1424022" cy="1068017"/>
          </a:xfrm>
          <a:prstGeom prst="parallelogram">
            <a:avLst>
              <a:gd name="adj" fmla="val 29040"/>
            </a:avLst>
          </a:prstGeom>
          <a:solidFill>
            <a:srgbClr val="EFC807"/>
          </a:solidFill>
          <a:ln>
            <a:noFill/>
          </a:ln>
          <a:effectLst>
            <a:innerShdw dist="152400" dir="8400000">
              <a:prstClr val="black">
                <a:alpha val="38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77724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06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8535C7B-4BD8-4C33-8FCB-0DD02BD625DF}"/>
              </a:ext>
            </a:extLst>
          </p:cNvPr>
          <p:cNvGrpSpPr/>
          <p:nvPr/>
        </p:nvGrpSpPr>
        <p:grpSpPr>
          <a:xfrm>
            <a:off x="8427720" y="2147307"/>
            <a:ext cx="2926080" cy="1190869"/>
            <a:chOff x="2533250" y="1681910"/>
            <a:chExt cx="2926080" cy="1190869"/>
          </a:xfrm>
        </p:grpSpPr>
        <p:sp>
          <p:nvSpPr>
            <p:cNvPr id="54" name="TextBox 96">
              <a:extLst>
                <a:ext uri="{FF2B5EF4-FFF2-40B4-BE49-F238E27FC236}">
                  <a16:creationId xmlns:a16="http://schemas.microsoft.com/office/drawing/2014/main" id="{815420BF-C4F0-490F-B406-19F614E2CDEC}"/>
                </a:ext>
              </a:extLst>
            </p:cNvPr>
            <p:cNvSpPr txBox="1"/>
            <p:nvPr/>
          </p:nvSpPr>
          <p:spPr>
            <a:xfrm>
              <a:off x="2533250" y="1681910"/>
              <a:ext cx="2926080" cy="369332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</a:t>
              </a:r>
            </a:p>
          </p:txBody>
        </p:sp>
        <p:sp>
          <p:nvSpPr>
            <p:cNvPr id="55" name="TextBox 97">
              <a:extLst>
                <a:ext uri="{FF2B5EF4-FFF2-40B4-BE49-F238E27FC236}">
                  <a16:creationId xmlns:a16="http://schemas.microsoft.com/office/drawing/2014/main" id="{19124B86-FB24-4024-9A76-4B8979AC6585}"/>
                </a:ext>
              </a:extLst>
            </p:cNvPr>
            <p:cNvSpPr txBox="1"/>
            <p:nvPr/>
          </p:nvSpPr>
          <p:spPr>
            <a:xfrm>
              <a:off x="2533250" y="1972533"/>
              <a:ext cx="2926080" cy="900246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nibh est. A magna maecenas, quam magna nec quis, lorem nunc. Suspendisse viverra sodales mauris, cras pharetra proin egestas arcu erat dolor, at amet. </a:t>
              </a:r>
              <a:endPara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B009053-4912-4FF0-8767-78640FB23E19}"/>
              </a:ext>
            </a:extLst>
          </p:cNvPr>
          <p:cNvGrpSpPr/>
          <p:nvPr/>
        </p:nvGrpSpPr>
        <p:grpSpPr>
          <a:xfrm>
            <a:off x="8427720" y="3608354"/>
            <a:ext cx="2926080" cy="1190869"/>
            <a:chOff x="2533250" y="1681910"/>
            <a:chExt cx="2926080" cy="1190869"/>
          </a:xfrm>
        </p:grpSpPr>
        <p:sp>
          <p:nvSpPr>
            <p:cNvPr id="52" name="TextBox 94">
              <a:extLst>
                <a:ext uri="{FF2B5EF4-FFF2-40B4-BE49-F238E27FC236}">
                  <a16:creationId xmlns:a16="http://schemas.microsoft.com/office/drawing/2014/main" id="{B414B641-668A-4B7E-9B17-585B7F422156}"/>
                </a:ext>
              </a:extLst>
            </p:cNvPr>
            <p:cNvSpPr txBox="1"/>
            <p:nvPr/>
          </p:nvSpPr>
          <p:spPr>
            <a:xfrm>
              <a:off x="2533250" y="1681910"/>
              <a:ext cx="2926080" cy="369332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</a:t>
              </a:r>
            </a:p>
          </p:txBody>
        </p:sp>
        <p:sp>
          <p:nvSpPr>
            <p:cNvPr id="53" name="TextBox 95">
              <a:extLst>
                <a:ext uri="{FF2B5EF4-FFF2-40B4-BE49-F238E27FC236}">
                  <a16:creationId xmlns:a16="http://schemas.microsoft.com/office/drawing/2014/main" id="{F0901018-F1B0-4444-B4A3-AA0AAC618DDD}"/>
                </a:ext>
              </a:extLst>
            </p:cNvPr>
            <p:cNvSpPr txBox="1"/>
            <p:nvPr/>
          </p:nvSpPr>
          <p:spPr>
            <a:xfrm>
              <a:off x="2533250" y="1972533"/>
              <a:ext cx="2926080" cy="900246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nibh est. A magna maecenas, quam magna nec quis, lorem nunc. Suspendisse viverra sodales mauris, cras pharetra proin egestas arcu erat dolor, at amet. </a:t>
              </a:r>
              <a:endPara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4A81F94-A555-4F46-B939-8E12AE20836A}"/>
              </a:ext>
            </a:extLst>
          </p:cNvPr>
          <p:cNvGrpSpPr/>
          <p:nvPr/>
        </p:nvGrpSpPr>
        <p:grpSpPr>
          <a:xfrm>
            <a:off x="8427720" y="5069402"/>
            <a:ext cx="2926080" cy="1190869"/>
            <a:chOff x="2533250" y="1681910"/>
            <a:chExt cx="2926080" cy="1190869"/>
          </a:xfrm>
        </p:grpSpPr>
        <p:sp>
          <p:nvSpPr>
            <p:cNvPr id="50" name="TextBox 92">
              <a:extLst>
                <a:ext uri="{FF2B5EF4-FFF2-40B4-BE49-F238E27FC236}">
                  <a16:creationId xmlns:a16="http://schemas.microsoft.com/office/drawing/2014/main" id="{8B976CBF-85DB-4AEA-9D3E-2B7DFE77A7DD}"/>
                </a:ext>
              </a:extLst>
            </p:cNvPr>
            <p:cNvSpPr txBox="1"/>
            <p:nvPr/>
          </p:nvSpPr>
          <p:spPr>
            <a:xfrm>
              <a:off x="2533250" y="1681910"/>
              <a:ext cx="2926080" cy="369332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</a:t>
              </a:r>
            </a:p>
          </p:txBody>
        </p:sp>
        <p:sp>
          <p:nvSpPr>
            <p:cNvPr id="51" name="TextBox 93">
              <a:extLst>
                <a:ext uri="{FF2B5EF4-FFF2-40B4-BE49-F238E27FC236}">
                  <a16:creationId xmlns:a16="http://schemas.microsoft.com/office/drawing/2014/main" id="{21B125B5-A88D-4319-8859-F24FEEB4B9F6}"/>
                </a:ext>
              </a:extLst>
            </p:cNvPr>
            <p:cNvSpPr txBox="1"/>
            <p:nvPr/>
          </p:nvSpPr>
          <p:spPr>
            <a:xfrm>
              <a:off x="2533250" y="1972533"/>
              <a:ext cx="2926080" cy="900246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nibh est. A magna maecenas, quam magna nec quis, lorem nunc. Suspendisse viverra sodales mauris, cras pharetra proin egestas arcu erat dolor, at amet. </a:t>
              </a:r>
              <a:endPara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6374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8B7BE84D-FC18-4C85-9C4F-65E1CF2DE681}"/>
              </a:ext>
            </a:extLst>
          </p:cNvPr>
          <p:cNvSpPr/>
          <p:nvPr/>
        </p:nvSpPr>
        <p:spPr>
          <a:xfrm>
            <a:off x="5081060" y="1143871"/>
            <a:ext cx="6387161" cy="969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61342B3-2E08-4759-A434-414F28774D67}"/>
              </a:ext>
            </a:extLst>
          </p:cNvPr>
          <p:cNvSpPr/>
          <p:nvPr/>
        </p:nvSpPr>
        <p:spPr>
          <a:xfrm>
            <a:off x="5081060" y="2376339"/>
            <a:ext cx="6387161" cy="969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5704088-3394-4847-B9BB-C172462A7653}"/>
              </a:ext>
            </a:extLst>
          </p:cNvPr>
          <p:cNvSpPr/>
          <p:nvPr/>
        </p:nvSpPr>
        <p:spPr>
          <a:xfrm>
            <a:off x="5081060" y="3608807"/>
            <a:ext cx="6387161" cy="969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2B65F6E-82CB-46C6-B0E3-90923DE3E3A0}"/>
              </a:ext>
            </a:extLst>
          </p:cNvPr>
          <p:cNvSpPr/>
          <p:nvPr/>
        </p:nvSpPr>
        <p:spPr>
          <a:xfrm>
            <a:off x="5081060" y="4841276"/>
            <a:ext cx="6387161" cy="969818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C1CAA18-95B2-4C82-BC85-8459E9341D97}"/>
              </a:ext>
            </a:extLst>
          </p:cNvPr>
          <p:cNvSpPr/>
          <p:nvPr/>
        </p:nvSpPr>
        <p:spPr>
          <a:xfrm>
            <a:off x="5940039" y="1046905"/>
            <a:ext cx="5430983" cy="9698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781CDD4B-B53D-446C-BA87-78F3C432C523}"/>
              </a:ext>
            </a:extLst>
          </p:cNvPr>
          <p:cNvGrpSpPr/>
          <p:nvPr/>
        </p:nvGrpSpPr>
        <p:grpSpPr>
          <a:xfrm>
            <a:off x="4970223" y="1046905"/>
            <a:ext cx="1178646" cy="969818"/>
            <a:chOff x="3925455" y="1191491"/>
            <a:chExt cx="1178646" cy="969818"/>
          </a:xfrm>
          <a:solidFill>
            <a:srgbClr val="EFC807"/>
          </a:solidFill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0BDFC839-EF44-4078-8D12-CAAA2DAD4DC4}"/>
                </a:ext>
              </a:extLst>
            </p:cNvPr>
            <p:cNvSpPr/>
            <p:nvPr/>
          </p:nvSpPr>
          <p:spPr>
            <a:xfrm>
              <a:off x="3925455" y="1191491"/>
              <a:ext cx="969818" cy="9698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4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01</a:t>
              </a:r>
            </a:p>
          </p:txBody>
        </p:sp>
        <p:sp>
          <p:nvSpPr>
            <p:cNvPr id="81" name="Isosceles Triangle 80">
              <a:extLst>
                <a:ext uri="{FF2B5EF4-FFF2-40B4-BE49-F238E27FC236}">
                  <a16:creationId xmlns:a16="http://schemas.microsoft.com/office/drawing/2014/main" id="{DAA2523E-D06D-4EBD-B5ED-53BFE1B61212}"/>
                </a:ext>
              </a:extLst>
            </p:cNvPr>
            <p:cNvSpPr/>
            <p:nvPr/>
          </p:nvSpPr>
          <p:spPr>
            <a:xfrm rot="5400000">
              <a:off x="4803124" y="1537059"/>
              <a:ext cx="323272" cy="27868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4" name="Rectangle 73">
            <a:extLst>
              <a:ext uri="{FF2B5EF4-FFF2-40B4-BE49-F238E27FC236}">
                <a16:creationId xmlns:a16="http://schemas.microsoft.com/office/drawing/2014/main" id="{01DDE6C4-B908-4999-B901-54E79329A258}"/>
              </a:ext>
            </a:extLst>
          </p:cNvPr>
          <p:cNvSpPr/>
          <p:nvPr/>
        </p:nvSpPr>
        <p:spPr>
          <a:xfrm>
            <a:off x="5940039" y="2279296"/>
            <a:ext cx="5430983" cy="9698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2DA89DA-466C-4D1A-AEE9-0651BE179076}"/>
              </a:ext>
            </a:extLst>
          </p:cNvPr>
          <p:cNvGrpSpPr/>
          <p:nvPr/>
        </p:nvGrpSpPr>
        <p:grpSpPr>
          <a:xfrm>
            <a:off x="4970223" y="2279296"/>
            <a:ext cx="1178646" cy="969818"/>
            <a:chOff x="3925455" y="1191491"/>
            <a:chExt cx="1178646" cy="969818"/>
          </a:xfrm>
          <a:solidFill>
            <a:srgbClr val="EFC807"/>
          </a:solidFill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DFD2F203-9226-4819-B876-9A4560A63413}"/>
                </a:ext>
              </a:extLst>
            </p:cNvPr>
            <p:cNvSpPr/>
            <p:nvPr/>
          </p:nvSpPr>
          <p:spPr>
            <a:xfrm>
              <a:off x="3925455" y="1191491"/>
              <a:ext cx="969818" cy="9698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4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02</a:t>
              </a:r>
            </a:p>
          </p:txBody>
        </p:sp>
        <p:sp>
          <p:nvSpPr>
            <p:cNvPr id="77" name="Isosceles Triangle 76">
              <a:extLst>
                <a:ext uri="{FF2B5EF4-FFF2-40B4-BE49-F238E27FC236}">
                  <a16:creationId xmlns:a16="http://schemas.microsoft.com/office/drawing/2014/main" id="{F0C0457F-546B-4647-8597-96273CA36166}"/>
                </a:ext>
              </a:extLst>
            </p:cNvPr>
            <p:cNvSpPr/>
            <p:nvPr/>
          </p:nvSpPr>
          <p:spPr>
            <a:xfrm rot="5400000">
              <a:off x="4803124" y="1537059"/>
              <a:ext cx="323272" cy="27868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095F6E68-DDA2-40B8-B05D-305D16D518B6}"/>
              </a:ext>
            </a:extLst>
          </p:cNvPr>
          <p:cNvSpPr/>
          <p:nvPr/>
        </p:nvSpPr>
        <p:spPr>
          <a:xfrm>
            <a:off x="5940039" y="3511687"/>
            <a:ext cx="5430983" cy="9698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1558395D-9366-45D9-958F-5ED579C32F7F}"/>
              </a:ext>
            </a:extLst>
          </p:cNvPr>
          <p:cNvGrpSpPr/>
          <p:nvPr/>
        </p:nvGrpSpPr>
        <p:grpSpPr>
          <a:xfrm>
            <a:off x="4970223" y="3511687"/>
            <a:ext cx="1178646" cy="969818"/>
            <a:chOff x="3925455" y="1191491"/>
            <a:chExt cx="1178646" cy="969818"/>
          </a:xfrm>
          <a:solidFill>
            <a:srgbClr val="EFC807"/>
          </a:solidFill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D4882AFF-94E9-41CD-8FCA-F75DCC7EF737}"/>
                </a:ext>
              </a:extLst>
            </p:cNvPr>
            <p:cNvSpPr/>
            <p:nvPr/>
          </p:nvSpPr>
          <p:spPr>
            <a:xfrm>
              <a:off x="3925455" y="1191491"/>
              <a:ext cx="969818" cy="9698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40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03</a:t>
              </a:r>
            </a:p>
          </p:txBody>
        </p:sp>
        <p:sp>
          <p:nvSpPr>
            <p:cNvPr id="73" name="Isosceles Triangle 72">
              <a:extLst>
                <a:ext uri="{FF2B5EF4-FFF2-40B4-BE49-F238E27FC236}">
                  <a16:creationId xmlns:a16="http://schemas.microsoft.com/office/drawing/2014/main" id="{4C760F2D-E137-489A-9DAF-4FADFAA91FC0}"/>
                </a:ext>
              </a:extLst>
            </p:cNvPr>
            <p:cNvSpPr/>
            <p:nvPr/>
          </p:nvSpPr>
          <p:spPr>
            <a:xfrm rot="5400000">
              <a:off x="4803124" y="1537059"/>
              <a:ext cx="323272" cy="27868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0E32F4BF-727E-4A9B-A3FE-0AFFEA10BC39}"/>
              </a:ext>
            </a:extLst>
          </p:cNvPr>
          <p:cNvSpPr/>
          <p:nvPr/>
        </p:nvSpPr>
        <p:spPr>
          <a:xfrm>
            <a:off x="5940039" y="4744077"/>
            <a:ext cx="5430983" cy="9698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40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67147804-636F-4338-BFB5-9297DAE8EDA8}"/>
              </a:ext>
            </a:extLst>
          </p:cNvPr>
          <p:cNvGrpSpPr/>
          <p:nvPr/>
        </p:nvGrpSpPr>
        <p:grpSpPr>
          <a:xfrm>
            <a:off x="4970223" y="4744077"/>
            <a:ext cx="1178646" cy="969818"/>
            <a:chOff x="3925455" y="1191491"/>
            <a:chExt cx="1178646" cy="969818"/>
          </a:xfrm>
          <a:solidFill>
            <a:srgbClr val="EFC807"/>
          </a:solidFill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7E539CB3-32F0-49CF-AF66-F43251BC1014}"/>
                </a:ext>
              </a:extLst>
            </p:cNvPr>
            <p:cNvSpPr/>
            <p:nvPr/>
          </p:nvSpPr>
          <p:spPr>
            <a:xfrm>
              <a:off x="3925455" y="1191491"/>
              <a:ext cx="969818" cy="969818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4000" b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04</a:t>
              </a:r>
            </a:p>
          </p:txBody>
        </p:sp>
        <p:sp>
          <p:nvSpPr>
            <p:cNvPr id="69" name="Isosceles Triangle 68">
              <a:extLst>
                <a:ext uri="{FF2B5EF4-FFF2-40B4-BE49-F238E27FC236}">
                  <a16:creationId xmlns:a16="http://schemas.microsoft.com/office/drawing/2014/main" id="{B6DB4F5C-F9C6-4E20-AE5C-02EA52ED8C85}"/>
                </a:ext>
              </a:extLst>
            </p:cNvPr>
            <p:cNvSpPr/>
            <p:nvPr/>
          </p:nvSpPr>
          <p:spPr>
            <a:xfrm rot="5400000">
              <a:off x="4803124" y="1537059"/>
              <a:ext cx="323272" cy="278683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14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CCD42EC-A11D-4CB7-B634-AEE6C4EE7543}"/>
              </a:ext>
            </a:extLst>
          </p:cNvPr>
          <p:cNvGrpSpPr/>
          <p:nvPr/>
        </p:nvGrpSpPr>
        <p:grpSpPr>
          <a:xfrm>
            <a:off x="6263980" y="1068968"/>
            <a:ext cx="4146223" cy="859728"/>
            <a:chOff x="4481982" y="1158473"/>
            <a:chExt cx="4146223" cy="859728"/>
          </a:xfrm>
        </p:grpSpPr>
        <p:sp>
          <p:nvSpPr>
            <p:cNvPr id="64" name="TextBox 25">
              <a:extLst>
                <a:ext uri="{FF2B5EF4-FFF2-40B4-BE49-F238E27FC236}">
                  <a16:creationId xmlns:a16="http://schemas.microsoft.com/office/drawing/2014/main" id="{42EE8256-5E00-4B4C-B18D-C0E31BBB6C69}"/>
                </a:ext>
              </a:extLst>
            </p:cNvPr>
            <p:cNvSpPr txBox="1"/>
            <p:nvPr/>
          </p:nvSpPr>
          <p:spPr>
            <a:xfrm>
              <a:off x="4481982" y="1158473"/>
              <a:ext cx="2937088" cy="369332"/>
            </a:xfrm>
            <a:prstGeom prst="rect">
              <a:avLst/>
            </a:prstGeom>
            <a:noFill/>
          </p:spPr>
          <p:txBody>
            <a:bodyPr wrap="square" l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</a:t>
              </a:r>
            </a:p>
          </p:txBody>
        </p:sp>
        <p:sp>
          <p:nvSpPr>
            <p:cNvPr id="65" name="TextBox 26">
              <a:extLst>
                <a:ext uri="{FF2B5EF4-FFF2-40B4-BE49-F238E27FC236}">
                  <a16:creationId xmlns:a16="http://schemas.microsoft.com/office/drawing/2014/main" id="{99E5829E-2974-4776-AEBB-EDD60F883BB8}"/>
                </a:ext>
              </a:extLst>
            </p:cNvPr>
            <p:cNvSpPr txBox="1"/>
            <p:nvPr/>
          </p:nvSpPr>
          <p:spPr>
            <a:xfrm>
              <a:off x="4481982" y="1441120"/>
              <a:ext cx="4146223" cy="57708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nibh est. A magna maecenas, quam magna nec quis, lorem nunc. Suspendisse viverra sodales mauris, cras pharetra proin egestas arcu erat dolor, at amet. </a:t>
              </a:r>
              <a:endPara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2A0B5CDE-2311-48E3-817B-9CB6FA41E8A8}"/>
              </a:ext>
            </a:extLst>
          </p:cNvPr>
          <p:cNvGrpSpPr/>
          <p:nvPr/>
        </p:nvGrpSpPr>
        <p:grpSpPr>
          <a:xfrm>
            <a:off x="6263980" y="2307618"/>
            <a:ext cx="4146223" cy="859728"/>
            <a:chOff x="4481982" y="1158473"/>
            <a:chExt cx="4146223" cy="859728"/>
          </a:xfrm>
        </p:grpSpPr>
        <p:sp>
          <p:nvSpPr>
            <p:cNvPr id="62" name="TextBox 29">
              <a:extLst>
                <a:ext uri="{FF2B5EF4-FFF2-40B4-BE49-F238E27FC236}">
                  <a16:creationId xmlns:a16="http://schemas.microsoft.com/office/drawing/2014/main" id="{67503240-ED69-4825-A649-A23CA9C51E19}"/>
                </a:ext>
              </a:extLst>
            </p:cNvPr>
            <p:cNvSpPr txBox="1"/>
            <p:nvPr/>
          </p:nvSpPr>
          <p:spPr>
            <a:xfrm>
              <a:off x="4481982" y="1158473"/>
              <a:ext cx="2937088" cy="369332"/>
            </a:xfrm>
            <a:prstGeom prst="rect">
              <a:avLst/>
            </a:prstGeom>
            <a:noFill/>
          </p:spPr>
          <p:txBody>
            <a:bodyPr wrap="square" l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</a:t>
              </a:r>
            </a:p>
          </p:txBody>
        </p:sp>
        <p:sp>
          <p:nvSpPr>
            <p:cNvPr id="63" name="TextBox 30">
              <a:extLst>
                <a:ext uri="{FF2B5EF4-FFF2-40B4-BE49-F238E27FC236}">
                  <a16:creationId xmlns:a16="http://schemas.microsoft.com/office/drawing/2014/main" id="{EF21AA83-A191-4B82-9CF3-A6265AB33925}"/>
                </a:ext>
              </a:extLst>
            </p:cNvPr>
            <p:cNvSpPr txBox="1"/>
            <p:nvPr/>
          </p:nvSpPr>
          <p:spPr>
            <a:xfrm>
              <a:off x="4481982" y="1441120"/>
              <a:ext cx="4146223" cy="57708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nibh est. A magna maecenas, quam magna nec quis, lorem nunc. Suspendisse viverra sodales mauris, cras pharetra proin egestas arcu erat dolor, at amet. </a:t>
              </a:r>
              <a:endPara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D85ACF8-2500-4852-A1BD-EC2225243D8C}"/>
              </a:ext>
            </a:extLst>
          </p:cNvPr>
          <p:cNvGrpSpPr/>
          <p:nvPr/>
        </p:nvGrpSpPr>
        <p:grpSpPr>
          <a:xfrm>
            <a:off x="6263980" y="3546268"/>
            <a:ext cx="4146223" cy="859728"/>
            <a:chOff x="4481982" y="1158473"/>
            <a:chExt cx="4146223" cy="859728"/>
          </a:xfrm>
        </p:grpSpPr>
        <p:sp>
          <p:nvSpPr>
            <p:cNvPr id="60" name="TextBox 40">
              <a:extLst>
                <a:ext uri="{FF2B5EF4-FFF2-40B4-BE49-F238E27FC236}">
                  <a16:creationId xmlns:a16="http://schemas.microsoft.com/office/drawing/2014/main" id="{4B3F0B8C-3FF5-429A-BC6B-AE698FB2D9C6}"/>
                </a:ext>
              </a:extLst>
            </p:cNvPr>
            <p:cNvSpPr txBox="1"/>
            <p:nvPr/>
          </p:nvSpPr>
          <p:spPr>
            <a:xfrm>
              <a:off x="4481982" y="1158473"/>
              <a:ext cx="2937088" cy="369332"/>
            </a:xfrm>
            <a:prstGeom prst="rect">
              <a:avLst/>
            </a:prstGeom>
            <a:noFill/>
          </p:spPr>
          <p:txBody>
            <a:bodyPr wrap="square" l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</a:t>
              </a:r>
            </a:p>
          </p:txBody>
        </p:sp>
        <p:sp>
          <p:nvSpPr>
            <p:cNvPr id="61" name="TextBox 41">
              <a:extLst>
                <a:ext uri="{FF2B5EF4-FFF2-40B4-BE49-F238E27FC236}">
                  <a16:creationId xmlns:a16="http://schemas.microsoft.com/office/drawing/2014/main" id="{1E52B3BB-824F-485C-BE75-8D2C8D2C940D}"/>
                </a:ext>
              </a:extLst>
            </p:cNvPr>
            <p:cNvSpPr txBox="1"/>
            <p:nvPr/>
          </p:nvSpPr>
          <p:spPr>
            <a:xfrm>
              <a:off x="4481982" y="1441120"/>
              <a:ext cx="4146223" cy="57708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nibh est. A magna maecenas, quam magna nec quis, lorem nunc. Suspendisse viverra sodales mauris, cras pharetra proin egestas arcu erat dolor, at amet. </a:t>
              </a:r>
              <a:endPara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1A3B6EE-F0A7-42A1-BCB7-440CAF21F585}"/>
              </a:ext>
            </a:extLst>
          </p:cNvPr>
          <p:cNvGrpSpPr/>
          <p:nvPr/>
        </p:nvGrpSpPr>
        <p:grpSpPr>
          <a:xfrm>
            <a:off x="6263980" y="4784917"/>
            <a:ext cx="4146223" cy="859728"/>
            <a:chOff x="4481982" y="1158473"/>
            <a:chExt cx="4146223" cy="859728"/>
          </a:xfrm>
        </p:grpSpPr>
        <p:sp>
          <p:nvSpPr>
            <p:cNvPr id="58" name="TextBox 43">
              <a:extLst>
                <a:ext uri="{FF2B5EF4-FFF2-40B4-BE49-F238E27FC236}">
                  <a16:creationId xmlns:a16="http://schemas.microsoft.com/office/drawing/2014/main" id="{96B5E655-F79A-4C4D-B3D9-C4C1EE91316D}"/>
                </a:ext>
              </a:extLst>
            </p:cNvPr>
            <p:cNvSpPr txBox="1"/>
            <p:nvPr/>
          </p:nvSpPr>
          <p:spPr>
            <a:xfrm>
              <a:off x="4481982" y="1158473"/>
              <a:ext cx="2937088" cy="369332"/>
            </a:xfrm>
            <a:prstGeom prst="rect">
              <a:avLst/>
            </a:prstGeom>
            <a:noFill/>
          </p:spPr>
          <p:txBody>
            <a:bodyPr wrap="square" lIns="0" rtlCol="0" anchor="b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</a:t>
              </a:r>
            </a:p>
          </p:txBody>
        </p:sp>
        <p:sp>
          <p:nvSpPr>
            <p:cNvPr id="59" name="TextBox 44">
              <a:extLst>
                <a:ext uri="{FF2B5EF4-FFF2-40B4-BE49-F238E27FC236}">
                  <a16:creationId xmlns:a16="http://schemas.microsoft.com/office/drawing/2014/main" id="{01E4E858-BCC5-4D4C-A7A1-D44AA47F1447}"/>
                </a:ext>
              </a:extLst>
            </p:cNvPr>
            <p:cNvSpPr txBox="1"/>
            <p:nvPr/>
          </p:nvSpPr>
          <p:spPr>
            <a:xfrm>
              <a:off x="4481982" y="1441120"/>
              <a:ext cx="4146223" cy="577081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/>
              <a:r>
                <a:rPr 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Lorem ipsum dolor sit amet, nibh est. A magna maecenas, quam magna nec quis, lorem nunc. Suspendisse viverra sodales mauris, cras pharetra proin egestas arcu erat dolor, at amet. </a:t>
              </a:r>
              <a:endParaRPr lang="en-US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53" name="Graphic 50" descr="Bar chart">
            <a:extLst>
              <a:ext uri="{FF2B5EF4-FFF2-40B4-BE49-F238E27FC236}">
                <a16:creationId xmlns:a16="http://schemas.microsoft.com/office/drawing/2014/main" id="{8AE300B0-F504-472F-90BA-6A0268EF70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56622" y="1103408"/>
            <a:ext cx="914400" cy="914400"/>
          </a:xfrm>
          <a:prstGeom prst="rect">
            <a:avLst/>
          </a:prstGeom>
        </p:spPr>
      </p:pic>
      <p:pic>
        <p:nvPicPr>
          <p:cNvPr id="54" name="Graphic 52" descr="Bullseye">
            <a:extLst>
              <a:ext uri="{FF2B5EF4-FFF2-40B4-BE49-F238E27FC236}">
                <a16:creationId xmlns:a16="http://schemas.microsoft.com/office/drawing/2014/main" id="{8085A75B-4B3F-45D2-9C93-BC6D3856E7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456622" y="2333402"/>
            <a:ext cx="914400" cy="914400"/>
          </a:xfrm>
          <a:prstGeom prst="rect">
            <a:avLst/>
          </a:prstGeom>
        </p:spPr>
      </p:pic>
      <p:pic>
        <p:nvPicPr>
          <p:cNvPr id="55" name="Graphic 54" descr="Head with Gears">
            <a:extLst>
              <a:ext uri="{FF2B5EF4-FFF2-40B4-BE49-F238E27FC236}">
                <a16:creationId xmlns:a16="http://schemas.microsoft.com/office/drawing/2014/main" id="{A3E03A4D-8A58-4483-BF55-4CFE4241E9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456622" y="3563396"/>
            <a:ext cx="914400" cy="914400"/>
          </a:xfrm>
          <a:prstGeom prst="rect">
            <a:avLst/>
          </a:prstGeom>
        </p:spPr>
      </p:pic>
      <p:pic>
        <p:nvPicPr>
          <p:cNvPr id="56" name="Graphic 56" descr="Lightbulb">
            <a:extLst>
              <a:ext uri="{FF2B5EF4-FFF2-40B4-BE49-F238E27FC236}">
                <a16:creationId xmlns:a16="http://schemas.microsoft.com/office/drawing/2014/main" id="{976E6461-8885-40D3-9D04-F485C4BC523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456622" y="4793391"/>
            <a:ext cx="914400" cy="91440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54300992-FC79-40E3-A737-979FD66B3F88}"/>
              </a:ext>
            </a:extLst>
          </p:cNvPr>
          <p:cNvGrpSpPr/>
          <p:nvPr/>
        </p:nvGrpSpPr>
        <p:grpSpPr>
          <a:xfrm>
            <a:off x="712530" y="2222287"/>
            <a:ext cx="3729644" cy="2413426"/>
            <a:chOff x="723778" y="2154152"/>
            <a:chExt cx="3729644" cy="2413426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6343F78A-EED6-45B7-81DE-1C7C78A94554}"/>
                </a:ext>
              </a:extLst>
            </p:cNvPr>
            <p:cNvGrpSpPr/>
            <p:nvPr/>
          </p:nvGrpSpPr>
          <p:grpSpPr>
            <a:xfrm>
              <a:off x="723779" y="2465239"/>
              <a:ext cx="3729643" cy="932939"/>
              <a:chOff x="1572058" y="1980162"/>
              <a:chExt cx="3729643" cy="932939"/>
            </a:xfrm>
          </p:grpSpPr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72C99F31-299F-4A3C-84B9-BECB86177997}"/>
                  </a:ext>
                </a:extLst>
              </p:cNvPr>
              <p:cNvSpPr txBox="1"/>
              <p:nvPr/>
            </p:nvSpPr>
            <p:spPr>
              <a:xfrm>
                <a:off x="1572058" y="1980162"/>
                <a:ext cx="3729643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>
                    <a:solidFill>
                      <a:srgbClr val="EFC807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Best</a:t>
                </a:r>
                <a:r>
                  <a:rPr lang="en-US" sz="40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4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Content</a:t>
                </a:r>
              </a:p>
            </p:txBody>
          </p: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2C597612-87F6-45FA-AE4D-AF9C2B93FEAA}"/>
                  </a:ext>
                </a:extLst>
              </p:cNvPr>
              <p:cNvSpPr txBox="1"/>
              <p:nvPr/>
            </p:nvSpPr>
            <p:spPr>
              <a:xfrm>
                <a:off x="1572058" y="2682269"/>
                <a:ext cx="372964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900" b="1" i="0" u="none" strike="noStrike" cap="none" normalizeH="0" baseline="0" dirty="0">
                    <a:ln>
                      <a:noFill/>
                    </a:ln>
                    <a:solidFill>
                      <a:srgbClr val="202124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Best planning. Making people successful in a changing world.</a:t>
                </a:r>
                <a:r>
                  <a:rPr kumimoji="0" lang="en-US" altLang="en-US" sz="1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 </a:t>
                </a:r>
                <a:endParaRPr kumimoji="0" lang="en-US" altLang="en-US" sz="7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6A3AC309-2C37-4E62-BE72-322613F3DDCB}"/>
                </a:ext>
              </a:extLst>
            </p:cNvPr>
            <p:cNvSpPr/>
            <p:nvPr/>
          </p:nvSpPr>
          <p:spPr>
            <a:xfrm>
              <a:off x="723778" y="2154152"/>
              <a:ext cx="1233114" cy="252239"/>
            </a:xfrm>
            <a:prstGeom prst="roundRect">
              <a:avLst/>
            </a:prstGeom>
            <a:noFill/>
            <a:ln w="25400">
              <a:solidFill>
                <a:srgbClr val="EFC8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Details </a:t>
              </a:r>
              <a:r>
                <a:rPr 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  <a:endParaRPr lang="en-ID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BC7313C8-E668-4A26-AF89-4274DE202129}"/>
                </a:ext>
              </a:extLst>
            </p:cNvPr>
            <p:cNvSpPr txBox="1"/>
            <p:nvPr/>
          </p:nvSpPr>
          <p:spPr>
            <a:xfrm>
              <a:off x="723778" y="3667332"/>
              <a:ext cx="3552824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5782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0E1FBB3-6BC0-466A-A657-65D73CB54D1D}"/>
              </a:ext>
            </a:extLst>
          </p:cNvPr>
          <p:cNvSpPr/>
          <p:nvPr/>
        </p:nvSpPr>
        <p:spPr>
          <a:xfrm>
            <a:off x="6718219" y="419100"/>
            <a:ext cx="5041861" cy="6019800"/>
          </a:xfrm>
          <a:custGeom>
            <a:avLst/>
            <a:gdLst>
              <a:gd name="connsiteX0" fmla="*/ 804330 w 5041861"/>
              <a:gd name="connsiteY0" fmla="*/ 0 h 6019800"/>
              <a:gd name="connsiteX1" fmla="*/ 1179828 w 5041861"/>
              <a:gd name="connsiteY1" fmla="*/ 0 h 6019800"/>
              <a:gd name="connsiteX2" fmla="*/ 4021551 w 5041861"/>
              <a:gd name="connsiteY2" fmla="*/ 0 h 6019800"/>
              <a:gd name="connsiteX3" fmla="*/ 5041861 w 5041861"/>
              <a:gd name="connsiteY3" fmla="*/ 0 h 6019800"/>
              <a:gd name="connsiteX4" fmla="*/ 5041861 w 5041861"/>
              <a:gd name="connsiteY4" fmla="*/ 6019800 h 6019800"/>
              <a:gd name="connsiteX5" fmla="*/ 4021551 w 5041861"/>
              <a:gd name="connsiteY5" fmla="*/ 6019800 h 6019800"/>
              <a:gd name="connsiteX6" fmla="*/ 1179828 w 5041861"/>
              <a:gd name="connsiteY6" fmla="*/ 6019800 h 6019800"/>
              <a:gd name="connsiteX7" fmla="*/ 804330 w 5041861"/>
              <a:gd name="connsiteY7" fmla="*/ 6019800 h 6019800"/>
              <a:gd name="connsiteX8" fmla="*/ 0 w 5041861"/>
              <a:gd name="connsiteY8" fmla="*/ 5215470 h 6019800"/>
              <a:gd name="connsiteX9" fmla="*/ 0 w 5041861"/>
              <a:gd name="connsiteY9" fmla="*/ 804330 h 6019800"/>
              <a:gd name="connsiteX10" fmla="*/ 804330 w 5041861"/>
              <a:gd name="connsiteY10" fmla="*/ 0 h 601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041861" h="6019800">
                <a:moveTo>
                  <a:pt x="804330" y="0"/>
                </a:moveTo>
                <a:lnTo>
                  <a:pt x="1179828" y="0"/>
                </a:lnTo>
                <a:lnTo>
                  <a:pt x="4021551" y="0"/>
                </a:lnTo>
                <a:lnTo>
                  <a:pt x="5041861" y="0"/>
                </a:lnTo>
                <a:lnTo>
                  <a:pt x="5041861" y="6019800"/>
                </a:lnTo>
                <a:lnTo>
                  <a:pt x="4021551" y="6019800"/>
                </a:lnTo>
                <a:lnTo>
                  <a:pt x="1179828" y="6019800"/>
                </a:lnTo>
                <a:lnTo>
                  <a:pt x="804330" y="6019800"/>
                </a:lnTo>
                <a:cubicBezTo>
                  <a:pt x="360111" y="6019800"/>
                  <a:pt x="0" y="5659689"/>
                  <a:pt x="0" y="5215470"/>
                </a:cubicBezTo>
                <a:lnTo>
                  <a:pt x="0" y="804330"/>
                </a:lnTo>
                <a:cubicBezTo>
                  <a:pt x="0" y="360111"/>
                  <a:pt x="360111" y="0"/>
                  <a:pt x="804330" y="0"/>
                </a:cubicBezTo>
                <a:close/>
              </a:path>
            </a:pathLst>
          </a:custGeom>
          <a:solidFill>
            <a:srgbClr val="EFC8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5AA7B34-E054-4580-B948-ADB9B28254CC}"/>
              </a:ext>
            </a:extLst>
          </p:cNvPr>
          <p:cNvGrpSpPr/>
          <p:nvPr/>
        </p:nvGrpSpPr>
        <p:grpSpPr>
          <a:xfrm>
            <a:off x="1104901" y="1393260"/>
            <a:ext cx="4260970" cy="964082"/>
            <a:chOff x="1572058" y="1980162"/>
            <a:chExt cx="4260970" cy="96408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A1E3A04-FB6D-48AD-A7C9-40FCFDA2E3BD}"/>
                </a:ext>
              </a:extLst>
            </p:cNvPr>
            <p:cNvSpPr txBox="1"/>
            <p:nvPr/>
          </p:nvSpPr>
          <p:spPr>
            <a:xfrm>
              <a:off x="1572058" y="1980162"/>
              <a:ext cx="426097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rgbClr val="EFC80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Best</a:t>
              </a:r>
              <a:r>
                <a:rPr 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4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Planning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4A8185B-C5A3-4143-93F7-D4A79A548075}"/>
                </a:ext>
              </a:extLst>
            </p:cNvPr>
            <p:cNvSpPr txBox="1"/>
            <p:nvPr/>
          </p:nvSpPr>
          <p:spPr>
            <a:xfrm>
              <a:off x="1572058" y="2698023"/>
              <a:ext cx="426097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Making people successful in a changing world.</a:t>
              </a:r>
              <a:r>
                <a:rPr kumimoji="0" lang="en-US" altLang="en-US" sz="1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  <a:endPara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0D77C7E6-DDD0-41BA-9154-A4CB0FCC252E}"/>
              </a:ext>
            </a:extLst>
          </p:cNvPr>
          <p:cNvSpPr txBox="1"/>
          <p:nvPr/>
        </p:nvSpPr>
        <p:spPr>
          <a:xfrm>
            <a:off x="1104901" y="2978877"/>
            <a:ext cx="3552824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itchFamily="2" charset="0"/>
                <a:ea typeface="Roboto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</a:r>
            <a:endParaRPr lang="en-ID" sz="9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55681643-3EF9-4B0D-9F6B-27F3E9454251}"/>
              </a:ext>
            </a:extLst>
          </p:cNvPr>
          <p:cNvSpPr/>
          <p:nvPr/>
        </p:nvSpPr>
        <p:spPr>
          <a:xfrm>
            <a:off x="1104900" y="1082173"/>
            <a:ext cx="1233114" cy="252239"/>
          </a:xfrm>
          <a:prstGeom prst="roundRect">
            <a:avLst/>
          </a:prstGeom>
          <a:noFill/>
          <a:ln w="25400">
            <a:solidFill>
              <a:srgbClr val="EFC8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Details 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Here</a:t>
            </a:r>
            <a:endParaRPr lang="en-ID" sz="110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BC5230A-A2D6-4F5B-98DF-05BC9DD20F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F06155-32F3-4AFF-B082-8A5CA27DF085}"/>
              </a:ext>
            </a:extLst>
          </p:cNvPr>
          <p:cNvSpPr txBox="1"/>
          <p:nvPr/>
        </p:nvSpPr>
        <p:spPr>
          <a:xfrm>
            <a:off x="1104901" y="4252333"/>
            <a:ext cx="3552824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itchFamily="2" charset="0"/>
                <a:ea typeface="Roboto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</a:t>
            </a:r>
            <a:endParaRPr lang="en-ID" sz="9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A0AB677-F437-47AF-8461-98AB6EA03D21}"/>
              </a:ext>
            </a:extLst>
          </p:cNvPr>
          <p:cNvSpPr txBox="1"/>
          <p:nvPr/>
        </p:nvSpPr>
        <p:spPr>
          <a:xfrm>
            <a:off x="9544793" y="4570369"/>
            <a:ext cx="1785033" cy="1205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00" dirty="0"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</a:r>
            <a:endParaRPr lang="en-ID" sz="700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EE18FB7-32E9-4D40-9C27-2854EBB9ACE2}"/>
              </a:ext>
            </a:extLst>
          </p:cNvPr>
          <p:cNvSpPr txBox="1"/>
          <p:nvPr/>
        </p:nvSpPr>
        <p:spPr>
          <a:xfrm>
            <a:off x="9544793" y="1087819"/>
            <a:ext cx="1785033" cy="12054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00" dirty="0"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</a:r>
            <a:endParaRPr lang="en-ID" sz="700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542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53341D8-625D-494E-9151-509EE4769261}"/>
              </a:ext>
            </a:extLst>
          </p:cNvPr>
          <p:cNvSpPr/>
          <p:nvPr/>
        </p:nvSpPr>
        <p:spPr>
          <a:xfrm>
            <a:off x="6242418" y="3994932"/>
            <a:ext cx="2603418" cy="2293901"/>
          </a:xfrm>
          <a:prstGeom prst="roundRect">
            <a:avLst>
              <a:gd name="adj" fmla="val 10263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0591E9-4367-4D78-B445-865442E026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EA8C272-8E5F-46C2-A7ED-C4F64F79FF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7E2D7AD-1FFA-4394-8A43-B8030216D51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F553DA1-53DF-459A-8C3D-32CAE71AD559}"/>
              </a:ext>
            </a:extLst>
          </p:cNvPr>
          <p:cNvGrpSpPr/>
          <p:nvPr/>
        </p:nvGrpSpPr>
        <p:grpSpPr>
          <a:xfrm>
            <a:off x="5404758" y="1147893"/>
            <a:ext cx="6131564" cy="2028056"/>
            <a:chOff x="5404758" y="1163802"/>
            <a:chExt cx="6131564" cy="202805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8126FE9-D4CC-4864-BC9A-28E30CB1781E}"/>
                </a:ext>
              </a:extLst>
            </p:cNvPr>
            <p:cNvGrpSpPr/>
            <p:nvPr/>
          </p:nvGrpSpPr>
          <p:grpSpPr>
            <a:xfrm>
              <a:off x="5404759" y="1474889"/>
              <a:ext cx="4260970" cy="964082"/>
              <a:chOff x="1572058" y="1980162"/>
              <a:chExt cx="4260970" cy="964082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49DAB98F-82AA-4756-8C85-3A08E0A062BF}"/>
                  </a:ext>
                </a:extLst>
              </p:cNvPr>
              <p:cNvSpPr txBox="1"/>
              <p:nvPr/>
            </p:nvSpPr>
            <p:spPr>
              <a:xfrm>
                <a:off x="1572058" y="1980162"/>
                <a:ext cx="426097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>
                    <a:solidFill>
                      <a:srgbClr val="EFC807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Best</a:t>
                </a:r>
                <a:r>
                  <a:rPr lang="en-US" sz="40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4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Planning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2575CC5-CD31-4848-8EDF-F2221AC62FF6}"/>
                  </a:ext>
                </a:extLst>
              </p:cNvPr>
              <p:cNvSpPr txBox="1"/>
              <p:nvPr/>
            </p:nvSpPr>
            <p:spPr>
              <a:xfrm>
                <a:off x="1572058" y="2698023"/>
                <a:ext cx="426097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dirty="0">
                    <a:ln>
                      <a:noFill/>
                    </a:ln>
                    <a:solidFill>
                      <a:srgbClr val="202124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Best planning. Making people successful in a changing world.</a:t>
                </a:r>
                <a:r>
                  <a:rPr kumimoji="0" lang="en-US" altLang="en-US" sz="1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 </a:t>
                </a:r>
                <a:endParaRPr kumimoji="0" lang="en-US" altLang="en-US" sz="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168E4C5-F6E8-40E8-9767-95F2E2BDCDFE}"/>
                </a:ext>
              </a:extLst>
            </p:cNvPr>
            <p:cNvSpPr txBox="1"/>
            <p:nvPr/>
          </p:nvSpPr>
          <p:spPr>
            <a:xfrm>
              <a:off x="5409521" y="2499361"/>
              <a:ext cx="6126801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2F6A9107-6ECD-467A-B10C-3A5B6FD5B3BD}"/>
                </a:ext>
              </a:extLst>
            </p:cNvPr>
            <p:cNvSpPr/>
            <p:nvPr/>
          </p:nvSpPr>
          <p:spPr>
            <a:xfrm>
              <a:off x="5404758" y="1163802"/>
              <a:ext cx="1233114" cy="252239"/>
            </a:xfrm>
            <a:prstGeom prst="roundRect">
              <a:avLst/>
            </a:prstGeom>
            <a:noFill/>
            <a:ln w="25400">
              <a:solidFill>
                <a:srgbClr val="EFC8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Details </a:t>
              </a:r>
              <a:r>
                <a:rPr 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  <a:endParaRPr lang="en-ID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291103A3-ECC3-4C04-A123-A9687719011F}"/>
              </a:ext>
            </a:extLst>
          </p:cNvPr>
          <p:cNvSpPr/>
          <p:nvPr/>
        </p:nvSpPr>
        <p:spPr>
          <a:xfrm>
            <a:off x="6171874" y="3863886"/>
            <a:ext cx="1689971" cy="508313"/>
          </a:xfrm>
          <a:prstGeom prst="roundRect">
            <a:avLst>
              <a:gd name="adj" fmla="val 29001"/>
            </a:avLst>
          </a:prstGeom>
          <a:solidFill>
            <a:srgbClr val="EFC80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C7EA736-DBDC-4F1A-A25C-760B819606F3}"/>
              </a:ext>
            </a:extLst>
          </p:cNvPr>
          <p:cNvGrpSpPr/>
          <p:nvPr/>
        </p:nvGrpSpPr>
        <p:grpSpPr>
          <a:xfrm>
            <a:off x="6405889" y="3970643"/>
            <a:ext cx="2276475" cy="2056096"/>
            <a:chOff x="6507122" y="4027696"/>
            <a:chExt cx="2276475" cy="2056096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ED6DCAA-6630-435C-96F3-A0D7D1C6775F}"/>
                </a:ext>
              </a:extLst>
            </p:cNvPr>
            <p:cNvSpPr txBox="1"/>
            <p:nvPr/>
          </p:nvSpPr>
          <p:spPr>
            <a:xfrm>
              <a:off x="6507122" y="4560298"/>
              <a:ext cx="2276475" cy="1523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21D59E0-E86D-44E8-A142-B4FD08B1C784}"/>
                </a:ext>
              </a:extLst>
            </p:cNvPr>
            <p:cNvSpPr txBox="1"/>
            <p:nvPr/>
          </p:nvSpPr>
          <p:spPr>
            <a:xfrm>
              <a:off x="6507123" y="4027696"/>
              <a:ext cx="14559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</a:t>
              </a:r>
              <a:endParaRPr kumimoji="0" lang="en-US" altLang="en-US" sz="105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8FBEC3EF-23B1-4115-B62F-1BABC1CD872C}"/>
              </a:ext>
            </a:extLst>
          </p:cNvPr>
          <p:cNvSpPr/>
          <p:nvPr/>
        </p:nvSpPr>
        <p:spPr>
          <a:xfrm>
            <a:off x="9182101" y="3994932"/>
            <a:ext cx="2603418" cy="2293901"/>
          </a:xfrm>
          <a:prstGeom prst="roundRect">
            <a:avLst>
              <a:gd name="adj" fmla="val 10263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A02B62C8-085A-4FF7-9B0F-84AE6DB29369}"/>
              </a:ext>
            </a:extLst>
          </p:cNvPr>
          <p:cNvSpPr/>
          <p:nvPr/>
        </p:nvSpPr>
        <p:spPr>
          <a:xfrm>
            <a:off x="9111557" y="3863886"/>
            <a:ext cx="1689971" cy="508313"/>
          </a:xfrm>
          <a:prstGeom prst="roundRect">
            <a:avLst>
              <a:gd name="adj" fmla="val 29001"/>
            </a:avLst>
          </a:prstGeom>
          <a:solidFill>
            <a:srgbClr val="EFC80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785AB1E-5A88-4228-9949-CBE10F6CE1E8}"/>
              </a:ext>
            </a:extLst>
          </p:cNvPr>
          <p:cNvGrpSpPr/>
          <p:nvPr/>
        </p:nvGrpSpPr>
        <p:grpSpPr>
          <a:xfrm>
            <a:off x="9345572" y="3970643"/>
            <a:ext cx="2276475" cy="2056096"/>
            <a:chOff x="6507122" y="4027696"/>
            <a:chExt cx="2276475" cy="2056096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834F3568-6F94-4274-B9C5-8A82D9A59688}"/>
                </a:ext>
              </a:extLst>
            </p:cNvPr>
            <p:cNvSpPr txBox="1"/>
            <p:nvPr/>
          </p:nvSpPr>
          <p:spPr>
            <a:xfrm>
              <a:off x="6507122" y="4560298"/>
              <a:ext cx="2276475" cy="1523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6E44E6F-691A-4F0E-A219-595F5998357C}"/>
                </a:ext>
              </a:extLst>
            </p:cNvPr>
            <p:cNvSpPr txBox="1"/>
            <p:nvPr/>
          </p:nvSpPr>
          <p:spPr>
            <a:xfrm>
              <a:off x="6507123" y="4027696"/>
              <a:ext cx="14559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</a:t>
              </a:r>
              <a:endParaRPr kumimoji="0" lang="en-US" altLang="en-US" sz="105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0363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10">
            <a:extLst>
              <a:ext uri="{FF2B5EF4-FFF2-40B4-BE49-F238E27FC236}">
                <a16:creationId xmlns:a16="http://schemas.microsoft.com/office/drawing/2014/main" id="{10C2AAFA-16C5-4C37-B104-C9763260C04E}"/>
              </a:ext>
            </a:extLst>
          </p:cNvPr>
          <p:cNvSpPr txBox="1">
            <a:spLocks/>
          </p:cNvSpPr>
          <p:nvPr/>
        </p:nvSpPr>
        <p:spPr>
          <a:xfrm>
            <a:off x="8820150" y="0"/>
            <a:ext cx="3371850" cy="6858000"/>
          </a:xfrm>
          <a:prstGeom prst="roundRect">
            <a:avLst>
              <a:gd name="adj" fmla="val 0"/>
            </a:avLst>
          </a:prstGeom>
          <a:solidFill>
            <a:srgbClr val="EFC807"/>
          </a:solidFill>
        </p:spPr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DF4EBBE-E9F3-42DF-ACA0-36FF4841924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2A99CDF-236E-4453-A205-65B42C3559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A7BA64C-A88D-4E76-ACAF-55AB11F866C9}"/>
              </a:ext>
            </a:extLst>
          </p:cNvPr>
          <p:cNvGrpSpPr/>
          <p:nvPr/>
        </p:nvGrpSpPr>
        <p:grpSpPr>
          <a:xfrm>
            <a:off x="923926" y="1393260"/>
            <a:ext cx="4260970" cy="964082"/>
            <a:chOff x="1572058" y="1980162"/>
            <a:chExt cx="4260970" cy="964082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7C3D454-87C8-4A2D-8681-0BAA76752F1B}"/>
                </a:ext>
              </a:extLst>
            </p:cNvPr>
            <p:cNvSpPr txBox="1"/>
            <p:nvPr/>
          </p:nvSpPr>
          <p:spPr>
            <a:xfrm>
              <a:off x="1572058" y="1980162"/>
              <a:ext cx="426097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>
                  <a:solidFill>
                    <a:srgbClr val="EFC807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Best</a:t>
              </a:r>
              <a:r>
                <a:rPr lang="en-US" sz="4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4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Planning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1B1DAEF-7E75-4112-96EB-3A1E082DB47B}"/>
                </a:ext>
              </a:extLst>
            </p:cNvPr>
            <p:cNvSpPr txBox="1"/>
            <p:nvPr/>
          </p:nvSpPr>
          <p:spPr>
            <a:xfrm>
              <a:off x="1572058" y="2698023"/>
              <a:ext cx="426097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1" i="0" u="none" strike="noStrike" cap="none" normalizeH="0" baseline="0" dirty="0">
                  <a:ln>
                    <a:noFill/>
                  </a:ln>
                  <a:solidFill>
                    <a:srgbClr val="202124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Making people successful in a changing world.</a:t>
              </a:r>
              <a:r>
                <a:rPr kumimoji="0" lang="en-US" altLang="en-US" sz="1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 </a:t>
              </a:r>
              <a:endParaRPr kumimoji="0" lang="en-US" altLang="en-US" sz="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E8C8462F-5B93-4E0C-B4FA-AFC1B23D8EF6}"/>
              </a:ext>
            </a:extLst>
          </p:cNvPr>
          <p:cNvSpPr txBox="1"/>
          <p:nvPr/>
        </p:nvSpPr>
        <p:spPr>
          <a:xfrm>
            <a:off x="923926" y="2978877"/>
            <a:ext cx="3552824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itchFamily="2" charset="0"/>
                <a:ea typeface="Roboto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</a:r>
            <a:endParaRPr lang="en-ID" sz="9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F52506EB-BAAE-497A-A97F-C577327180D9}"/>
              </a:ext>
            </a:extLst>
          </p:cNvPr>
          <p:cNvSpPr/>
          <p:nvPr/>
        </p:nvSpPr>
        <p:spPr>
          <a:xfrm>
            <a:off x="923925" y="1082173"/>
            <a:ext cx="1233114" cy="252239"/>
          </a:xfrm>
          <a:prstGeom prst="roundRect">
            <a:avLst/>
          </a:prstGeom>
          <a:noFill/>
          <a:ln w="25400">
            <a:solidFill>
              <a:srgbClr val="EFC8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Details </a:t>
            </a:r>
            <a:r>
              <a:rPr lang="en-US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Here</a:t>
            </a:r>
            <a:endParaRPr lang="en-ID" sz="1100" dirty="0">
              <a:solidFill>
                <a:schemeClr val="tx1">
                  <a:lumMod val="85000"/>
                  <a:lumOff val="1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3B64ED-795A-451A-B483-339DB34BBF17}"/>
              </a:ext>
            </a:extLst>
          </p:cNvPr>
          <p:cNvSpPr txBox="1"/>
          <p:nvPr/>
        </p:nvSpPr>
        <p:spPr>
          <a:xfrm>
            <a:off x="923926" y="4252333"/>
            <a:ext cx="3552824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Roboto" pitchFamily="2" charset="0"/>
                <a:ea typeface="Roboto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</a:t>
            </a:r>
            <a:endParaRPr lang="en-ID" sz="900" dirty="0">
              <a:solidFill>
                <a:schemeClr val="tx1">
                  <a:lumMod val="85000"/>
                  <a:lumOff val="15000"/>
                </a:schemeClr>
              </a:solidFill>
              <a:latin typeface="Roboto" pitchFamily="2" charset="0"/>
              <a:ea typeface="Roboto" pitchFamily="2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DD17765-DC9A-4F41-8E6B-02951BAD0876}"/>
              </a:ext>
            </a:extLst>
          </p:cNvPr>
          <p:cNvSpPr txBox="1"/>
          <p:nvPr/>
        </p:nvSpPr>
        <p:spPr>
          <a:xfrm>
            <a:off x="10944055" y="4417169"/>
            <a:ext cx="1127398" cy="2013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00" dirty="0">
                <a:solidFill>
                  <a:schemeClr val="bg1"/>
                </a:solidFill>
                <a:effectLst/>
                <a:latin typeface="Roboto" pitchFamily="2" charset="0"/>
                <a:ea typeface="Roboto" pitchFamily="2" charset="0"/>
              </a:rPr>
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</a:r>
            <a:endParaRPr lang="en-ID" sz="700" dirty="0">
              <a:solidFill>
                <a:schemeClr val="bg1"/>
              </a:solidFill>
              <a:latin typeface="Roboto" pitchFamily="2" charset="0"/>
              <a:ea typeface="Roboto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807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E990A51-99D9-44FE-B093-A1C3074B2CD2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0CBB3148-E606-4C62-94D8-4D84DDAD84C7}"/>
              </a:ext>
            </a:extLst>
          </p:cNvPr>
          <p:cNvSpPr/>
          <p:nvPr/>
        </p:nvSpPr>
        <p:spPr>
          <a:xfrm>
            <a:off x="5998865" y="3994932"/>
            <a:ext cx="2603418" cy="2293901"/>
          </a:xfrm>
          <a:prstGeom prst="roundRect">
            <a:avLst>
              <a:gd name="adj" fmla="val 10263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625AFE6-EF41-4BC1-82FC-CCC7CFBEA7AD}"/>
              </a:ext>
            </a:extLst>
          </p:cNvPr>
          <p:cNvSpPr/>
          <p:nvPr/>
        </p:nvSpPr>
        <p:spPr>
          <a:xfrm>
            <a:off x="5928321" y="3863886"/>
            <a:ext cx="1689971" cy="508313"/>
          </a:xfrm>
          <a:prstGeom prst="roundRect">
            <a:avLst>
              <a:gd name="adj" fmla="val 29001"/>
            </a:avLst>
          </a:prstGeom>
          <a:solidFill>
            <a:srgbClr val="EFC80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8167194-D361-42E5-88C8-807012A03844}"/>
              </a:ext>
            </a:extLst>
          </p:cNvPr>
          <p:cNvGrpSpPr/>
          <p:nvPr/>
        </p:nvGrpSpPr>
        <p:grpSpPr>
          <a:xfrm>
            <a:off x="6162336" y="3970643"/>
            <a:ext cx="2276475" cy="2056096"/>
            <a:chOff x="6507122" y="4027696"/>
            <a:chExt cx="2276475" cy="205609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3E4587E-4B3C-44BC-B1ED-EDDC4A3DBD2B}"/>
                </a:ext>
              </a:extLst>
            </p:cNvPr>
            <p:cNvSpPr txBox="1"/>
            <p:nvPr/>
          </p:nvSpPr>
          <p:spPr>
            <a:xfrm>
              <a:off x="6507122" y="4560298"/>
              <a:ext cx="2276475" cy="1523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158AE441-B997-4A48-B3B3-D5C98C91B38F}"/>
                </a:ext>
              </a:extLst>
            </p:cNvPr>
            <p:cNvSpPr txBox="1"/>
            <p:nvPr/>
          </p:nvSpPr>
          <p:spPr>
            <a:xfrm>
              <a:off x="6507123" y="4027696"/>
              <a:ext cx="14559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</a:t>
              </a:r>
              <a:endParaRPr kumimoji="0" lang="en-US" altLang="en-US" sz="105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9835F35-D5FF-40E4-88F2-F907AABE406D}"/>
              </a:ext>
            </a:extLst>
          </p:cNvPr>
          <p:cNvSpPr/>
          <p:nvPr/>
        </p:nvSpPr>
        <p:spPr>
          <a:xfrm>
            <a:off x="8938548" y="3994932"/>
            <a:ext cx="2603418" cy="2293901"/>
          </a:xfrm>
          <a:prstGeom prst="roundRect">
            <a:avLst>
              <a:gd name="adj" fmla="val 10263"/>
            </a:avLst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1FD0832-EFA3-4CB8-9517-8A506CDCE666}"/>
              </a:ext>
            </a:extLst>
          </p:cNvPr>
          <p:cNvSpPr/>
          <p:nvPr/>
        </p:nvSpPr>
        <p:spPr>
          <a:xfrm>
            <a:off x="8868004" y="3863886"/>
            <a:ext cx="1689971" cy="508313"/>
          </a:xfrm>
          <a:prstGeom prst="roundRect">
            <a:avLst>
              <a:gd name="adj" fmla="val 29001"/>
            </a:avLst>
          </a:prstGeom>
          <a:solidFill>
            <a:srgbClr val="EFC80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5BEAE23-D603-45CD-814C-8833170A31D0}"/>
              </a:ext>
            </a:extLst>
          </p:cNvPr>
          <p:cNvGrpSpPr/>
          <p:nvPr/>
        </p:nvGrpSpPr>
        <p:grpSpPr>
          <a:xfrm>
            <a:off x="9102019" y="3970643"/>
            <a:ext cx="2276475" cy="2056096"/>
            <a:chOff x="6507122" y="4027696"/>
            <a:chExt cx="2276475" cy="2056096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28FA96E-D9BC-41FB-92DF-37AD610EEA9F}"/>
                </a:ext>
              </a:extLst>
            </p:cNvPr>
            <p:cNvSpPr txBox="1"/>
            <p:nvPr/>
          </p:nvSpPr>
          <p:spPr>
            <a:xfrm>
              <a:off x="6507122" y="4560298"/>
              <a:ext cx="2276475" cy="15234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64F6C31-0A66-4E3E-A40D-C2623FE39F19}"/>
                </a:ext>
              </a:extLst>
            </p:cNvPr>
            <p:cNvSpPr txBox="1"/>
            <p:nvPr/>
          </p:nvSpPr>
          <p:spPr>
            <a:xfrm>
              <a:off x="6507123" y="4027696"/>
              <a:ext cx="14559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rPr>
                <a:t>Best Planning. </a:t>
              </a:r>
              <a:endParaRPr kumimoji="0" lang="en-US" altLang="en-US" sz="105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664BC02-F8CB-43FA-8403-BBF666296E20}"/>
              </a:ext>
            </a:extLst>
          </p:cNvPr>
          <p:cNvGrpSpPr/>
          <p:nvPr/>
        </p:nvGrpSpPr>
        <p:grpSpPr>
          <a:xfrm>
            <a:off x="1261383" y="1193195"/>
            <a:ext cx="4260971" cy="2235805"/>
            <a:chOff x="5404758" y="1163802"/>
            <a:chExt cx="4260971" cy="2235805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58954E58-FB93-4235-81C6-F4285B4A1C50}"/>
                </a:ext>
              </a:extLst>
            </p:cNvPr>
            <p:cNvGrpSpPr/>
            <p:nvPr/>
          </p:nvGrpSpPr>
          <p:grpSpPr>
            <a:xfrm>
              <a:off x="5404759" y="1474889"/>
              <a:ext cx="4260970" cy="964082"/>
              <a:chOff x="1572058" y="1980162"/>
              <a:chExt cx="4260970" cy="964082"/>
            </a:xfrm>
          </p:grpSpPr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76304A50-C89B-44E9-BEAC-9179BE913A53}"/>
                  </a:ext>
                </a:extLst>
              </p:cNvPr>
              <p:cNvSpPr txBox="1"/>
              <p:nvPr/>
            </p:nvSpPr>
            <p:spPr>
              <a:xfrm>
                <a:off x="1572058" y="1980162"/>
                <a:ext cx="426097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4000" b="1" dirty="0">
                    <a:solidFill>
                      <a:srgbClr val="EFC807"/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Best</a:t>
                </a:r>
                <a:r>
                  <a:rPr lang="en-US" sz="40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 </a:t>
                </a:r>
                <a:r>
                  <a:rPr lang="en-US" sz="4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Profile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1132B05E-0A1F-4364-9BB6-AFDA49FF5BB7}"/>
                  </a:ext>
                </a:extLst>
              </p:cNvPr>
              <p:cNvSpPr txBox="1"/>
              <p:nvPr/>
            </p:nvSpPr>
            <p:spPr>
              <a:xfrm>
                <a:off x="1572058" y="2698023"/>
                <a:ext cx="418215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 dirty="0">
                    <a:ln>
                      <a:noFill/>
                    </a:ln>
                    <a:solidFill>
                      <a:srgbClr val="202124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Best planning. Making people successful in a changing world.</a:t>
                </a:r>
                <a:r>
                  <a:rPr kumimoji="0" lang="en-US" altLang="en-US" sz="1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Roboto" panose="02000000000000000000" pitchFamily="2" charset="0"/>
                    <a:ea typeface="Roboto" panose="02000000000000000000" pitchFamily="2" charset="0"/>
                  </a:rPr>
                  <a:t> </a:t>
                </a:r>
                <a:endParaRPr kumimoji="0" lang="en-US" altLang="en-US" sz="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Roboto" panose="02000000000000000000" pitchFamily="2" charset="0"/>
                  <a:ea typeface="Roboto" panose="02000000000000000000" pitchFamily="2" charset="0"/>
                </a:endParaRP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F23316D-4204-41EC-89B4-23206AF16475}"/>
                </a:ext>
              </a:extLst>
            </p:cNvPr>
            <p:cNvSpPr txBox="1"/>
            <p:nvPr/>
          </p:nvSpPr>
          <p:spPr>
            <a:xfrm>
              <a:off x="5409522" y="2499361"/>
              <a:ext cx="4182154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44" name="Rectangle: Rounded Corners 43">
              <a:extLst>
                <a:ext uri="{FF2B5EF4-FFF2-40B4-BE49-F238E27FC236}">
                  <a16:creationId xmlns:a16="http://schemas.microsoft.com/office/drawing/2014/main" id="{7C6969BC-1BA5-454F-9866-AE6B26DC2150}"/>
                </a:ext>
              </a:extLst>
            </p:cNvPr>
            <p:cNvSpPr/>
            <p:nvPr/>
          </p:nvSpPr>
          <p:spPr>
            <a:xfrm>
              <a:off x="5404758" y="1163802"/>
              <a:ext cx="1233114" cy="252239"/>
            </a:xfrm>
            <a:prstGeom prst="roundRect">
              <a:avLst/>
            </a:prstGeom>
            <a:noFill/>
            <a:ln w="25400">
              <a:solidFill>
                <a:srgbClr val="EFC8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Details </a:t>
              </a:r>
              <a:r>
                <a:rPr 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Here</a:t>
              </a:r>
              <a:endParaRPr lang="en-ID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47" name="Picture Placeholder 8">
            <a:extLst>
              <a:ext uri="{FF2B5EF4-FFF2-40B4-BE49-F238E27FC236}">
                <a16:creationId xmlns:a16="http://schemas.microsoft.com/office/drawing/2014/main" id="{90F2A752-969D-448F-A33E-F020B849DC8D}"/>
              </a:ext>
            </a:extLst>
          </p:cNvPr>
          <p:cNvSpPr txBox="1">
            <a:spLocks/>
          </p:cNvSpPr>
          <p:nvPr/>
        </p:nvSpPr>
        <p:spPr>
          <a:xfrm>
            <a:off x="962025" y="3863885"/>
            <a:ext cx="4630032" cy="2293901"/>
          </a:xfrm>
          <a:prstGeom prst="roundRect">
            <a:avLst>
              <a:gd name="adj" fmla="val 9700"/>
            </a:avLst>
          </a:prstGeom>
          <a:solidFill>
            <a:srgbClr val="EFC807"/>
          </a:solidFill>
        </p:spPr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568846F-7843-4B30-AFA6-082CE60BF278}"/>
              </a:ext>
            </a:extLst>
          </p:cNvPr>
          <p:cNvGrpSpPr/>
          <p:nvPr/>
        </p:nvGrpSpPr>
        <p:grpSpPr>
          <a:xfrm>
            <a:off x="1261382" y="4176112"/>
            <a:ext cx="3882118" cy="1671339"/>
            <a:chOff x="1261382" y="4176112"/>
            <a:chExt cx="3882118" cy="1671339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C865C3A2-E0A0-48D4-99BC-6DC1282CFAC0}"/>
                </a:ext>
              </a:extLst>
            </p:cNvPr>
            <p:cNvSpPr txBox="1"/>
            <p:nvPr/>
          </p:nvSpPr>
          <p:spPr>
            <a:xfrm>
              <a:off x="1261382" y="4176112"/>
              <a:ext cx="3882118" cy="6924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</a:t>
              </a:r>
              <a:r>
                <a:rPr lang="en-US" sz="900" dirty="0">
                  <a:solidFill>
                    <a:schemeClr val="bg1"/>
                  </a:solidFill>
                  <a:latin typeface="Roboto" pitchFamily="2" charset="0"/>
                  <a:ea typeface="Roboto" pitchFamily="2" charset="0"/>
                </a:rPr>
                <a:t>.</a:t>
              </a:r>
              <a:endParaRPr lang="en-ID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D6235ED-2CB2-4E2D-8EE4-D48A7F940905}"/>
                </a:ext>
              </a:extLst>
            </p:cNvPr>
            <p:cNvSpPr txBox="1"/>
            <p:nvPr/>
          </p:nvSpPr>
          <p:spPr>
            <a:xfrm>
              <a:off x="1261382" y="4947205"/>
              <a:ext cx="3882118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bg1"/>
                  </a:solidFill>
                  <a:effectLst/>
                  <a:latin typeface="Roboto" pitchFamily="2" charset="0"/>
                  <a:ea typeface="Roboto" pitchFamily="2" charset="0"/>
                </a:rPr>
                <a:t>Lorem Ipsum is simply dummy text of the printing and typesetting industry. Lorem Ipsum has been the industry's standard dummy text ever since the 1500s, when an unknown printer took a galley of type and scrambled it to make a type specimen book. </a:t>
              </a:r>
              <a:endParaRPr lang="en-ID" sz="900" dirty="0">
                <a:solidFill>
                  <a:schemeClr val="bg1"/>
                </a:solidFill>
                <a:latin typeface="Roboto" pitchFamily="2" charset="0"/>
                <a:ea typeface="Roboto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3665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16878</TotalTime>
  <Words>3995</Words>
  <Application>Microsoft Office PowerPoint</Application>
  <PresentationFormat>Widescreen</PresentationFormat>
  <Paragraphs>223</Paragraphs>
  <Slides>25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Open Sans</vt:lpstr>
      <vt:lpstr>Open Sans ExtraBold</vt:lpstr>
      <vt:lpstr>Roboto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GD Design</dc:creator>
  <cp:lastModifiedBy>iqbalsena78@hotmail.com</cp:lastModifiedBy>
  <cp:revision>6692</cp:revision>
  <dcterms:created xsi:type="dcterms:W3CDTF">2020-10-27T13:35:18Z</dcterms:created>
  <dcterms:modified xsi:type="dcterms:W3CDTF">2021-09-10T09:25:45Z</dcterms:modified>
</cp:coreProperties>
</file>