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76" r:id="rId2"/>
    <p:sldId id="456" r:id="rId3"/>
    <p:sldId id="457" r:id="rId4"/>
    <p:sldId id="438" r:id="rId5"/>
    <p:sldId id="372" r:id="rId6"/>
    <p:sldId id="436" r:id="rId7"/>
    <p:sldId id="439" r:id="rId8"/>
    <p:sldId id="440" r:id="rId9"/>
    <p:sldId id="441" r:id="rId10"/>
    <p:sldId id="437" r:id="rId11"/>
    <p:sldId id="435" r:id="rId12"/>
    <p:sldId id="444" r:id="rId13"/>
    <p:sldId id="461" r:id="rId14"/>
    <p:sldId id="442" r:id="rId15"/>
    <p:sldId id="462" r:id="rId16"/>
    <p:sldId id="458" r:id="rId17"/>
    <p:sldId id="451" r:id="rId18"/>
    <p:sldId id="450" r:id="rId19"/>
    <p:sldId id="298" r:id="rId20"/>
    <p:sldId id="446" r:id="rId21"/>
    <p:sldId id="299" r:id="rId22"/>
    <p:sldId id="447" r:id="rId23"/>
    <p:sldId id="443" r:id="rId24"/>
    <p:sldId id="449" r:id="rId25"/>
    <p:sldId id="40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FD1C34-8F08-4903-9DB6-7EB72C2065F7}">
          <p14:sldIdLst>
            <p14:sldId id="476"/>
            <p14:sldId id="456"/>
            <p14:sldId id="457"/>
            <p14:sldId id="438"/>
            <p14:sldId id="372"/>
            <p14:sldId id="436"/>
            <p14:sldId id="439"/>
            <p14:sldId id="440"/>
            <p14:sldId id="441"/>
            <p14:sldId id="437"/>
            <p14:sldId id="435"/>
            <p14:sldId id="444"/>
            <p14:sldId id="461"/>
            <p14:sldId id="442"/>
            <p14:sldId id="462"/>
            <p14:sldId id="458"/>
            <p14:sldId id="451"/>
            <p14:sldId id="450"/>
            <p14:sldId id="298"/>
            <p14:sldId id="446"/>
            <p14:sldId id="299"/>
            <p14:sldId id="447"/>
            <p14:sldId id="443"/>
            <p14:sldId id="449"/>
            <p14:sldId id="40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D Design" initials="GD" lastIdx="3" clrIdx="0">
    <p:extLst>
      <p:ext uri="{19B8F6BF-5375-455C-9EA6-DF929625EA0E}">
        <p15:presenceInfo xmlns:p15="http://schemas.microsoft.com/office/powerpoint/2012/main" userId="GD Desig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973"/>
    <a:srgbClr val="F69F15"/>
    <a:srgbClr val="63AA28"/>
    <a:srgbClr val="7B55CE"/>
    <a:srgbClr val="5D2DE3"/>
    <a:srgbClr val="D274EC"/>
    <a:srgbClr val="EA76D4"/>
    <a:srgbClr val="7516D4"/>
    <a:srgbClr val="E13BC1"/>
    <a:srgbClr val="FB6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05" autoAdjust="0"/>
    <p:restoredTop sz="94386" autoAdjust="0"/>
  </p:normalViewPr>
  <p:slideViewPr>
    <p:cSldViewPr snapToGrid="0">
      <p:cViewPr varScale="1">
        <p:scale>
          <a:sx n="108" d="100"/>
          <a:sy n="108" d="100"/>
        </p:scale>
        <p:origin x="4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A79DF1-F6F3-4C7A-B999-061899A6FE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663E1-9CBE-4871-B9ED-0057BB589F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4347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7CC0C-1C80-47D1-BF0A-6074C3817624}" type="datetimeFigureOut">
              <a:rPr lang="en-ID" smtClean="0"/>
              <a:t>17/06/2021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49EF7-E82C-4276-9101-E06CBF5FBD2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86030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8955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7523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6836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98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0501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4806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0566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15800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0733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52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DF0E7B3-63A4-4532-ABD3-8FB5458F21D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50619" y="2127182"/>
            <a:ext cx="7841381" cy="406667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3464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D02F4483-D40E-4AAD-9874-7B8639782C1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43698" y="1847849"/>
            <a:ext cx="3595688" cy="2162175"/>
          </a:xfrm>
          <a:prstGeom prst="roundRect">
            <a:avLst>
              <a:gd name="adj" fmla="val 3786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1097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8D51EE10-41A4-4F33-A07B-F40BBA2204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77495" y="1233425"/>
            <a:ext cx="2231716" cy="4391149"/>
          </a:xfrm>
          <a:prstGeom prst="roundRect">
            <a:avLst>
              <a:gd name="adj" fmla="val 6150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5119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475007-5D38-44E4-A474-54496034024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725612" y="1123949"/>
            <a:ext cx="2319338" cy="4562475"/>
          </a:xfrm>
          <a:prstGeom prst="roundRect">
            <a:avLst>
              <a:gd name="adj" fmla="val 6150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38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4185B8-F325-4BF8-821D-A509BD1FE5D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0" y="1212784"/>
            <a:ext cx="12192000" cy="564521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87680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E512C30F-6E15-4CC2-B3B4-FAA3766672A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0" y="0"/>
            <a:ext cx="5890661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14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4C3F3FFB-AFB9-4FE9-ACC5-E7AF9FECFCB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437120" y="859592"/>
            <a:ext cx="4754880" cy="599840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496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AB7B0C1A-3009-4F1B-90BC-DCEA43C82F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19925" y="0"/>
            <a:ext cx="5172075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67955-6CF9-4D46-9F81-6D9748C08F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39766" y="1058779"/>
            <a:ext cx="2663090" cy="47404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6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0267EF-3747-49F8-8257-946B12442D32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7218340" y="760396"/>
            <a:ext cx="4035372" cy="5337207"/>
          </a:xfrm>
          <a:prstGeom prst="roundRect">
            <a:avLst>
              <a:gd name="adj" fmla="val 9130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6682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74A8255-88E5-4722-9B92-FBA14504945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188017" y="0"/>
            <a:ext cx="7003983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6271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6E46B5A-DC0B-4137-8AFC-066375709E6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229475" y="1466048"/>
            <a:ext cx="3714750" cy="392590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654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E86CB8C-6D70-4BA5-BD27-433BE308472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" y="977899"/>
            <a:ext cx="12192000" cy="34290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418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73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916" r:id="rId2"/>
    <p:sldLayoutId id="2147483897" r:id="rId3"/>
    <p:sldLayoutId id="2147483867" r:id="rId4"/>
    <p:sldLayoutId id="2147483908" r:id="rId5"/>
    <p:sldLayoutId id="2147483891" r:id="rId6"/>
    <p:sldLayoutId id="2147483884" r:id="rId7"/>
    <p:sldLayoutId id="2147483902" r:id="rId8"/>
    <p:sldLayoutId id="2147483894" r:id="rId9"/>
    <p:sldLayoutId id="2147483906" r:id="rId10"/>
    <p:sldLayoutId id="2147483821" r:id="rId11"/>
    <p:sldLayoutId id="2147483838" r:id="rId12"/>
    <p:sldLayoutId id="214748391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2D5C6C-4A03-48BA-9C21-BCEB3CE7A65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83DEC8-F888-4822-8001-480F7AAA3857}"/>
              </a:ext>
            </a:extLst>
          </p:cNvPr>
          <p:cNvGrpSpPr/>
          <p:nvPr/>
        </p:nvGrpSpPr>
        <p:grpSpPr>
          <a:xfrm>
            <a:off x="685772" y="3145476"/>
            <a:ext cx="4463743" cy="1779832"/>
            <a:chOff x="1322966" y="1323500"/>
            <a:chExt cx="4463743" cy="17798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B936A-9D84-487B-AD3E-80E134095F0B}"/>
                </a:ext>
              </a:extLst>
            </p:cNvPr>
            <p:cNvSpPr txBox="1"/>
            <p:nvPr/>
          </p:nvSpPr>
          <p:spPr>
            <a:xfrm>
              <a:off x="1322967" y="1323500"/>
              <a:ext cx="446374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Website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DD2668A-E238-41DB-923F-A6D56EA6700A}"/>
                </a:ext>
              </a:extLst>
            </p:cNvPr>
            <p:cNvSpPr txBox="1"/>
            <p:nvPr/>
          </p:nvSpPr>
          <p:spPr>
            <a:xfrm>
              <a:off x="1322966" y="2846017"/>
              <a:ext cx="4463742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b="1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BUSINESS PRESENTATION</a:t>
              </a:r>
              <a:endParaRPr lang="en-ID" sz="800" b="1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E4A3B4D-8B84-44E8-AD02-E37C4E5E1145}"/>
              </a:ext>
            </a:extLst>
          </p:cNvPr>
          <p:cNvSpPr txBox="1"/>
          <p:nvPr/>
        </p:nvSpPr>
        <p:spPr>
          <a:xfrm>
            <a:off x="685772" y="5958089"/>
            <a:ext cx="4213485" cy="55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ID" sz="700" i="1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FAAE66-8985-4A62-9650-A854B644C1D1}"/>
              </a:ext>
            </a:extLst>
          </p:cNvPr>
          <p:cNvGrpSpPr/>
          <p:nvPr/>
        </p:nvGrpSpPr>
        <p:grpSpPr>
          <a:xfrm>
            <a:off x="5784672" y="833347"/>
            <a:ext cx="622655" cy="169265"/>
            <a:chOff x="5744176" y="1834795"/>
            <a:chExt cx="622655" cy="16926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8782485-45FD-486C-B27B-3AC1A0BCCF94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855B614-4DAE-4C6F-AC40-7EEE5502F1F8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8CBD04A-C829-4B90-A567-28D93A36EB67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20710E-B5DF-4F40-B6D3-D830EC03E694}"/>
              </a:ext>
            </a:extLst>
          </p:cNvPr>
          <p:cNvGrpSpPr/>
          <p:nvPr/>
        </p:nvGrpSpPr>
        <p:grpSpPr>
          <a:xfrm>
            <a:off x="685772" y="213029"/>
            <a:ext cx="10668168" cy="257317"/>
            <a:chOff x="685772" y="213029"/>
            <a:chExt cx="10668168" cy="25731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87E280-EB4A-4B32-8F60-CEBC181FC9F1}"/>
                </a:ext>
              </a:extLst>
            </p:cNvPr>
            <p:cNvSpPr txBox="1"/>
            <p:nvPr/>
          </p:nvSpPr>
          <p:spPr>
            <a:xfrm>
              <a:off x="685772" y="213031"/>
              <a:ext cx="3257578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WEBSITE PRESENTATION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0A84B0-0B3B-45C6-B397-417F65F81A8A}"/>
                </a:ext>
              </a:extLst>
            </p:cNvPr>
            <p:cNvSpPr txBox="1"/>
            <p:nvPr/>
          </p:nvSpPr>
          <p:spPr>
            <a:xfrm>
              <a:off x="8248652" y="213030"/>
              <a:ext cx="714403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HOME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A01223-8C33-401F-AFB1-9B9EC5D0B919}"/>
                </a:ext>
              </a:extLst>
            </p:cNvPr>
            <p:cNvSpPr txBox="1"/>
            <p:nvPr/>
          </p:nvSpPr>
          <p:spPr>
            <a:xfrm>
              <a:off x="8905890" y="213029"/>
              <a:ext cx="714403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1A795B-BEE2-414F-B74F-7CAF660982FB}"/>
                </a:ext>
              </a:extLst>
            </p:cNvPr>
            <p:cNvSpPr txBox="1"/>
            <p:nvPr/>
          </p:nvSpPr>
          <p:spPr>
            <a:xfrm>
              <a:off x="9563128" y="213031"/>
              <a:ext cx="943059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CONTACT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6D38D6E-DB40-43E5-829E-31750CD4AB63}"/>
                </a:ext>
              </a:extLst>
            </p:cNvPr>
            <p:cNvSpPr txBox="1"/>
            <p:nvPr/>
          </p:nvSpPr>
          <p:spPr>
            <a:xfrm>
              <a:off x="10477752" y="213031"/>
              <a:ext cx="876188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PROFILE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0425837-CA43-4DE4-B361-A1B4B84C3439}"/>
                </a:ext>
              </a:extLst>
            </p:cNvPr>
            <p:cNvCxnSpPr>
              <a:cxnSpLocks/>
            </p:cNvCxnSpPr>
            <p:nvPr/>
          </p:nvCxnSpPr>
          <p:spPr>
            <a:xfrm>
              <a:off x="8905890" y="298824"/>
              <a:ext cx="0" cy="128657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CCAC442-BF8C-4627-89AA-90DE8DB6F731}"/>
                </a:ext>
              </a:extLst>
            </p:cNvPr>
            <p:cNvCxnSpPr>
              <a:cxnSpLocks/>
            </p:cNvCxnSpPr>
            <p:nvPr/>
          </p:nvCxnSpPr>
          <p:spPr>
            <a:xfrm>
              <a:off x="9591690" y="298824"/>
              <a:ext cx="0" cy="128657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7D6E518-041E-4660-8D46-1DE49EAA7811}"/>
                </a:ext>
              </a:extLst>
            </p:cNvPr>
            <p:cNvCxnSpPr>
              <a:cxnSpLocks/>
            </p:cNvCxnSpPr>
            <p:nvPr/>
          </p:nvCxnSpPr>
          <p:spPr>
            <a:xfrm>
              <a:off x="10468046" y="298824"/>
              <a:ext cx="0" cy="128657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5104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752AAD1-77BC-4662-B974-34338566AB77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1AAB37-8951-45E4-9D08-9DC80A7C7B0C}"/>
              </a:ext>
            </a:extLst>
          </p:cNvPr>
          <p:cNvGrpSpPr/>
          <p:nvPr/>
        </p:nvGrpSpPr>
        <p:grpSpPr>
          <a:xfrm>
            <a:off x="938288" y="2424876"/>
            <a:ext cx="5752698" cy="3672727"/>
            <a:chOff x="1624088" y="1592636"/>
            <a:chExt cx="5752698" cy="367272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7B78710-3977-4C1C-A5CF-DCE8806FDBC9}"/>
                </a:ext>
              </a:extLst>
            </p:cNvPr>
            <p:cNvGrpSpPr/>
            <p:nvPr/>
          </p:nvGrpSpPr>
          <p:grpSpPr>
            <a:xfrm>
              <a:off x="1624088" y="1592636"/>
              <a:ext cx="2663771" cy="3672726"/>
              <a:chOff x="1316392" y="2672431"/>
              <a:chExt cx="2663771" cy="3672726"/>
            </a:xfrm>
          </p:grpSpPr>
          <p:sp>
            <p:nvSpPr>
              <p:cNvPr id="25" name="Picture Placeholder 2">
                <a:extLst>
                  <a:ext uri="{FF2B5EF4-FFF2-40B4-BE49-F238E27FC236}">
                    <a16:creationId xmlns:a16="http://schemas.microsoft.com/office/drawing/2014/main" id="{7BD15F16-8E38-4690-8094-45F804542C5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18590" y="2676442"/>
                <a:ext cx="2459374" cy="3668715"/>
              </a:xfrm>
              <a:prstGeom prst="roundRect">
                <a:avLst>
                  <a:gd name="adj" fmla="val 12074"/>
                </a:avLst>
              </a:prstGeom>
              <a:solidFill>
                <a:srgbClr val="7B55C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C6B58A0-1DB9-49C0-BA49-9FAC7A4ACCF7}"/>
                  </a:ext>
                </a:extLst>
              </p:cNvPr>
              <p:cNvSpPr txBox="1"/>
              <p:nvPr/>
            </p:nvSpPr>
            <p:spPr>
              <a:xfrm>
                <a:off x="1469690" y="4398425"/>
                <a:ext cx="2357173" cy="1549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  </a:r>
                <a:endParaRPr lang="en-ID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28" name="Picture Placeholder 2">
                <a:extLst>
                  <a:ext uri="{FF2B5EF4-FFF2-40B4-BE49-F238E27FC236}">
                    <a16:creationId xmlns:a16="http://schemas.microsoft.com/office/drawing/2014/main" id="{658E38D5-325E-4E7A-9895-1D45185F85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6392" y="2672431"/>
                <a:ext cx="2663771" cy="1562983"/>
              </a:xfrm>
              <a:prstGeom prst="flowChartOffpageConnector">
                <a:avLst/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8CE0896-A49D-4CF9-83EB-AF035685D9AB}"/>
                  </a:ext>
                </a:extLst>
              </p:cNvPr>
              <p:cNvGrpSpPr/>
              <p:nvPr/>
            </p:nvGrpSpPr>
            <p:grpSpPr>
              <a:xfrm>
                <a:off x="1418590" y="3172361"/>
                <a:ext cx="2408273" cy="563121"/>
                <a:chOff x="1418590" y="3053812"/>
                <a:chExt cx="2408273" cy="563121"/>
              </a:xfrm>
            </p:grpSpPr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0CD96797-6A03-403B-BD17-DDB115CA3DCB}"/>
                    </a:ext>
                  </a:extLst>
                </p:cNvPr>
                <p:cNvSpPr txBox="1"/>
                <p:nvPr/>
              </p:nvSpPr>
              <p:spPr>
                <a:xfrm>
                  <a:off x="1418590" y="3053812"/>
                  <a:ext cx="240827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spc="100" dirty="0">
                      <a:solidFill>
                        <a:srgbClr val="7B55CE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LOREM IPSUM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637941B4-BB11-4462-AD90-B046016EF216}"/>
                    </a:ext>
                  </a:extLst>
                </p:cNvPr>
                <p:cNvSpPr txBox="1"/>
                <p:nvPr/>
              </p:nvSpPr>
              <p:spPr>
                <a:xfrm>
                  <a:off x="1418590" y="3386101"/>
                  <a:ext cx="240827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i="1" dirty="0">
                      <a:solidFill>
                        <a:srgbClr val="7B55CE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Best office website the sign of success.</a:t>
                  </a:r>
                  <a:endParaRPr lang="en-ID" sz="900" b="1" i="1" dirty="0">
                    <a:solidFill>
                      <a:srgbClr val="7B55C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5844008-6547-4A5A-8178-DF441A4CBEFD}"/>
                </a:ext>
              </a:extLst>
            </p:cNvPr>
            <p:cNvGrpSpPr/>
            <p:nvPr/>
          </p:nvGrpSpPr>
          <p:grpSpPr>
            <a:xfrm>
              <a:off x="4713015" y="1592637"/>
              <a:ext cx="2663771" cy="3672726"/>
              <a:chOff x="4751621" y="2672431"/>
              <a:chExt cx="2663771" cy="3672726"/>
            </a:xfrm>
          </p:grpSpPr>
          <p:sp>
            <p:nvSpPr>
              <p:cNvPr id="45" name="Picture Placeholder 2">
                <a:extLst>
                  <a:ext uri="{FF2B5EF4-FFF2-40B4-BE49-F238E27FC236}">
                    <a16:creationId xmlns:a16="http://schemas.microsoft.com/office/drawing/2014/main" id="{63C14EE0-E26F-401B-BBC7-24DF0A06BC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53819" y="2676442"/>
                <a:ext cx="2459374" cy="3668715"/>
              </a:xfrm>
              <a:prstGeom prst="roundRect">
                <a:avLst>
                  <a:gd name="adj" fmla="val 12074"/>
                </a:avLst>
              </a:prstGeom>
              <a:solidFill>
                <a:srgbClr val="F69F15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57DC082-6AE3-4E93-9D70-5D5933E1350C}"/>
                  </a:ext>
                </a:extLst>
              </p:cNvPr>
              <p:cNvSpPr txBox="1"/>
              <p:nvPr/>
            </p:nvSpPr>
            <p:spPr>
              <a:xfrm>
                <a:off x="4904919" y="4398425"/>
                <a:ext cx="2357173" cy="1549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  </a:r>
                <a:endParaRPr lang="en-ID" sz="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47" name="Picture Placeholder 2">
                <a:extLst>
                  <a:ext uri="{FF2B5EF4-FFF2-40B4-BE49-F238E27FC236}">
                    <a16:creationId xmlns:a16="http://schemas.microsoft.com/office/drawing/2014/main" id="{2981CA03-231F-4FF2-AEC1-0E34DA7A075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51621" y="2672431"/>
                <a:ext cx="2663771" cy="1562983"/>
              </a:xfrm>
              <a:prstGeom prst="flowChartOffpageConnector">
                <a:avLst/>
              </a:prstGeom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415EF20-186E-485A-91F4-1123C733E8D2}"/>
                  </a:ext>
                </a:extLst>
              </p:cNvPr>
              <p:cNvGrpSpPr/>
              <p:nvPr/>
            </p:nvGrpSpPr>
            <p:grpSpPr>
              <a:xfrm>
                <a:off x="4853819" y="3172361"/>
                <a:ext cx="2408273" cy="563121"/>
                <a:chOff x="1418590" y="3053812"/>
                <a:chExt cx="2408273" cy="563121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F76AB1B-7736-49C9-86D3-C4BB5E602855}"/>
                    </a:ext>
                  </a:extLst>
                </p:cNvPr>
                <p:cNvSpPr txBox="1"/>
                <p:nvPr/>
              </p:nvSpPr>
              <p:spPr>
                <a:xfrm>
                  <a:off x="1418590" y="3053812"/>
                  <a:ext cx="240827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spc="100" dirty="0">
                      <a:solidFill>
                        <a:srgbClr val="F69F15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LOREM IPSUM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FBC114C-799B-46F1-BE34-15246A2C1DBF}"/>
                    </a:ext>
                  </a:extLst>
                </p:cNvPr>
                <p:cNvSpPr txBox="1"/>
                <p:nvPr/>
              </p:nvSpPr>
              <p:spPr>
                <a:xfrm>
                  <a:off x="1418590" y="3386101"/>
                  <a:ext cx="2408273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i="1" dirty="0">
                      <a:solidFill>
                        <a:srgbClr val="F69F15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Best office website the sign of success.</a:t>
                  </a:r>
                  <a:endParaRPr lang="en-ID" sz="900" b="1" i="1" dirty="0">
                    <a:solidFill>
                      <a:srgbClr val="F69F1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CB1CF42-C699-45AC-AE0C-56D63FE8CDC0}"/>
              </a:ext>
            </a:extLst>
          </p:cNvPr>
          <p:cNvGrpSpPr/>
          <p:nvPr/>
        </p:nvGrpSpPr>
        <p:grpSpPr>
          <a:xfrm>
            <a:off x="1600903" y="512746"/>
            <a:ext cx="4333172" cy="919378"/>
            <a:chOff x="1762828" y="760396"/>
            <a:chExt cx="4333172" cy="91937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F9AF3BC-1420-4F92-9700-FE450BCA6B3D}"/>
                </a:ext>
              </a:extLst>
            </p:cNvPr>
            <p:cNvGrpSpPr/>
            <p:nvPr/>
          </p:nvGrpSpPr>
          <p:grpSpPr>
            <a:xfrm>
              <a:off x="1762828" y="760396"/>
              <a:ext cx="4333172" cy="857678"/>
              <a:chOff x="1895110" y="-2652014"/>
              <a:chExt cx="4333172" cy="857678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2F04AF7-CDBB-4362-A9FF-7EC7E2AE8B60}"/>
                  </a:ext>
                </a:extLst>
              </p:cNvPr>
              <p:cNvSpPr txBox="1"/>
              <p:nvPr/>
            </p:nvSpPr>
            <p:spPr>
              <a:xfrm>
                <a:off x="1895110" y="-2652014"/>
                <a:ext cx="43331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spc="1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Our Services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EF1CADF-D2A5-455A-8522-5D1E935FEDC9}"/>
                  </a:ext>
                </a:extLst>
              </p:cNvPr>
              <p:cNvSpPr txBox="1"/>
              <p:nvPr/>
            </p:nvSpPr>
            <p:spPr>
              <a:xfrm>
                <a:off x="1895110" y="-2055946"/>
                <a:ext cx="43331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i="1" spc="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54" name="Arrow: Chevron 53">
              <a:extLst>
                <a:ext uri="{FF2B5EF4-FFF2-40B4-BE49-F238E27FC236}">
                  <a16:creationId xmlns:a16="http://schemas.microsoft.com/office/drawing/2014/main" id="{B31CECA7-C10C-45EB-B86F-CA4B90863F6A}"/>
                </a:ext>
              </a:extLst>
            </p:cNvPr>
            <p:cNvSpPr/>
            <p:nvPr/>
          </p:nvSpPr>
          <p:spPr>
            <a:xfrm>
              <a:off x="1762828" y="1294764"/>
              <a:ext cx="385010" cy="385010"/>
            </a:xfrm>
            <a:prstGeom prst="chevron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Arrow: Chevron 54">
              <a:extLst>
                <a:ext uri="{FF2B5EF4-FFF2-40B4-BE49-F238E27FC236}">
                  <a16:creationId xmlns:a16="http://schemas.microsoft.com/office/drawing/2014/main" id="{186F820F-BE48-4087-9994-DCF2A60B20E2}"/>
                </a:ext>
              </a:extLst>
            </p:cNvPr>
            <p:cNvSpPr/>
            <p:nvPr/>
          </p:nvSpPr>
          <p:spPr>
            <a:xfrm flipH="1">
              <a:off x="5710990" y="1294764"/>
              <a:ext cx="385010" cy="385010"/>
            </a:xfrm>
            <a:prstGeom prst="chevron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0E404B7-32A0-40E6-8F94-8E08C973B9B0}"/>
              </a:ext>
            </a:extLst>
          </p:cNvPr>
          <p:cNvSpPr txBox="1"/>
          <p:nvPr/>
        </p:nvSpPr>
        <p:spPr>
          <a:xfrm>
            <a:off x="1211017" y="1686126"/>
            <a:ext cx="511294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</a:t>
            </a:r>
            <a:r>
              <a:rPr lang="en-US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.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65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D0491F2C-C80F-4069-A3BC-2D8B1B172448}"/>
              </a:ext>
            </a:extLst>
          </p:cNvPr>
          <p:cNvSpPr txBox="1">
            <a:spLocks/>
          </p:cNvSpPr>
          <p:nvPr/>
        </p:nvSpPr>
        <p:spPr>
          <a:xfrm>
            <a:off x="0" y="3448302"/>
            <a:ext cx="12192000" cy="1810232"/>
          </a:xfrm>
          <a:prstGeom prst="rect">
            <a:avLst/>
          </a:prstGeom>
          <a:solidFill>
            <a:srgbClr val="4A4973"/>
          </a:solidFill>
          <a:effectLst/>
        </p:spPr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C656D0B-E428-4E1C-B80A-4A5FA3A5D1BA}"/>
              </a:ext>
            </a:extLst>
          </p:cNvPr>
          <p:cNvGrpSpPr/>
          <p:nvPr/>
        </p:nvGrpSpPr>
        <p:grpSpPr>
          <a:xfrm>
            <a:off x="4406443" y="2622259"/>
            <a:ext cx="3379114" cy="3690279"/>
            <a:chOff x="1040486" y="2705100"/>
            <a:chExt cx="3379114" cy="3690279"/>
          </a:xfrm>
        </p:grpSpPr>
        <p:sp>
          <p:nvSpPr>
            <p:cNvPr id="19" name="Picture Placeholder 2">
              <a:extLst>
                <a:ext uri="{FF2B5EF4-FFF2-40B4-BE49-F238E27FC236}">
                  <a16:creationId xmlns:a16="http://schemas.microsoft.com/office/drawing/2014/main" id="{A5438743-1781-4F27-9151-8576F91E8FF8}"/>
                </a:ext>
              </a:extLst>
            </p:cNvPr>
            <p:cNvSpPr txBox="1">
              <a:spLocks/>
            </p:cNvSpPr>
            <p:nvPr/>
          </p:nvSpPr>
          <p:spPr>
            <a:xfrm>
              <a:off x="1040486" y="2705100"/>
              <a:ext cx="3379114" cy="3392502"/>
            </a:xfrm>
            <a:prstGeom prst="roundRect">
              <a:avLst>
                <a:gd name="adj" fmla="val 6155"/>
              </a:avLst>
            </a:prstGeom>
            <a:solidFill>
              <a:schemeClr val="bg1"/>
            </a:solidFill>
            <a:ln w="38100">
              <a:solidFill>
                <a:srgbClr val="F69F1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56F92E5-C757-424D-9887-DF0904761B2C}"/>
                </a:ext>
              </a:extLst>
            </p:cNvPr>
            <p:cNvSpPr txBox="1"/>
            <p:nvPr/>
          </p:nvSpPr>
          <p:spPr>
            <a:xfrm>
              <a:off x="1305898" y="3444679"/>
              <a:ext cx="2842239" cy="191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0" name="Picture Placeholder 2">
              <a:extLst>
                <a:ext uri="{FF2B5EF4-FFF2-40B4-BE49-F238E27FC236}">
                  <a16:creationId xmlns:a16="http://schemas.microsoft.com/office/drawing/2014/main" id="{8F723B13-77C0-49F5-9776-E160A85C7CE3}"/>
                </a:ext>
              </a:extLst>
            </p:cNvPr>
            <p:cNvSpPr txBox="1">
              <a:spLocks/>
            </p:cNvSpPr>
            <p:nvPr/>
          </p:nvSpPr>
          <p:spPr>
            <a:xfrm>
              <a:off x="1739286" y="5799825"/>
              <a:ext cx="1975464" cy="595554"/>
            </a:xfrm>
            <a:prstGeom prst="roundRect">
              <a:avLst>
                <a:gd name="adj" fmla="val 22148"/>
              </a:avLst>
            </a:prstGeom>
            <a:solidFill>
              <a:srgbClr val="F69F1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D35779F-412E-44A5-8460-065D0B693404}"/>
                </a:ext>
              </a:extLst>
            </p:cNvPr>
            <p:cNvSpPr txBox="1"/>
            <p:nvPr/>
          </p:nvSpPr>
          <p:spPr>
            <a:xfrm>
              <a:off x="1739286" y="5901722"/>
              <a:ext cx="19754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6A9D236-BC10-4B9A-8CBD-788788A22FE7}"/>
              </a:ext>
            </a:extLst>
          </p:cNvPr>
          <p:cNvGrpSpPr/>
          <p:nvPr/>
        </p:nvGrpSpPr>
        <p:grpSpPr>
          <a:xfrm>
            <a:off x="644068" y="2622259"/>
            <a:ext cx="3379114" cy="3690279"/>
            <a:chOff x="1040486" y="2705100"/>
            <a:chExt cx="3379114" cy="3690279"/>
          </a:xfrm>
        </p:grpSpPr>
        <p:sp>
          <p:nvSpPr>
            <p:cNvPr id="32" name="Picture Placeholder 2">
              <a:extLst>
                <a:ext uri="{FF2B5EF4-FFF2-40B4-BE49-F238E27FC236}">
                  <a16:creationId xmlns:a16="http://schemas.microsoft.com/office/drawing/2014/main" id="{171871AD-C688-4F9D-B5A7-89FF1BEF4441}"/>
                </a:ext>
              </a:extLst>
            </p:cNvPr>
            <p:cNvSpPr txBox="1">
              <a:spLocks/>
            </p:cNvSpPr>
            <p:nvPr/>
          </p:nvSpPr>
          <p:spPr>
            <a:xfrm>
              <a:off x="1040486" y="2705100"/>
              <a:ext cx="3379114" cy="3392502"/>
            </a:xfrm>
            <a:prstGeom prst="roundRect">
              <a:avLst>
                <a:gd name="adj" fmla="val 6155"/>
              </a:avLst>
            </a:prstGeom>
            <a:solidFill>
              <a:schemeClr val="bg1"/>
            </a:solidFill>
            <a:ln w="38100">
              <a:solidFill>
                <a:srgbClr val="7B55C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71E47E4-B9FA-4873-A773-5F750E1BF6FF}"/>
                </a:ext>
              </a:extLst>
            </p:cNvPr>
            <p:cNvSpPr txBox="1"/>
            <p:nvPr/>
          </p:nvSpPr>
          <p:spPr>
            <a:xfrm>
              <a:off x="1305898" y="3444679"/>
              <a:ext cx="2842239" cy="191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4" name="Picture Placeholder 2">
              <a:extLst>
                <a:ext uri="{FF2B5EF4-FFF2-40B4-BE49-F238E27FC236}">
                  <a16:creationId xmlns:a16="http://schemas.microsoft.com/office/drawing/2014/main" id="{FF17636C-F86F-47F1-A144-C03472AE0546}"/>
                </a:ext>
              </a:extLst>
            </p:cNvPr>
            <p:cNvSpPr txBox="1">
              <a:spLocks/>
            </p:cNvSpPr>
            <p:nvPr/>
          </p:nvSpPr>
          <p:spPr>
            <a:xfrm>
              <a:off x="1739286" y="5799825"/>
              <a:ext cx="1975464" cy="595554"/>
            </a:xfrm>
            <a:prstGeom prst="roundRect">
              <a:avLst>
                <a:gd name="adj" fmla="val 22148"/>
              </a:avLst>
            </a:prstGeom>
            <a:solidFill>
              <a:srgbClr val="7B55CE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E4C40B3-F875-4FE9-B500-9BBA5F1ED08E}"/>
                </a:ext>
              </a:extLst>
            </p:cNvPr>
            <p:cNvSpPr txBox="1"/>
            <p:nvPr/>
          </p:nvSpPr>
          <p:spPr>
            <a:xfrm>
              <a:off x="1739286" y="5901722"/>
              <a:ext cx="19754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B9AD373-B247-440D-8FF4-BA2957619DC4}"/>
              </a:ext>
            </a:extLst>
          </p:cNvPr>
          <p:cNvGrpSpPr/>
          <p:nvPr/>
        </p:nvGrpSpPr>
        <p:grpSpPr>
          <a:xfrm>
            <a:off x="8168818" y="2622259"/>
            <a:ext cx="3379114" cy="3690279"/>
            <a:chOff x="1040486" y="2705100"/>
            <a:chExt cx="3379114" cy="3690279"/>
          </a:xfrm>
        </p:grpSpPr>
        <p:sp>
          <p:nvSpPr>
            <p:cNvPr id="37" name="Picture Placeholder 2">
              <a:extLst>
                <a:ext uri="{FF2B5EF4-FFF2-40B4-BE49-F238E27FC236}">
                  <a16:creationId xmlns:a16="http://schemas.microsoft.com/office/drawing/2014/main" id="{7E794576-E2AC-4540-9383-FA421DC370B4}"/>
                </a:ext>
              </a:extLst>
            </p:cNvPr>
            <p:cNvSpPr txBox="1">
              <a:spLocks/>
            </p:cNvSpPr>
            <p:nvPr/>
          </p:nvSpPr>
          <p:spPr>
            <a:xfrm>
              <a:off x="1040486" y="2705100"/>
              <a:ext cx="3379114" cy="3392502"/>
            </a:xfrm>
            <a:prstGeom prst="roundRect">
              <a:avLst>
                <a:gd name="adj" fmla="val 6155"/>
              </a:avLst>
            </a:prstGeom>
            <a:solidFill>
              <a:schemeClr val="bg1"/>
            </a:solidFill>
            <a:ln w="38100">
              <a:solidFill>
                <a:srgbClr val="63AA2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075C17F-373E-4F22-B200-7A828EE03A1F}"/>
                </a:ext>
              </a:extLst>
            </p:cNvPr>
            <p:cNvSpPr txBox="1"/>
            <p:nvPr/>
          </p:nvSpPr>
          <p:spPr>
            <a:xfrm>
              <a:off x="1305898" y="3444679"/>
              <a:ext cx="2842239" cy="191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9" name="Picture Placeholder 2">
              <a:extLst>
                <a:ext uri="{FF2B5EF4-FFF2-40B4-BE49-F238E27FC236}">
                  <a16:creationId xmlns:a16="http://schemas.microsoft.com/office/drawing/2014/main" id="{2C94450E-6D99-48B1-B0B7-58EF7E0F5706}"/>
                </a:ext>
              </a:extLst>
            </p:cNvPr>
            <p:cNvSpPr txBox="1">
              <a:spLocks/>
            </p:cNvSpPr>
            <p:nvPr/>
          </p:nvSpPr>
          <p:spPr>
            <a:xfrm>
              <a:off x="1739286" y="5799825"/>
              <a:ext cx="1975464" cy="595554"/>
            </a:xfrm>
            <a:prstGeom prst="roundRect">
              <a:avLst>
                <a:gd name="adj" fmla="val 26947"/>
              </a:avLst>
            </a:prstGeom>
            <a:solidFill>
              <a:srgbClr val="63AA2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67C9EDC-54FF-4765-A209-37653309E17F}"/>
                </a:ext>
              </a:extLst>
            </p:cNvPr>
            <p:cNvSpPr txBox="1"/>
            <p:nvPr/>
          </p:nvSpPr>
          <p:spPr>
            <a:xfrm>
              <a:off x="1739286" y="5901722"/>
              <a:ext cx="19754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B6A4DE4-BA32-4022-89C9-4D7F4ED74766}"/>
              </a:ext>
            </a:extLst>
          </p:cNvPr>
          <p:cNvGrpSpPr/>
          <p:nvPr/>
        </p:nvGrpSpPr>
        <p:grpSpPr>
          <a:xfrm>
            <a:off x="3536502" y="649800"/>
            <a:ext cx="5112944" cy="1658128"/>
            <a:chOff x="3361833" y="343735"/>
            <a:chExt cx="5112944" cy="165812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DB8B011-396D-4D23-9146-8ADBEBB808B9}"/>
                </a:ext>
              </a:extLst>
            </p:cNvPr>
            <p:cNvGrpSpPr/>
            <p:nvPr/>
          </p:nvGrpSpPr>
          <p:grpSpPr>
            <a:xfrm>
              <a:off x="3751719" y="343735"/>
              <a:ext cx="4333172" cy="919378"/>
              <a:chOff x="1762828" y="760396"/>
              <a:chExt cx="4333172" cy="919378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D5401F6-821C-44F3-AE03-8E7E743D5272}"/>
                  </a:ext>
                </a:extLst>
              </p:cNvPr>
              <p:cNvGrpSpPr/>
              <p:nvPr/>
            </p:nvGrpSpPr>
            <p:grpSpPr>
              <a:xfrm>
                <a:off x="1762828" y="760396"/>
                <a:ext cx="4333172" cy="857678"/>
                <a:chOff x="1895110" y="-2652014"/>
                <a:chExt cx="4333172" cy="857678"/>
              </a:xfrm>
            </p:grpSpPr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389F719C-539D-4D4E-863C-CE73B9810E31}"/>
                    </a:ext>
                  </a:extLst>
                </p:cNvPr>
                <p:cNvSpPr txBox="1"/>
                <p:nvPr/>
              </p:nvSpPr>
              <p:spPr>
                <a:xfrm>
                  <a:off x="1895110" y="-2652014"/>
                  <a:ext cx="433317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600" b="1" spc="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Our Services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28E37A50-FAC2-4F52-94AA-532EF4A7D3C4}"/>
                    </a:ext>
                  </a:extLst>
                </p:cNvPr>
                <p:cNvSpPr txBox="1"/>
                <p:nvPr/>
              </p:nvSpPr>
              <p:spPr>
                <a:xfrm>
                  <a:off x="1895110" y="-2055946"/>
                  <a:ext cx="433317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i="1" spc="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Best office website the sign of success.</a:t>
                  </a:r>
                  <a:endParaRPr lang="en-ID" sz="1100" b="1" i="1" spc="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43" name="Arrow: Chevron 42">
                <a:extLst>
                  <a:ext uri="{FF2B5EF4-FFF2-40B4-BE49-F238E27FC236}">
                    <a16:creationId xmlns:a16="http://schemas.microsoft.com/office/drawing/2014/main" id="{ADC93EB7-86E4-41E6-A486-C31D75EF6296}"/>
                  </a:ext>
                </a:extLst>
              </p:cNvPr>
              <p:cNvSpPr/>
              <p:nvPr/>
            </p:nvSpPr>
            <p:spPr>
              <a:xfrm>
                <a:off x="1762828" y="1294764"/>
                <a:ext cx="385010" cy="385010"/>
              </a:xfrm>
              <a:prstGeom prst="chevron">
                <a:avLst/>
              </a:prstGeom>
              <a:solidFill>
                <a:srgbClr val="F69F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4" name="Arrow: Chevron 43">
                <a:extLst>
                  <a:ext uri="{FF2B5EF4-FFF2-40B4-BE49-F238E27FC236}">
                    <a16:creationId xmlns:a16="http://schemas.microsoft.com/office/drawing/2014/main" id="{F54941B0-C1C9-4756-84A2-10018456F26D}"/>
                  </a:ext>
                </a:extLst>
              </p:cNvPr>
              <p:cNvSpPr/>
              <p:nvPr/>
            </p:nvSpPr>
            <p:spPr>
              <a:xfrm flipH="1">
                <a:off x="5710990" y="1294764"/>
                <a:ext cx="385010" cy="385010"/>
              </a:xfrm>
              <a:prstGeom prst="chevron">
                <a:avLst/>
              </a:prstGeom>
              <a:solidFill>
                <a:srgbClr val="F69F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D65220B-5AA3-4DA9-B78E-07B06E6CDE18}"/>
                </a:ext>
              </a:extLst>
            </p:cNvPr>
            <p:cNvSpPr txBox="1"/>
            <p:nvPr/>
          </p:nvSpPr>
          <p:spPr>
            <a:xfrm>
              <a:off x="3361833" y="1517115"/>
              <a:ext cx="511294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9581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icture Placeholder 2">
            <a:extLst>
              <a:ext uri="{FF2B5EF4-FFF2-40B4-BE49-F238E27FC236}">
                <a16:creationId xmlns:a16="http://schemas.microsoft.com/office/drawing/2014/main" id="{1FC51B09-E522-47AF-8BEF-1CAEC75FDDDC}"/>
              </a:ext>
            </a:extLst>
          </p:cNvPr>
          <p:cNvSpPr txBox="1">
            <a:spLocks/>
          </p:cNvSpPr>
          <p:nvPr/>
        </p:nvSpPr>
        <p:spPr>
          <a:xfrm>
            <a:off x="0" y="4825520"/>
            <a:ext cx="12192000" cy="2032479"/>
          </a:xfrm>
          <a:prstGeom prst="rect">
            <a:avLst/>
          </a:prstGeom>
          <a:solidFill>
            <a:srgbClr val="4A4973"/>
          </a:solidFill>
          <a:effectLst/>
        </p:spPr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AC71C00-B2EF-45F4-AE72-B38FA2C6E02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236438A-336E-41FB-9C8A-6EDDA57D5AED}"/>
              </a:ext>
            </a:extLst>
          </p:cNvPr>
          <p:cNvGrpSpPr/>
          <p:nvPr/>
        </p:nvGrpSpPr>
        <p:grpSpPr>
          <a:xfrm>
            <a:off x="685772" y="213029"/>
            <a:ext cx="10668168" cy="257317"/>
            <a:chOff x="685772" y="213029"/>
            <a:chExt cx="10668168" cy="257317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95C1A5-18B5-4BC1-9E18-9294F5FE04C4}"/>
                </a:ext>
              </a:extLst>
            </p:cNvPr>
            <p:cNvSpPr txBox="1"/>
            <p:nvPr/>
          </p:nvSpPr>
          <p:spPr>
            <a:xfrm>
              <a:off x="685772" y="213031"/>
              <a:ext cx="3257578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WEBSITE PRESENTATION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FECF8B2-2236-4A39-B580-6FA3620D8748}"/>
                </a:ext>
              </a:extLst>
            </p:cNvPr>
            <p:cNvSpPr txBox="1"/>
            <p:nvPr/>
          </p:nvSpPr>
          <p:spPr>
            <a:xfrm>
              <a:off x="8248652" y="213030"/>
              <a:ext cx="714403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HOME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032A08D-6309-49F0-8156-DE79E7B9AA97}"/>
                </a:ext>
              </a:extLst>
            </p:cNvPr>
            <p:cNvSpPr txBox="1"/>
            <p:nvPr/>
          </p:nvSpPr>
          <p:spPr>
            <a:xfrm>
              <a:off x="8905890" y="213029"/>
              <a:ext cx="714403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D14E597-2937-45AF-9A6A-0FF8F84C7930}"/>
                </a:ext>
              </a:extLst>
            </p:cNvPr>
            <p:cNvSpPr txBox="1"/>
            <p:nvPr/>
          </p:nvSpPr>
          <p:spPr>
            <a:xfrm>
              <a:off x="9563128" y="213031"/>
              <a:ext cx="943059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CONTACT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6C1AF54-C1E5-4FEB-B12A-B3839390C964}"/>
                </a:ext>
              </a:extLst>
            </p:cNvPr>
            <p:cNvSpPr txBox="1"/>
            <p:nvPr/>
          </p:nvSpPr>
          <p:spPr>
            <a:xfrm>
              <a:off x="10477752" y="213031"/>
              <a:ext cx="876188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PROFILE</a:t>
              </a:r>
              <a:endParaRPr lang="en-ID" sz="800" b="1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617DF99-F760-481C-9FA3-221AC66104EA}"/>
                </a:ext>
              </a:extLst>
            </p:cNvPr>
            <p:cNvCxnSpPr>
              <a:cxnSpLocks/>
            </p:cNvCxnSpPr>
            <p:nvPr/>
          </p:nvCxnSpPr>
          <p:spPr>
            <a:xfrm>
              <a:off x="8905890" y="298824"/>
              <a:ext cx="0" cy="128657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F87DCEF-4EC6-4BAE-9494-9FA696AB6D2F}"/>
                </a:ext>
              </a:extLst>
            </p:cNvPr>
            <p:cNvCxnSpPr>
              <a:cxnSpLocks/>
            </p:cNvCxnSpPr>
            <p:nvPr/>
          </p:nvCxnSpPr>
          <p:spPr>
            <a:xfrm>
              <a:off x="9591690" y="298824"/>
              <a:ext cx="0" cy="128657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6842920-9213-4A70-9ACD-1261A2A3CF83}"/>
                </a:ext>
              </a:extLst>
            </p:cNvPr>
            <p:cNvCxnSpPr>
              <a:cxnSpLocks/>
            </p:cNvCxnSpPr>
            <p:nvPr/>
          </p:nvCxnSpPr>
          <p:spPr>
            <a:xfrm>
              <a:off x="10468046" y="298824"/>
              <a:ext cx="0" cy="128657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C0BC416-872F-4F4B-BD4B-8A18A8C07E55}"/>
              </a:ext>
            </a:extLst>
          </p:cNvPr>
          <p:cNvGrpSpPr/>
          <p:nvPr/>
        </p:nvGrpSpPr>
        <p:grpSpPr>
          <a:xfrm>
            <a:off x="5784672" y="4537900"/>
            <a:ext cx="622655" cy="169265"/>
            <a:chOff x="5744176" y="1834795"/>
            <a:chExt cx="622655" cy="16926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A4C0B72C-1A99-43AC-8DFD-9A6BFC26A8CC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33CEA6E-1AD2-45A2-A1C5-EF5C68B4DC52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852A575-F552-49E4-98B4-E428B2E7D957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E16F226-DFC7-497F-8D01-88CE3376D930}"/>
              </a:ext>
            </a:extLst>
          </p:cNvPr>
          <p:cNvGrpSpPr/>
          <p:nvPr/>
        </p:nvGrpSpPr>
        <p:grpSpPr>
          <a:xfrm>
            <a:off x="1036105" y="1967635"/>
            <a:ext cx="3441300" cy="1449528"/>
            <a:chOff x="6562141" y="382142"/>
            <a:chExt cx="3441300" cy="1449528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C4E3837-21F5-44EF-BF87-62A367BE1A33}"/>
                </a:ext>
              </a:extLst>
            </p:cNvPr>
            <p:cNvSpPr txBox="1"/>
            <p:nvPr/>
          </p:nvSpPr>
          <p:spPr>
            <a:xfrm>
              <a:off x="6562141" y="382142"/>
              <a:ext cx="3441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FDF8037-FD63-4A7E-A32B-B5DCF03F7CAB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47B1E590-637B-45F6-A934-A3D1EA58DA48}"/>
              </a:ext>
            </a:extLst>
          </p:cNvPr>
          <p:cNvSpPr txBox="1"/>
          <p:nvPr/>
        </p:nvSpPr>
        <p:spPr>
          <a:xfrm>
            <a:off x="934107" y="4953665"/>
            <a:ext cx="487302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AA32B16-7CBF-4BA5-B4D7-BB897B9196BE}"/>
              </a:ext>
            </a:extLst>
          </p:cNvPr>
          <p:cNvSpPr txBox="1"/>
          <p:nvPr/>
        </p:nvSpPr>
        <p:spPr>
          <a:xfrm>
            <a:off x="6384758" y="4953665"/>
            <a:ext cx="487302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50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701710-943F-4032-88E9-F77DEADB91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940688-447F-46B9-9E70-E744AF2725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BE6645E-10EE-467A-AC89-E08DE7E0D19C}"/>
              </a:ext>
            </a:extLst>
          </p:cNvPr>
          <p:cNvGrpSpPr/>
          <p:nvPr/>
        </p:nvGrpSpPr>
        <p:grpSpPr>
          <a:xfrm>
            <a:off x="999088" y="1262723"/>
            <a:ext cx="3905251" cy="4332553"/>
            <a:chOff x="2327374" y="1682917"/>
            <a:chExt cx="3905251" cy="4332553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60B20B3-822E-4406-9D64-FF39483996EE}"/>
                </a:ext>
              </a:extLst>
            </p:cNvPr>
            <p:cNvGrpSpPr/>
            <p:nvPr/>
          </p:nvGrpSpPr>
          <p:grpSpPr>
            <a:xfrm>
              <a:off x="2327374" y="3265587"/>
              <a:ext cx="3905250" cy="2749883"/>
              <a:chOff x="7813833" y="2009379"/>
              <a:chExt cx="3905250" cy="2749883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F1C80EF-E5C1-4013-9947-3F3EBBBE5942}"/>
                  </a:ext>
                </a:extLst>
              </p:cNvPr>
              <p:cNvSpPr txBox="1"/>
              <p:nvPr/>
            </p:nvSpPr>
            <p:spPr>
              <a:xfrm>
                <a:off x="7813833" y="2009379"/>
                <a:ext cx="390525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  </a:r>
                <a:r>
                  <a:rPr lang="en-US" sz="900" dirty="0" err="1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popularised</a:t>
                </a:r>
                <a:r>
                  <a:rPr lang="en-US" sz="9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 in the 1960s with the release of Letraset sheets containing Lorem Ipsum passages, and more recently with desktop publishing software like Aldus PageMaker including versions of Lorem Ipsum.</a:t>
                </a:r>
                <a:endParaRPr lang="en-ID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CED15F4E-1D11-4BE2-A363-FCAC8105DAAD}"/>
                  </a:ext>
                </a:extLst>
              </p:cNvPr>
              <p:cNvSpPr txBox="1"/>
              <p:nvPr/>
            </p:nvSpPr>
            <p:spPr>
              <a:xfrm>
                <a:off x="7813833" y="4066765"/>
                <a:ext cx="3905250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</a:t>
                </a:r>
                <a:r>
                  <a:rPr lang="en-US" sz="900" dirty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</a:rPr>
                  <a:t>.</a:t>
                </a:r>
                <a:endParaRPr lang="en-ID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903AC3F-E23C-4604-8658-20BA2E2AEF67}"/>
                </a:ext>
              </a:extLst>
            </p:cNvPr>
            <p:cNvGrpSpPr/>
            <p:nvPr/>
          </p:nvGrpSpPr>
          <p:grpSpPr>
            <a:xfrm>
              <a:off x="2791325" y="1682917"/>
              <a:ext cx="3441300" cy="1449528"/>
              <a:chOff x="3208688" y="-1407695"/>
              <a:chExt cx="3441300" cy="1449528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C29E930-DFAA-4735-A847-9FD207D0E6E6}"/>
                  </a:ext>
                </a:extLst>
              </p:cNvPr>
              <p:cNvSpPr txBox="1"/>
              <p:nvPr/>
            </p:nvSpPr>
            <p:spPr>
              <a:xfrm>
                <a:off x="3208688" y="-1407695"/>
                <a:ext cx="34413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Best Office </a:t>
                </a:r>
                <a:r>
                  <a:rPr lang="en-US" sz="3600" b="1" dirty="0">
                    <a:solidFill>
                      <a:srgbClr val="F69F1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Website</a:t>
                </a:r>
                <a:r>
                  <a:rPr lang="en-US" sz="3600" b="1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78E4534-7BF5-4A64-92D6-9AD48FDE2C84}"/>
                  </a:ext>
                </a:extLst>
              </p:cNvPr>
              <p:cNvSpPr txBox="1"/>
              <p:nvPr/>
            </p:nvSpPr>
            <p:spPr>
              <a:xfrm>
                <a:off x="3208688" y="-219777"/>
                <a:ext cx="344129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i="1" spc="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18213F2-8012-43EC-9954-8176892D5F91}"/>
              </a:ext>
            </a:extLst>
          </p:cNvPr>
          <p:cNvGrpSpPr/>
          <p:nvPr/>
        </p:nvGrpSpPr>
        <p:grpSpPr>
          <a:xfrm rot="5400000">
            <a:off x="5010724" y="3344366"/>
            <a:ext cx="622655" cy="169265"/>
            <a:chOff x="5744176" y="1834795"/>
            <a:chExt cx="622655" cy="169265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22B908-531F-42EC-B5EE-4A8B18724C23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8115448-A869-4231-A2FC-FBD151657BDD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23820614-8D0E-43C2-97EE-2CA0CB6F3D18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0240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3494406-D139-44CE-8644-6F8AD9E86846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50619" y="2127182"/>
            <a:ext cx="7841381" cy="4066674"/>
          </a:xfrm>
        </p:spPr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E667EEF-4E7B-4C51-BF75-A7C2FD43B60F}"/>
              </a:ext>
            </a:extLst>
          </p:cNvPr>
          <p:cNvGrpSpPr/>
          <p:nvPr/>
        </p:nvGrpSpPr>
        <p:grpSpPr>
          <a:xfrm>
            <a:off x="685772" y="213029"/>
            <a:ext cx="10668168" cy="257317"/>
            <a:chOff x="685772" y="213029"/>
            <a:chExt cx="10668168" cy="25731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7828270-FA0B-4A83-9B29-074AF10F6BCC}"/>
                </a:ext>
              </a:extLst>
            </p:cNvPr>
            <p:cNvSpPr txBox="1"/>
            <p:nvPr/>
          </p:nvSpPr>
          <p:spPr>
            <a:xfrm>
              <a:off x="685772" y="213031"/>
              <a:ext cx="3257578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WEBSITE PRESENTATION</a:t>
              </a:r>
              <a:endParaRPr lang="en-ID" sz="800" b="1" i="1" spc="3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68BB54B-ABC8-4C0C-8336-EA9140603F4F}"/>
                </a:ext>
              </a:extLst>
            </p:cNvPr>
            <p:cNvSpPr txBox="1"/>
            <p:nvPr/>
          </p:nvSpPr>
          <p:spPr>
            <a:xfrm>
              <a:off x="8248652" y="213030"/>
              <a:ext cx="714403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HOME</a:t>
              </a:r>
              <a:endParaRPr lang="en-ID" sz="800" b="1" i="1" spc="3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48C1C38-9C48-4093-B0B0-5DEFE161821E}"/>
                </a:ext>
              </a:extLst>
            </p:cNvPr>
            <p:cNvSpPr txBox="1"/>
            <p:nvPr/>
          </p:nvSpPr>
          <p:spPr>
            <a:xfrm>
              <a:off x="8905890" y="213029"/>
              <a:ext cx="714403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</a:t>
              </a:r>
              <a:endParaRPr lang="en-ID" sz="800" b="1" i="1" spc="3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39ACE16-6464-456D-A31A-4A321C66D1DC}"/>
                </a:ext>
              </a:extLst>
            </p:cNvPr>
            <p:cNvSpPr txBox="1"/>
            <p:nvPr/>
          </p:nvSpPr>
          <p:spPr>
            <a:xfrm>
              <a:off x="9563128" y="213031"/>
              <a:ext cx="943059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CONTACT</a:t>
              </a:r>
              <a:endParaRPr lang="en-ID" sz="800" b="1" i="1" spc="3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BBD39BD-DF52-4D91-8C10-734CBCF28E96}"/>
                </a:ext>
              </a:extLst>
            </p:cNvPr>
            <p:cNvSpPr txBox="1"/>
            <p:nvPr/>
          </p:nvSpPr>
          <p:spPr>
            <a:xfrm>
              <a:off x="10477752" y="213031"/>
              <a:ext cx="876188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b="1" i="1" spc="3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PROFILE</a:t>
              </a:r>
              <a:endParaRPr lang="en-ID" sz="800" b="1" i="1" spc="3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DBB8FB7-2E83-48DB-885F-E16FF7D57809}"/>
                </a:ext>
              </a:extLst>
            </p:cNvPr>
            <p:cNvCxnSpPr>
              <a:cxnSpLocks/>
            </p:cNvCxnSpPr>
            <p:nvPr/>
          </p:nvCxnSpPr>
          <p:spPr>
            <a:xfrm>
              <a:off x="8905890" y="298824"/>
              <a:ext cx="0" cy="12865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9C26FC6-B3BF-49CD-B112-A89C4639F6B9}"/>
                </a:ext>
              </a:extLst>
            </p:cNvPr>
            <p:cNvCxnSpPr>
              <a:cxnSpLocks/>
            </p:cNvCxnSpPr>
            <p:nvPr/>
          </p:nvCxnSpPr>
          <p:spPr>
            <a:xfrm>
              <a:off x="9591690" y="298824"/>
              <a:ext cx="0" cy="12865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DFD45E5-F0A9-4B97-866B-E133AEBD92D8}"/>
                </a:ext>
              </a:extLst>
            </p:cNvPr>
            <p:cNvCxnSpPr>
              <a:cxnSpLocks/>
            </p:cNvCxnSpPr>
            <p:nvPr/>
          </p:nvCxnSpPr>
          <p:spPr>
            <a:xfrm>
              <a:off x="10468046" y="298824"/>
              <a:ext cx="0" cy="12865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FDBCE1E-132A-4B4E-A37A-6068155A6E08}"/>
              </a:ext>
            </a:extLst>
          </p:cNvPr>
          <p:cNvSpPr txBox="1"/>
          <p:nvPr/>
        </p:nvSpPr>
        <p:spPr>
          <a:xfrm>
            <a:off x="685772" y="1033789"/>
            <a:ext cx="3441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Best Office </a:t>
            </a:r>
            <a:r>
              <a:rPr lang="en-US" sz="3600" b="1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Website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42DC66E-BBB9-4FF6-B80F-79F8518142D8}"/>
              </a:ext>
            </a:extLst>
          </p:cNvPr>
          <p:cNvSpPr txBox="1"/>
          <p:nvPr/>
        </p:nvSpPr>
        <p:spPr>
          <a:xfrm>
            <a:off x="685772" y="3298195"/>
            <a:ext cx="34412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 office website the sign of success.</a:t>
            </a:r>
            <a:endParaRPr lang="en-ID" sz="1100" b="1" i="1" spc="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59EEE59-8117-404D-A0DC-C8E032478686}"/>
              </a:ext>
            </a:extLst>
          </p:cNvPr>
          <p:cNvSpPr txBox="1"/>
          <p:nvPr/>
        </p:nvSpPr>
        <p:spPr>
          <a:xfrm>
            <a:off x="685772" y="3553936"/>
            <a:ext cx="3441299" cy="2146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8E31EAF-77EA-450D-AC85-87B093644880}"/>
              </a:ext>
            </a:extLst>
          </p:cNvPr>
          <p:cNvGrpSpPr/>
          <p:nvPr/>
        </p:nvGrpSpPr>
        <p:grpSpPr>
          <a:xfrm>
            <a:off x="7959982" y="1833199"/>
            <a:ext cx="622655" cy="169265"/>
            <a:chOff x="5744176" y="1834795"/>
            <a:chExt cx="622655" cy="169265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B9B1E92-9535-4E1C-94A5-4DB944375BE1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7A229F8-13D5-4907-AF7C-0D6A49DE26B7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DFD6A7E-9BF6-4B55-94EC-EE162646CA57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0860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445C8A4-8E90-4D3E-BC35-241E0F6B8F5B}"/>
              </a:ext>
            </a:extLst>
          </p:cNvPr>
          <p:cNvGrpSpPr/>
          <p:nvPr/>
        </p:nvGrpSpPr>
        <p:grpSpPr>
          <a:xfrm>
            <a:off x="2478489" y="2175775"/>
            <a:ext cx="7235023" cy="2506449"/>
            <a:chOff x="2478489" y="2480714"/>
            <a:chExt cx="7235023" cy="25064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27E4B4-D5E3-47CA-B962-6ABDE4C0599C}"/>
                </a:ext>
              </a:extLst>
            </p:cNvPr>
            <p:cNvGrpSpPr/>
            <p:nvPr/>
          </p:nvGrpSpPr>
          <p:grpSpPr>
            <a:xfrm>
              <a:off x="2478489" y="2480714"/>
              <a:ext cx="7235023" cy="948286"/>
              <a:chOff x="5362575" y="3013500"/>
              <a:chExt cx="7235023" cy="948286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776582E-09D6-4BD9-B135-28A259CAFDE3}"/>
                  </a:ext>
                </a:extLst>
              </p:cNvPr>
              <p:cNvSpPr txBox="1"/>
              <p:nvPr/>
            </p:nvSpPr>
            <p:spPr>
              <a:xfrm>
                <a:off x="5362575" y="3013500"/>
                <a:ext cx="723502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800" b="1" i="1" spc="300" dirty="0">
                    <a:solidFill>
                      <a:schemeClr val="bg1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Time To Break!</a:t>
                </a:r>
                <a:endParaRPr lang="en-US" sz="4800" b="1" i="1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59A5079-CA0A-4436-9E2E-2811E34F3A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35823" y="3961786"/>
                <a:ext cx="1088527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2D1EC6-4E29-45ED-89BD-12CDF2ECC569}"/>
                </a:ext>
              </a:extLst>
            </p:cNvPr>
            <p:cNvSpPr txBox="1"/>
            <p:nvPr/>
          </p:nvSpPr>
          <p:spPr>
            <a:xfrm>
              <a:off x="3282836" y="3671418"/>
              <a:ext cx="5626329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i="1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i="1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i="1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873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51073A6-6721-4793-B3DF-85334C5E92AD}"/>
              </a:ext>
            </a:extLst>
          </p:cNvPr>
          <p:cNvGrpSpPr/>
          <p:nvPr/>
        </p:nvGrpSpPr>
        <p:grpSpPr>
          <a:xfrm>
            <a:off x="1525418" y="1962013"/>
            <a:ext cx="9141164" cy="4180834"/>
            <a:chOff x="1379247" y="1877981"/>
            <a:chExt cx="9433502" cy="4314539"/>
          </a:xfrm>
        </p:grpSpPr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24ACA40C-1C37-40DF-8C04-C34FE13F0E6A}"/>
                </a:ext>
              </a:extLst>
            </p:cNvPr>
            <p:cNvSpPr/>
            <p:nvPr/>
          </p:nvSpPr>
          <p:spPr>
            <a:xfrm>
              <a:off x="1602931" y="1877981"/>
              <a:ext cx="2152030" cy="80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7" h="21600" extrusionOk="0">
                  <a:moveTo>
                    <a:pt x="10418" y="0"/>
                  </a:moveTo>
                  <a:cubicBezTo>
                    <a:pt x="6130" y="0"/>
                    <a:pt x="2361" y="6200"/>
                    <a:pt x="224" y="15560"/>
                  </a:cubicBezTo>
                  <a:cubicBezTo>
                    <a:pt x="-382" y="18200"/>
                    <a:pt x="311" y="21600"/>
                    <a:pt x="1437" y="21600"/>
                  </a:cubicBezTo>
                  <a:lnTo>
                    <a:pt x="19399" y="21600"/>
                  </a:lnTo>
                  <a:cubicBezTo>
                    <a:pt x="20525" y="21600"/>
                    <a:pt x="21218" y="18160"/>
                    <a:pt x="20612" y="15560"/>
                  </a:cubicBezTo>
                  <a:cubicBezTo>
                    <a:pt x="18475" y="6200"/>
                    <a:pt x="14706" y="0"/>
                    <a:pt x="10418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000">
                  <a:solidFill>
                    <a:srgbClr val="FFFFFF"/>
                  </a:solidFill>
                </a:defRPr>
              </a:pPr>
              <a:r>
                <a:rPr lang="fr-CA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2000</a:t>
              </a:r>
              <a:endParaRPr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C79451A-20E2-4510-84D5-EB45C6EEB758}"/>
                </a:ext>
              </a:extLst>
            </p:cNvPr>
            <p:cNvSpPr/>
            <p:nvPr/>
          </p:nvSpPr>
          <p:spPr>
            <a:xfrm>
              <a:off x="1379247" y="2698126"/>
              <a:ext cx="2588866" cy="2309917"/>
            </a:xfrm>
            <a:custGeom>
              <a:avLst/>
              <a:gdLst>
                <a:gd name="connsiteX0" fmla="*/ 111865 w 2588866"/>
                <a:gd name="connsiteY0" fmla="*/ 1525 h 2309917"/>
                <a:gd name="connsiteX1" fmla="*/ 125234 w 2588866"/>
                <a:gd name="connsiteY1" fmla="*/ 29794 h 2309917"/>
                <a:gd name="connsiteX2" fmla="*/ 44746 w 2588866"/>
                <a:gd name="connsiteY2" fmla="*/ 469778 h 2309917"/>
                <a:gd name="connsiteX3" fmla="*/ 1051324 w 2588866"/>
                <a:gd name="connsiteY3" fmla="*/ 1695502 h 2309917"/>
                <a:gd name="connsiteX4" fmla="*/ 1316730 w 2588866"/>
                <a:gd name="connsiteY4" fmla="*/ 2016095 h 2309917"/>
                <a:gd name="connsiteX5" fmla="*/ 1316730 w 2588866"/>
                <a:gd name="connsiteY5" fmla="*/ 2233892 h 2309917"/>
                <a:gd name="connsiteX6" fmla="*/ 1433096 w 2588866"/>
                <a:gd name="connsiteY6" fmla="*/ 2117498 h 2309917"/>
                <a:gd name="connsiteX7" fmla="*/ 1464405 w 2588866"/>
                <a:gd name="connsiteY7" fmla="*/ 2117498 h 2309917"/>
                <a:gd name="connsiteX8" fmla="*/ 1464405 w 2588866"/>
                <a:gd name="connsiteY8" fmla="*/ 2148872 h 2309917"/>
                <a:gd name="connsiteX9" fmla="*/ 1309295 w 2588866"/>
                <a:gd name="connsiteY9" fmla="*/ 2303921 h 2309917"/>
                <a:gd name="connsiteX10" fmla="*/ 1301860 w 2588866"/>
                <a:gd name="connsiteY10" fmla="*/ 2308418 h 2309917"/>
                <a:gd name="connsiteX11" fmla="*/ 1294425 w 2588866"/>
                <a:gd name="connsiteY11" fmla="*/ 2309917 h 2309917"/>
                <a:gd name="connsiteX12" fmla="*/ 1286922 w 2588866"/>
                <a:gd name="connsiteY12" fmla="*/ 2308418 h 2309917"/>
                <a:gd name="connsiteX13" fmla="*/ 1279487 w 2588866"/>
                <a:gd name="connsiteY13" fmla="*/ 2303921 h 2309917"/>
                <a:gd name="connsiteX14" fmla="*/ 1124377 w 2588866"/>
                <a:gd name="connsiteY14" fmla="*/ 2148872 h 2309917"/>
                <a:gd name="connsiteX15" fmla="*/ 1124377 w 2588866"/>
                <a:gd name="connsiteY15" fmla="*/ 2117498 h 2309917"/>
                <a:gd name="connsiteX16" fmla="*/ 1155685 w 2588866"/>
                <a:gd name="connsiteY16" fmla="*/ 2117498 h 2309917"/>
                <a:gd name="connsiteX17" fmla="*/ 1272052 w 2588866"/>
                <a:gd name="connsiteY17" fmla="*/ 2233892 h 2309917"/>
                <a:gd name="connsiteX18" fmla="*/ 1272052 w 2588866"/>
                <a:gd name="connsiteY18" fmla="*/ 2016095 h 2309917"/>
                <a:gd name="connsiteX19" fmla="*/ 1042388 w 2588866"/>
                <a:gd name="connsiteY19" fmla="*/ 1740261 h 2309917"/>
                <a:gd name="connsiteX20" fmla="*/ 0 w 2588866"/>
                <a:gd name="connsiteY20" fmla="*/ 471277 h 2309917"/>
                <a:gd name="connsiteX21" fmla="*/ 83489 w 2588866"/>
                <a:gd name="connsiteY21" fmla="*/ 14910 h 2309917"/>
                <a:gd name="connsiteX22" fmla="*/ 111865 w 2588866"/>
                <a:gd name="connsiteY22" fmla="*/ 1525 h 2309917"/>
                <a:gd name="connsiteX23" fmla="*/ 2478427 w 2588866"/>
                <a:gd name="connsiteY23" fmla="*/ 1495 h 2309917"/>
                <a:gd name="connsiteX24" fmla="*/ 2506742 w 2588866"/>
                <a:gd name="connsiteY24" fmla="*/ 14890 h 2309917"/>
                <a:gd name="connsiteX25" fmla="*/ 2588812 w 2588866"/>
                <a:gd name="connsiteY25" fmla="*/ 471199 h 2309917"/>
                <a:gd name="connsiteX26" fmla="*/ 2242821 w 2588866"/>
                <a:gd name="connsiteY26" fmla="*/ 1352538 h 2309917"/>
                <a:gd name="connsiteX27" fmla="*/ 1395780 w 2588866"/>
                <a:gd name="connsiteY27" fmla="*/ 1761150 h 2309917"/>
                <a:gd name="connsiteX28" fmla="*/ 1394313 w 2588866"/>
                <a:gd name="connsiteY28" fmla="*/ 1761150 h 2309917"/>
                <a:gd name="connsiteX29" fmla="*/ 1371920 w 2588866"/>
                <a:gd name="connsiteY29" fmla="*/ 1740242 h 2309917"/>
                <a:gd name="connsiteX30" fmla="*/ 1392790 w 2588866"/>
                <a:gd name="connsiteY30" fmla="*/ 1716393 h 2309917"/>
                <a:gd name="connsiteX31" fmla="*/ 2211516 w 2588866"/>
                <a:gd name="connsiteY31" fmla="*/ 1321257 h 2309917"/>
                <a:gd name="connsiteX32" fmla="*/ 2545549 w 2588866"/>
                <a:gd name="connsiteY32" fmla="*/ 469729 h 2309917"/>
                <a:gd name="connsiteX33" fmla="*/ 2465002 w 2588866"/>
                <a:gd name="connsiteY33" fmla="*/ 29836 h 2309917"/>
                <a:gd name="connsiteX34" fmla="*/ 2478427 w 2588866"/>
                <a:gd name="connsiteY34" fmla="*/ 1495 h 2309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88866" h="2309917">
                  <a:moveTo>
                    <a:pt x="111865" y="1525"/>
                  </a:moveTo>
                  <a:cubicBezTo>
                    <a:pt x="123802" y="6023"/>
                    <a:pt x="129736" y="17908"/>
                    <a:pt x="125234" y="29794"/>
                  </a:cubicBezTo>
                  <a:cubicBezTo>
                    <a:pt x="71553" y="169959"/>
                    <a:pt x="44746" y="319119"/>
                    <a:pt x="44746" y="469778"/>
                  </a:cubicBezTo>
                  <a:cubicBezTo>
                    <a:pt x="44746" y="1064705"/>
                    <a:pt x="468263" y="1580715"/>
                    <a:pt x="1051324" y="1695502"/>
                  </a:cubicBezTo>
                  <a:cubicBezTo>
                    <a:pt x="1204933" y="1725377"/>
                    <a:pt x="1316730" y="1861045"/>
                    <a:pt x="1316730" y="2016095"/>
                  </a:cubicBezTo>
                  <a:lnTo>
                    <a:pt x="1316730" y="2233892"/>
                  </a:lnTo>
                  <a:lnTo>
                    <a:pt x="1433096" y="2117498"/>
                  </a:lnTo>
                  <a:cubicBezTo>
                    <a:pt x="1442032" y="2108610"/>
                    <a:pt x="1455469" y="2108610"/>
                    <a:pt x="1464405" y="2117498"/>
                  </a:cubicBezTo>
                  <a:cubicBezTo>
                    <a:pt x="1473340" y="2126492"/>
                    <a:pt x="1473340" y="2139877"/>
                    <a:pt x="1464405" y="2148872"/>
                  </a:cubicBezTo>
                  <a:lnTo>
                    <a:pt x="1309295" y="2303921"/>
                  </a:lnTo>
                  <a:cubicBezTo>
                    <a:pt x="1307794" y="2305420"/>
                    <a:pt x="1304861" y="2306919"/>
                    <a:pt x="1301860" y="2308418"/>
                  </a:cubicBezTo>
                  <a:cubicBezTo>
                    <a:pt x="1300359" y="2309917"/>
                    <a:pt x="1295857" y="2309917"/>
                    <a:pt x="1294425" y="2309917"/>
                  </a:cubicBezTo>
                  <a:cubicBezTo>
                    <a:pt x="1292924" y="2309917"/>
                    <a:pt x="1289923" y="2309917"/>
                    <a:pt x="1286922" y="2308418"/>
                  </a:cubicBezTo>
                  <a:cubicBezTo>
                    <a:pt x="1283920" y="2308418"/>
                    <a:pt x="1280987" y="2305420"/>
                    <a:pt x="1279487" y="2303921"/>
                  </a:cubicBezTo>
                  <a:lnTo>
                    <a:pt x="1124377" y="2148872"/>
                  </a:lnTo>
                  <a:cubicBezTo>
                    <a:pt x="1115441" y="2139877"/>
                    <a:pt x="1115441" y="2126492"/>
                    <a:pt x="1124377" y="2117498"/>
                  </a:cubicBezTo>
                  <a:cubicBezTo>
                    <a:pt x="1133312" y="2108610"/>
                    <a:pt x="1146750" y="2108610"/>
                    <a:pt x="1155685" y="2117498"/>
                  </a:cubicBezTo>
                  <a:lnTo>
                    <a:pt x="1272052" y="2233892"/>
                  </a:lnTo>
                  <a:lnTo>
                    <a:pt x="1272052" y="2016095"/>
                  </a:lnTo>
                  <a:cubicBezTo>
                    <a:pt x="1272052" y="1883425"/>
                    <a:pt x="1175125" y="1767138"/>
                    <a:pt x="1042388" y="1740261"/>
                  </a:cubicBezTo>
                  <a:cubicBezTo>
                    <a:pt x="438455" y="1622475"/>
                    <a:pt x="0" y="1087084"/>
                    <a:pt x="0" y="471277"/>
                  </a:cubicBezTo>
                  <a:cubicBezTo>
                    <a:pt x="0" y="314622"/>
                    <a:pt x="28307" y="161072"/>
                    <a:pt x="83489" y="14910"/>
                  </a:cubicBezTo>
                  <a:cubicBezTo>
                    <a:pt x="87991" y="3024"/>
                    <a:pt x="99928" y="-2972"/>
                    <a:pt x="111865" y="1525"/>
                  </a:cubicBezTo>
                  <a:close/>
                  <a:moveTo>
                    <a:pt x="2478427" y="1495"/>
                  </a:moveTo>
                  <a:cubicBezTo>
                    <a:pt x="2488862" y="-2997"/>
                    <a:pt x="2502286" y="2965"/>
                    <a:pt x="2506742" y="14890"/>
                  </a:cubicBezTo>
                  <a:cubicBezTo>
                    <a:pt x="2561963" y="161004"/>
                    <a:pt x="2590279" y="314631"/>
                    <a:pt x="2588812" y="471199"/>
                  </a:cubicBezTo>
                  <a:cubicBezTo>
                    <a:pt x="2588812" y="799282"/>
                    <a:pt x="2466525" y="1112418"/>
                    <a:pt x="2242821" y="1352538"/>
                  </a:cubicBezTo>
                  <a:cubicBezTo>
                    <a:pt x="2020640" y="1591188"/>
                    <a:pt x="1719378" y="1735831"/>
                    <a:pt x="1395780" y="1761150"/>
                  </a:cubicBezTo>
                  <a:cubicBezTo>
                    <a:pt x="1395780" y="1761150"/>
                    <a:pt x="1394313" y="1761150"/>
                    <a:pt x="1394313" y="1761150"/>
                  </a:cubicBezTo>
                  <a:cubicBezTo>
                    <a:pt x="1382355" y="1761150"/>
                    <a:pt x="1373387" y="1752166"/>
                    <a:pt x="1371920" y="1740242"/>
                  </a:cubicBezTo>
                  <a:cubicBezTo>
                    <a:pt x="1371920" y="1728317"/>
                    <a:pt x="1380889" y="1717863"/>
                    <a:pt x="1392790" y="1716393"/>
                  </a:cubicBezTo>
                  <a:cubicBezTo>
                    <a:pt x="1705953" y="1692544"/>
                    <a:pt x="1996780" y="1552393"/>
                    <a:pt x="2211516" y="1321257"/>
                  </a:cubicBezTo>
                  <a:cubicBezTo>
                    <a:pt x="2426252" y="1088569"/>
                    <a:pt x="2545549" y="785887"/>
                    <a:pt x="2545549" y="469729"/>
                  </a:cubicBezTo>
                  <a:cubicBezTo>
                    <a:pt x="2545549" y="319123"/>
                    <a:pt x="2518700" y="171458"/>
                    <a:pt x="2465002" y="29836"/>
                  </a:cubicBezTo>
                  <a:cubicBezTo>
                    <a:pt x="2460546" y="19382"/>
                    <a:pt x="2466525" y="5987"/>
                    <a:pt x="2478427" y="149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196FB67F-79EA-446D-B1BE-BB7E1A2D03B1}"/>
                </a:ext>
              </a:extLst>
            </p:cNvPr>
            <p:cNvSpPr/>
            <p:nvPr/>
          </p:nvSpPr>
          <p:spPr>
            <a:xfrm>
              <a:off x="3884493" y="1877981"/>
              <a:ext cx="2152033" cy="80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7" h="21600" extrusionOk="0">
                  <a:moveTo>
                    <a:pt x="10418" y="0"/>
                  </a:moveTo>
                  <a:cubicBezTo>
                    <a:pt x="6130" y="0"/>
                    <a:pt x="2361" y="6200"/>
                    <a:pt x="224" y="15560"/>
                  </a:cubicBezTo>
                  <a:cubicBezTo>
                    <a:pt x="-382" y="18200"/>
                    <a:pt x="311" y="21600"/>
                    <a:pt x="1437" y="21600"/>
                  </a:cubicBezTo>
                  <a:lnTo>
                    <a:pt x="19399" y="21600"/>
                  </a:lnTo>
                  <a:cubicBezTo>
                    <a:pt x="20525" y="21600"/>
                    <a:pt x="21218" y="18160"/>
                    <a:pt x="20612" y="15560"/>
                  </a:cubicBezTo>
                  <a:cubicBezTo>
                    <a:pt x="18475" y="6200"/>
                    <a:pt x="14706" y="0"/>
                    <a:pt x="10418" y="0"/>
                  </a:cubicBezTo>
                  <a:close/>
                </a:path>
              </a:pathLst>
            </a:custGeom>
            <a:solidFill>
              <a:srgbClr val="7B55CE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000">
                  <a:solidFill>
                    <a:srgbClr val="FFFFFF"/>
                  </a:solidFill>
                </a:defRPr>
              </a:pPr>
              <a:r>
                <a:rPr lang="fr-CA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2010</a:t>
              </a:r>
              <a:endParaRPr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D6721B0-B0F1-46A4-823C-C2477EF0D824}"/>
                </a:ext>
              </a:extLst>
            </p:cNvPr>
            <p:cNvSpPr/>
            <p:nvPr/>
          </p:nvSpPr>
          <p:spPr>
            <a:xfrm>
              <a:off x="3660812" y="2698126"/>
              <a:ext cx="2588755" cy="2309917"/>
            </a:xfrm>
            <a:custGeom>
              <a:avLst/>
              <a:gdLst>
                <a:gd name="connsiteX0" fmla="*/ 111865 w 2588755"/>
                <a:gd name="connsiteY0" fmla="*/ 1525 h 2309917"/>
                <a:gd name="connsiteX1" fmla="*/ 125234 w 2588755"/>
                <a:gd name="connsiteY1" fmla="*/ 29794 h 2309917"/>
                <a:gd name="connsiteX2" fmla="*/ 44746 w 2588755"/>
                <a:gd name="connsiteY2" fmla="*/ 469778 h 2309917"/>
                <a:gd name="connsiteX3" fmla="*/ 1051324 w 2588755"/>
                <a:gd name="connsiteY3" fmla="*/ 1695502 h 2309917"/>
                <a:gd name="connsiteX4" fmla="*/ 1316730 w 2588755"/>
                <a:gd name="connsiteY4" fmla="*/ 2016095 h 2309917"/>
                <a:gd name="connsiteX5" fmla="*/ 1316730 w 2588755"/>
                <a:gd name="connsiteY5" fmla="*/ 2233892 h 2309917"/>
                <a:gd name="connsiteX6" fmla="*/ 1433096 w 2588755"/>
                <a:gd name="connsiteY6" fmla="*/ 2117498 h 2309917"/>
                <a:gd name="connsiteX7" fmla="*/ 1464405 w 2588755"/>
                <a:gd name="connsiteY7" fmla="*/ 2117498 h 2309917"/>
                <a:gd name="connsiteX8" fmla="*/ 1464405 w 2588755"/>
                <a:gd name="connsiteY8" fmla="*/ 2148872 h 2309917"/>
                <a:gd name="connsiteX9" fmla="*/ 1309295 w 2588755"/>
                <a:gd name="connsiteY9" fmla="*/ 2303921 h 2309917"/>
                <a:gd name="connsiteX10" fmla="*/ 1301860 w 2588755"/>
                <a:gd name="connsiteY10" fmla="*/ 2308418 h 2309917"/>
                <a:gd name="connsiteX11" fmla="*/ 1294425 w 2588755"/>
                <a:gd name="connsiteY11" fmla="*/ 2309917 h 2309917"/>
                <a:gd name="connsiteX12" fmla="*/ 1286922 w 2588755"/>
                <a:gd name="connsiteY12" fmla="*/ 2308418 h 2309917"/>
                <a:gd name="connsiteX13" fmla="*/ 1279487 w 2588755"/>
                <a:gd name="connsiteY13" fmla="*/ 2303921 h 2309917"/>
                <a:gd name="connsiteX14" fmla="*/ 1124377 w 2588755"/>
                <a:gd name="connsiteY14" fmla="*/ 2148872 h 2309917"/>
                <a:gd name="connsiteX15" fmla="*/ 1124377 w 2588755"/>
                <a:gd name="connsiteY15" fmla="*/ 2117498 h 2309917"/>
                <a:gd name="connsiteX16" fmla="*/ 1155685 w 2588755"/>
                <a:gd name="connsiteY16" fmla="*/ 2117498 h 2309917"/>
                <a:gd name="connsiteX17" fmla="*/ 1272052 w 2588755"/>
                <a:gd name="connsiteY17" fmla="*/ 2233892 h 2309917"/>
                <a:gd name="connsiteX18" fmla="*/ 1272052 w 2588755"/>
                <a:gd name="connsiteY18" fmla="*/ 2016095 h 2309917"/>
                <a:gd name="connsiteX19" fmla="*/ 1042388 w 2588755"/>
                <a:gd name="connsiteY19" fmla="*/ 1740261 h 2309917"/>
                <a:gd name="connsiteX20" fmla="*/ 0 w 2588755"/>
                <a:gd name="connsiteY20" fmla="*/ 471277 h 2309917"/>
                <a:gd name="connsiteX21" fmla="*/ 83489 w 2588755"/>
                <a:gd name="connsiteY21" fmla="*/ 14910 h 2309917"/>
                <a:gd name="connsiteX22" fmla="*/ 111865 w 2588755"/>
                <a:gd name="connsiteY22" fmla="*/ 1525 h 2309917"/>
                <a:gd name="connsiteX23" fmla="*/ 2478395 w 2588755"/>
                <a:gd name="connsiteY23" fmla="*/ 1495 h 2309917"/>
                <a:gd name="connsiteX24" fmla="*/ 2506732 w 2588755"/>
                <a:gd name="connsiteY24" fmla="*/ 14890 h 2309917"/>
                <a:gd name="connsiteX25" fmla="*/ 2588755 w 2588755"/>
                <a:gd name="connsiteY25" fmla="*/ 471199 h 2309917"/>
                <a:gd name="connsiteX26" fmla="*/ 2242803 w 2588755"/>
                <a:gd name="connsiteY26" fmla="*/ 1352538 h 2309917"/>
                <a:gd name="connsiteX27" fmla="*/ 1395807 w 2588755"/>
                <a:gd name="connsiteY27" fmla="*/ 1761150 h 2309917"/>
                <a:gd name="connsiteX28" fmla="*/ 1394286 w 2588755"/>
                <a:gd name="connsiteY28" fmla="*/ 1761150 h 2309917"/>
                <a:gd name="connsiteX29" fmla="*/ 1371921 w 2588755"/>
                <a:gd name="connsiteY29" fmla="*/ 1740242 h 2309917"/>
                <a:gd name="connsiteX30" fmla="*/ 1392821 w 2588755"/>
                <a:gd name="connsiteY30" fmla="*/ 1716393 h 2309917"/>
                <a:gd name="connsiteX31" fmla="*/ 2211480 w 2588755"/>
                <a:gd name="connsiteY31" fmla="*/ 1321257 h 2309917"/>
                <a:gd name="connsiteX32" fmla="*/ 2545490 w 2588755"/>
                <a:gd name="connsiteY32" fmla="*/ 469729 h 2309917"/>
                <a:gd name="connsiteX33" fmla="*/ 2464987 w 2588755"/>
                <a:gd name="connsiteY33" fmla="*/ 29836 h 2309917"/>
                <a:gd name="connsiteX34" fmla="*/ 2478395 w 2588755"/>
                <a:gd name="connsiteY34" fmla="*/ 1495 h 2309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88755" h="2309917">
                  <a:moveTo>
                    <a:pt x="111865" y="1525"/>
                  </a:moveTo>
                  <a:cubicBezTo>
                    <a:pt x="123802" y="6023"/>
                    <a:pt x="129736" y="17908"/>
                    <a:pt x="125234" y="29794"/>
                  </a:cubicBezTo>
                  <a:cubicBezTo>
                    <a:pt x="71553" y="169959"/>
                    <a:pt x="44746" y="319119"/>
                    <a:pt x="44746" y="469778"/>
                  </a:cubicBezTo>
                  <a:cubicBezTo>
                    <a:pt x="44746" y="1064705"/>
                    <a:pt x="468263" y="1580715"/>
                    <a:pt x="1051324" y="1695502"/>
                  </a:cubicBezTo>
                  <a:cubicBezTo>
                    <a:pt x="1204933" y="1725377"/>
                    <a:pt x="1316730" y="1861045"/>
                    <a:pt x="1316730" y="2016095"/>
                  </a:cubicBezTo>
                  <a:lnTo>
                    <a:pt x="1316730" y="2233892"/>
                  </a:lnTo>
                  <a:lnTo>
                    <a:pt x="1433096" y="2117498"/>
                  </a:lnTo>
                  <a:cubicBezTo>
                    <a:pt x="1442032" y="2108610"/>
                    <a:pt x="1455469" y="2108610"/>
                    <a:pt x="1464405" y="2117498"/>
                  </a:cubicBezTo>
                  <a:cubicBezTo>
                    <a:pt x="1473340" y="2126492"/>
                    <a:pt x="1473340" y="2139877"/>
                    <a:pt x="1464405" y="2148872"/>
                  </a:cubicBezTo>
                  <a:lnTo>
                    <a:pt x="1309295" y="2303921"/>
                  </a:lnTo>
                  <a:cubicBezTo>
                    <a:pt x="1307794" y="2305420"/>
                    <a:pt x="1304861" y="2306919"/>
                    <a:pt x="1301860" y="2308418"/>
                  </a:cubicBezTo>
                  <a:cubicBezTo>
                    <a:pt x="1300359" y="2309917"/>
                    <a:pt x="1295857" y="2309917"/>
                    <a:pt x="1294425" y="2309917"/>
                  </a:cubicBezTo>
                  <a:cubicBezTo>
                    <a:pt x="1292924" y="2309917"/>
                    <a:pt x="1289923" y="2309917"/>
                    <a:pt x="1286922" y="2308418"/>
                  </a:cubicBezTo>
                  <a:cubicBezTo>
                    <a:pt x="1283920" y="2308418"/>
                    <a:pt x="1280987" y="2305420"/>
                    <a:pt x="1279487" y="2303921"/>
                  </a:cubicBezTo>
                  <a:lnTo>
                    <a:pt x="1124377" y="2148872"/>
                  </a:lnTo>
                  <a:cubicBezTo>
                    <a:pt x="1115441" y="2139877"/>
                    <a:pt x="1115441" y="2126492"/>
                    <a:pt x="1124377" y="2117498"/>
                  </a:cubicBezTo>
                  <a:cubicBezTo>
                    <a:pt x="1133312" y="2108610"/>
                    <a:pt x="1146750" y="2108610"/>
                    <a:pt x="1155685" y="2117498"/>
                  </a:cubicBezTo>
                  <a:lnTo>
                    <a:pt x="1272052" y="2233892"/>
                  </a:lnTo>
                  <a:lnTo>
                    <a:pt x="1272052" y="2016095"/>
                  </a:lnTo>
                  <a:cubicBezTo>
                    <a:pt x="1272052" y="1883425"/>
                    <a:pt x="1175125" y="1767138"/>
                    <a:pt x="1042388" y="1740261"/>
                  </a:cubicBezTo>
                  <a:cubicBezTo>
                    <a:pt x="438455" y="1622475"/>
                    <a:pt x="0" y="1087084"/>
                    <a:pt x="0" y="471277"/>
                  </a:cubicBezTo>
                  <a:cubicBezTo>
                    <a:pt x="0" y="314622"/>
                    <a:pt x="28307" y="161072"/>
                    <a:pt x="83489" y="14910"/>
                  </a:cubicBezTo>
                  <a:cubicBezTo>
                    <a:pt x="87991" y="3024"/>
                    <a:pt x="99928" y="-2972"/>
                    <a:pt x="111865" y="1525"/>
                  </a:cubicBezTo>
                  <a:close/>
                  <a:moveTo>
                    <a:pt x="2478395" y="1495"/>
                  </a:moveTo>
                  <a:cubicBezTo>
                    <a:pt x="2488817" y="-2997"/>
                    <a:pt x="2502281" y="2965"/>
                    <a:pt x="2506732" y="14890"/>
                  </a:cubicBezTo>
                  <a:cubicBezTo>
                    <a:pt x="2561940" y="161004"/>
                    <a:pt x="2588755" y="314631"/>
                    <a:pt x="2588755" y="471199"/>
                  </a:cubicBezTo>
                  <a:cubicBezTo>
                    <a:pt x="2588755" y="799282"/>
                    <a:pt x="2466452" y="1112418"/>
                    <a:pt x="2242803" y="1352538"/>
                  </a:cubicBezTo>
                  <a:cubicBezTo>
                    <a:pt x="2020618" y="1591188"/>
                    <a:pt x="1719395" y="1735831"/>
                    <a:pt x="1395807" y="1761150"/>
                  </a:cubicBezTo>
                  <a:cubicBezTo>
                    <a:pt x="1395807" y="1761150"/>
                    <a:pt x="1394286" y="1761150"/>
                    <a:pt x="1394286" y="1761150"/>
                  </a:cubicBezTo>
                  <a:cubicBezTo>
                    <a:pt x="1382343" y="1761150"/>
                    <a:pt x="1373386" y="1752166"/>
                    <a:pt x="1371921" y="1740242"/>
                  </a:cubicBezTo>
                  <a:cubicBezTo>
                    <a:pt x="1371921" y="1728317"/>
                    <a:pt x="1380878" y="1717863"/>
                    <a:pt x="1392821" y="1716393"/>
                  </a:cubicBezTo>
                  <a:cubicBezTo>
                    <a:pt x="1705931" y="1692544"/>
                    <a:pt x="1996732" y="1552393"/>
                    <a:pt x="2211480" y="1321257"/>
                  </a:cubicBezTo>
                  <a:cubicBezTo>
                    <a:pt x="2426229" y="1088569"/>
                    <a:pt x="2545490" y="785887"/>
                    <a:pt x="2545490" y="469729"/>
                  </a:cubicBezTo>
                  <a:cubicBezTo>
                    <a:pt x="2545490" y="319123"/>
                    <a:pt x="2518675" y="171458"/>
                    <a:pt x="2464987" y="29836"/>
                  </a:cubicBezTo>
                  <a:cubicBezTo>
                    <a:pt x="2460537" y="19382"/>
                    <a:pt x="2466452" y="5987"/>
                    <a:pt x="2478395" y="149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7F5B0131-A9E0-4C1E-8F9F-3F79F0B7B15A}"/>
                </a:ext>
              </a:extLst>
            </p:cNvPr>
            <p:cNvSpPr/>
            <p:nvPr/>
          </p:nvSpPr>
          <p:spPr>
            <a:xfrm>
              <a:off x="6166058" y="1877981"/>
              <a:ext cx="2152030" cy="80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7" h="21600" extrusionOk="0">
                  <a:moveTo>
                    <a:pt x="10418" y="0"/>
                  </a:moveTo>
                  <a:cubicBezTo>
                    <a:pt x="6130" y="0"/>
                    <a:pt x="2361" y="6200"/>
                    <a:pt x="224" y="15560"/>
                  </a:cubicBezTo>
                  <a:cubicBezTo>
                    <a:pt x="-382" y="18200"/>
                    <a:pt x="311" y="21600"/>
                    <a:pt x="1437" y="21600"/>
                  </a:cubicBezTo>
                  <a:lnTo>
                    <a:pt x="19399" y="21600"/>
                  </a:lnTo>
                  <a:cubicBezTo>
                    <a:pt x="20525" y="21600"/>
                    <a:pt x="21218" y="18160"/>
                    <a:pt x="20612" y="15560"/>
                  </a:cubicBezTo>
                  <a:cubicBezTo>
                    <a:pt x="18475" y="6200"/>
                    <a:pt x="14721" y="0"/>
                    <a:pt x="10418" y="0"/>
                  </a:cubicBezTo>
                  <a:close/>
                </a:path>
              </a:pathLst>
            </a:custGeom>
            <a:solidFill>
              <a:srgbClr val="F69F15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000">
                  <a:solidFill>
                    <a:srgbClr val="FFFFFF"/>
                  </a:solidFill>
                </a:defRPr>
              </a:pPr>
              <a:r>
                <a:rPr lang="fr-CA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2020</a:t>
              </a:r>
              <a:endParaRPr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9015899-6581-4A5B-AC4E-C264075AD144}"/>
                </a:ext>
              </a:extLst>
            </p:cNvPr>
            <p:cNvSpPr/>
            <p:nvPr/>
          </p:nvSpPr>
          <p:spPr>
            <a:xfrm>
              <a:off x="5942376" y="2698126"/>
              <a:ext cx="2588757" cy="2309917"/>
            </a:xfrm>
            <a:custGeom>
              <a:avLst/>
              <a:gdLst>
                <a:gd name="connsiteX0" fmla="*/ 111864 w 2588757"/>
                <a:gd name="connsiteY0" fmla="*/ 1525 h 2309917"/>
                <a:gd name="connsiteX1" fmla="*/ 125233 w 2588757"/>
                <a:gd name="connsiteY1" fmla="*/ 29794 h 2309917"/>
                <a:gd name="connsiteX2" fmla="*/ 44746 w 2588757"/>
                <a:gd name="connsiteY2" fmla="*/ 469778 h 2309917"/>
                <a:gd name="connsiteX3" fmla="*/ 1051318 w 2588757"/>
                <a:gd name="connsiteY3" fmla="*/ 1695502 h 2309917"/>
                <a:gd name="connsiteX4" fmla="*/ 1316791 w 2588757"/>
                <a:gd name="connsiteY4" fmla="*/ 2016095 h 2309917"/>
                <a:gd name="connsiteX5" fmla="*/ 1316791 w 2588757"/>
                <a:gd name="connsiteY5" fmla="*/ 2233892 h 2309917"/>
                <a:gd name="connsiteX6" fmla="*/ 1433088 w 2588757"/>
                <a:gd name="connsiteY6" fmla="*/ 2117498 h 2309917"/>
                <a:gd name="connsiteX7" fmla="*/ 1464397 w 2588757"/>
                <a:gd name="connsiteY7" fmla="*/ 2117498 h 2309917"/>
                <a:gd name="connsiteX8" fmla="*/ 1464397 w 2588757"/>
                <a:gd name="connsiteY8" fmla="*/ 2148872 h 2309917"/>
                <a:gd name="connsiteX9" fmla="*/ 1309288 w 2588757"/>
                <a:gd name="connsiteY9" fmla="*/ 2303921 h 2309917"/>
                <a:gd name="connsiteX10" fmla="*/ 1301853 w 2588757"/>
                <a:gd name="connsiteY10" fmla="*/ 2308418 h 2309917"/>
                <a:gd name="connsiteX11" fmla="*/ 1294418 w 2588757"/>
                <a:gd name="connsiteY11" fmla="*/ 2309917 h 2309917"/>
                <a:gd name="connsiteX12" fmla="*/ 1286915 w 2588757"/>
                <a:gd name="connsiteY12" fmla="*/ 2308418 h 2309917"/>
                <a:gd name="connsiteX13" fmla="*/ 1279480 w 2588757"/>
                <a:gd name="connsiteY13" fmla="*/ 2303921 h 2309917"/>
                <a:gd name="connsiteX14" fmla="*/ 1124371 w 2588757"/>
                <a:gd name="connsiteY14" fmla="*/ 2148872 h 2309917"/>
                <a:gd name="connsiteX15" fmla="*/ 1124371 w 2588757"/>
                <a:gd name="connsiteY15" fmla="*/ 2117498 h 2309917"/>
                <a:gd name="connsiteX16" fmla="*/ 1155679 w 2588757"/>
                <a:gd name="connsiteY16" fmla="*/ 2117498 h 2309917"/>
                <a:gd name="connsiteX17" fmla="*/ 1272045 w 2588757"/>
                <a:gd name="connsiteY17" fmla="*/ 2233892 h 2309917"/>
                <a:gd name="connsiteX18" fmla="*/ 1272045 w 2588757"/>
                <a:gd name="connsiteY18" fmla="*/ 2016095 h 2309917"/>
                <a:gd name="connsiteX19" fmla="*/ 1042383 w 2588757"/>
                <a:gd name="connsiteY19" fmla="*/ 1740261 h 2309917"/>
                <a:gd name="connsiteX20" fmla="*/ 0 w 2588757"/>
                <a:gd name="connsiteY20" fmla="*/ 471277 h 2309917"/>
                <a:gd name="connsiteX21" fmla="*/ 83489 w 2588757"/>
                <a:gd name="connsiteY21" fmla="*/ 14910 h 2309917"/>
                <a:gd name="connsiteX22" fmla="*/ 111864 w 2588757"/>
                <a:gd name="connsiteY22" fmla="*/ 1525 h 2309917"/>
                <a:gd name="connsiteX23" fmla="*/ 2478396 w 2588757"/>
                <a:gd name="connsiteY23" fmla="*/ 1495 h 2309917"/>
                <a:gd name="connsiteX24" fmla="*/ 2506733 w 2588757"/>
                <a:gd name="connsiteY24" fmla="*/ 14890 h 2309917"/>
                <a:gd name="connsiteX25" fmla="*/ 2588757 w 2588757"/>
                <a:gd name="connsiteY25" fmla="*/ 471199 h 2309917"/>
                <a:gd name="connsiteX26" fmla="*/ 2242803 w 2588757"/>
                <a:gd name="connsiteY26" fmla="*/ 1352538 h 2309917"/>
                <a:gd name="connsiteX27" fmla="*/ 1395805 w 2588757"/>
                <a:gd name="connsiteY27" fmla="*/ 1761150 h 2309917"/>
                <a:gd name="connsiteX28" fmla="*/ 1394284 w 2588757"/>
                <a:gd name="connsiteY28" fmla="*/ 1761150 h 2309917"/>
                <a:gd name="connsiteX29" fmla="*/ 1371919 w 2588757"/>
                <a:gd name="connsiteY29" fmla="*/ 1740242 h 2309917"/>
                <a:gd name="connsiteX30" fmla="*/ 1392820 w 2588757"/>
                <a:gd name="connsiteY30" fmla="*/ 1716393 h 2309917"/>
                <a:gd name="connsiteX31" fmla="*/ 2211481 w 2588757"/>
                <a:gd name="connsiteY31" fmla="*/ 1321257 h 2309917"/>
                <a:gd name="connsiteX32" fmla="*/ 2545492 w 2588757"/>
                <a:gd name="connsiteY32" fmla="*/ 469729 h 2309917"/>
                <a:gd name="connsiteX33" fmla="*/ 2464989 w 2588757"/>
                <a:gd name="connsiteY33" fmla="*/ 29836 h 2309917"/>
                <a:gd name="connsiteX34" fmla="*/ 2478396 w 2588757"/>
                <a:gd name="connsiteY34" fmla="*/ 1495 h 2309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88757" h="2309917">
                  <a:moveTo>
                    <a:pt x="111864" y="1525"/>
                  </a:moveTo>
                  <a:cubicBezTo>
                    <a:pt x="123801" y="6023"/>
                    <a:pt x="129735" y="17908"/>
                    <a:pt x="125233" y="29794"/>
                  </a:cubicBezTo>
                  <a:cubicBezTo>
                    <a:pt x="71552" y="169959"/>
                    <a:pt x="44746" y="319119"/>
                    <a:pt x="44746" y="469778"/>
                  </a:cubicBezTo>
                  <a:cubicBezTo>
                    <a:pt x="44746" y="1064705"/>
                    <a:pt x="468261" y="1580715"/>
                    <a:pt x="1051318" y="1695502"/>
                  </a:cubicBezTo>
                  <a:cubicBezTo>
                    <a:pt x="1204927" y="1725377"/>
                    <a:pt x="1316791" y="1861045"/>
                    <a:pt x="1316791" y="2016095"/>
                  </a:cubicBezTo>
                  <a:lnTo>
                    <a:pt x="1316791" y="2233892"/>
                  </a:lnTo>
                  <a:lnTo>
                    <a:pt x="1433088" y="2117498"/>
                  </a:lnTo>
                  <a:cubicBezTo>
                    <a:pt x="1440523" y="2108610"/>
                    <a:pt x="1455461" y="2108610"/>
                    <a:pt x="1464397" y="2117498"/>
                  </a:cubicBezTo>
                  <a:cubicBezTo>
                    <a:pt x="1473332" y="2126492"/>
                    <a:pt x="1473332" y="2139877"/>
                    <a:pt x="1464397" y="2148872"/>
                  </a:cubicBezTo>
                  <a:lnTo>
                    <a:pt x="1309288" y="2303921"/>
                  </a:lnTo>
                  <a:cubicBezTo>
                    <a:pt x="1307787" y="2305420"/>
                    <a:pt x="1304854" y="2306919"/>
                    <a:pt x="1301853" y="2308418"/>
                  </a:cubicBezTo>
                  <a:cubicBezTo>
                    <a:pt x="1300352" y="2309917"/>
                    <a:pt x="1295850" y="2309917"/>
                    <a:pt x="1294418" y="2309917"/>
                  </a:cubicBezTo>
                  <a:cubicBezTo>
                    <a:pt x="1292917" y="2309917"/>
                    <a:pt x="1289916" y="2309917"/>
                    <a:pt x="1286915" y="2308418"/>
                  </a:cubicBezTo>
                  <a:cubicBezTo>
                    <a:pt x="1283913" y="2308418"/>
                    <a:pt x="1280980" y="2305420"/>
                    <a:pt x="1279480" y="2303921"/>
                  </a:cubicBezTo>
                  <a:lnTo>
                    <a:pt x="1124371" y="2148872"/>
                  </a:lnTo>
                  <a:cubicBezTo>
                    <a:pt x="1115435" y="2139877"/>
                    <a:pt x="1115435" y="2126492"/>
                    <a:pt x="1124371" y="2117498"/>
                  </a:cubicBezTo>
                  <a:cubicBezTo>
                    <a:pt x="1133306" y="2108610"/>
                    <a:pt x="1146744" y="2108610"/>
                    <a:pt x="1155679" y="2117498"/>
                  </a:cubicBezTo>
                  <a:lnTo>
                    <a:pt x="1272045" y="2233892"/>
                  </a:lnTo>
                  <a:lnTo>
                    <a:pt x="1272045" y="2016095"/>
                  </a:lnTo>
                  <a:cubicBezTo>
                    <a:pt x="1272045" y="1883425"/>
                    <a:pt x="1175119" y="1767138"/>
                    <a:pt x="1042383" y="1740261"/>
                  </a:cubicBezTo>
                  <a:cubicBezTo>
                    <a:pt x="438453" y="1622475"/>
                    <a:pt x="0" y="1087084"/>
                    <a:pt x="0" y="471277"/>
                  </a:cubicBezTo>
                  <a:cubicBezTo>
                    <a:pt x="0" y="314622"/>
                    <a:pt x="28307" y="161072"/>
                    <a:pt x="83489" y="14910"/>
                  </a:cubicBezTo>
                  <a:cubicBezTo>
                    <a:pt x="87991" y="3024"/>
                    <a:pt x="99928" y="-2972"/>
                    <a:pt x="111864" y="1525"/>
                  </a:cubicBezTo>
                  <a:close/>
                  <a:moveTo>
                    <a:pt x="2478396" y="1495"/>
                  </a:moveTo>
                  <a:cubicBezTo>
                    <a:pt x="2488818" y="-2997"/>
                    <a:pt x="2502283" y="2965"/>
                    <a:pt x="2506733" y="14890"/>
                  </a:cubicBezTo>
                  <a:cubicBezTo>
                    <a:pt x="2560420" y="161004"/>
                    <a:pt x="2588757" y="314631"/>
                    <a:pt x="2588757" y="471199"/>
                  </a:cubicBezTo>
                  <a:cubicBezTo>
                    <a:pt x="2588757" y="799282"/>
                    <a:pt x="2466454" y="1112418"/>
                    <a:pt x="2242803" y="1352538"/>
                  </a:cubicBezTo>
                  <a:cubicBezTo>
                    <a:pt x="2020618" y="1591188"/>
                    <a:pt x="1719394" y="1735831"/>
                    <a:pt x="1395805" y="1761150"/>
                  </a:cubicBezTo>
                  <a:cubicBezTo>
                    <a:pt x="1395805" y="1761150"/>
                    <a:pt x="1394284" y="1761150"/>
                    <a:pt x="1394284" y="1761150"/>
                  </a:cubicBezTo>
                  <a:cubicBezTo>
                    <a:pt x="1382341" y="1761150"/>
                    <a:pt x="1373384" y="1752166"/>
                    <a:pt x="1371919" y="1740242"/>
                  </a:cubicBezTo>
                  <a:cubicBezTo>
                    <a:pt x="1371919" y="1728317"/>
                    <a:pt x="1380877" y="1717863"/>
                    <a:pt x="1392820" y="1716393"/>
                  </a:cubicBezTo>
                  <a:cubicBezTo>
                    <a:pt x="1705930" y="1692544"/>
                    <a:pt x="1996732" y="1552393"/>
                    <a:pt x="2211481" y="1321257"/>
                  </a:cubicBezTo>
                  <a:cubicBezTo>
                    <a:pt x="2426230" y="1088569"/>
                    <a:pt x="2545492" y="785887"/>
                    <a:pt x="2545492" y="469729"/>
                  </a:cubicBezTo>
                  <a:cubicBezTo>
                    <a:pt x="2545492" y="319123"/>
                    <a:pt x="2518676" y="171458"/>
                    <a:pt x="2464989" y="29836"/>
                  </a:cubicBezTo>
                  <a:cubicBezTo>
                    <a:pt x="2460482" y="19382"/>
                    <a:pt x="2466454" y="5987"/>
                    <a:pt x="2478396" y="149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18FE9661-89DE-42B6-82B9-CCAC059414FE}"/>
                </a:ext>
              </a:extLst>
            </p:cNvPr>
            <p:cNvSpPr/>
            <p:nvPr/>
          </p:nvSpPr>
          <p:spPr>
            <a:xfrm>
              <a:off x="8447622" y="1877981"/>
              <a:ext cx="2152029" cy="80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7" h="21600" extrusionOk="0">
                  <a:moveTo>
                    <a:pt x="10418" y="0"/>
                  </a:moveTo>
                  <a:cubicBezTo>
                    <a:pt x="6130" y="0"/>
                    <a:pt x="2361" y="6200"/>
                    <a:pt x="224" y="15560"/>
                  </a:cubicBezTo>
                  <a:cubicBezTo>
                    <a:pt x="-382" y="18200"/>
                    <a:pt x="311" y="21600"/>
                    <a:pt x="1437" y="21600"/>
                  </a:cubicBezTo>
                  <a:lnTo>
                    <a:pt x="19399" y="21600"/>
                  </a:lnTo>
                  <a:cubicBezTo>
                    <a:pt x="20525" y="21600"/>
                    <a:pt x="21218" y="18160"/>
                    <a:pt x="20612" y="15560"/>
                  </a:cubicBezTo>
                  <a:cubicBezTo>
                    <a:pt x="18475" y="6200"/>
                    <a:pt x="14706" y="0"/>
                    <a:pt x="10418" y="0"/>
                  </a:cubicBezTo>
                  <a:close/>
                </a:path>
              </a:pathLst>
            </a:custGeom>
            <a:solidFill>
              <a:srgbClr val="63AA28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3000">
                  <a:solidFill>
                    <a:srgbClr val="FFFFFF"/>
                  </a:solidFill>
                </a:defRPr>
              </a:pPr>
              <a:r>
                <a:rPr lang="fr-CA" sz="2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2030</a:t>
              </a:r>
              <a:endParaRPr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7DAEF3C-4814-4D49-A91E-1D3DBFA85CE0}"/>
                </a:ext>
              </a:extLst>
            </p:cNvPr>
            <p:cNvSpPr/>
            <p:nvPr/>
          </p:nvSpPr>
          <p:spPr>
            <a:xfrm>
              <a:off x="8223939" y="2698126"/>
              <a:ext cx="2588810" cy="2309917"/>
            </a:xfrm>
            <a:custGeom>
              <a:avLst/>
              <a:gdLst>
                <a:gd name="connsiteX0" fmla="*/ 111864 w 2588810"/>
                <a:gd name="connsiteY0" fmla="*/ 1525 h 2309917"/>
                <a:gd name="connsiteX1" fmla="*/ 125233 w 2588810"/>
                <a:gd name="connsiteY1" fmla="*/ 29794 h 2309917"/>
                <a:gd name="connsiteX2" fmla="*/ 44746 w 2588810"/>
                <a:gd name="connsiteY2" fmla="*/ 469778 h 2309917"/>
                <a:gd name="connsiteX3" fmla="*/ 1051318 w 2588810"/>
                <a:gd name="connsiteY3" fmla="*/ 1695502 h 2309917"/>
                <a:gd name="connsiteX4" fmla="*/ 1316790 w 2588810"/>
                <a:gd name="connsiteY4" fmla="*/ 2016095 h 2309917"/>
                <a:gd name="connsiteX5" fmla="*/ 1316790 w 2588810"/>
                <a:gd name="connsiteY5" fmla="*/ 2233892 h 2309917"/>
                <a:gd name="connsiteX6" fmla="*/ 1433088 w 2588810"/>
                <a:gd name="connsiteY6" fmla="*/ 2117498 h 2309917"/>
                <a:gd name="connsiteX7" fmla="*/ 1464396 w 2588810"/>
                <a:gd name="connsiteY7" fmla="*/ 2117498 h 2309917"/>
                <a:gd name="connsiteX8" fmla="*/ 1464396 w 2588810"/>
                <a:gd name="connsiteY8" fmla="*/ 2148872 h 2309917"/>
                <a:gd name="connsiteX9" fmla="*/ 1309287 w 2588810"/>
                <a:gd name="connsiteY9" fmla="*/ 2303921 h 2309917"/>
                <a:gd name="connsiteX10" fmla="*/ 1301852 w 2588810"/>
                <a:gd name="connsiteY10" fmla="*/ 2308418 h 2309917"/>
                <a:gd name="connsiteX11" fmla="*/ 1294418 w 2588810"/>
                <a:gd name="connsiteY11" fmla="*/ 2309917 h 2309917"/>
                <a:gd name="connsiteX12" fmla="*/ 1286914 w 2588810"/>
                <a:gd name="connsiteY12" fmla="*/ 2308418 h 2309917"/>
                <a:gd name="connsiteX13" fmla="*/ 1279480 w 2588810"/>
                <a:gd name="connsiteY13" fmla="*/ 2303921 h 2309917"/>
                <a:gd name="connsiteX14" fmla="*/ 1124370 w 2588810"/>
                <a:gd name="connsiteY14" fmla="*/ 2148872 h 2309917"/>
                <a:gd name="connsiteX15" fmla="*/ 1124370 w 2588810"/>
                <a:gd name="connsiteY15" fmla="*/ 2117498 h 2309917"/>
                <a:gd name="connsiteX16" fmla="*/ 1155679 w 2588810"/>
                <a:gd name="connsiteY16" fmla="*/ 2117498 h 2309917"/>
                <a:gd name="connsiteX17" fmla="*/ 1272045 w 2588810"/>
                <a:gd name="connsiteY17" fmla="*/ 2233892 h 2309917"/>
                <a:gd name="connsiteX18" fmla="*/ 1272045 w 2588810"/>
                <a:gd name="connsiteY18" fmla="*/ 2016095 h 2309917"/>
                <a:gd name="connsiteX19" fmla="*/ 1042382 w 2588810"/>
                <a:gd name="connsiteY19" fmla="*/ 1740261 h 2309917"/>
                <a:gd name="connsiteX20" fmla="*/ 0 w 2588810"/>
                <a:gd name="connsiteY20" fmla="*/ 471277 h 2309917"/>
                <a:gd name="connsiteX21" fmla="*/ 83489 w 2588810"/>
                <a:gd name="connsiteY21" fmla="*/ 14910 h 2309917"/>
                <a:gd name="connsiteX22" fmla="*/ 111864 w 2588810"/>
                <a:gd name="connsiteY22" fmla="*/ 1525 h 2309917"/>
                <a:gd name="connsiteX23" fmla="*/ 2478375 w 2588810"/>
                <a:gd name="connsiteY23" fmla="*/ 1495 h 2309917"/>
                <a:gd name="connsiteX24" fmla="*/ 2506689 w 2588810"/>
                <a:gd name="connsiteY24" fmla="*/ 14890 h 2309917"/>
                <a:gd name="connsiteX25" fmla="*/ 2588756 w 2588810"/>
                <a:gd name="connsiteY25" fmla="*/ 471199 h 2309917"/>
                <a:gd name="connsiteX26" fmla="*/ 2242780 w 2588810"/>
                <a:gd name="connsiteY26" fmla="*/ 1352538 h 2309917"/>
                <a:gd name="connsiteX27" fmla="*/ 1395777 w 2588810"/>
                <a:gd name="connsiteY27" fmla="*/ 1761150 h 2309917"/>
                <a:gd name="connsiteX28" fmla="*/ 1394311 w 2588810"/>
                <a:gd name="connsiteY28" fmla="*/ 1761150 h 2309917"/>
                <a:gd name="connsiteX29" fmla="*/ 1371919 w 2588810"/>
                <a:gd name="connsiteY29" fmla="*/ 1740242 h 2309917"/>
                <a:gd name="connsiteX30" fmla="*/ 1392788 w 2588810"/>
                <a:gd name="connsiteY30" fmla="*/ 1716393 h 2309917"/>
                <a:gd name="connsiteX31" fmla="*/ 2211476 w 2588810"/>
                <a:gd name="connsiteY31" fmla="*/ 1321257 h 2309917"/>
                <a:gd name="connsiteX32" fmla="*/ 2545494 w 2588810"/>
                <a:gd name="connsiteY32" fmla="*/ 469729 h 2309917"/>
                <a:gd name="connsiteX33" fmla="*/ 2464951 w 2588810"/>
                <a:gd name="connsiteY33" fmla="*/ 29836 h 2309917"/>
                <a:gd name="connsiteX34" fmla="*/ 2478375 w 2588810"/>
                <a:gd name="connsiteY34" fmla="*/ 1495 h 2309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588810" h="2309917">
                  <a:moveTo>
                    <a:pt x="111864" y="1525"/>
                  </a:moveTo>
                  <a:cubicBezTo>
                    <a:pt x="123801" y="6023"/>
                    <a:pt x="129735" y="17908"/>
                    <a:pt x="125233" y="29794"/>
                  </a:cubicBezTo>
                  <a:cubicBezTo>
                    <a:pt x="71552" y="169959"/>
                    <a:pt x="44746" y="319119"/>
                    <a:pt x="44746" y="469778"/>
                  </a:cubicBezTo>
                  <a:cubicBezTo>
                    <a:pt x="44746" y="1064705"/>
                    <a:pt x="468260" y="1580715"/>
                    <a:pt x="1051318" y="1695502"/>
                  </a:cubicBezTo>
                  <a:cubicBezTo>
                    <a:pt x="1204926" y="1725377"/>
                    <a:pt x="1316790" y="1861045"/>
                    <a:pt x="1316790" y="2016095"/>
                  </a:cubicBezTo>
                  <a:lnTo>
                    <a:pt x="1316790" y="2233892"/>
                  </a:lnTo>
                  <a:lnTo>
                    <a:pt x="1433088" y="2117498"/>
                  </a:lnTo>
                  <a:cubicBezTo>
                    <a:pt x="1442024" y="2108610"/>
                    <a:pt x="1456962" y="2108610"/>
                    <a:pt x="1464396" y="2117498"/>
                  </a:cubicBezTo>
                  <a:cubicBezTo>
                    <a:pt x="1473332" y="2126492"/>
                    <a:pt x="1473332" y="2139877"/>
                    <a:pt x="1464396" y="2148872"/>
                  </a:cubicBezTo>
                  <a:lnTo>
                    <a:pt x="1309287" y="2303921"/>
                  </a:lnTo>
                  <a:cubicBezTo>
                    <a:pt x="1307787" y="2305420"/>
                    <a:pt x="1304854" y="2306919"/>
                    <a:pt x="1301852" y="2308418"/>
                  </a:cubicBezTo>
                  <a:cubicBezTo>
                    <a:pt x="1300352" y="2309917"/>
                    <a:pt x="1295850" y="2309917"/>
                    <a:pt x="1294418" y="2309917"/>
                  </a:cubicBezTo>
                  <a:cubicBezTo>
                    <a:pt x="1292917" y="2309917"/>
                    <a:pt x="1289916" y="2309917"/>
                    <a:pt x="1286914" y="2308418"/>
                  </a:cubicBezTo>
                  <a:cubicBezTo>
                    <a:pt x="1283913" y="2308418"/>
                    <a:pt x="1280980" y="2305420"/>
                    <a:pt x="1279480" y="2303921"/>
                  </a:cubicBezTo>
                  <a:lnTo>
                    <a:pt x="1124370" y="2148872"/>
                  </a:lnTo>
                  <a:cubicBezTo>
                    <a:pt x="1115435" y="2139877"/>
                    <a:pt x="1115435" y="2126492"/>
                    <a:pt x="1124370" y="2117498"/>
                  </a:cubicBezTo>
                  <a:cubicBezTo>
                    <a:pt x="1133306" y="2108610"/>
                    <a:pt x="1146743" y="2108610"/>
                    <a:pt x="1155679" y="2117498"/>
                  </a:cubicBezTo>
                  <a:lnTo>
                    <a:pt x="1272045" y="2233892"/>
                  </a:lnTo>
                  <a:lnTo>
                    <a:pt x="1272045" y="2016095"/>
                  </a:lnTo>
                  <a:cubicBezTo>
                    <a:pt x="1272045" y="1883425"/>
                    <a:pt x="1175119" y="1767138"/>
                    <a:pt x="1042382" y="1740261"/>
                  </a:cubicBezTo>
                  <a:cubicBezTo>
                    <a:pt x="438453" y="1622475"/>
                    <a:pt x="0" y="1087084"/>
                    <a:pt x="0" y="471277"/>
                  </a:cubicBezTo>
                  <a:cubicBezTo>
                    <a:pt x="0" y="314622"/>
                    <a:pt x="28307" y="161072"/>
                    <a:pt x="83489" y="14910"/>
                  </a:cubicBezTo>
                  <a:cubicBezTo>
                    <a:pt x="87991" y="3024"/>
                    <a:pt x="99928" y="-2972"/>
                    <a:pt x="111864" y="1525"/>
                  </a:cubicBezTo>
                  <a:close/>
                  <a:moveTo>
                    <a:pt x="2478375" y="1495"/>
                  </a:moveTo>
                  <a:cubicBezTo>
                    <a:pt x="2488810" y="-2997"/>
                    <a:pt x="2502234" y="2965"/>
                    <a:pt x="2506689" y="14890"/>
                  </a:cubicBezTo>
                  <a:cubicBezTo>
                    <a:pt x="2561908" y="161004"/>
                    <a:pt x="2590222" y="314631"/>
                    <a:pt x="2588756" y="471199"/>
                  </a:cubicBezTo>
                  <a:cubicBezTo>
                    <a:pt x="2588756" y="799282"/>
                    <a:pt x="2466474" y="1112418"/>
                    <a:pt x="2242780" y="1352538"/>
                  </a:cubicBezTo>
                  <a:cubicBezTo>
                    <a:pt x="2020609" y="1591188"/>
                    <a:pt x="1719361" y="1735831"/>
                    <a:pt x="1395777" y="1761150"/>
                  </a:cubicBezTo>
                  <a:cubicBezTo>
                    <a:pt x="1395777" y="1761150"/>
                    <a:pt x="1394311" y="1761150"/>
                    <a:pt x="1394311" y="1761150"/>
                  </a:cubicBezTo>
                  <a:cubicBezTo>
                    <a:pt x="1382354" y="1761150"/>
                    <a:pt x="1373385" y="1752166"/>
                    <a:pt x="1371919" y="1740242"/>
                  </a:cubicBezTo>
                  <a:cubicBezTo>
                    <a:pt x="1371919" y="1728317"/>
                    <a:pt x="1380887" y="1717863"/>
                    <a:pt x="1392788" y="1716393"/>
                  </a:cubicBezTo>
                  <a:cubicBezTo>
                    <a:pt x="1705937" y="1692544"/>
                    <a:pt x="1996751" y="1552393"/>
                    <a:pt x="2211476" y="1321257"/>
                  </a:cubicBezTo>
                  <a:cubicBezTo>
                    <a:pt x="2426202" y="1088569"/>
                    <a:pt x="2545494" y="785887"/>
                    <a:pt x="2545494" y="469729"/>
                  </a:cubicBezTo>
                  <a:cubicBezTo>
                    <a:pt x="2545494" y="319123"/>
                    <a:pt x="2518647" y="171458"/>
                    <a:pt x="2464951" y="29836"/>
                  </a:cubicBezTo>
                  <a:cubicBezTo>
                    <a:pt x="2460495" y="19382"/>
                    <a:pt x="2466474" y="5987"/>
                    <a:pt x="2478375" y="149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BA1BBEB-2BDA-4884-A29E-2BBAA27D273F}"/>
                </a:ext>
              </a:extLst>
            </p:cNvPr>
            <p:cNvGrpSpPr/>
            <p:nvPr/>
          </p:nvGrpSpPr>
          <p:grpSpPr>
            <a:xfrm>
              <a:off x="1909853" y="5148588"/>
              <a:ext cx="1541957" cy="1043932"/>
              <a:chOff x="332936" y="2781654"/>
              <a:chExt cx="2975111" cy="1043932"/>
            </a:xfrm>
          </p:grpSpPr>
          <p:sp>
            <p:nvSpPr>
              <p:cNvPr id="92" name="TextBox 16">
                <a:extLst>
                  <a:ext uri="{FF2B5EF4-FFF2-40B4-BE49-F238E27FC236}">
                    <a16:creationId xmlns:a16="http://schemas.microsoft.com/office/drawing/2014/main" id="{51066BE3-FF23-46EF-9D39-F52EA5869C50}"/>
                  </a:ext>
                </a:extLst>
              </p:cNvPr>
              <p:cNvSpPr txBox="1"/>
              <p:nvPr/>
            </p:nvSpPr>
            <p:spPr>
              <a:xfrm>
                <a:off x="332936" y="2781654"/>
                <a:ext cx="2926080" cy="307777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noProof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</a:t>
                </a:r>
              </a:p>
            </p:txBody>
          </p:sp>
          <p:sp>
            <p:nvSpPr>
              <p:cNvPr id="93" name="TextBox 17">
                <a:extLst>
                  <a:ext uri="{FF2B5EF4-FFF2-40B4-BE49-F238E27FC236}">
                    <a16:creationId xmlns:a16="http://schemas.microsoft.com/office/drawing/2014/main" id="{C17E7295-7211-4DDB-9250-169B18C9219A}"/>
                  </a:ext>
                </a:extLst>
              </p:cNvPr>
              <p:cNvSpPr txBox="1"/>
              <p:nvPr/>
            </p:nvSpPr>
            <p:spPr>
              <a:xfrm>
                <a:off x="332936" y="3086922"/>
                <a:ext cx="2975111" cy="738664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05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amet, nibh est. A magna maecenas, quam magna nec quis, lorem nunc.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00C34D8-07DC-4ED0-9E7F-97D35CCFF9F0}"/>
                </a:ext>
              </a:extLst>
            </p:cNvPr>
            <p:cNvGrpSpPr/>
            <p:nvPr/>
          </p:nvGrpSpPr>
          <p:grpSpPr>
            <a:xfrm>
              <a:off x="4195854" y="5148588"/>
              <a:ext cx="1541957" cy="1043932"/>
              <a:chOff x="332936" y="2781654"/>
              <a:chExt cx="2975111" cy="1043932"/>
            </a:xfrm>
          </p:grpSpPr>
          <p:sp>
            <p:nvSpPr>
              <p:cNvPr id="90" name="TextBox 19">
                <a:extLst>
                  <a:ext uri="{FF2B5EF4-FFF2-40B4-BE49-F238E27FC236}">
                    <a16:creationId xmlns:a16="http://schemas.microsoft.com/office/drawing/2014/main" id="{E6201FE3-FF06-469A-89D0-F2BB94E16F62}"/>
                  </a:ext>
                </a:extLst>
              </p:cNvPr>
              <p:cNvSpPr txBox="1"/>
              <p:nvPr/>
            </p:nvSpPr>
            <p:spPr>
              <a:xfrm>
                <a:off x="332936" y="2781654"/>
                <a:ext cx="2926080" cy="307777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noProof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</a:t>
                </a:r>
              </a:p>
            </p:txBody>
          </p:sp>
          <p:sp>
            <p:nvSpPr>
              <p:cNvPr id="91" name="TextBox 20">
                <a:extLst>
                  <a:ext uri="{FF2B5EF4-FFF2-40B4-BE49-F238E27FC236}">
                    <a16:creationId xmlns:a16="http://schemas.microsoft.com/office/drawing/2014/main" id="{EC08862A-BA77-4232-9613-0CC56BFD299E}"/>
                  </a:ext>
                </a:extLst>
              </p:cNvPr>
              <p:cNvSpPr txBox="1"/>
              <p:nvPr/>
            </p:nvSpPr>
            <p:spPr>
              <a:xfrm>
                <a:off x="332936" y="3086922"/>
                <a:ext cx="2975111" cy="738664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05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amet, nibh est. A magna maecenas, quam magna nec quis, lorem nunc.</a:t>
                </a: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FE6FC70-AF8B-4946-A382-8C90058A2EF8}"/>
                </a:ext>
              </a:extLst>
            </p:cNvPr>
            <p:cNvGrpSpPr/>
            <p:nvPr/>
          </p:nvGrpSpPr>
          <p:grpSpPr>
            <a:xfrm>
              <a:off x="6464269" y="5148588"/>
              <a:ext cx="1541957" cy="1043932"/>
              <a:chOff x="332936" y="2781654"/>
              <a:chExt cx="2975111" cy="1043932"/>
            </a:xfrm>
          </p:grpSpPr>
          <p:sp>
            <p:nvSpPr>
              <p:cNvPr id="88" name="TextBox 22">
                <a:extLst>
                  <a:ext uri="{FF2B5EF4-FFF2-40B4-BE49-F238E27FC236}">
                    <a16:creationId xmlns:a16="http://schemas.microsoft.com/office/drawing/2014/main" id="{A8BDE2E2-F9D4-4F65-A4FF-366D65D99BB9}"/>
                  </a:ext>
                </a:extLst>
              </p:cNvPr>
              <p:cNvSpPr txBox="1"/>
              <p:nvPr/>
            </p:nvSpPr>
            <p:spPr>
              <a:xfrm>
                <a:off x="332936" y="2781654"/>
                <a:ext cx="2926080" cy="307777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noProof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</a:t>
                </a:r>
              </a:p>
            </p:txBody>
          </p:sp>
          <p:sp>
            <p:nvSpPr>
              <p:cNvPr id="89" name="TextBox 23">
                <a:extLst>
                  <a:ext uri="{FF2B5EF4-FFF2-40B4-BE49-F238E27FC236}">
                    <a16:creationId xmlns:a16="http://schemas.microsoft.com/office/drawing/2014/main" id="{78594690-9D93-401C-B15F-75500AA07EDC}"/>
                  </a:ext>
                </a:extLst>
              </p:cNvPr>
              <p:cNvSpPr txBox="1"/>
              <p:nvPr/>
            </p:nvSpPr>
            <p:spPr>
              <a:xfrm>
                <a:off x="332936" y="3086922"/>
                <a:ext cx="2975111" cy="738664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05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amet, nibh est. A magna maecenas, quam magna nec quis, lorem nunc.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58D00EE-3769-4F1E-B70B-044A9663BBAA}"/>
                </a:ext>
              </a:extLst>
            </p:cNvPr>
            <p:cNvGrpSpPr/>
            <p:nvPr/>
          </p:nvGrpSpPr>
          <p:grpSpPr>
            <a:xfrm>
              <a:off x="8750270" y="5148588"/>
              <a:ext cx="1541957" cy="1043932"/>
              <a:chOff x="332936" y="2781654"/>
              <a:chExt cx="2975111" cy="1043932"/>
            </a:xfrm>
          </p:grpSpPr>
          <p:sp>
            <p:nvSpPr>
              <p:cNvPr id="86" name="TextBox 25">
                <a:extLst>
                  <a:ext uri="{FF2B5EF4-FFF2-40B4-BE49-F238E27FC236}">
                    <a16:creationId xmlns:a16="http://schemas.microsoft.com/office/drawing/2014/main" id="{8E79FAF2-C065-40B0-95A0-AE9C35531526}"/>
                  </a:ext>
                </a:extLst>
              </p:cNvPr>
              <p:cNvSpPr txBox="1"/>
              <p:nvPr/>
            </p:nvSpPr>
            <p:spPr>
              <a:xfrm>
                <a:off x="332936" y="2781654"/>
                <a:ext cx="2926080" cy="307777"/>
              </a:xfrm>
              <a:prstGeom prst="rect">
                <a:avLst/>
              </a:prstGeom>
              <a:noFill/>
            </p:spPr>
            <p:txBody>
              <a:bodyPr wrap="square" lIns="0" rIns="0" rtlCol="0" anchor="b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noProof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</a:t>
                </a:r>
              </a:p>
            </p:txBody>
          </p:sp>
          <p:sp>
            <p:nvSpPr>
              <p:cNvPr id="87" name="TextBox 26">
                <a:extLst>
                  <a:ext uri="{FF2B5EF4-FFF2-40B4-BE49-F238E27FC236}">
                    <a16:creationId xmlns:a16="http://schemas.microsoft.com/office/drawing/2014/main" id="{9BEFFAFE-9A7C-4416-96AF-D93DB3CFA252}"/>
                  </a:ext>
                </a:extLst>
              </p:cNvPr>
              <p:cNvSpPr txBox="1"/>
              <p:nvPr/>
            </p:nvSpPr>
            <p:spPr>
              <a:xfrm>
                <a:off x="332936" y="3086922"/>
                <a:ext cx="2975111" cy="738664"/>
              </a:xfrm>
              <a:prstGeom prst="rect">
                <a:avLst/>
              </a:prstGeom>
              <a:noFill/>
            </p:spPr>
            <p:txBody>
              <a:bodyPr wrap="square" lIns="0" rIns="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en-US" sz="1050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amet, nibh est. A magna maecenas, quam magna nec quis, lorem nunc.</a:t>
                </a:r>
              </a:p>
            </p:txBody>
          </p:sp>
        </p:grpSp>
        <p:sp>
          <p:nvSpPr>
            <p:cNvPr id="63" name="TextBox 27">
              <a:extLst>
                <a:ext uri="{FF2B5EF4-FFF2-40B4-BE49-F238E27FC236}">
                  <a16:creationId xmlns:a16="http://schemas.microsoft.com/office/drawing/2014/main" id="{7D8E5AC5-116C-49B2-B2AA-AF4C09B2A64D}"/>
                </a:ext>
              </a:extLst>
            </p:cNvPr>
            <p:cNvSpPr txBox="1"/>
            <p:nvPr/>
          </p:nvSpPr>
          <p:spPr>
            <a:xfrm>
              <a:off x="4173065" y="3310997"/>
              <a:ext cx="1539334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sp>
          <p:nvSpPr>
            <p:cNvPr id="64" name="TextBox 28">
              <a:extLst>
                <a:ext uri="{FF2B5EF4-FFF2-40B4-BE49-F238E27FC236}">
                  <a16:creationId xmlns:a16="http://schemas.microsoft.com/office/drawing/2014/main" id="{F35552C1-2F7A-41A4-993C-58C8B70D35EE}"/>
                </a:ext>
              </a:extLst>
            </p:cNvPr>
            <p:cNvSpPr txBox="1"/>
            <p:nvPr/>
          </p:nvSpPr>
          <p:spPr>
            <a:xfrm>
              <a:off x="1878272" y="3310997"/>
              <a:ext cx="1539334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sp>
          <p:nvSpPr>
            <p:cNvPr id="65" name="TextBox 29">
              <a:extLst>
                <a:ext uri="{FF2B5EF4-FFF2-40B4-BE49-F238E27FC236}">
                  <a16:creationId xmlns:a16="http://schemas.microsoft.com/office/drawing/2014/main" id="{F554C40F-A279-4825-BB48-E4B5E211D6EC}"/>
                </a:ext>
              </a:extLst>
            </p:cNvPr>
            <p:cNvSpPr txBox="1"/>
            <p:nvPr/>
          </p:nvSpPr>
          <p:spPr>
            <a:xfrm>
              <a:off x="8736273" y="3310997"/>
              <a:ext cx="1539334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sp>
          <p:nvSpPr>
            <p:cNvPr id="66" name="TextBox 30">
              <a:extLst>
                <a:ext uri="{FF2B5EF4-FFF2-40B4-BE49-F238E27FC236}">
                  <a16:creationId xmlns:a16="http://schemas.microsoft.com/office/drawing/2014/main" id="{CF6FE800-C2D8-4CB6-B91E-731CF29C61BB}"/>
                </a:ext>
              </a:extLst>
            </p:cNvPr>
            <p:cNvSpPr txBox="1"/>
            <p:nvPr/>
          </p:nvSpPr>
          <p:spPr>
            <a:xfrm>
              <a:off x="6441480" y="3310997"/>
              <a:ext cx="1539334" cy="738664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grpSp>
          <p:nvGrpSpPr>
            <p:cNvPr id="67" name="Graphic 31" descr="Lightbulb">
              <a:extLst>
                <a:ext uri="{FF2B5EF4-FFF2-40B4-BE49-F238E27FC236}">
                  <a16:creationId xmlns:a16="http://schemas.microsoft.com/office/drawing/2014/main" id="{F0CD796A-50CC-46FD-8553-FEE769AFF9FF}"/>
                </a:ext>
              </a:extLst>
            </p:cNvPr>
            <p:cNvGrpSpPr/>
            <p:nvPr/>
          </p:nvGrpSpPr>
          <p:grpSpPr>
            <a:xfrm>
              <a:off x="2519381" y="2760834"/>
              <a:ext cx="319129" cy="515516"/>
              <a:chOff x="2519381" y="2351168"/>
              <a:chExt cx="319129" cy="515516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3AC49BA5-F8F4-4A4C-ACC9-D31B21815C93}"/>
                  </a:ext>
                </a:extLst>
              </p:cNvPr>
              <p:cNvSpPr/>
              <p:nvPr/>
            </p:nvSpPr>
            <p:spPr>
              <a:xfrm>
                <a:off x="2599163" y="2707120"/>
                <a:ext cx="159564" cy="36822"/>
              </a:xfrm>
              <a:custGeom>
                <a:avLst/>
                <a:gdLst>
                  <a:gd name="connsiteX0" fmla="*/ 18411 w 159564"/>
                  <a:gd name="connsiteY0" fmla="*/ 0 h 36822"/>
                  <a:gd name="connsiteX1" fmla="*/ 141153 w 159564"/>
                  <a:gd name="connsiteY1" fmla="*/ 0 h 36822"/>
                  <a:gd name="connsiteX2" fmla="*/ 159565 w 159564"/>
                  <a:gd name="connsiteY2" fmla="*/ 18411 h 36822"/>
                  <a:gd name="connsiteX3" fmla="*/ 141153 w 159564"/>
                  <a:gd name="connsiteY3" fmla="*/ 36823 h 36822"/>
                  <a:gd name="connsiteX4" fmla="*/ 18411 w 159564"/>
                  <a:gd name="connsiteY4" fmla="*/ 36823 h 36822"/>
                  <a:gd name="connsiteX5" fmla="*/ 0 w 159564"/>
                  <a:gd name="connsiteY5" fmla="*/ 18411 h 36822"/>
                  <a:gd name="connsiteX6" fmla="*/ 18411 w 159564"/>
                  <a:gd name="connsiteY6" fmla="*/ 0 h 36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64" h="36822">
                    <a:moveTo>
                      <a:pt x="18411" y="0"/>
                    </a:moveTo>
                    <a:lnTo>
                      <a:pt x="141153" y="0"/>
                    </a:lnTo>
                    <a:cubicBezTo>
                      <a:pt x="151586" y="0"/>
                      <a:pt x="159565" y="7978"/>
                      <a:pt x="159565" y="18411"/>
                    </a:cubicBezTo>
                    <a:cubicBezTo>
                      <a:pt x="159565" y="28844"/>
                      <a:pt x="151586" y="36823"/>
                      <a:pt x="141153" y="36823"/>
                    </a:cubicBezTo>
                    <a:lnTo>
                      <a:pt x="18411" y="36823"/>
                    </a:lnTo>
                    <a:cubicBezTo>
                      <a:pt x="7978" y="36823"/>
                      <a:pt x="0" y="28844"/>
                      <a:pt x="0" y="18411"/>
                    </a:cubicBezTo>
                    <a:cubicBezTo>
                      <a:pt x="0" y="7978"/>
                      <a:pt x="7978" y="0"/>
                      <a:pt x="18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3847369-7F40-4AFE-A774-421BE793EE00}"/>
                  </a:ext>
                </a:extLst>
              </p:cNvPr>
              <p:cNvSpPr/>
              <p:nvPr/>
            </p:nvSpPr>
            <p:spPr>
              <a:xfrm>
                <a:off x="2599163" y="2768491"/>
                <a:ext cx="159564" cy="36822"/>
              </a:xfrm>
              <a:custGeom>
                <a:avLst/>
                <a:gdLst>
                  <a:gd name="connsiteX0" fmla="*/ 18411 w 159564"/>
                  <a:gd name="connsiteY0" fmla="*/ 0 h 36822"/>
                  <a:gd name="connsiteX1" fmla="*/ 141153 w 159564"/>
                  <a:gd name="connsiteY1" fmla="*/ 0 h 36822"/>
                  <a:gd name="connsiteX2" fmla="*/ 159565 w 159564"/>
                  <a:gd name="connsiteY2" fmla="*/ 18411 h 36822"/>
                  <a:gd name="connsiteX3" fmla="*/ 141153 w 159564"/>
                  <a:gd name="connsiteY3" fmla="*/ 36823 h 36822"/>
                  <a:gd name="connsiteX4" fmla="*/ 18411 w 159564"/>
                  <a:gd name="connsiteY4" fmla="*/ 36823 h 36822"/>
                  <a:gd name="connsiteX5" fmla="*/ 0 w 159564"/>
                  <a:gd name="connsiteY5" fmla="*/ 18411 h 36822"/>
                  <a:gd name="connsiteX6" fmla="*/ 18411 w 159564"/>
                  <a:gd name="connsiteY6" fmla="*/ 0 h 36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64" h="36822">
                    <a:moveTo>
                      <a:pt x="18411" y="0"/>
                    </a:moveTo>
                    <a:lnTo>
                      <a:pt x="141153" y="0"/>
                    </a:lnTo>
                    <a:cubicBezTo>
                      <a:pt x="151586" y="0"/>
                      <a:pt x="159565" y="7978"/>
                      <a:pt x="159565" y="18411"/>
                    </a:cubicBezTo>
                    <a:cubicBezTo>
                      <a:pt x="159565" y="28844"/>
                      <a:pt x="151586" y="36823"/>
                      <a:pt x="141153" y="36823"/>
                    </a:cubicBezTo>
                    <a:lnTo>
                      <a:pt x="18411" y="36823"/>
                    </a:lnTo>
                    <a:cubicBezTo>
                      <a:pt x="7978" y="36823"/>
                      <a:pt x="0" y="28844"/>
                      <a:pt x="0" y="18411"/>
                    </a:cubicBezTo>
                    <a:cubicBezTo>
                      <a:pt x="0" y="7978"/>
                      <a:pt x="7978" y="0"/>
                      <a:pt x="18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3E9E1ACE-4C68-4E7D-B227-266D47AD3670}"/>
                  </a:ext>
                </a:extLst>
              </p:cNvPr>
              <p:cNvSpPr/>
              <p:nvPr/>
            </p:nvSpPr>
            <p:spPr>
              <a:xfrm>
                <a:off x="2639054" y="2829862"/>
                <a:ext cx="79782" cy="36822"/>
              </a:xfrm>
              <a:custGeom>
                <a:avLst/>
                <a:gdLst>
                  <a:gd name="connsiteX0" fmla="*/ 0 w 79782"/>
                  <a:gd name="connsiteY0" fmla="*/ 0 h 36822"/>
                  <a:gd name="connsiteX1" fmla="*/ 39891 w 79782"/>
                  <a:gd name="connsiteY1" fmla="*/ 36823 h 36822"/>
                  <a:gd name="connsiteX2" fmla="*/ 79782 w 79782"/>
                  <a:gd name="connsiteY2" fmla="*/ 0 h 36822"/>
                  <a:gd name="connsiteX3" fmla="*/ 0 w 79782"/>
                  <a:gd name="connsiteY3" fmla="*/ 0 h 36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782" h="36822">
                    <a:moveTo>
                      <a:pt x="0" y="0"/>
                    </a:moveTo>
                    <a:cubicBezTo>
                      <a:pt x="1841" y="20866"/>
                      <a:pt x="19025" y="36823"/>
                      <a:pt x="39891" y="36823"/>
                    </a:cubicBezTo>
                    <a:cubicBezTo>
                      <a:pt x="60757" y="36823"/>
                      <a:pt x="77941" y="20866"/>
                      <a:pt x="7978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999C7BB2-FFB3-4029-937B-C07BFF272072}"/>
                  </a:ext>
                </a:extLst>
              </p:cNvPr>
              <p:cNvSpPr/>
              <p:nvPr/>
            </p:nvSpPr>
            <p:spPr>
              <a:xfrm>
                <a:off x="2519381" y="2351168"/>
                <a:ext cx="319129" cy="331403"/>
              </a:xfrm>
              <a:custGeom>
                <a:avLst/>
                <a:gdLst>
                  <a:gd name="connsiteX0" fmla="*/ 159565 w 319129"/>
                  <a:gd name="connsiteY0" fmla="*/ 0 h 331403"/>
                  <a:gd name="connsiteX1" fmla="*/ 159565 w 319129"/>
                  <a:gd name="connsiteY1" fmla="*/ 0 h 331403"/>
                  <a:gd name="connsiteX2" fmla="*/ 159565 w 319129"/>
                  <a:gd name="connsiteY2" fmla="*/ 0 h 331403"/>
                  <a:gd name="connsiteX3" fmla="*/ 0 w 319129"/>
                  <a:gd name="connsiteY3" fmla="*/ 157724 h 331403"/>
                  <a:gd name="connsiteX4" fmla="*/ 0 w 319129"/>
                  <a:gd name="connsiteY4" fmla="*/ 163247 h 331403"/>
                  <a:gd name="connsiteX5" fmla="*/ 11047 w 319129"/>
                  <a:gd name="connsiteY5" fmla="*/ 218481 h 331403"/>
                  <a:gd name="connsiteX6" fmla="*/ 38664 w 319129"/>
                  <a:gd name="connsiteY6" fmla="*/ 263895 h 331403"/>
                  <a:gd name="connsiteX7" fmla="*/ 76100 w 319129"/>
                  <a:gd name="connsiteY7" fmla="*/ 324653 h 331403"/>
                  <a:gd name="connsiteX8" fmla="*/ 87147 w 319129"/>
                  <a:gd name="connsiteY8" fmla="*/ 331404 h 331403"/>
                  <a:gd name="connsiteX9" fmla="*/ 231983 w 319129"/>
                  <a:gd name="connsiteY9" fmla="*/ 331404 h 331403"/>
                  <a:gd name="connsiteX10" fmla="*/ 243029 w 319129"/>
                  <a:gd name="connsiteY10" fmla="*/ 324653 h 331403"/>
                  <a:gd name="connsiteX11" fmla="*/ 280466 w 319129"/>
                  <a:gd name="connsiteY11" fmla="*/ 263895 h 331403"/>
                  <a:gd name="connsiteX12" fmla="*/ 308083 w 319129"/>
                  <a:gd name="connsiteY12" fmla="*/ 218481 h 331403"/>
                  <a:gd name="connsiteX13" fmla="*/ 319129 w 319129"/>
                  <a:gd name="connsiteY13" fmla="*/ 163247 h 331403"/>
                  <a:gd name="connsiteX14" fmla="*/ 319129 w 319129"/>
                  <a:gd name="connsiteY14" fmla="*/ 157724 h 331403"/>
                  <a:gd name="connsiteX15" fmla="*/ 159565 w 319129"/>
                  <a:gd name="connsiteY15" fmla="*/ 0 h 331403"/>
                  <a:gd name="connsiteX16" fmla="*/ 282307 w 319129"/>
                  <a:gd name="connsiteY16" fmla="*/ 162633 h 331403"/>
                  <a:gd name="connsiteX17" fmla="*/ 273715 w 319129"/>
                  <a:gd name="connsiteY17" fmla="*/ 205593 h 331403"/>
                  <a:gd name="connsiteX18" fmla="*/ 252849 w 319129"/>
                  <a:gd name="connsiteY18" fmla="*/ 239347 h 331403"/>
                  <a:gd name="connsiteX19" fmla="*/ 217254 w 319129"/>
                  <a:gd name="connsiteY19" fmla="*/ 294581 h 331403"/>
                  <a:gd name="connsiteX20" fmla="*/ 159565 w 319129"/>
                  <a:gd name="connsiteY20" fmla="*/ 294581 h 331403"/>
                  <a:gd name="connsiteX21" fmla="*/ 102490 w 319129"/>
                  <a:gd name="connsiteY21" fmla="*/ 294581 h 331403"/>
                  <a:gd name="connsiteX22" fmla="*/ 66894 w 319129"/>
                  <a:gd name="connsiteY22" fmla="*/ 239347 h 331403"/>
                  <a:gd name="connsiteX23" fmla="*/ 46028 w 319129"/>
                  <a:gd name="connsiteY23" fmla="*/ 205593 h 331403"/>
                  <a:gd name="connsiteX24" fmla="*/ 37436 w 319129"/>
                  <a:gd name="connsiteY24" fmla="*/ 162633 h 331403"/>
                  <a:gd name="connsiteX25" fmla="*/ 37436 w 319129"/>
                  <a:gd name="connsiteY25" fmla="*/ 157724 h 331403"/>
                  <a:gd name="connsiteX26" fmla="*/ 160178 w 319129"/>
                  <a:gd name="connsiteY26" fmla="*/ 36209 h 331403"/>
                  <a:gd name="connsiteX27" fmla="*/ 160178 w 319129"/>
                  <a:gd name="connsiteY27" fmla="*/ 36209 h 331403"/>
                  <a:gd name="connsiteX28" fmla="*/ 160178 w 319129"/>
                  <a:gd name="connsiteY28" fmla="*/ 36209 h 331403"/>
                  <a:gd name="connsiteX29" fmla="*/ 160178 w 319129"/>
                  <a:gd name="connsiteY29" fmla="*/ 36209 h 331403"/>
                  <a:gd name="connsiteX30" fmla="*/ 160178 w 319129"/>
                  <a:gd name="connsiteY30" fmla="*/ 36209 h 331403"/>
                  <a:gd name="connsiteX31" fmla="*/ 160178 w 319129"/>
                  <a:gd name="connsiteY31" fmla="*/ 36209 h 331403"/>
                  <a:gd name="connsiteX32" fmla="*/ 160178 w 319129"/>
                  <a:gd name="connsiteY32" fmla="*/ 36209 h 331403"/>
                  <a:gd name="connsiteX33" fmla="*/ 282921 w 319129"/>
                  <a:gd name="connsiteY33" fmla="*/ 157724 h 331403"/>
                  <a:gd name="connsiteX34" fmla="*/ 282921 w 319129"/>
                  <a:gd name="connsiteY34" fmla="*/ 162633 h 331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9129" h="331403">
                    <a:moveTo>
                      <a:pt x="159565" y="0"/>
                    </a:moveTo>
                    <a:cubicBezTo>
                      <a:pt x="159565" y="0"/>
                      <a:pt x="159565" y="0"/>
                      <a:pt x="159565" y="0"/>
                    </a:cubicBezTo>
                    <a:cubicBezTo>
                      <a:pt x="159565" y="0"/>
                      <a:pt x="159565" y="0"/>
                      <a:pt x="159565" y="0"/>
                    </a:cubicBezTo>
                    <a:cubicBezTo>
                      <a:pt x="72418" y="614"/>
                      <a:pt x="1841" y="70577"/>
                      <a:pt x="0" y="157724"/>
                    </a:cubicBezTo>
                    <a:lnTo>
                      <a:pt x="0" y="163247"/>
                    </a:lnTo>
                    <a:cubicBezTo>
                      <a:pt x="614" y="182272"/>
                      <a:pt x="4296" y="200683"/>
                      <a:pt x="11047" y="218481"/>
                    </a:cubicBezTo>
                    <a:cubicBezTo>
                      <a:pt x="17798" y="235051"/>
                      <a:pt x="27003" y="250394"/>
                      <a:pt x="38664" y="263895"/>
                    </a:cubicBezTo>
                    <a:cubicBezTo>
                      <a:pt x="53393" y="279852"/>
                      <a:pt x="69349" y="311151"/>
                      <a:pt x="76100" y="324653"/>
                    </a:cubicBezTo>
                    <a:cubicBezTo>
                      <a:pt x="77941" y="328949"/>
                      <a:pt x="82237" y="331404"/>
                      <a:pt x="87147" y="331404"/>
                    </a:cubicBezTo>
                    <a:lnTo>
                      <a:pt x="231983" y="331404"/>
                    </a:lnTo>
                    <a:cubicBezTo>
                      <a:pt x="236892" y="331404"/>
                      <a:pt x="241188" y="328949"/>
                      <a:pt x="243029" y="324653"/>
                    </a:cubicBezTo>
                    <a:cubicBezTo>
                      <a:pt x="249780" y="311151"/>
                      <a:pt x="265737" y="279852"/>
                      <a:pt x="280466" y="263895"/>
                    </a:cubicBezTo>
                    <a:cubicBezTo>
                      <a:pt x="292126" y="250394"/>
                      <a:pt x="301946" y="235051"/>
                      <a:pt x="308083" y="218481"/>
                    </a:cubicBezTo>
                    <a:cubicBezTo>
                      <a:pt x="314833" y="200683"/>
                      <a:pt x="318516" y="182272"/>
                      <a:pt x="319129" y="163247"/>
                    </a:cubicBezTo>
                    <a:lnTo>
                      <a:pt x="319129" y="157724"/>
                    </a:lnTo>
                    <a:cubicBezTo>
                      <a:pt x="317288" y="70577"/>
                      <a:pt x="246712" y="614"/>
                      <a:pt x="159565" y="0"/>
                    </a:cubicBezTo>
                    <a:close/>
                    <a:moveTo>
                      <a:pt x="282307" y="162633"/>
                    </a:moveTo>
                    <a:cubicBezTo>
                      <a:pt x="281693" y="177362"/>
                      <a:pt x="278625" y="192091"/>
                      <a:pt x="273715" y="205593"/>
                    </a:cubicBezTo>
                    <a:cubicBezTo>
                      <a:pt x="268805" y="217867"/>
                      <a:pt x="262054" y="229528"/>
                      <a:pt x="252849" y="239347"/>
                    </a:cubicBezTo>
                    <a:cubicBezTo>
                      <a:pt x="238733" y="256531"/>
                      <a:pt x="226459" y="274942"/>
                      <a:pt x="217254" y="294581"/>
                    </a:cubicBezTo>
                    <a:lnTo>
                      <a:pt x="159565" y="294581"/>
                    </a:lnTo>
                    <a:lnTo>
                      <a:pt x="102490" y="294581"/>
                    </a:lnTo>
                    <a:cubicBezTo>
                      <a:pt x="92670" y="274942"/>
                      <a:pt x="80396" y="256531"/>
                      <a:pt x="66894" y="239347"/>
                    </a:cubicBezTo>
                    <a:cubicBezTo>
                      <a:pt x="58302" y="229528"/>
                      <a:pt x="50938" y="217867"/>
                      <a:pt x="46028" y="205593"/>
                    </a:cubicBezTo>
                    <a:cubicBezTo>
                      <a:pt x="40505" y="192091"/>
                      <a:pt x="38050" y="177362"/>
                      <a:pt x="37436" y="162633"/>
                    </a:cubicBezTo>
                    <a:lnTo>
                      <a:pt x="37436" y="157724"/>
                    </a:lnTo>
                    <a:cubicBezTo>
                      <a:pt x="38664" y="90829"/>
                      <a:pt x="93284" y="36823"/>
                      <a:pt x="160178" y="36209"/>
                    </a:cubicBezTo>
                    <a:lnTo>
                      <a:pt x="160178" y="36209"/>
                    </a:lnTo>
                    <a:lnTo>
                      <a:pt x="160178" y="36209"/>
                    </a:lnTo>
                    <a:cubicBezTo>
                      <a:pt x="160178" y="36209"/>
                      <a:pt x="160178" y="36209"/>
                      <a:pt x="160178" y="36209"/>
                    </a:cubicBezTo>
                    <a:cubicBezTo>
                      <a:pt x="160178" y="36209"/>
                      <a:pt x="160178" y="36209"/>
                      <a:pt x="160178" y="36209"/>
                    </a:cubicBezTo>
                    <a:lnTo>
                      <a:pt x="160178" y="36209"/>
                    </a:lnTo>
                    <a:lnTo>
                      <a:pt x="160178" y="36209"/>
                    </a:lnTo>
                    <a:cubicBezTo>
                      <a:pt x="227073" y="36823"/>
                      <a:pt x="281693" y="90215"/>
                      <a:pt x="282921" y="157724"/>
                    </a:cubicBezTo>
                    <a:lnTo>
                      <a:pt x="282921" y="1626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8" name="Graphic 32" descr="Stopwatch">
              <a:extLst>
                <a:ext uri="{FF2B5EF4-FFF2-40B4-BE49-F238E27FC236}">
                  <a16:creationId xmlns:a16="http://schemas.microsoft.com/office/drawing/2014/main" id="{13DAF31A-05F8-4813-9E4E-755530B5E392}"/>
                </a:ext>
              </a:extLst>
            </p:cNvPr>
            <p:cNvGrpSpPr/>
            <p:nvPr/>
          </p:nvGrpSpPr>
          <p:grpSpPr>
            <a:xfrm>
              <a:off x="4752035" y="2779245"/>
              <a:ext cx="417688" cy="478359"/>
              <a:chOff x="4752035" y="2369579"/>
              <a:chExt cx="417688" cy="478359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4AE95444-D7E9-46FF-A7EF-59BEB7A9EFF6}"/>
                  </a:ext>
                </a:extLst>
              </p:cNvPr>
              <p:cNvSpPr/>
              <p:nvPr/>
            </p:nvSpPr>
            <p:spPr>
              <a:xfrm>
                <a:off x="4948234" y="2504596"/>
                <a:ext cx="24548" cy="24548"/>
              </a:xfrm>
              <a:custGeom>
                <a:avLst/>
                <a:gdLst>
                  <a:gd name="connsiteX0" fmla="*/ 24548 w 24548"/>
                  <a:gd name="connsiteY0" fmla="*/ 12274 h 24548"/>
                  <a:gd name="connsiteX1" fmla="*/ 12274 w 24548"/>
                  <a:gd name="connsiteY1" fmla="*/ 24548 h 24548"/>
                  <a:gd name="connsiteX2" fmla="*/ 0 w 24548"/>
                  <a:gd name="connsiteY2" fmla="*/ 12274 h 24548"/>
                  <a:gd name="connsiteX3" fmla="*/ 12274 w 24548"/>
                  <a:gd name="connsiteY3" fmla="*/ 0 h 24548"/>
                  <a:gd name="connsiteX4" fmla="*/ 24548 w 24548"/>
                  <a:gd name="connsiteY4" fmla="*/ 12274 h 24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48" h="24548">
                    <a:moveTo>
                      <a:pt x="24548" y="12274"/>
                    </a:moveTo>
                    <a:cubicBezTo>
                      <a:pt x="24548" y="19053"/>
                      <a:pt x="19053" y="24548"/>
                      <a:pt x="12274" y="24548"/>
                    </a:cubicBezTo>
                    <a:cubicBezTo>
                      <a:pt x="5495" y="24548"/>
                      <a:pt x="0" y="19053"/>
                      <a:pt x="0" y="12274"/>
                    </a:cubicBezTo>
                    <a:cubicBezTo>
                      <a:pt x="0" y="5495"/>
                      <a:pt x="5495" y="0"/>
                      <a:pt x="12274" y="0"/>
                    </a:cubicBezTo>
                    <a:cubicBezTo>
                      <a:pt x="19053" y="0"/>
                      <a:pt x="24548" y="5495"/>
                      <a:pt x="24548" y="12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CBC8E755-5CC9-4A50-8C39-1F1B3EBEA240}"/>
                  </a:ext>
                </a:extLst>
              </p:cNvPr>
              <p:cNvSpPr/>
              <p:nvPr/>
            </p:nvSpPr>
            <p:spPr>
              <a:xfrm>
                <a:off x="4948234" y="2750080"/>
                <a:ext cx="24548" cy="24548"/>
              </a:xfrm>
              <a:custGeom>
                <a:avLst/>
                <a:gdLst>
                  <a:gd name="connsiteX0" fmla="*/ 24548 w 24548"/>
                  <a:gd name="connsiteY0" fmla="*/ 12274 h 24548"/>
                  <a:gd name="connsiteX1" fmla="*/ 12274 w 24548"/>
                  <a:gd name="connsiteY1" fmla="*/ 24548 h 24548"/>
                  <a:gd name="connsiteX2" fmla="*/ 0 w 24548"/>
                  <a:gd name="connsiteY2" fmla="*/ 12274 h 24548"/>
                  <a:gd name="connsiteX3" fmla="*/ 12274 w 24548"/>
                  <a:gd name="connsiteY3" fmla="*/ 0 h 24548"/>
                  <a:gd name="connsiteX4" fmla="*/ 24548 w 24548"/>
                  <a:gd name="connsiteY4" fmla="*/ 12274 h 24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48" h="24548">
                    <a:moveTo>
                      <a:pt x="24548" y="12274"/>
                    </a:moveTo>
                    <a:cubicBezTo>
                      <a:pt x="24548" y="19053"/>
                      <a:pt x="19053" y="24548"/>
                      <a:pt x="12274" y="24548"/>
                    </a:cubicBezTo>
                    <a:cubicBezTo>
                      <a:pt x="5495" y="24548"/>
                      <a:pt x="0" y="19053"/>
                      <a:pt x="0" y="12274"/>
                    </a:cubicBezTo>
                    <a:cubicBezTo>
                      <a:pt x="0" y="5495"/>
                      <a:pt x="5495" y="0"/>
                      <a:pt x="12274" y="0"/>
                    </a:cubicBezTo>
                    <a:cubicBezTo>
                      <a:pt x="19053" y="0"/>
                      <a:pt x="24548" y="5495"/>
                      <a:pt x="24548" y="12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27A979D2-A762-4E05-81EA-277A2A5878D5}"/>
                  </a:ext>
                </a:extLst>
              </p:cNvPr>
              <p:cNvSpPr/>
              <p:nvPr/>
            </p:nvSpPr>
            <p:spPr>
              <a:xfrm>
                <a:off x="5070976" y="2621201"/>
                <a:ext cx="24548" cy="24548"/>
              </a:xfrm>
              <a:custGeom>
                <a:avLst/>
                <a:gdLst>
                  <a:gd name="connsiteX0" fmla="*/ 24548 w 24548"/>
                  <a:gd name="connsiteY0" fmla="*/ 12274 h 24548"/>
                  <a:gd name="connsiteX1" fmla="*/ 12274 w 24548"/>
                  <a:gd name="connsiteY1" fmla="*/ 24548 h 24548"/>
                  <a:gd name="connsiteX2" fmla="*/ 0 w 24548"/>
                  <a:gd name="connsiteY2" fmla="*/ 12274 h 24548"/>
                  <a:gd name="connsiteX3" fmla="*/ 12274 w 24548"/>
                  <a:gd name="connsiteY3" fmla="*/ 0 h 24548"/>
                  <a:gd name="connsiteX4" fmla="*/ 24548 w 24548"/>
                  <a:gd name="connsiteY4" fmla="*/ 12274 h 24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48" h="24548">
                    <a:moveTo>
                      <a:pt x="24548" y="12274"/>
                    </a:moveTo>
                    <a:cubicBezTo>
                      <a:pt x="24548" y="19053"/>
                      <a:pt x="19053" y="24548"/>
                      <a:pt x="12274" y="24548"/>
                    </a:cubicBezTo>
                    <a:cubicBezTo>
                      <a:pt x="5495" y="24548"/>
                      <a:pt x="0" y="19053"/>
                      <a:pt x="0" y="12274"/>
                    </a:cubicBezTo>
                    <a:cubicBezTo>
                      <a:pt x="0" y="5495"/>
                      <a:pt x="5495" y="0"/>
                      <a:pt x="12274" y="0"/>
                    </a:cubicBezTo>
                    <a:cubicBezTo>
                      <a:pt x="19053" y="0"/>
                      <a:pt x="24548" y="5495"/>
                      <a:pt x="24548" y="12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03E8857C-4415-4F84-9C48-AE40F3DA2334}"/>
                  </a:ext>
                </a:extLst>
              </p:cNvPr>
              <p:cNvSpPr/>
              <p:nvPr/>
            </p:nvSpPr>
            <p:spPr>
              <a:xfrm>
                <a:off x="4825492" y="2621201"/>
                <a:ext cx="24548" cy="24548"/>
              </a:xfrm>
              <a:custGeom>
                <a:avLst/>
                <a:gdLst>
                  <a:gd name="connsiteX0" fmla="*/ 24548 w 24548"/>
                  <a:gd name="connsiteY0" fmla="*/ 12274 h 24548"/>
                  <a:gd name="connsiteX1" fmla="*/ 12274 w 24548"/>
                  <a:gd name="connsiteY1" fmla="*/ 24548 h 24548"/>
                  <a:gd name="connsiteX2" fmla="*/ 0 w 24548"/>
                  <a:gd name="connsiteY2" fmla="*/ 12274 h 24548"/>
                  <a:gd name="connsiteX3" fmla="*/ 12274 w 24548"/>
                  <a:gd name="connsiteY3" fmla="*/ 0 h 24548"/>
                  <a:gd name="connsiteX4" fmla="*/ 24548 w 24548"/>
                  <a:gd name="connsiteY4" fmla="*/ 12274 h 24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48" h="24548">
                    <a:moveTo>
                      <a:pt x="24548" y="12274"/>
                    </a:moveTo>
                    <a:cubicBezTo>
                      <a:pt x="24548" y="19053"/>
                      <a:pt x="19053" y="24548"/>
                      <a:pt x="12274" y="24548"/>
                    </a:cubicBezTo>
                    <a:cubicBezTo>
                      <a:pt x="5495" y="24548"/>
                      <a:pt x="0" y="19053"/>
                      <a:pt x="0" y="12274"/>
                    </a:cubicBezTo>
                    <a:cubicBezTo>
                      <a:pt x="0" y="5495"/>
                      <a:pt x="5495" y="0"/>
                      <a:pt x="12274" y="0"/>
                    </a:cubicBezTo>
                    <a:cubicBezTo>
                      <a:pt x="19053" y="0"/>
                      <a:pt x="24548" y="5495"/>
                      <a:pt x="24548" y="12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B5D29CE1-4F5D-4F14-9731-D287675591F6}"/>
                  </a:ext>
                </a:extLst>
              </p:cNvPr>
              <p:cNvSpPr/>
              <p:nvPr/>
            </p:nvSpPr>
            <p:spPr>
              <a:xfrm>
                <a:off x="4948234" y="2547555"/>
                <a:ext cx="81623" cy="155268"/>
              </a:xfrm>
              <a:custGeom>
                <a:avLst/>
                <a:gdLst>
                  <a:gd name="connsiteX0" fmla="*/ 24548 w 81623"/>
                  <a:gd name="connsiteY0" fmla="*/ 0 h 155268"/>
                  <a:gd name="connsiteX1" fmla="*/ 0 w 81623"/>
                  <a:gd name="connsiteY1" fmla="*/ 0 h 155268"/>
                  <a:gd name="connsiteX2" fmla="*/ 0 w 81623"/>
                  <a:gd name="connsiteY2" fmla="*/ 85919 h 155268"/>
                  <a:gd name="connsiteX3" fmla="*/ 3682 w 81623"/>
                  <a:gd name="connsiteY3" fmla="*/ 94511 h 155268"/>
                  <a:gd name="connsiteX4" fmla="*/ 64440 w 81623"/>
                  <a:gd name="connsiteY4" fmla="*/ 155269 h 155268"/>
                  <a:gd name="connsiteX5" fmla="*/ 81623 w 81623"/>
                  <a:gd name="connsiteY5" fmla="*/ 138085 h 155268"/>
                  <a:gd name="connsiteX6" fmla="*/ 24548 w 81623"/>
                  <a:gd name="connsiteY6" fmla="*/ 81010 h 155268"/>
                  <a:gd name="connsiteX7" fmla="*/ 24548 w 81623"/>
                  <a:gd name="connsiteY7" fmla="*/ 0 h 15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623" h="155268">
                    <a:moveTo>
                      <a:pt x="24548" y="0"/>
                    </a:moveTo>
                    <a:lnTo>
                      <a:pt x="0" y="0"/>
                    </a:lnTo>
                    <a:lnTo>
                      <a:pt x="0" y="85919"/>
                    </a:lnTo>
                    <a:cubicBezTo>
                      <a:pt x="0" y="88988"/>
                      <a:pt x="1227" y="92057"/>
                      <a:pt x="3682" y="94511"/>
                    </a:cubicBezTo>
                    <a:lnTo>
                      <a:pt x="64440" y="155269"/>
                    </a:lnTo>
                    <a:lnTo>
                      <a:pt x="81623" y="138085"/>
                    </a:lnTo>
                    <a:lnTo>
                      <a:pt x="24548" y="81010"/>
                    </a:lnTo>
                    <a:lnTo>
                      <a:pt x="245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981E77C2-BCEE-4CA9-B736-7C1F5DFCF779}"/>
                  </a:ext>
                </a:extLst>
              </p:cNvPr>
              <p:cNvSpPr/>
              <p:nvPr/>
            </p:nvSpPr>
            <p:spPr>
              <a:xfrm>
                <a:off x="4752035" y="2369579"/>
                <a:ext cx="417688" cy="478359"/>
              </a:xfrm>
              <a:custGeom>
                <a:avLst/>
                <a:gdLst>
                  <a:gd name="connsiteX0" fmla="*/ 208474 w 417688"/>
                  <a:gd name="connsiteY0" fmla="*/ 441872 h 478359"/>
                  <a:gd name="connsiteX1" fmla="*/ 36635 w 417688"/>
                  <a:gd name="connsiteY1" fmla="*/ 270033 h 478359"/>
                  <a:gd name="connsiteX2" fmla="*/ 208474 w 417688"/>
                  <a:gd name="connsiteY2" fmla="*/ 98194 h 478359"/>
                  <a:gd name="connsiteX3" fmla="*/ 380313 w 417688"/>
                  <a:gd name="connsiteY3" fmla="*/ 270033 h 478359"/>
                  <a:gd name="connsiteX4" fmla="*/ 208474 w 417688"/>
                  <a:gd name="connsiteY4" fmla="*/ 441872 h 478359"/>
                  <a:gd name="connsiteX5" fmla="*/ 208474 w 417688"/>
                  <a:gd name="connsiteY5" fmla="*/ 441872 h 478359"/>
                  <a:gd name="connsiteX6" fmla="*/ 353923 w 417688"/>
                  <a:gd name="connsiteY6" fmla="*/ 120287 h 478359"/>
                  <a:gd name="connsiteX7" fmla="*/ 372335 w 417688"/>
                  <a:gd name="connsiteY7" fmla="*/ 101876 h 478359"/>
                  <a:gd name="connsiteX8" fmla="*/ 371721 w 417688"/>
                  <a:gd name="connsiteY8" fmla="*/ 76100 h 478359"/>
                  <a:gd name="connsiteX9" fmla="*/ 345945 w 417688"/>
                  <a:gd name="connsiteY9" fmla="*/ 75486 h 478359"/>
                  <a:gd name="connsiteX10" fmla="*/ 325079 w 417688"/>
                  <a:gd name="connsiteY10" fmla="*/ 96966 h 478359"/>
                  <a:gd name="connsiteX11" fmla="*/ 226885 w 417688"/>
                  <a:gd name="connsiteY11" fmla="*/ 62598 h 478359"/>
                  <a:gd name="connsiteX12" fmla="*/ 226885 w 417688"/>
                  <a:gd name="connsiteY12" fmla="*/ 36823 h 478359"/>
                  <a:gd name="connsiteX13" fmla="*/ 282119 w 417688"/>
                  <a:gd name="connsiteY13" fmla="*/ 36823 h 478359"/>
                  <a:gd name="connsiteX14" fmla="*/ 282119 w 417688"/>
                  <a:gd name="connsiteY14" fmla="*/ 0 h 478359"/>
                  <a:gd name="connsiteX15" fmla="*/ 134829 w 417688"/>
                  <a:gd name="connsiteY15" fmla="*/ 0 h 478359"/>
                  <a:gd name="connsiteX16" fmla="*/ 134829 w 417688"/>
                  <a:gd name="connsiteY16" fmla="*/ 36823 h 478359"/>
                  <a:gd name="connsiteX17" fmla="*/ 190063 w 417688"/>
                  <a:gd name="connsiteY17" fmla="*/ 36823 h 478359"/>
                  <a:gd name="connsiteX18" fmla="*/ 190063 w 417688"/>
                  <a:gd name="connsiteY18" fmla="*/ 61985 h 478359"/>
                  <a:gd name="connsiteX19" fmla="*/ 1654 w 417688"/>
                  <a:gd name="connsiteY19" fmla="*/ 243643 h 478359"/>
                  <a:gd name="connsiteX20" fmla="*/ 139125 w 417688"/>
                  <a:gd name="connsiteY20" fmla="*/ 466420 h 478359"/>
                  <a:gd name="connsiteX21" fmla="*/ 386450 w 417688"/>
                  <a:gd name="connsiteY21" fmla="*/ 379887 h 478359"/>
                  <a:gd name="connsiteX22" fmla="*/ 353923 w 417688"/>
                  <a:gd name="connsiteY22" fmla="*/ 120287 h 478359"/>
                  <a:gd name="connsiteX23" fmla="*/ 353923 w 417688"/>
                  <a:gd name="connsiteY23" fmla="*/ 120287 h 478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17688" h="478359">
                    <a:moveTo>
                      <a:pt x="208474" y="441872"/>
                    </a:moveTo>
                    <a:cubicBezTo>
                      <a:pt x="113349" y="441872"/>
                      <a:pt x="36635" y="365158"/>
                      <a:pt x="36635" y="270033"/>
                    </a:cubicBezTo>
                    <a:cubicBezTo>
                      <a:pt x="36635" y="174907"/>
                      <a:pt x="113349" y="98194"/>
                      <a:pt x="208474" y="98194"/>
                    </a:cubicBezTo>
                    <a:cubicBezTo>
                      <a:pt x="303599" y="98194"/>
                      <a:pt x="380313" y="174907"/>
                      <a:pt x="380313" y="270033"/>
                    </a:cubicBezTo>
                    <a:cubicBezTo>
                      <a:pt x="380313" y="365158"/>
                      <a:pt x="303599" y="441872"/>
                      <a:pt x="208474" y="441872"/>
                    </a:cubicBezTo>
                    <a:lnTo>
                      <a:pt x="208474" y="441872"/>
                    </a:lnTo>
                    <a:close/>
                    <a:moveTo>
                      <a:pt x="353923" y="120287"/>
                    </a:moveTo>
                    <a:lnTo>
                      <a:pt x="372335" y="101876"/>
                    </a:lnTo>
                    <a:cubicBezTo>
                      <a:pt x="379085" y="94511"/>
                      <a:pt x="379085" y="83465"/>
                      <a:pt x="371721" y="76100"/>
                    </a:cubicBezTo>
                    <a:cubicBezTo>
                      <a:pt x="364970" y="69349"/>
                      <a:pt x="353310" y="68736"/>
                      <a:pt x="345945" y="75486"/>
                    </a:cubicBezTo>
                    <a:lnTo>
                      <a:pt x="325079" y="96966"/>
                    </a:lnTo>
                    <a:cubicBezTo>
                      <a:pt x="295621" y="77328"/>
                      <a:pt x="261867" y="65053"/>
                      <a:pt x="226885" y="62598"/>
                    </a:cubicBezTo>
                    <a:lnTo>
                      <a:pt x="226885" y="36823"/>
                    </a:lnTo>
                    <a:lnTo>
                      <a:pt x="282119" y="36823"/>
                    </a:lnTo>
                    <a:lnTo>
                      <a:pt x="282119" y="0"/>
                    </a:lnTo>
                    <a:lnTo>
                      <a:pt x="134829" y="0"/>
                    </a:lnTo>
                    <a:lnTo>
                      <a:pt x="134829" y="36823"/>
                    </a:lnTo>
                    <a:lnTo>
                      <a:pt x="190063" y="36823"/>
                    </a:lnTo>
                    <a:lnTo>
                      <a:pt x="190063" y="61985"/>
                    </a:lnTo>
                    <a:cubicBezTo>
                      <a:pt x="92483" y="70577"/>
                      <a:pt x="13928" y="146063"/>
                      <a:pt x="1654" y="243643"/>
                    </a:cubicBezTo>
                    <a:cubicBezTo>
                      <a:pt x="-10621" y="341223"/>
                      <a:pt x="46454" y="433893"/>
                      <a:pt x="139125" y="466420"/>
                    </a:cubicBezTo>
                    <a:cubicBezTo>
                      <a:pt x="231795" y="498947"/>
                      <a:pt x="334285" y="463351"/>
                      <a:pt x="386450" y="379887"/>
                    </a:cubicBezTo>
                    <a:cubicBezTo>
                      <a:pt x="438615" y="296422"/>
                      <a:pt x="423886" y="188409"/>
                      <a:pt x="353923" y="120287"/>
                    </a:cubicBezTo>
                    <a:lnTo>
                      <a:pt x="353923" y="120287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9" name="Graphic 33" descr="Bullseye">
              <a:extLst>
                <a:ext uri="{FF2B5EF4-FFF2-40B4-BE49-F238E27FC236}">
                  <a16:creationId xmlns:a16="http://schemas.microsoft.com/office/drawing/2014/main" id="{63F22E8A-B53F-403D-A596-CB6F8536ECC8}"/>
                </a:ext>
              </a:extLst>
            </p:cNvPr>
            <p:cNvGrpSpPr/>
            <p:nvPr/>
          </p:nvGrpSpPr>
          <p:grpSpPr>
            <a:xfrm>
              <a:off x="6999657" y="2776177"/>
              <a:ext cx="484831" cy="484830"/>
              <a:chOff x="6999657" y="2366511"/>
              <a:chExt cx="484831" cy="484830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11C8AF24-F3FD-4205-B42B-52414819A11B}"/>
                  </a:ext>
                </a:extLst>
              </p:cNvPr>
              <p:cNvSpPr/>
              <p:nvPr/>
            </p:nvSpPr>
            <p:spPr>
              <a:xfrm>
                <a:off x="7170882" y="2366511"/>
                <a:ext cx="313606" cy="312992"/>
              </a:xfrm>
              <a:custGeom>
                <a:avLst/>
                <a:gdLst>
                  <a:gd name="connsiteX0" fmla="*/ 258372 w 313606"/>
                  <a:gd name="connsiteY0" fmla="*/ 55234 h 312992"/>
                  <a:gd name="connsiteX1" fmla="*/ 252235 w 313606"/>
                  <a:gd name="connsiteY1" fmla="*/ 0 h 312992"/>
                  <a:gd name="connsiteX2" fmla="*/ 184727 w 313606"/>
                  <a:gd name="connsiteY2" fmla="*/ 67508 h 312992"/>
                  <a:gd name="connsiteX3" fmla="*/ 188409 w 313606"/>
                  <a:gd name="connsiteY3" fmla="*/ 99421 h 312992"/>
                  <a:gd name="connsiteX4" fmla="*/ 90215 w 313606"/>
                  <a:gd name="connsiteY4" fmla="*/ 197615 h 312992"/>
                  <a:gd name="connsiteX5" fmla="*/ 61371 w 313606"/>
                  <a:gd name="connsiteY5" fmla="*/ 190250 h 312992"/>
                  <a:gd name="connsiteX6" fmla="*/ 0 w 313606"/>
                  <a:gd name="connsiteY6" fmla="*/ 251621 h 312992"/>
                  <a:gd name="connsiteX7" fmla="*/ 61371 w 313606"/>
                  <a:gd name="connsiteY7" fmla="*/ 312992 h 312992"/>
                  <a:gd name="connsiteX8" fmla="*/ 122742 w 313606"/>
                  <a:gd name="connsiteY8" fmla="*/ 251621 h 312992"/>
                  <a:gd name="connsiteX9" fmla="*/ 115991 w 313606"/>
                  <a:gd name="connsiteY9" fmla="*/ 223391 h 312992"/>
                  <a:gd name="connsiteX10" fmla="*/ 214185 w 313606"/>
                  <a:gd name="connsiteY10" fmla="*/ 125197 h 312992"/>
                  <a:gd name="connsiteX11" fmla="*/ 246098 w 313606"/>
                  <a:gd name="connsiteY11" fmla="*/ 128879 h 312992"/>
                  <a:gd name="connsiteX12" fmla="*/ 313606 w 313606"/>
                  <a:gd name="connsiteY12" fmla="*/ 61371 h 312992"/>
                  <a:gd name="connsiteX13" fmla="*/ 258372 w 313606"/>
                  <a:gd name="connsiteY13" fmla="*/ 55234 h 312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3606" h="312992">
                    <a:moveTo>
                      <a:pt x="258372" y="55234"/>
                    </a:moveTo>
                    <a:lnTo>
                      <a:pt x="252235" y="0"/>
                    </a:lnTo>
                    <a:lnTo>
                      <a:pt x="184727" y="67508"/>
                    </a:lnTo>
                    <a:lnTo>
                      <a:pt x="188409" y="99421"/>
                    </a:lnTo>
                    <a:lnTo>
                      <a:pt x="90215" y="197615"/>
                    </a:lnTo>
                    <a:cubicBezTo>
                      <a:pt x="81623" y="193319"/>
                      <a:pt x="71804" y="190250"/>
                      <a:pt x="61371" y="190250"/>
                    </a:cubicBezTo>
                    <a:cubicBezTo>
                      <a:pt x="27617" y="190250"/>
                      <a:pt x="0" y="217867"/>
                      <a:pt x="0" y="251621"/>
                    </a:cubicBezTo>
                    <a:cubicBezTo>
                      <a:pt x="0" y="285375"/>
                      <a:pt x="27617" y="312992"/>
                      <a:pt x="61371" y="312992"/>
                    </a:cubicBezTo>
                    <a:cubicBezTo>
                      <a:pt x="95125" y="312992"/>
                      <a:pt x="122742" y="285375"/>
                      <a:pt x="122742" y="251621"/>
                    </a:cubicBezTo>
                    <a:cubicBezTo>
                      <a:pt x="122742" y="241188"/>
                      <a:pt x="120287" y="231983"/>
                      <a:pt x="115991" y="223391"/>
                    </a:cubicBezTo>
                    <a:lnTo>
                      <a:pt x="214185" y="125197"/>
                    </a:lnTo>
                    <a:lnTo>
                      <a:pt x="246098" y="128879"/>
                    </a:lnTo>
                    <a:lnTo>
                      <a:pt x="313606" y="61371"/>
                    </a:lnTo>
                    <a:lnTo>
                      <a:pt x="258372" y="55234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8714B4E5-1364-498A-891A-E4A9E436E4D8}"/>
                  </a:ext>
                </a:extLst>
              </p:cNvPr>
              <p:cNvSpPr/>
              <p:nvPr/>
            </p:nvSpPr>
            <p:spPr>
              <a:xfrm>
                <a:off x="6999657" y="2384922"/>
                <a:ext cx="466419" cy="466419"/>
              </a:xfrm>
              <a:custGeom>
                <a:avLst/>
                <a:gdLst>
                  <a:gd name="connsiteX0" fmla="*/ 434507 w 466419"/>
                  <a:gd name="connsiteY0" fmla="*/ 127652 h 466419"/>
                  <a:gd name="connsiteX1" fmla="*/ 426529 w 466419"/>
                  <a:gd name="connsiteY1" fmla="*/ 136244 h 466419"/>
                  <a:gd name="connsiteX2" fmla="*/ 414868 w 466419"/>
                  <a:gd name="connsiteY2" fmla="*/ 135016 h 466419"/>
                  <a:gd name="connsiteX3" fmla="*/ 401980 w 466419"/>
                  <a:gd name="connsiteY3" fmla="*/ 133175 h 466419"/>
                  <a:gd name="connsiteX4" fmla="*/ 429597 w 466419"/>
                  <a:gd name="connsiteY4" fmla="*/ 233210 h 466419"/>
                  <a:gd name="connsiteX5" fmla="*/ 233210 w 466419"/>
                  <a:gd name="connsiteY5" fmla="*/ 429597 h 466419"/>
                  <a:gd name="connsiteX6" fmla="*/ 36823 w 466419"/>
                  <a:gd name="connsiteY6" fmla="*/ 233210 h 466419"/>
                  <a:gd name="connsiteX7" fmla="*/ 233210 w 466419"/>
                  <a:gd name="connsiteY7" fmla="*/ 36823 h 466419"/>
                  <a:gd name="connsiteX8" fmla="*/ 333245 w 466419"/>
                  <a:gd name="connsiteY8" fmla="*/ 64440 h 466419"/>
                  <a:gd name="connsiteX9" fmla="*/ 332017 w 466419"/>
                  <a:gd name="connsiteY9" fmla="*/ 52165 h 466419"/>
                  <a:gd name="connsiteX10" fmla="*/ 330176 w 466419"/>
                  <a:gd name="connsiteY10" fmla="*/ 39891 h 466419"/>
                  <a:gd name="connsiteX11" fmla="*/ 338768 w 466419"/>
                  <a:gd name="connsiteY11" fmla="*/ 31299 h 466419"/>
                  <a:gd name="connsiteX12" fmla="*/ 343064 w 466419"/>
                  <a:gd name="connsiteY12" fmla="*/ 27003 h 466419"/>
                  <a:gd name="connsiteX13" fmla="*/ 233210 w 466419"/>
                  <a:gd name="connsiteY13" fmla="*/ 0 h 466419"/>
                  <a:gd name="connsiteX14" fmla="*/ 0 w 466419"/>
                  <a:gd name="connsiteY14" fmla="*/ 233210 h 466419"/>
                  <a:gd name="connsiteX15" fmla="*/ 233210 w 466419"/>
                  <a:gd name="connsiteY15" fmla="*/ 466420 h 466419"/>
                  <a:gd name="connsiteX16" fmla="*/ 466420 w 466419"/>
                  <a:gd name="connsiteY16" fmla="*/ 233210 h 466419"/>
                  <a:gd name="connsiteX17" fmla="*/ 438803 w 466419"/>
                  <a:gd name="connsiteY17" fmla="*/ 123970 h 466419"/>
                  <a:gd name="connsiteX18" fmla="*/ 434507 w 466419"/>
                  <a:gd name="connsiteY18" fmla="*/ 127652 h 46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6419" h="466419">
                    <a:moveTo>
                      <a:pt x="434507" y="127652"/>
                    </a:moveTo>
                    <a:lnTo>
                      <a:pt x="426529" y="136244"/>
                    </a:lnTo>
                    <a:lnTo>
                      <a:pt x="414868" y="135016"/>
                    </a:lnTo>
                    <a:lnTo>
                      <a:pt x="401980" y="133175"/>
                    </a:lnTo>
                    <a:cubicBezTo>
                      <a:pt x="419164" y="162633"/>
                      <a:pt x="429597" y="196387"/>
                      <a:pt x="429597" y="233210"/>
                    </a:cubicBezTo>
                    <a:cubicBezTo>
                      <a:pt x="429597" y="341223"/>
                      <a:pt x="341223" y="429597"/>
                      <a:pt x="233210" y="429597"/>
                    </a:cubicBezTo>
                    <a:cubicBezTo>
                      <a:pt x="125197" y="429597"/>
                      <a:pt x="36823" y="341223"/>
                      <a:pt x="36823" y="233210"/>
                    </a:cubicBezTo>
                    <a:cubicBezTo>
                      <a:pt x="36823" y="125197"/>
                      <a:pt x="125197" y="36823"/>
                      <a:pt x="233210" y="36823"/>
                    </a:cubicBezTo>
                    <a:cubicBezTo>
                      <a:pt x="269419" y="36823"/>
                      <a:pt x="303787" y="46642"/>
                      <a:pt x="333245" y="64440"/>
                    </a:cubicBezTo>
                    <a:lnTo>
                      <a:pt x="332017" y="52165"/>
                    </a:lnTo>
                    <a:lnTo>
                      <a:pt x="330176" y="39891"/>
                    </a:lnTo>
                    <a:lnTo>
                      <a:pt x="338768" y="31299"/>
                    </a:lnTo>
                    <a:lnTo>
                      <a:pt x="343064" y="27003"/>
                    </a:lnTo>
                    <a:cubicBezTo>
                      <a:pt x="309924" y="9819"/>
                      <a:pt x="273101" y="0"/>
                      <a:pt x="233210" y="0"/>
                    </a:cubicBezTo>
                    <a:cubicBezTo>
                      <a:pt x="104331" y="0"/>
                      <a:pt x="0" y="104331"/>
                      <a:pt x="0" y="233210"/>
                    </a:cubicBezTo>
                    <a:cubicBezTo>
                      <a:pt x="0" y="362089"/>
                      <a:pt x="104331" y="466420"/>
                      <a:pt x="233210" y="466420"/>
                    </a:cubicBezTo>
                    <a:cubicBezTo>
                      <a:pt x="362089" y="466420"/>
                      <a:pt x="466420" y="362089"/>
                      <a:pt x="466420" y="233210"/>
                    </a:cubicBezTo>
                    <a:cubicBezTo>
                      <a:pt x="466420" y="193319"/>
                      <a:pt x="456601" y="156496"/>
                      <a:pt x="438803" y="123970"/>
                    </a:cubicBezTo>
                    <a:lnTo>
                      <a:pt x="434507" y="127652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5A8FCF09-3D05-49C8-8CBA-DF33C86FB025}"/>
                  </a:ext>
                </a:extLst>
              </p:cNvPr>
              <p:cNvSpPr/>
              <p:nvPr/>
            </p:nvSpPr>
            <p:spPr>
              <a:xfrm>
                <a:off x="7085576" y="2470842"/>
                <a:ext cx="294581" cy="294581"/>
              </a:xfrm>
              <a:custGeom>
                <a:avLst/>
                <a:gdLst>
                  <a:gd name="connsiteX0" fmla="*/ 249780 w 294581"/>
                  <a:gd name="connsiteY0" fmla="*/ 105558 h 294581"/>
                  <a:gd name="connsiteX1" fmla="*/ 257758 w 294581"/>
                  <a:gd name="connsiteY1" fmla="*/ 147291 h 294581"/>
                  <a:gd name="connsiteX2" fmla="*/ 147291 w 294581"/>
                  <a:gd name="connsiteY2" fmla="*/ 257758 h 294581"/>
                  <a:gd name="connsiteX3" fmla="*/ 36823 w 294581"/>
                  <a:gd name="connsiteY3" fmla="*/ 147291 h 294581"/>
                  <a:gd name="connsiteX4" fmla="*/ 147291 w 294581"/>
                  <a:gd name="connsiteY4" fmla="*/ 36823 h 294581"/>
                  <a:gd name="connsiteX5" fmla="*/ 189023 w 294581"/>
                  <a:gd name="connsiteY5" fmla="*/ 44801 h 294581"/>
                  <a:gd name="connsiteX6" fmla="*/ 216640 w 294581"/>
                  <a:gd name="connsiteY6" fmla="*/ 17184 h 294581"/>
                  <a:gd name="connsiteX7" fmla="*/ 147291 w 294581"/>
                  <a:gd name="connsiteY7" fmla="*/ 0 h 294581"/>
                  <a:gd name="connsiteX8" fmla="*/ 0 w 294581"/>
                  <a:gd name="connsiteY8" fmla="*/ 147291 h 294581"/>
                  <a:gd name="connsiteX9" fmla="*/ 147291 w 294581"/>
                  <a:gd name="connsiteY9" fmla="*/ 294581 h 294581"/>
                  <a:gd name="connsiteX10" fmla="*/ 294581 w 294581"/>
                  <a:gd name="connsiteY10" fmla="*/ 147291 h 294581"/>
                  <a:gd name="connsiteX11" fmla="*/ 277397 w 294581"/>
                  <a:gd name="connsiteY11" fmla="*/ 77941 h 294581"/>
                  <a:gd name="connsiteX12" fmla="*/ 249780 w 294581"/>
                  <a:gd name="connsiteY12" fmla="*/ 105558 h 294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4581" h="294581">
                    <a:moveTo>
                      <a:pt x="249780" y="105558"/>
                    </a:moveTo>
                    <a:cubicBezTo>
                      <a:pt x="255304" y="118446"/>
                      <a:pt x="257758" y="132561"/>
                      <a:pt x="257758" y="147291"/>
                    </a:cubicBezTo>
                    <a:cubicBezTo>
                      <a:pt x="257758" y="208048"/>
                      <a:pt x="208048" y="257758"/>
                      <a:pt x="147291" y="257758"/>
                    </a:cubicBezTo>
                    <a:cubicBezTo>
                      <a:pt x="86533" y="257758"/>
                      <a:pt x="36823" y="208048"/>
                      <a:pt x="36823" y="147291"/>
                    </a:cubicBezTo>
                    <a:cubicBezTo>
                      <a:pt x="36823" y="86533"/>
                      <a:pt x="86533" y="36823"/>
                      <a:pt x="147291" y="36823"/>
                    </a:cubicBezTo>
                    <a:cubicBezTo>
                      <a:pt x="162020" y="36823"/>
                      <a:pt x="176135" y="39891"/>
                      <a:pt x="189023" y="44801"/>
                    </a:cubicBezTo>
                    <a:lnTo>
                      <a:pt x="216640" y="17184"/>
                    </a:lnTo>
                    <a:cubicBezTo>
                      <a:pt x="195774" y="6137"/>
                      <a:pt x="172453" y="0"/>
                      <a:pt x="147291" y="0"/>
                    </a:cubicBezTo>
                    <a:cubicBezTo>
                      <a:pt x="66281" y="0"/>
                      <a:pt x="0" y="66281"/>
                      <a:pt x="0" y="147291"/>
                    </a:cubicBezTo>
                    <a:cubicBezTo>
                      <a:pt x="0" y="228300"/>
                      <a:pt x="66281" y="294581"/>
                      <a:pt x="147291" y="294581"/>
                    </a:cubicBezTo>
                    <a:cubicBezTo>
                      <a:pt x="228300" y="294581"/>
                      <a:pt x="294581" y="228300"/>
                      <a:pt x="294581" y="147291"/>
                    </a:cubicBezTo>
                    <a:cubicBezTo>
                      <a:pt x="294581" y="122128"/>
                      <a:pt x="288444" y="98807"/>
                      <a:pt x="277397" y="77941"/>
                    </a:cubicBezTo>
                    <a:lnTo>
                      <a:pt x="249780" y="105558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0" name="Graphic 34" descr="Gears">
              <a:extLst>
                <a:ext uri="{FF2B5EF4-FFF2-40B4-BE49-F238E27FC236}">
                  <a16:creationId xmlns:a16="http://schemas.microsoft.com/office/drawing/2014/main" id="{99B8FC5F-CC67-4370-8DCE-FF8BD0D8A918}"/>
                </a:ext>
              </a:extLst>
            </p:cNvPr>
            <p:cNvGrpSpPr/>
            <p:nvPr/>
          </p:nvGrpSpPr>
          <p:grpSpPr>
            <a:xfrm>
              <a:off x="9323566" y="2776177"/>
              <a:ext cx="400138" cy="484216"/>
              <a:chOff x="9323566" y="2366511"/>
              <a:chExt cx="400138" cy="484216"/>
            </a:xfrm>
            <a:solidFill>
              <a:srgbClr val="000000"/>
            </a:solidFill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AA802B8-8081-4F72-B845-E451EBE069C7}"/>
                  </a:ext>
                </a:extLst>
              </p:cNvPr>
              <p:cNvSpPr/>
              <p:nvPr/>
            </p:nvSpPr>
            <p:spPr>
              <a:xfrm>
                <a:off x="9462264" y="2366511"/>
                <a:ext cx="261440" cy="260826"/>
              </a:xfrm>
              <a:custGeom>
                <a:avLst/>
                <a:gdLst>
                  <a:gd name="connsiteX0" fmla="*/ 130720 w 261440"/>
                  <a:gd name="connsiteY0" fmla="*/ 176749 h 260826"/>
                  <a:gd name="connsiteX1" fmla="*/ 84692 w 261440"/>
                  <a:gd name="connsiteY1" fmla="*/ 130720 h 260826"/>
                  <a:gd name="connsiteX2" fmla="*/ 130720 w 261440"/>
                  <a:gd name="connsiteY2" fmla="*/ 84692 h 260826"/>
                  <a:gd name="connsiteX3" fmla="*/ 176749 w 261440"/>
                  <a:gd name="connsiteY3" fmla="*/ 130720 h 260826"/>
                  <a:gd name="connsiteX4" fmla="*/ 130720 w 261440"/>
                  <a:gd name="connsiteY4" fmla="*/ 176749 h 260826"/>
                  <a:gd name="connsiteX5" fmla="*/ 234437 w 261440"/>
                  <a:gd name="connsiteY5" fmla="*/ 101876 h 260826"/>
                  <a:gd name="connsiteX6" fmla="*/ 224618 w 261440"/>
                  <a:gd name="connsiteY6" fmla="*/ 77941 h 260826"/>
                  <a:gd name="connsiteX7" fmla="*/ 234437 w 261440"/>
                  <a:gd name="connsiteY7" fmla="*/ 49097 h 260826"/>
                  <a:gd name="connsiteX8" fmla="*/ 212344 w 261440"/>
                  <a:gd name="connsiteY8" fmla="*/ 27003 h 260826"/>
                  <a:gd name="connsiteX9" fmla="*/ 183499 w 261440"/>
                  <a:gd name="connsiteY9" fmla="*/ 36823 h 260826"/>
                  <a:gd name="connsiteX10" fmla="*/ 159565 w 261440"/>
                  <a:gd name="connsiteY10" fmla="*/ 27003 h 260826"/>
                  <a:gd name="connsiteX11" fmla="*/ 146063 w 261440"/>
                  <a:gd name="connsiteY11" fmla="*/ 0 h 260826"/>
                  <a:gd name="connsiteX12" fmla="*/ 115378 w 261440"/>
                  <a:gd name="connsiteY12" fmla="*/ 0 h 260826"/>
                  <a:gd name="connsiteX13" fmla="*/ 101876 w 261440"/>
                  <a:gd name="connsiteY13" fmla="*/ 27003 h 260826"/>
                  <a:gd name="connsiteX14" fmla="*/ 77941 w 261440"/>
                  <a:gd name="connsiteY14" fmla="*/ 36823 h 260826"/>
                  <a:gd name="connsiteX15" fmla="*/ 49097 w 261440"/>
                  <a:gd name="connsiteY15" fmla="*/ 27003 h 260826"/>
                  <a:gd name="connsiteX16" fmla="*/ 27003 w 261440"/>
                  <a:gd name="connsiteY16" fmla="*/ 49097 h 260826"/>
                  <a:gd name="connsiteX17" fmla="*/ 36823 w 261440"/>
                  <a:gd name="connsiteY17" fmla="*/ 77941 h 260826"/>
                  <a:gd name="connsiteX18" fmla="*/ 27003 w 261440"/>
                  <a:gd name="connsiteY18" fmla="*/ 101876 h 260826"/>
                  <a:gd name="connsiteX19" fmla="*/ 0 w 261440"/>
                  <a:gd name="connsiteY19" fmla="*/ 115378 h 260826"/>
                  <a:gd name="connsiteX20" fmla="*/ 0 w 261440"/>
                  <a:gd name="connsiteY20" fmla="*/ 146063 h 260826"/>
                  <a:gd name="connsiteX21" fmla="*/ 27003 w 261440"/>
                  <a:gd name="connsiteY21" fmla="*/ 159565 h 260826"/>
                  <a:gd name="connsiteX22" fmla="*/ 36823 w 261440"/>
                  <a:gd name="connsiteY22" fmla="*/ 183499 h 260826"/>
                  <a:gd name="connsiteX23" fmla="*/ 27003 w 261440"/>
                  <a:gd name="connsiteY23" fmla="*/ 212344 h 260826"/>
                  <a:gd name="connsiteX24" fmla="*/ 48483 w 261440"/>
                  <a:gd name="connsiteY24" fmla="*/ 233824 h 260826"/>
                  <a:gd name="connsiteX25" fmla="*/ 77328 w 261440"/>
                  <a:gd name="connsiteY25" fmla="*/ 224004 h 260826"/>
                  <a:gd name="connsiteX26" fmla="*/ 101262 w 261440"/>
                  <a:gd name="connsiteY26" fmla="*/ 233824 h 260826"/>
                  <a:gd name="connsiteX27" fmla="*/ 114764 w 261440"/>
                  <a:gd name="connsiteY27" fmla="*/ 260827 h 260826"/>
                  <a:gd name="connsiteX28" fmla="*/ 145449 w 261440"/>
                  <a:gd name="connsiteY28" fmla="*/ 260827 h 260826"/>
                  <a:gd name="connsiteX29" fmla="*/ 158951 w 261440"/>
                  <a:gd name="connsiteY29" fmla="*/ 233824 h 260826"/>
                  <a:gd name="connsiteX30" fmla="*/ 182886 w 261440"/>
                  <a:gd name="connsiteY30" fmla="*/ 224004 h 260826"/>
                  <a:gd name="connsiteX31" fmla="*/ 211730 w 261440"/>
                  <a:gd name="connsiteY31" fmla="*/ 233824 h 260826"/>
                  <a:gd name="connsiteX32" fmla="*/ 233824 w 261440"/>
                  <a:gd name="connsiteY32" fmla="*/ 212344 h 260826"/>
                  <a:gd name="connsiteX33" fmla="*/ 224004 w 261440"/>
                  <a:gd name="connsiteY33" fmla="*/ 183499 h 260826"/>
                  <a:gd name="connsiteX34" fmla="*/ 234437 w 261440"/>
                  <a:gd name="connsiteY34" fmla="*/ 159565 h 260826"/>
                  <a:gd name="connsiteX35" fmla="*/ 261441 w 261440"/>
                  <a:gd name="connsiteY35" fmla="*/ 146063 h 260826"/>
                  <a:gd name="connsiteX36" fmla="*/ 261441 w 261440"/>
                  <a:gd name="connsiteY36" fmla="*/ 115378 h 260826"/>
                  <a:gd name="connsiteX37" fmla="*/ 234437 w 261440"/>
                  <a:gd name="connsiteY37" fmla="*/ 101876 h 26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61440" h="260826">
                    <a:moveTo>
                      <a:pt x="130720" y="176749"/>
                    </a:moveTo>
                    <a:cubicBezTo>
                      <a:pt x="104944" y="176749"/>
                      <a:pt x="84692" y="155882"/>
                      <a:pt x="84692" y="130720"/>
                    </a:cubicBezTo>
                    <a:cubicBezTo>
                      <a:pt x="84692" y="105558"/>
                      <a:pt x="105558" y="84692"/>
                      <a:pt x="130720" y="84692"/>
                    </a:cubicBezTo>
                    <a:cubicBezTo>
                      <a:pt x="156496" y="84692"/>
                      <a:pt x="176749" y="105558"/>
                      <a:pt x="176749" y="130720"/>
                    </a:cubicBezTo>
                    <a:cubicBezTo>
                      <a:pt x="176749" y="155882"/>
                      <a:pt x="155882" y="176749"/>
                      <a:pt x="130720" y="176749"/>
                    </a:cubicBezTo>
                    <a:close/>
                    <a:moveTo>
                      <a:pt x="234437" y="101876"/>
                    </a:moveTo>
                    <a:cubicBezTo>
                      <a:pt x="231983" y="93284"/>
                      <a:pt x="228914" y="85306"/>
                      <a:pt x="224618" y="77941"/>
                    </a:cubicBezTo>
                    <a:lnTo>
                      <a:pt x="234437" y="49097"/>
                    </a:lnTo>
                    <a:lnTo>
                      <a:pt x="212344" y="27003"/>
                    </a:lnTo>
                    <a:lnTo>
                      <a:pt x="183499" y="36823"/>
                    </a:lnTo>
                    <a:cubicBezTo>
                      <a:pt x="176135" y="32527"/>
                      <a:pt x="168157" y="29458"/>
                      <a:pt x="159565" y="27003"/>
                    </a:cubicBezTo>
                    <a:lnTo>
                      <a:pt x="146063" y="0"/>
                    </a:lnTo>
                    <a:lnTo>
                      <a:pt x="115378" y="0"/>
                    </a:lnTo>
                    <a:lnTo>
                      <a:pt x="101876" y="27003"/>
                    </a:lnTo>
                    <a:cubicBezTo>
                      <a:pt x="93284" y="29458"/>
                      <a:pt x="85306" y="32527"/>
                      <a:pt x="77941" y="36823"/>
                    </a:cubicBezTo>
                    <a:lnTo>
                      <a:pt x="49097" y="27003"/>
                    </a:lnTo>
                    <a:lnTo>
                      <a:pt x="27003" y="49097"/>
                    </a:lnTo>
                    <a:lnTo>
                      <a:pt x="36823" y="77941"/>
                    </a:lnTo>
                    <a:cubicBezTo>
                      <a:pt x="32527" y="85306"/>
                      <a:pt x="29458" y="93284"/>
                      <a:pt x="27003" y="101876"/>
                    </a:cubicBezTo>
                    <a:lnTo>
                      <a:pt x="0" y="115378"/>
                    </a:lnTo>
                    <a:lnTo>
                      <a:pt x="0" y="146063"/>
                    </a:lnTo>
                    <a:lnTo>
                      <a:pt x="27003" y="159565"/>
                    </a:lnTo>
                    <a:cubicBezTo>
                      <a:pt x="29458" y="168157"/>
                      <a:pt x="32527" y="176135"/>
                      <a:pt x="36823" y="183499"/>
                    </a:cubicBezTo>
                    <a:lnTo>
                      <a:pt x="27003" y="212344"/>
                    </a:lnTo>
                    <a:lnTo>
                      <a:pt x="48483" y="233824"/>
                    </a:lnTo>
                    <a:lnTo>
                      <a:pt x="77328" y="224004"/>
                    </a:lnTo>
                    <a:cubicBezTo>
                      <a:pt x="84692" y="228300"/>
                      <a:pt x="92670" y="231369"/>
                      <a:pt x="101262" y="233824"/>
                    </a:cubicBezTo>
                    <a:lnTo>
                      <a:pt x="114764" y="260827"/>
                    </a:lnTo>
                    <a:lnTo>
                      <a:pt x="145449" y="260827"/>
                    </a:lnTo>
                    <a:lnTo>
                      <a:pt x="158951" y="233824"/>
                    </a:lnTo>
                    <a:cubicBezTo>
                      <a:pt x="167543" y="231369"/>
                      <a:pt x="175521" y="228300"/>
                      <a:pt x="182886" y="224004"/>
                    </a:cubicBezTo>
                    <a:lnTo>
                      <a:pt x="211730" y="233824"/>
                    </a:lnTo>
                    <a:lnTo>
                      <a:pt x="233824" y="212344"/>
                    </a:lnTo>
                    <a:lnTo>
                      <a:pt x="224004" y="183499"/>
                    </a:lnTo>
                    <a:cubicBezTo>
                      <a:pt x="228300" y="176135"/>
                      <a:pt x="231983" y="167543"/>
                      <a:pt x="234437" y="159565"/>
                    </a:cubicBezTo>
                    <a:lnTo>
                      <a:pt x="261441" y="146063"/>
                    </a:lnTo>
                    <a:lnTo>
                      <a:pt x="261441" y="115378"/>
                    </a:lnTo>
                    <a:lnTo>
                      <a:pt x="234437" y="101876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A6255033-3606-441D-BF9F-73AB91229BDC}"/>
                  </a:ext>
                </a:extLst>
              </p:cNvPr>
              <p:cNvSpPr/>
              <p:nvPr/>
            </p:nvSpPr>
            <p:spPr>
              <a:xfrm>
                <a:off x="9323566" y="2589901"/>
                <a:ext cx="261440" cy="260826"/>
              </a:xfrm>
              <a:custGeom>
                <a:avLst/>
                <a:gdLst>
                  <a:gd name="connsiteX0" fmla="*/ 130720 w 261440"/>
                  <a:gd name="connsiteY0" fmla="*/ 176749 h 260826"/>
                  <a:gd name="connsiteX1" fmla="*/ 84692 w 261440"/>
                  <a:gd name="connsiteY1" fmla="*/ 130720 h 260826"/>
                  <a:gd name="connsiteX2" fmla="*/ 130720 w 261440"/>
                  <a:gd name="connsiteY2" fmla="*/ 84692 h 260826"/>
                  <a:gd name="connsiteX3" fmla="*/ 176749 w 261440"/>
                  <a:gd name="connsiteY3" fmla="*/ 130720 h 260826"/>
                  <a:gd name="connsiteX4" fmla="*/ 130720 w 261440"/>
                  <a:gd name="connsiteY4" fmla="*/ 176749 h 260826"/>
                  <a:gd name="connsiteX5" fmla="*/ 130720 w 261440"/>
                  <a:gd name="connsiteY5" fmla="*/ 176749 h 260826"/>
                  <a:gd name="connsiteX6" fmla="*/ 224618 w 261440"/>
                  <a:gd name="connsiteY6" fmla="*/ 77941 h 260826"/>
                  <a:gd name="connsiteX7" fmla="*/ 234437 w 261440"/>
                  <a:gd name="connsiteY7" fmla="*/ 49097 h 260826"/>
                  <a:gd name="connsiteX8" fmla="*/ 212344 w 261440"/>
                  <a:gd name="connsiteY8" fmla="*/ 27003 h 260826"/>
                  <a:gd name="connsiteX9" fmla="*/ 183499 w 261440"/>
                  <a:gd name="connsiteY9" fmla="*/ 36823 h 260826"/>
                  <a:gd name="connsiteX10" fmla="*/ 159565 w 261440"/>
                  <a:gd name="connsiteY10" fmla="*/ 27003 h 260826"/>
                  <a:gd name="connsiteX11" fmla="*/ 146063 w 261440"/>
                  <a:gd name="connsiteY11" fmla="*/ 0 h 260826"/>
                  <a:gd name="connsiteX12" fmla="*/ 115378 w 261440"/>
                  <a:gd name="connsiteY12" fmla="*/ 0 h 260826"/>
                  <a:gd name="connsiteX13" fmla="*/ 101876 w 261440"/>
                  <a:gd name="connsiteY13" fmla="*/ 27003 h 260826"/>
                  <a:gd name="connsiteX14" fmla="*/ 77941 w 261440"/>
                  <a:gd name="connsiteY14" fmla="*/ 36823 h 260826"/>
                  <a:gd name="connsiteX15" fmla="*/ 49097 w 261440"/>
                  <a:gd name="connsiteY15" fmla="*/ 27003 h 260826"/>
                  <a:gd name="connsiteX16" fmla="*/ 27617 w 261440"/>
                  <a:gd name="connsiteY16" fmla="*/ 48483 h 260826"/>
                  <a:gd name="connsiteX17" fmla="*/ 36823 w 261440"/>
                  <a:gd name="connsiteY17" fmla="*/ 77328 h 260826"/>
                  <a:gd name="connsiteX18" fmla="*/ 27003 w 261440"/>
                  <a:gd name="connsiteY18" fmla="*/ 101262 h 260826"/>
                  <a:gd name="connsiteX19" fmla="*/ 0 w 261440"/>
                  <a:gd name="connsiteY19" fmla="*/ 114764 h 260826"/>
                  <a:gd name="connsiteX20" fmla="*/ 0 w 261440"/>
                  <a:gd name="connsiteY20" fmla="*/ 145449 h 260826"/>
                  <a:gd name="connsiteX21" fmla="*/ 27003 w 261440"/>
                  <a:gd name="connsiteY21" fmla="*/ 158951 h 260826"/>
                  <a:gd name="connsiteX22" fmla="*/ 36823 w 261440"/>
                  <a:gd name="connsiteY22" fmla="*/ 182886 h 260826"/>
                  <a:gd name="connsiteX23" fmla="*/ 27617 w 261440"/>
                  <a:gd name="connsiteY23" fmla="*/ 211730 h 260826"/>
                  <a:gd name="connsiteX24" fmla="*/ 49097 w 261440"/>
                  <a:gd name="connsiteY24" fmla="*/ 233210 h 260826"/>
                  <a:gd name="connsiteX25" fmla="*/ 77941 w 261440"/>
                  <a:gd name="connsiteY25" fmla="*/ 224004 h 260826"/>
                  <a:gd name="connsiteX26" fmla="*/ 101876 w 261440"/>
                  <a:gd name="connsiteY26" fmla="*/ 233824 h 260826"/>
                  <a:gd name="connsiteX27" fmla="*/ 115378 w 261440"/>
                  <a:gd name="connsiteY27" fmla="*/ 260827 h 260826"/>
                  <a:gd name="connsiteX28" fmla="*/ 146063 w 261440"/>
                  <a:gd name="connsiteY28" fmla="*/ 260827 h 260826"/>
                  <a:gd name="connsiteX29" fmla="*/ 159565 w 261440"/>
                  <a:gd name="connsiteY29" fmla="*/ 233824 h 260826"/>
                  <a:gd name="connsiteX30" fmla="*/ 183499 w 261440"/>
                  <a:gd name="connsiteY30" fmla="*/ 224004 h 260826"/>
                  <a:gd name="connsiteX31" fmla="*/ 212344 w 261440"/>
                  <a:gd name="connsiteY31" fmla="*/ 233824 h 260826"/>
                  <a:gd name="connsiteX32" fmla="*/ 233824 w 261440"/>
                  <a:gd name="connsiteY32" fmla="*/ 211730 h 260826"/>
                  <a:gd name="connsiteX33" fmla="*/ 224618 w 261440"/>
                  <a:gd name="connsiteY33" fmla="*/ 183499 h 260826"/>
                  <a:gd name="connsiteX34" fmla="*/ 234437 w 261440"/>
                  <a:gd name="connsiteY34" fmla="*/ 159565 h 260826"/>
                  <a:gd name="connsiteX35" fmla="*/ 261441 w 261440"/>
                  <a:gd name="connsiteY35" fmla="*/ 146063 h 260826"/>
                  <a:gd name="connsiteX36" fmla="*/ 261441 w 261440"/>
                  <a:gd name="connsiteY36" fmla="*/ 115378 h 260826"/>
                  <a:gd name="connsiteX37" fmla="*/ 234437 w 261440"/>
                  <a:gd name="connsiteY37" fmla="*/ 101876 h 260826"/>
                  <a:gd name="connsiteX38" fmla="*/ 224618 w 261440"/>
                  <a:gd name="connsiteY38" fmla="*/ 77941 h 260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40" h="260826">
                    <a:moveTo>
                      <a:pt x="130720" y="176749"/>
                    </a:moveTo>
                    <a:cubicBezTo>
                      <a:pt x="104944" y="176749"/>
                      <a:pt x="84692" y="155882"/>
                      <a:pt x="84692" y="130720"/>
                    </a:cubicBezTo>
                    <a:cubicBezTo>
                      <a:pt x="84692" y="104944"/>
                      <a:pt x="105558" y="84692"/>
                      <a:pt x="130720" y="84692"/>
                    </a:cubicBezTo>
                    <a:cubicBezTo>
                      <a:pt x="156496" y="84692"/>
                      <a:pt x="176749" y="105558"/>
                      <a:pt x="176749" y="130720"/>
                    </a:cubicBezTo>
                    <a:cubicBezTo>
                      <a:pt x="176749" y="155882"/>
                      <a:pt x="156496" y="176749"/>
                      <a:pt x="130720" y="176749"/>
                    </a:cubicBezTo>
                    <a:lnTo>
                      <a:pt x="130720" y="176749"/>
                    </a:lnTo>
                    <a:close/>
                    <a:moveTo>
                      <a:pt x="224618" y="77941"/>
                    </a:moveTo>
                    <a:lnTo>
                      <a:pt x="234437" y="49097"/>
                    </a:lnTo>
                    <a:lnTo>
                      <a:pt x="212344" y="27003"/>
                    </a:lnTo>
                    <a:lnTo>
                      <a:pt x="183499" y="36823"/>
                    </a:lnTo>
                    <a:cubicBezTo>
                      <a:pt x="176135" y="32527"/>
                      <a:pt x="167543" y="29458"/>
                      <a:pt x="159565" y="27003"/>
                    </a:cubicBezTo>
                    <a:lnTo>
                      <a:pt x="146063" y="0"/>
                    </a:lnTo>
                    <a:lnTo>
                      <a:pt x="115378" y="0"/>
                    </a:lnTo>
                    <a:lnTo>
                      <a:pt x="101876" y="27003"/>
                    </a:lnTo>
                    <a:cubicBezTo>
                      <a:pt x="93284" y="29458"/>
                      <a:pt x="85306" y="32527"/>
                      <a:pt x="77941" y="36823"/>
                    </a:cubicBezTo>
                    <a:lnTo>
                      <a:pt x="49097" y="27003"/>
                    </a:lnTo>
                    <a:lnTo>
                      <a:pt x="27617" y="48483"/>
                    </a:lnTo>
                    <a:lnTo>
                      <a:pt x="36823" y="77328"/>
                    </a:lnTo>
                    <a:cubicBezTo>
                      <a:pt x="32527" y="84692"/>
                      <a:pt x="29458" y="93284"/>
                      <a:pt x="27003" y="101262"/>
                    </a:cubicBezTo>
                    <a:lnTo>
                      <a:pt x="0" y="114764"/>
                    </a:lnTo>
                    <a:lnTo>
                      <a:pt x="0" y="145449"/>
                    </a:lnTo>
                    <a:lnTo>
                      <a:pt x="27003" y="158951"/>
                    </a:lnTo>
                    <a:cubicBezTo>
                      <a:pt x="29458" y="167543"/>
                      <a:pt x="32527" y="175521"/>
                      <a:pt x="36823" y="182886"/>
                    </a:cubicBezTo>
                    <a:lnTo>
                      <a:pt x="27617" y="211730"/>
                    </a:lnTo>
                    <a:lnTo>
                      <a:pt x="49097" y="233210"/>
                    </a:lnTo>
                    <a:lnTo>
                      <a:pt x="77941" y="224004"/>
                    </a:lnTo>
                    <a:cubicBezTo>
                      <a:pt x="85306" y="228300"/>
                      <a:pt x="93284" y="231369"/>
                      <a:pt x="101876" y="233824"/>
                    </a:cubicBezTo>
                    <a:lnTo>
                      <a:pt x="115378" y="260827"/>
                    </a:lnTo>
                    <a:lnTo>
                      <a:pt x="146063" y="260827"/>
                    </a:lnTo>
                    <a:lnTo>
                      <a:pt x="159565" y="233824"/>
                    </a:lnTo>
                    <a:cubicBezTo>
                      <a:pt x="168157" y="231369"/>
                      <a:pt x="176135" y="228300"/>
                      <a:pt x="183499" y="224004"/>
                    </a:cubicBezTo>
                    <a:lnTo>
                      <a:pt x="212344" y="233824"/>
                    </a:lnTo>
                    <a:lnTo>
                      <a:pt x="233824" y="211730"/>
                    </a:lnTo>
                    <a:lnTo>
                      <a:pt x="224618" y="183499"/>
                    </a:lnTo>
                    <a:cubicBezTo>
                      <a:pt x="228914" y="176135"/>
                      <a:pt x="231983" y="168157"/>
                      <a:pt x="234437" y="159565"/>
                    </a:cubicBezTo>
                    <a:lnTo>
                      <a:pt x="261441" y="146063"/>
                    </a:lnTo>
                    <a:lnTo>
                      <a:pt x="261441" y="115378"/>
                    </a:lnTo>
                    <a:lnTo>
                      <a:pt x="234437" y="101876"/>
                    </a:lnTo>
                    <a:cubicBezTo>
                      <a:pt x="231983" y="93284"/>
                      <a:pt x="228914" y="85306"/>
                      <a:pt x="224618" y="779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4B31BF0-F689-4E26-B12B-9F70AD6232E8}"/>
              </a:ext>
            </a:extLst>
          </p:cNvPr>
          <p:cNvGrpSpPr/>
          <p:nvPr/>
        </p:nvGrpSpPr>
        <p:grpSpPr>
          <a:xfrm>
            <a:off x="3328268" y="715273"/>
            <a:ext cx="5535463" cy="862019"/>
            <a:chOff x="5582948" y="969651"/>
            <a:chExt cx="5535463" cy="862019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E6F3BF3-B9FC-487A-99D9-6E1A303D768C}"/>
                </a:ext>
              </a:extLst>
            </p:cNvPr>
            <p:cNvSpPr txBox="1"/>
            <p:nvPr/>
          </p:nvSpPr>
          <p:spPr>
            <a:xfrm>
              <a:off x="5582948" y="969651"/>
              <a:ext cx="55354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Our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Process</a:t>
              </a:r>
              <a:endPara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337E9DA-B617-4941-9FBC-98AB2E446597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5782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417ED8A-8414-4CC6-8A1D-23FEDC97F9CD}"/>
              </a:ext>
            </a:extLst>
          </p:cNvPr>
          <p:cNvGrpSpPr/>
          <p:nvPr/>
        </p:nvGrpSpPr>
        <p:grpSpPr>
          <a:xfrm>
            <a:off x="615749" y="992721"/>
            <a:ext cx="7225898" cy="4872558"/>
            <a:chOff x="2483051" y="1535961"/>
            <a:chExt cx="7225898" cy="4872558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D21A30-487E-437B-BBBE-43261904BF82}"/>
                </a:ext>
              </a:extLst>
            </p:cNvPr>
            <p:cNvSpPr/>
            <p:nvPr/>
          </p:nvSpPr>
          <p:spPr>
            <a:xfrm>
              <a:off x="5236323" y="4834698"/>
              <a:ext cx="870817" cy="905685"/>
            </a:xfrm>
            <a:custGeom>
              <a:avLst/>
              <a:gdLst>
                <a:gd name="connsiteX0" fmla="*/ 665264 w 870817"/>
                <a:gd name="connsiteY0" fmla="*/ 0 h 905685"/>
                <a:gd name="connsiteX1" fmla="*/ 819832 w 870817"/>
                <a:gd name="connsiteY1" fmla="*/ 505100 h 905685"/>
                <a:gd name="connsiteX2" fmla="*/ 870817 w 870817"/>
                <a:gd name="connsiteY2" fmla="*/ 566877 h 905685"/>
                <a:gd name="connsiteX3" fmla="*/ 809919 w 870817"/>
                <a:gd name="connsiteY3" fmla="*/ 640660 h 905685"/>
                <a:gd name="connsiteX4" fmla="*/ 170914 w 870817"/>
                <a:gd name="connsiteY4" fmla="*/ 905685 h 905685"/>
                <a:gd name="connsiteX5" fmla="*/ 45719 w 870817"/>
                <a:gd name="connsiteY5" fmla="*/ 905685 h 905685"/>
                <a:gd name="connsiteX6" fmla="*/ 13952 w 870817"/>
                <a:gd name="connsiteY6" fmla="*/ 905685 h 905685"/>
                <a:gd name="connsiteX7" fmla="*/ 0 w 870817"/>
                <a:gd name="connsiteY7" fmla="*/ 905685 h 905685"/>
                <a:gd name="connsiteX8" fmla="*/ 0 w 870817"/>
                <a:gd name="connsiteY8" fmla="*/ 496684 h 905685"/>
                <a:gd name="connsiteX9" fmla="*/ 10773 w 870817"/>
                <a:gd name="connsiteY9" fmla="*/ 496684 h 905685"/>
                <a:gd name="connsiteX10" fmla="*/ 10773 w 870817"/>
                <a:gd name="connsiteY10" fmla="*/ 495023 h 905685"/>
                <a:gd name="connsiteX11" fmla="*/ 13952 w 870817"/>
                <a:gd name="connsiteY11" fmla="*/ 495023 h 905685"/>
                <a:gd name="connsiteX12" fmla="*/ 13952 w 870817"/>
                <a:gd name="connsiteY12" fmla="*/ 495019 h 905685"/>
                <a:gd name="connsiteX13" fmla="*/ 170914 w 870817"/>
                <a:gd name="connsiteY13" fmla="*/ 495019 h 905685"/>
                <a:gd name="connsiteX14" fmla="*/ 664313 w 870817"/>
                <a:gd name="connsiteY14" fmla="*/ 1665 h 90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0817" h="905685">
                  <a:moveTo>
                    <a:pt x="665264" y="0"/>
                  </a:moveTo>
                  <a:cubicBezTo>
                    <a:pt x="665264" y="186933"/>
                    <a:pt x="722274" y="360794"/>
                    <a:pt x="819832" y="505100"/>
                  </a:cubicBezTo>
                  <a:lnTo>
                    <a:pt x="870817" y="566877"/>
                  </a:lnTo>
                  <a:lnTo>
                    <a:pt x="809919" y="640660"/>
                  </a:lnTo>
                  <a:cubicBezTo>
                    <a:pt x="646238" y="804337"/>
                    <a:pt x="420229" y="905685"/>
                    <a:pt x="170914" y="905685"/>
                  </a:cubicBezTo>
                  <a:lnTo>
                    <a:pt x="45719" y="905685"/>
                  </a:lnTo>
                  <a:lnTo>
                    <a:pt x="13952" y="905685"/>
                  </a:lnTo>
                  <a:lnTo>
                    <a:pt x="0" y="905685"/>
                  </a:lnTo>
                  <a:lnTo>
                    <a:pt x="0" y="496684"/>
                  </a:lnTo>
                  <a:lnTo>
                    <a:pt x="10773" y="496684"/>
                  </a:lnTo>
                  <a:lnTo>
                    <a:pt x="10773" y="495023"/>
                  </a:lnTo>
                  <a:lnTo>
                    <a:pt x="13952" y="495023"/>
                  </a:lnTo>
                  <a:lnTo>
                    <a:pt x="13952" y="495019"/>
                  </a:lnTo>
                  <a:lnTo>
                    <a:pt x="170914" y="495019"/>
                  </a:lnTo>
                  <a:cubicBezTo>
                    <a:pt x="443615" y="495019"/>
                    <a:pt x="664313" y="274286"/>
                    <a:pt x="664313" y="1665"/>
                  </a:cubicBezTo>
                  <a:close/>
                </a:path>
              </a:pathLst>
            </a:custGeom>
            <a:solidFill>
              <a:srgbClr val="F69F15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FEB4B10-2579-48FE-94E0-CB69C8B4DC58}"/>
                </a:ext>
              </a:extLst>
            </p:cNvPr>
            <p:cNvSpPr/>
            <p:nvPr/>
          </p:nvSpPr>
          <p:spPr>
            <a:xfrm>
              <a:off x="5799725" y="4834698"/>
              <a:ext cx="307415" cy="682738"/>
            </a:xfrm>
            <a:custGeom>
              <a:avLst/>
              <a:gdLst>
                <a:gd name="connsiteX0" fmla="*/ 274783 w 307415"/>
                <a:gd name="connsiteY0" fmla="*/ 527338 h 682738"/>
                <a:gd name="connsiteX1" fmla="*/ 307415 w 307415"/>
                <a:gd name="connsiteY1" fmla="*/ 566877 h 682738"/>
                <a:gd name="connsiteX2" fmla="*/ 246517 w 307415"/>
                <a:gd name="connsiteY2" fmla="*/ 640660 h 682738"/>
                <a:gd name="connsiteX3" fmla="*/ 195535 w 307415"/>
                <a:gd name="connsiteY3" fmla="*/ 682738 h 682738"/>
                <a:gd name="connsiteX4" fmla="*/ 180701 w 307415"/>
                <a:gd name="connsiteY4" fmla="*/ 664765 h 682738"/>
                <a:gd name="connsiteX5" fmla="*/ 230266 w 307415"/>
                <a:gd name="connsiteY5" fmla="*/ 604713 h 682738"/>
                <a:gd name="connsiteX6" fmla="*/ 101862 w 307415"/>
                <a:gd name="connsiteY6" fmla="*/ 0 h 682738"/>
                <a:gd name="connsiteX7" fmla="*/ 256430 w 307415"/>
                <a:gd name="connsiteY7" fmla="*/ 505100 h 682738"/>
                <a:gd name="connsiteX8" fmla="*/ 274783 w 307415"/>
                <a:gd name="connsiteY8" fmla="*/ 527337 h 682738"/>
                <a:gd name="connsiteX9" fmla="*/ 230265 w 307415"/>
                <a:gd name="connsiteY9" fmla="*/ 604713 h 682738"/>
                <a:gd name="connsiteX10" fmla="*/ 180700 w 307415"/>
                <a:gd name="connsiteY10" fmla="*/ 664765 h 682738"/>
                <a:gd name="connsiteX11" fmla="*/ 129715 w 307415"/>
                <a:gd name="connsiteY11" fmla="*/ 602988 h 682738"/>
                <a:gd name="connsiteX12" fmla="*/ 15847 w 307415"/>
                <a:gd name="connsiteY12" fmla="*/ 366423 h 682738"/>
                <a:gd name="connsiteX13" fmla="*/ 0 w 307415"/>
                <a:gd name="connsiteY13" fmla="*/ 297814 h 682738"/>
                <a:gd name="connsiteX14" fmla="*/ 16700 w 307415"/>
                <a:gd name="connsiteY14" fmla="*/ 277570 h 682738"/>
                <a:gd name="connsiteX15" fmla="*/ 100911 w 307415"/>
                <a:gd name="connsiteY15" fmla="*/ 1665 h 682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415" h="682738">
                  <a:moveTo>
                    <a:pt x="274783" y="527338"/>
                  </a:moveTo>
                  <a:lnTo>
                    <a:pt x="307415" y="566877"/>
                  </a:lnTo>
                  <a:lnTo>
                    <a:pt x="246517" y="640660"/>
                  </a:lnTo>
                  <a:lnTo>
                    <a:pt x="195535" y="682738"/>
                  </a:lnTo>
                  <a:lnTo>
                    <a:pt x="180701" y="664765"/>
                  </a:lnTo>
                  <a:lnTo>
                    <a:pt x="230266" y="604713"/>
                  </a:lnTo>
                  <a:close/>
                  <a:moveTo>
                    <a:pt x="101862" y="0"/>
                  </a:moveTo>
                  <a:cubicBezTo>
                    <a:pt x="101862" y="186933"/>
                    <a:pt x="158872" y="360794"/>
                    <a:pt x="256430" y="505100"/>
                  </a:cubicBezTo>
                  <a:lnTo>
                    <a:pt x="274783" y="527337"/>
                  </a:lnTo>
                  <a:lnTo>
                    <a:pt x="230265" y="604713"/>
                  </a:lnTo>
                  <a:lnTo>
                    <a:pt x="180700" y="664765"/>
                  </a:lnTo>
                  <a:lnTo>
                    <a:pt x="129715" y="602988"/>
                  </a:lnTo>
                  <a:cubicBezTo>
                    <a:pt x="80936" y="530835"/>
                    <a:pt x="42294" y="451294"/>
                    <a:pt x="15847" y="366423"/>
                  </a:cubicBezTo>
                  <a:lnTo>
                    <a:pt x="0" y="297814"/>
                  </a:lnTo>
                  <a:lnTo>
                    <a:pt x="16700" y="277570"/>
                  </a:lnTo>
                  <a:cubicBezTo>
                    <a:pt x="69876" y="198834"/>
                    <a:pt x="100911" y="103898"/>
                    <a:pt x="100911" y="1665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E48EF1-3AA6-4C82-A4A4-2E3F50AB3421}"/>
                </a:ext>
              </a:extLst>
            </p:cNvPr>
            <p:cNvSpPr/>
            <p:nvPr/>
          </p:nvSpPr>
          <p:spPr>
            <a:xfrm>
              <a:off x="2483051" y="2743632"/>
              <a:ext cx="1918042" cy="2996755"/>
            </a:xfrm>
            <a:custGeom>
              <a:avLst/>
              <a:gdLst>
                <a:gd name="connsiteX0" fmla="*/ 904056 w 1918042"/>
                <a:gd name="connsiteY0" fmla="*/ 0 h 2996755"/>
                <a:gd name="connsiteX1" fmla="*/ 1219750 w 1918042"/>
                <a:gd name="connsiteY1" fmla="*/ 0 h 2996755"/>
                <a:gd name="connsiteX2" fmla="*/ 1858747 w 1918042"/>
                <a:gd name="connsiteY2" fmla="*/ 265025 h 2996755"/>
                <a:gd name="connsiteX3" fmla="*/ 1918042 w 1918042"/>
                <a:gd name="connsiteY3" fmla="*/ 336861 h 2996755"/>
                <a:gd name="connsiteX4" fmla="*/ 1866862 w 1918042"/>
                <a:gd name="connsiteY4" fmla="*/ 398860 h 2996755"/>
                <a:gd name="connsiteX5" fmla="*/ 1716928 w 1918042"/>
                <a:gd name="connsiteY5" fmla="*/ 811696 h 2996755"/>
                <a:gd name="connsiteX6" fmla="*/ 1712568 w 1918042"/>
                <a:gd name="connsiteY6" fmla="*/ 897773 h 2996755"/>
                <a:gd name="connsiteX7" fmla="*/ 1703174 w 1918042"/>
                <a:gd name="connsiteY7" fmla="*/ 804550 h 2996755"/>
                <a:gd name="connsiteX8" fmla="*/ 1219750 w 1918042"/>
                <a:gd name="connsiteY8" fmla="*/ 410667 h 2996755"/>
                <a:gd name="connsiteX9" fmla="*/ 904056 w 1918042"/>
                <a:gd name="connsiteY9" fmla="*/ 410667 h 2996755"/>
                <a:gd name="connsiteX10" fmla="*/ 410608 w 1918042"/>
                <a:gd name="connsiteY10" fmla="*/ 904021 h 2996755"/>
                <a:gd name="connsiteX11" fmla="*/ 410608 w 1918042"/>
                <a:gd name="connsiteY11" fmla="*/ 2092734 h 2996755"/>
                <a:gd name="connsiteX12" fmla="*/ 904056 w 1918042"/>
                <a:gd name="connsiteY12" fmla="*/ 2586089 h 2996755"/>
                <a:gd name="connsiteX13" fmla="*/ 1061004 w 1918042"/>
                <a:gd name="connsiteY13" fmla="*/ 2586089 h 2996755"/>
                <a:gd name="connsiteX14" fmla="*/ 1061004 w 1918042"/>
                <a:gd name="connsiteY14" fmla="*/ 2996755 h 2996755"/>
                <a:gd name="connsiteX15" fmla="*/ 904056 w 1918042"/>
                <a:gd name="connsiteY15" fmla="*/ 2996755 h 2996755"/>
                <a:gd name="connsiteX16" fmla="*/ 0 w 1918042"/>
                <a:gd name="connsiteY16" fmla="*/ 2092734 h 2996755"/>
                <a:gd name="connsiteX17" fmla="*/ 0 w 1918042"/>
                <a:gd name="connsiteY17" fmla="*/ 904021 h 2996755"/>
                <a:gd name="connsiteX18" fmla="*/ 904056 w 1918042"/>
                <a:gd name="connsiteY18" fmla="*/ 0 h 299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8042" h="2996755">
                  <a:moveTo>
                    <a:pt x="904056" y="0"/>
                  </a:moveTo>
                  <a:lnTo>
                    <a:pt x="1219750" y="0"/>
                  </a:lnTo>
                  <a:cubicBezTo>
                    <a:pt x="1469042" y="0"/>
                    <a:pt x="1695056" y="101349"/>
                    <a:pt x="1858747" y="265025"/>
                  </a:cubicBezTo>
                  <a:lnTo>
                    <a:pt x="1918042" y="336861"/>
                  </a:lnTo>
                  <a:lnTo>
                    <a:pt x="1866862" y="398860"/>
                  </a:lnTo>
                  <a:cubicBezTo>
                    <a:pt x="1785547" y="519111"/>
                    <a:pt x="1732389" y="659899"/>
                    <a:pt x="1716928" y="811696"/>
                  </a:cubicBezTo>
                  <a:lnTo>
                    <a:pt x="1712568" y="897773"/>
                  </a:lnTo>
                  <a:lnTo>
                    <a:pt x="1703174" y="804550"/>
                  </a:lnTo>
                  <a:cubicBezTo>
                    <a:pt x="1657164" y="579666"/>
                    <a:pt x="1458221" y="410667"/>
                    <a:pt x="1219750" y="410667"/>
                  </a:cubicBezTo>
                  <a:lnTo>
                    <a:pt x="904056" y="410667"/>
                  </a:lnTo>
                  <a:cubicBezTo>
                    <a:pt x="631388" y="410667"/>
                    <a:pt x="410608" y="631400"/>
                    <a:pt x="410608" y="904021"/>
                  </a:cubicBezTo>
                  <a:lnTo>
                    <a:pt x="410608" y="2092734"/>
                  </a:lnTo>
                  <a:cubicBezTo>
                    <a:pt x="410608" y="2365355"/>
                    <a:pt x="631388" y="2586089"/>
                    <a:pt x="904056" y="2586089"/>
                  </a:cubicBezTo>
                  <a:lnTo>
                    <a:pt x="1061004" y="2586089"/>
                  </a:lnTo>
                  <a:lnTo>
                    <a:pt x="1061004" y="2996755"/>
                  </a:lnTo>
                  <a:lnTo>
                    <a:pt x="904056" y="2996755"/>
                  </a:lnTo>
                  <a:cubicBezTo>
                    <a:pt x="405470" y="2996755"/>
                    <a:pt x="0" y="2591361"/>
                    <a:pt x="0" y="2092734"/>
                  </a:cubicBezTo>
                  <a:lnTo>
                    <a:pt x="0" y="904021"/>
                  </a:lnTo>
                  <a:cubicBezTo>
                    <a:pt x="0" y="405394"/>
                    <a:pt x="405470" y="0"/>
                    <a:pt x="90405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C2AE7A2-6F85-4860-8AEC-F25932C3D0BB}"/>
                </a:ext>
              </a:extLst>
            </p:cNvPr>
            <p:cNvSpPr/>
            <p:nvPr/>
          </p:nvSpPr>
          <p:spPr>
            <a:xfrm>
              <a:off x="4384563" y="4836363"/>
              <a:ext cx="852259" cy="902359"/>
            </a:xfrm>
            <a:custGeom>
              <a:avLst/>
              <a:gdLst>
                <a:gd name="connsiteX0" fmla="*/ 204126 w 852259"/>
                <a:gd name="connsiteY0" fmla="*/ 0 h 902359"/>
                <a:gd name="connsiteX1" fmla="*/ 205042 w 852259"/>
                <a:gd name="connsiteY1" fmla="*/ 3 h 902359"/>
                <a:gd name="connsiteX2" fmla="*/ 698490 w 852259"/>
                <a:gd name="connsiteY2" fmla="*/ 493358 h 902359"/>
                <a:gd name="connsiteX3" fmla="*/ 852259 w 852259"/>
                <a:gd name="connsiteY3" fmla="*/ 493358 h 902359"/>
                <a:gd name="connsiteX4" fmla="*/ 852259 w 852259"/>
                <a:gd name="connsiteY4" fmla="*/ 902359 h 902359"/>
                <a:gd name="connsiteX5" fmla="*/ 698490 w 852259"/>
                <a:gd name="connsiteY5" fmla="*/ 902359 h 902359"/>
                <a:gd name="connsiteX6" fmla="*/ 59493 w 852259"/>
                <a:gd name="connsiteY6" fmla="*/ 637282 h 902359"/>
                <a:gd name="connsiteX7" fmla="*/ 0 w 852259"/>
                <a:gd name="connsiteY7" fmla="*/ 565203 h 902359"/>
                <a:gd name="connsiteX8" fmla="*/ 49558 w 852259"/>
                <a:gd name="connsiteY8" fmla="*/ 505160 h 902359"/>
                <a:gd name="connsiteX9" fmla="*/ 204126 w 852259"/>
                <a:gd name="connsiteY9" fmla="*/ 0 h 90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259" h="902359">
                  <a:moveTo>
                    <a:pt x="204126" y="0"/>
                  </a:moveTo>
                  <a:lnTo>
                    <a:pt x="205042" y="3"/>
                  </a:lnTo>
                  <a:cubicBezTo>
                    <a:pt x="205042" y="272624"/>
                    <a:pt x="425822" y="493358"/>
                    <a:pt x="698490" y="493358"/>
                  </a:cubicBezTo>
                  <a:lnTo>
                    <a:pt x="852259" y="493358"/>
                  </a:lnTo>
                  <a:lnTo>
                    <a:pt x="852259" y="902359"/>
                  </a:lnTo>
                  <a:lnTo>
                    <a:pt x="698490" y="902359"/>
                  </a:lnTo>
                  <a:cubicBezTo>
                    <a:pt x="449197" y="902359"/>
                    <a:pt x="223184" y="800976"/>
                    <a:pt x="59493" y="637282"/>
                  </a:cubicBezTo>
                  <a:lnTo>
                    <a:pt x="0" y="565203"/>
                  </a:lnTo>
                  <a:lnTo>
                    <a:pt x="49558" y="505160"/>
                  </a:lnTo>
                  <a:cubicBezTo>
                    <a:pt x="147116" y="360859"/>
                    <a:pt x="204126" y="186985"/>
                    <a:pt x="20412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E2C8FA-F9B0-45D3-BA62-CFC6CBEA30E8}"/>
                </a:ext>
              </a:extLst>
            </p:cNvPr>
            <p:cNvSpPr/>
            <p:nvPr/>
          </p:nvSpPr>
          <p:spPr>
            <a:xfrm>
              <a:off x="7791055" y="2743632"/>
              <a:ext cx="1917894" cy="2995086"/>
            </a:xfrm>
            <a:custGeom>
              <a:avLst/>
              <a:gdLst>
                <a:gd name="connsiteX0" fmla="*/ 698045 w 1917894"/>
                <a:gd name="connsiteY0" fmla="*/ 0 h 2995086"/>
                <a:gd name="connsiteX1" fmla="*/ 1013801 w 1917894"/>
                <a:gd name="connsiteY1" fmla="*/ 0 h 2995086"/>
                <a:gd name="connsiteX2" fmla="*/ 1917889 w 1917894"/>
                <a:gd name="connsiteY2" fmla="*/ 904020 h 2995086"/>
                <a:gd name="connsiteX3" fmla="*/ 1917889 w 1917894"/>
                <a:gd name="connsiteY3" fmla="*/ 2092731 h 2995086"/>
                <a:gd name="connsiteX4" fmla="*/ 1013801 w 1917894"/>
                <a:gd name="connsiteY4" fmla="*/ 2995086 h 2995086"/>
                <a:gd name="connsiteX5" fmla="*/ 856887 w 1917894"/>
                <a:gd name="connsiteY5" fmla="*/ 2995086 h 2995086"/>
                <a:gd name="connsiteX6" fmla="*/ 856887 w 1917894"/>
                <a:gd name="connsiteY6" fmla="*/ 2584420 h 2995086"/>
                <a:gd name="connsiteX7" fmla="*/ 1013801 w 1917894"/>
                <a:gd name="connsiteY7" fmla="*/ 2584420 h 2995086"/>
                <a:gd name="connsiteX8" fmla="*/ 1507291 w 1917894"/>
                <a:gd name="connsiteY8" fmla="*/ 2090928 h 2995086"/>
                <a:gd name="connsiteX9" fmla="*/ 1507291 w 1917894"/>
                <a:gd name="connsiteY9" fmla="*/ 904020 h 2995086"/>
                <a:gd name="connsiteX10" fmla="*/ 1013801 w 1917894"/>
                <a:gd name="connsiteY10" fmla="*/ 410666 h 2995086"/>
                <a:gd name="connsiteX11" fmla="*/ 698045 w 1917894"/>
                <a:gd name="connsiteY11" fmla="*/ 410666 h 2995086"/>
                <a:gd name="connsiteX12" fmla="*/ 214704 w 1917894"/>
                <a:gd name="connsiteY12" fmla="*/ 804549 h 2995086"/>
                <a:gd name="connsiteX13" fmla="*/ 205528 w 1917894"/>
                <a:gd name="connsiteY13" fmla="*/ 895650 h 2995086"/>
                <a:gd name="connsiteX14" fmla="*/ 201276 w 1917894"/>
                <a:gd name="connsiteY14" fmla="*/ 811696 h 2995086"/>
                <a:gd name="connsiteX15" fmla="*/ 51343 w 1917894"/>
                <a:gd name="connsiteY15" fmla="*/ 398860 h 2995086"/>
                <a:gd name="connsiteX16" fmla="*/ 0 w 1917894"/>
                <a:gd name="connsiteY16" fmla="*/ 336664 h 2995086"/>
                <a:gd name="connsiteX17" fmla="*/ 59128 w 1917894"/>
                <a:gd name="connsiteY17" fmla="*/ 265025 h 2995086"/>
                <a:gd name="connsiteX18" fmla="*/ 698045 w 1917894"/>
                <a:gd name="connsiteY18" fmla="*/ 0 h 29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17894" h="2995086">
                  <a:moveTo>
                    <a:pt x="698045" y="0"/>
                  </a:moveTo>
                  <a:lnTo>
                    <a:pt x="1013801" y="0"/>
                  </a:lnTo>
                  <a:cubicBezTo>
                    <a:pt x="1512431" y="0"/>
                    <a:pt x="1917889" y="405394"/>
                    <a:pt x="1917889" y="904020"/>
                  </a:cubicBezTo>
                  <a:lnTo>
                    <a:pt x="1917889" y="2092731"/>
                  </a:lnTo>
                  <a:cubicBezTo>
                    <a:pt x="1919560" y="2589554"/>
                    <a:pt x="1512431" y="2995086"/>
                    <a:pt x="1013801" y="2995086"/>
                  </a:cubicBezTo>
                  <a:lnTo>
                    <a:pt x="856887" y="2995086"/>
                  </a:lnTo>
                  <a:lnTo>
                    <a:pt x="856887" y="2584420"/>
                  </a:lnTo>
                  <a:lnTo>
                    <a:pt x="1013801" y="2584420"/>
                  </a:lnTo>
                  <a:cubicBezTo>
                    <a:pt x="1286377" y="2584420"/>
                    <a:pt x="1507291" y="2363549"/>
                    <a:pt x="1507291" y="2090928"/>
                  </a:cubicBezTo>
                  <a:lnTo>
                    <a:pt x="1507291" y="904020"/>
                  </a:lnTo>
                  <a:cubicBezTo>
                    <a:pt x="1507291" y="631399"/>
                    <a:pt x="1286377" y="410666"/>
                    <a:pt x="1013801" y="410666"/>
                  </a:cubicBezTo>
                  <a:lnTo>
                    <a:pt x="698045" y="410666"/>
                  </a:lnTo>
                  <a:cubicBezTo>
                    <a:pt x="459542" y="410666"/>
                    <a:pt x="260691" y="579665"/>
                    <a:pt x="214704" y="804549"/>
                  </a:cubicBezTo>
                  <a:lnTo>
                    <a:pt x="205528" y="895650"/>
                  </a:lnTo>
                  <a:lnTo>
                    <a:pt x="201276" y="811696"/>
                  </a:lnTo>
                  <a:cubicBezTo>
                    <a:pt x="185815" y="659899"/>
                    <a:pt x="132657" y="519111"/>
                    <a:pt x="51343" y="398860"/>
                  </a:cubicBezTo>
                  <a:lnTo>
                    <a:pt x="0" y="336664"/>
                  </a:lnTo>
                  <a:lnTo>
                    <a:pt x="59128" y="265025"/>
                  </a:lnTo>
                  <a:cubicBezTo>
                    <a:pt x="222805" y="101349"/>
                    <a:pt x="448795" y="0"/>
                    <a:pt x="698045" y="0"/>
                  </a:cubicBezTo>
                  <a:close/>
                </a:path>
              </a:pathLst>
            </a:custGeom>
            <a:solidFill>
              <a:srgbClr val="63AA28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4F2EA8D-DEC4-4884-AC95-0DDD95319B9A}"/>
                </a:ext>
              </a:extLst>
            </p:cNvPr>
            <p:cNvSpPr/>
            <p:nvPr/>
          </p:nvSpPr>
          <p:spPr>
            <a:xfrm>
              <a:off x="6087529" y="2743631"/>
              <a:ext cx="2568465" cy="2995086"/>
            </a:xfrm>
            <a:custGeom>
              <a:avLst/>
              <a:gdLst>
                <a:gd name="connsiteX0" fmla="*/ 698242 w 2568465"/>
                <a:gd name="connsiteY0" fmla="*/ 0 h 2995086"/>
                <a:gd name="connsiteX1" fmla="*/ 1014068 w 2568465"/>
                <a:gd name="connsiteY1" fmla="*/ 0 h 2995086"/>
                <a:gd name="connsiteX2" fmla="*/ 1653013 w 2568465"/>
                <a:gd name="connsiteY2" fmla="*/ 265025 h 2995086"/>
                <a:gd name="connsiteX3" fmla="*/ 1712152 w 2568465"/>
                <a:gd name="connsiteY3" fmla="*/ 336664 h 2995086"/>
                <a:gd name="connsiteX4" fmla="*/ 1763495 w 2568465"/>
                <a:gd name="connsiteY4" fmla="*/ 398860 h 2995086"/>
                <a:gd name="connsiteX5" fmla="*/ 1913428 w 2568465"/>
                <a:gd name="connsiteY5" fmla="*/ 811696 h 2995086"/>
                <a:gd name="connsiteX6" fmla="*/ 1917680 w 2568465"/>
                <a:gd name="connsiteY6" fmla="*/ 895650 h 2995086"/>
                <a:gd name="connsiteX7" fmla="*/ 1918104 w 2568465"/>
                <a:gd name="connsiteY7" fmla="*/ 904020 h 2995086"/>
                <a:gd name="connsiteX8" fmla="*/ 1918104 w 2568465"/>
                <a:gd name="connsiteY8" fmla="*/ 2092731 h 2995086"/>
                <a:gd name="connsiteX9" fmla="*/ 2411503 w 2568465"/>
                <a:gd name="connsiteY9" fmla="*/ 2586085 h 2995086"/>
                <a:gd name="connsiteX10" fmla="*/ 2568465 w 2568465"/>
                <a:gd name="connsiteY10" fmla="*/ 2586085 h 2995086"/>
                <a:gd name="connsiteX11" fmla="*/ 2568465 w 2568465"/>
                <a:gd name="connsiteY11" fmla="*/ 2995086 h 2995086"/>
                <a:gd name="connsiteX12" fmla="*/ 2411503 w 2568465"/>
                <a:gd name="connsiteY12" fmla="*/ 2995086 h 2995086"/>
                <a:gd name="connsiteX13" fmla="*/ 1772498 w 2568465"/>
                <a:gd name="connsiteY13" fmla="*/ 2730009 h 2995086"/>
                <a:gd name="connsiteX14" fmla="*/ 1712857 w 2568465"/>
                <a:gd name="connsiteY14" fmla="*/ 2657745 h 2995086"/>
                <a:gd name="connsiteX15" fmla="*/ 1662035 w 2568465"/>
                <a:gd name="connsiteY15" fmla="*/ 2596166 h 2995086"/>
                <a:gd name="connsiteX16" fmla="*/ 1507467 w 2568465"/>
                <a:gd name="connsiteY16" fmla="*/ 2091066 h 2995086"/>
                <a:gd name="connsiteX17" fmla="*/ 1507467 w 2568465"/>
                <a:gd name="connsiteY17" fmla="*/ 904020 h 2995086"/>
                <a:gd name="connsiteX18" fmla="*/ 1506650 w 2568465"/>
                <a:gd name="connsiteY18" fmla="*/ 895909 h 2995086"/>
                <a:gd name="connsiteX19" fmla="*/ 1497445 w 2568465"/>
                <a:gd name="connsiteY19" fmla="*/ 804549 h 2995086"/>
                <a:gd name="connsiteX20" fmla="*/ 1014068 w 2568465"/>
                <a:gd name="connsiteY20" fmla="*/ 410666 h 2995086"/>
                <a:gd name="connsiteX21" fmla="*/ 698242 w 2568465"/>
                <a:gd name="connsiteY21" fmla="*/ 410666 h 2995086"/>
                <a:gd name="connsiteX22" fmla="*/ 214865 w 2568465"/>
                <a:gd name="connsiteY22" fmla="*/ 804549 h 2995086"/>
                <a:gd name="connsiteX23" fmla="*/ 205476 w 2568465"/>
                <a:gd name="connsiteY23" fmla="*/ 897739 h 2995086"/>
                <a:gd name="connsiteX24" fmla="*/ 201118 w 2568465"/>
                <a:gd name="connsiteY24" fmla="*/ 811696 h 2995086"/>
                <a:gd name="connsiteX25" fmla="*/ 51185 w 2568465"/>
                <a:gd name="connsiteY25" fmla="*/ 398860 h 2995086"/>
                <a:gd name="connsiteX26" fmla="*/ 0 w 2568465"/>
                <a:gd name="connsiteY26" fmla="*/ 336856 h 2995086"/>
                <a:gd name="connsiteX27" fmla="*/ 59297 w 2568465"/>
                <a:gd name="connsiteY27" fmla="*/ 265025 h 2995086"/>
                <a:gd name="connsiteX28" fmla="*/ 698242 w 2568465"/>
                <a:gd name="connsiteY28" fmla="*/ 0 h 29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568465" h="2995086">
                  <a:moveTo>
                    <a:pt x="698242" y="0"/>
                  </a:moveTo>
                  <a:lnTo>
                    <a:pt x="1014068" y="0"/>
                  </a:lnTo>
                  <a:cubicBezTo>
                    <a:pt x="1263305" y="0"/>
                    <a:pt x="1489314" y="101349"/>
                    <a:pt x="1653013" y="265025"/>
                  </a:cubicBezTo>
                  <a:lnTo>
                    <a:pt x="1712152" y="336664"/>
                  </a:lnTo>
                  <a:lnTo>
                    <a:pt x="1763495" y="398860"/>
                  </a:lnTo>
                  <a:cubicBezTo>
                    <a:pt x="1844809" y="519111"/>
                    <a:pt x="1897967" y="659899"/>
                    <a:pt x="1913428" y="811696"/>
                  </a:cubicBezTo>
                  <a:lnTo>
                    <a:pt x="1917680" y="895650"/>
                  </a:lnTo>
                  <a:lnTo>
                    <a:pt x="1918104" y="904020"/>
                  </a:lnTo>
                  <a:lnTo>
                    <a:pt x="1918104" y="2092731"/>
                  </a:lnTo>
                  <a:cubicBezTo>
                    <a:pt x="1918104" y="2365352"/>
                    <a:pt x="2138802" y="2586085"/>
                    <a:pt x="2411503" y="2586085"/>
                  </a:cubicBezTo>
                  <a:lnTo>
                    <a:pt x="2568465" y="2586085"/>
                  </a:lnTo>
                  <a:lnTo>
                    <a:pt x="2568465" y="2995086"/>
                  </a:lnTo>
                  <a:lnTo>
                    <a:pt x="2411503" y="2995086"/>
                  </a:lnTo>
                  <a:cubicBezTo>
                    <a:pt x="2162188" y="2995086"/>
                    <a:pt x="1936179" y="2893703"/>
                    <a:pt x="1772498" y="2730009"/>
                  </a:cubicBezTo>
                  <a:lnTo>
                    <a:pt x="1712857" y="2657745"/>
                  </a:lnTo>
                  <a:lnTo>
                    <a:pt x="1662035" y="2596166"/>
                  </a:lnTo>
                  <a:cubicBezTo>
                    <a:pt x="1564477" y="2451860"/>
                    <a:pt x="1507467" y="2277999"/>
                    <a:pt x="1507467" y="2091066"/>
                  </a:cubicBezTo>
                  <a:lnTo>
                    <a:pt x="1507467" y="904020"/>
                  </a:lnTo>
                  <a:lnTo>
                    <a:pt x="1506650" y="895909"/>
                  </a:lnTo>
                  <a:lnTo>
                    <a:pt x="1497445" y="804549"/>
                  </a:lnTo>
                  <a:cubicBezTo>
                    <a:pt x="1451446" y="579665"/>
                    <a:pt x="1252543" y="410666"/>
                    <a:pt x="1014068" y="410666"/>
                  </a:cubicBezTo>
                  <a:lnTo>
                    <a:pt x="698242" y="410666"/>
                  </a:lnTo>
                  <a:cubicBezTo>
                    <a:pt x="459767" y="410666"/>
                    <a:pt x="260864" y="579665"/>
                    <a:pt x="214865" y="804549"/>
                  </a:cubicBezTo>
                  <a:lnTo>
                    <a:pt x="205476" y="897739"/>
                  </a:lnTo>
                  <a:lnTo>
                    <a:pt x="201118" y="811696"/>
                  </a:lnTo>
                  <a:cubicBezTo>
                    <a:pt x="185657" y="659899"/>
                    <a:pt x="132499" y="519111"/>
                    <a:pt x="51185" y="398860"/>
                  </a:cubicBezTo>
                  <a:lnTo>
                    <a:pt x="0" y="336856"/>
                  </a:lnTo>
                  <a:lnTo>
                    <a:pt x="59297" y="265025"/>
                  </a:lnTo>
                  <a:cubicBezTo>
                    <a:pt x="222997" y="101349"/>
                    <a:pt x="449006" y="0"/>
                    <a:pt x="698242" y="0"/>
                  </a:cubicBezTo>
                  <a:close/>
                </a:path>
              </a:pathLst>
            </a:custGeom>
            <a:solidFill>
              <a:srgbClr val="F69F15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84CE71-5E6F-45A3-B923-8CBF84190F1E}"/>
                </a:ext>
              </a:extLst>
            </p:cNvPr>
            <p:cNvSpPr/>
            <p:nvPr/>
          </p:nvSpPr>
          <p:spPr>
            <a:xfrm>
              <a:off x="6953638" y="4834698"/>
              <a:ext cx="857022" cy="905685"/>
            </a:xfrm>
            <a:custGeom>
              <a:avLst/>
              <a:gdLst>
                <a:gd name="connsiteX0" fmla="*/ 650406 w 857022"/>
                <a:gd name="connsiteY0" fmla="*/ 0 h 905685"/>
                <a:gd name="connsiteX1" fmla="*/ 651632 w 857022"/>
                <a:gd name="connsiteY1" fmla="*/ 0 h 905685"/>
                <a:gd name="connsiteX2" fmla="*/ 806200 w 857022"/>
                <a:gd name="connsiteY2" fmla="*/ 505100 h 905685"/>
                <a:gd name="connsiteX3" fmla="*/ 857022 w 857022"/>
                <a:gd name="connsiteY3" fmla="*/ 566679 h 905685"/>
                <a:gd name="connsiteX4" fmla="*/ 795960 w 857022"/>
                <a:gd name="connsiteY4" fmla="*/ 640660 h 905685"/>
                <a:gd name="connsiteX5" fmla="*/ 157043 w 857022"/>
                <a:gd name="connsiteY5" fmla="*/ 905685 h 905685"/>
                <a:gd name="connsiteX6" fmla="*/ 0 w 857022"/>
                <a:gd name="connsiteY6" fmla="*/ 905685 h 905685"/>
                <a:gd name="connsiteX7" fmla="*/ 0 w 857022"/>
                <a:gd name="connsiteY7" fmla="*/ 904020 h 905685"/>
                <a:gd name="connsiteX8" fmla="*/ 320 w 857022"/>
                <a:gd name="connsiteY8" fmla="*/ 904020 h 905685"/>
                <a:gd name="connsiteX9" fmla="*/ 320 w 857022"/>
                <a:gd name="connsiteY9" fmla="*/ 495019 h 905685"/>
                <a:gd name="connsiteX10" fmla="*/ 157043 w 857022"/>
                <a:gd name="connsiteY10" fmla="*/ 495019 h 905685"/>
                <a:gd name="connsiteX11" fmla="*/ 650404 w 857022"/>
                <a:gd name="connsiteY11" fmla="*/ 1665 h 90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7022" h="905685">
                  <a:moveTo>
                    <a:pt x="650406" y="0"/>
                  </a:moveTo>
                  <a:lnTo>
                    <a:pt x="651632" y="0"/>
                  </a:lnTo>
                  <a:cubicBezTo>
                    <a:pt x="651632" y="186933"/>
                    <a:pt x="708642" y="360794"/>
                    <a:pt x="806200" y="505100"/>
                  </a:cubicBezTo>
                  <a:lnTo>
                    <a:pt x="857022" y="566679"/>
                  </a:lnTo>
                  <a:lnTo>
                    <a:pt x="795960" y="640660"/>
                  </a:lnTo>
                  <a:cubicBezTo>
                    <a:pt x="632283" y="804337"/>
                    <a:pt x="406294" y="905685"/>
                    <a:pt x="157043" y="905685"/>
                  </a:cubicBezTo>
                  <a:lnTo>
                    <a:pt x="0" y="905685"/>
                  </a:lnTo>
                  <a:lnTo>
                    <a:pt x="0" y="904020"/>
                  </a:lnTo>
                  <a:lnTo>
                    <a:pt x="320" y="904020"/>
                  </a:lnTo>
                  <a:lnTo>
                    <a:pt x="320" y="495019"/>
                  </a:lnTo>
                  <a:lnTo>
                    <a:pt x="157043" y="495019"/>
                  </a:lnTo>
                  <a:cubicBezTo>
                    <a:pt x="429619" y="495019"/>
                    <a:pt x="650404" y="274286"/>
                    <a:pt x="650404" y="1665"/>
                  </a:cubicBezTo>
                  <a:close/>
                </a:path>
              </a:pathLst>
            </a:custGeom>
            <a:solidFill>
              <a:srgbClr val="63AA28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11AC2FD-C9F3-40B9-B7CD-F471B7C493E5}"/>
                </a:ext>
              </a:extLst>
            </p:cNvPr>
            <p:cNvSpPr/>
            <p:nvPr/>
          </p:nvSpPr>
          <p:spPr>
            <a:xfrm>
              <a:off x="3527690" y="2743632"/>
              <a:ext cx="3424301" cy="2996751"/>
            </a:xfrm>
            <a:custGeom>
              <a:avLst/>
              <a:gdLst>
                <a:gd name="connsiteX0" fmla="*/ 2773942 w 3424301"/>
                <a:gd name="connsiteY0" fmla="*/ 897739 h 2996751"/>
                <a:gd name="connsiteX1" fmla="*/ 2774260 w 3424301"/>
                <a:gd name="connsiteY1" fmla="*/ 904020 h 2996751"/>
                <a:gd name="connsiteX2" fmla="*/ 2774260 w 3424301"/>
                <a:gd name="connsiteY2" fmla="*/ 2092731 h 2996751"/>
                <a:gd name="connsiteX3" fmla="*/ 3267659 w 3424301"/>
                <a:gd name="connsiteY3" fmla="*/ 2586085 h 2996751"/>
                <a:gd name="connsiteX4" fmla="*/ 3424301 w 3424301"/>
                <a:gd name="connsiteY4" fmla="*/ 2586085 h 2996751"/>
                <a:gd name="connsiteX5" fmla="*/ 3424301 w 3424301"/>
                <a:gd name="connsiteY5" fmla="*/ 2995086 h 2996751"/>
                <a:gd name="connsiteX6" fmla="*/ 3267659 w 3424301"/>
                <a:gd name="connsiteY6" fmla="*/ 2995086 h 2996751"/>
                <a:gd name="connsiteX7" fmla="*/ 2628654 w 3424301"/>
                <a:gd name="connsiteY7" fmla="*/ 2730009 h 2996751"/>
                <a:gd name="connsiteX8" fmla="*/ 2569176 w 3424301"/>
                <a:gd name="connsiteY8" fmla="*/ 2657943 h 2996751"/>
                <a:gd name="connsiteX9" fmla="*/ 2618741 w 3424301"/>
                <a:gd name="connsiteY9" fmla="*/ 2597891 h 2996751"/>
                <a:gd name="connsiteX10" fmla="*/ 2773309 w 3424301"/>
                <a:gd name="connsiteY10" fmla="*/ 2092731 h 2996751"/>
                <a:gd name="connsiteX11" fmla="*/ 2773309 w 3424301"/>
                <a:gd name="connsiteY11" fmla="*/ 904020 h 2996751"/>
                <a:gd name="connsiteX12" fmla="*/ 1554397 w 3424301"/>
                <a:gd name="connsiteY12" fmla="*/ 0 h 2996751"/>
                <a:gd name="connsiteX13" fmla="*/ 1870223 w 3424301"/>
                <a:gd name="connsiteY13" fmla="*/ 0 h 2996751"/>
                <a:gd name="connsiteX14" fmla="*/ 2509168 w 3424301"/>
                <a:gd name="connsiteY14" fmla="*/ 265025 h 2996751"/>
                <a:gd name="connsiteX15" fmla="*/ 2568465 w 3424301"/>
                <a:gd name="connsiteY15" fmla="*/ 336856 h 2996751"/>
                <a:gd name="connsiteX16" fmla="*/ 2619650 w 3424301"/>
                <a:gd name="connsiteY16" fmla="*/ 398860 h 2996751"/>
                <a:gd name="connsiteX17" fmla="*/ 2769583 w 3424301"/>
                <a:gd name="connsiteY17" fmla="*/ 811696 h 2996751"/>
                <a:gd name="connsiteX18" fmla="*/ 2773941 w 3424301"/>
                <a:gd name="connsiteY18" fmla="*/ 897739 h 2996751"/>
                <a:gd name="connsiteX19" fmla="*/ 2773308 w 3424301"/>
                <a:gd name="connsiteY19" fmla="*/ 904020 h 2996751"/>
                <a:gd name="connsiteX20" fmla="*/ 2773308 w 3424301"/>
                <a:gd name="connsiteY20" fmla="*/ 2092731 h 2996751"/>
                <a:gd name="connsiteX21" fmla="*/ 2618740 w 3424301"/>
                <a:gd name="connsiteY21" fmla="*/ 2597891 h 2996751"/>
                <a:gd name="connsiteX22" fmla="*/ 2569175 w 3424301"/>
                <a:gd name="connsiteY22" fmla="*/ 2657943 h 2996751"/>
                <a:gd name="connsiteX23" fmla="*/ 2518190 w 3424301"/>
                <a:gd name="connsiteY23" fmla="*/ 2596166 h 2996751"/>
                <a:gd name="connsiteX24" fmla="*/ 2363622 w 3424301"/>
                <a:gd name="connsiteY24" fmla="*/ 2091066 h 2996751"/>
                <a:gd name="connsiteX25" fmla="*/ 2363622 w 3424301"/>
                <a:gd name="connsiteY25" fmla="*/ 904020 h 2996751"/>
                <a:gd name="connsiteX26" fmla="*/ 2362989 w 3424301"/>
                <a:gd name="connsiteY26" fmla="*/ 897739 h 2996751"/>
                <a:gd name="connsiteX27" fmla="*/ 2353600 w 3424301"/>
                <a:gd name="connsiteY27" fmla="*/ 804549 h 2996751"/>
                <a:gd name="connsiteX28" fmla="*/ 1870223 w 3424301"/>
                <a:gd name="connsiteY28" fmla="*/ 410666 h 2996751"/>
                <a:gd name="connsiteX29" fmla="*/ 1554397 w 3424301"/>
                <a:gd name="connsiteY29" fmla="*/ 410666 h 2996751"/>
                <a:gd name="connsiteX30" fmla="*/ 1071020 w 3424301"/>
                <a:gd name="connsiteY30" fmla="*/ 804549 h 2996751"/>
                <a:gd name="connsiteX31" fmla="*/ 1061607 w 3424301"/>
                <a:gd name="connsiteY31" fmla="*/ 897970 h 2996751"/>
                <a:gd name="connsiteX32" fmla="*/ 1060998 w 3424301"/>
                <a:gd name="connsiteY32" fmla="*/ 904020 h 2996751"/>
                <a:gd name="connsiteX33" fmla="*/ 1060998 w 3424301"/>
                <a:gd name="connsiteY33" fmla="*/ 2092731 h 2996751"/>
                <a:gd name="connsiteX34" fmla="*/ 906430 w 3424301"/>
                <a:gd name="connsiteY34" fmla="*/ 2597891 h 2996751"/>
                <a:gd name="connsiteX35" fmla="*/ 856872 w 3424301"/>
                <a:gd name="connsiteY35" fmla="*/ 2657934 h 2996751"/>
                <a:gd name="connsiteX36" fmla="*/ 795967 w 3424301"/>
                <a:gd name="connsiteY36" fmla="*/ 2731726 h 2996751"/>
                <a:gd name="connsiteX37" fmla="*/ 156962 w 3424301"/>
                <a:gd name="connsiteY37" fmla="*/ 2996751 h 2996751"/>
                <a:gd name="connsiteX38" fmla="*/ 0 w 3424301"/>
                <a:gd name="connsiteY38" fmla="*/ 2996751 h 2996751"/>
                <a:gd name="connsiteX39" fmla="*/ 0 w 3424301"/>
                <a:gd name="connsiteY39" fmla="*/ 2586085 h 2996751"/>
                <a:gd name="connsiteX40" fmla="*/ 156962 w 3424301"/>
                <a:gd name="connsiteY40" fmla="*/ 2586085 h 2996751"/>
                <a:gd name="connsiteX41" fmla="*/ 650361 w 3424301"/>
                <a:gd name="connsiteY41" fmla="*/ 2092731 h 2996751"/>
                <a:gd name="connsiteX42" fmla="*/ 650361 w 3424301"/>
                <a:gd name="connsiteY42" fmla="*/ 904020 h 2996751"/>
                <a:gd name="connsiteX43" fmla="*/ 650677 w 3424301"/>
                <a:gd name="connsiteY43" fmla="*/ 897773 h 2996751"/>
                <a:gd name="connsiteX44" fmla="*/ 655037 w 3424301"/>
                <a:gd name="connsiteY44" fmla="*/ 811696 h 2996751"/>
                <a:gd name="connsiteX45" fmla="*/ 804971 w 3424301"/>
                <a:gd name="connsiteY45" fmla="*/ 398860 h 2996751"/>
                <a:gd name="connsiteX46" fmla="*/ 856151 w 3424301"/>
                <a:gd name="connsiteY46" fmla="*/ 336861 h 2996751"/>
                <a:gd name="connsiteX47" fmla="*/ 915452 w 3424301"/>
                <a:gd name="connsiteY47" fmla="*/ 265025 h 2996751"/>
                <a:gd name="connsiteX48" fmla="*/ 1554397 w 3424301"/>
                <a:gd name="connsiteY48" fmla="*/ 0 h 299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24301" h="2996751">
                  <a:moveTo>
                    <a:pt x="2773942" y="897739"/>
                  </a:moveTo>
                  <a:lnTo>
                    <a:pt x="2774260" y="904020"/>
                  </a:lnTo>
                  <a:lnTo>
                    <a:pt x="2774260" y="2092731"/>
                  </a:lnTo>
                  <a:cubicBezTo>
                    <a:pt x="2774260" y="2365352"/>
                    <a:pt x="2994958" y="2586085"/>
                    <a:pt x="3267659" y="2586085"/>
                  </a:cubicBezTo>
                  <a:lnTo>
                    <a:pt x="3424301" y="2586085"/>
                  </a:lnTo>
                  <a:lnTo>
                    <a:pt x="3424301" y="2995086"/>
                  </a:lnTo>
                  <a:lnTo>
                    <a:pt x="3267659" y="2995086"/>
                  </a:lnTo>
                  <a:cubicBezTo>
                    <a:pt x="3018343" y="2995086"/>
                    <a:pt x="2792334" y="2893703"/>
                    <a:pt x="2628654" y="2730009"/>
                  </a:cubicBezTo>
                  <a:lnTo>
                    <a:pt x="2569176" y="2657943"/>
                  </a:lnTo>
                  <a:lnTo>
                    <a:pt x="2618741" y="2597891"/>
                  </a:lnTo>
                  <a:cubicBezTo>
                    <a:pt x="2716299" y="2453590"/>
                    <a:pt x="2773309" y="2279716"/>
                    <a:pt x="2773309" y="2092731"/>
                  </a:cubicBezTo>
                  <a:lnTo>
                    <a:pt x="2773309" y="904020"/>
                  </a:lnTo>
                  <a:close/>
                  <a:moveTo>
                    <a:pt x="1554397" y="0"/>
                  </a:moveTo>
                  <a:lnTo>
                    <a:pt x="1870223" y="0"/>
                  </a:lnTo>
                  <a:cubicBezTo>
                    <a:pt x="2119459" y="0"/>
                    <a:pt x="2345468" y="101349"/>
                    <a:pt x="2509168" y="265025"/>
                  </a:cubicBezTo>
                  <a:lnTo>
                    <a:pt x="2568465" y="336856"/>
                  </a:lnTo>
                  <a:lnTo>
                    <a:pt x="2619650" y="398860"/>
                  </a:lnTo>
                  <a:cubicBezTo>
                    <a:pt x="2700964" y="519111"/>
                    <a:pt x="2754122" y="659899"/>
                    <a:pt x="2769583" y="811696"/>
                  </a:cubicBezTo>
                  <a:lnTo>
                    <a:pt x="2773941" y="897739"/>
                  </a:lnTo>
                  <a:lnTo>
                    <a:pt x="2773308" y="904020"/>
                  </a:lnTo>
                  <a:lnTo>
                    <a:pt x="2773308" y="2092731"/>
                  </a:lnTo>
                  <a:cubicBezTo>
                    <a:pt x="2773308" y="2279716"/>
                    <a:pt x="2716298" y="2453590"/>
                    <a:pt x="2618740" y="2597891"/>
                  </a:cubicBezTo>
                  <a:lnTo>
                    <a:pt x="2569175" y="2657943"/>
                  </a:lnTo>
                  <a:lnTo>
                    <a:pt x="2518190" y="2596166"/>
                  </a:lnTo>
                  <a:cubicBezTo>
                    <a:pt x="2420632" y="2451860"/>
                    <a:pt x="2363622" y="2277999"/>
                    <a:pt x="2363622" y="2091066"/>
                  </a:cubicBezTo>
                  <a:lnTo>
                    <a:pt x="2363622" y="904020"/>
                  </a:lnTo>
                  <a:lnTo>
                    <a:pt x="2362989" y="897739"/>
                  </a:lnTo>
                  <a:lnTo>
                    <a:pt x="2353600" y="804549"/>
                  </a:lnTo>
                  <a:cubicBezTo>
                    <a:pt x="2307600" y="579665"/>
                    <a:pt x="2108698" y="410666"/>
                    <a:pt x="1870223" y="410666"/>
                  </a:cubicBezTo>
                  <a:lnTo>
                    <a:pt x="1554397" y="410666"/>
                  </a:lnTo>
                  <a:cubicBezTo>
                    <a:pt x="1315922" y="410666"/>
                    <a:pt x="1117019" y="579665"/>
                    <a:pt x="1071020" y="804549"/>
                  </a:cubicBezTo>
                  <a:lnTo>
                    <a:pt x="1061607" y="897970"/>
                  </a:lnTo>
                  <a:lnTo>
                    <a:pt x="1060998" y="904020"/>
                  </a:lnTo>
                  <a:lnTo>
                    <a:pt x="1060998" y="2092731"/>
                  </a:lnTo>
                  <a:cubicBezTo>
                    <a:pt x="1060998" y="2279716"/>
                    <a:pt x="1003988" y="2453590"/>
                    <a:pt x="906430" y="2597891"/>
                  </a:cubicBezTo>
                  <a:lnTo>
                    <a:pt x="856872" y="2657934"/>
                  </a:lnTo>
                  <a:lnTo>
                    <a:pt x="795967" y="2731726"/>
                  </a:lnTo>
                  <a:cubicBezTo>
                    <a:pt x="632286" y="2895403"/>
                    <a:pt x="406277" y="2996751"/>
                    <a:pt x="156962" y="2996751"/>
                  </a:cubicBezTo>
                  <a:lnTo>
                    <a:pt x="0" y="2996751"/>
                  </a:lnTo>
                  <a:lnTo>
                    <a:pt x="0" y="2586085"/>
                  </a:lnTo>
                  <a:lnTo>
                    <a:pt x="156962" y="2586085"/>
                  </a:lnTo>
                  <a:cubicBezTo>
                    <a:pt x="429663" y="2586085"/>
                    <a:pt x="650361" y="2365352"/>
                    <a:pt x="650361" y="2092731"/>
                  </a:cubicBezTo>
                  <a:lnTo>
                    <a:pt x="650361" y="904020"/>
                  </a:lnTo>
                  <a:lnTo>
                    <a:pt x="650677" y="897773"/>
                  </a:lnTo>
                  <a:lnTo>
                    <a:pt x="655037" y="811696"/>
                  </a:lnTo>
                  <a:cubicBezTo>
                    <a:pt x="670498" y="659899"/>
                    <a:pt x="723656" y="519111"/>
                    <a:pt x="804971" y="398860"/>
                  </a:cubicBezTo>
                  <a:lnTo>
                    <a:pt x="856151" y="336861"/>
                  </a:lnTo>
                  <a:lnTo>
                    <a:pt x="915452" y="265025"/>
                  </a:lnTo>
                  <a:cubicBezTo>
                    <a:pt x="1079152" y="101349"/>
                    <a:pt x="1305161" y="0"/>
                    <a:pt x="1554397" y="0"/>
                  </a:cubicBezTo>
                  <a:close/>
                </a:path>
              </a:pathLst>
            </a:custGeom>
            <a:solidFill>
              <a:srgbClr val="7B55CE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Circle">
              <a:extLst>
                <a:ext uri="{FF2B5EF4-FFF2-40B4-BE49-F238E27FC236}">
                  <a16:creationId xmlns:a16="http://schemas.microsoft.com/office/drawing/2014/main" id="{29C7E686-B922-49AA-9E2E-44317A1E980F}"/>
                </a:ext>
              </a:extLst>
            </p:cNvPr>
            <p:cNvSpPr/>
            <p:nvPr/>
          </p:nvSpPr>
          <p:spPr>
            <a:xfrm>
              <a:off x="2995725" y="1535961"/>
              <a:ext cx="1062755" cy="10627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Circle">
              <a:extLst>
                <a:ext uri="{FF2B5EF4-FFF2-40B4-BE49-F238E27FC236}">
                  <a16:creationId xmlns:a16="http://schemas.microsoft.com/office/drawing/2014/main" id="{5FD7470A-DFE1-40E4-9E19-942C0F37B090}"/>
                </a:ext>
              </a:extLst>
            </p:cNvPr>
            <p:cNvSpPr/>
            <p:nvPr/>
          </p:nvSpPr>
          <p:spPr>
            <a:xfrm>
              <a:off x="4715667" y="1535961"/>
              <a:ext cx="1062755" cy="1062755"/>
            </a:xfrm>
            <a:prstGeom prst="ellipse">
              <a:avLst/>
            </a:prstGeom>
            <a:solidFill>
              <a:srgbClr val="7B55CE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Circle">
              <a:extLst>
                <a:ext uri="{FF2B5EF4-FFF2-40B4-BE49-F238E27FC236}">
                  <a16:creationId xmlns:a16="http://schemas.microsoft.com/office/drawing/2014/main" id="{A82EBC16-61D1-4438-8F73-8867BE0FF9B1}"/>
                </a:ext>
              </a:extLst>
            </p:cNvPr>
            <p:cNvSpPr/>
            <p:nvPr/>
          </p:nvSpPr>
          <p:spPr>
            <a:xfrm>
              <a:off x="6446495" y="1535961"/>
              <a:ext cx="1062755" cy="106275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Circle">
              <a:extLst>
                <a:ext uri="{FF2B5EF4-FFF2-40B4-BE49-F238E27FC236}">
                  <a16:creationId xmlns:a16="http://schemas.microsoft.com/office/drawing/2014/main" id="{71103F50-74D2-4606-8CB8-B8C7FEA78D03}"/>
                </a:ext>
              </a:extLst>
            </p:cNvPr>
            <p:cNvSpPr/>
            <p:nvPr/>
          </p:nvSpPr>
          <p:spPr>
            <a:xfrm>
              <a:off x="8133781" y="1535961"/>
              <a:ext cx="1062755" cy="1062755"/>
            </a:xfrm>
            <a:prstGeom prst="ellipse">
              <a:avLst/>
            </a:prstGeom>
            <a:solidFill>
              <a:srgbClr val="63AA28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TextBox 16">
              <a:extLst>
                <a:ext uri="{FF2B5EF4-FFF2-40B4-BE49-F238E27FC236}">
                  <a16:creationId xmlns:a16="http://schemas.microsoft.com/office/drawing/2014/main" id="{1230FD25-1C5F-4A81-9B51-9D67045369CC}"/>
                </a:ext>
              </a:extLst>
            </p:cNvPr>
            <p:cNvSpPr txBox="1"/>
            <p:nvPr/>
          </p:nvSpPr>
          <p:spPr>
            <a:xfrm>
              <a:off x="2799385" y="5762188"/>
              <a:ext cx="1455434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36" name="TextBox 17">
              <a:extLst>
                <a:ext uri="{FF2B5EF4-FFF2-40B4-BE49-F238E27FC236}">
                  <a16:creationId xmlns:a16="http://schemas.microsoft.com/office/drawing/2014/main" id="{D0E78B46-270F-43CB-87D1-A3134155059B}"/>
                </a:ext>
              </a:extLst>
            </p:cNvPr>
            <p:cNvSpPr txBox="1"/>
            <p:nvPr/>
          </p:nvSpPr>
          <p:spPr>
            <a:xfrm>
              <a:off x="2992277" y="3518732"/>
              <a:ext cx="1062755" cy="144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sp>
          <p:nvSpPr>
            <p:cNvPr id="37" name="TextBox 18">
              <a:extLst>
                <a:ext uri="{FF2B5EF4-FFF2-40B4-BE49-F238E27FC236}">
                  <a16:creationId xmlns:a16="http://schemas.microsoft.com/office/drawing/2014/main" id="{D06E82B2-D59A-48DB-A8B7-D61DB4D93C36}"/>
                </a:ext>
              </a:extLst>
            </p:cNvPr>
            <p:cNvSpPr txBox="1"/>
            <p:nvPr/>
          </p:nvSpPr>
          <p:spPr>
            <a:xfrm>
              <a:off x="4519327" y="5762188"/>
              <a:ext cx="1455434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38" name="TextBox 19">
              <a:extLst>
                <a:ext uri="{FF2B5EF4-FFF2-40B4-BE49-F238E27FC236}">
                  <a16:creationId xmlns:a16="http://schemas.microsoft.com/office/drawing/2014/main" id="{5EECEB26-4174-4874-9A56-12C08638BB63}"/>
                </a:ext>
              </a:extLst>
            </p:cNvPr>
            <p:cNvSpPr txBox="1"/>
            <p:nvPr/>
          </p:nvSpPr>
          <p:spPr>
            <a:xfrm>
              <a:off x="4715667" y="3518732"/>
              <a:ext cx="1062755" cy="144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sp>
          <p:nvSpPr>
            <p:cNvPr id="39" name="TextBox 21">
              <a:extLst>
                <a:ext uri="{FF2B5EF4-FFF2-40B4-BE49-F238E27FC236}">
                  <a16:creationId xmlns:a16="http://schemas.microsoft.com/office/drawing/2014/main" id="{5EA45533-F30D-4893-B29B-15989B8327C9}"/>
                </a:ext>
              </a:extLst>
            </p:cNvPr>
            <p:cNvSpPr txBox="1"/>
            <p:nvPr/>
          </p:nvSpPr>
          <p:spPr>
            <a:xfrm>
              <a:off x="6250155" y="5762188"/>
              <a:ext cx="1455434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40" name="TextBox 22">
              <a:extLst>
                <a:ext uri="{FF2B5EF4-FFF2-40B4-BE49-F238E27FC236}">
                  <a16:creationId xmlns:a16="http://schemas.microsoft.com/office/drawing/2014/main" id="{228A46FA-5449-43D7-89A8-2307B896968C}"/>
                </a:ext>
              </a:extLst>
            </p:cNvPr>
            <p:cNvSpPr txBox="1"/>
            <p:nvPr/>
          </p:nvSpPr>
          <p:spPr>
            <a:xfrm>
              <a:off x="6446495" y="3518732"/>
              <a:ext cx="1062755" cy="144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sp>
          <p:nvSpPr>
            <p:cNvPr id="41" name="TextBox 24">
              <a:extLst>
                <a:ext uri="{FF2B5EF4-FFF2-40B4-BE49-F238E27FC236}">
                  <a16:creationId xmlns:a16="http://schemas.microsoft.com/office/drawing/2014/main" id="{BBA90993-E116-494A-9229-750C1F4486C7}"/>
                </a:ext>
              </a:extLst>
            </p:cNvPr>
            <p:cNvSpPr txBox="1"/>
            <p:nvPr/>
          </p:nvSpPr>
          <p:spPr>
            <a:xfrm>
              <a:off x="7937441" y="5762188"/>
              <a:ext cx="1455434" cy="64633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42" name="TextBox 25">
              <a:extLst>
                <a:ext uri="{FF2B5EF4-FFF2-40B4-BE49-F238E27FC236}">
                  <a16:creationId xmlns:a16="http://schemas.microsoft.com/office/drawing/2014/main" id="{814754F6-79C5-495B-AEDB-499077E01632}"/>
                </a:ext>
              </a:extLst>
            </p:cNvPr>
            <p:cNvSpPr txBox="1"/>
            <p:nvPr/>
          </p:nvSpPr>
          <p:spPr>
            <a:xfrm>
              <a:off x="8133781" y="3518732"/>
              <a:ext cx="1062755" cy="144655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noProof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</a:t>
              </a:r>
            </a:p>
          </p:txBody>
        </p:sp>
        <p:pic>
          <p:nvPicPr>
            <p:cNvPr id="43" name="Graphic 27" descr="Lightbulb">
              <a:extLst>
                <a:ext uri="{FF2B5EF4-FFF2-40B4-BE49-F238E27FC236}">
                  <a16:creationId xmlns:a16="http://schemas.microsoft.com/office/drawing/2014/main" id="{BD70E8C1-86A3-42A1-A5EE-EABEAC739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46803" y="1687039"/>
              <a:ext cx="760599" cy="7605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" name="Graphic 28" descr="Stopwatch">
              <a:extLst>
                <a:ext uri="{FF2B5EF4-FFF2-40B4-BE49-F238E27FC236}">
                  <a16:creationId xmlns:a16="http://schemas.microsoft.com/office/drawing/2014/main" id="{5F7117FA-AD68-4719-92BB-D33B22EE4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66745" y="1687039"/>
              <a:ext cx="760599" cy="7605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5" name="Graphic 29" descr="Gears">
              <a:extLst>
                <a:ext uri="{FF2B5EF4-FFF2-40B4-BE49-F238E27FC236}">
                  <a16:creationId xmlns:a16="http://schemas.microsoft.com/office/drawing/2014/main" id="{737AF4A5-8FD2-4D9D-8E77-288E25903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97573" y="1687039"/>
              <a:ext cx="760599" cy="7605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6" name="Graphic 30" descr="Bar graph with upward trend">
              <a:extLst>
                <a:ext uri="{FF2B5EF4-FFF2-40B4-BE49-F238E27FC236}">
                  <a16:creationId xmlns:a16="http://schemas.microsoft.com/office/drawing/2014/main" id="{E2613A07-4E50-4DAF-97CB-50F921028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33328" y="1735508"/>
              <a:ext cx="663661" cy="6636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5A564D8-E937-44DF-8F73-61F3340B51FA}"/>
                </a:ext>
              </a:extLst>
            </p:cNvPr>
            <p:cNvSpPr/>
            <p:nvPr/>
          </p:nvSpPr>
          <p:spPr>
            <a:xfrm>
              <a:off x="4384563" y="4836363"/>
              <a:ext cx="293544" cy="672731"/>
            </a:xfrm>
            <a:custGeom>
              <a:avLst/>
              <a:gdLst>
                <a:gd name="connsiteX0" fmla="*/ 204126 w 293544"/>
                <a:gd name="connsiteY0" fmla="*/ 0 h 672731"/>
                <a:gd name="connsiteX1" fmla="*/ 205042 w 293544"/>
                <a:gd name="connsiteY1" fmla="*/ 3 h 672731"/>
                <a:gd name="connsiteX2" fmla="*/ 289277 w 293544"/>
                <a:gd name="connsiteY2" fmla="*/ 275908 h 672731"/>
                <a:gd name="connsiteX3" fmla="*/ 293544 w 293544"/>
                <a:gd name="connsiteY3" fmla="*/ 281079 h 672731"/>
                <a:gd name="connsiteX4" fmla="*/ 273823 w 293544"/>
                <a:gd name="connsiteY4" fmla="*/ 366475 h 672731"/>
                <a:gd name="connsiteX5" fmla="*/ 159954 w 293544"/>
                <a:gd name="connsiteY5" fmla="*/ 603048 h 672731"/>
                <a:gd name="connsiteX6" fmla="*/ 110396 w 293544"/>
                <a:gd name="connsiteY6" fmla="*/ 663091 h 672731"/>
                <a:gd name="connsiteX7" fmla="*/ 102440 w 293544"/>
                <a:gd name="connsiteY7" fmla="*/ 672731 h 672731"/>
                <a:gd name="connsiteX8" fmla="*/ 59493 w 293544"/>
                <a:gd name="connsiteY8" fmla="*/ 637282 h 672731"/>
                <a:gd name="connsiteX9" fmla="*/ 0 w 293544"/>
                <a:gd name="connsiteY9" fmla="*/ 565203 h 672731"/>
                <a:gd name="connsiteX10" fmla="*/ 49558 w 293544"/>
                <a:gd name="connsiteY10" fmla="*/ 505160 h 672731"/>
                <a:gd name="connsiteX11" fmla="*/ 204126 w 293544"/>
                <a:gd name="connsiteY11" fmla="*/ 0 h 67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544" h="672731">
                  <a:moveTo>
                    <a:pt x="204126" y="0"/>
                  </a:moveTo>
                  <a:lnTo>
                    <a:pt x="205042" y="3"/>
                  </a:lnTo>
                  <a:cubicBezTo>
                    <a:pt x="205042" y="102236"/>
                    <a:pt x="236089" y="197172"/>
                    <a:pt x="289277" y="275908"/>
                  </a:cubicBezTo>
                  <a:lnTo>
                    <a:pt x="293544" y="281079"/>
                  </a:lnTo>
                  <a:lnTo>
                    <a:pt x="273823" y="366475"/>
                  </a:lnTo>
                  <a:cubicBezTo>
                    <a:pt x="247375" y="451354"/>
                    <a:pt x="208733" y="530898"/>
                    <a:pt x="159954" y="603048"/>
                  </a:cubicBezTo>
                  <a:lnTo>
                    <a:pt x="110396" y="663091"/>
                  </a:lnTo>
                  <a:lnTo>
                    <a:pt x="102440" y="672731"/>
                  </a:lnTo>
                  <a:lnTo>
                    <a:pt x="59493" y="637282"/>
                  </a:lnTo>
                  <a:lnTo>
                    <a:pt x="0" y="565203"/>
                  </a:lnTo>
                  <a:lnTo>
                    <a:pt x="49558" y="505160"/>
                  </a:lnTo>
                  <a:cubicBezTo>
                    <a:pt x="147116" y="360859"/>
                    <a:pt x="204126" y="186985"/>
                    <a:pt x="204126" y="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126AD50-38FF-42A5-B5D7-70541151989C}"/>
                </a:ext>
              </a:extLst>
            </p:cNvPr>
            <p:cNvSpPr/>
            <p:nvPr/>
          </p:nvSpPr>
          <p:spPr>
            <a:xfrm>
              <a:off x="7499239" y="4834699"/>
              <a:ext cx="311421" cy="685157"/>
            </a:xfrm>
            <a:custGeom>
              <a:avLst/>
              <a:gdLst>
                <a:gd name="connsiteX0" fmla="*/ 104805 w 311421"/>
                <a:gd name="connsiteY0" fmla="*/ 0 h 685157"/>
                <a:gd name="connsiteX1" fmla="*/ 106031 w 311421"/>
                <a:gd name="connsiteY1" fmla="*/ 0 h 685157"/>
                <a:gd name="connsiteX2" fmla="*/ 260599 w 311421"/>
                <a:gd name="connsiteY2" fmla="*/ 505100 h 685157"/>
                <a:gd name="connsiteX3" fmla="*/ 311421 w 311421"/>
                <a:gd name="connsiteY3" fmla="*/ 566679 h 685157"/>
                <a:gd name="connsiteX4" fmla="*/ 250359 w 311421"/>
                <a:gd name="connsiteY4" fmla="*/ 640660 h 685157"/>
                <a:gd name="connsiteX5" fmla="*/ 196448 w 311421"/>
                <a:gd name="connsiteY5" fmla="*/ 685157 h 685157"/>
                <a:gd name="connsiteX6" fmla="*/ 179454 w 311421"/>
                <a:gd name="connsiteY6" fmla="*/ 664566 h 685157"/>
                <a:gd name="connsiteX7" fmla="*/ 128632 w 311421"/>
                <a:gd name="connsiteY7" fmla="*/ 602987 h 685157"/>
                <a:gd name="connsiteX8" fmla="*/ 14764 w 311421"/>
                <a:gd name="connsiteY8" fmla="*/ 366422 h 685157"/>
                <a:gd name="connsiteX9" fmla="*/ 0 w 311421"/>
                <a:gd name="connsiteY9" fmla="*/ 302503 h 685157"/>
                <a:gd name="connsiteX10" fmla="*/ 20571 w 311421"/>
                <a:gd name="connsiteY10" fmla="*/ 277570 h 685157"/>
                <a:gd name="connsiteX11" fmla="*/ 104803 w 311421"/>
                <a:gd name="connsiteY11" fmla="*/ 1665 h 68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21" h="685157">
                  <a:moveTo>
                    <a:pt x="104805" y="0"/>
                  </a:moveTo>
                  <a:lnTo>
                    <a:pt x="106031" y="0"/>
                  </a:lnTo>
                  <a:cubicBezTo>
                    <a:pt x="106031" y="186933"/>
                    <a:pt x="163041" y="360794"/>
                    <a:pt x="260599" y="505100"/>
                  </a:cubicBezTo>
                  <a:lnTo>
                    <a:pt x="311421" y="566679"/>
                  </a:lnTo>
                  <a:lnTo>
                    <a:pt x="250359" y="640660"/>
                  </a:lnTo>
                  <a:lnTo>
                    <a:pt x="196448" y="685157"/>
                  </a:lnTo>
                  <a:lnTo>
                    <a:pt x="179454" y="664566"/>
                  </a:lnTo>
                  <a:lnTo>
                    <a:pt x="128632" y="602987"/>
                  </a:lnTo>
                  <a:cubicBezTo>
                    <a:pt x="79853" y="530834"/>
                    <a:pt x="41211" y="451293"/>
                    <a:pt x="14764" y="366422"/>
                  </a:cubicBezTo>
                  <a:lnTo>
                    <a:pt x="0" y="302503"/>
                  </a:lnTo>
                  <a:lnTo>
                    <a:pt x="20571" y="277570"/>
                  </a:lnTo>
                  <a:cubicBezTo>
                    <a:pt x="73755" y="198834"/>
                    <a:pt x="104803" y="103898"/>
                    <a:pt x="104803" y="1665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8D581E4-C915-47A7-9DBE-BE0C1DCA561E}"/>
              </a:ext>
            </a:extLst>
          </p:cNvPr>
          <p:cNvGrpSpPr/>
          <p:nvPr/>
        </p:nvGrpSpPr>
        <p:grpSpPr>
          <a:xfrm>
            <a:off x="8351965" y="2975492"/>
            <a:ext cx="3441300" cy="907941"/>
            <a:chOff x="6562141" y="923729"/>
            <a:chExt cx="3441300" cy="90794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43E37D8-65C5-41B9-AC66-6545C6366CF3}"/>
                </a:ext>
              </a:extLst>
            </p:cNvPr>
            <p:cNvSpPr txBox="1"/>
            <p:nvPr/>
          </p:nvSpPr>
          <p:spPr>
            <a:xfrm>
              <a:off x="6562141" y="923729"/>
              <a:ext cx="3441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Our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Process</a:t>
              </a:r>
              <a:endPara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A85FBC2-BD8B-423A-A0EE-C612C4D81749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1731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72751D2C-9EA9-4834-97F2-F47F62A4DE64}"/>
              </a:ext>
            </a:extLst>
          </p:cNvPr>
          <p:cNvGrpSpPr/>
          <p:nvPr/>
        </p:nvGrpSpPr>
        <p:grpSpPr>
          <a:xfrm>
            <a:off x="6694607" y="4700921"/>
            <a:ext cx="1708726" cy="1089891"/>
            <a:chOff x="6847562" y="4913745"/>
            <a:chExt cx="1708726" cy="1089891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591A616C-5D99-4ED1-8BC5-951FEABB799E}"/>
                </a:ext>
              </a:extLst>
            </p:cNvPr>
            <p:cNvSpPr/>
            <p:nvPr/>
          </p:nvSpPr>
          <p:spPr>
            <a:xfrm>
              <a:off x="6847562" y="4913745"/>
              <a:ext cx="1708726" cy="10898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2743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75%</a:t>
              </a: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592A07B-CA69-4612-8712-1B2116BAF541}"/>
                </a:ext>
              </a:extLst>
            </p:cNvPr>
            <p:cNvSpPr/>
            <p:nvPr/>
          </p:nvSpPr>
          <p:spPr>
            <a:xfrm>
              <a:off x="6847562" y="4913745"/>
              <a:ext cx="229972" cy="1089891"/>
            </a:xfrm>
            <a:custGeom>
              <a:avLst/>
              <a:gdLst>
                <a:gd name="connsiteX0" fmla="*/ 181652 w 229972"/>
                <a:gd name="connsiteY0" fmla="*/ 0 h 1089891"/>
                <a:gd name="connsiteX1" fmla="*/ 229972 w 229972"/>
                <a:gd name="connsiteY1" fmla="*/ 0 h 1089891"/>
                <a:gd name="connsiteX2" fmla="*/ 229972 w 229972"/>
                <a:gd name="connsiteY2" fmla="*/ 1089891 h 1089891"/>
                <a:gd name="connsiteX3" fmla="*/ 181652 w 229972"/>
                <a:gd name="connsiteY3" fmla="*/ 1089891 h 1089891"/>
                <a:gd name="connsiteX4" fmla="*/ 0 w 229972"/>
                <a:gd name="connsiteY4" fmla="*/ 908239 h 1089891"/>
                <a:gd name="connsiteX5" fmla="*/ 0 w 229972"/>
                <a:gd name="connsiteY5" fmla="*/ 181652 h 1089891"/>
                <a:gd name="connsiteX6" fmla="*/ 181652 w 229972"/>
                <a:gd name="connsiteY6" fmla="*/ 0 h 108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72" h="1089891">
                  <a:moveTo>
                    <a:pt x="181652" y="0"/>
                  </a:moveTo>
                  <a:lnTo>
                    <a:pt x="229972" y="0"/>
                  </a:lnTo>
                  <a:lnTo>
                    <a:pt x="229972" y="1089891"/>
                  </a:lnTo>
                  <a:lnTo>
                    <a:pt x="181652" y="1089891"/>
                  </a:lnTo>
                  <a:cubicBezTo>
                    <a:pt x="81328" y="1089891"/>
                    <a:pt x="0" y="1008563"/>
                    <a:pt x="0" y="908239"/>
                  </a:cubicBezTo>
                  <a:lnTo>
                    <a:pt x="0" y="181652"/>
                  </a:lnTo>
                  <a:cubicBezTo>
                    <a:pt x="0" y="81328"/>
                    <a:pt x="81328" y="0"/>
                    <a:pt x="1816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397A247-ADF6-4727-ADBE-D44AF2680278}"/>
              </a:ext>
            </a:extLst>
          </p:cNvPr>
          <p:cNvGrpSpPr/>
          <p:nvPr/>
        </p:nvGrpSpPr>
        <p:grpSpPr>
          <a:xfrm>
            <a:off x="6694607" y="3419535"/>
            <a:ext cx="1708726" cy="1089891"/>
            <a:chOff x="6847562" y="3632359"/>
            <a:chExt cx="1708726" cy="1089891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F453AB8-D4ED-4834-8911-B5F217AE770E}"/>
                </a:ext>
              </a:extLst>
            </p:cNvPr>
            <p:cNvSpPr/>
            <p:nvPr/>
          </p:nvSpPr>
          <p:spPr>
            <a:xfrm>
              <a:off x="6847562" y="3632359"/>
              <a:ext cx="1708726" cy="10898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2743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60%</a:t>
              </a: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ED3E073-621C-4715-BA8D-8BDB2510EFBD}"/>
                </a:ext>
              </a:extLst>
            </p:cNvPr>
            <p:cNvSpPr/>
            <p:nvPr/>
          </p:nvSpPr>
          <p:spPr>
            <a:xfrm>
              <a:off x="6847562" y="3632359"/>
              <a:ext cx="229972" cy="1089891"/>
            </a:xfrm>
            <a:custGeom>
              <a:avLst/>
              <a:gdLst>
                <a:gd name="connsiteX0" fmla="*/ 181652 w 229972"/>
                <a:gd name="connsiteY0" fmla="*/ 0 h 1089891"/>
                <a:gd name="connsiteX1" fmla="*/ 229972 w 229972"/>
                <a:gd name="connsiteY1" fmla="*/ 0 h 1089891"/>
                <a:gd name="connsiteX2" fmla="*/ 229972 w 229972"/>
                <a:gd name="connsiteY2" fmla="*/ 1089891 h 1089891"/>
                <a:gd name="connsiteX3" fmla="*/ 181652 w 229972"/>
                <a:gd name="connsiteY3" fmla="*/ 1089891 h 1089891"/>
                <a:gd name="connsiteX4" fmla="*/ 0 w 229972"/>
                <a:gd name="connsiteY4" fmla="*/ 908239 h 1089891"/>
                <a:gd name="connsiteX5" fmla="*/ 0 w 229972"/>
                <a:gd name="connsiteY5" fmla="*/ 181652 h 1089891"/>
                <a:gd name="connsiteX6" fmla="*/ 181652 w 229972"/>
                <a:gd name="connsiteY6" fmla="*/ 0 h 108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72" h="1089891">
                  <a:moveTo>
                    <a:pt x="181652" y="0"/>
                  </a:moveTo>
                  <a:lnTo>
                    <a:pt x="229972" y="0"/>
                  </a:lnTo>
                  <a:lnTo>
                    <a:pt x="229972" y="1089891"/>
                  </a:lnTo>
                  <a:lnTo>
                    <a:pt x="181652" y="1089891"/>
                  </a:lnTo>
                  <a:cubicBezTo>
                    <a:pt x="81328" y="1089891"/>
                    <a:pt x="0" y="1008563"/>
                    <a:pt x="0" y="908239"/>
                  </a:cubicBezTo>
                  <a:lnTo>
                    <a:pt x="0" y="181652"/>
                  </a:lnTo>
                  <a:cubicBezTo>
                    <a:pt x="0" y="81328"/>
                    <a:pt x="81328" y="0"/>
                    <a:pt x="181652" y="0"/>
                  </a:cubicBezTo>
                  <a:close/>
                </a:path>
              </a:pathLst>
            </a:custGeom>
            <a:solidFill>
              <a:srgbClr val="7B55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89F3ED-0BB7-486C-BC19-FFA99393DCD9}"/>
              </a:ext>
            </a:extLst>
          </p:cNvPr>
          <p:cNvGrpSpPr/>
          <p:nvPr/>
        </p:nvGrpSpPr>
        <p:grpSpPr>
          <a:xfrm>
            <a:off x="6694607" y="2138149"/>
            <a:ext cx="1708726" cy="1089891"/>
            <a:chOff x="6847562" y="2350973"/>
            <a:chExt cx="1708726" cy="1089891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56F0717-8776-4BB5-A1FC-246827BDE9A7}"/>
                </a:ext>
              </a:extLst>
            </p:cNvPr>
            <p:cNvSpPr/>
            <p:nvPr/>
          </p:nvSpPr>
          <p:spPr>
            <a:xfrm>
              <a:off x="6847562" y="2350973"/>
              <a:ext cx="1708726" cy="10898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2743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40%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58B962C-7F95-49D9-B562-0BC8C9F09281}"/>
                </a:ext>
              </a:extLst>
            </p:cNvPr>
            <p:cNvSpPr/>
            <p:nvPr/>
          </p:nvSpPr>
          <p:spPr>
            <a:xfrm>
              <a:off x="6847562" y="2350973"/>
              <a:ext cx="229972" cy="1089891"/>
            </a:xfrm>
            <a:custGeom>
              <a:avLst/>
              <a:gdLst>
                <a:gd name="connsiteX0" fmla="*/ 181652 w 229972"/>
                <a:gd name="connsiteY0" fmla="*/ 0 h 1089891"/>
                <a:gd name="connsiteX1" fmla="*/ 229972 w 229972"/>
                <a:gd name="connsiteY1" fmla="*/ 0 h 1089891"/>
                <a:gd name="connsiteX2" fmla="*/ 229972 w 229972"/>
                <a:gd name="connsiteY2" fmla="*/ 1089891 h 1089891"/>
                <a:gd name="connsiteX3" fmla="*/ 181652 w 229972"/>
                <a:gd name="connsiteY3" fmla="*/ 1089891 h 1089891"/>
                <a:gd name="connsiteX4" fmla="*/ 0 w 229972"/>
                <a:gd name="connsiteY4" fmla="*/ 908239 h 1089891"/>
                <a:gd name="connsiteX5" fmla="*/ 0 w 229972"/>
                <a:gd name="connsiteY5" fmla="*/ 181652 h 1089891"/>
                <a:gd name="connsiteX6" fmla="*/ 181652 w 229972"/>
                <a:gd name="connsiteY6" fmla="*/ 0 h 108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72" h="1089891">
                  <a:moveTo>
                    <a:pt x="181652" y="0"/>
                  </a:moveTo>
                  <a:lnTo>
                    <a:pt x="229972" y="0"/>
                  </a:lnTo>
                  <a:lnTo>
                    <a:pt x="229972" y="1089891"/>
                  </a:lnTo>
                  <a:lnTo>
                    <a:pt x="181652" y="1089891"/>
                  </a:lnTo>
                  <a:cubicBezTo>
                    <a:pt x="81328" y="1089891"/>
                    <a:pt x="0" y="1008563"/>
                    <a:pt x="0" y="908239"/>
                  </a:cubicBezTo>
                  <a:lnTo>
                    <a:pt x="0" y="181652"/>
                  </a:lnTo>
                  <a:cubicBezTo>
                    <a:pt x="0" y="81328"/>
                    <a:pt x="81328" y="0"/>
                    <a:pt x="181652" y="0"/>
                  </a:cubicBezTo>
                  <a:close/>
                </a:path>
              </a:pathLst>
            </a:cu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4C35566-D410-4CA2-BCCD-79AD42544EAD}"/>
              </a:ext>
            </a:extLst>
          </p:cNvPr>
          <p:cNvGrpSpPr/>
          <p:nvPr/>
        </p:nvGrpSpPr>
        <p:grpSpPr>
          <a:xfrm>
            <a:off x="6694607" y="856763"/>
            <a:ext cx="1708726" cy="1089891"/>
            <a:chOff x="6847562" y="1069587"/>
            <a:chExt cx="1708726" cy="1089891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E1737D0D-795A-4198-B311-AF0F275CB4AF}"/>
                </a:ext>
              </a:extLst>
            </p:cNvPr>
            <p:cNvSpPr/>
            <p:nvPr/>
          </p:nvSpPr>
          <p:spPr>
            <a:xfrm>
              <a:off x="6847562" y="1069587"/>
              <a:ext cx="1708726" cy="10898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30%</a:t>
              </a: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92957D4-D774-4FB8-96C0-AEA901BF7F55}"/>
                </a:ext>
              </a:extLst>
            </p:cNvPr>
            <p:cNvSpPr/>
            <p:nvPr/>
          </p:nvSpPr>
          <p:spPr>
            <a:xfrm>
              <a:off x="6847562" y="1069587"/>
              <a:ext cx="229972" cy="1089891"/>
            </a:xfrm>
            <a:custGeom>
              <a:avLst/>
              <a:gdLst>
                <a:gd name="connsiteX0" fmla="*/ 181652 w 229972"/>
                <a:gd name="connsiteY0" fmla="*/ 0 h 1089891"/>
                <a:gd name="connsiteX1" fmla="*/ 229972 w 229972"/>
                <a:gd name="connsiteY1" fmla="*/ 0 h 1089891"/>
                <a:gd name="connsiteX2" fmla="*/ 229972 w 229972"/>
                <a:gd name="connsiteY2" fmla="*/ 1089891 h 1089891"/>
                <a:gd name="connsiteX3" fmla="*/ 181652 w 229972"/>
                <a:gd name="connsiteY3" fmla="*/ 1089891 h 1089891"/>
                <a:gd name="connsiteX4" fmla="*/ 0 w 229972"/>
                <a:gd name="connsiteY4" fmla="*/ 908239 h 1089891"/>
                <a:gd name="connsiteX5" fmla="*/ 0 w 229972"/>
                <a:gd name="connsiteY5" fmla="*/ 181652 h 1089891"/>
                <a:gd name="connsiteX6" fmla="*/ 181652 w 229972"/>
                <a:gd name="connsiteY6" fmla="*/ 0 h 108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72" h="1089891">
                  <a:moveTo>
                    <a:pt x="181652" y="0"/>
                  </a:moveTo>
                  <a:lnTo>
                    <a:pt x="229972" y="0"/>
                  </a:lnTo>
                  <a:lnTo>
                    <a:pt x="229972" y="1089891"/>
                  </a:lnTo>
                  <a:lnTo>
                    <a:pt x="181652" y="1089891"/>
                  </a:lnTo>
                  <a:cubicBezTo>
                    <a:pt x="81328" y="1089891"/>
                    <a:pt x="0" y="1008563"/>
                    <a:pt x="0" y="908239"/>
                  </a:cubicBezTo>
                  <a:lnTo>
                    <a:pt x="0" y="181652"/>
                  </a:lnTo>
                  <a:cubicBezTo>
                    <a:pt x="0" y="81328"/>
                    <a:pt x="81328" y="0"/>
                    <a:pt x="181652" y="0"/>
                  </a:cubicBezTo>
                  <a:close/>
                </a:path>
              </a:pathLst>
            </a:custGeom>
            <a:solidFill>
              <a:srgbClr val="63A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TextBox 85">
            <a:extLst>
              <a:ext uri="{FF2B5EF4-FFF2-40B4-BE49-F238E27FC236}">
                <a16:creationId xmlns:a16="http://schemas.microsoft.com/office/drawing/2014/main" id="{C22DDE6F-2B54-4C53-BB72-443210C4E187}"/>
              </a:ext>
            </a:extLst>
          </p:cNvPr>
          <p:cNvSpPr txBox="1"/>
          <p:nvPr/>
        </p:nvSpPr>
        <p:spPr>
          <a:xfrm>
            <a:off x="8569668" y="873027"/>
            <a:ext cx="2937088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Lorem Ipsum</a:t>
            </a:r>
          </a:p>
        </p:txBody>
      </p:sp>
      <p:sp>
        <p:nvSpPr>
          <p:cNvPr id="23" name="TextBox 86">
            <a:extLst>
              <a:ext uri="{FF2B5EF4-FFF2-40B4-BE49-F238E27FC236}">
                <a16:creationId xmlns:a16="http://schemas.microsoft.com/office/drawing/2014/main" id="{B676BDF3-F1FE-4366-B78B-96DB730BA3C2}"/>
              </a:ext>
            </a:extLst>
          </p:cNvPr>
          <p:cNvSpPr txBox="1"/>
          <p:nvPr/>
        </p:nvSpPr>
        <p:spPr>
          <a:xfrm>
            <a:off x="8569668" y="1284058"/>
            <a:ext cx="2929293" cy="6463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nibh est. A magna maecenas, quam magna nec quis, lorem nunc. Pharetra proin egestas arcu erat dolor, at amet.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91">
            <a:extLst>
              <a:ext uri="{FF2B5EF4-FFF2-40B4-BE49-F238E27FC236}">
                <a16:creationId xmlns:a16="http://schemas.microsoft.com/office/drawing/2014/main" id="{0E7FFFD7-248F-41A8-9799-1B608E9DC1E8}"/>
              </a:ext>
            </a:extLst>
          </p:cNvPr>
          <p:cNvSpPr txBox="1"/>
          <p:nvPr/>
        </p:nvSpPr>
        <p:spPr>
          <a:xfrm>
            <a:off x="8569668" y="2154413"/>
            <a:ext cx="2937088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Lorem Ipsum</a:t>
            </a:r>
          </a:p>
        </p:txBody>
      </p:sp>
      <p:sp>
        <p:nvSpPr>
          <p:cNvPr id="25" name="TextBox 92">
            <a:extLst>
              <a:ext uri="{FF2B5EF4-FFF2-40B4-BE49-F238E27FC236}">
                <a16:creationId xmlns:a16="http://schemas.microsoft.com/office/drawing/2014/main" id="{8AE5D39F-DE93-4B39-8B3E-F95717760DD6}"/>
              </a:ext>
            </a:extLst>
          </p:cNvPr>
          <p:cNvSpPr txBox="1"/>
          <p:nvPr/>
        </p:nvSpPr>
        <p:spPr>
          <a:xfrm>
            <a:off x="8569668" y="2565444"/>
            <a:ext cx="2929293" cy="6463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nibh est. A magna maecenas, quam magna nec quis, lorem nunc. Pharetra proin egestas arcu erat dolor, at amet.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94">
            <a:extLst>
              <a:ext uri="{FF2B5EF4-FFF2-40B4-BE49-F238E27FC236}">
                <a16:creationId xmlns:a16="http://schemas.microsoft.com/office/drawing/2014/main" id="{79218944-A256-4F26-A8F6-60B7664AB1ED}"/>
              </a:ext>
            </a:extLst>
          </p:cNvPr>
          <p:cNvSpPr txBox="1"/>
          <p:nvPr/>
        </p:nvSpPr>
        <p:spPr>
          <a:xfrm>
            <a:off x="8569668" y="3435799"/>
            <a:ext cx="2937088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Lorem Ipsum</a:t>
            </a:r>
          </a:p>
        </p:txBody>
      </p:sp>
      <p:sp>
        <p:nvSpPr>
          <p:cNvPr id="27" name="TextBox 95">
            <a:extLst>
              <a:ext uri="{FF2B5EF4-FFF2-40B4-BE49-F238E27FC236}">
                <a16:creationId xmlns:a16="http://schemas.microsoft.com/office/drawing/2014/main" id="{BFECD0A6-045A-4446-B8BB-CF6B3A563271}"/>
              </a:ext>
            </a:extLst>
          </p:cNvPr>
          <p:cNvSpPr txBox="1"/>
          <p:nvPr/>
        </p:nvSpPr>
        <p:spPr>
          <a:xfrm>
            <a:off x="8569668" y="3846830"/>
            <a:ext cx="2929293" cy="6463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nibh est. A magna maecenas, quam magna nec quis, lorem nunc. Pharetra proin egestas arcu erat dolor, at amet.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97">
            <a:extLst>
              <a:ext uri="{FF2B5EF4-FFF2-40B4-BE49-F238E27FC236}">
                <a16:creationId xmlns:a16="http://schemas.microsoft.com/office/drawing/2014/main" id="{F21F5640-2F53-466B-B9C8-639131E099ED}"/>
              </a:ext>
            </a:extLst>
          </p:cNvPr>
          <p:cNvSpPr txBox="1"/>
          <p:nvPr/>
        </p:nvSpPr>
        <p:spPr>
          <a:xfrm>
            <a:off x="8569668" y="4717185"/>
            <a:ext cx="2937088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Lorem Ipsum</a:t>
            </a:r>
          </a:p>
        </p:txBody>
      </p:sp>
      <p:sp>
        <p:nvSpPr>
          <p:cNvPr id="29" name="TextBox 98">
            <a:extLst>
              <a:ext uri="{FF2B5EF4-FFF2-40B4-BE49-F238E27FC236}">
                <a16:creationId xmlns:a16="http://schemas.microsoft.com/office/drawing/2014/main" id="{E91C3DA7-4C0F-4B7E-B5A9-F43BAF4F93AB}"/>
              </a:ext>
            </a:extLst>
          </p:cNvPr>
          <p:cNvSpPr txBox="1"/>
          <p:nvPr/>
        </p:nvSpPr>
        <p:spPr>
          <a:xfrm>
            <a:off x="8569668" y="5128216"/>
            <a:ext cx="2929293" cy="64633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nibh est. A magna maecenas, quam magna nec quis, lorem nunc. Pharetra proin egestas arcu erat dolor, at amet.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B2D22B-C059-4BC4-B077-E95D34B3D91E}"/>
              </a:ext>
            </a:extLst>
          </p:cNvPr>
          <p:cNvGrpSpPr/>
          <p:nvPr/>
        </p:nvGrpSpPr>
        <p:grpSpPr>
          <a:xfrm>
            <a:off x="544450" y="1596265"/>
            <a:ext cx="4482808" cy="4194547"/>
            <a:chOff x="1134377" y="1677167"/>
            <a:chExt cx="4482808" cy="4194547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2614CB73-570D-484B-9341-8800470A57F2}"/>
                </a:ext>
              </a:extLst>
            </p:cNvPr>
            <p:cNvSpPr/>
            <p:nvPr/>
          </p:nvSpPr>
          <p:spPr>
            <a:xfrm rot="5400000">
              <a:off x="1134377" y="1677167"/>
              <a:ext cx="4194547" cy="4194547"/>
            </a:xfrm>
            <a:prstGeom prst="arc">
              <a:avLst>
                <a:gd name="adj1" fmla="val 16196098"/>
                <a:gd name="adj2" fmla="val 10873528"/>
              </a:avLst>
            </a:prstGeom>
            <a:noFill/>
            <a:ln w="373063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5567A487-ADEA-4E82-93A8-2DAD15675413}"/>
                </a:ext>
              </a:extLst>
            </p:cNvPr>
            <p:cNvSpPr/>
            <p:nvPr/>
          </p:nvSpPr>
          <p:spPr>
            <a:xfrm rot="5400000">
              <a:off x="1657329" y="2200119"/>
              <a:ext cx="3148642" cy="3148642"/>
            </a:xfrm>
            <a:prstGeom prst="arc">
              <a:avLst>
                <a:gd name="adj1" fmla="val 16196098"/>
                <a:gd name="adj2" fmla="val 8277983"/>
              </a:avLst>
            </a:prstGeom>
            <a:noFill/>
            <a:ln w="373063" cap="rnd">
              <a:solidFill>
                <a:srgbClr val="7B55C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A2561937-4586-4F0E-90BD-FBCC64B63A61}"/>
                </a:ext>
              </a:extLst>
            </p:cNvPr>
            <p:cNvSpPr/>
            <p:nvPr/>
          </p:nvSpPr>
          <p:spPr>
            <a:xfrm rot="5400000">
              <a:off x="2159818" y="2702608"/>
              <a:ext cx="2143664" cy="2143664"/>
            </a:xfrm>
            <a:prstGeom prst="arc">
              <a:avLst>
                <a:gd name="adj1" fmla="val 16196098"/>
                <a:gd name="adj2" fmla="val 3299027"/>
              </a:avLst>
            </a:prstGeom>
            <a:noFill/>
            <a:ln w="373063" cap="rnd">
              <a:solidFill>
                <a:srgbClr val="F69F1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2079B855-7871-464C-A9BE-3F8F9BC8ABBC}"/>
                </a:ext>
              </a:extLst>
            </p:cNvPr>
            <p:cNvSpPr/>
            <p:nvPr/>
          </p:nvSpPr>
          <p:spPr>
            <a:xfrm rot="5400000">
              <a:off x="2704559" y="3247349"/>
              <a:ext cx="1054182" cy="1054182"/>
            </a:xfrm>
            <a:prstGeom prst="arc">
              <a:avLst>
                <a:gd name="adj1" fmla="val 16196098"/>
                <a:gd name="adj2" fmla="val 225733"/>
              </a:avLst>
            </a:prstGeom>
            <a:noFill/>
            <a:ln w="373063" cap="rnd">
              <a:solidFill>
                <a:srgbClr val="63AA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Calibri" panose="020F0502020204030204" pitchFamily="34" charset="0"/>
              </a:endParaRPr>
            </a:p>
          </p:txBody>
        </p:sp>
        <p:pic>
          <p:nvPicPr>
            <p:cNvPr id="30" name="Graphic 99" descr="Users">
              <a:extLst>
                <a:ext uri="{FF2B5EF4-FFF2-40B4-BE49-F238E27FC236}">
                  <a16:creationId xmlns:a16="http://schemas.microsoft.com/office/drawing/2014/main" id="{0DAD542E-4551-45E0-82DF-C49935C19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04245" y="3024930"/>
              <a:ext cx="473567" cy="473567"/>
            </a:xfrm>
            <a:prstGeom prst="rect">
              <a:avLst/>
            </a:prstGeom>
          </p:spPr>
        </p:pic>
        <p:pic>
          <p:nvPicPr>
            <p:cNvPr id="31" name="Graphic 100" descr="Puzzle">
              <a:extLst>
                <a:ext uri="{FF2B5EF4-FFF2-40B4-BE49-F238E27FC236}">
                  <a16:creationId xmlns:a16="http://schemas.microsoft.com/office/drawing/2014/main" id="{DBE83A19-8D01-4BCE-ACE1-08A23DC9E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525501" y="3024930"/>
              <a:ext cx="473567" cy="473567"/>
            </a:xfrm>
            <a:prstGeom prst="rect">
              <a:avLst/>
            </a:prstGeom>
          </p:spPr>
        </p:pic>
        <p:pic>
          <p:nvPicPr>
            <p:cNvPr id="32" name="Graphic 101" descr="Lightbulb">
              <a:extLst>
                <a:ext uri="{FF2B5EF4-FFF2-40B4-BE49-F238E27FC236}">
                  <a16:creationId xmlns:a16="http://schemas.microsoft.com/office/drawing/2014/main" id="{E274C640-3ADF-4311-BDB2-2FA4AE383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064873" y="3024930"/>
              <a:ext cx="473567" cy="473567"/>
            </a:xfrm>
            <a:prstGeom prst="rect">
              <a:avLst/>
            </a:prstGeom>
          </p:spPr>
        </p:pic>
        <p:pic>
          <p:nvPicPr>
            <p:cNvPr id="33" name="Graphic 102" descr="Rocket">
              <a:extLst>
                <a:ext uri="{FF2B5EF4-FFF2-40B4-BE49-F238E27FC236}">
                  <a16:creationId xmlns:a16="http://schemas.microsoft.com/office/drawing/2014/main" id="{132ED5F7-7B00-46A3-A311-293DD1217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143618" y="3024930"/>
              <a:ext cx="473567" cy="473567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759291A-7E2D-4C00-BEF0-57909A06668F}"/>
              </a:ext>
            </a:extLst>
          </p:cNvPr>
          <p:cNvGrpSpPr/>
          <p:nvPr/>
        </p:nvGrpSpPr>
        <p:grpSpPr>
          <a:xfrm>
            <a:off x="3174460" y="856763"/>
            <a:ext cx="3441300" cy="1449528"/>
            <a:chOff x="6562141" y="382142"/>
            <a:chExt cx="3441300" cy="1449528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A275A88-911B-4475-867D-889B36D2494F}"/>
                </a:ext>
              </a:extLst>
            </p:cNvPr>
            <p:cNvSpPr txBox="1"/>
            <p:nvPr/>
          </p:nvSpPr>
          <p:spPr>
            <a:xfrm>
              <a:off x="6562141" y="382142"/>
              <a:ext cx="3441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Chart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E0D8AB8-E067-4D16-9F6D-DFBCF32425FD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427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4664281-7996-4D69-8F95-55FAE858760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4158114"/>
          </a:xfrm>
          <a:prstGeom prst="rect">
            <a:avLst/>
          </a:prstGeom>
          <a:solidFill>
            <a:srgbClr val="4A4973"/>
          </a:solidFill>
          <a:effectLst/>
        </p:spPr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1842D8F-AC06-472C-93C8-8C3DDAD13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345" y="487172"/>
            <a:ext cx="5883655" cy="5883655"/>
          </a:xfrm>
          <a:prstGeom prst="rect">
            <a:avLst/>
          </a:prstGeom>
          <a:effectLst>
            <a:outerShdw blurRad="101600" dist="114300" dir="7380000" algn="tr" rotWithShape="0">
              <a:prstClr val="black">
                <a:alpha val="56000"/>
              </a:prstClr>
            </a:outerShdw>
          </a:effectLst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267E402-A9F2-40E7-BDCB-5F32C4265B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F0EEBE5-986F-4D6C-B11B-B3D803CD4111}"/>
              </a:ext>
            </a:extLst>
          </p:cNvPr>
          <p:cNvGrpSpPr/>
          <p:nvPr/>
        </p:nvGrpSpPr>
        <p:grpSpPr>
          <a:xfrm rot="16200000">
            <a:off x="7189961" y="3344366"/>
            <a:ext cx="622655" cy="169265"/>
            <a:chOff x="5744176" y="1834795"/>
            <a:chExt cx="622655" cy="16926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A38E7B8-BA0F-4006-A00F-53BD35ECF92B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9A74B9E-F0E0-4FBA-B033-18E515C94C43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F77A76D-D47D-4AD6-9A13-6952AADA8E8A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C9D6D2A-350E-4EAE-B724-3DA0D077FE21}"/>
              </a:ext>
            </a:extLst>
          </p:cNvPr>
          <p:cNvSpPr txBox="1"/>
          <p:nvPr/>
        </p:nvSpPr>
        <p:spPr>
          <a:xfrm>
            <a:off x="1700552" y="1668142"/>
            <a:ext cx="3441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Best Mockup </a:t>
            </a:r>
            <a:r>
              <a:rPr lang="en-US" sz="3600" b="1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Website</a:t>
            </a:r>
            <a:r>
              <a:rPr lang="en-US" sz="36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E82289-179A-42B2-832B-C765AB730328}"/>
              </a:ext>
            </a:extLst>
          </p:cNvPr>
          <p:cNvSpPr txBox="1"/>
          <p:nvPr/>
        </p:nvSpPr>
        <p:spPr>
          <a:xfrm>
            <a:off x="1700552" y="2856060"/>
            <a:ext cx="34412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 office website the sign of success.</a:t>
            </a:r>
            <a:endParaRPr lang="en-ID" sz="1100" b="1" i="1" spc="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8C8E29-844B-4B4E-9084-E074EA5905F3}"/>
              </a:ext>
            </a:extLst>
          </p:cNvPr>
          <p:cNvSpPr txBox="1"/>
          <p:nvPr/>
        </p:nvSpPr>
        <p:spPr>
          <a:xfrm>
            <a:off x="1700552" y="4308829"/>
            <a:ext cx="56225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762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96D52FD-C733-4986-98EB-B323AD334362}"/>
              </a:ext>
            </a:extLst>
          </p:cNvPr>
          <p:cNvSpPr txBox="1">
            <a:spLocks/>
          </p:cNvSpPr>
          <p:nvPr/>
        </p:nvSpPr>
        <p:spPr>
          <a:xfrm>
            <a:off x="1740569" y="833287"/>
            <a:ext cx="8710861" cy="5191425"/>
          </a:xfrm>
          <a:prstGeom prst="rect">
            <a:avLst/>
          </a:prstGeom>
          <a:solidFill>
            <a:srgbClr val="4A4973"/>
          </a:solidFill>
          <a:ln w="38100">
            <a:solidFill>
              <a:schemeClr val="bg1"/>
            </a:solidFill>
          </a:ln>
          <a:effectLst>
            <a:outerShdw blurRad="76200" dist="38100" dir="8100000" algn="tr" rotWithShape="0">
              <a:prstClr val="black">
                <a:alpha val="40000"/>
              </a:prstClr>
            </a:outerShdw>
          </a:effectLst>
        </p:spPr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41F22F9-2C42-47D5-A846-B2D94907082C}"/>
              </a:ext>
            </a:extLst>
          </p:cNvPr>
          <p:cNvGrpSpPr/>
          <p:nvPr/>
        </p:nvGrpSpPr>
        <p:grpSpPr>
          <a:xfrm>
            <a:off x="3308034" y="1583730"/>
            <a:ext cx="5575931" cy="3690537"/>
            <a:chOff x="5457824" y="1649134"/>
            <a:chExt cx="5575931" cy="3690537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2E148E5-B7FD-48F0-9B94-73EFB32AB677}"/>
                </a:ext>
              </a:extLst>
            </p:cNvPr>
            <p:cNvSpPr txBox="1"/>
            <p:nvPr/>
          </p:nvSpPr>
          <p:spPr>
            <a:xfrm>
              <a:off x="5791728" y="1649134"/>
              <a:ext cx="49081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 Message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1DDB007-9DBF-4A26-A5D2-46A4B5F1259E}"/>
                </a:ext>
              </a:extLst>
            </p:cNvPr>
            <p:cNvSpPr txBox="1"/>
            <p:nvPr/>
          </p:nvSpPr>
          <p:spPr>
            <a:xfrm>
              <a:off x="6194108" y="2295465"/>
              <a:ext cx="41033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40AE7A-535F-458D-A54E-5E1EA431A644}"/>
                </a:ext>
              </a:extLst>
            </p:cNvPr>
            <p:cNvSpPr txBox="1"/>
            <p:nvPr/>
          </p:nvSpPr>
          <p:spPr>
            <a:xfrm>
              <a:off x="5457824" y="2557075"/>
              <a:ext cx="5575931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AFA3E84-4736-41D4-B07A-A7826CF26D68}"/>
                </a:ext>
              </a:extLst>
            </p:cNvPr>
            <p:cNvSpPr txBox="1"/>
            <p:nvPr/>
          </p:nvSpPr>
          <p:spPr>
            <a:xfrm>
              <a:off x="5457824" y="4023926"/>
              <a:ext cx="5575931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55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978542FB-FD44-4552-9D2B-E6955A6D6F74}"/>
              </a:ext>
            </a:extLst>
          </p:cNvPr>
          <p:cNvSpPr txBox="1">
            <a:spLocks/>
          </p:cNvSpPr>
          <p:nvPr/>
        </p:nvSpPr>
        <p:spPr>
          <a:xfrm>
            <a:off x="0" y="2699886"/>
            <a:ext cx="12192000" cy="4158114"/>
          </a:xfrm>
          <a:prstGeom prst="rect">
            <a:avLst/>
          </a:prstGeom>
          <a:solidFill>
            <a:srgbClr val="4A4973"/>
          </a:solidFill>
          <a:effectLst/>
        </p:spPr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D8359E7-399D-4215-A1A1-1E4583481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238"/>
            <a:ext cx="6105524" cy="6105524"/>
          </a:xfrm>
          <a:prstGeom prst="rect">
            <a:avLst/>
          </a:prstGeom>
          <a:effectLst>
            <a:outerShdw blurRad="101600" dist="114300" dir="7380000" algn="tr" rotWithShape="0">
              <a:prstClr val="black">
                <a:alpha val="56000"/>
              </a:prstClr>
            </a:outerShdw>
          </a:effectLst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D2914E-FD46-4911-9578-E6A258B9BFF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E663F5-E9BC-40DC-814C-5AE987E46FEA}"/>
              </a:ext>
            </a:extLst>
          </p:cNvPr>
          <p:cNvGrpSpPr/>
          <p:nvPr/>
        </p:nvGrpSpPr>
        <p:grpSpPr>
          <a:xfrm rot="5400000">
            <a:off x="4206129" y="3344366"/>
            <a:ext cx="622655" cy="169265"/>
            <a:chOff x="5744176" y="1834795"/>
            <a:chExt cx="622655" cy="16926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F2372EA-B39E-4481-92E3-E31036FA2F55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8CF25ED-1250-409A-B04E-86F90925F978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62399E6-DC4E-4B9E-B12D-5B8A3B1A3144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4759C658-609C-4578-AC4D-5EC02AC278C3}"/>
              </a:ext>
            </a:extLst>
          </p:cNvPr>
          <p:cNvSpPr txBox="1"/>
          <p:nvPr/>
        </p:nvSpPr>
        <p:spPr>
          <a:xfrm>
            <a:off x="5491635" y="3610250"/>
            <a:ext cx="3441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Best Mockup </a:t>
            </a:r>
            <a:r>
              <a:rPr lang="en-US" sz="3600" b="1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Website</a:t>
            </a:r>
            <a:r>
              <a:rPr lang="en-US" sz="36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407538-23D3-421C-81AF-88917459CEA4}"/>
              </a:ext>
            </a:extLst>
          </p:cNvPr>
          <p:cNvSpPr txBox="1"/>
          <p:nvPr/>
        </p:nvSpPr>
        <p:spPr>
          <a:xfrm>
            <a:off x="5491635" y="4798168"/>
            <a:ext cx="34412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 office website the sign of success.</a:t>
            </a:r>
            <a:endParaRPr lang="en-ID" sz="1100" b="1" i="1" spc="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48EC01-D03E-4127-9B11-67A3817CC3A1}"/>
              </a:ext>
            </a:extLst>
          </p:cNvPr>
          <p:cNvSpPr txBox="1"/>
          <p:nvPr/>
        </p:nvSpPr>
        <p:spPr>
          <a:xfrm>
            <a:off x="5491635" y="1026015"/>
            <a:ext cx="56225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010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3F195936-C5B1-41F4-8B59-376B22B4A9A5}"/>
              </a:ext>
            </a:extLst>
          </p:cNvPr>
          <p:cNvSpPr txBox="1">
            <a:spLocks/>
          </p:cNvSpPr>
          <p:nvPr/>
        </p:nvSpPr>
        <p:spPr>
          <a:xfrm>
            <a:off x="8749364" y="0"/>
            <a:ext cx="3442636" cy="6858000"/>
          </a:xfrm>
          <a:prstGeom prst="rect">
            <a:avLst/>
          </a:prstGeom>
          <a:solidFill>
            <a:srgbClr val="4A4973"/>
          </a:solidFill>
          <a:effectLst/>
        </p:spPr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0F4B80-4E8A-4A2C-93AC-FFD37F2B3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085" y="378543"/>
            <a:ext cx="6100915" cy="6100915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A826DA0-CA9B-4EA9-8424-50C77C5304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8DD18D-031D-4A70-9EA3-85C763AC26EA}"/>
              </a:ext>
            </a:extLst>
          </p:cNvPr>
          <p:cNvGrpSpPr/>
          <p:nvPr/>
        </p:nvGrpSpPr>
        <p:grpSpPr>
          <a:xfrm rot="16200000">
            <a:off x="6689448" y="2844303"/>
            <a:ext cx="622655" cy="169265"/>
            <a:chOff x="5744176" y="1834795"/>
            <a:chExt cx="622655" cy="16926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BE61134-2798-4A58-9DAA-186C2776C567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7516F5B-1600-4294-A241-3744A6EE2572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E9F6170-BAF4-401F-9BB0-452B13B944A8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E6F75C3-3FEB-46DC-89FA-EBA54029E3B0}"/>
              </a:ext>
            </a:extLst>
          </p:cNvPr>
          <p:cNvGrpSpPr/>
          <p:nvPr/>
        </p:nvGrpSpPr>
        <p:grpSpPr>
          <a:xfrm>
            <a:off x="1705878" y="2702240"/>
            <a:ext cx="3441300" cy="1449528"/>
            <a:chOff x="6562141" y="382142"/>
            <a:chExt cx="3441300" cy="144952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B4AA391-1F2D-4A83-8599-6FCFF9264481}"/>
                </a:ext>
              </a:extLst>
            </p:cNvPr>
            <p:cNvSpPr txBox="1"/>
            <p:nvPr/>
          </p:nvSpPr>
          <p:spPr>
            <a:xfrm>
              <a:off x="6562141" y="382142"/>
              <a:ext cx="3441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Mockup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FA3C2ED-37A3-45D6-8B2B-FFE5A7A6936A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832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872A25-9835-4873-9544-C710B044970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50619" y="2127182"/>
            <a:ext cx="7841381" cy="4066674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888CB5-D175-4538-B283-E7071887A7C4}"/>
              </a:ext>
            </a:extLst>
          </p:cNvPr>
          <p:cNvSpPr txBox="1"/>
          <p:nvPr/>
        </p:nvSpPr>
        <p:spPr>
          <a:xfrm>
            <a:off x="544249" y="2883246"/>
            <a:ext cx="3441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 spc="1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Best Office </a:t>
            </a:r>
            <a:r>
              <a:rPr lang="en-US" sz="4000" b="1" i="1" spc="100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Website</a:t>
            </a:r>
            <a:r>
              <a:rPr lang="en-US" sz="40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4000" b="1" i="1" spc="1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</a:t>
            </a:r>
            <a:r>
              <a:rPr lang="en-US" sz="40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4000" b="1" i="1" spc="1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Sign Of </a:t>
            </a:r>
            <a:r>
              <a:rPr lang="en-US" sz="4000" b="1" i="1" spc="100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Success.</a:t>
            </a:r>
            <a:endParaRPr lang="en-ID" sz="4000" b="1" i="1" spc="100" dirty="0">
              <a:solidFill>
                <a:srgbClr val="F69F15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925414-7509-48A2-B50C-0E283C059D92}"/>
              </a:ext>
            </a:extLst>
          </p:cNvPr>
          <p:cNvSpPr txBox="1"/>
          <p:nvPr/>
        </p:nvSpPr>
        <p:spPr>
          <a:xfrm>
            <a:off x="4350619" y="804634"/>
            <a:ext cx="67613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97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024AE1-CEDC-405F-BDFD-7ECC2F56004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32A8C8-91C7-411C-BD04-B5914BAAF684}"/>
              </a:ext>
            </a:extLst>
          </p:cNvPr>
          <p:cNvGrpSpPr/>
          <p:nvPr/>
        </p:nvGrpSpPr>
        <p:grpSpPr>
          <a:xfrm>
            <a:off x="6811480" y="1120678"/>
            <a:ext cx="4331368" cy="4616643"/>
            <a:chOff x="1764632" y="831332"/>
            <a:chExt cx="4331368" cy="461664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3D41D89-BE78-4C93-81BC-30A2D28B8B44}"/>
                </a:ext>
              </a:extLst>
            </p:cNvPr>
            <p:cNvSpPr txBox="1"/>
            <p:nvPr/>
          </p:nvSpPr>
          <p:spPr>
            <a:xfrm>
              <a:off x="1764632" y="831332"/>
              <a:ext cx="3397717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</a:t>
              </a:r>
              <a:r>
                <a:rPr lang="en-US" sz="4400" b="1" i="1" spc="100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44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 Sign Of </a:t>
              </a:r>
              <a:r>
                <a:rPr lang="en-US" sz="4400" b="1" i="1" spc="100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Success.</a:t>
              </a:r>
              <a:endParaRPr lang="en-ID" sz="4400" b="1" i="1" spc="100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6A84772-F428-4342-A540-DA185904621C}"/>
                </a:ext>
              </a:extLst>
            </p:cNvPr>
            <p:cNvSpPr txBox="1"/>
            <p:nvPr/>
          </p:nvSpPr>
          <p:spPr>
            <a:xfrm>
              <a:off x="1764632" y="3716732"/>
              <a:ext cx="4331368" cy="1731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6FB8DB-937C-4069-A73F-3CC6080C71B2}"/>
              </a:ext>
            </a:extLst>
          </p:cNvPr>
          <p:cNvGrpSpPr/>
          <p:nvPr/>
        </p:nvGrpSpPr>
        <p:grpSpPr>
          <a:xfrm rot="5400000">
            <a:off x="6039743" y="3344367"/>
            <a:ext cx="622655" cy="169265"/>
            <a:chOff x="5744176" y="1834795"/>
            <a:chExt cx="622655" cy="16926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D156683-42A4-4C25-BACA-35E96CB2F948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0562951-3CFA-4D04-A5D4-9DF2D18BD187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7561C12-89FC-4464-8586-4827D6A272C0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7842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2A052C-4775-48EF-A9B0-B7927BFCC83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AF1E08-2538-4AB0-B0C0-DBF24552D753}"/>
              </a:ext>
            </a:extLst>
          </p:cNvPr>
          <p:cNvGrpSpPr/>
          <p:nvPr/>
        </p:nvGrpSpPr>
        <p:grpSpPr>
          <a:xfrm rot="5400000">
            <a:off x="6804950" y="3774162"/>
            <a:ext cx="622655" cy="169265"/>
            <a:chOff x="5744176" y="1834795"/>
            <a:chExt cx="622655" cy="16926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0E98D21-201F-4849-A681-10B3917B80C6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F60A4F5-45C5-46E2-9072-98EE4AA98CD5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E8EF1E1-9BF2-4FD7-BA0E-6B3160A9069A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C83EDD9-3C40-471A-B8FE-918D7E353268}"/>
              </a:ext>
            </a:extLst>
          </p:cNvPr>
          <p:cNvGrpSpPr/>
          <p:nvPr/>
        </p:nvGrpSpPr>
        <p:grpSpPr>
          <a:xfrm>
            <a:off x="1764632" y="1323777"/>
            <a:ext cx="4331368" cy="4616643"/>
            <a:chOff x="1764632" y="831332"/>
            <a:chExt cx="4331368" cy="461664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0C84617-4EBD-46E9-BF2C-75B35412F01D}"/>
                </a:ext>
              </a:extLst>
            </p:cNvPr>
            <p:cNvSpPr txBox="1"/>
            <p:nvPr/>
          </p:nvSpPr>
          <p:spPr>
            <a:xfrm>
              <a:off x="2698283" y="831332"/>
              <a:ext cx="3397717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400" b="1" i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</a:t>
              </a:r>
              <a:r>
                <a:rPr lang="en-US" sz="4400" b="1" i="1" spc="100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4400" b="1" i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The Sign Of </a:t>
              </a:r>
              <a:r>
                <a:rPr lang="en-US" sz="4400" b="1" i="1" spc="100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Success.</a:t>
              </a:r>
              <a:endParaRPr lang="en-ID" sz="4400" b="1" i="1" spc="100" dirty="0">
                <a:solidFill>
                  <a:srgbClr val="F69F1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F9B52C1-FEBA-4A3D-988B-C911739E03F1}"/>
                </a:ext>
              </a:extLst>
            </p:cNvPr>
            <p:cNvSpPr txBox="1"/>
            <p:nvPr/>
          </p:nvSpPr>
          <p:spPr>
            <a:xfrm>
              <a:off x="1764632" y="3716732"/>
              <a:ext cx="4331368" cy="1731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368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B5C79B1-7717-441C-A283-7496BE3708B6}"/>
              </a:ext>
            </a:extLst>
          </p:cNvPr>
          <p:cNvGrpSpPr/>
          <p:nvPr/>
        </p:nvGrpSpPr>
        <p:grpSpPr>
          <a:xfrm>
            <a:off x="2671347" y="2636475"/>
            <a:ext cx="6849306" cy="1585049"/>
            <a:chOff x="2671347" y="2767280"/>
            <a:chExt cx="6849306" cy="158504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8F4F03-6D87-47F9-BD57-5364E5B2A1D6}"/>
                </a:ext>
              </a:extLst>
            </p:cNvPr>
            <p:cNvSpPr txBox="1"/>
            <p:nvPr/>
          </p:nvSpPr>
          <p:spPr>
            <a:xfrm>
              <a:off x="2671347" y="2767280"/>
              <a:ext cx="684930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 b="1" spc="30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Thank You !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B72828-6120-48DC-AC51-CF01E49AFD96}"/>
                </a:ext>
              </a:extLst>
            </p:cNvPr>
            <p:cNvSpPr txBox="1"/>
            <p:nvPr/>
          </p:nvSpPr>
          <p:spPr>
            <a:xfrm>
              <a:off x="3738566" y="4090719"/>
              <a:ext cx="47148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spc="60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PRESENTATION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137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B75D9A41-8DB4-431E-921B-159F393433F6}"/>
              </a:ext>
            </a:extLst>
          </p:cNvPr>
          <p:cNvGrpSpPr/>
          <p:nvPr/>
        </p:nvGrpSpPr>
        <p:grpSpPr>
          <a:xfrm>
            <a:off x="3929413" y="750316"/>
            <a:ext cx="4333172" cy="857678"/>
            <a:chOff x="1895110" y="-2652014"/>
            <a:chExt cx="4333172" cy="857678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77DA4C2-192E-45F5-902C-63ADB30AF28E}"/>
                </a:ext>
              </a:extLst>
            </p:cNvPr>
            <p:cNvSpPr txBox="1"/>
            <p:nvPr/>
          </p:nvSpPr>
          <p:spPr>
            <a:xfrm>
              <a:off x="1895110" y="-2652014"/>
              <a:ext cx="43331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Table Of Content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76FE1FC-4AFA-4DBF-ABD2-DAAAE089D709}"/>
                </a:ext>
              </a:extLst>
            </p:cNvPr>
            <p:cNvSpPr txBox="1"/>
            <p:nvPr/>
          </p:nvSpPr>
          <p:spPr>
            <a:xfrm>
              <a:off x="1895110" y="-2055946"/>
              <a:ext cx="43331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591923E-6666-4AEB-8386-A07DB776B061}"/>
              </a:ext>
            </a:extLst>
          </p:cNvPr>
          <p:cNvSpPr txBox="1"/>
          <p:nvPr/>
        </p:nvSpPr>
        <p:spPr>
          <a:xfrm>
            <a:off x="3160469" y="1731974"/>
            <a:ext cx="587106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209075-E93F-4184-8C58-1C62DD113BD1}"/>
              </a:ext>
            </a:extLst>
          </p:cNvPr>
          <p:cNvGrpSpPr/>
          <p:nvPr/>
        </p:nvGrpSpPr>
        <p:grpSpPr>
          <a:xfrm>
            <a:off x="1316392" y="2672431"/>
            <a:ext cx="2663771" cy="3672726"/>
            <a:chOff x="1316392" y="2672431"/>
            <a:chExt cx="2663771" cy="3672726"/>
          </a:xfrm>
        </p:grpSpPr>
        <p:sp>
          <p:nvSpPr>
            <p:cNvPr id="53" name="Picture Placeholder 2">
              <a:extLst>
                <a:ext uri="{FF2B5EF4-FFF2-40B4-BE49-F238E27FC236}">
                  <a16:creationId xmlns:a16="http://schemas.microsoft.com/office/drawing/2014/main" id="{130EA1DD-A07B-48FE-91B7-55059343C658}"/>
                </a:ext>
              </a:extLst>
            </p:cNvPr>
            <p:cNvSpPr txBox="1">
              <a:spLocks/>
            </p:cNvSpPr>
            <p:nvPr/>
          </p:nvSpPr>
          <p:spPr>
            <a:xfrm>
              <a:off x="1418590" y="2676442"/>
              <a:ext cx="2459374" cy="3668715"/>
            </a:xfrm>
            <a:prstGeom prst="roundRect">
              <a:avLst>
                <a:gd name="adj" fmla="val 12074"/>
              </a:avLst>
            </a:prstGeom>
            <a:solidFill>
              <a:srgbClr val="7B55CE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D683FB5-5E74-4FCC-A9B9-68018E3D1BED}"/>
                </a:ext>
              </a:extLst>
            </p:cNvPr>
            <p:cNvSpPr txBox="1"/>
            <p:nvPr/>
          </p:nvSpPr>
          <p:spPr>
            <a:xfrm>
              <a:off x="1469690" y="4398425"/>
              <a:ext cx="235717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5" name="Picture Placeholder 2">
              <a:extLst>
                <a:ext uri="{FF2B5EF4-FFF2-40B4-BE49-F238E27FC236}">
                  <a16:creationId xmlns:a16="http://schemas.microsoft.com/office/drawing/2014/main" id="{446BA2AA-9462-4814-A2AE-5FA1E53A6BDF}"/>
                </a:ext>
              </a:extLst>
            </p:cNvPr>
            <p:cNvSpPr txBox="1">
              <a:spLocks/>
            </p:cNvSpPr>
            <p:nvPr/>
          </p:nvSpPr>
          <p:spPr>
            <a:xfrm>
              <a:off x="1316392" y="2672431"/>
              <a:ext cx="2663771" cy="1562983"/>
            </a:xfrm>
            <a:prstGeom prst="flowChartOffpageConnector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A3BF4FB-776A-4F7A-B306-3CBAD604706E}"/>
                </a:ext>
              </a:extLst>
            </p:cNvPr>
            <p:cNvGrpSpPr/>
            <p:nvPr/>
          </p:nvGrpSpPr>
          <p:grpSpPr>
            <a:xfrm>
              <a:off x="1418590" y="3172361"/>
              <a:ext cx="2408273" cy="563121"/>
              <a:chOff x="1418590" y="3053812"/>
              <a:chExt cx="2408273" cy="563121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5530E6-E7F7-4AB9-AFAE-F48A42B986DA}"/>
                  </a:ext>
                </a:extLst>
              </p:cNvPr>
              <p:cNvSpPr txBox="1"/>
              <p:nvPr/>
            </p:nvSpPr>
            <p:spPr>
              <a:xfrm>
                <a:off x="1418590" y="3053812"/>
                <a:ext cx="2408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100" dirty="0">
                    <a:solidFill>
                      <a:srgbClr val="7B55CE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A4DA1FA-D5D2-43AB-B840-F8DD92D44FB0}"/>
                  </a:ext>
                </a:extLst>
              </p:cNvPr>
              <p:cNvSpPr txBox="1"/>
              <p:nvPr/>
            </p:nvSpPr>
            <p:spPr>
              <a:xfrm>
                <a:off x="1418590" y="3386101"/>
                <a:ext cx="24082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>
                    <a:solidFill>
                      <a:srgbClr val="7B55C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900" b="1" i="1" dirty="0">
                  <a:solidFill>
                    <a:srgbClr val="7B55C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DCCE518-0674-4325-B6E1-F921E6A6742A}"/>
              </a:ext>
            </a:extLst>
          </p:cNvPr>
          <p:cNvGrpSpPr/>
          <p:nvPr/>
        </p:nvGrpSpPr>
        <p:grpSpPr>
          <a:xfrm>
            <a:off x="4764115" y="2672431"/>
            <a:ext cx="2663771" cy="3672726"/>
            <a:chOff x="4751621" y="2672431"/>
            <a:chExt cx="2663771" cy="3672726"/>
          </a:xfrm>
        </p:grpSpPr>
        <p:sp>
          <p:nvSpPr>
            <p:cNvPr id="30" name="Picture Placeholder 2">
              <a:extLst>
                <a:ext uri="{FF2B5EF4-FFF2-40B4-BE49-F238E27FC236}">
                  <a16:creationId xmlns:a16="http://schemas.microsoft.com/office/drawing/2014/main" id="{669C1C27-99F5-49C9-A846-DC49AF3634DD}"/>
                </a:ext>
              </a:extLst>
            </p:cNvPr>
            <p:cNvSpPr txBox="1">
              <a:spLocks/>
            </p:cNvSpPr>
            <p:nvPr/>
          </p:nvSpPr>
          <p:spPr>
            <a:xfrm>
              <a:off x="4853819" y="2676442"/>
              <a:ext cx="2459374" cy="3668715"/>
            </a:xfrm>
            <a:prstGeom prst="roundRect">
              <a:avLst>
                <a:gd name="adj" fmla="val 12074"/>
              </a:avLst>
            </a:prstGeom>
            <a:solidFill>
              <a:srgbClr val="F69F1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B0053EA-7504-4598-991E-E775E24BCA22}"/>
                </a:ext>
              </a:extLst>
            </p:cNvPr>
            <p:cNvSpPr txBox="1"/>
            <p:nvPr/>
          </p:nvSpPr>
          <p:spPr>
            <a:xfrm>
              <a:off x="4904919" y="4398425"/>
              <a:ext cx="235717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2" name="Picture Placeholder 2">
              <a:extLst>
                <a:ext uri="{FF2B5EF4-FFF2-40B4-BE49-F238E27FC236}">
                  <a16:creationId xmlns:a16="http://schemas.microsoft.com/office/drawing/2014/main" id="{070C739C-8FB5-4F54-B29C-208656320818}"/>
                </a:ext>
              </a:extLst>
            </p:cNvPr>
            <p:cNvSpPr txBox="1">
              <a:spLocks/>
            </p:cNvSpPr>
            <p:nvPr/>
          </p:nvSpPr>
          <p:spPr>
            <a:xfrm>
              <a:off x="4751621" y="2672431"/>
              <a:ext cx="2663771" cy="1562983"/>
            </a:xfrm>
            <a:prstGeom prst="flowChartOffpageConnector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50F3A81-77DF-42E3-B0E3-20D28EA266C2}"/>
                </a:ext>
              </a:extLst>
            </p:cNvPr>
            <p:cNvGrpSpPr/>
            <p:nvPr/>
          </p:nvGrpSpPr>
          <p:grpSpPr>
            <a:xfrm>
              <a:off x="4853819" y="3172361"/>
              <a:ext cx="2408273" cy="563121"/>
              <a:chOff x="1418590" y="3053812"/>
              <a:chExt cx="2408273" cy="563121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444541F-D71B-4E87-A632-3D62197F39EA}"/>
                  </a:ext>
                </a:extLst>
              </p:cNvPr>
              <p:cNvSpPr txBox="1"/>
              <p:nvPr/>
            </p:nvSpPr>
            <p:spPr>
              <a:xfrm>
                <a:off x="1418590" y="3053812"/>
                <a:ext cx="2408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100" dirty="0">
                    <a:solidFill>
                      <a:srgbClr val="F69F1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A4B52DF-D732-4260-A844-A6B779E23FB4}"/>
                  </a:ext>
                </a:extLst>
              </p:cNvPr>
              <p:cNvSpPr txBox="1"/>
              <p:nvPr/>
            </p:nvSpPr>
            <p:spPr>
              <a:xfrm>
                <a:off x="1418590" y="3386101"/>
                <a:ext cx="24082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>
                    <a:solidFill>
                      <a:srgbClr val="F69F1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900" b="1" i="1" dirty="0">
                  <a:solidFill>
                    <a:srgbClr val="F69F1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D465E67-4129-4351-8A35-01F96C938FC1}"/>
              </a:ext>
            </a:extLst>
          </p:cNvPr>
          <p:cNvGrpSpPr/>
          <p:nvPr/>
        </p:nvGrpSpPr>
        <p:grpSpPr>
          <a:xfrm>
            <a:off x="8211837" y="2672431"/>
            <a:ext cx="2663771" cy="3672726"/>
            <a:chOff x="8343170" y="2672431"/>
            <a:chExt cx="2663771" cy="3672726"/>
          </a:xfrm>
        </p:grpSpPr>
        <p:sp>
          <p:nvSpPr>
            <p:cNvPr id="36" name="Picture Placeholder 2">
              <a:extLst>
                <a:ext uri="{FF2B5EF4-FFF2-40B4-BE49-F238E27FC236}">
                  <a16:creationId xmlns:a16="http://schemas.microsoft.com/office/drawing/2014/main" id="{DB7B1BB0-079A-4C42-A3AB-5224A710F34B}"/>
                </a:ext>
              </a:extLst>
            </p:cNvPr>
            <p:cNvSpPr txBox="1">
              <a:spLocks/>
            </p:cNvSpPr>
            <p:nvPr/>
          </p:nvSpPr>
          <p:spPr>
            <a:xfrm>
              <a:off x="8445368" y="2676442"/>
              <a:ext cx="2459374" cy="3668715"/>
            </a:xfrm>
            <a:prstGeom prst="roundRect">
              <a:avLst>
                <a:gd name="adj" fmla="val 12074"/>
              </a:avLst>
            </a:prstGeom>
            <a:solidFill>
              <a:srgbClr val="63AA2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D460551-9401-4D40-8989-EC3446C74F0D}"/>
                </a:ext>
              </a:extLst>
            </p:cNvPr>
            <p:cNvSpPr txBox="1"/>
            <p:nvPr/>
          </p:nvSpPr>
          <p:spPr>
            <a:xfrm>
              <a:off x="8496468" y="4398425"/>
              <a:ext cx="235717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8" name="Picture Placeholder 2">
              <a:extLst>
                <a:ext uri="{FF2B5EF4-FFF2-40B4-BE49-F238E27FC236}">
                  <a16:creationId xmlns:a16="http://schemas.microsoft.com/office/drawing/2014/main" id="{8960CF94-0AD2-43BF-A659-A8103D6225B5}"/>
                </a:ext>
              </a:extLst>
            </p:cNvPr>
            <p:cNvSpPr txBox="1">
              <a:spLocks/>
            </p:cNvSpPr>
            <p:nvPr/>
          </p:nvSpPr>
          <p:spPr>
            <a:xfrm>
              <a:off x="8343170" y="2672431"/>
              <a:ext cx="2663771" cy="1562983"/>
            </a:xfrm>
            <a:prstGeom prst="flowChartOffpageConnector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5746FB2-E634-4701-B37D-AC668167A5A8}"/>
                </a:ext>
              </a:extLst>
            </p:cNvPr>
            <p:cNvGrpSpPr/>
            <p:nvPr/>
          </p:nvGrpSpPr>
          <p:grpSpPr>
            <a:xfrm>
              <a:off x="8445368" y="3172361"/>
              <a:ext cx="2408273" cy="563121"/>
              <a:chOff x="1418590" y="3053812"/>
              <a:chExt cx="2408273" cy="56312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ED6FAE4-E5EB-4379-8B62-EE33E1835119}"/>
                  </a:ext>
                </a:extLst>
              </p:cNvPr>
              <p:cNvSpPr txBox="1"/>
              <p:nvPr/>
            </p:nvSpPr>
            <p:spPr>
              <a:xfrm>
                <a:off x="1418590" y="3053812"/>
                <a:ext cx="2408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100" dirty="0">
                    <a:solidFill>
                      <a:srgbClr val="63AA28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AC7A3A3-6628-454C-BAB8-1DA80D0E747F}"/>
                  </a:ext>
                </a:extLst>
              </p:cNvPr>
              <p:cNvSpPr txBox="1"/>
              <p:nvPr/>
            </p:nvSpPr>
            <p:spPr>
              <a:xfrm>
                <a:off x="1418590" y="3386101"/>
                <a:ext cx="24082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>
                    <a:solidFill>
                      <a:srgbClr val="63AA28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900" b="1" i="1" dirty="0">
                  <a:solidFill>
                    <a:srgbClr val="63AA28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DB2BD36C-9E76-4EF4-AEE5-1345EADA440D}"/>
              </a:ext>
            </a:extLst>
          </p:cNvPr>
          <p:cNvSpPr/>
          <p:nvPr/>
        </p:nvSpPr>
        <p:spPr>
          <a:xfrm>
            <a:off x="2775459" y="1787489"/>
            <a:ext cx="385010" cy="385010"/>
          </a:xfrm>
          <a:prstGeom prst="chevron">
            <a:avLst/>
          </a:prstGeom>
          <a:solidFill>
            <a:srgbClr val="F69F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9FDA7327-00D4-4504-9E76-04B5BE38D0DC}"/>
              </a:ext>
            </a:extLst>
          </p:cNvPr>
          <p:cNvSpPr/>
          <p:nvPr/>
        </p:nvSpPr>
        <p:spPr>
          <a:xfrm flipH="1">
            <a:off x="9031529" y="1787489"/>
            <a:ext cx="385010" cy="385010"/>
          </a:xfrm>
          <a:prstGeom prst="chevron">
            <a:avLst/>
          </a:prstGeom>
          <a:solidFill>
            <a:srgbClr val="F69F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74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05D84E98-7553-4EE4-ABEA-E863FBD1B8A9}"/>
              </a:ext>
            </a:extLst>
          </p:cNvPr>
          <p:cNvGrpSpPr/>
          <p:nvPr/>
        </p:nvGrpSpPr>
        <p:grpSpPr>
          <a:xfrm>
            <a:off x="1624088" y="2756769"/>
            <a:ext cx="2663771" cy="3672726"/>
            <a:chOff x="1316392" y="2672431"/>
            <a:chExt cx="2663771" cy="3672726"/>
          </a:xfrm>
        </p:grpSpPr>
        <p:sp>
          <p:nvSpPr>
            <p:cNvPr id="22" name="Picture Placeholder 2">
              <a:extLst>
                <a:ext uri="{FF2B5EF4-FFF2-40B4-BE49-F238E27FC236}">
                  <a16:creationId xmlns:a16="http://schemas.microsoft.com/office/drawing/2014/main" id="{974C7F91-BD96-4554-97BC-F28CAA645102}"/>
                </a:ext>
              </a:extLst>
            </p:cNvPr>
            <p:cNvSpPr txBox="1">
              <a:spLocks/>
            </p:cNvSpPr>
            <p:nvPr/>
          </p:nvSpPr>
          <p:spPr>
            <a:xfrm>
              <a:off x="1418590" y="2676442"/>
              <a:ext cx="2459374" cy="3668715"/>
            </a:xfrm>
            <a:prstGeom prst="roundRect">
              <a:avLst>
                <a:gd name="adj" fmla="val 12074"/>
              </a:avLst>
            </a:prstGeom>
            <a:solidFill>
              <a:srgbClr val="7B55CE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E475F96-EEA0-4B9F-B415-6F167F8B7DE8}"/>
                </a:ext>
              </a:extLst>
            </p:cNvPr>
            <p:cNvSpPr txBox="1"/>
            <p:nvPr/>
          </p:nvSpPr>
          <p:spPr>
            <a:xfrm>
              <a:off x="1469690" y="4398425"/>
              <a:ext cx="235717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4" name="Picture Placeholder 2">
              <a:extLst>
                <a:ext uri="{FF2B5EF4-FFF2-40B4-BE49-F238E27FC236}">
                  <a16:creationId xmlns:a16="http://schemas.microsoft.com/office/drawing/2014/main" id="{F3CB056B-29AD-4D56-8039-4E69BA905937}"/>
                </a:ext>
              </a:extLst>
            </p:cNvPr>
            <p:cNvSpPr txBox="1">
              <a:spLocks/>
            </p:cNvSpPr>
            <p:nvPr/>
          </p:nvSpPr>
          <p:spPr>
            <a:xfrm>
              <a:off x="1316392" y="2672431"/>
              <a:ext cx="2663771" cy="1562983"/>
            </a:xfrm>
            <a:prstGeom prst="flowChartOffpageConnector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AF8BBBD-0107-42E1-B57A-4F5BC81AC205}"/>
                </a:ext>
              </a:extLst>
            </p:cNvPr>
            <p:cNvGrpSpPr/>
            <p:nvPr/>
          </p:nvGrpSpPr>
          <p:grpSpPr>
            <a:xfrm>
              <a:off x="1418590" y="3172361"/>
              <a:ext cx="2408273" cy="563121"/>
              <a:chOff x="1418590" y="3053812"/>
              <a:chExt cx="2408273" cy="563121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F9572BF-A2B9-425B-A7A4-6D6EEAE048EF}"/>
                  </a:ext>
                </a:extLst>
              </p:cNvPr>
              <p:cNvSpPr txBox="1"/>
              <p:nvPr/>
            </p:nvSpPr>
            <p:spPr>
              <a:xfrm>
                <a:off x="1418590" y="3053812"/>
                <a:ext cx="2408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100" dirty="0">
                    <a:solidFill>
                      <a:srgbClr val="7B55CE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7AA3CD3-4642-4D72-87A2-CE921AB37D00}"/>
                  </a:ext>
                </a:extLst>
              </p:cNvPr>
              <p:cNvSpPr txBox="1"/>
              <p:nvPr/>
            </p:nvSpPr>
            <p:spPr>
              <a:xfrm>
                <a:off x="1418590" y="3386101"/>
                <a:ext cx="24082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>
                    <a:solidFill>
                      <a:srgbClr val="7B55C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900" b="1" i="1" dirty="0">
                  <a:solidFill>
                    <a:srgbClr val="7B55C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0C8AA68-F92A-487A-9B45-EB3B654B1BEB}"/>
              </a:ext>
            </a:extLst>
          </p:cNvPr>
          <p:cNvGrpSpPr/>
          <p:nvPr/>
        </p:nvGrpSpPr>
        <p:grpSpPr>
          <a:xfrm>
            <a:off x="4713015" y="1592637"/>
            <a:ext cx="2663771" cy="3672726"/>
            <a:chOff x="4751621" y="2672431"/>
            <a:chExt cx="2663771" cy="3672726"/>
          </a:xfrm>
        </p:grpSpPr>
        <p:sp>
          <p:nvSpPr>
            <p:cNvPr id="29" name="Picture Placeholder 2">
              <a:extLst>
                <a:ext uri="{FF2B5EF4-FFF2-40B4-BE49-F238E27FC236}">
                  <a16:creationId xmlns:a16="http://schemas.microsoft.com/office/drawing/2014/main" id="{38D31277-47C7-4C50-958F-925CEC571C9C}"/>
                </a:ext>
              </a:extLst>
            </p:cNvPr>
            <p:cNvSpPr txBox="1">
              <a:spLocks/>
            </p:cNvSpPr>
            <p:nvPr/>
          </p:nvSpPr>
          <p:spPr>
            <a:xfrm>
              <a:off x="4853819" y="2676442"/>
              <a:ext cx="2459374" cy="3668715"/>
            </a:xfrm>
            <a:prstGeom prst="roundRect">
              <a:avLst>
                <a:gd name="adj" fmla="val 12074"/>
              </a:avLst>
            </a:prstGeom>
            <a:solidFill>
              <a:srgbClr val="F69F1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4E146B-9F03-48A3-B61F-62D135FA6B26}"/>
                </a:ext>
              </a:extLst>
            </p:cNvPr>
            <p:cNvSpPr txBox="1"/>
            <p:nvPr/>
          </p:nvSpPr>
          <p:spPr>
            <a:xfrm>
              <a:off x="4904919" y="4398425"/>
              <a:ext cx="235717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1" name="Picture Placeholder 2">
              <a:extLst>
                <a:ext uri="{FF2B5EF4-FFF2-40B4-BE49-F238E27FC236}">
                  <a16:creationId xmlns:a16="http://schemas.microsoft.com/office/drawing/2014/main" id="{648D75CA-9E54-4538-9F7A-36E74C5519F0}"/>
                </a:ext>
              </a:extLst>
            </p:cNvPr>
            <p:cNvSpPr txBox="1">
              <a:spLocks/>
            </p:cNvSpPr>
            <p:nvPr/>
          </p:nvSpPr>
          <p:spPr>
            <a:xfrm>
              <a:off x="4751621" y="2672431"/>
              <a:ext cx="2663771" cy="1562983"/>
            </a:xfrm>
            <a:prstGeom prst="flowChartOffpageConnector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7A85E8C-9FA8-4F48-81CB-8DEDECF7C7B0}"/>
                </a:ext>
              </a:extLst>
            </p:cNvPr>
            <p:cNvGrpSpPr/>
            <p:nvPr/>
          </p:nvGrpSpPr>
          <p:grpSpPr>
            <a:xfrm>
              <a:off x="4853819" y="3172361"/>
              <a:ext cx="2408273" cy="563121"/>
              <a:chOff x="1418590" y="3053812"/>
              <a:chExt cx="2408273" cy="563121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342FA6C-34AD-4358-945F-B52C2DB2A7CF}"/>
                  </a:ext>
                </a:extLst>
              </p:cNvPr>
              <p:cNvSpPr txBox="1"/>
              <p:nvPr/>
            </p:nvSpPr>
            <p:spPr>
              <a:xfrm>
                <a:off x="1418590" y="3053812"/>
                <a:ext cx="2408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100" dirty="0">
                    <a:solidFill>
                      <a:srgbClr val="F69F1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4CC706E-9632-4188-A261-21F9AF13D8F2}"/>
                  </a:ext>
                </a:extLst>
              </p:cNvPr>
              <p:cNvSpPr txBox="1"/>
              <p:nvPr/>
            </p:nvSpPr>
            <p:spPr>
              <a:xfrm>
                <a:off x="1418590" y="3386101"/>
                <a:ext cx="24082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>
                    <a:solidFill>
                      <a:srgbClr val="F69F1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900" b="1" i="1" dirty="0">
                  <a:solidFill>
                    <a:srgbClr val="F69F1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1F53C22-D545-42B5-938C-DF99C267831F}"/>
              </a:ext>
            </a:extLst>
          </p:cNvPr>
          <p:cNvGrpSpPr/>
          <p:nvPr/>
        </p:nvGrpSpPr>
        <p:grpSpPr>
          <a:xfrm>
            <a:off x="7904140" y="428505"/>
            <a:ext cx="2663771" cy="3672726"/>
            <a:chOff x="8343170" y="2672431"/>
            <a:chExt cx="2663771" cy="3672726"/>
          </a:xfrm>
        </p:grpSpPr>
        <p:sp>
          <p:nvSpPr>
            <p:cNvPr id="49" name="Picture Placeholder 2">
              <a:extLst>
                <a:ext uri="{FF2B5EF4-FFF2-40B4-BE49-F238E27FC236}">
                  <a16:creationId xmlns:a16="http://schemas.microsoft.com/office/drawing/2014/main" id="{F416DD6B-685F-45CE-AFE4-108F16C1F820}"/>
                </a:ext>
              </a:extLst>
            </p:cNvPr>
            <p:cNvSpPr txBox="1">
              <a:spLocks/>
            </p:cNvSpPr>
            <p:nvPr/>
          </p:nvSpPr>
          <p:spPr>
            <a:xfrm>
              <a:off x="8445368" y="2676442"/>
              <a:ext cx="2459374" cy="3668715"/>
            </a:xfrm>
            <a:prstGeom prst="roundRect">
              <a:avLst>
                <a:gd name="adj" fmla="val 12074"/>
              </a:avLst>
            </a:prstGeom>
            <a:solidFill>
              <a:srgbClr val="63AA2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2912B2A-2EDE-4B66-BDB8-481035F405B8}"/>
                </a:ext>
              </a:extLst>
            </p:cNvPr>
            <p:cNvSpPr txBox="1"/>
            <p:nvPr/>
          </p:nvSpPr>
          <p:spPr>
            <a:xfrm>
              <a:off x="8496468" y="4398425"/>
              <a:ext cx="2357173" cy="1549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</a:t>
              </a:r>
              <a:endParaRPr lang="en-ID" sz="8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52" name="Picture Placeholder 2">
              <a:extLst>
                <a:ext uri="{FF2B5EF4-FFF2-40B4-BE49-F238E27FC236}">
                  <a16:creationId xmlns:a16="http://schemas.microsoft.com/office/drawing/2014/main" id="{DB6C512B-C1EE-4198-BEA2-9CE0400438E7}"/>
                </a:ext>
              </a:extLst>
            </p:cNvPr>
            <p:cNvSpPr txBox="1">
              <a:spLocks/>
            </p:cNvSpPr>
            <p:nvPr/>
          </p:nvSpPr>
          <p:spPr>
            <a:xfrm>
              <a:off x="8343170" y="2672431"/>
              <a:ext cx="2663771" cy="1562983"/>
            </a:xfrm>
            <a:prstGeom prst="flowChartOffpageConnector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222DE18-457F-4311-86AB-84CAFBCD7211}"/>
                </a:ext>
              </a:extLst>
            </p:cNvPr>
            <p:cNvGrpSpPr/>
            <p:nvPr/>
          </p:nvGrpSpPr>
          <p:grpSpPr>
            <a:xfrm>
              <a:off x="8445368" y="3172361"/>
              <a:ext cx="2408273" cy="563121"/>
              <a:chOff x="1418590" y="3053812"/>
              <a:chExt cx="2408273" cy="563121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88B026-8B68-4922-907E-DDCC552B2D08}"/>
                  </a:ext>
                </a:extLst>
              </p:cNvPr>
              <p:cNvSpPr txBox="1"/>
              <p:nvPr/>
            </p:nvSpPr>
            <p:spPr>
              <a:xfrm>
                <a:off x="1418590" y="3053812"/>
                <a:ext cx="2408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100" dirty="0">
                    <a:solidFill>
                      <a:srgbClr val="63AA28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204CE80-9763-490C-8407-2E3714DF1757}"/>
                  </a:ext>
                </a:extLst>
              </p:cNvPr>
              <p:cNvSpPr txBox="1"/>
              <p:nvPr/>
            </p:nvSpPr>
            <p:spPr>
              <a:xfrm>
                <a:off x="1418590" y="3386101"/>
                <a:ext cx="240827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i="1" dirty="0">
                    <a:solidFill>
                      <a:srgbClr val="63AA28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900" b="1" i="1" dirty="0">
                  <a:solidFill>
                    <a:srgbClr val="63AA28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2C436FD-D56B-4B53-888F-21DD2BBA107B}"/>
              </a:ext>
            </a:extLst>
          </p:cNvPr>
          <p:cNvGrpSpPr/>
          <p:nvPr/>
        </p:nvGrpSpPr>
        <p:grpSpPr>
          <a:xfrm>
            <a:off x="7069438" y="4918030"/>
            <a:ext cx="4333172" cy="857678"/>
            <a:chOff x="1895110" y="-2652014"/>
            <a:chExt cx="4333172" cy="85767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991EA6-7818-4E0A-BE99-CB68B99B82D6}"/>
                </a:ext>
              </a:extLst>
            </p:cNvPr>
            <p:cNvSpPr txBox="1"/>
            <p:nvPr/>
          </p:nvSpPr>
          <p:spPr>
            <a:xfrm>
              <a:off x="1895110" y="-2652014"/>
              <a:ext cx="43331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1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Our Content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0C071D1-42BF-4CE9-9D8B-492E51AF44FC}"/>
                </a:ext>
              </a:extLst>
            </p:cNvPr>
            <p:cNvSpPr txBox="1"/>
            <p:nvPr/>
          </p:nvSpPr>
          <p:spPr>
            <a:xfrm>
              <a:off x="1895110" y="-2055946"/>
              <a:ext cx="43331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F78000E7-4CC3-4A29-A934-9B41710C5C38}"/>
              </a:ext>
            </a:extLst>
          </p:cNvPr>
          <p:cNvSpPr txBox="1"/>
          <p:nvPr/>
        </p:nvSpPr>
        <p:spPr>
          <a:xfrm>
            <a:off x="1624088" y="582186"/>
            <a:ext cx="48876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39C3D6F-94F7-4DA9-B996-800E8F324AF7}"/>
              </a:ext>
            </a:extLst>
          </p:cNvPr>
          <p:cNvSpPr txBox="1"/>
          <p:nvPr/>
        </p:nvSpPr>
        <p:spPr>
          <a:xfrm>
            <a:off x="1624088" y="1302568"/>
            <a:ext cx="2663771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1" name="Arrow: Chevron 60">
            <a:extLst>
              <a:ext uri="{FF2B5EF4-FFF2-40B4-BE49-F238E27FC236}">
                <a16:creationId xmlns:a16="http://schemas.microsoft.com/office/drawing/2014/main" id="{C470F040-B8C7-4A45-AC4B-794084FE0DD1}"/>
              </a:ext>
            </a:extLst>
          </p:cNvPr>
          <p:cNvSpPr/>
          <p:nvPr/>
        </p:nvSpPr>
        <p:spPr>
          <a:xfrm>
            <a:off x="7274587" y="5452398"/>
            <a:ext cx="385010" cy="385010"/>
          </a:xfrm>
          <a:prstGeom prst="chevron">
            <a:avLst/>
          </a:prstGeom>
          <a:solidFill>
            <a:srgbClr val="F69F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Arrow: Chevron 61">
            <a:extLst>
              <a:ext uri="{FF2B5EF4-FFF2-40B4-BE49-F238E27FC236}">
                <a16:creationId xmlns:a16="http://schemas.microsoft.com/office/drawing/2014/main" id="{6482728B-E044-4BF8-AC55-7DB52A5C9166}"/>
              </a:ext>
            </a:extLst>
          </p:cNvPr>
          <p:cNvSpPr/>
          <p:nvPr/>
        </p:nvSpPr>
        <p:spPr>
          <a:xfrm flipH="1">
            <a:off x="10758149" y="5452398"/>
            <a:ext cx="385010" cy="385010"/>
          </a:xfrm>
          <a:prstGeom prst="chevron">
            <a:avLst/>
          </a:prstGeom>
          <a:solidFill>
            <a:srgbClr val="F69F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57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945D486-2775-4D76-9A6E-7EBD3C044A30}"/>
              </a:ext>
            </a:extLst>
          </p:cNvPr>
          <p:cNvGrpSpPr/>
          <p:nvPr/>
        </p:nvGrpSpPr>
        <p:grpSpPr>
          <a:xfrm>
            <a:off x="1971240" y="1692517"/>
            <a:ext cx="3905251" cy="4332553"/>
            <a:chOff x="2327374" y="1682917"/>
            <a:chExt cx="3905251" cy="433255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C1CC072-95AA-4F1C-B5AB-57BFF73CAF68}"/>
                </a:ext>
              </a:extLst>
            </p:cNvPr>
            <p:cNvGrpSpPr/>
            <p:nvPr/>
          </p:nvGrpSpPr>
          <p:grpSpPr>
            <a:xfrm>
              <a:off x="2327374" y="3265587"/>
              <a:ext cx="3905250" cy="2749883"/>
              <a:chOff x="7813833" y="2009379"/>
              <a:chExt cx="3905250" cy="2749883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D77C7E6-DDD0-41BA-9154-A4CB0FCC252E}"/>
                  </a:ext>
                </a:extLst>
              </p:cNvPr>
              <p:cNvSpPr txBox="1"/>
              <p:nvPr/>
            </p:nvSpPr>
            <p:spPr>
              <a:xfrm>
                <a:off x="7813833" y="2009379"/>
                <a:ext cx="390525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  </a:r>
                <a:r>
                  <a:rPr lang="en-US" sz="900" dirty="0" err="1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popularised</a:t>
                </a:r>
                <a:r>
                  <a:rPr lang="en-US" sz="9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 in the 1960s with the release of Letraset sheets containing Lorem Ipsum passages, and more recently with desktop publishing software like Aldus PageMaker including versions of Lorem Ipsum.</a:t>
                </a:r>
                <a:endParaRPr lang="en-ID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DDBDDC-C878-4B56-8B06-69A8F0639B81}"/>
                  </a:ext>
                </a:extLst>
              </p:cNvPr>
              <p:cNvSpPr txBox="1"/>
              <p:nvPr/>
            </p:nvSpPr>
            <p:spPr>
              <a:xfrm>
                <a:off x="7813833" y="4066765"/>
                <a:ext cx="3905250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</a:t>
                </a:r>
                <a:r>
                  <a:rPr lang="en-US" sz="900" dirty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</a:rPr>
                  <a:t>.</a:t>
                </a:r>
                <a:endParaRPr lang="en-ID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5A23765-9628-459B-AB09-71DF41FB57D7}"/>
                </a:ext>
              </a:extLst>
            </p:cNvPr>
            <p:cNvGrpSpPr/>
            <p:nvPr/>
          </p:nvGrpSpPr>
          <p:grpSpPr>
            <a:xfrm>
              <a:off x="2791325" y="1682917"/>
              <a:ext cx="3441300" cy="1449528"/>
              <a:chOff x="3208688" y="-1407695"/>
              <a:chExt cx="3441300" cy="1449528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1E3A04-FB6D-48AD-A7C9-40FCFDA2E3BD}"/>
                  </a:ext>
                </a:extLst>
              </p:cNvPr>
              <p:cNvSpPr txBox="1"/>
              <p:nvPr/>
            </p:nvSpPr>
            <p:spPr>
              <a:xfrm>
                <a:off x="3208688" y="-1407695"/>
                <a:ext cx="34413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3600" b="1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Best Office </a:t>
                </a:r>
                <a:r>
                  <a:rPr lang="en-US" sz="3600" b="1" dirty="0">
                    <a:solidFill>
                      <a:srgbClr val="F69F1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Website</a:t>
                </a:r>
                <a:r>
                  <a:rPr lang="en-US" sz="3600" b="1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4A8185B-C5A3-4143-93F7-D4A79A548075}"/>
                  </a:ext>
                </a:extLst>
              </p:cNvPr>
              <p:cNvSpPr txBox="1"/>
              <p:nvPr/>
            </p:nvSpPr>
            <p:spPr>
              <a:xfrm>
                <a:off x="3208688" y="-219777"/>
                <a:ext cx="344129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100" b="1" i="1" spc="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 office website the sign of success.</a:t>
                </a:r>
                <a:endParaRPr lang="en-ID" sz="1100" b="1" i="1" spc="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E2F2CF5-82B4-4F42-A69F-83A7A62250D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85A9F0-6E08-48B0-91DC-6BD22EC237E2}"/>
              </a:ext>
            </a:extLst>
          </p:cNvPr>
          <p:cNvGrpSpPr/>
          <p:nvPr/>
        </p:nvGrpSpPr>
        <p:grpSpPr>
          <a:xfrm rot="5400000">
            <a:off x="6720862" y="3774162"/>
            <a:ext cx="622655" cy="169265"/>
            <a:chOff x="5744176" y="1834795"/>
            <a:chExt cx="622655" cy="16926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DF53D7C-8A74-49AE-961B-60F5CE2135B1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058E77C-6288-4E1B-9F8C-28C1B36A48A8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C0428EC-EC68-4429-A1A8-593C26886978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05542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2E6F28-3DDA-4976-ABDD-402413C1383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61C5014E-8C6A-4FF2-99EB-D4B553E20D9D}"/>
              </a:ext>
            </a:extLst>
          </p:cNvPr>
          <p:cNvSpPr txBox="1">
            <a:spLocks/>
          </p:cNvSpPr>
          <p:nvPr/>
        </p:nvSpPr>
        <p:spPr>
          <a:xfrm>
            <a:off x="4610500" y="2213811"/>
            <a:ext cx="6583680" cy="4249552"/>
          </a:xfrm>
          <a:prstGeom prst="rect">
            <a:avLst/>
          </a:prstGeom>
          <a:solidFill>
            <a:srgbClr val="4A4973"/>
          </a:solidFill>
        </p:spPr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9EBA68-9133-4300-A4EC-B821553D5C81}"/>
              </a:ext>
            </a:extLst>
          </p:cNvPr>
          <p:cNvGrpSpPr/>
          <p:nvPr/>
        </p:nvGrpSpPr>
        <p:grpSpPr>
          <a:xfrm>
            <a:off x="5813179" y="3400549"/>
            <a:ext cx="4178321" cy="2416568"/>
            <a:chOff x="522209" y="1146224"/>
            <a:chExt cx="4494414" cy="259938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B1BE0E9-0BBA-4424-9312-BE2A7998E95D}"/>
                </a:ext>
              </a:extLst>
            </p:cNvPr>
            <p:cNvGrpSpPr/>
            <p:nvPr/>
          </p:nvGrpSpPr>
          <p:grpSpPr>
            <a:xfrm>
              <a:off x="1295549" y="1146224"/>
              <a:ext cx="2896765" cy="1878673"/>
              <a:chOff x="1284818" y="972174"/>
              <a:chExt cx="2896765" cy="1878673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79BA6B1C-DF33-49F7-A259-0B224E765149}"/>
                  </a:ext>
                </a:extLst>
              </p:cNvPr>
              <p:cNvSpPr/>
              <p:nvPr/>
            </p:nvSpPr>
            <p:spPr>
              <a:xfrm>
                <a:off x="1317099" y="996573"/>
                <a:ext cx="439964" cy="448956"/>
              </a:xfrm>
              <a:custGeom>
                <a:avLst/>
                <a:gdLst>
                  <a:gd name="connsiteX0" fmla="*/ 378524 w 483669"/>
                  <a:gd name="connsiteY0" fmla="*/ 269243 h 493554"/>
                  <a:gd name="connsiteX1" fmla="*/ 483669 w 483669"/>
                  <a:gd name="connsiteY1" fmla="*/ 269243 h 493554"/>
                  <a:gd name="connsiteX2" fmla="*/ 483669 w 483669"/>
                  <a:gd name="connsiteY2" fmla="*/ 409438 h 493554"/>
                  <a:gd name="connsiteX3" fmla="*/ 378524 w 483669"/>
                  <a:gd name="connsiteY3" fmla="*/ 409438 h 493554"/>
                  <a:gd name="connsiteX4" fmla="*/ 231320 w 483669"/>
                  <a:gd name="connsiteY4" fmla="*/ 143068 h 493554"/>
                  <a:gd name="connsiteX5" fmla="*/ 336465 w 483669"/>
                  <a:gd name="connsiteY5" fmla="*/ 143068 h 493554"/>
                  <a:gd name="connsiteX6" fmla="*/ 336465 w 483669"/>
                  <a:gd name="connsiteY6" fmla="*/ 409438 h 493554"/>
                  <a:gd name="connsiteX7" fmla="*/ 231320 w 483669"/>
                  <a:gd name="connsiteY7" fmla="*/ 409438 h 493554"/>
                  <a:gd name="connsiteX8" fmla="*/ 84116 w 483669"/>
                  <a:gd name="connsiteY8" fmla="*/ 2874 h 493554"/>
                  <a:gd name="connsiteX9" fmla="*/ 189261 w 483669"/>
                  <a:gd name="connsiteY9" fmla="*/ 2874 h 493554"/>
                  <a:gd name="connsiteX10" fmla="*/ 189261 w 483669"/>
                  <a:gd name="connsiteY10" fmla="*/ 409436 h 493554"/>
                  <a:gd name="connsiteX11" fmla="*/ 84116 w 483669"/>
                  <a:gd name="connsiteY11" fmla="*/ 409436 h 493554"/>
                  <a:gd name="connsiteX12" fmla="*/ 0 w 483669"/>
                  <a:gd name="connsiteY12" fmla="*/ 2874 h 493554"/>
                  <a:gd name="connsiteX13" fmla="*/ 42058 w 483669"/>
                  <a:gd name="connsiteY13" fmla="*/ 2874 h 493554"/>
                  <a:gd name="connsiteX14" fmla="*/ 42058 w 483669"/>
                  <a:gd name="connsiteY14" fmla="*/ 451496 h 493554"/>
                  <a:gd name="connsiteX15" fmla="*/ 483669 w 483669"/>
                  <a:gd name="connsiteY15" fmla="*/ 451496 h 493554"/>
                  <a:gd name="connsiteX16" fmla="*/ 483669 w 483669"/>
                  <a:gd name="connsiteY16" fmla="*/ 493554 h 493554"/>
                  <a:gd name="connsiteX17" fmla="*/ 0 w 483669"/>
                  <a:gd name="connsiteY17" fmla="*/ 493554 h 493554"/>
                  <a:gd name="connsiteX18" fmla="*/ 269242 w 483669"/>
                  <a:gd name="connsiteY18" fmla="*/ 0 h 493554"/>
                  <a:gd name="connsiteX19" fmla="*/ 438386 w 483669"/>
                  <a:gd name="connsiteY19" fmla="*/ 169144 h 493554"/>
                  <a:gd name="connsiteX20" fmla="*/ 476659 w 483669"/>
                  <a:gd name="connsiteY20" fmla="*/ 130871 h 493554"/>
                  <a:gd name="connsiteX21" fmla="*/ 476659 w 483669"/>
                  <a:gd name="connsiteY21" fmla="*/ 227184 h 493554"/>
                  <a:gd name="connsiteX22" fmla="*/ 380346 w 483669"/>
                  <a:gd name="connsiteY22" fmla="*/ 227184 h 493554"/>
                  <a:gd name="connsiteX23" fmla="*/ 418619 w 483669"/>
                  <a:gd name="connsiteY23" fmla="*/ 188911 h 493554"/>
                  <a:gd name="connsiteX24" fmla="*/ 249475 w 483669"/>
                  <a:gd name="connsiteY24" fmla="*/ 19767 h 493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3669" h="493554">
                    <a:moveTo>
                      <a:pt x="378524" y="269243"/>
                    </a:moveTo>
                    <a:lnTo>
                      <a:pt x="483669" y="269243"/>
                    </a:lnTo>
                    <a:lnTo>
                      <a:pt x="483669" y="409438"/>
                    </a:lnTo>
                    <a:lnTo>
                      <a:pt x="378524" y="409438"/>
                    </a:lnTo>
                    <a:close/>
                    <a:moveTo>
                      <a:pt x="231320" y="143068"/>
                    </a:moveTo>
                    <a:lnTo>
                      <a:pt x="336465" y="143068"/>
                    </a:lnTo>
                    <a:lnTo>
                      <a:pt x="336465" y="409438"/>
                    </a:lnTo>
                    <a:lnTo>
                      <a:pt x="231320" y="409438"/>
                    </a:lnTo>
                    <a:close/>
                    <a:moveTo>
                      <a:pt x="84116" y="2874"/>
                    </a:moveTo>
                    <a:lnTo>
                      <a:pt x="189261" y="2874"/>
                    </a:lnTo>
                    <a:lnTo>
                      <a:pt x="189261" y="409436"/>
                    </a:lnTo>
                    <a:lnTo>
                      <a:pt x="84116" y="409436"/>
                    </a:lnTo>
                    <a:close/>
                    <a:moveTo>
                      <a:pt x="0" y="2874"/>
                    </a:moveTo>
                    <a:lnTo>
                      <a:pt x="42058" y="2874"/>
                    </a:lnTo>
                    <a:lnTo>
                      <a:pt x="42058" y="451496"/>
                    </a:lnTo>
                    <a:lnTo>
                      <a:pt x="483669" y="451496"/>
                    </a:lnTo>
                    <a:lnTo>
                      <a:pt x="483669" y="493554"/>
                    </a:lnTo>
                    <a:lnTo>
                      <a:pt x="0" y="493554"/>
                    </a:lnTo>
                    <a:close/>
                    <a:moveTo>
                      <a:pt x="269242" y="0"/>
                    </a:moveTo>
                    <a:lnTo>
                      <a:pt x="438386" y="169144"/>
                    </a:lnTo>
                    <a:lnTo>
                      <a:pt x="476659" y="130871"/>
                    </a:lnTo>
                    <a:lnTo>
                      <a:pt x="476659" y="227184"/>
                    </a:lnTo>
                    <a:lnTo>
                      <a:pt x="380346" y="227184"/>
                    </a:lnTo>
                    <a:lnTo>
                      <a:pt x="418619" y="188911"/>
                    </a:lnTo>
                    <a:lnTo>
                      <a:pt x="249475" y="19767"/>
                    </a:ln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18BBDC3-03B0-4161-8C3A-EC80DE49229A}"/>
                  </a:ext>
                </a:extLst>
              </p:cNvPr>
              <p:cNvSpPr/>
              <p:nvPr/>
            </p:nvSpPr>
            <p:spPr>
              <a:xfrm>
                <a:off x="3747616" y="2353844"/>
                <a:ext cx="433967" cy="497003"/>
              </a:xfrm>
              <a:custGeom>
                <a:avLst/>
                <a:gdLst>
                  <a:gd name="connsiteX0" fmla="*/ 238116 w 477076"/>
                  <a:gd name="connsiteY0" fmla="*/ 434602 h 546374"/>
                  <a:gd name="connsiteX1" fmla="*/ 252136 w 477076"/>
                  <a:gd name="connsiteY1" fmla="*/ 448622 h 546374"/>
                  <a:gd name="connsiteX2" fmla="*/ 238116 w 477076"/>
                  <a:gd name="connsiteY2" fmla="*/ 462642 h 546374"/>
                  <a:gd name="connsiteX3" fmla="*/ 224096 w 477076"/>
                  <a:gd name="connsiteY3" fmla="*/ 448622 h 546374"/>
                  <a:gd name="connsiteX4" fmla="*/ 238116 w 477076"/>
                  <a:gd name="connsiteY4" fmla="*/ 434602 h 546374"/>
                  <a:gd name="connsiteX5" fmla="*/ 378310 w 477076"/>
                  <a:gd name="connsiteY5" fmla="*/ 287398 h 546374"/>
                  <a:gd name="connsiteX6" fmla="*/ 392330 w 477076"/>
                  <a:gd name="connsiteY6" fmla="*/ 301418 h 546374"/>
                  <a:gd name="connsiteX7" fmla="*/ 378310 w 477076"/>
                  <a:gd name="connsiteY7" fmla="*/ 315438 h 546374"/>
                  <a:gd name="connsiteX8" fmla="*/ 364290 w 477076"/>
                  <a:gd name="connsiteY8" fmla="*/ 301418 h 546374"/>
                  <a:gd name="connsiteX9" fmla="*/ 378310 w 477076"/>
                  <a:gd name="connsiteY9" fmla="*/ 287398 h 546374"/>
                  <a:gd name="connsiteX10" fmla="*/ 97922 w 477076"/>
                  <a:gd name="connsiteY10" fmla="*/ 287398 h 546374"/>
                  <a:gd name="connsiteX11" fmla="*/ 111942 w 477076"/>
                  <a:gd name="connsiteY11" fmla="*/ 301418 h 546374"/>
                  <a:gd name="connsiteX12" fmla="*/ 97922 w 477076"/>
                  <a:gd name="connsiteY12" fmla="*/ 315438 h 546374"/>
                  <a:gd name="connsiteX13" fmla="*/ 83902 w 477076"/>
                  <a:gd name="connsiteY13" fmla="*/ 301418 h 546374"/>
                  <a:gd name="connsiteX14" fmla="*/ 97922 w 477076"/>
                  <a:gd name="connsiteY14" fmla="*/ 287398 h 546374"/>
                  <a:gd name="connsiteX15" fmla="*/ 224096 w 477076"/>
                  <a:gd name="connsiteY15" fmla="*/ 203282 h 546374"/>
                  <a:gd name="connsiteX16" fmla="*/ 252135 w 477076"/>
                  <a:gd name="connsiteY16" fmla="*/ 203282 h 546374"/>
                  <a:gd name="connsiteX17" fmla="*/ 252135 w 477076"/>
                  <a:gd name="connsiteY17" fmla="*/ 295810 h 546374"/>
                  <a:gd name="connsiteX18" fmla="*/ 317325 w 477076"/>
                  <a:gd name="connsiteY18" fmla="*/ 361000 h 546374"/>
                  <a:gd name="connsiteX19" fmla="*/ 297698 w 477076"/>
                  <a:gd name="connsiteY19" fmla="*/ 380627 h 546374"/>
                  <a:gd name="connsiteX20" fmla="*/ 228302 w 477076"/>
                  <a:gd name="connsiteY20" fmla="*/ 311231 h 546374"/>
                  <a:gd name="connsiteX21" fmla="*/ 224096 w 477076"/>
                  <a:gd name="connsiteY21" fmla="*/ 301418 h 546374"/>
                  <a:gd name="connsiteX22" fmla="*/ 238116 w 477076"/>
                  <a:gd name="connsiteY22" fmla="*/ 154214 h 546374"/>
                  <a:gd name="connsiteX23" fmla="*/ 252136 w 477076"/>
                  <a:gd name="connsiteY23" fmla="*/ 168234 h 546374"/>
                  <a:gd name="connsiteX24" fmla="*/ 238116 w 477076"/>
                  <a:gd name="connsiteY24" fmla="*/ 182254 h 546374"/>
                  <a:gd name="connsiteX25" fmla="*/ 224096 w 477076"/>
                  <a:gd name="connsiteY25" fmla="*/ 168234 h 546374"/>
                  <a:gd name="connsiteX26" fmla="*/ 238116 w 477076"/>
                  <a:gd name="connsiteY26" fmla="*/ 154214 h 546374"/>
                  <a:gd name="connsiteX27" fmla="*/ 238115 w 477076"/>
                  <a:gd name="connsiteY27" fmla="*/ 112155 h 546374"/>
                  <a:gd name="connsiteX28" fmla="*/ 41844 w 477076"/>
                  <a:gd name="connsiteY28" fmla="*/ 308428 h 546374"/>
                  <a:gd name="connsiteX29" fmla="*/ 238115 w 477076"/>
                  <a:gd name="connsiteY29" fmla="*/ 504699 h 546374"/>
                  <a:gd name="connsiteX30" fmla="*/ 434387 w 477076"/>
                  <a:gd name="connsiteY30" fmla="*/ 308428 h 546374"/>
                  <a:gd name="connsiteX31" fmla="*/ 238115 w 477076"/>
                  <a:gd name="connsiteY31" fmla="*/ 112155 h 546374"/>
                  <a:gd name="connsiteX32" fmla="*/ 153999 w 477076"/>
                  <a:gd name="connsiteY32" fmla="*/ 0 h 546374"/>
                  <a:gd name="connsiteX33" fmla="*/ 322232 w 477076"/>
                  <a:gd name="connsiteY33" fmla="*/ 0 h 546374"/>
                  <a:gd name="connsiteX34" fmla="*/ 322232 w 477076"/>
                  <a:gd name="connsiteY34" fmla="*/ 42058 h 546374"/>
                  <a:gd name="connsiteX35" fmla="*/ 259145 w 477076"/>
                  <a:gd name="connsiteY35" fmla="*/ 42058 h 546374"/>
                  <a:gd name="connsiteX36" fmla="*/ 259145 w 477076"/>
                  <a:gd name="connsiteY36" fmla="*/ 71499 h 546374"/>
                  <a:gd name="connsiteX37" fmla="*/ 371300 w 477076"/>
                  <a:gd name="connsiteY37" fmla="*/ 110753 h 546374"/>
                  <a:gd name="connsiteX38" fmla="*/ 395133 w 477076"/>
                  <a:gd name="connsiteY38" fmla="*/ 86219 h 546374"/>
                  <a:gd name="connsiteX39" fmla="*/ 424573 w 477076"/>
                  <a:gd name="connsiteY39" fmla="*/ 86920 h 546374"/>
                  <a:gd name="connsiteX40" fmla="*/ 425274 w 477076"/>
                  <a:gd name="connsiteY40" fmla="*/ 116361 h 546374"/>
                  <a:gd name="connsiteX41" fmla="*/ 404245 w 477076"/>
                  <a:gd name="connsiteY41" fmla="*/ 137390 h 546374"/>
                  <a:gd name="connsiteX42" fmla="*/ 441397 w 477076"/>
                  <a:gd name="connsiteY42" fmla="*/ 433901 h 546374"/>
                  <a:gd name="connsiteX43" fmla="*/ 158906 w 477076"/>
                  <a:gd name="connsiteY43" fmla="*/ 532738 h 546374"/>
                  <a:gd name="connsiteX44" fmla="*/ 1889 w 477076"/>
                  <a:gd name="connsiteY44" fmla="*/ 278286 h 546374"/>
                  <a:gd name="connsiteX45" fmla="*/ 217086 w 477076"/>
                  <a:gd name="connsiteY45" fmla="*/ 70798 h 546374"/>
                  <a:gd name="connsiteX46" fmla="*/ 217086 w 477076"/>
                  <a:gd name="connsiteY46" fmla="*/ 42058 h 546374"/>
                  <a:gd name="connsiteX47" fmla="*/ 153999 w 477076"/>
                  <a:gd name="connsiteY47" fmla="*/ 42058 h 54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77076" h="546374">
                    <a:moveTo>
                      <a:pt x="238116" y="434602"/>
                    </a:moveTo>
                    <a:cubicBezTo>
                      <a:pt x="245859" y="434602"/>
                      <a:pt x="252136" y="440879"/>
                      <a:pt x="252136" y="448622"/>
                    </a:cubicBezTo>
                    <a:cubicBezTo>
                      <a:pt x="252136" y="456365"/>
                      <a:pt x="245859" y="462642"/>
                      <a:pt x="238116" y="462642"/>
                    </a:cubicBezTo>
                    <a:cubicBezTo>
                      <a:pt x="230373" y="462642"/>
                      <a:pt x="224096" y="456365"/>
                      <a:pt x="224096" y="448622"/>
                    </a:cubicBezTo>
                    <a:cubicBezTo>
                      <a:pt x="224096" y="440879"/>
                      <a:pt x="230373" y="434602"/>
                      <a:pt x="238116" y="434602"/>
                    </a:cubicBezTo>
                    <a:close/>
                    <a:moveTo>
                      <a:pt x="378310" y="287398"/>
                    </a:moveTo>
                    <a:cubicBezTo>
                      <a:pt x="386053" y="287398"/>
                      <a:pt x="392330" y="293675"/>
                      <a:pt x="392330" y="301418"/>
                    </a:cubicBezTo>
                    <a:cubicBezTo>
                      <a:pt x="392330" y="309161"/>
                      <a:pt x="386053" y="315438"/>
                      <a:pt x="378310" y="315438"/>
                    </a:cubicBezTo>
                    <a:cubicBezTo>
                      <a:pt x="370567" y="315438"/>
                      <a:pt x="364290" y="309161"/>
                      <a:pt x="364290" y="301418"/>
                    </a:cubicBezTo>
                    <a:cubicBezTo>
                      <a:pt x="364290" y="293675"/>
                      <a:pt x="370567" y="287398"/>
                      <a:pt x="378310" y="287398"/>
                    </a:cubicBezTo>
                    <a:close/>
                    <a:moveTo>
                      <a:pt x="97922" y="287398"/>
                    </a:moveTo>
                    <a:cubicBezTo>
                      <a:pt x="105665" y="287398"/>
                      <a:pt x="111942" y="293675"/>
                      <a:pt x="111942" y="301418"/>
                    </a:cubicBezTo>
                    <a:cubicBezTo>
                      <a:pt x="111942" y="309161"/>
                      <a:pt x="105665" y="315438"/>
                      <a:pt x="97922" y="315438"/>
                    </a:cubicBezTo>
                    <a:cubicBezTo>
                      <a:pt x="90179" y="315438"/>
                      <a:pt x="83902" y="309161"/>
                      <a:pt x="83902" y="301418"/>
                    </a:cubicBezTo>
                    <a:cubicBezTo>
                      <a:pt x="83902" y="293675"/>
                      <a:pt x="90179" y="287398"/>
                      <a:pt x="97922" y="287398"/>
                    </a:cubicBezTo>
                    <a:close/>
                    <a:moveTo>
                      <a:pt x="224096" y="203282"/>
                    </a:moveTo>
                    <a:lnTo>
                      <a:pt x="252135" y="203282"/>
                    </a:lnTo>
                    <a:lnTo>
                      <a:pt x="252135" y="295810"/>
                    </a:lnTo>
                    <a:lnTo>
                      <a:pt x="317325" y="361000"/>
                    </a:lnTo>
                    <a:lnTo>
                      <a:pt x="297698" y="380627"/>
                    </a:lnTo>
                    <a:lnTo>
                      <a:pt x="228302" y="311231"/>
                    </a:lnTo>
                    <a:cubicBezTo>
                      <a:pt x="225498" y="308427"/>
                      <a:pt x="224096" y="304923"/>
                      <a:pt x="224096" y="301418"/>
                    </a:cubicBezTo>
                    <a:close/>
                    <a:moveTo>
                      <a:pt x="238116" y="154214"/>
                    </a:moveTo>
                    <a:cubicBezTo>
                      <a:pt x="245859" y="154214"/>
                      <a:pt x="252136" y="160491"/>
                      <a:pt x="252136" y="168234"/>
                    </a:cubicBezTo>
                    <a:cubicBezTo>
                      <a:pt x="252136" y="175977"/>
                      <a:pt x="245859" y="182254"/>
                      <a:pt x="238116" y="182254"/>
                    </a:cubicBezTo>
                    <a:cubicBezTo>
                      <a:pt x="230373" y="182254"/>
                      <a:pt x="224096" y="175977"/>
                      <a:pt x="224096" y="168234"/>
                    </a:cubicBezTo>
                    <a:cubicBezTo>
                      <a:pt x="224096" y="160491"/>
                      <a:pt x="230373" y="154214"/>
                      <a:pt x="238116" y="154214"/>
                    </a:cubicBezTo>
                    <a:close/>
                    <a:moveTo>
                      <a:pt x="238115" y="112155"/>
                    </a:moveTo>
                    <a:cubicBezTo>
                      <a:pt x="129465" y="112155"/>
                      <a:pt x="41844" y="199776"/>
                      <a:pt x="41844" y="308428"/>
                    </a:cubicBezTo>
                    <a:cubicBezTo>
                      <a:pt x="41844" y="417078"/>
                      <a:pt x="129465" y="504699"/>
                      <a:pt x="238115" y="504699"/>
                    </a:cubicBezTo>
                    <a:cubicBezTo>
                      <a:pt x="346766" y="504699"/>
                      <a:pt x="434387" y="417078"/>
                      <a:pt x="434387" y="308428"/>
                    </a:cubicBezTo>
                    <a:cubicBezTo>
                      <a:pt x="434387" y="199776"/>
                      <a:pt x="346766" y="112155"/>
                      <a:pt x="238115" y="112155"/>
                    </a:cubicBezTo>
                    <a:close/>
                    <a:moveTo>
                      <a:pt x="153999" y="0"/>
                    </a:moveTo>
                    <a:lnTo>
                      <a:pt x="322232" y="0"/>
                    </a:lnTo>
                    <a:lnTo>
                      <a:pt x="322232" y="42058"/>
                    </a:lnTo>
                    <a:lnTo>
                      <a:pt x="259145" y="42058"/>
                    </a:lnTo>
                    <a:lnTo>
                      <a:pt x="259145" y="71499"/>
                    </a:lnTo>
                    <a:cubicBezTo>
                      <a:pt x="299100" y="74303"/>
                      <a:pt x="337653" y="88322"/>
                      <a:pt x="371300" y="110753"/>
                    </a:cubicBezTo>
                    <a:lnTo>
                      <a:pt x="395133" y="86219"/>
                    </a:lnTo>
                    <a:cubicBezTo>
                      <a:pt x="403544" y="78509"/>
                      <a:pt x="416863" y="79210"/>
                      <a:pt x="424573" y="86920"/>
                    </a:cubicBezTo>
                    <a:cubicBezTo>
                      <a:pt x="432985" y="95332"/>
                      <a:pt x="432985" y="107949"/>
                      <a:pt x="425274" y="116361"/>
                    </a:cubicBezTo>
                    <a:lnTo>
                      <a:pt x="404245" y="137390"/>
                    </a:lnTo>
                    <a:cubicBezTo>
                      <a:pt x="484156" y="215198"/>
                      <a:pt x="500979" y="338569"/>
                      <a:pt x="441397" y="433901"/>
                    </a:cubicBezTo>
                    <a:cubicBezTo>
                      <a:pt x="381814" y="529233"/>
                      <a:pt x="264752" y="569889"/>
                      <a:pt x="158906" y="532738"/>
                    </a:cubicBezTo>
                    <a:cubicBezTo>
                      <a:pt x="53059" y="495587"/>
                      <a:pt x="-12131" y="389740"/>
                      <a:pt x="1889" y="278286"/>
                    </a:cubicBezTo>
                    <a:cubicBezTo>
                      <a:pt x="15908" y="166831"/>
                      <a:pt x="105632" y="80612"/>
                      <a:pt x="217086" y="70798"/>
                    </a:cubicBezTo>
                    <a:lnTo>
                      <a:pt x="217086" y="42058"/>
                    </a:lnTo>
                    <a:lnTo>
                      <a:pt x="153999" y="42058"/>
                    </a:ln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0711187-5C62-4EFE-95C7-B279CE75D123}"/>
                  </a:ext>
                </a:extLst>
              </p:cNvPr>
              <p:cNvSpPr/>
              <p:nvPr/>
            </p:nvSpPr>
            <p:spPr>
              <a:xfrm>
                <a:off x="1284818" y="2299709"/>
                <a:ext cx="504527" cy="505164"/>
              </a:xfrm>
              <a:custGeom>
                <a:avLst/>
                <a:gdLst>
                  <a:gd name="connsiteX0" fmla="*/ 155618 w 554645"/>
                  <a:gd name="connsiteY0" fmla="*/ 104447 h 555346"/>
                  <a:gd name="connsiteX1" fmla="*/ 169637 w 554645"/>
                  <a:gd name="connsiteY1" fmla="*/ 114260 h 555346"/>
                  <a:gd name="connsiteX2" fmla="*/ 198377 w 554645"/>
                  <a:gd name="connsiteY2" fmla="*/ 268475 h 555346"/>
                  <a:gd name="connsiteX3" fmla="*/ 240435 w 554645"/>
                  <a:gd name="connsiteY3" fmla="*/ 157019 h 555346"/>
                  <a:gd name="connsiteX4" fmla="*/ 248847 w 554645"/>
                  <a:gd name="connsiteY4" fmla="*/ 149309 h 555346"/>
                  <a:gd name="connsiteX5" fmla="*/ 264268 w 554645"/>
                  <a:gd name="connsiteY5" fmla="*/ 157720 h 555346"/>
                  <a:gd name="connsiteX6" fmla="*/ 286699 w 554645"/>
                  <a:gd name="connsiteY6" fmla="*/ 235529 h 555346"/>
                  <a:gd name="connsiteX7" fmla="*/ 313336 w 554645"/>
                  <a:gd name="connsiteY7" fmla="*/ 206789 h 555346"/>
                  <a:gd name="connsiteX8" fmla="*/ 322449 w 554645"/>
                  <a:gd name="connsiteY8" fmla="*/ 201181 h 555346"/>
                  <a:gd name="connsiteX9" fmla="*/ 362404 w 554645"/>
                  <a:gd name="connsiteY9" fmla="*/ 201181 h 555346"/>
                  <a:gd name="connsiteX10" fmla="*/ 363105 w 554645"/>
                  <a:gd name="connsiteY10" fmla="*/ 201181 h 555346"/>
                  <a:gd name="connsiteX11" fmla="*/ 363105 w 554645"/>
                  <a:gd name="connsiteY11" fmla="*/ 229220 h 555346"/>
                  <a:gd name="connsiteX12" fmla="*/ 328757 w 554645"/>
                  <a:gd name="connsiteY12" fmla="*/ 229220 h 555346"/>
                  <a:gd name="connsiteX13" fmla="*/ 290905 w 554645"/>
                  <a:gd name="connsiteY13" fmla="*/ 268475 h 555346"/>
                  <a:gd name="connsiteX14" fmla="*/ 285297 w 554645"/>
                  <a:gd name="connsiteY14" fmla="*/ 271979 h 555346"/>
                  <a:gd name="connsiteX15" fmla="*/ 269876 w 554645"/>
                  <a:gd name="connsiteY15" fmla="*/ 263568 h 555346"/>
                  <a:gd name="connsiteX16" fmla="*/ 251651 w 554645"/>
                  <a:gd name="connsiteY16" fmla="*/ 200480 h 555346"/>
                  <a:gd name="connsiteX17" fmla="*/ 206789 w 554645"/>
                  <a:gd name="connsiteY17" fmla="*/ 318243 h 555346"/>
                  <a:gd name="connsiteX18" fmla="*/ 194872 w 554645"/>
                  <a:gd name="connsiteY18" fmla="*/ 325954 h 555346"/>
                  <a:gd name="connsiteX19" fmla="*/ 193470 w 554645"/>
                  <a:gd name="connsiteY19" fmla="*/ 325954 h 555346"/>
                  <a:gd name="connsiteX20" fmla="*/ 182255 w 554645"/>
                  <a:gd name="connsiteY20" fmla="*/ 316141 h 555346"/>
                  <a:gd name="connsiteX21" fmla="*/ 154216 w 554645"/>
                  <a:gd name="connsiteY21" fmla="*/ 165431 h 555346"/>
                  <a:gd name="connsiteX22" fmla="*/ 136692 w 554645"/>
                  <a:gd name="connsiteY22" fmla="*/ 218706 h 555346"/>
                  <a:gd name="connsiteX23" fmla="*/ 124775 w 554645"/>
                  <a:gd name="connsiteY23" fmla="*/ 229220 h 555346"/>
                  <a:gd name="connsiteX24" fmla="*/ 60987 w 554645"/>
                  <a:gd name="connsiteY24" fmla="*/ 229220 h 555346"/>
                  <a:gd name="connsiteX25" fmla="*/ 60987 w 554645"/>
                  <a:gd name="connsiteY25" fmla="*/ 201181 h 555346"/>
                  <a:gd name="connsiteX26" fmla="*/ 115663 w 554645"/>
                  <a:gd name="connsiteY26" fmla="*/ 201181 h 555346"/>
                  <a:gd name="connsiteX27" fmla="*/ 145804 w 554645"/>
                  <a:gd name="connsiteY27" fmla="*/ 112858 h 555346"/>
                  <a:gd name="connsiteX28" fmla="*/ 155618 w 554645"/>
                  <a:gd name="connsiteY28" fmla="*/ 104447 h 555346"/>
                  <a:gd name="connsiteX29" fmla="*/ 211696 w 554645"/>
                  <a:gd name="connsiteY29" fmla="*/ 43463 h 555346"/>
                  <a:gd name="connsiteX30" fmla="*/ 43463 w 554645"/>
                  <a:gd name="connsiteY30" fmla="*/ 211696 h 555346"/>
                  <a:gd name="connsiteX31" fmla="*/ 211696 w 554645"/>
                  <a:gd name="connsiteY31" fmla="*/ 379929 h 555346"/>
                  <a:gd name="connsiteX32" fmla="*/ 379929 w 554645"/>
                  <a:gd name="connsiteY32" fmla="*/ 211696 h 555346"/>
                  <a:gd name="connsiteX33" fmla="*/ 211696 w 554645"/>
                  <a:gd name="connsiteY33" fmla="*/ 43463 h 555346"/>
                  <a:gd name="connsiteX34" fmla="*/ 211696 w 554645"/>
                  <a:gd name="connsiteY34" fmla="*/ 3 h 555346"/>
                  <a:gd name="connsiteX35" fmla="*/ 421987 w 554645"/>
                  <a:gd name="connsiteY35" fmla="*/ 212397 h 555346"/>
                  <a:gd name="connsiteX36" fmla="*/ 378527 w 554645"/>
                  <a:gd name="connsiteY36" fmla="*/ 339973 h 555346"/>
                  <a:gd name="connsiteX37" fmla="*/ 410070 w 554645"/>
                  <a:gd name="connsiteY37" fmla="*/ 370816 h 555346"/>
                  <a:gd name="connsiteX38" fmla="*/ 453530 w 554645"/>
                  <a:gd name="connsiteY38" fmla="*/ 384134 h 555346"/>
                  <a:gd name="connsiteX39" fmla="*/ 540451 w 554645"/>
                  <a:gd name="connsiteY39" fmla="*/ 471756 h 555346"/>
                  <a:gd name="connsiteX40" fmla="*/ 540451 w 554645"/>
                  <a:gd name="connsiteY40" fmla="*/ 541152 h 555346"/>
                  <a:gd name="connsiteX41" fmla="*/ 471055 w 554645"/>
                  <a:gd name="connsiteY41" fmla="*/ 541152 h 555346"/>
                  <a:gd name="connsiteX42" fmla="*/ 383433 w 554645"/>
                  <a:gd name="connsiteY42" fmla="*/ 453530 h 555346"/>
                  <a:gd name="connsiteX43" fmla="*/ 370115 w 554645"/>
                  <a:gd name="connsiteY43" fmla="*/ 409369 h 555346"/>
                  <a:gd name="connsiteX44" fmla="*/ 339272 w 554645"/>
                  <a:gd name="connsiteY44" fmla="*/ 378527 h 555346"/>
                  <a:gd name="connsiteX45" fmla="*/ 210294 w 554645"/>
                  <a:gd name="connsiteY45" fmla="*/ 421987 h 555346"/>
                  <a:gd name="connsiteX46" fmla="*/ 3 w 554645"/>
                  <a:gd name="connsiteY46" fmla="*/ 210294 h 555346"/>
                  <a:gd name="connsiteX47" fmla="*/ 211696 w 554645"/>
                  <a:gd name="connsiteY47" fmla="*/ 3 h 55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54645" h="555346">
                    <a:moveTo>
                      <a:pt x="155618" y="104447"/>
                    </a:moveTo>
                    <a:cubicBezTo>
                      <a:pt x="161927" y="103045"/>
                      <a:pt x="168235" y="107250"/>
                      <a:pt x="169637" y="114260"/>
                    </a:cubicBezTo>
                    <a:lnTo>
                      <a:pt x="198377" y="268475"/>
                    </a:lnTo>
                    <a:lnTo>
                      <a:pt x="240435" y="157019"/>
                    </a:lnTo>
                    <a:cubicBezTo>
                      <a:pt x="241837" y="152814"/>
                      <a:pt x="245342" y="150711"/>
                      <a:pt x="248847" y="149309"/>
                    </a:cubicBezTo>
                    <a:cubicBezTo>
                      <a:pt x="255156" y="147206"/>
                      <a:pt x="262165" y="151412"/>
                      <a:pt x="264268" y="157720"/>
                    </a:cubicBezTo>
                    <a:lnTo>
                      <a:pt x="286699" y="235529"/>
                    </a:lnTo>
                    <a:lnTo>
                      <a:pt x="313336" y="206789"/>
                    </a:lnTo>
                    <a:cubicBezTo>
                      <a:pt x="315439" y="203985"/>
                      <a:pt x="318944" y="201882"/>
                      <a:pt x="322449" y="201181"/>
                    </a:cubicBezTo>
                    <a:lnTo>
                      <a:pt x="362404" y="201181"/>
                    </a:lnTo>
                    <a:lnTo>
                      <a:pt x="363105" y="201181"/>
                    </a:lnTo>
                    <a:lnTo>
                      <a:pt x="363105" y="229220"/>
                    </a:lnTo>
                    <a:lnTo>
                      <a:pt x="328757" y="229220"/>
                    </a:lnTo>
                    <a:lnTo>
                      <a:pt x="290905" y="268475"/>
                    </a:lnTo>
                    <a:cubicBezTo>
                      <a:pt x="289503" y="269876"/>
                      <a:pt x="287400" y="271278"/>
                      <a:pt x="285297" y="271979"/>
                    </a:cubicBezTo>
                    <a:cubicBezTo>
                      <a:pt x="278288" y="274082"/>
                      <a:pt x="271979" y="269876"/>
                      <a:pt x="269876" y="263568"/>
                    </a:cubicBezTo>
                    <a:lnTo>
                      <a:pt x="251651" y="200480"/>
                    </a:lnTo>
                    <a:lnTo>
                      <a:pt x="206789" y="318243"/>
                    </a:lnTo>
                    <a:cubicBezTo>
                      <a:pt x="204686" y="323150"/>
                      <a:pt x="199779" y="325954"/>
                      <a:pt x="194872" y="325954"/>
                    </a:cubicBezTo>
                    <a:lnTo>
                      <a:pt x="193470" y="325954"/>
                    </a:lnTo>
                    <a:cubicBezTo>
                      <a:pt x="187863" y="325954"/>
                      <a:pt x="182956" y="321748"/>
                      <a:pt x="182255" y="316141"/>
                    </a:cubicBezTo>
                    <a:lnTo>
                      <a:pt x="154216" y="165431"/>
                    </a:lnTo>
                    <a:lnTo>
                      <a:pt x="136692" y="218706"/>
                    </a:lnTo>
                    <a:cubicBezTo>
                      <a:pt x="135290" y="224313"/>
                      <a:pt x="130383" y="228519"/>
                      <a:pt x="124775" y="229220"/>
                    </a:cubicBezTo>
                    <a:lnTo>
                      <a:pt x="60987" y="229220"/>
                    </a:lnTo>
                    <a:lnTo>
                      <a:pt x="60987" y="201181"/>
                    </a:lnTo>
                    <a:lnTo>
                      <a:pt x="115663" y="201181"/>
                    </a:lnTo>
                    <a:lnTo>
                      <a:pt x="145804" y="112858"/>
                    </a:lnTo>
                    <a:cubicBezTo>
                      <a:pt x="147907" y="108652"/>
                      <a:pt x="151412" y="105148"/>
                      <a:pt x="155618" y="104447"/>
                    </a:cubicBezTo>
                    <a:close/>
                    <a:moveTo>
                      <a:pt x="211696" y="43463"/>
                    </a:moveTo>
                    <a:cubicBezTo>
                      <a:pt x="118467" y="43463"/>
                      <a:pt x="43463" y="118467"/>
                      <a:pt x="43463" y="211696"/>
                    </a:cubicBezTo>
                    <a:cubicBezTo>
                      <a:pt x="43463" y="304925"/>
                      <a:pt x="118467" y="379929"/>
                      <a:pt x="211696" y="379929"/>
                    </a:cubicBezTo>
                    <a:cubicBezTo>
                      <a:pt x="304224" y="379929"/>
                      <a:pt x="379929" y="304224"/>
                      <a:pt x="379929" y="211696"/>
                    </a:cubicBezTo>
                    <a:cubicBezTo>
                      <a:pt x="379929" y="118467"/>
                      <a:pt x="304925" y="43463"/>
                      <a:pt x="211696" y="43463"/>
                    </a:cubicBezTo>
                    <a:close/>
                    <a:moveTo>
                      <a:pt x="211696" y="3"/>
                    </a:moveTo>
                    <a:cubicBezTo>
                      <a:pt x="328057" y="704"/>
                      <a:pt x="422688" y="95335"/>
                      <a:pt x="421987" y="212397"/>
                    </a:cubicBezTo>
                    <a:cubicBezTo>
                      <a:pt x="421987" y="258661"/>
                      <a:pt x="406565" y="303523"/>
                      <a:pt x="378527" y="339973"/>
                    </a:cubicBezTo>
                    <a:lnTo>
                      <a:pt x="410070" y="370816"/>
                    </a:lnTo>
                    <a:cubicBezTo>
                      <a:pt x="425492" y="367311"/>
                      <a:pt x="442315" y="372919"/>
                      <a:pt x="453530" y="384134"/>
                    </a:cubicBezTo>
                    <a:lnTo>
                      <a:pt x="540451" y="471756"/>
                    </a:lnTo>
                    <a:cubicBezTo>
                      <a:pt x="559377" y="490682"/>
                      <a:pt x="559377" y="522225"/>
                      <a:pt x="540451" y="541152"/>
                    </a:cubicBezTo>
                    <a:cubicBezTo>
                      <a:pt x="521524" y="560078"/>
                      <a:pt x="489981" y="560078"/>
                      <a:pt x="471055" y="541152"/>
                    </a:cubicBezTo>
                    <a:lnTo>
                      <a:pt x="383433" y="453530"/>
                    </a:lnTo>
                    <a:cubicBezTo>
                      <a:pt x="372218" y="441614"/>
                      <a:pt x="367311" y="425492"/>
                      <a:pt x="370115" y="409369"/>
                    </a:cubicBezTo>
                    <a:lnTo>
                      <a:pt x="339272" y="378527"/>
                    </a:lnTo>
                    <a:cubicBezTo>
                      <a:pt x="302121" y="406565"/>
                      <a:pt x="256558" y="421987"/>
                      <a:pt x="210294" y="421987"/>
                    </a:cubicBezTo>
                    <a:cubicBezTo>
                      <a:pt x="93933" y="421286"/>
                      <a:pt x="-698" y="326655"/>
                      <a:pt x="3" y="210294"/>
                    </a:cubicBezTo>
                    <a:cubicBezTo>
                      <a:pt x="704" y="93933"/>
                      <a:pt x="95335" y="-698"/>
                      <a:pt x="211696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D79D9EB-503A-42EF-8599-938E0236677D}"/>
                  </a:ext>
                </a:extLst>
              </p:cNvPr>
              <p:cNvSpPr/>
              <p:nvPr/>
            </p:nvSpPr>
            <p:spPr>
              <a:xfrm>
                <a:off x="3765848" y="972174"/>
                <a:ext cx="415735" cy="503090"/>
              </a:xfrm>
              <a:custGeom>
                <a:avLst/>
                <a:gdLst>
                  <a:gd name="connsiteX0" fmla="*/ 149307 w 457033"/>
                  <a:gd name="connsiteY0" fmla="*/ 351887 h 553065"/>
                  <a:gd name="connsiteX1" fmla="*/ 96734 w 457033"/>
                  <a:gd name="connsiteY1" fmla="*/ 404460 h 553065"/>
                  <a:gd name="connsiteX2" fmla="*/ 149307 w 457033"/>
                  <a:gd name="connsiteY2" fmla="*/ 457032 h 553065"/>
                  <a:gd name="connsiteX3" fmla="*/ 201879 w 457033"/>
                  <a:gd name="connsiteY3" fmla="*/ 404460 h 553065"/>
                  <a:gd name="connsiteX4" fmla="*/ 149307 w 457033"/>
                  <a:gd name="connsiteY4" fmla="*/ 351887 h 553065"/>
                  <a:gd name="connsiteX5" fmla="*/ 131782 w 457033"/>
                  <a:gd name="connsiteY5" fmla="*/ 255153 h 553065"/>
                  <a:gd name="connsiteX6" fmla="*/ 166831 w 457033"/>
                  <a:gd name="connsiteY6" fmla="*/ 255153 h 553065"/>
                  <a:gd name="connsiteX7" fmla="*/ 182252 w 457033"/>
                  <a:gd name="connsiteY7" fmla="*/ 285996 h 553065"/>
                  <a:gd name="connsiteX8" fmla="*/ 209590 w 457033"/>
                  <a:gd name="connsiteY8" fmla="*/ 297211 h 553065"/>
                  <a:gd name="connsiteX9" fmla="*/ 242536 w 457033"/>
                  <a:gd name="connsiteY9" fmla="*/ 285996 h 553065"/>
                  <a:gd name="connsiteX10" fmla="*/ 267770 w 457033"/>
                  <a:gd name="connsiteY10" fmla="*/ 311231 h 553065"/>
                  <a:gd name="connsiteX11" fmla="*/ 256555 w 457033"/>
                  <a:gd name="connsiteY11" fmla="*/ 344176 h 553065"/>
                  <a:gd name="connsiteX12" fmla="*/ 267770 w 457033"/>
                  <a:gd name="connsiteY12" fmla="*/ 371514 h 553065"/>
                  <a:gd name="connsiteX13" fmla="*/ 298613 w 457033"/>
                  <a:gd name="connsiteY13" fmla="*/ 386935 h 553065"/>
                  <a:gd name="connsiteX14" fmla="*/ 298613 w 457033"/>
                  <a:gd name="connsiteY14" fmla="*/ 421984 h 553065"/>
                  <a:gd name="connsiteX15" fmla="*/ 267770 w 457033"/>
                  <a:gd name="connsiteY15" fmla="*/ 437405 h 553065"/>
                  <a:gd name="connsiteX16" fmla="*/ 256555 w 457033"/>
                  <a:gd name="connsiteY16" fmla="*/ 464743 h 553065"/>
                  <a:gd name="connsiteX17" fmla="*/ 267070 w 457033"/>
                  <a:gd name="connsiteY17" fmla="*/ 496988 h 553065"/>
                  <a:gd name="connsiteX18" fmla="*/ 242536 w 457033"/>
                  <a:gd name="connsiteY18" fmla="*/ 522222 h 553065"/>
                  <a:gd name="connsiteX19" fmla="*/ 209590 w 457033"/>
                  <a:gd name="connsiteY19" fmla="*/ 511007 h 553065"/>
                  <a:gd name="connsiteX20" fmla="*/ 182252 w 457033"/>
                  <a:gd name="connsiteY20" fmla="*/ 522222 h 553065"/>
                  <a:gd name="connsiteX21" fmla="*/ 166831 w 457033"/>
                  <a:gd name="connsiteY21" fmla="*/ 553065 h 553065"/>
                  <a:gd name="connsiteX22" fmla="*/ 131782 w 457033"/>
                  <a:gd name="connsiteY22" fmla="*/ 553065 h 553065"/>
                  <a:gd name="connsiteX23" fmla="*/ 116361 w 457033"/>
                  <a:gd name="connsiteY23" fmla="*/ 522222 h 553065"/>
                  <a:gd name="connsiteX24" fmla="*/ 89023 w 457033"/>
                  <a:gd name="connsiteY24" fmla="*/ 511007 h 553065"/>
                  <a:gd name="connsiteX25" fmla="*/ 56078 w 457033"/>
                  <a:gd name="connsiteY25" fmla="*/ 521522 h 553065"/>
                  <a:gd name="connsiteX26" fmla="*/ 31544 w 457033"/>
                  <a:gd name="connsiteY26" fmla="*/ 496988 h 553065"/>
                  <a:gd name="connsiteX27" fmla="*/ 42058 w 457033"/>
                  <a:gd name="connsiteY27" fmla="*/ 464042 h 553065"/>
                  <a:gd name="connsiteX28" fmla="*/ 30843 w 457033"/>
                  <a:gd name="connsiteY28" fmla="*/ 436704 h 553065"/>
                  <a:gd name="connsiteX29" fmla="*/ 0 w 457033"/>
                  <a:gd name="connsiteY29" fmla="*/ 421283 h 553065"/>
                  <a:gd name="connsiteX30" fmla="*/ 0 w 457033"/>
                  <a:gd name="connsiteY30" fmla="*/ 386234 h 553065"/>
                  <a:gd name="connsiteX31" fmla="*/ 30843 w 457033"/>
                  <a:gd name="connsiteY31" fmla="*/ 370813 h 553065"/>
                  <a:gd name="connsiteX32" fmla="*/ 42058 w 457033"/>
                  <a:gd name="connsiteY32" fmla="*/ 343475 h 553065"/>
                  <a:gd name="connsiteX33" fmla="*/ 31544 w 457033"/>
                  <a:gd name="connsiteY33" fmla="*/ 310530 h 553065"/>
                  <a:gd name="connsiteX34" fmla="*/ 56078 w 457033"/>
                  <a:gd name="connsiteY34" fmla="*/ 285996 h 553065"/>
                  <a:gd name="connsiteX35" fmla="*/ 89023 w 457033"/>
                  <a:gd name="connsiteY35" fmla="*/ 297211 h 553065"/>
                  <a:gd name="connsiteX36" fmla="*/ 116361 w 457033"/>
                  <a:gd name="connsiteY36" fmla="*/ 285996 h 553065"/>
                  <a:gd name="connsiteX37" fmla="*/ 307727 w 457033"/>
                  <a:gd name="connsiteY37" fmla="*/ 96734 h 553065"/>
                  <a:gd name="connsiteX38" fmla="*/ 255154 w 457033"/>
                  <a:gd name="connsiteY38" fmla="*/ 149307 h 553065"/>
                  <a:gd name="connsiteX39" fmla="*/ 307727 w 457033"/>
                  <a:gd name="connsiteY39" fmla="*/ 201879 h 553065"/>
                  <a:gd name="connsiteX40" fmla="*/ 360299 w 457033"/>
                  <a:gd name="connsiteY40" fmla="*/ 149307 h 553065"/>
                  <a:gd name="connsiteX41" fmla="*/ 307727 w 457033"/>
                  <a:gd name="connsiteY41" fmla="*/ 96734 h 553065"/>
                  <a:gd name="connsiteX42" fmla="*/ 290202 w 457033"/>
                  <a:gd name="connsiteY42" fmla="*/ 0 h 553065"/>
                  <a:gd name="connsiteX43" fmla="*/ 325251 w 457033"/>
                  <a:gd name="connsiteY43" fmla="*/ 0 h 553065"/>
                  <a:gd name="connsiteX44" fmla="*/ 340672 w 457033"/>
                  <a:gd name="connsiteY44" fmla="*/ 30843 h 553065"/>
                  <a:gd name="connsiteX45" fmla="*/ 368010 w 457033"/>
                  <a:gd name="connsiteY45" fmla="*/ 42058 h 553065"/>
                  <a:gd name="connsiteX46" fmla="*/ 400956 w 457033"/>
                  <a:gd name="connsiteY46" fmla="*/ 30843 h 553065"/>
                  <a:gd name="connsiteX47" fmla="*/ 426190 w 457033"/>
                  <a:gd name="connsiteY47" fmla="*/ 56078 h 553065"/>
                  <a:gd name="connsiteX48" fmla="*/ 414975 w 457033"/>
                  <a:gd name="connsiteY48" fmla="*/ 89023 h 553065"/>
                  <a:gd name="connsiteX49" fmla="*/ 426190 w 457033"/>
                  <a:gd name="connsiteY49" fmla="*/ 116361 h 553065"/>
                  <a:gd name="connsiteX50" fmla="*/ 457033 w 457033"/>
                  <a:gd name="connsiteY50" fmla="*/ 131782 h 553065"/>
                  <a:gd name="connsiteX51" fmla="*/ 457033 w 457033"/>
                  <a:gd name="connsiteY51" fmla="*/ 166831 h 553065"/>
                  <a:gd name="connsiteX52" fmla="*/ 426190 w 457033"/>
                  <a:gd name="connsiteY52" fmla="*/ 182252 h 553065"/>
                  <a:gd name="connsiteX53" fmla="*/ 414274 w 457033"/>
                  <a:gd name="connsiteY53" fmla="*/ 209590 h 553065"/>
                  <a:gd name="connsiteX54" fmla="*/ 425489 w 457033"/>
                  <a:gd name="connsiteY54" fmla="*/ 242536 h 553065"/>
                  <a:gd name="connsiteX55" fmla="*/ 400255 w 457033"/>
                  <a:gd name="connsiteY55" fmla="*/ 267069 h 553065"/>
                  <a:gd name="connsiteX56" fmla="*/ 367309 w 457033"/>
                  <a:gd name="connsiteY56" fmla="*/ 255854 h 553065"/>
                  <a:gd name="connsiteX57" fmla="*/ 339971 w 457033"/>
                  <a:gd name="connsiteY57" fmla="*/ 267069 h 553065"/>
                  <a:gd name="connsiteX58" fmla="*/ 324550 w 457033"/>
                  <a:gd name="connsiteY58" fmla="*/ 297912 h 553065"/>
                  <a:gd name="connsiteX59" fmla="*/ 289501 w 457033"/>
                  <a:gd name="connsiteY59" fmla="*/ 297912 h 553065"/>
                  <a:gd name="connsiteX60" fmla="*/ 274080 w 457033"/>
                  <a:gd name="connsiteY60" fmla="*/ 267069 h 553065"/>
                  <a:gd name="connsiteX61" fmla="*/ 246742 w 457033"/>
                  <a:gd name="connsiteY61" fmla="*/ 255854 h 553065"/>
                  <a:gd name="connsiteX62" fmla="*/ 213797 w 457033"/>
                  <a:gd name="connsiteY62" fmla="*/ 267069 h 553065"/>
                  <a:gd name="connsiteX63" fmla="*/ 189263 w 457033"/>
                  <a:gd name="connsiteY63" fmla="*/ 242536 h 553065"/>
                  <a:gd name="connsiteX64" fmla="*/ 200478 w 457033"/>
                  <a:gd name="connsiteY64" fmla="*/ 209590 h 553065"/>
                  <a:gd name="connsiteX65" fmla="*/ 189263 w 457033"/>
                  <a:gd name="connsiteY65" fmla="*/ 182252 h 553065"/>
                  <a:gd name="connsiteX66" fmla="*/ 158420 w 457033"/>
                  <a:gd name="connsiteY66" fmla="*/ 166831 h 553065"/>
                  <a:gd name="connsiteX67" fmla="*/ 158420 w 457033"/>
                  <a:gd name="connsiteY67" fmla="*/ 131782 h 553065"/>
                  <a:gd name="connsiteX68" fmla="*/ 189263 w 457033"/>
                  <a:gd name="connsiteY68" fmla="*/ 116361 h 553065"/>
                  <a:gd name="connsiteX69" fmla="*/ 200478 w 457033"/>
                  <a:gd name="connsiteY69" fmla="*/ 89023 h 553065"/>
                  <a:gd name="connsiteX70" fmla="*/ 189263 w 457033"/>
                  <a:gd name="connsiteY70" fmla="*/ 56078 h 553065"/>
                  <a:gd name="connsiteX71" fmla="*/ 214498 w 457033"/>
                  <a:gd name="connsiteY71" fmla="*/ 30843 h 553065"/>
                  <a:gd name="connsiteX72" fmla="*/ 247443 w 457033"/>
                  <a:gd name="connsiteY72" fmla="*/ 42058 h 553065"/>
                  <a:gd name="connsiteX73" fmla="*/ 274781 w 457033"/>
                  <a:gd name="connsiteY73" fmla="*/ 30843 h 55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457033" h="553065">
                    <a:moveTo>
                      <a:pt x="149307" y="351887"/>
                    </a:moveTo>
                    <a:cubicBezTo>
                      <a:pt x="120567" y="351887"/>
                      <a:pt x="96734" y="375019"/>
                      <a:pt x="96734" y="404460"/>
                    </a:cubicBezTo>
                    <a:cubicBezTo>
                      <a:pt x="96734" y="433199"/>
                      <a:pt x="119866" y="457032"/>
                      <a:pt x="149307" y="457032"/>
                    </a:cubicBezTo>
                    <a:cubicBezTo>
                      <a:pt x="178747" y="457032"/>
                      <a:pt x="201879" y="433199"/>
                      <a:pt x="201879" y="404460"/>
                    </a:cubicBezTo>
                    <a:cubicBezTo>
                      <a:pt x="201879" y="375720"/>
                      <a:pt x="178747" y="351887"/>
                      <a:pt x="149307" y="351887"/>
                    </a:cubicBezTo>
                    <a:close/>
                    <a:moveTo>
                      <a:pt x="131782" y="255153"/>
                    </a:moveTo>
                    <a:lnTo>
                      <a:pt x="166831" y="255153"/>
                    </a:lnTo>
                    <a:lnTo>
                      <a:pt x="182252" y="285996"/>
                    </a:lnTo>
                    <a:cubicBezTo>
                      <a:pt x="191365" y="288800"/>
                      <a:pt x="201178" y="292304"/>
                      <a:pt x="209590" y="297211"/>
                    </a:cubicBezTo>
                    <a:lnTo>
                      <a:pt x="242536" y="285996"/>
                    </a:lnTo>
                    <a:lnTo>
                      <a:pt x="267770" y="311231"/>
                    </a:lnTo>
                    <a:lnTo>
                      <a:pt x="256555" y="344176"/>
                    </a:lnTo>
                    <a:cubicBezTo>
                      <a:pt x="261462" y="352588"/>
                      <a:pt x="264967" y="361700"/>
                      <a:pt x="267770" y="371514"/>
                    </a:cubicBezTo>
                    <a:lnTo>
                      <a:pt x="298613" y="386935"/>
                    </a:lnTo>
                    <a:lnTo>
                      <a:pt x="298613" y="421984"/>
                    </a:lnTo>
                    <a:lnTo>
                      <a:pt x="267770" y="437405"/>
                    </a:lnTo>
                    <a:cubicBezTo>
                      <a:pt x="264967" y="447219"/>
                      <a:pt x="261462" y="456331"/>
                      <a:pt x="256555" y="464743"/>
                    </a:cubicBezTo>
                    <a:lnTo>
                      <a:pt x="267070" y="496988"/>
                    </a:lnTo>
                    <a:lnTo>
                      <a:pt x="242536" y="522222"/>
                    </a:lnTo>
                    <a:lnTo>
                      <a:pt x="209590" y="511007"/>
                    </a:lnTo>
                    <a:cubicBezTo>
                      <a:pt x="201178" y="515914"/>
                      <a:pt x="192066" y="519419"/>
                      <a:pt x="182252" y="522222"/>
                    </a:cubicBezTo>
                    <a:lnTo>
                      <a:pt x="166831" y="553065"/>
                    </a:lnTo>
                    <a:lnTo>
                      <a:pt x="131782" y="553065"/>
                    </a:lnTo>
                    <a:lnTo>
                      <a:pt x="116361" y="522222"/>
                    </a:lnTo>
                    <a:cubicBezTo>
                      <a:pt x="106547" y="519419"/>
                      <a:pt x="97435" y="515914"/>
                      <a:pt x="89023" y="511007"/>
                    </a:cubicBezTo>
                    <a:lnTo>
                      <a:pt x="56078" y="521522"/>
                    </a:lnTo>
                    <a:lnTo>
                      <a:pt x="31544" y="496988"/>
                    </a:lnTo>
                    <a:lnTo>
                      <a:pt x="42058" y="464042"/>
                    </a:lnTo>
                    <a:cubicBezTo>
                      <a:pt x="37151" y="455630"/>
                      <a:pt x="33647" y="446518"/>
                      <a:pt x="30843" y="436704"/>
                    </a:cubicBezTo>
                    <a:lnTo>
                      <a:pt x="0" y="421283"/>
                    </a:lnTo>
                    <a:lnTo>
                      <a:pt x="0" y="386234"/>
                    </a:lnTo>
                    <a:lnTo>
                      <a:pt x="30843" y="370813"/>
                    </a:lnTo>
                    <a:cubicBezTo>
                      <a:pt x="33647" y="361700"/>
                      <a:pt x="37151" y="351887"/>
                      <a:pt x="42058" y="343475"/>
                    </a:cubicBezTo>
                    <a:lnTo>
                      <a:pt x="31544" y="310530"/>
                    </a:lnTo>
                    <a:lnTo>
                      <a:pt x="56078" y="285996"/>
                    </a:lnTo>
                    <a:lnTo>
                      <a:pt x="89023" y="297211"/>
                    </a:lnTo>
                    <a:cubicBezTo>
                      <a:pt x="97435" y="292304"/>
                      <a:pt x="106547" y="288800"/>
                      <a:pt x="116361" y="285996"/>
                    </a:cubicBezTo>
                    <a:close/>
                    <a:moveTo>
                      <a:pt x="307727" y="96734"/>
                    </a:moveTo>
                    <a:cubicBezTo>
                      <a:pt x="278987" y="96734"/>
                      <a:pt x="255154" y="120567"/>
                      <a:pt x="255154" y="149307"/>
                    </a:cubicBezTo>
                    <a:cubicBezTo>
                      <a:pt x="255154" y="178046"/>
                      <a:pt x="278286" y="201879"/>
                      <a:pt x="307727" y="201879"/>
                    </a:cubicBezTo>
                    <a:cubicBezTo>
                      <a:pt x="336466" y="201879"/>
                      <a:pt x="360299" y="178046"/>
                      <a:pt x="360299" y="149307"/>
                    </a:cubicBezTo>
                    <a:cubicBezTo>
                      <a:pt x="360299" y="120567"/>
                      <a:pt x="337167" y="96734"/>
                      <a:pt x="307727" y="96734"/>
                    </a:cubicBezTo>
                    <a:close/>
                    <a:moveTo>
                      <a:pt x="290202" y="0"/>
                    </a:moveTo>
                    <a:lnTo>
                      <a:pt x="325251" y="0"/>
                    </a:lnTo>
                    <a:lnTo>
                      <a:pt x="340672" y="30843"/>
                    </a:lnTo>
                    <a:cubicBezTo>
                      <a:pt x="350486" y="33647"/>
                      <a:pt x="359598" y="37151"/>
                      <a:pt x="368010" y="42058"/>
                    </a:cubicBezTo>
                    <a:lnTo>
                      <a:pt x="400956" y="30843"/>
                    </a:lnTo>
                    <a:lnTo>
                      <a:pt x="426190" y="56078"/>
                    </a:lnTo>
                    <a:lnTo>
                      <a:pt x="414975" y="89023"/>
                    </a:lnTo>
                    <a:cubicBezTo>
                      <a:pt x="419882" y="97435"/>
                      <a:pt x="423387" y="106547"/>
                      <a:pt x="426190" y="116361"/>
                    </a:cubicBezTo>
                    <a:lnTo>
                      <a:pt x="457033" y="131782"/>
                    </a:lnTo>
                    <a:lnTo>
                      <a:pt x="457033" y="166831"/>
                    </a:lnTo>
                    <a:lnTo>
                      <a:pt x="426190" y="182252"/>
                    </a:lnTo>
                    <a:cubicBezTo>
                      <a:pt x="423387" y="191365"/>
                      <a:pt x="419181" y="201178"/>
                      <a:pt x="414274" y="209590"/>
                    </a:cubicBezTo>
                    <a:lnTo>
                      <a:pt x="425489" y="242536"/>
                    </a:lnTo>
                    <a:lnTo>
                      <a:pt x="400255" y="267069"/>
                    </a:lnTo>
                    <a:lnTo>
                      <a:pt x="367309" y="255854"/>
                    </a:lnTo>
                    <a:cubicBezTo>
                      <a:pt x="358897" y="260761"/>
                      <a:pt x="349785" y="264266"/>
                      <a:pt x="339971" y="267069"/>
                    </a:cubicBezTo>
                    <a:lnTo>
                      <a:pt x="324550" y="297912"/>
                    </a:lnTo>
                    <a:lnTo>
                      <a:pt x="289501" y="297912"/>
                    </a:lnTo>
                    <a:lnTo>
                      <a:pt x="274080" y="267069"/>
                    </a:lnTo>
                    <a:cubicBezTo>
                      <a:pt x="264266" y="264266"/>
                      <a:pt x="255154" y="260761"/>
                      <a:pt x="246742" y="255854"/>
                    </a:cubicBezTo>
                    <a:lnTo>
                      <a:pt x="213797" y="267069"/>
                    </a:lnTo>
                    <a:lnTo>
                      <a:pt x="189263" y="242536"/>
                    </a:lnTo>
                    <a:lnTo>
                      <a:pt x="200478" y="209590"/>
                    </a:lnTo>
                    <a:cubicBezTo>
                      <a:pt x="195571" y="201178"/>
                      <a:pt x="192067" y="192066"/>
                      <a:pt x="189263" y="182252"/>
                    </a:cubicBezTo>
                    <a:lnTo>
                      <a:pt x="158420" y="166831"/>
                    </a:lnTo>
                    <a:lnTo>
                      <a:pt x="158420" y="131782"/>
                    </a:lnTo>
                    <a:lnTo>
                      <a:pt x="189263" y="116361"/>
                    </a:lnTo>
                    <a:cubicBezTo>
                      <a:pt x="192067" y="106547"/>
                      <a:pt x="195571" y="97435"/>
                      <a:pt x="200478" y="89023"/>
                    </a:cubicBezTo>
                    <a:lnTo>
                      <a:pt x="189263" y="56078"/>
                    </a:lnTo>
                    <a:lnTo>
                      <a:pt x="214498" y="30843"/>
                    </a:lnTo>
                    <a:lnTo>
                      <a:pt x="247443" y="42058"/>
                    </a:lnTo>
                    <a:cubicBezTo>
                      <a:pt x="255855" y="37151"/>
                      <a:pt x="264967" y="33647"/>
                      <a:pt x="274781" y="30843"/>
                    </a:cubicBez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163D5D9-51E0-4540-A2BE-727204A08A21}"/>
                </a:ext>
              </a:extLst>
            </p:cNvPr>
            <p:cNvSpPr txBox="1"/>
            <p:nvPr/>
          </p:nvSpPr>
          <p:spPr>
            <a:xfrm>
              <a:off x="522209" y="1644239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E398EE-2569-42BF-9943-237F08C9C36C}"/>
                </a:ext>
              </a:extLst>
            </p:cNvPr>
            <p:cNvSpPr txBox="1"/>
            <p:nvPr/>
          </p:nvSpPr>
          <p:spPr>
            <a:xfrm>
              <a:off x="522209" y="3024897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2CD91EC-8A9E-42BC-A2AC-D15F4B90F2AA}"/>
                </a:ext>
              </a:extLst>
            </p:cNvPr>
            <p:cNvSpPr txBox="1"/>
            <p:nvPr/>
          </p:nvSpPr>
          <p:spPr>
            <a:xfrm>
              <a:off x="2958843" y="1644239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12F712B-5678-4E10-97B2-37FA738D3FBA}"/>
                </a:ext>
              </a:extLst>
            </p:cNvPr>
            <p:cNvSpPr txBox="1"/>
            <p:nvPr/>
          </p:nvSpPr>
          <p:spPr>
            <a:xfrm>
              <a:off x="2965415" y="3024897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DB9B84D3-580D-467A-831A-D65A5B45607D}"/>
              </a:ext>
            </a:extLst>
          </p:cNvPr>
          <p:cNvSpPr txBox="1"/>
          <p:nvPr/>
        </p:nvSpPr>
        <p:spPr>
          <a:xfrm>
            <a:off x="5458510" y="2501020"/>
            <a:ext cx="488765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9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2C262F6-A890-4973-B046-632CCCF38859}"/>
              </a:ext>
            </a:extLst>
          </p:cNvPr>
          <p:cNvGrpSpPr/>
          <p:nvPr/>
        </p:nvGrpSpPr>
        <p:grpSpPr>
          <a:xfrm rot="5400000">
            <a:off x="5869305" y="1064521"/>
            <a:ext cx="622655" cy="169265"/>
            <a:chOff x="5744176" y="1834795"/>
            <a:chExt cx="622655" cy="169265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00D16AE-6CFE-48DC-8322-374AB4C7A274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D033689-CBCB-4633-BB1E-1E2DA1423859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5344EEF-F6F7-4199-A541-4FC5FBBEA8D8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E605D78-9A8F-47B6-AA83-C12F4771D0C2}"/>
              </a:ext>
            </a:extLst>
          </p:cNvPr>
          <p:cNvGrpSpPr/>
          <p:nvPr/>
        </p:nvGrpSpPr>
        <p:grpSpPr>
          <a:xfrm>
            <a:off x="6532130" y="420644"/>
            <a:ext cx="3441300" cy="1449528"/>
            <a:chOff x="6562141" y="382142"/>
            <a:chExt cx="3441300" cy="144952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7AA3A0A-B49D-4B57-91D4-A7AD56A4F0CA}"/>
                </a:ext>
              </a:extLst>
            </p:cNvPr>
            <p:cNvSpPr txBox="1"/>
            <p:nvPr/>
          </p:nvSpPr>
          <p:spPr>
            <a:xfrm>
              <a:off x="6562141" y="382142"/>
              <a:ext cx="3441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E23CF6D-59FC-493B-9EE1-92A62AD4459F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0363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2B6D63-3FAC-47F5-898D-C4957B4459D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A190DD8D-8DF3-4F14-9070-919F08B05657}"/>
              </a:ext>
            </a:extLst>
          </p:cNvPr>
          <p:cNvSpPr txBox="1">
            <a:spLocks/>
          </p:cNvSpPr>
          <p:nvPr/>
        </p:nvSpPr>
        <p:spPr>
          <a:xfrm>
            <a:off x="3895227" y="656924"/>
            <a:ext cx="2585578" cy="5544151"/>
          </a:xfrm>
          <a:prstGeom prst="rect">
            <a:avLst/>
          </a:prstGeom>
          <a:solidFill>
            <a:srgbClr val="4A4973"/>
          </a:solidFill>
          <a:effectLst>
            <a:outerShdw blurRad="76200" dist="38100" dir="8100000" sx="101000" sy="101000" algn="tr" rotWithShape="0">
              <a:prstClr val="black">
                <a:alpha val="40000"/>
              </a:prstClr>
            </a:outerShdw>
          </a:effectLst>
        </p:spPr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AC7538-9440-43AD-80FD-B8A3ECCE622B}"/>
              </a:ext>
            </a:extLst>
          </p:cNvPr>
          <p:cNvGrpSpPr/>
          <p:nvPr/>
        </p:nvGrpSpPr>
        <p:grpSpPr>
          <a:xfrm>
            <a:off x="4234544" y="994173"/>
            <a:ext cx="1906946" cy="4869654"/>
            <a:chOff x="522209" y="1170623"/>
            <a:chExt cx="2051208" cy="523804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ECF0E1F-34B4-4501-AE04-F3C283BEEB86}"/>
                </a:ext>
              </a:extLst>
            </p:cNvPr>
            <p:cNvGrpSpPr/>
            <p:nvPr/>
          </p:nvGrpSpPr>
          <p:grpSpPr>
            <a:xfrm>
              <a:off x="1295549" y="1170623"/>
              <a:ext cx="504527" cy="4516753"/>
              <a:chOff x="1284818" y="996573"/>
              <a:chExt cx="504527" cy="4516753"/>
            </a:xfrm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8C235A7-4D27-40D0-9F77-4348B3887E39}"/>
                  </a:ext>
                </a:extLst>
              </p:cNvPr>
              <p:cNvSpPr/>
              <p:nvPr/>
            </p:nvSpPr>
            <p:spPr>
              <a:xfrm>
                <a:off x="1317099" y="996573"/>
                <a:ext cx="439964" cy="448956"/>
              </a:xfrm>
              <a:custGeom>
                <a:avLst/>
                <a:gdLst>
                  <a:gd name="connsiteX0" fmla="*/ 378524 w 483669"/>
                  <a:gd name="connsiteY0" fmla="*/ 269243 h 493554"/>
                  <a:gd name="connsiteX1" fmla="*/ 483669 w 483669"/>
                  <a:gd name="connsiteY1" fmla="*/ 269243 h 493554"/>
                  <a:gd name="connsiteX2" fmla="*/ 483669 w 483669"/>
                  <a:gd name="connsiteY2" fmla="*/ 409438 h 493554"/>
                  <a:gd name="connsiteX3" fmla="*/ 378524 w 483669"/>
                  <a:gd name="connsiteY3" fmla="*/ 409438 h 493554"/>
                  <a:gd name="connsiteX4" fmla="*/ 231320 w 483669"/>
                  <a:gd name="connsiteY4" fmla="*/ 143068 h 493554"/>
                  <a:gd name="connsiteX5" fmla="*/ 336465 w 483669"/>
                  <a:gd name="connsiteY5" fmla="*/ 143068 h 493554"/>
                  <a:gd name="connsiteX6" fmla="*/ 336465 w 483669"/>
                  <a:gd name="connsiteY6" fmla="*/ 409438 h 493554"/>
                  <a:gd name="connsiteX7" fmla="*/ 231320 w 483669"/>
                  <a:gd name="connsiteY7" fmla="*/ 409438 h 493554"/>
                  <a:gd name="connsiteX8" fmla="*/ 84116 w 483669"/>
                  <a:gd name="connsiteY8" fmla="*/ 2874 h 493554"/>
                  <a:gd name="connsiteX9" fmla="*/ 189261 w 483669"/>
                  <a:gd name="connsiteY9" fmla="*/ 2874 h 493554"/>
                  <a:gd name="connsiteX10" fmla="*/ 189261 w 483669"/>
                  <a:gd name="connsiteY10" fmla="*/ 409436 h 493554"/>
                  <a:gd name="connsiteX11" fmla="*/ 84116 w 483669"/>
                  <a:gd name="connsiteY11" fmla="*/ 409436 h 493554"/>
                  <a:gd name="connsiteX12" fmla="*/ 0 w 483669"/>
                  <a:gd name="connsiteY12" fmla="*/ 2874 h 493554"/>
                  <a:gd name="connsiteX13" fmla="*/ 42058 w 483669"/>
                  <a:gd name="connsiteY13" fmla="*/ 2874 h 493554"/>
                  <a:gd name="connsiteX14" fmla="*/ 42058 w 483669"/>
                  <a:gd name="connsiteY14" fmla="*/ 451496 h 493554"/>
                  <a:gd name="connsiteX15" fmla="*/ 483669 w 483669"/>
                  <a:gd name="connsiteY15" fmla="*/ 451496 h 493554"/>
                  <a:gd name="connsiteX16" fmla="*/ 483669 w 483669"/>
                  <a:gd name="connsiteY16" fmla="*/ 493554 h 493554"/>
                  <a:gd name="connsiteX17" fmla="*/ 0 w 483669"/>
                  <a:gd name="connsiteY17" fmla="*/ 493554 h 493554"/>
                  <a:gd name="connsiteX18" fmla="*/ 269242 w 483669"/>
                  <a:gd name="connsiteY18" fmla="*/ 0 h 493554"/>
                  <a:gd name="connsiteX19" fmla="*/ 438386 w 483669"/>
                  <a:gd name="connsiteY19" fmla="*/ 169144 h 493554"/>
                  <a:gd name="connsiteX20" fmla="*/ 476659 w 483669"/>
                  <a:gd name="connsiteY20" fmla="*/ 130871 h 493554"/>
                  <a:gd name="connsiteX21" fmla="*/ 476659 w 483669"/>
                  <a:gd name="connsiteY21" fmla="*/ 227184 h 493554"/>
                  <a:gd name="connsiteX22" fmla="*/ 380346 w 483669"/>
                  <a:gd name="connsiteY22" fmla="*/ 227184 h 493554"/>
                  <a:gd name="connsiteX23" fmla="*/ 418619 w 483669"/>
                  <a:gd name="connsiteY23" fmla="*/ 188911 h 493554"/>
                  <a:gd name="connsiteX24" fmla="*/ 249475 w 483669"/>
                  <a:gd name="connsiteY24" fmla="*/ 19767 h 493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3669" h="493554">
                    <a:moveTo>
                      <a:pt x="378524" y="269243"/>
                    </a:moveTo>
                    <a:lnTo>
                      <a:pt x="483669" y="269243"/>
                    </a:lnTo>
                    <a:lnTo>
                      <a:pt x="483669" y="409438"/>
                    </a:lnTo>
                    <a:lnTo>
                      <a:pt x="378524" y="409438"/>
                    </a:lnTo>
                    <a:close/>
                    <a:moveTo>
                      <a:pt x="231320" y="143068"/>
                    </a:moveTo>
                    <a:lnTo>
                      <a:pt x="336465" y="143068"/>
                    </a:lnTo>
                    <a:lnTo>
                      <a:pt x="336465" y="409438"/>
                    </a:lnTo>
                    <a:lnTo>
                      <a:pt x="231320" y="409438"/>
                    </a:lnTo>
                    <a:close/>
                    <a:moveTo>
                      <a:pt x="84116" y="2874"/>
                    </a:moveTo>
                    <a:lnTo>
                      <a:pt x="189261" y="2874"/>
                    </a:lnTo>
                    <a:lnTo>
                      <a:pt x="189261" y="409436"/>
                    </a:lnTo>
                    <a:lnTo>
                      <a:pt x="84116" y="409436"/>
                    </a:lnTo>
                    <a:close/>
                    <a:moveTo>
                      <a:pt x="0" y="2874"/>
                    </a:moveTo>
                    <a:lnTo>
                      <a:pt x="42058" y="2874"/>
                    </a:lnTo>
                    <a:lnTo>
                      <a:pt x="42058" y="451496"/>
                    </a:lnTo>
                    <a:lnTo>
                      <a:pt x="483669" y="451496"/>
                    </a:lnTo>
                    <a:lnTo>
                      <a:pt x="483669" y="493554"/>
                    </a:lnTo>
                    <a:lnTo>
                      <a:pt x="0" y="493554"/>
                    </a:lnTo>
                    <a:close/>
                    <a:moveTo>
                      <a:pt x="269242" y="0"/>
                    </a:moveTo>
                    <a:lnTo>
                      <a:pt x="438386" y="169144"/>
                    </a:lnTo>
                    <a:lnTo>
                      <a:pt x="476659" y="130871"/>
                    </a:lnTo>
                    <a:lnTo>
                      <a:pt x="476659" y="227184"/>
                    </a:lnTo>
                    <a:lnTo>
                      <a:pt x="380346" y="227184"/>
                    </a:lnTo>
                    <a:lnTo>
                      <a:pt x="418619" y="188911"/>
                    </a:lnTo>
                    <a:lnTo>
                      <a:pt x="249475" y="19767"/>
                    </a:ln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29328C6-AE15-4491-AC0A-243327651F36}"/>
                  </a:ext>
                </a:extLst>
              </p:cNvPr>
              <p:cNvSpPr/>
              <p:nvPr/>
            </p:nvSpPr>
            <p:spPr>
              <a:xfrm>
                <a:off x="1320098" y="5016323"/>
                <a:ext cx="433967" cy="497003"/>
              </a:xfrm>
              <a:custGeom>
                <a:avLst/>
                <a:gdLst>
                  <a:gd name="connsiteX0" fmla="*/ 238116 w 477076"/>
                  <a:gd name="connsiteY0" fmla="*/ 434602 h 546374"/>
                  <a:gd name="connsiteX1" fmla="*/ 252136 w 477076"/>
                  <a:gd name="connsiteY1" fmla="*/ 448622 h 546374"/>
                  <a:gd name="connsiteX2" fmla="*/ 238116 w 477076"/>
                  <a:gd name="connsiteY2" fmla="*/ 462642 h 546374"/>
                  <a:gd name="connsiteX3" fmla="*/ 224096 w 477076"/>
                  <a:gd name="connsiteY3" fmla="*/ 448622 h 546374"/>
                  <a:gd name="connsiteX4" fmla="*/ 238116 w 477076"/>
                  <a:gd name="connsiteY4" fmla="*/ 434602 h 546374"/>
                  <a:gd name="connsiteX5" fmla="*/ 378310 w 477076"/>
                  <a:gd name="connsiteY5" fmla="*/ 287398 h 546374"/>
                  <a:gd name="connsiteX6" fmla="*/ 392330 w 477076"/>
                  <a:gd name="connsiteY6" fmla="*/ 301418 h 546374"/>
                  <a:gd name="connsiteX7" fmla="*/ 378310 w 477076"/>
                  <a:gd name="connsiteY7" fmla="*/ 315438 h 546374"/>
                  <a:gd name="connsiteX8" fmla="*/ 364290 w 477076"/>
                  <a:gd name="connsiteY8" fmla="*/ 301418 h 546374"/>
                  <a:gd name="connsiteX9" fmla="*/ 378310 w 477076"/>
                  <a:gd name="connsiteY9" fmla="*/ 287398 h 546374"/>
                  <a:gd name="connsiteX10" fmla="*/ 97922 w 477076"/>
                  <a:gd name="connsiteY10" fmla="*/ 287398 h 546374"/>
                  <a:gd name="connsiteX11" fmla="*/ 111942 w 477076"/>
                  <a:gd name="connsiteY11" fmla="*/ 301418 h 546374"/>
                  <a:gd name="connsiteX12" fmla="*/ 97922 w 477076"/>
                  <a:gd name="connsiteY12" fmla="*/ 315438 h 546374"/>
                  <a:gd name="connsiteX13" fmla="*/ 83902 w 477076"/>
                  <a:gd name="connsiteY13" fmla="*/ 301418 h 546374"/>
                  <a:gd name="connsiteX14" fmla="*/ 97922 w 477076"/>
                  <a:gd name="connsiteY14" fmla="*/ 287398 h 546374"/>
                  <a:gd name="connsiteX15" fmla="*/ 224096 w 477076"/>
                  <a:gd name="connsiteY15" fmla="*/ 203282 h 546374"/>
                  <a:gd name="connsiteX16" fmla="*/ 252135 w 477076"/>
                  <a:gd name="connsiteY16" fmla="*/ 203282 h 546374"/>
                  <a:gd name="connsiteX17" fmla="*/ 252135 w 477076"/>
                  <a:gd name="connsiteY17" fmla="*/ 295810 h 546374"/>
                  <a:gd name="connsiteX18" fmla="*/ 317325 w 477076"/>
                  <a:gd name="connsiteY18" fmla="*/ 361000 h 546374"/>
                  <a:gd name="connsiteX19" fmla="*/ 297698 w 477076"/>
                  <a:gd name="connsiteY19" fmla="*/ 380627 h 546374"/>
                  <a:gd name="connsiteX20" fmla="*/ 228302 w 477076"/>
                  <a:gd name="connsiteY20" fmla="*/ 311231 h 546374"/>
                  <a:gd name="connsiteX21" fmla="*/ 224096 w 477076"/>
                  <a:gd name="connsiteY21" fmla="*/ 301418 h 546374"/>
                  <a:gd name="connsiteX22" fmla="*/ 238116 w 477076"/>
                  <a:gd name="connsiteY22" fmla="*/ 154214 h 546374"/>
                  <a:gd name="connsiteX23" fmla="*/ 252136 w 477076"/>
                  <a:gd name="connsiteY23" fmla="*/ 168234 h 546374"/>
                  <a:gd name="connsiteX24" fmla="*/ 238116 w 477076"/>
                  <a:gd name="connsiteY24" fmla="*/ 182254 h 546374"/>
                  <a:gd name="connsiteX25" fmla="*/ 224096 w 477076"/>
                  <a:gd name="connsiteY25" fmla="*/ 168234 h 546374"/>
                  <a:gd name="connsiteX26" fmla="*/ 238116 w 477076"/>
                  <a:gd name="connsiteY26" fmla="*/ 154214 h 546374"/>
                  <a:gd name="connsiteX27" fmla="*/ 238115 w 477076"/>
                  <a:gd name="connsiteY27" fmla="*/ 112155 h 546374"/>
                  <a:gd name="connsiteX28" fmla="*/ 41844 w 477076"/>
                  <a:gd name="connsiteY28" fmla="*/ 308428 h 546374"/>
                  <a:gd name="connsiteX29" fmla="*/ 238115 w 477076"/>
                  <a:gd name="connsiteY29" fmla="*/ 504699 h 546374"/>
                  <a:gd name="connsiteX30" fmla="*/ 434387 w 477076"/>
                  <a:gd name="connsiteY30" fmla="*/ 308428 h 546374"/>
                  <a:gd name="connsiteX31" fmla="*/ 238115 w 477076"/>
                  <a:gd name="connsiteY31" fmla="*/ 112155 h 546374"/>
                  <a:gd name="connsiteX32" fmla="*/ 153999 w 477076"/>
                  <a:gd name="connsiteY32" fmla="*/ 0 h 546374"/>
                  <a:gd name="connsiteX33" fmla="*/ 322232 w 477076"/>
                  <a:gd name="connsiteY33" fmla="*/ 0 h 546374"/>
                  <a:gd name="connsiteX34" fmla="*/ 322232 w 477076"/>
                  <a:gd name="connsiteY34" fmla="*/ 42058 h 546374"/>
                  <a:gd name="connsiteX35" fmla="*/ 259145 w 477076"/>
                  <a:gd name="connsiteY35" fmla="*/ 42058 h 546374"/>
                  <a:gd name="connsiteX36" fmla="*/ 259145 w 477076"/>
                  <a:gd name="connsiteY36" fmla="*/ 71499 h 546374"/>
                  <a:gd name="connsiteX37" fmla="*/ 371300 w 477076"/>
                  <a:gd name="connsiteY37" fmla="*/ 110753 h 546374"/>
                  <a:gd name="connsiteX38" fmla="*/ 395133 w 477076"/>
                  <a:gd name="connsiteY38" fmla="*/ 86219 h 546374"/>
                  <a:gd name="connsiteX39" fmla="*/ 424573 w 477076"/>
                  <a:gd name="connsiteY39" fmla="*/ 86920 h 546374"/>
                  <a:gd name="connsiteX40" fmla="*/ 425274 w 477076"/>
                  <a:gd name="connsiteY40" fmla="*/ 116361 h 546374"/>
                  <a:gd name="connsiteX41" fmla="*/ 404245 w 477076"/>
                  <a:gd name="connsiteY41" fmla="*/ 137390 h 546374"/>
                  <a:gd name="connsiteX42" fmla="*/ 441397 w 477076"/>
                  <a:gd name="connsiteY42" fmla="*/ 433901 h 546374"/>
                  <a:gd name="connsiteX43" fmla="*/ 158906 w 477076"/>
                  <a:gd name="connsiteY43" fmla="*/ 532738 h 546374"/>
                  <a:gd name="connsiteX44" fmla="*/ 1889 w 477076"/>
                  <a:gd name="connsiteY44" fmla="*/ 278286 h 546374"/>
                  <a:gd name="connsiteX45" fmla="*/ 217086 w 477076"/>
                  <a:gd name="connsiteY45" fmla="*/ 70798 h 546374"/>
                  <a:gd name="connsiteX46" fmla="*/ 217086 w 477076"/>
                  <a:gd name="connsiteY46" fmla="*/ 42058 h 546374"/>
                  <a:gd name="connsiteX47" fmla="*/ 153999 w 477076"/>
                  <a:gd name="connsiteY47" fmla="*/ 42058 h 54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77076" h="546374">
                    <a:moveTo>
                      <a:pt x="238116" y="434602"/>
                    </a:moveTo>
                    <a:cubicBezTo>
                      <a:pt x="245859" y="434602"/>
                      <a:pt x="252136" y="440879"/>
                      <a:pt x="252136" y="448622"/>
                    </a:cubicBezTo>
                    <a:cubicBezTo>
                      <a:pt x="252136" y="456365"/>
                      <a:pt x="245859" y="462642"/>
                      <a:pt x="238116" y="462642"/>
                    </a:cubicBezTo>
                    <a:cubicBezTo>
                      <a:pt x="230373" y="462642"/>
                      <a:pt x="224096" y="456365"/>
                      <a:pt x="224096" y="448622"/>
                    </a:cubicBezTo>
                    <a:cubicBezTo>
                      <a:pt x="224096" y="440879"/>
                      <a:pt x="230373" y="434602"/>
                      <a:pt x="238116" y="434602"/>
                    </a:cubicBezTo>
                    <a:close/>
                    <a:moveTo>
                      <a:pt x="378310" y="287398"/>
                    </a:moveTo>
                    <a:cubicBezTo>
                      <a:pt x="386053" y="287398"/>
                      <a:pt x="392330" y="293675"/>
                      <a:pt x="392330" y="301418"/>
                    </a:cubicBezTo>
                    <a:cubicBezTo>
                      <a:pt x="392330" y="309161"/>
                      <a:pt x="386053" y="315438"/>
                      <a:pt x="378310" y="315438"/>
                    </a:cubicBezTo>
                    <a:cubicBezTo>
                      <a:pt x="370567" y="315438"/>
                      <a:pt x="364290" y="309161"/>
                      <a:pt x="364290" y="301418"/>
                    </a:cubicBezTo>
                    <a:cubicBezTo>
                      <a:pt x="364290" y="293675"/>
                      <a:pt x="370567" y="287398"/>
                      <a:pt x="378310" y="287398"/>
                    </a:cubicBezTo>
                    <a:close/>
                    <a:moveTo>
                      <a:pt x="97922" y="287398"/>
                    </a:moveTo>
                    <a:cubicBezTo>
                      <a:pt x="105665" y="287398"/>
                      <a:pt x="111942" y="293675"/>
                      <a:pt x="111942" y="301418"/>
                    </a:cubicBezTo>
                    <a:cubicBezTo>
                      <a:pt x="111942" y="309161"/>
                      <a:pt x="105665" y="315438"/>
                      <a:pt x="97922" y="315438"/>
                    </a:cubicBezTo>
                    <a:cubicBezTo>
                      <a:pt x="90179" y="315438"/>
                      <a:pt x="83902" y="309161"/>
                      <a:pt x="83902" y="301418"/>
                    </a:cubicBezTo>
                    <a:cubicBezTo>
                      <a:pt x="83902" y="293675"/>
                      <a:pt x="90179" y="287398"/>
                      <a:pt x="97922" y="287398"/>
                    </a:cubicBezTo>
                    <a:close/>
                    <a:moveTo>
                      <a:pt x="224096" y="203282"/>
                    </a:moveTo>
                    <a:lnTo>
                      <a:pt x="252135" y="203282"/>
                    </a:lnTo>
                    <a:lnTo>
                      <a:pt x="252135" y="295810"/>
                    </a:lnTo>
                    <a:lnTo>
                      <a:pt x="317325" y="361000"/>
                    </a:lnTo>
                    <a:lnTo>
                      <a:pt x="297698" y="380627"/>
                    </a:lnTo>
                    <a:lnTo>
                      <a:pt x="228302" y="311231"/>
                    </a:lnTo>
                    <a:cubicBezTo>
                      <a:pt x="225498" y="308427"/>
                      <a:pt x="224096" y="304923"/>
                      <a:pt x="224096" y="301418"/>
                    </a:cubicBezTo>
                    <a:close/>
                    <a:moveTo>
                      <a:pt x="238116" y="154214"/>
                    </a:moveTo>
                    <a:cubicBezTo>
                      <a:pt x="245859" y="154214"/>
                      <a:pt x="252136" y="160491"/>
                      <a:pt x="252136" y="168234"/>
                    </a:cubicBezTo>
                    <a:cubicBezTo>
                      <a:pt x="252136" y="175977"/>
                      <a:pt x="245859" y="182254"/>
                      <a:pt x="238116" y="182254"/>
                    </a:cubicBezTo>
                    <a:cubicBezTo>
                      <a:pt x="230373" y="182254"/>
                      <a:pt x="224096" y="175977"/>
                      <a:pt x="224096" y="168234"/>
                    </a:cubicBezTo>
                    <a:cubicBezTo>
                      <a:pt x="224096" y="160491"/>
                      <a:pt x="230373" y="154214"/>
                      <a:pt x="238116" y="154214"/>
                    </a:cubicBezTo>
                    <a:close/>
                    <a:moveTo>
                      <a:pt x="238115" y="112155"/>
                    </a:moveTo>
                    <a:cubicBezTo>
                      <a:pt x="129465" y="112155"/>
                      <a:pt x="41844" y="199776"/>
                      <a:pt x="41844" y="308428"/>
                    </a:cubicBezTo>
                    <a:cubicBezTo>
                      <a:pt x="41844" y="417078"/>
                      <a:pt x="129465" y="504699"/>
                      <a:pt x="238115" y="504699"/>
                    </a:cubicBezTo>
                    <a:cubicBezTo>
                      <a:pt x="346766" y="504699"/>
                      <a:pt x="434387" y="417078"/>
                      <a:pt x="434387" y="308428"/>
                    </a:cubicBezTo>
                    <a:cubicBezTo>
                      <a:pt x="434387" y="199776"/>
                      <a:pt x="346766" y="112155"/>
                      <a:pt x="238115" y="112155"/>
                    </a:cubicBezTo>
                    <a:close/>
                    <a:moveTo>
                      <a:pt x="153999" y="0"/>
                    </a:moveTo>
                    <a:lnTo>
                      <a:pt x="322232" y="0"/>
                    </a:lnTo>
                    <a:lnTo>
                      <a:pt x="322232" y="42058"/>
                    </a:lnTo>
                    <a:lnTo>
                      <a:pt x="259145" y="42058"/>
                    </a:lnTo>
                    <a:lnTo>
                      <a:pt x="259145" y="71499"/>
                    </a:lnTo>
                    <a:cubicBezTo>
                      <a:pt x="299100" y="74303"/>
                      <a:pt x="337653" y="88322"/>
                      <a:pt x="371300" y="110753"/>
                    </a:cubicBezTo>
                    <a:lnTo>
                      <a:pt x="395133" y="86219"/>
                    </a:lnTo>
                    <a:cubicBezTo>
                      <a:pt x="403544" y="78509"/>
                      <a:pt x="416863" y="79210"/>
                      <a:pt x="424573" y="86920"/>
                    </a:cubicBezTo>
                    <a:cubicBezTo>
                      <a:pt x="432985" y="95332"/>
                      <a:pt x="432985" y="107949"/>
                      <a:pt x="425274" y="116361"/>
                    </a:cubicBezTo>
                    <a:lnTo>
                      <a:pt x="404245" y="137390"/>
                    </a:lnTo>
                    <a:cubicBezTo>
                      <a:pt x="484156" y="215198"/>
                      <a:pt x="500979" y="338569"/>
                      <a:pt x="441397" y="433901"/>
                    </a:cubicBezTo>
                    <a:cubicBezTo>
                      <a:pt x="381814" y="529233"/>
                      <a:pt x="264752" y="569889"/>
                      <a:pt x="158906" y="532738"/>
                    </a:cubicBezTo>
                    <a:cubicBezTo>
                      <a:pt x="53059" y="495587"/>
                      <a:pt x="-12131" y="389740"/>
                      <a:pt x="1889" y="278286"/>
                    </a:cubicBezTo>
                    <a:cubicBezTo>
                      <a:pt x="15908" y="166831"/>
                      <a:pt x="105632" y="80612"/>
                      <a:pt x="217086" y="70798"/>
                    </a:cubicBezTo>
                    <a:lnTo>
                      <a:pt x="217086" y="42058"/>
                    </a:lnTo>
                    <a:lnTo>
                      <a:pt x="153999" y="42058"/>
                    </a:ln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6E00E1D-0533-4842-B2B6-5889F1BF241A}"/>
                  </a:ext>
                </a:extLst>
              </p:cNvPr>
              <p:cNvSpPr/>
              <p:nvPr/>
            </p:nvSpPr>
            <p:spPr>
              <a:xfrm>
                <a:off x="1284818" y="2299709"/>
                <a:ext cx="504527" cy="505164"/>
              </a:xfrm>
              <a:custGeom>
                <a:avLst/>
                <a:gdLst>
                  <a:gd name="connsiteX0" fmla="*/ 155618 w 554645"/>
                  <a:gd name="connsiteY0" fmla="*/ 104447 h 555346"/>
                  <a:gd name="connsiteX1" fmla="*/ 169637 w 554645"/>
                  <a:gd name="connsiteY1" fmla="*/ 114260 h 555346"/>
                  <a:gd name="connsiteX2" fmla="*/ 198377 w 554645"/>
                  <a:gd name="connsiteY2" fmla="*/ 268475 h 555346"/>
                  <a:gd name="connsiteX3" fmla="*/ 240435 w 554645"/>
                  <a:gd name="connsiteY3" fmla="*/ 157019 h 555346"/>
                  <a:gd name="connsiteX4" fmla="*/ 248847 w 554645"/>
                  <a:gd name="connsiteY4" fmla="*/ 149309 h 555346"/>
                  <a:gd name="connsiteX5" fmla="*/ 264268 w 554645"/>
                  <a:gd name="connsiteY5" fmla="*/ 157720 h 555346"/>
                  <a:gd name="connsiteX6" fmla="*/ 286699 w 554645"/>
                  <a:gd name="connsiteY6" fmla="*/ 235529 h 555346"/>
                  <a:gd name="connsiteX7" fmla="*/ 313336 w 554645"/>
                  <a:gd name="connsiteY7" fmla="*/ 206789 h 555346"/>
                  <a:gd name="connsiteX8" fmla="*/ 322449 w 554645"/>
                  <a:gd name="connsiteY8" fmla="*/ 201181 h 555346"/>
                  <a:gd name="connsiteX9" fmla="*/ 362404 w 554645"/>
                  <a:gd name="connsiteY9" fmla="*/ 201181 h 555346"/>
                  <a:gd name="connsiteX10" fmla="*/ 363105 w 554645"/>
                  <a:gd name="connsiteY10" fmla="*/ 201181 h 555346"/>
                  <a:gd name="connsiteX11" fmla="*/ 363105 w 554645"/>
                  <a:gd name="connsiteY11" fmla="*/ 229220 h 555346"/>
                  <a:gd name="connsiteX12" fmla="*/ 328757 w 554645"/>
                  <a:gd name="connsiteY12" fmla="*/ 229220 h 555346"/>
                  <a:gd name="connsiteX13" fmla="*/ 290905 w 554645"/>
                  <a:gd name="connsiteY13" fmla="*/ 268475 h 555346"/>
                  <a:gd name="connsiteX14" fmla="*/ 285297 w 554645"/>
                  <a:gd name="connsiteY14" fmla="*/ 271979 h 555346"/>
                  <a:gd name="connsiteX15" fmla="*/ 269876 w 554645"/>
                  <a:gd name="connsiteY15" fmla="*/ 263568 h 555346"/>
                  <a:gd name="connsiteX16" fmla="*/ 251651 w 554645"/>
                  <a:gd name="connsiteY16" fmla="*/ 200480 h 555346"/>
                  <a:gd name="connsiteX17" fmla="*/ 206789 w 554645"/>
                  <a:gd name="connsiteY17" fmla="*/ 318243 h 555346"/>
                  <a:gd name="connsiteX18" fmla="*/ 194872 w 554645"/>
                  <a:gd name="connsiteY18" fmla="*/ 325954 h 555346"/>
                  <a:gd name="connsiteX19" fmla="*/ 193470 w 554645"/>
                  <a:gd name="connsiteY19" fmla="*/ 325954 h 555346"/>
                  <a:gd name="connsiteX20" fmla="*/ 182255 w 554645"/>
                  <a:gd name="connsiteY20" fmla="*/ 316141 h 555346"/>
                  <a:gd name="connsiteX21" fmla="*/ 154216 w 554645"/>
                  <a:gd name="connsiteY21" fmla="*/ 165431 h 555346"/>
                  <a:gd name="connsiteX22" fmla="*/ 136692 w 554645"/>
                  <a:gd name="connsiteY22" fmla="*/ 218706 h 555346"/>
                  <a:gd name="connsiteX23" fmla="*/ 124775 w 554645"/>
                  <a:gd name="connsiteY23" fmla="*/ 229220 h 555346"/>
                  <a:gd name="connsiteX24" fmla="*/ 60987 w 554645"/>
                  <a:gd name="connsiteY24" fmla="*/ 229220 h 555346"/>
                  <a:gd name="connsiteX25" fmla="*/ 60987 w 554645"/>
                  <a:gd name="connsiteY25" fmla="*/ 201181 h 555346"/>
                  <a:gd name="connsiteX26" fmla="*/ 115663 w 554645"/>
                  <a:gd name="connsiteY26" fmla="*/ 201181 h 555346"/>
                  <a:gd name="connsiteX27" fmla="*/ 145804 w 554645"/>
                  <a:gd name="connsiteY27" fmla="*/ 112858 h 555346"/>
                  <a:gd name="connsiteX28" fmla="*/ 155618 w 554645"/>
                  <a:gd name="connsiteY28" fmla="*/ 104447 h 555346"/>
                  <a:gd name="connsiteX29" fmla="*/ 211696 w 554645"/>
                  <a:gd name="connsiteY29" fmla="*/ 43463 h 555346"/>
                  <a:gd name="connsiteX30" fmla="*/ 43463 w 554645"/>
                  <a:gd name="connsiteY30" fmla="*/ 211696 h 555346"/>
                  <a:gd name="connsiteX31" fmla="*/ 211696 w 554645"/>
                  <a:gd name="connsiteY31" fmla="*/ 379929 h 555346"/>
                  <a:gd name="connsiteX32" fmla="*/ 379929 w 554645"/>
                  <a:gd name="connsiteY32" fmla="*/ 211696 h 555346"/>
                  <a:gd name="connsiteX33" fmla="*/ 211696 w 554645"/>
                  <a:gd name="connsiteY33" fmla="*/ 43463 h 555346"/>
                  <a:gd name="connsiteX34" fmla="*/ 211696 w 554645"/>
                  <a:gd name="connsiteY34" fmla="*/ 3 h 555346"/>
                  <a:gd name="connsiteX35" fmla="*/ 421987 w 554645"/>
                  <a:gd name="connsiteY35" fmla="*/ 212397 h 555346"/>
                  <a:gd name="connsiteX36" fmla="*/ 378527 w 554645"/>
                  <a:gd name="connsiteY36" fmla="*/ 339973 h 555346"/>
                  <a:gd name="connsiteX37" fmla="*/ 410070 w 554645"/>
                  <a:gd name="connsiteY37" fmla="*/ 370816 h 555346"/>
                  <a:gd name="connsiteX38" fmla="*/ 453530 w 554645"/>
                  <a:gd name="connsiteY38" fmla="*/ 384134 h 555346"/>
                  <a:gd name="connsiteX39" fmla="*/ 540451 w 554645"/>
                  <a:gd name="connsiteY39" fmla="*/ 471756 h 555346"/>
                  <a:gd name="connsiteX40" fmla="*/ 540451 w 554645"/>
                  <a:gd name="connsiteY40" fmla="*/ 541152 h 555346"/>
                  <a:gd name="connsiteX41" fmla="*/ 471055 w 554645"/>
                  <a:gd name="connsiteY41" fmla="*/ 541152 h 555346"/>
                  <a:gd name="connsiteX42" fmla="*/ 383433 w 554645"/>
                  <a:gd name="connsiteY42" fmla="*/ 453530 h 555346"/>
                  <a:gd name="connsiteX43" fmla="*/ 370115 w 554645"/>
                  <a:gd name="connsiteY43" fmla="*/ 409369 h 555346"/>
                  <a:gd name="connsiteX44" fmla="*/ 339272 w 554645"/>
                  <a:gd name="connsiteY44" fmla="*/ 378527 h 555346"/>
                  <a:gd name="connsiteX45" fmla="*/ 210294 w 554645"/>
                  <a:gd name="connsiteY45" fmla="*/ 421987 h 555346"/>
                  <a:gd name="connsiteX46" fmla="*/ 3 w 554645"/>
                  <a:gd name="connsiteY46" fmla="*/ 210294 h 555346"/>
                  <a:gd name="connsiteX47" fmla="*/ 211696 w 554645"/>
                  <a:gd name="connsiteY47" fmla="*/ 3 h 55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54645" h="555346">
                    <a:moveTo>
                      <a:pt x="155618" y="104447"/>
                    </a:moveTo>
                    <a:cubicBezTo>
                      <a:pt x="161927" y="103045"/>
                      <a:pt x="168235" y="107250"/>
                      <a:pt x="169637" y="114260"/>
                    </a:cubicBezTo>
                    <a:lnTo>
                      <a:pt x="198377" y="268475"/>
                    </a:lnTo>
                    <a:lnTo>
                      <a:pt x="240435" y="157019"/>
                    </a:lnTo>
                    <a:cubicBezTo>
                      <a:pt x="241837" y="152814"/>
                      <a:pt x="245342" y="150711"/>
                      <a:pt x="248847" y="149309"/>
                    </a:cubicBezTo>
                    <a:cubicBezTo>
                      <a:pt x="255156" y="147206"/>
                      <a:pt x="262165" y="151412"/>
                      <a:pt x="264268" y="157720"/>
                    </a:cubicBezTo>
                    <a:lnTo>
                      <a:pt x="286699" y="235529"/>
                    </a:lnTo>
                    <a:lnTo>
                      <a:pt x="313336" y="206789"/>
                    </a:lnTo>
                    <a:cubicBezTo>
                      <a:pt x="315439" y="203985"/>
                      <a:pt x="318944" y="201882"/>
                      <a:pt x="322449" y="201181"/>
                    </a:cubicBezTo>
                    <a:lnTo>
                      <a:pt x="362404" y="201181"/>
                    </a:lnTo>
                    <a:lnTo>
                      <a:pt x="363105" y="201181"/>
                    </a:lnTo>
                    <a:lnTo>
                      <a:pt x="363105" y="229220"/>
                    </a:lnTo>
                    <a:lnTo>
                      <a:pt x="328757" y="229220"/>
                    </a:lnTo>
                    <a:lnTo>
                      <a:pt x="290905" y="268475"/>
                    </a:lnTo>
                    <a:cubicBezTo>
                      <a:pt x="289503" y="269876"/>
                      <a:pt x="287400" y="271278"/>
                      <a:pt x="285297" y="271979"/>
                    </a:cubicBezTo>
                    <a:cubicBezTo>
                      <a:pt x="278288" y="274082"/>
                      <a:pt x="271979" y="269876"/>
                      <a:pt x="269876" y="263568"/>
                    </a:cubicBezTo>
                    <a:lnTo>
                      <a:pt x="251651" y="200480"/>
                    </a:lnTo>
                    <a:lnTo>
                      <a:pt x="206789" y="318243"/>
                    </a:lnTo>
                    <a:cubicBezTo>
                      <a:pt x="204686" y="323150"/>
                      <a:pt x="199779" y="325954"/>
                      <a:pt x="194872" y="325954"/>
                    </a:cubicBezTo>
                    <a:lnTo>
                      <a:pt x="193470" y="325954"/>
                    </a:lnTo>
                    <a:cubicBezTo>
                      <a:pt x="187863" y="325954"/>
                      <a:pt x="182956" y="321748"/>
                      <a:pt x="182255" y="316141"/>
                    </a:cubicBezTo>
                    <a:lnTo>
                      <a:pt x="154216" y="165431"/>
                    </a:lnTo>
                    <a:lnTo>
                      <a:pt x="136692" y="218706"/>
                    </a:lnTo>
                    <a:cubicBezTo>
                      <a:pt x="135290" y="224313"/>
                      <a:pt x="130383" y="228519"/>
                      <a:pt x="124775" y="229220"/>
                    </a:cubicBezTo>
                    <a:lnTo>
                      <a:pt x="60987" y="229220"/>
                    </a:lnTo>
                    <a:lnTo>
                      <a:pt x="60987" y="201181"/>
                    </a:lnTo>
                    <a:lnTo>
                      <a:pt x="115663" y="201181"/>
                    </a:lnTo>
                    <a:lnTo>
                      <a:pt x="145804" y="112858"/>
                    </a:lnTo>
                    <a:cubicBezTo>
                      <a:pt x="147907" y="108652"/>
                      <a:pt x="151412" y="105148"/>
                      <a:pt x="155618" y="104447"/>
                    </a:cubicBezTo>
                    <a:close/>
                    <a:moveTo>
                      <a:pt x="211696" y="43463"/>
                    </a:moveTo>
                    <a:cubicBezTo>
                      <a:pt x="118467" y="43463"/>
                      <a:pt x="43463" y="118467"/>
                      <a:pt x="43463" y="211696"/>
                    </a:cubicBezTo>
                    <a:cubicBezTo>
                      <a:pt x="43463" y="304925"/>
                      <a:pt x="118467" y="379929"/>
                      <a:pt x="211696" y="379929"/>
                    </a:cubicBezTo>
                    <a:cubicBezTo>
                      <a:pt x="304224" y="379929"/>
                      <a:pt x="379929" y="304224"/>
                      <a:pt x="379929" y="211696"/>
                    </a:cubicBezTo>
                    <a:cubicBezTo>
                      <a:pt x="379929" y="118467"/>
                      <a:pt x="304925" y="43463"/>
                      <a:pt x="211696" y="43463"/>
                    </a:cubicBezTo>
                    <a:close/>
                    <a:moveTo>
                      <a:pt x="211696" y="3"/>
                    </a:moveTo>
                    <a:cubicBezTo>
                      <a:pt x="328057" y="704"/>
                      <a:pt x="422688" y="95335"/>
                      <a:pt x="421987" y="212397"/>
                    </a:cubicBezTo>
                    <a:cubicBezTo>
                      <a:pt x="421987" y="258661"/>
                      <a:pt x="406565" y="303523"/>
                      <a:pt x="378527" y="339973"/>
                    </a:cubicBezTo>
                    <a:lnTo>
                      <a:pt x="410070" y="370816"/>
                    </a:lnTo>
                    <a:cubicBezTo>
                      <a:pt x="425492" y="367311"/>
                      <a:pt x="442315" y="372919"/>
                      <a:pt x="453530" y="384134"/>
                    </a:cubicBezTo>
                    <a:lnTo>
                      <a:pt x="540451" y="471756"/>
                    </a:lnTo>
                    <a:cubicBezTo>
                      <a:pt x="559377" y="490682"/>
                      <a:pt x="559377" y="522225"/>
                      <a:pt x="540451" y="541152"/>
                    </a:cubicBezTo>
                    <a:cubicBezTo>
                      <a:pt x="521524" y="560078"/>
                      <a:pt x="489981" y="560078"/>
                      <a:pt x="471055" y="541152"/>
                    </a:cubicBezTo>
                    <a:lnTo>
                      <a:pt x="383433" y="453530"/>
                    </a:lnTo>
                    <a:cubicBezTo>
                      <a:pt x="372218" y="441614"/>
                      <a:pt x="367311" y="425492"/>
                      <a:pt x="370115" y="409369"/>
                    </a:cubicBezTo>
                    <a:lnTo>
                      <a:pt x="339272" y="378527"/>
                    </a:lnTo>
                    <a:cubicBezTo>
                      <a:pt x="302121" y="406565"/>
                      <a:pt x="256558" y="421987"/>
                      <a:pt x="210294" y="421987"/>
                    </a:cubicBezTo>
                    <a:cubicBezTo>
                      <a:pt x="93933" y="421286"/>
                      <a:pt x="-698" y="326655"/>
                      <a:pt x="3" y="210294"/>
                    </a:cubicBezTo>
                    <a:cubicBezTo>
                      <a:pt x="704" y="93933"/>
                      <a:pt x="95335" y="-698"/>
                      <a:pt x="211696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A5E8D1D-015B-488D-BC61-A175F2C79796}"/>
                  </a:ext>
                </a:extLst>
              </p:cNvPr>
              <p:cNvSpPr/>
              <p:nvPr/>
            </p:nvSpPr>
            <p:spPr>
              <a:xfrm>
                <a:off x="1329214" y="3659053"/>
                <a:ext cx="415735" cy="503090"/>
              </a:xfrm>
              <a:custGeom>
                <a:avLst/>
                <a:gdLst>
                  <a:gd name="connsiteX0" fmla="*/ 149307 w 457033"/>
                  <a:gd name="connsiteY0" fmla="*/ 351887 h 553065"/>
                  <a:gd name="connsiteX1" fmla="*/ 96734 w 457033"/>
                  <a:gd name="connsiteY1" fmla="*/ 404460 h 553065"/>
                  <a:gd name="connsiteX2" fmla="*/ 149307 w 457033"/>
                  <a:gd name="connsiteY2" fmla="*/ 457032 h 553065"/>
                  <a:gd name="connsiteX3" fmla="*/ 201879 w 457033"/>
                  <a:gd name="connsiteY3" fmla="*/ 404460 h 553065"/>
                  <a:gd name="connsiteX4" fmla="*/ 149307 w 457033"/>
                  <a:gd name="connsiteY4" fmla="*/ 351887 h 553065"/>
                  <a:gd name="connsiteX5" fmla="*/ 131782 w 457033"/>
                  <a:gd name="connsiteY5" fmla="*/ 255153 h 553065"/>
                  <a:gd name="connsiteX6" fmla="*/ 166831 w 457033"/>
                  <a:gd name="connsiteY6" fmla="*/ 255153 h 553065"/>
                  <a:gd name="connsiteX7" fmla="*/ 182252 w 457033"/>
                  <a:gd name="connsiteY7" fmla="*/ 285996 h 553065"/>
                  <a:gd name="connsiteX8" fmla="*/ 209590 w 457033"/>
                  <a:gd name="connsiteY8" fmla="*/ 297211 h 553065"/>
                  <a:gd name="connsiteX9" fmla="*/ 242536 w 457033"/>
                  <a:gd name="connsiteY9" fmla="*/ 285996 h 553065"/>
                  <a:gd name="connsiteX10" fmla="*/ 267770 w 457033"/>
                  <a:gd name="connsiteY10" fmla="*/ 311231 h 553065"/>
                  <a:gd name="connsiteX11" fmla="*/ 256555 w 457033"/>
                  <a:gd name="connsiteY11" fmla="*/ 344176 h 553065"/>
                  <a:gd name="connsiteX12" fmla="*/ 267770 w 457033"/>
                  <a:gd name="connsiteY12" fmla="*/ 371514 h 553065"/>
                  <a:gd name="connsiteX13" fmla="*/ 298613 w 457033"/>
                  <a:gd name="connsiteY13" fmla="*/ 386935 h 553065"/>
                  <a:gd name="connsiteX14" fmla="*/ 298613 w 457033"/>
                  <a:gd name="connsiteY14" fmla="*/ 421984 h 553065"/>
                  <a:gd name="connsiteX15" fmla="*/ 267770 w 457033"/>
                  <a:gd name="connsiteY15" fmla="*/ 437405 h 553065"/>
                  <a:gd name="connsiteX16" fmla="*/ 256555 w 457033"/>
                  <a:gd name="connsiteY16" fmla="*/ 464743 h 553065"/>
                  <a:gd name="connsiteX17" fmla="*/ 267070 w 457033"/>
                  <a:gd name="connsiteY17" fmla="*/ 496988 h 553065"/>
                  <a:gd name="connsiteX18" fmla="*/ 242536 w 457033"/>
                  <a:gd name="connsiteY18" fmla="*/ 522222 h 553065"/>
                  <a:gd name="connsiteX19" fmla="*/ 209590 w 457033"/>
                  <a:gd name="connsiteY19" fmla="*/ 511007 h 553065"/>
                  <a:gd name="connsiteX20" fmla="*/ 182252 w 457033"/>
                  <a:gd name="connsiteY20" fmla="*/ 522222 h 553065"/>
                  <a:gd name="connsiteX21" fmla="*/ 166831 w 457033"/>
                  <a:gd name="connsiteY21" fmla="*/ 553065 h 553065"/>
                  <a:gd name="connsiteX22" fmla="*/ 131782 w 457033"/>
                  <a:gd name="connsiteY22" fmla="*/ 553065 h 553065"/>
                  <a:gd name="connsiteX23" fmla="*/ 116361 w 457033"/>
                  <a:gd name="connsiteY23" fmla="*/ 522222 h 553065"/>
                  <a:gd name="connsiteX24" fmla="*/ 89023 w 457033"/>
                  <a:gd name="connsiteY24" fmla="*/ 511007 h 553065"/>
                  <a:gd name="connsiteX25" fmla="*/ 56078 w 457033"/>
                  <a:gd name="connsiteY25" fmla="*/ 521522 h 553065"/>
                  <a:gd name="connsiteX26" fmla="*/ 31544 w 457033"/>
                  <a:gd name="connsiteY26" fmla="*/ 496988 h 553065"/>
                  <a:gd name="connsiteX27" fmla="*/ 42058 w 457033"/>
                  <a:gd name="connsiteY27" fmla="*/ 464042 h 553065"/>
                  <a:gd name="connsiteX28" fmla="*/ 30843 w 457033"/>
                  <a:gd name="connsiteY28" fmla="*/ 436704 h 553065"/>
                  <a:gd name="connsiteX29" fmla="*/ 0 w 457033"/>
                  <a:gd name="connsiteY29" fmla="*/ 421283 h 553065"/>
                  <a:gd name="connsiteX30" fmla="*/ 0 w 457033"/>
                  <a:gd name="connsiteY30" fmla="*/ 386234 h 553065"/>
                  <a:gd name="connsiteX31" fmla="*/ 30843 w 457033"/>
                  <a:gd name="connsiteY31" fmla="*/ 370813 h 553065"/>
                  <a:gd name="connsiteX32" fmla="*/ 42058 w 457033"/>
                  <a:gd name="connsiteY32" fmla="*/ 343475 h 553065"/>
                  <a:gd name="connsiteX33" fmla="*/ 31544 w 457033"/>
                  <a:gd name="connsiteY33" fmla="*/ 310530 h 553065"/>
                  <a:gd name="connsiteX34" fmla="*/ 56078 w 457033"/>
                  <a:gd name="connsiteY34" fmla="*/ 285996 h 553065"/>
                  <a:gd name="connsiteX35" fmla="*/ 89023 w 457033"/>
                  <a:gd name="connsiteY35" fmla="*/ 297211 h 553065"/>
                  <a:gd name="connsiteX36" fmla="*/ 116361 w 457033"/>
                  <a:gd name="connsiteY36" fmla="*/ 285996 h 553065"/>
                  <a:gd name="connsiteX37" fmla="*/ 307727 w 457033"/>
                  <a:gd name="connsiteY37" fmla="*/ 96734 h 553065"/>
                  <a:gd name="connsiteX38" fmla="*/ 255154 w 457033"/>
                  <a:gd name="connsiteY38" fmla="*/ 149307 h 553065"/>
                  <a:gd name="connsiteX39" fmla="*/ 307727 w 457033"/>
                  <a:gd name="connsiteY39" fmla="*/ 201879 h 553065"/>
                  <a:gd name="connsiteX40" fmla="*/ 360299 w 457033"/>
                  <a:gd name="connsiteY40" fmla="*/ 149307 h 553065"/>
                  <a:gd name="connsiteX41" fmla="*/ 307727 w 457033"/>
                  <a:gd name="connsiteY41" fmla="*/ 96734 h 553065"/>
                  <a:gd name="connsiteX42" fmla="*/ 290202 w 457033"/>
                  <a:gd name="connsiteY42" fmla="*/ 0 h 553065"/>
                  <a:gd name="connsiteX43" fmla="*/ 325251 w 457033"/>
                  <a:gd name="connsiteY43" fmla="*/ 0 h 553065"/>
                  <a:gd name="connsiteX44" fmla="*/ 340672 w 457033"/>
                  <a:gd name="connsiteY44" fmla="*/ 30843 h 553065"/>
                  <a:gd name="connsiteX45" fmla="*/ 368010 w 457033"/>
                  <a:gd name="connsiteY45" fmla="*/ 42058 h 553065"/>
                  <a:gd name="connsiteX46" fmla="*/ 400956 w 457033"/>
                  <a:gd name="connsiteY46" fmla="*/ 30843 h 553065"/>
                  <a:gd name="connsiteX47" fmla="*/ 426190 w 457033"/>
                  <a:gd name="connsiteY47" fmla="*/ 56078 h 553065"/>
                  <a:gd name="connsiteX48" fmla="*/ 414975 w 457033"/>
                  <a:gd name="connsiteY48" fmla="*/ 89023 h 553065"/>
                  <a:gd name="connsiteX49" fmla="*/ 426190 w 457033"/>
                  <a:gd name="connsiteY49" fmla="*/ 116361 h 553065"/>
                  <a:gd name="connsiteX50" fmla="*/ 457033 w 457033"/>
                  <a:gd name="connsiteY50" fmla="*/ 131782 h 553065"/>
                  <a:gd name="connsiteX51" fmla="*/ 457033 w 457033"/>
                  <a:gd name="connsiteY51" fmla="*/ 166831 h 553065"/>
                  <a:gd name="connsiteX52" fmla="*/ 426190 w 457033"/>
                  <a:gd name="connsiteY52" fmla="*/ 182252 h 553065"/>
                  <a:gd name="connsiteX53" fmla="*/ 414274 w 457033"/>
                  <a:gd name="connsiteY53" fmla="*/ 209590 h 553065"/>
                  <a:gd name="connsiteX54" fmla="*/ 425489 w 457033"/>
                  <a:gd name="connsiteY54" fmla="*/ 242536 h 553065"/>
                  <a:gd name="connsiteX55" fmla="*/ 400255 w 457033"/>
                  <a:gd name="connsiteY55" fmla="*/ 267069 h 553065"/>
                  <a:gd name="connsiteX56" fmla="*/ 367309 w 457033"/>
                  <a:gd name="connsiteY56" fmla="*/ 255854 h 553065"/>
                  <a:gd name="connsiteX57" fmla="*/ 339971 w 457033"/>
                  <a:gd name="connsiteY57" fmla="*/ 267069 h 553065"/>
                  <a:gd name="connsiteX58" fmla="*/ 324550 w 457033"/>
                  <a:gd name="connsiteY58" fmla="*/ 297912 h 553065"/>
                  <a:gd name="connsiteX59" fmla="*/ 289501 w 457033"/>
                  <a:gd name="connsiteY59" fmla="*/ 297912 h 553065"/>
                  <a:gd name="connsiteX60" fmla="*/ 274080 w 457033"/>
                  <a:gd name="connsiteY60" fmla="*/ 267069 h 553065"/>
                  <a:gd name="connsiteX61" fmla="*/ 246742 w 457033"/>
                  <a:gd name="connsiteY61" fmla="*/ 255854 h 553065"/>
                  <a:gd name="connsiteX62" fmla="*/ 213797 w 457033"/>
                  <a:gd name="connsiteY62" fmla="*/ 267069 h 553065"/>
                  <a:gd name="connsiteX63" fmla="*/ 189263 w 457033"/>
                  <a:gd name="connsiteY63" fmla="*/ 242536 h 553065"/>
                  <a:gd name="connsiteX64" fmla="*/ 200478 w 457033"/>
                  <a:gd name="connsiteY64" fmla="*/ 209590 h 553065"/>
                  <a:gd name="connsiteX65" fmla="*/ 189263 w 457033"/>
                  <a:gd name="connsiteY65" fmla="*/ 182252 h 553065"/>
                  <a:gd name="connsiteX66" fmla="*/ 158420 w 457033"/>
                  <a:gd name="connsiteY66" fmla="*/ 166831 h 553065"/>
                  <a:gd name="connsiteX67" fmla="*/ 158420 w 457033"/>
                  <a:gd name="connsiteY67" fmla="*/ 131782 h 553065"/>
                  <a:gd name="connsiteX68" fmla="*/ 189263 w 457033"/>
                  <a:gd name="connsiteY68" fmla="*/ 116361 h 553065"/>
                  <a:gd name="connsiteX69" fmla="*/ 200478 w 457033"/>
                  <a:gd name="connsiteY69" fmla="*/ 89023 h 553065"/>
                  <a:gd name="connsiteX70" fmla="*/ 189263 w 457033"/>
                  <a:gd name="connsiteY70" fmla="*/ 56078 h 553065"/>
                  <a:gd name="connsiteX71" fmla="*/ 214498 w 457033"/>
                  <a:gd name="connsiteY71" fmla="*/ 30843 h 553065"/>
                  <a:gd name="connsiteX72" fmla="*/ 247443 w 457033"/>
                  <a:gd name="connsiteY72" fmla="*/ 42058 h 553065"/>
                  <a:gd name="connsiteX73" fmla="*/ 274781 w 457033"/>
                  <a:gd name="connsiteY73" fmla="*/ 30843 h 55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457033" h="553065">
                    <a:moveTo>
                      <a:pt x="149307" y="351887"/>
                    </a:moveTo>
                    <a:cubicBezTo>
                      <a:pt x="120567" y="351887"/>
                      <a:pt x="96734" y="375019"/>
                      <a:pt x="96734" y="404460"/>
                    </a:cubicBezTo>
                    <a:cubicBezTo>
                      <a:pt x="96734" y="433199"/>
                      <a:pt x="119866" y="457032"/>
                      <a:pt x="149307" y="457032"/>
                    </a:cubicBezTo>
                    <a:cubicBezTo>
                      <a:pt x="178747" y="457032"/>
                      <a:pt x="201879" y="433199"/>
                      <a:pt x="201879" y="404460"/>
                    </a:cubicBezTo>
                    <a:cubicBezTo>
                      <a:pt x="201879" y="375720"/>
                      <a:pt x="178747" y="351887"/>
                      <a:pt x="149307" y="351887"/>
                    </a:cubicBezTo>
                    <a:close/>
                    <a:moveTo>
                      <a:pt x="131782" y="255153"/>
                    </a:moveTo>
                    <a:lnTo>
                      <a:pt x="166831" y="255153"/>
                    </a:lnTo>
                    <a:lnTo>
                      <a:pt x="182252" y="285996"/>
                    </a:lnTo>
                    <a:cubicBezTo>
                      <a:pt x="191365" y="288800"/>
                      <a:pt x="201178" y="292304"/>
                      <a:pt x="209590" y="297211"/>
                    </a:cubicBezTo>
                    <a:lnTo>
                      <a:pt x="242536" y="285996"/>
                    </a:lnTo>
                    <a:lnTo>
                      <a:pt x="267770" y="311231"/>
                    </a:lnTo>
                    <a:lnTo>
                      <a:pt x="256555" y="344176"/>
                    </a:lnTo>
                    <a:cubicBezTo>
                      <a:pt x="261462" y="352588"/>
                      <a:pt x="264967" y="361700"/>
                      <a:pt x="267770" y="371514"/>
                    </a:cubicBezTo>
                    <a:lnTo>
                      <a:pt x="298613" y="386935"/>
                    </a:lnTo>
                    <a:lnTo>
                      <a:pt x="298613" y="421984"/>
                    </a:lnTo>
                    <a:lnTo>
                      <a:pt x="267770" y="437405"/>
                    </a:lnTo>
                    <a:cubicBezTo>
                      <a:pt x="264967" y="447219"/>
                      <a:pt x="261462" y="456331"/>
                      <a:pt x="256555" y="464743"/>
                    </a:cubicBezTo>
                    <a:lnTo>
                      <a:pt x="267070" y="496988"/>
                    </a:lnTo>
                    <a:lnTo>
                      <a:pt x="242536" y="522222"/>
                    </a:lnTo>
                    <a:lnTo>
                      <a:pt x="209590" y="511007"/>
                    </a:lnTo>
                    <a:cubicBezTo>
                      <a:pt x="201178" y="515914"/>
                      <a:pt x="192066" y="519419"/>
                      <a:pt x="182252" y="522222"/>
                    </a:cubicBezTo>
                    <a:lnTo>
                      <a:pt x="166831" y="553065"/>
                    </a:lnTo>
                    <a:lnTo>
                      <a:pt x="131782" y="553065"/>
                    </a:lnTo>
                    <a:lnTo>
                      <a:pt x="116361" y="522222"/>
                    </a:lnTo>
                    <a:cubicBezTo>
                      <a:pt x="106547" y="519419"/>
                      <a:pt x="97435" y="515914"/>
                      <a:pt x="89023" y="511007"/>
                    </a:cubicBezTo>
                    <a:lnTo>
                      <a:pt x="56078" y="521522"/>
                    </a:lnTo>
                    <a:lnTo>
                      <a:pt x="31544" y="496988"/>
                    </a:lnTo>
                    <a:lnTo>
                      <a:pt x="42058" y="464042"/>
                    </a:lnTo>
                    <a:cubicBezTo>
                      <a:pt x="37151" y="455630"/>
                      <a:pt x="33647" y="446518"/>
                      <a:pt x="30843" y="436704"/>
                    </a:cubicBezTo>
                    <a:lnTo>
                      <a:pt x="0" y="421283"/>
                    </a:lnTo>
                    <a:lnTo>
                      <a:pt x="0" y="386234"/>
                    </a:lnTo>
                    <a:lnTo>
                      <a:pt x="30843" y="370813"/>
                    </a:lnTo>
                    <a:cubicBezTo>
                      <a:pt x="33647" y="361700"/>
                      <a:pt x="37151" y="351887"/>
                      <a:pt x="42058" y="343475"/>
                    </a:cubicBezTo>
                    <a:lnTo>
                      <a:pt x="31544" y="310530"/>
                    </a:lnTo>
                    <a:lnTo>
                      <a:pt x="56078" y="285996"/>
                    </a:lnTo>
                    <a:lnTo>
                      <a:pt x="89023" y="297211"/>
                    </a:lnTo>
                    <a:cubicBezTo>
                      <a:pt x="97435" y="292304"/>
                      <a:pt x="106547" y="288800"/>
                      <a:pt x="116361" y="285996"/>
                    </a:cubicBezTo>
                    <a:close/>
                    <a:moveTo>
                      <a:pt x="307727" y="96734"/>
                    </a:moveTo>
                    <a:cubicBezTo>
                      <a:pt x="278987" y="96734"/>
                      <a:pt x="255154" y="120567"/>
                      <a:pt x="255154" y="149307"/>
                    </a:cubicBezTo>
                    <a:cubicBezTo>
                      <a:pt x="255154" y="178046"/>
                      <a:pt x="278286" y="201879"/>
                      <a:pt x="307727" y="201879"/>
                    </a:cubicBezTo>
                    <a:cubicBezTo>
                      <a:pt x="336466" y="201879"/>
                      <a:pt x="360299" y="178046"/>
                      <a:pt x="360299" y="149307"/>
                    </a:cubicBezTo>
                    <a:cubicBezTo>
                      <a:pt x="360299" y="120567"/>
                      <a:pt x="337167" y="96734"/>
                      <a:pt x="307727" y="96734"/>
                    </a:cubicBezTo>
                    <a:close/>
                    <a:moveTo>
                      <a:pt x="290202" y="0"/>
                    </a:moveTo>
                    <a:lnTo>
                      <a:pt x="325251" y="0"/>
                    </a:lnTo>
                    <a:lnTo>
                      <a:pt x="340672" y="30843"/>
                    </a:lnTo>
                    <a:cubicBezTo>
                      <a:pt x="350486" y="33647"/>
                      <a:pt x="359598" y="37151"/>
                      <a:pt x="368010" y="42058"/>
                    </a:cubicBezTo>
                    <a:lnTo>
                      <a:pt x="400956" y="30843"/>
                    </a:lnTo>
                    <a:lnTo>
                      <a:pt x="426190" y="56078"/>
                    </a:lnTo>
                    <a:lnTo>
                      <a:pt x="414975" y="89023"/>
                    </a:lnTo>
                    <a:cubicBezTo>
                      <a:pt x="419882" y="97435"/>
                      <a:pt x="423387" y="106547"/>
                      <a:pt x="426190" y="116361"/>
                    </a:cubicBezTo>
                    <a:lnTo>
                      <a:pt x="457033" y="131782"/>
                    </a:lnTo>
                    <a:lnTo>
                      <a:pt x="457033" y="166831"/>
                    </a:lnTo>
                    <a:lnTo>
                      <a:pt x="426190" y="182252"/>
                    </a:lnTo>
                    <a:cubicBezTo>
                      <a:pt x="423387" y="191365"/>
                      <a:pt x="419181" y="201178"/>
                      <a:pt x="414274" y="209590"/>
                    </a:cubicBezTo>
                    <a:lnTo>
                      <a:pt x="425489" y="242536"/>
                    </a:lnTo>
                    <a:lnTo>
                      <a:pt x="400255" y="267069"/>
                    </a:lnTo>
                    <a:lnTo>
                      <a:pt x="367309" y="255854"/>
                    </a:lnTo>
                    <a:cubicBezTo>
                      <a:pt x="358897" y="260761"/>
                      <a:pt x="349785" y="264266"/>
                      <a:pt x="339971" y="267069"/>
                    </a:cubicBezTo>
                    <a:lnTo>
                      <a:pt x="324550" y="297912"/>
                    </a:lnTo>
                    <a:lnTo>
                      <a:pt x="289501" y="297912"/>
                    </a:lnTo>
                    <a:lnTo>
                      <a:pt x="274080" y="267069"/>
                    </a:lnTo>
                    <a:cubicBezTo>
                      <a:pt x="264266" y="264266"/>
                      <a:pt x="255154" y="260761"/>
                      <a:pt x="246742" y="255854"/>
                    </a:cubicBezTo>
                    <a:lnTo>
                      <a:pt x="213797" y="267069"/>
                    </a:lnTo>
                    <a:lnTo>
                      <a:pt x="189263" y="242536"/>
                    </a:lnTo>
                    <a:lnTo>
                      <a:pt x="200478" y="209590"/>
                    </a:lnTo>
                    <a:cubicBezTo>
                      <a:pt x="195571" y="201178"/>
                      <a:pt x="192067" y="192066"/>
                      <a:pt x="189263" y="182252"/>
                    </a:cubicBezTo>
                    <a:lnTo>
                      <a:pt x="158420" y="166831"/>
                    </a:lnTo>
                    <a:lnTo>
                      <a:pt x="158420" y="131782"/>
                    </a:lnTo>
                    <a:lnTo>
                      <a:pt x="189263" y="116361"/>
                    </a:lnTo>
                    <a:cubicBezTo>
                      <a:pt x="192067" y="106547"/>
                      <a:pt x="195571" y="97435"/>
                      <a:pt x="200478" y="89023"/>
                    </a:cubicBezTo>
                    <a:lnTo>
                      <a:pt x="189263" y="56078"/>
                    </a:lnTo>
                    <a:lnTo>
                      <a:pt x="214498" y="30843"/>
                    </a:lnTo>
                    <a:lnTo>
                      <a:pt x="247443" y="42058"/>
                    </a:lnTo>
                    <a:cubicBezTo>
                      <a:pt x="255855" y="37151"/>
                      <a:pt x="264967" y="33647"/>
                      <a:pt x="274781" y="30843"/>
                    </a:cubicBezTo>
                    <a:close/>
                  </a:path>
                </a:pathLst>
              </a:custGeom>
              <a:solidFill>
                <a:schemeClr val="bg1"/>
              </a:solidFill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F9E894F-7D3C-4C89-813F-BFDEC776492A}"/>
                </a:ext>
              </a:extLst>
            </p:cNvPr>
            <p:cNvSpPr txBox="1"/>
            <p:nvPr/>
          </p:nvSpPr>
          <p:spPr>
            <a:xfrm>
              <a:off x="522209" y="1644239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810F6F-DE09-43A9-81DE-540144591E7F}"/>
                </a:ext>
              </a:extLst>
            </p:cNvPr>
            <p:cNvSpPr txBox="1"/>
            <p:nvPr/>
          </p:nvSpPr>
          <p:spPr>
            <a:xfrm>
              <a:off x="522209" y="3024897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B691E8F-9473-4200-BA20-E283A91DC75D}"/>
                </a:ext>
              </a:extLst>
            </p:cNvPr>
            <p:cNvSpPr txBox="1"/>
            <p:nvPr/>
          </p:nvSpPr>
          <p:spPr>
            <a:xfrm>
              <a:off x="522209" y="4336193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2A100E-C188-4EFB-9C2F-39FB3FE29B70}"/>
                </a:ext>
              </a:extLst>
            </p:cNvPr>
            <p:cNvSpPr txBox="1"/>
            <p:nvPr/>
          </p:nvSpPr>
          <p:spPr>
            <a:xfrm>
              <a:off x="522209" y="5687959"/>
              <a:ext cx="2051208" cy="720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7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7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7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47DE1D1-74CE-4D87-9013-7638FACE9F81}"/>
              </a:ext>
            </a:extLst>
          </p:cNvPr>
          <p:cNvGrpSpPr/>
          <p:nvPr/>
        </p:nvGrpSpPr>
        <p:grpSpPr>
          <a:xfrm>
            <a:off x="6820122" y="4751547"/>
            <a:ext cx="3441300" cy="1449528"/>
            <a:chOff x="6562141" y="382142"/>
            <a:chExt cx="3441300" cy="144952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BE91F87-2DA6-4CD7-AA88-AA7B2D0F9F62}"/>
                </a:ext>
              </a:extLst>
            </p:cNvPr>
            <p:cNvSpPr txBox="1"/>
            <p:nvPr/>
          </p:nvSpPr>
          <p:spPr>
            <a:xfrm>
              <a:off x="6562141" y="382142"/>
              <a:ext cx="3441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Office Website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5FE8765-7F45-4DE7-8FA4-485B36FDDF54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446F5DB-CADB-41B8-9791-51AE6CB0CCA4}"/>
              </a:ext>
            </a:extLst>
          </p:cNvPr>
          <p:cNvGrpSpPr/>
          <p:nvPr/>
        </p:nvGrpSpPr>
        <p:grpSpPr>
          <a:xfrm rot="5400000">
            <a:off x="3288813" y="3344366"/>
            <a:ext cx="622655" cy="169265"/>
            <a:chOff x="5744176" y="1834795"/>
            <a:chExt cx="622655" cy="16926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26A536B-24EE-4246-9ED1-63568590FB4E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DC80E08-16DB-4904-9FD6-CF83AEFD3E08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1CE87FB-2BAC-4918-AC29-431C62F987AF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2659395-FFE0-48EA-A105-E32D3EDED159}"/>
              </a:ext>
            </a:extLst>
          </p:cNvPr>
          <p:cNvGrpSpPr/>
          <p:nvPr/>
        </p:nvGrpSpPr>
        <p:grpSpPr>
          <a:xfrm>
            <a:off x="278206" y="1876789"/>
            <a:ext cx="3035913" cy="3104418"/>
            <a:chOff x="721894" y="1801334"/>
            <a:chExt cx="3035913" cy="310441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CC185A0-C7B2-4388-8975-E21F7D905BAB}"/>
                </a:ext>
              </a:extLst>
            </p:cNvPr>
            <p:cNvSpPr txBox="1"/>
            <p:nvPr/>
          </p:nvSpPr>
          <p:spPr>
            <a:xfrm>
              <a:off x="721894" y="1801334"/>
              <a:ext cx="3035913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16CEC8F-73F2-4987-908E-5A772D3F0598}"/>
                </a:ext>
              </a:extLst>
            </p:cNvPr>
            <p:cNvSpPr txBox="1"/>
            <p:nvPr/>
          </p:nvSpPr>
          <p:spPr>
            <a:xfrm>
              <a:off x="721894" y="4213255"/>
              <a:ext cx="303591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463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4029CAA-AC3E-4538-AE06-60116A0B48D9}"/>
              </a:ext>
            </a:extLst>
          </p:cNvPr>
          <p:cNvGrpSpPr/>
          <p:nvPr/>
        </p:nvGrpSpPr>
        <p:grpSpPr>
          <a:xfrm>
            <a:off x="1248940" y="2252685"/>
            <a:ext cx="9694120" cy="4012206"/>
            <a:chOff x="1248940" y="1968450"/>
            <a:chExt cx="9694120" cy="4012206"/>
          </a:xfrm>
        </p:grpSpPr>
        <p:sp>
          <p:nvSpPr>
            <p:cNvPr id="41" name="Shape 5771">
              <a:extLst>
                <a:ext uri="{FF2B5EF4-FFF2-40B4-BE49-F238E27FC236}">
                  <a16:creationId xmlns:a16="http://schemas.microsoft.com/office/drawing/2014/main" id="{0B0E4B45-74DB-4CF5-8A6C-DCCB50CE60A4}"/>
                </a:ext>
              </a:extLst>
            </p:cNvPr>
            <p:cNvSpPr/>
            <p:nvPr/>
          </p:nvSpPr>
          <p:spPr>
            <a:xfrm>
              <a:off x="4805780" y="2004229"/>
              <a:ext cx="2580440" cy="39764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>
              <a:outerShdw blurRad="127000" sx="102000" sy="102000" algn="ctr" rotWithShape="0">
                <a:prstClr val="black">
                  <a:alpha val="35000"/>
                </a:prst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Shape 5782">
              <a:extLst>
                <a:ext uri="{FF2B5EF4-FFF2-40B4-BE49-F238E27FC236}">
                  <a16:creationId xmlns:a16="http://schemas.microsoft.com/office/drawing/2014/main" id="{2CA57D99-E782-4769-8BC2-D33E6D41A45F}"/>
                </a:ext>
              </a:extLst>
            </p:cNvPr>
            <p:cNvSpPr/>
            <p:nvPr/>
          </p:nvSpPr>
          <p:spPr>
            <a:xfrm>
              <a:off x="5377140" y="5343046"/>
              <a:ext cx="1437715" cy="410748"/>
            </a:xfrm>
            <a:prstGeom prst="rect">
              <a:avLst/>
            </a:prstGeom>
            <a:solidFill>
              <a:srgbClr val="F49D15"/>
            </a:solidFill>
            <a:ln w="3175" cap="flat">
              <a:noFill/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2400">
                  <a:solidFill>
                    <a:srgbClr val="FFFFFF"/>
                  </a:solidFill>
                </a:defRPr>
              </a:pPr>
              <a:r>
                <a:rPr lang="en-US" sz="1200" cap="all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  <a:endParaRPr sz="1200" cap="all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5788">
              <a:extLst>
                <a:ext uri="{FF2B5EF4-FFF2-40B4-BE49-F238E27FC236}">
                  <a16:creationId xmlns:a16="http://schemas.microsoft.com/office/drawing/2014/main" id="{9F53D623-687F-423F-8B18-3F224D424893}"/>
                </a:ext>
              </a:extLst>
            </p:cNvPr>
            <p:cNvSpPr/>
            <p:nvPr/>
          </p:nvSpPr>
          <p:spPr>
            <a:xfrm rot="5400000">
              <a:off x="5547577" y="1262430"/>
              <a:ext cx="1096843" cy="2580443"/>
            </a:xfrm>
            <a:prstGeom prst="homePlate">
              <a:avLst>
                <a:gd name="adj" fmla="val 23638"/>
              </a:avLst>
            </a:prstGeom>
            <a:solidFill>
              <a:srgbClr val="F69F1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>
                  <a:solidFill>
                    <a:srgbClr val="FFFFFF"/>
                  </a:solidFill>
                </a:defRPr>
              </a:pPr>
              <a:endParaRPr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5790">
              <a:extLst>
                <a:ext uri="{FF2B5EF4-FFF2-40B4-BE49-F238E27FC236}">
                  <a16:creationId xmlns:a16="http://schemas.microsoft.com/office/drawing/2014/main" id="{50B8FF4B-B8EA-44A7-91E2-FD07964E793B}"/>
                </a:ext>
              </a:extLst>
            </p:cNvPr>
            <p:cNvSpPr/>
            <p:nvPr/>
          </p:nvSpPr>
          <p:spPr>
            <a:xfrm>
              <a:off x="4805780" y="2004229"/>
              <a:ext cx="2580444" cy="449497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74320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b="1" cap="all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  <a:endParaRPr sz="1400" b="1" cap="al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E9189D4-07B5-411B-9774-3F7CB319677E}"/>
                </a:ext>
              </a:extLst>
            </p:cNvPr>
            <p:cNvGrpSpPr/>
            <p:nvPr/>
          </p:nvGrpSpPr>
          <p:grpSpPr>
            <a:xfrm>
              <a:off x="4971299" y="3318197"/>
              <a:ext cx="2249396" cy="1797988"/>
              <a:chOff x="4812451" y="2865940"/>
              <a:chExt cx="2580445" cy="1797988"/>
            </a:xfrm>
          </p:grpSpPr>
          <p:sp>
            <p:nvSpPr>
              <p:cNvPr id="123" name="Shape 5771">
                <a:extLst>
                  <a:ext uri="{FF2B5EF4-FFF2-40B4-BE49-F238E27FC236}">
                    <a16:creationId xmlns:a16="http://schemas.microsoft.com/office/drawing/2014/main" id="{E286A5F7-0B32-4599-94E4-089E32B0C51B}"/>
                  </a:ext>
                </a:extLst>
              </p:cNvPr>
              <p:cNvSpPr/>
              <p:nvPr/>
            </p:nvSpPr>
            <p:spPr>
              <a:xfrm>
                <a:off x="4812451" y="2865940"/>
                <a:ext cx="2580445" cy="4494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endParaRPr sz="105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4" name="Shape 5771">
                <a:extLst>
                  <a:ext uri="{FF2B5EF4-FFF2-40B4-BE49-F238E27FC236}">
                    <a16:creationId xmlns:a16="http://schemas.microsoft.com/office/drawing/2014/main" id="{4EB6165D-602E-4D6C-804C-2DDD4650B8C5}"/>
                  </a:ext>
                </a:extLst>
              </p:cNvPr>
              <p:cNvSpPr/>
              <p:nvPr/>
            </p:nvSpPr>
            <p:spPr>
              <a:xfrm>
                <a:off x="4812451" y="3315437"/>
                <a:ext cx="2580445" cy="44949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  <p:sp>
            <p:nvSpPr>
              <p:cNvPr id="125" name="Shape 5771">
                <a:extLst>
                  <a:ext uri="{FF2B5EF4-FFF2-40B4-BE49-F238E27FC236}">
                    <a16:creationId xmlns:a16="http://schemas.microsoft.com/office/drawing/2014/main" id="{C64FA1A9-8104-4CD0-AADE-DF2213599E25}"/>
                  </a:ext>
                </a:extLst>
              </p:cNvPr>
              <p:cNvSpPr/>
              <p:nvPr/>
            </p:nvSpPr>
            <p:spPr>
              <a:xfrm>
                <a:off x="4812451" y="3764934"/>
                <a:ext cx="2580445" cy="4494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  <p:sp>
            <p:nvSpPr>
              <p:cNvPr id="126" name="Shape 5771">
                <a:extLst>
                  <a:ext uri="{FF2B5EF4-FFF2-40B4-BE49-F238E27FC236}">
                    <a16:creationId xmlns:a16="http://schemas.microsoft.com/office/drawing/2014/main" id="{62E07FDA-3CEA-481E-A843-A31C9675F6EC}"/>
                  </a:ext>
                </a:extLst>
              </p:cNvPr>
              <p:cNvSpPr/>
              <p:nvPr/>
            </p:nvSpPr>
            <p:spPr>
              <a:xfrm>
                <a:off x="4812451" y="4214431"/>
                <a:ext cx="2580445" cy="44949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i="1" dirty="0">
                    <a:solidFill>
                      <a:schemeClr val="bg2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  <p:sp>
          <p:nvSpPr>
            <p:cNvPr id="46" name="TextBox 3">
              <a:extLst>
                <a:ext uri="{FF2B5EF4-FFF2-40B4-BE49-F238E27FC236}">
                  <a16:creationId xmlns:a16="http://schemas.microsoft.com/office/drawing/2014/main" id="{2FFED8DA-76CC-445B-9749-073E74566492}"/>
                </a:ext>
              </a:extLst>
            </p:cNvPr>
            <p:cNvSpPr txBox="1"/>
            <p:nvPr/>
          </p:nvSpPr>
          <p:spPr>
            <a:xfrm>
              <a:off x="5616281" y="2547991"/>
              <a:ext cx="946093" cy="461665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$99</a:t>
              </a:r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/m</a:t>
              </a:r>
            </a:p>
          </p:txBody>
        </p:sp>
        <p:sp>
          <p:nvSpPr>
            <p:cNvPr id="47" name="Diagonal Stripe 46">
              <a:extLst>
                <a:ext uri="{FF2B5EF4-FFF2-40B4-BE49-F238E27FC236}">
                  <a16:creationId xmlns:a16="http://schemas.microsoft.com/office/drawing/2014/main" id="{5C40E2CF-B140-4939-A626-94483AF774D5}"/>
                </a:ext>
              </a:extLst>
            </p:cNvPr>
            <p:cNvSpPr/>
            <p:nvPr/>
          </p:nvSpPr>
          <p:spPr>
            <a:xfrm rot="5400000">
              <a:off x="6537465" y="2004229"/>
              <a:ext cx="848759" cy="848759"/>
            </a:xfrm>
            <a:prstGeom prst="diagStripe">
              <a:avLst>
                <a:gd name="adj" fmla="val 41812"/>
              </a:avLst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E1BCB0B-1022-44F4-9309-44B1F4339BCE}"/>
                </a:ext>
              </a:extLst>
            </p:cNvPr>
            <p:cNvSpPr/>
            <p:nvPr/>
          </p:nvSpPr>
          <p:spPr>
            <a:xfrm rot="2700000">
              <a:off x="6828839" y="2157605"/>
              <a:ext cx="486030" cy="2616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b="1" cap="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HOT</a:t>
              </a:r>
              <a:endParaRPr 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5771">
              <a:extLst>
                <a:ext uri="{FF2B5EF4-FFF2-40B4-BE49-F238E27FC236}">
                  <a16:creationId xmlns:a16="http://schemas.microsoft.com/office/drawing/2014/main" id="{72C3EAAE-6A9D-494E-8734-6DFF074384AB}"/>
                </a:ext>
              </a:extLst>
            </p:cNvPr>
            <p:cNvSpPr/>
            <p:nvPr/>
          </p:nvSpPr>
          <p:spPr>
            <a:xfrm>
              <a:off x="1248943" y="2004229"/>
              <a:ext cx="2580440" cy="39764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>
              <a:outerShdw blurRad="127000" sx="102000" sy="102000" algn="ctr" rotWithShape="0">
                <a:prstClr val="black">
                  <a:alpha val="35000"/>
                </a:prst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5782">
              <a:extLst>
                <a:ext uri="{FF2B5EF4-FFF2-40B4-BE49-F238E27FC236}">
                  <a16:creationId xmlns:a16="http://schemas.microsoft.com/office/drawing/2014/main" id="{3A27A371-5A7C-4828-971E-C01C32F29566}"/>
                </a:ext>
              </a:extLst>
            </p:cNvPr>
            <p:cNvSpPr/>
            <p:nvPr/>
          </p:nvSpPr>
          <p:spPr>
            <a:xfrm>
              <a:off x="1820303" y="5343046"/>
              <a:ext cx="1437715" cy="410748"/>
            </a:xfrm>
            <a:prstGeom prst="rect">
              <a:avLst/>
            </a:prstGeom>
            <a:solidFill>
              <a:srgbClr val="7B55CE"/>
            </a:solidFill>
            <a:ln w="3175" cap="flat">
              <a:noFill/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2400">
                  <a:solidFill>
                    <a:srgbClr val="FFFFFF"/>
                  </a:solidFill>
                </a:defRPr>
              </a:pPr>
              <a:r>
                <a:rPr lang="en-US" sz="1200" cap="all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  <a:endParaRPr sz="1200" cap="all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5788">
              <a:extLst>
                <a:ext uri="{FF2B5EF4-FFF2-40B4-BE49-F238E27FC236}">
                  <a16:creationId xmlns:a16="http://schemas.microsoft.com/office/drawing/2014/main" id="{7FB1B110-8034-4298-ADF7-EA0BA74BD70A}"/>
                </a:ext>
              </a:extLst>
            </p:cNvPr>
            <p:cNvSpPr/>
            <p:nvPr/>
          </p:nvSpPr>
          <p:spPr>
            <a:xfrm rot="5400000">
              <a:off x="1990740" y="1262430"/>
              <a:ext cx="1096843" cy="2580443"/>
            </a:xfrm>
            <a:prstGeom prst="homePlate">
              <a:avLst>
                <a:gd name="adj" fmla="val 23638"/>
              </a:avLst>
            </a:prstGeom>
            <a:solidFill>
              <a:srgbClr val="7B55C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>
                  <a:solidFill>
                    <a:srgbClr val="FFFFFF"/>
                  </a:solidFill>
                </a:defRPr>
              </a:pPr>
              <a:endParaRPr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4" name="Shape 5790">
              <a:extLst>
                <a:ext uri="{FF2B5EF4-FFF2-40B4-BE49-F238E27FC236}">
                  <a16:creationId xmlns:a16="http://schemas.microsoft.com/office/drawing/2014/main" id="{632D494F-6DB8-4F16-BD95-D876215C4114}"/>
                </a:ext>
              </a:extLst>
            </p:cNvPr>
            <p:cNvSpPr/>
            <p:nvPr/>
          </p:nvSpPr>
          <p:spPr>
            <a:xfrm>
              <a:off x="1248943" y="2004229"/>
              <a:ext cx="2580444" cy="449497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74320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b="1" cap="all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  <a:endParaRPr sz="1400" b="1" cap="al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961CBF4-63E7-4708-8758-7C7445C79EF9}"/>
                </a:ext>
              </a:extLst>
            </p:cNvPr>
            <p:cNvGrpSpPr/>
            <p:nvPr/>
          </p:nvGrpSpPr>
          <p:grpSpPr>
            <a:xfrm>
              <a:off x="1414462" y="3318197"/>
              <a:ext cx="2249396" cy="1797988"/>
              <a:chOff x="4812451" y="2865940"/>
              <a:chExt cx="2580445" cy="1797988"/>
            </a:xfrm>
          </p:grpSpPr>
          <p:sp>
            <p:nvSpPr>
              <p:cNvPr id="119" name="Shape 5771">
                <a:extLst>
                  <a:ext uri="{FF2B5EF4-FFF2-40B4-BE49-F238E27FC236}">
                    <a16:creationId xmlns:a16="http://schemas.microsoft.com/office/drawing/2014/main" id="{9692EE77-7977-45E1-82C7-20EE8FEB56EE}"/>
                  </a:ext>
                </a:extLst>
              </p:cNvPr>
              <p:cNvSpPr/>
              <p:nvPr/>
            </p:nvSpPr>
            <p:spPr>
              <a:xfrm>
                <a:off x="4812451" y="2865940"/>
                <a:ext cx="2580445" cy="4494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endParaRPr sz="105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0" name="Shape 5771">
                <a:extLst>
                  <a:ext uri="{FF2B5EF4-FFF2-40B4-BE49-F238E27FC236}">
                    <a16:creationId xmlns:a16="http://schemas.microsoft.com/office/drawing/2014/main" id="{4F03E161-32E6-46FE-9DA2-432E2382AEA2}"/>
                  </a:ext>
                </a:extLst>
              </p:cNvPr>
              <p:cNvSpPr/>
              <p:nvPr/>
            </p:nvSpPr>
            <p:spPr>
              <a:xfrm>
                <a:off x="4812451" y="3315437"/>
                <a:ext cx="2580445" cy="44949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  <p:sp>
            <p:nvSpPr>
              <p:cNvPr id="121" name="Shape 5771">
                <a:extLst>
                  <a:ext uri="{FF2B5EF4-FFF2-40B4-BE49-F238E27FC236}">
                    <a16:creationId xmlns:a16="http://schemas.microsoft.com/office/drawing/2014/main" id="{26EFD0AC-74D9-4E0F-86CC-80E2D8D3FB23}"/>
                  </a:ext>
                </a:extLst>
              </p:cNvPr>
              <p:cNvSpPr/>
              <p:nvPr/>
            </p:nvSpPr>
            <p:spPr>
              <a:xfrm>
                <a:off x="4812451" y="3764934"/>
                <a:ext cx="2580445" cy="4494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i="1" dirty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  <p:sp>
            <p:nvSpPr>
              <p:cNvPr id="122" name="Shape 5771">
                <a:extLst>
                  <a:ext uri="{FF2B5EF4-FFF2-40B4-BE49-F238E27FC236}">
                    <a16:creationId xmlns:a16="http://schemas.microsoft.com/office/drawing/2014/main" id="{80B695ED-30A3-49C4-9715-33187AD8F27D}"/>
                  </a:ext>
                </a:extLst>
              </p:cNvPr>
              <p:cNvSpPr/>
              <p:nvPr/>
            </p:nvSpPr>
            <p:spPr>
              <a:xfrm>
                <a:off x="4812451" y="4214431"/>
                <a:ext cx="2580445" cy="44949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i="1" dirty="0">
                    <a:solidFill>
                      <a:schemeClr val="bg2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  <p:sp>
          <p:nvSpPr>
            <p:cNvPr id="56" name="TextBox 141">
              <a:extLst>
                <a:ext uri="{FF2B5EF4-FFF2-40B4-BE49-F238E27FC236}">
                  <a16:creationId xmlns:a16="http://schemas.microsoft.com/office/drawing/2014/main" id="{4FB50D03-5754-46BC-86E0-204CC8919367}"/>
                </a:ext>
              </a:extLst>
            </p:cNvPr>
            <p:cNvSpPr txBox="1"/>
            <p:nvPr/>
          </p:nvSpPr>
          <p:spPr>
            <a:xfrm>
              <a:off x="2059443" y="2547991"/>
              <a:ext cx="946093" cy="461665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$45</a:t>
              </a:r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/m</a:t>
              </a:r>
            </a:p>
          </p:txBody>
        </p:sp>
        <p:sp>
          <p:nvSpPr>
            <p:cNvPr id="91" name="Diagonal Stripe 90">
              <a:extLst>
                <a:ext uri="{FF2B5EF4-FFF2-40B4-BE49-F238E27FC236}">
                  <a16:creationId xmlns:a16="http://schemas.microsoft.com/office/drawing/2014/main" id="{8EE09ED5-2451-4718-8EA4-476C96C21197}"/>
                </a:ext>
              </a:extLst>
            </p:cNvPr>
            <p:cNvSpPr/>
            <p:nvPr/>
          </p:nvSpPr>
          <p:spPr>
            <a:xfrm rot="5400000">
              <a:off x="2980628" y="2004229"/>
              <a:ext cx="848759" cy="848759"/>
            </a:xfrm>
            <a:prstGeom prst="diagStripe">
              <a:avLst>
                <a:gd name="adj" fmla="val 41812"/>
              </a:avLst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4955EFA-7F3B-4C2E-A4CE-3AA52314620A}"/>
                </a:ext>
              </a:extLst>
            </p:cNvPr>
            <p:cNvSpPr/>
            <p:nvPr/>
          </p:nvSpPr>
          <p:spPr>
            <a:xfrm rot="2700000">
              <a:off x="3195057" y="2157605"/>
              <a:ext cx="639919" cy="2616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b="1" cap="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Value</a:t>
              </a:r>
              <a:endParaRPr 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5771">
              <a:extLst>
                <a:ext uri="{FF2B5EF4-FFF2-40B4-BE49-F238E27FC236}">
                  <a16:creationId xmlns:a16="http://schemas.microsoft.com/office/drawing/2014/main" id="{083988DD-A99F-432D-A969-0C9B4F48BE79}"/>
                </a:ext>
              </a:extLst>
            </p:cNvPr>
            <p:cNvSpPr/>
            <p:nvPr/>
          </p:nvSpPr>
          <p:spPr>
            <a:xfrm>
              <a:off x="8362616" y="2004229"/>
              <a:ext cx="2580440" cy="39764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>
              <a:outerShdw blurRad="127000" sx="102000" sy="102000" algn="ctr" rotWithShape="0">
                <a:prstClr val="black">
                  <a:alpha val="35000"/>
                </a:prst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5" name="Shape 5782">
              <a:extLst>
                <a:ext uri="{FF2B5EF4-FFF2-40B4-BE49-F238E27FC236}">
                  <a16:creationId xmlns:a16="http://schemas.microsoft.com/office/drawing/2014/main" id="{1711CE29-FF60-4887-BAA4-14A92A8C096A}"/>
                </a:ext>
              </a:extLst>
            </p:cNvPr>
            <p:cNvSpPr/>
            <p:nvPr/>
          </p:nvSpPr>
          <p:spPr>
            <a:xfrm>
              <a:off x="8933976" y="5343046"/>
              <a:ext cx="1437715" cy="410748"/>
            </a:xfrm>
            <a:prstGeom prst="rect">
              <a:avLst/>
            </a:prstGeom>
            <a:solidFill>
              <a:schemeClr val="accent6"/>
            </a:solidFill>
            <a:ln w="3175" cap="flat">
              <a:noFill/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 sz="2400">
                  <a:solidFill>
                    <a:srgbClr val="FFFFFF"/>
                  </a:solidFill>
                </a:defRPr>
              </a:pPr>
              <a:r>
                <a:rPr lang="en-US" sz="1200" cap="all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  <a:endParaRPr sz="1200" cap="all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5788">
              <a:extLst>
                <a:ext uri="{FF2B5EF4-FFF2-40B4-BE49-F238E27FC236}">
                  <a16:creationId xmlns:a16="http://schemas.microsoft.com/office/drawing/2014/main" id="{10F54693-9897-4C50-8F9D-7E271C09E40E}"/>
                </a:ext>
              </a:extLst>
            </p:cNvPr>
            <p:cNvSpPr/>
            <p:nvPr/>
          </p:nvSpPr>
          <p:spPr>
            <a:xfrm rot="5400000">
              <a:off x="9104413" y="1262430"/>
              <a:ext cx="1096843" cy="2580443"/>
            </a:xfrm>
            <a:prstGeom prst="homePlate">
              <a:avLst>
                <a:gd name="adj" fmla="val 23638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>
                  <a:solidFill>
                    <a:srgbClr val="FFFFFF"/>
                  </a:solidFill>
                </a:defRPr>
              </a:pPr>
              <a:endParaRPr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5790">
              <a:extLst>
                <a:ext uri="{FF2B5EF4-FFF2-40B4-BE49-F238E27FC236}">
                  <a16:creationId xmlns:a16="http://schemas.microsoft.com/office/drawing/2014/main" id="{EAA0A673-AAD8-4778-9C1D-1DF97DE1E160}"/>
                </a:ext>
              </a:extLst>
            </p:cNvPr>
            <p:cNvSpPr/>
            <p:nvPr/>
          </p:nvSpPr>
          <p:spPr>
            <a:xfrm>
              <a:off x="8362616" y="2004229"/>
              <a:ext cx="2580444" cy="449497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74320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b="1" cap="all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  <a:endParaRPr sz="1400" b="1" cap="al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7EF8153-2D68-4E22-A39C-F3CAF92443BD}"/>
                </a:ext>
              </a:extLst>
            </p:cNvPr>
            <p:cNvGrpSpPr/>
            <p:nvPr/>
          </p:nvGrpSpPr>
          <p:grpSpPr>
            <a:xfrm>
              <a:off x="8528135" y="3318197"/>
              <a:ext cx="2249396" cy="1797988"/>
              <a:chOff x="4812451" y="2865940"/>
              <a:chExt cx="2580445" cy="1797988"/>
            </a:xfrm>
          </p:grpSpPr>
          <p:sp>
            <p:nvSpPr>
              <p:cNvPr id="114" name="Shape 5771">
                <a:extLst>
                  <a:ext uri="{FF2B5EF4-FFF2-40B4-BE49-F238E27FC236}">
                    <a16:creationId xmlns:a16="http://schemas.microsoft.com/office/drawing/2014/main" id="{26A40E8E-F67F-482D-8F57-3DC609A5AD90}"/>
                  </a:ext>
                </a:extLst>
              </p:cNvPr>
              <p:cNvSpPr/>
              <p:nvPr/>
            </p:nvSpPr>
            <p:spPr>
              <a:xfrm>
                <a:off x="4812451" y="2865940"/>
                <a:ext cx="2580445" cy="4494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endParaRPr sz="105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5" name="Shape 5771">
                <a:extLst>
                  <a:ext uri="{FF2B5EF4-FFF2-40B4-BE49-F238E27FC236}">
                    <a16:creationId xmlns:a16="http://schemas.microsoft.com/office/drawing/2014/main" id="{1E47E3E6-7A3D-4109-8393-01ABFCAB7619}"/>
                  </a:ext>
                </a:extLst>
              </p:cNvPr>
              <p:cNvSpPr/>
              <p:nvPr/>
            </p:nvSpPr>
            <p:spPr>
              <a:xfrm>
                <a:off x="4812451" y="3315437"/>
                <a:ext cx="2580445" cy="44949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  <p:sp>
            <p:nvSpPr>
              <p:cNvPr id="117" name="Shape 5771">
                <a:extLst>
                  <a:ext uri="{FF2B5EF4-FFF2-40B4-BE49-F238E27FC236}">
                    <a16:creationId xmlns:a16="http://schemas.microsoft.com/office/drawing/2014/main" id="{AAD58699-DEC8-454F-B754-A26BA933E950}"/>
                  </a:ext>
                </a:extLst>
              </p:cNvPr>
              <p:cNvSpPr/>
              <p:nvPr/>
            </p:nvSpPr>
            <p:spPr>
              <a:xfrm>
                <a:off x="4812451" y="3764934"/>
                <a:ext cx="2580445" cy="4494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prstClr val="black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  <p:sp>
            <p:nvSpPr>
              <p:cNvPr id="118" name="Shape 5771">
                <a:extLst>
                  <a:ext uri="{FF2B5EF4-FFF2-40B4-BE49-F238E27FC236}">
                    <a16:creationId xmlns:a16="http://schemas.microsoft.com/office/drawing/2014/main" id="{612AE7AF-42C8-43D8-A8CC-ABB27A635A59}"/>
                  </a:ext>
                </a:extLst>
              </p:cNvPr>
              <p:cNvSpPr/>
              <p:nvPr/>
            </p:nvSpPr>
            <p:spPr>
              <a:xfrm>
                <a:off x="4812451" y="4214431"/>
                <a:ext cx="2580445" cy="449497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365760" bIns="45719" numCol="1" anchor="ctr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 hangingPunct="1">
                  <a:defRPr sz="2400">
                    <a:solidFill>
                      <a:srgbClr val="FFFFFF"/>
                    </a:solidFill>
                  </a:defRPr>
                </a:pPr>
                <a:r>
                  <a:rPr lang="en-US" sz="105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  <p:sp>
          <p:nvSpPr>
            <p:cNvPr id="99" name="TextBox 158">
              <a:extLst>
                <a:ext uri="{FF2B5EF4-FFF2-40B4-BE49-F238E27FC236}">
                  <a16:creationId xmlns:a16="http://schemas.microsoft.com/office/drawing/2014/main" id="{F868E911-4865-42C2-8C6F-DE092A7561D5}"/>
                </a:ext>
              </a:extLst>
            </p:cNvPr>
            <p:cNvSpPr txBox="1"/>
            <p:nvPr/>
          </p:nvSpPr>
          <p:spPr>
            <a:xfrm>
              <a:off x="9084952" y="2547991"/>
              <a:ext cx="1122423" cy="461665"/>
            </a:xfrm>
            <a:prstGeom prst="rect">
              <a:avLst/>
            </a:prstGeom>
            <a:noFill/>
          </p:spPr>
          <p:txBody>
            <a:bodyPr wrap="none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$199</a:t>
              </a:r>
              <a:r>
                <a:rPr lang="en-US" sz="14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/m</a:t>
              </a:r>
            </a:p>
          </p:txBody>
        </p:sp>
        <p:sp>
          <p:nvSpPr>
            <p:cNvPr id="100" name="Diagonal Stripe 99">
              <a:extLst>
                <a:ext uri="{FF2B5EF4-FFF2-40B4-BE49-F238E27FC236}">
                  <a16:creationId xmlns:a16="http://schemas.microsoft.com/office/drawing/2014/main" id="{86F067BD-6481-4C96-823E-C2F9D6CF86EC}"/>
                </a:ext>
              </a:extLst>
            </p:cNvPr>
            <p:cNvSpPr/>
            <p:nvPr/>
          </p:nvSpPr>
          <p:spPr>
            <a:xfrm rot="5400000">
              <a:off x="10094301" y="2004229"/>
              <a:ext cx="848759" cy="848759"/>
            </a:xfrm>
            <a:prstGeom prst="diagStripe">
              <a:avLst>
                <a:gd name="adj" fmla="val 41812"/>
              </a:avLst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4545928-B05E-4BA1-85D1-B59B222DFA86}"/>
                </a:ext>
              </a:extLst>
            </p:cNvPr>
            <p:cNvSpPr/>
            <p:nvPr/>
          </p:nvSpPr>
          <p:spPr>
            <a:xfrm rot="2700000">
              <a:off x="10370447" y="2157605"/>
              <a:ext cx="516488" cy="2616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b="1" cap="al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</a:t>
              </a:r>
              <a:endParaRPr 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Graphic 144" descr="Close">
              <a:extLst>
                <a:ext uri="{FF2B5EF4-FFF2-40B4-BE49-F238E27FC236}">
                  <a16:creationId xmlns:a16="http://schemas.microsoft.com/office/drawing/2014/main" id="{3A68D631-6299-46F2-99D0-531D29D409C5}"/>
                </a:ext>
              </a:extLst>
            </p:cNvPr>
            <p:cNvSpPr/>
            <p:nvPr/>
          </p:nvSpPr>
          <p:spPr>
            <a:xfrm>
              <a:off x="1539932" y="4772429"/>
              <a:ext cx="235323" cy="235323"/>
            </a:xfrm>
            <a:custGeom>
              <a:avLst/>
              <a:gdLst>
                <a:gd name="connsiteX0" fmla="*/ 238013 w 235323"/>
                <a:gd name="connsiteY0" fmla="*/ 28575 h 235323"/>
                <a:gd name="connsiteX1" fmla="*/ 209438 w 235323"/>
                <a:gd name="connsiteY1" fmla="*/ 0 h 235323"/>
                <a:gd name="connsiteX2" fmla="*/ 119006 w 235323"/>
                <a:gd name="connsiteY2" fmla="*/ 90431 h 235323"/>
                <a:gd name="connsiteX3" fmla="*/ 28575 w 235323"/>
                <a:gd name="connsiteY3" fmla="*/ 0 h 235323"/>
                <a:gd name="connsiteX4" fmla="*/ 0 w 235323"/>
                <a:gd name="connsiteY4" fmla="*/ 28575 h 235323"/>
                <a:gd name="connsiteX5" fmla="*/ 90431 w 235323"/>
                <a:gd name="connsiteY5" fmla="*/ 119006 h 235323"/>
                <a:gd name="connsiteX6" fmla="*/ 0 w 235323"/>
                <a:gd name="connsiteY6" fmla="*/ 209438 h 235323"/>
                <a:gd name="connsiteX7" fmla="*/ 28575 w 235323"/>
                <a:gd name="connsiteY7" fmla="*/ 238013 h 235323"/>
                <a:gd name="connsiteX8" fmla="*/ 119006 w 235323"/>
                <a:gd name="connsiteY8" fmla="*/ 147581 h 235323"/>
                <a:gd name="connsiteX9" fmla="*/ 209438 w 235323"/>
                <a:gd name="connsiteY9" fmla="*/ 238013 h 235323"/>
                <a:gd name="connsiteX10" fmla="*/ 238013 w 235323"/>
                <a:gd name="connsiteY10" fmla="*/ 209438 h 235323"/>
                <a:gd name="connsiteX11" fmla="*/ 147581 w 235323"/>
                <a:gd name="connsiteY11" fmla="*/ 119006 h 23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5323" h="235323">
                  <a:moveTo>
                    <a:pt x="238013" y="28575"/>
                  </a:moveTo>
                  <a:lnTo>
                    <a:pt x="209438" y="0"/>
                  </a:lnTo>
                  <a:lnTo>
                    <a:pt x="119006" y="90431"/>
                  </a:lnTo>
                  <a:lnTo>
                    <a:pt x="28575" y="0"/>
                  </a:lnTo>
                  <a:lnTo>
                    <a:pt x="0" y="28575"/>
                  </a:lnTo>
                  <a:lnTo>
                    <a:pt x="90431" y="119006"/>
                  </a:lnTo>
                  <a:lnTo>
                    <a:pt x="0" y="209438"/>
                  </a:lnTo>
                  <a:lnTo>
                    <a:pt x="28575" y="238013"/>
                  </a:lnTo>
                  <a:lnTo>
                    <a:pt x="119006" y="147581"/>
                  </a:lnTo>
                  <a:lnTo>
                    <a:pt x="209438" y="238013"/>
                  </a:lnTo>
                  <a:lnTo>
                    <a:pt x="238013" y="209438"/>
                  </a:lnTo>
                  <a:lnTo>
                    <a:pt x="147581" y="119006"/>
                  </a:lnTo>
                  <a:close/>
                </a:path>
              </a:pathLst>
            </a:custGeom>
            <a:solidFill>
              <a:schemeClr val="accent5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3" name="Graphic 145" descr="Checkmark">
              <a:extLst>
                <a:ext uri="{FF2B5EF4-FFF2-40B4-BE49-F238E27FC236}">
                  <a16:creationId xmlns:a16="http://schemas.microsoft.com/office/drawing/2014/main" id="{ABD2D217-5F35-4A24-9487-8958DC9791FE}"/>
                </a:ext>
              </a:extLst>
            </p:cNvPr>
            <p:cNvSpPr/>
            <p:nvPr/>
          </p:nvSpPr>
          <p:spPr>
            <a:xfrm>
              <a:off x="1503624" y="3434697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4" name="Graphic 146" descr="Checkmark">
              <a:extLst>
                <a:ext uri="{FF2B5EF4-FFF2-40B4-BE49-F238E27FC236}">
                  <a16:creationId xmlns:a16="http://schemas.microsoft.com/office/drawing/2014/main" id="{4EE06299-D2D3-4D89-A0D1-D1690787FDED}"/>
                </a:ext>
              </a:extLst>
            </p:cNvPr>
            <p:cNvSpPr/>
            <p:nvPr/>
          </p:nvSpPr>
          <p:spPr>
            <a:xfrm>
              <a:off x="1502591" y="3884193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Graphic 169" descr="Close">
              <a:extLst>
                <a:ext uri="{FF2B5EF4-FFF2-40B4-BE49-F238E27FC236}">
                  <a16:creationId xmlns:a16="http://schemas.microsoft.com/office/drawing/2014/main" id="{AF4F59CA-ED4A-4C4A-9BC1-4CE7D0D1D3CA}"/>
                </a:ext>
              </a:extLst>
            </p:cNvPr>
            <p:cNvSpPr/>
            <p:nvPr/>
          </p:nvSpPr>
          <p:spPr>
            <a:xfrm>
              <a:off x="1538898" y="4320819"/>
              <a:ext cx="235323" cy="235323"/>
            </a:xfrm>
            <a:custGeom>
              <a:avLst/>
              <a:gdLst>
                <a:gd name="connsiteX0" fmla="*/ 238013 w 235323"/>
                <a:gd name="connsiteY0" fmla="*/ 28575 h 235323"/>
                <a:gd name="connsiteX1" fmla="*/ 209438 w 235323"/>
                <a:gd name="connsiteY1" fmla="*/ 0 h 235323"/>
                <a:gd name="connsiteX2" fmla="*/ 119006 w 235323"/>
                <a:gd name="connsiteY2" fmla="*/ 90431 h 235323"/>
                <a:gd name="connsiteX3" fmla="*/ 28575 w 235323"/>
                <a:gd name="connsiteY3" fmla="*/ 0 h 235323"/>
                <a:gd name="connsiteX4" fmla="*/ 0 w 235323"/>
                <a:gd name="connsiteY4" fmla="*/ 28575 h 235323"/>
                <a:gd name="connsiteX5" fmla="*/ 90431 w 235323"/>
                <a:gd name="connsiteY5" fmla="*/ 119006 h 235323"/>
                <a:gd name="connsiteX6" fmla="*/ 0 w 235323"/>
                <a:gd name="connsiteY6" fmla="*/ 209438 h 235323"/>
                <a:gd name="connsiteX7" fmla="*/ 28575 w 235323"/>
                <a:gd name="connsiteY7" fmla="*/ 238013 h 235323"/>
                <a:gd name="connsiteX8" fmla="*/ 119006 w 235323"/>
                <a:gd name="connsiteY8" fmla="*/ 147581 h 235323"/>
                <a:gd name="connsiteX9" fmla="*/ 209438 w 235323"/>
                <a:gd name="connsiteY9" fmla="*/ 238013 h 235323"/>
                <a:gd name="connsiteX10" fmla="*/ 238013 w 235323"/>
                <a:gd name="connsiteY10" fmla="*/ 209438 h 235323"/>
                <a:gd name="connsiteX11" fmla="*/ 147581 w 235323"/>
                <a:gd name="connsiteY11" fmla="*/ 119006 h 23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5323" h="235323">
                  <a:moveTo>
                    <a:pt x="238013" y="28575"/>
                  </a:moveTo>
                  <a:lnTo>
                    <a:pt x="209438" y="0"/>
                  </a:lnTo>
                  <a:lnTo>
                    <a:pt x="119006" y="90431"/>
                  </a:lnTo>
                  <a:lnTo>
                    <a:pt x="28575" y="0"/>
                  </a:lnTo>
                  <a:lnTo>
                    <a:pt x="0" y="28575"/>
                  </a:lnTo>
                  <a:lnTo>
                    <a:pt x="90431" y="119006"/>
                  </a:lnTo>
                  <a:lnTo>
                    <a:pt x="0" y="209438"/>
                  </a:lnTo>
                  <a:lnTo>
                    <a:pt x="28575" y="238013"/>
                  </a:lnTo>
                  <a:lnTo>
                    <a:pt x="119006" y="147581"/>
                  </a:lnTo>
                  <a:lnTo>
                    <a:pt x="209438" y="238013"/>
                  </a:lnTo>
                  <a:lnTo>
                    <a:pt x="238013" y="209438"/>
                  </a:lnTo>
                  <a:lnTo>
                    <a:pt x="147581" y="119006"/>
                  </a:lnTo>
                  <a:close/>
                </a:path>
              </a:pathLst>
            </a:custGeom>
            <a:solidFill>
              <a:schemeClr val="accent5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6" name="Graphic 11" descr="Close">
              <a:extLst>
                <a:ext uri="{FF2B5EF4-FFF2-40B4-BE49-F238E27FC236}">
                  <a16:creationId xmlns:a16="http://schemas.microsoft.com/office/drawing/2014/main" id="{DF3777F4-77BE-484B-8DE1-143B5120A44E}"/>
                </a:ext>
              </a:extLst>
            </p:cNvPr>
            <p:cNvSpPr/>
            <p:nvPr/>
          </p:nvSpPr>
          <p:spPr>
            <a:xfrm>
              <a:off x="5096769" y="4772429"/>
              <a:ext cx="235323" cy="235323"/>
            </a:xfrm>
            <a:custGeom>
              <a:avLst/>
              <a:gdLst>
                <a:gd name="connsiteX0" fmla="*/ 238013 w 235323"/>
                <a:gd name="connsiteY0" fmla="*/ 28575 h 235323"/>
                <a:gd name="connsiteX1" fmla="*/ 209438 w 235323"/>
                <a:gd name="connsiteY1" fmla="*/ 0 h 235323"/>
                <a:gd name="connsiteX2" fmla="*/ 119006 w 235323"/>
                <a:gd name="connsiteY2" fmla="*/ 90431 h 235323"/>
                <a:gd name="connsiteX3" fmla="*/ 28575 w 235323"/>
                <a:gd name="connsiteY3" fmla="*/ 0 h 235323"/>
                <a:gd name="connsiteX4" fmla="*/ 0 w 235323"/>
                <a:gd name="connsiteY4" fmla="*/ 28575 h 235323"/>
                <a:gd name="connsiteX5" fmla="*/ 90431 w 235323"/>
                <a:gd name="connsiteY5" fmla="*/ 119006 h 235323"/>
                <a:gd name="connsiteX6" fmla="*/ 0 w 235323"/>
                <a:gd name="connsiteY6" fmla="*/ 209438 h 235323"/>
                <a:gd name="connsiteX7" fmla="*/ 28575 w 235323"/>
                <a:gd name="connsiteY7" fmla="*/ 238013 h 235323"/>
                <a:gd name="connsiteX8" fmla="*/ 119006 w 235323"/>
                <a:gd name="connsiteY8" fmla="*/ 147581 h 235323"/>
                <a:gd name="connsiteX9" fmla="*/ 209438 w 235323"/>
                <a:gd name="connsiteY9" fmla="*/ 238013 h 235323"/>
                <a:gd name="connsiteX10" fmla="*/ 238013 w 235323"/>
                <a:gd name="connsiteY10" fmla="*/ 209438 h 235323"/>
                <a:gd name="connsiteX11" fmla="*/ 147581 w 235323"/>
                <a:gd name="connsiteY11" fmla="*/ 119006 h 23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5323" h="235323">
                  <a:moveTo>
                    <a:pt x="238013" y="28575"/>
                  </a:moveTo>
                  <a:lnTo>
                    <a:pt x="209438" y="0"/>
                  </a:lnTo>
                  <a:lnTo>
                    <a:pt x="119006" y="90431"/>
                  </a:lnTo>
                  <a:lnTo>
                    <a:pt x="28575" y="0"/>
                  </a:lnTo>
                  <a:lnTo>
                    <a:pt x="0" y="28575"/>
                  </a:lnTo>
                  <a:lnTo>
                    <a:pt x="90431" y="119006"/>
                  </a:lnTo>
                  <a:lnTo>
                    <a:pt x="0" y="209438"/>
                  </a:lnTo>
                  <a:lnTo>
                    <a:pt x="28575" y="238013"/>
                  </a:lnTo>
                  <a:lnTo>
                    <a:pt x="119006" y="147581"/>
                  </a:lnTo>
                  <a:lnTo>
                    <a:pt x="209438" y="238013"/>
                  </a:lnTo>
                  <a:lnTo>
                    <a:pt x="238013" y="209438"/>
                  </a:lnTo>
                  <a:lnTo>
                    <a:pt x="147581" y="119006"/>
                  </a:lnTo>
                  <a:close/>
                </a:path>
              </a:pathLst>
            </a:custGeom>
            <a:solidFill>
              <a:schemeClr val="accent5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7" name="Graphic 132" descr="Checkmark">
              <a:extLst>
                <a:ext uri="{FF2B5EF4-FFF2-40B4-BE49-F238E27FC236}">
                  <a16:creationId xmlns:a16="http://schemas.microsoft.com/office/drawing/2014/main" id="{16042DA2-08B1-45C7-9225-53DC60E401D0}"/>
                </a:ext>
              </a:extLst>
            </p:cNvPr>
            <p:cNvSpPr/>
            <p:nvPr/>
          </p:nvSpPr>
          <p:spPr>
            <a:xfrm>
              <a:off x="5060461" y="3434697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Graphic 133" descr="Checkmark">
              <a:extLst>
                <a:ext uri="{FF2B5EF4-FFF2-40B4-BE49-F238E27FC236}">
                  <a16:creationId xmlns:a16="http://schemas.microsoft.com/office/drawing/2014/main" id="{A8ACBDBE-96BC-4691-903B-AC24E38E7FE7}"/>
                </a:ext>
              </a:extLst>
            </p:cNvPr>
            <p:cNvSpPr/>
            <p:nvPr/>
          </p:nvSpPr>
          <p:spPr>
            <a:xfrm>
              <a:off x="5059428" y="3884193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9" name="Graphic 134" descr="Checkmark">
              <a:extLst>
                <a:ext uri="{FF2B5EF4-FFF2-40B4-BE49-F238E27FC236}">
                  <a16:creationId xmlns:a16="http://schemas.microsoft.com/office/drawing/2014/main" id="{8DBBFE54-D0CB-488B-A488-89B5250E1FFE}"/>
                </a:ext>
              </a:extLst>
            </p:cNvPr>
            <p:cNvSpPr/>
            <p:nvPr/>
          </p:nvSpPr>
          <p:spPr>
            <a:xfrm>
              <a:off x="5059428" y="4331577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0" name="Graphic 162" descr="Checkmark">
              <a:extLst>
                <a:ext uri="{FF2B5EF4-FFF2-40B4-BE49-F238E27FC236}">
                  <a16:creationId xmlns:a16="http://schemas.microsoft.com/office/drawing/2014/main" id="{CC0DCEA7-0345-406A-B9FE-B95522156829}"/>
                </a:ext>
              </a:extLst>
            </p:cNvPr>
            <p:cNvSpPr/>
            <p:nvPr/>
          </p:nvSpPr>
          <p:spPr>
            <a:xfrm>
              <a:off x="8617297" y="3434697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Graphic 163" descr="Checkmark">
              <a:extLst>
                <a:ext uri="{FF2B5EF4-FFF2-40B4-BE49-F238E27FC236}">
                  <a16:creationId xmlns:a16="http://schemas.microsoft.com/office/drawing/2014/main" id="{4712CAB8-050F-4218-9BDA-B96588FBAB2C}"/>
                </a:ext>
              </a:extLst>
            </p:cNvPr>
            <p:cNvSpPr/>
            <p:nvPr/>
          </p:nvSpPr>
          <p:spPr>
            <a:xfrm>
              <a:off x="8616264" y="3884193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2" name="Graphic 164" descr="Checkmark">
              <a:extLst>
                <a:ext uri="{FF2B5EF4-FFF2-40B4-BE49-F238E27FC236}">
                  <a16:creationId xmlns:a16="http://schemas.microsoft.com/office/drawing/2014/main" id="{E26C5B55-9134-4785-97B0-98BE845AC485}"/>
                </a:ext>
              </a:extLst>
            </p:cNvPr>
            <p:cNvSpPr/>
            <p:nvPr/>
          </p:nvSpPr>
          <p:spPr>
            <a:xfrm>
              <a:off x="8616264" y="4331577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3" name="Graphic 170" descr="Checkmark">
              <a:extLst>
                <a:ext uri="{FF2B5EF4-FFF2-40B4-BE49-F238E27FC236}">
                  <a16:creationId xmlns:a16="http://schemas.microsoft.com/office/drawing/2014/main" id="{6F3C81C3-CDF9-40D9-968A-851F5341C020}"/>
                </a:ext>
              </a:extLst>
            </p:cNvPr>
            <p:cNvSpPr/>
            <p:nvPr/>
          </p:nvSpPr>
          <p:spPr>
            <a:xfrm>
              <a:off x="8616264" y="4781074"/>
              <a:ext cx="309282" cy="215153"/>
            </a:xfrm>
            <a:custGeom>
              <a:avLst/>
              <a:gdLst>
                <a:gd name="connsiteX0" fmla="*/ 283396 w 309281"/>
                <a:gd name="connsiteY0" fmla="*/ 0 h 215152"/>
                <a:gd name="connsiteX1" fmla="*/ 111274 w 309281"/>
                <a:gd name="connsiteY1" fmla="*/ 162709 h 215152"/>
                <a:gd name="connsiteX2" fmla="*/ 28575 w 309281"/>
                <a:gd name="connsiteY2" fmla="*/ 77993 h 215152"/>
                <a:gd name="connsiteX3" fmla="*/ 0 w 309281"/>
                <a:gd name="connsiteY3" fmla="*/ 105223 h 215152"/>
                <a:gd name="connsiteX4" fmla="*/ 109930 w 309281"/>
                <a:gd name="connsiteY4" fmla="*/ 218178 h 215152"/>
                <a:gd name="connsiteX5" fmla="*/ 138841 w 309281"/>
                <a:gd name="connsiteY5" fmla="*/ 191284 h 215152"/>
                <a:gd name="connsiteX6" fmla="*/ 310627 w 309281"/>
                <a:gd name="connsiteY6" fmla="*/ 28239 h 21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281" h="215152">
                  <a:moveTo>
                    <a:pt x="283396" y="0"/>
                  </a:moveTo>
                  <a:lnTo>
                    <a:pt x="111274" y="162709"/>
                  </a:lnTo>
                  <a:lnTo>
                    <a:pt x="28575" y="77993"/>
                  </a:lnTo>
                  <a:lnTo>
                    <a:pt x="0" y="105223"/>
                  </a:lnTo>
                  <a:lnTo>
                    <a:pt x="109930" y="218178"/>
                  </a:lnTo>
                  <a:lnTo>
                    <a:pt x="138841" y="191284"/>
                  </a:lnTo>
                  <a:lnTo>
                    <a:pt x="310627" y="28239"/>
                  </a:lnTo>
                  <a:close/>
                </a:path>
              </a:pathLst>
            </a:custGeom>
            <a:solidFill>
              <a:schemeClr val="accent6"/>
            </a:solidFill>
            <a:ln w="327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905F699-216D-4F0D-BA19-9B198F99D0D4}"/>
              </a:ext>
            </a:extLst>
          </p:cNvPr>
          <p:cNvGrpSpPr/>
          <p:nvPr/>
        </p:nvGrpSpPr>
        <p:grpSpPr>
          <a:xfrm>
            <a:off x="3539528" y="512746"/>
            <a:ext cx="5112944" cy="1435509"/>
            <a:chOff x="3503320" y="512746"/>
            <a:chExt cx="5112944" cy="1435509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A157F130-8FD8-4DCE-9E88-D837EA0BFB01}"/>
                </a:ext>
              </a:extLst>
            </p:cNvPr>
            <p:cNvGrpSpPr/>
            <p:nvPr/>
          </p:nvGrpSpPr>
          <p:grpSpPr>
            <a:xfrm>
              <a:off x="3893206" y="512746"/>
              <a:ext cx="4333172" cy="919378"/>
              <a:chOff x="1762828" y="760396"/>
              <a:chExt cx="4333172" cy="919378"/>
            </a:xfrm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C457F0C0-2599-44A4-9C35-4187414C9DDE}"/>
                  </a:ext>
                </a:extLst>
              </p:cNvPr>
              <p:cNvGrpSpPr/>
              <p:nvPr/>
            </p:nvGrpSpPr>
            <p:grpSpPr>
              <a:xfrm>
                <a:off x="1762828" y="760396"/>
                <a:ext cx="4333172" cy="857678"/>
                <a:chOff x="1895110" y="-2652014"/>
                <a:chExt cx="4333172" cy="857678"/>
              </a:xfrm>
            </p:grpSpPr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71898138-ECB3-441D-B1E9-8C0DA977ED70}"/>
                    </a:ext>
                  </a:extLst>
                </p:cNvPr>
                <p:cNvSpPr txBox="1"/>
                <p:nvPr/>
              </p:nvSpPr>
              <p:spPr>
                <a:xfrm>
                  <a:off x="1895110" y="-2652014"/>
                  <a:ext cx="433317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600" b="1" spc="100" dirty="0">
                      <a:solidFill>
                        <a:schemeClr val="bg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Price Slide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F025778D-509F-4A6C-B84A-6CF4E5ADAA03}"/>
                    </a:ext>
                  </a:extLst>
                </p:cNvPr>
                <p:cNvSpPr txBox="1"/>
                <p:nvPr/>
              </p:nvSpPr>
              <p:spPr>
                <a:xfrm>
                  <a:off x="1895110" y="-2055946"/>
                  <a:ext cx="433317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i="1" spc="1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Best office website the sign of success.</a:t>
                  </a:r>
                  <a:endParaRPr lang="en-ID" sz="1100" b="1" i="1" spc="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29" name="Arrow: Chevron 128">
                <a:extLst>
                  <a:ext uri="{FF2B5EF4-FFF2-40B4-BE49-F238E27FC236}">
                    <a16:creationId xmlns:a16="http://schemas.microsoft.com/office/drawing/2014/main" id="{F165402B-DBFE-451A-82E3-8293DB654113}"/>
                  </a:ext>
                </a:extLst>
              </p:cNvPr>
              <p:cNvSpPr/>
              <p:nvPr/>
            </p:nvSpPr>
            <p:spPr>
              <a:xfrm>
                <a:off x="1762828" y="1294764"/>
                <a:ext cx="385010" cy="385010"/>
              </a:xfrm>
              <a:prstGeom prst="chevron">
                <a:avLst/>
              </a:prstGeom>
              <a:solidFill>
                <a:srgbClr val="F69F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Arrow: Chevron 129">
                <a:extLst>
                  <a:ext uri="{FF2B5EF4-FFF2-40B4-BE49-F238E27FC236}">
                    <a16:creationId xmlns:a16="http://schemas.microsoft.com/office/drawing/2014/main" id="{692B927E-1E2A-4C65-9814-F69AF7C995A9}"/>
                  </a:ext>
                </a:extLst>
              </p:cNvPr>
              <p:cNvSpPr/>
              <p:nvPr/>
            </p:nvSpPr>
            <p:spPr>
              <a:xfrm flipH="1">
                <a:off x="5710990" y="1294764"/>
                <a:ext cx="385010" cy="385010"/>
              </a:xfrm>
              <a:prstGeom prst="chevron">
                <a:avLst/>
              </a:prstGeom>
              <a:solidFill>
                <a:srgbClr val="F69F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21F5197F-0812-4647-BA70-01C35E02C728}"/>
                </a:ext>
              </a:extLst>
            </p:cNvPr>
            <p:cNvSpPr txBox="1"/>
            <p:nvPr/>
          </p:nvSpPr>
          <p:spPr>
            <a:xfrm>
              <a:off x="3503320" y="1463507"/>
              <a:ext cx="511294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3807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50B6CFDA-7A7D-4CE5-9DC8-857746C977A6}"/>
              </a:ext>
            </a:extLst>
          </p:cNvPr>
          <p:cNvSpPr txBox="1">
            <a:spLocks/>
          </p:cNvSpPr>
          <p:nvPr/>
        </p:nvSpPr>
        <p:spPr>
          <a:xfrm>
            <a:off x="1740569" y="833287"/>
            <a:ext cx="8710861" cy="51914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76200" dist="38100" dir="8100000" algn="tr" rotWithShape="0">
              <a:prstClr val="black">
                <a:alpha val="40000"/>
              </a:prstClr>
            </a:outerShdw>
          </a:effectLst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46632E2-014D-40FD-A0B8-9F4AF506FF7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B4EF6C4-DA90-4EA0-A4AA-A57084B9DEFC}"/>
              </a:ext>
            </a:extLst>
          </p:cNvPr>
          <p:cNvGrpSpPr/>
          <p:nvPr/>
        </p:nvGrpSpPr>
        <p:grpSpPr>
          <a:xfrm>
            <a:off x="3111465" y="1464812"/>
            <a:ext cx="3441300" cy="1449528"/>
            <a:chOff x="6562141" y="382142"/>
            <a:chExt cx="3441300" cy="144952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199454-16E9-4543-8445-7D6B53A740E2}"/>
                </a:ext>
              </a:extLst>
            </p:cNvPr>
            <p:cNvSpPr txBox="1"/>
            <p:nvPr/>
          </p:nvSpPr>
          <p:spPr>
            <a:xfrm>
              <a:off x="6562141" y="382142"/>
              <a:ext cx="3441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Best Services </a:t>
              </a:r>
              <a:r>
                <a:rPr lang="en-US" sz="3600" b="1" dirty="0">
                  <a:solidFill>
                    <a:srgbClr val="F69F15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Website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64A808A-E702-4C98-B815-F70456C25D3E}"/>
                </a:ext>
              </a:extLst>
            </p:cNvPr>
            <p:cNvSpPr txBox="1"/>
            <p:nvPr/>
          </p:nvSpPr>
          <p:spPr>
            <a:xfrm>
              <a:off x="6562141" y="1570060"/>
              <a:ext cx="344129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i="1" spc="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office website the sign of success.</a:t>
              </a:r>
              <a:endParaRPr lang="en-ID" sz="1100" b="1" i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2ECC5D8-2635-4DD1-B5F4-33E8EA78C315}"/>
              </a:ext>
            </a:extLst>
          </p:cNvPr>
          <p:cNvSpPr txBox="1"/>
          <p:nvPr/>
        </p:nvSpPr>
        <p:spPr>
          <a:xfrm>
            <a:off x="2647515" y="3454196"/>
            <a:ext cx="39052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popularised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 in the 1960s with the release of Letraset sheets containing Lorem Ipsum passages, and more recently with desktop publishing software like Aldus PageMaker including versions of Lorem Ipsum.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A8F5914-F6CD-4B23-ABCB-B2B254FFCD6D}"/>
              </a:ext>
            </a:extLst>
          </p:cNvPr>
          <p:cNvGrpSpPr/>
          <p:nvPr/>
        </p:nvGrpSpPr>
        <p:grpSpPr>
          <a:xfrm rot="5400000">
            <a:off x="6650355" y="3344366"/>
            <a:ext cx="622655" cy="169265"/>
            <a:chOff x="5744176" y="1834795"/>
            <a:chExt cx="622655" cy="16926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B531E90-3ADB-4F66-A067-77B0574A05D4}"/>
                </a:ext>
              </a:extLst>
            </p:cNvPr>
            <p:cNvSpPr/>
            <p:nvPr/>
          </p:nvSpPr>
          <p:spPr>
            <a:xfrm>
              <a:off x="5970871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377B538-D314-44D7-A496-4A05CF411648}"/>
                </a:ext>
              </a:extLst>
            </p:cNvPr>
            <p:cNvSpPr/>
            <p:nvPr/>
          </p:nvSpPr>
          <p:spPr>
            <a:xfrm>
              <a:off x="5744176" y="1834795"/>
              <a:ext cx="169265" cy="169265"/>
            </a:xfrm>
            <a:prstGeom prst="ellipse">
              <a:avLst/>
            </a:prstGeom>
            <a:solidFill>
              <a:srgbClr val="F69F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BE93932-1035-47E3-AF43-CC962E5EFD1A}"/>
                </a:ext>
              </a:extLst>
            </p:cNvPr>
            <p:cNvSpPr/>
            <p:nvPr/>
          </p:nvSpPr>
          <p:spPr>
            <a:xfrm>
              <a:off x="6197566" y="1834795"/>
              <a:ext cx="169265" cy="169265"/>
            </a:xfrm>
            <a:prstGeom prst="ellipse">
              <a:avLst/>
            </a:prstGeom>
            <a:solidFill>
              <a:srgbClr val="4A49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12807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16421</TotalTime>
  <Words>3665</Words>
  <Application>Microsoft Office PowerPoint</Application>
  <PresentationFormat>Widescreen</PresentationFormat>
  <Paragraphs>194</Paragraphs>
  <Slides>25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Open Sans</vt:lpstr>
      <vt:lpstr>Open Sans ExtraBold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GD Design</dc:creator>
  <cp:lastModifiedBy>Iqbal Sena</cp:lastModifiedBy>
  <cp:revision>5957</cp:revision>
  <dcterms:created xsi:type="dcterms:W3CDTF">2020-10-27T13:35:18Z</dcterms:created>
  <dcterms:modified xsi:type="dcterms:W3CDTF">2021-06-17T15:21:01Z</dcterms:modified>
</cp:coreProperties>
</file>