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500"/>
    <a:srgbClr val="023047"/>
    <a:srgbClr val="3D405B"/>
    <a:srgbClr val="FFD60A"/>
    <a:srgbClr val="81B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89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9712C7B-C1F5-42A7-9705-F2CC2066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6EC6C6-D91A-420A-8D8E-4BC205AFA8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9275" y="404813"/>
            <a:ext cx="5546725" cy="2755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E6B0FA7E-C75D-4743-BF7B-38F6EB0E60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275" y="3631647"/>
            <a:ext cx="5546725" cy="2755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19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94A254-4B79-4581-8C8B-2C89F86A1E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06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3798678-287A-442F-A489-5A8A265081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77250" y="0"/>
            <a:ext cx="3714750" cy="5461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74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F19BF9-5C58-4934-AFD4-011C812A4E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6963" y="1828800"/>
            <a:ext cx="2495550" cy="3200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AE7723A-03CB-4EBE-967D-B96D915996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34984" y="1828800"/>
            <a:ext cx="2495550" cy="3200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11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816853-879C-4B53-87FB-41DAA9D02E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238" y="1841500"/>
            <a:ext cx="2730500" cy="3162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95E6AC3B-BEAA-4DDC-A1A0-C9AD65CDC1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23848" y="1841500"/>
            <a:ext cx="2730500" cy="3162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07FBB8E-3B48-4C41-B47C-0DA134B16A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01458" y="1841500"/>
            <a:ext cx="2730500" cy="3162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7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7E5BB7-3550-46A7-878C-1345D7CAA7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0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2BE762-7C14-4810-A9F9-8CED7257F5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5146FFD-5252-4CE5-B7A9-CB2A73431F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5100" y="0"/>
            <a:ext cx="44069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7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88F0E5-0CFB-4DD0-9D1E-AA761061DC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5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6B7D00-D89E-41EF-AFCC-109BFBFDC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75113" y="2913063"/>
            <a:ext cx="3775075" cy="39449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5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D68B18-DD2D-427E-80B7-53D89B77A3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2FCEC86-52BA-47DA-8B19-A8C550DA73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9713" y="2887663"/>
            <a:ext cx="3800475" cy="397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7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283913-605A-4556-ADC7-64D8E4EEAE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9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471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FE8F9F-C032-486F-B519-34F18F8F690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99A663-CC88-40A7-B354-691F530D8770}"/>
              </a:ext>
            </a:extLst>
          </p:cNvPr>
          <p:cNvSpPr/>
          <p:nvPr/>
        </p:nvSpPr>
        <p:spPr>
          <a:xfrm>
            <a:off x="1" y="536616"/>
            <a:ext cx="3472070" cy="179001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289AC6-0FDD-4273-AA74-595E04974934}"/>
              </a:ext>
            </a:extLst>
          </p:cNvPr>
          <p:cNvSpPr/>
          <p:nvPr/>
        </p:nvSpPr>
        <p:spPr>
          <a:xfrm>
            <a:off x="0" y="857824"/>
            <a:ext cx="2919855" cy="88804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2C92A-E79D-4B1B-8139-429EFF782F70}"/>
              </a:ext>
            </a:extLst>
          </p:cNvPr>
          <p:cNvSpPr/>
          <p:nvPr/>
        </p:nvSpPr>
        <p:spPr>
          <a:xfrm>
            <a:off x="8708244" y="6042892"/>
            <a:ext cx="3483756" cy="214772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E5E790-5835-4EF0-9F41-34AB3030C9E8}"/>
              </a:ext>
            </a:extLst>
          </p:cNvPr>
          <p:cNvSpPr/>
          <p:nvPr/>
        </p:nvSpPr>
        <p:spPr>
          <a:xfrm>
            <a:off x="9272142" y="5820760"/>
            <a:ext cx="2919858" cy="88804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5FA5F-4EC0-424E-A7EB-0DFE735C5F39}"/>
              </a:ext>
            </a:extLst>
          </p:cNvPr>
          <p:cNvSpPr txBox="1"/>
          <p:nvPr/>
        </p:nvSpPr>
        <p:spPr>
          <a:xfrm>
            <a:off x="5035453" y="2058791"/>
            <a:ext cx="21210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Best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71D6EF-34E5-4D55-B72F-CD9B85F21B52}"/>
              </a:ext>
            </a:extLst>
          </p:cNvPr>
          <p:cNvSpPr txBox="1"/>
          <p:nvPr/>
        </p:nvSpPr>
        <p:spPr>
          <a:xfrm>
            <a:off x="4660350" y="3058332"/>
            <a:ext cx="2871299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 err="1">
                <a:solidFill>
                  <a:srgbClr val="FB8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Powerpoint</a:t>
            </a:r>
            <a:r>
              <a:rPr lang="en-US" sz="2000" spc="100" dirty="0">
                <a:solidFill>
                  <a:srgbClr val="FB8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Template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A545C0-E0BC-40D9-B8BC-995CF401ADEB}"/>
              </a:ext>
            </a:extLst>
          </p:cNvPr>
          <p:cNvSpPr/>
          <p:nvPr/>
        </p:nvSpPr>
        <p:spPr>
          <a:xfrm>
            <a:off x="3483753" y="3728111"/>
            <a:ext cx="52244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</a:p>
        </p:txBody>
      </p:sp>
    </p:spTree>
    <p:extLst>
      <p:ext uri="{BB962C8B-B14F-4D97-AF65-F5344CB8AC3E}">
        <p14:creationId xmlns:p14="http://schemas.microsoft.com/office/powerpoint/2010/main" val="3273092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61A9CC-5EB6-45A5-9019-63138934522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6DFE8A-0F63-4434-8271-86288EA9F1E8}"/>
              </a:ext>
            </a:extLst>
          </p:cNvPr>
          <p:cNvSpPr txBox="1"/>
          <p:nvPr/>
        </p:nvSpPr>
        <p:spPr>
          <a:xfrm>
            <a:off x="680880" y="2066762"/>
            <a:ext cx="2606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Solution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423A3B-B035-4AD5-B76E-6B00C3F2218F}"/>
              </a:ext>
            </a:extLst>
          </p:cNvPr>
          <p:cNvSpPr/>
          <p:nvPr/>
        </p:nvSpPr>
        <p:spPr>
          <a:xfrm>
            <a:off x="680880" y="2998941"/>
            <a:ext cx="4866759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DCADC95-EFA4-471F-B219-956225C2C1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0" r="18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4696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CAFA352-CACC-4AB4-BB26-AA9A82CAB77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2E28E-71EF-499D-AD25-2958440107F0}"/>
              </a:ext>
            </a:extLst>
          </p:cNvPr>
          <p:cNvSpPr txBox="1"/>
          <p:nvPr/>
        </p:nvSpPr>
        <p:spPr>
          <a:xfrm>
            <a:off x="968884" y="2928730"/>
            <a:ext cx="2869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Solution Part One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9999DE-8C74-458C-9177-9B1F154DE793}"/>
              </a:ext>
            </a:extLst>
          </p:cNvPr>
          <p:cNvSpPr/>
          <p:nvPr/>
        </p:nvSpPr>
        <p:spPr>
          <a:xfrm>
            <a:off x="964075" y="3429000"/>
            <a:ext cx="287450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29CC7F-3F4B-4B8C-86D3-2FFE8B4C8F6C}"/>
              </a:ext>
            </a:extLst>
          </p:cNvPr>
          <p:cNvSpPr txBox="1"/>
          <p:nvPr/>
        </p:nvSpPr>
        <p:spPr>
          <a:xfrm>
            <a:off x="709197" y="4497036"/>
            <a:ext cx="3129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Solution Part Three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58A323-5225-4D0F-B31F-A85F20B1F2B3}"/>
              </a:ext>
            </a:extLst>
          </p:cNvPr>
          <p:cNvSpPr/>
          <p:nvPr/>
        </p:nvSpPr>
        <p:spPr>
          <a:xfrm>
            <a:off x="964075" y="4997306"/>
            <a:ext cx="287450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971D2A-512D-493E-ABF4-2A570F4673D5}"/>
              </a:ext>
            </a:extLst>
          </p:cNvPr>
          <p:cNvSpPr txBox="1"/>
          <p:nvPr/>
        </p:nvSpPr>
        <p:spPr>
          <a:xfrm>
            <a:off x="8088377" y="2928730"/>
            <a:ext cx="2896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Solution Part Two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41306D-E875-4CEA-A4DE-F800C18BDF5C}"/>
              </a:ext>
            </a:extLst>
          </p:cNvPr>
          <p:cNvSpPr/>
          <p:nvPr/>
        </p:nvSpPr>
        <p:spPr>
          <a:xfrm>
            <a:off x="8088377" y="3429000"/>
            <a:ext cx="29017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A3D3C-BF87-4D1E-A287-984C8657814A}"/>
              </a:ext>
            </a:extLst>
          </p:cNvPr>
          <p:cNvSpPr txBox="1"/>
          <p:nvPr/>
        </p:nvSpPr>
        <p:spPr>
          <a:xfrm>
            <a:off x="8088377" y="4497036"/>
            <a:ext cx="2953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Solution Part Four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1C6088-3B2E-4C65-8EE1-84534FEC6076}"/>
              </a:ext>
            </a:extLst>
          </p:cNvPr>
          <p:cNvSpPr/>
          <p:nvPr/>
        </p:nvSpPr>
        <p:spPr>
          <a:xfrm>
            <a:off x="8088377" y="4997306"/>
            <a:ext cx="29017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A31D5C-67EF-4B27-A94C-24D007C13F8E}"/>
              </a:ext>
            </a:extLst>
          </p:cNvPr>
          <p:cNvSpPr txBox="1"/>
          <p:nvPr/>
        </p:nvSpPr>
        <p:spPr>
          <a:xfrm>
            <a:off x="704389" y="758254"/>
            <a:ext cx="2606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Solution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9790D9-1875-4F80-AE93-B91AC225E3EA}"/>
              </a:ext>
            </a:extLst>
          </p:cNvPr>
          <p:cNvSpPr txBox="1"/>
          <p:nvPr/>
        </p:nvSpPr>
        <p:spPr>
          <a:xfrm>
            <a:off x="704389" y="1468146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Devinition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F762362-86F1-4176-8848-4CD4C54CD2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4" r="161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1531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5C4DAC5-DB4F-4C65-8F2F-E64036AE5FA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7" b="10217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BD494A-9E94-4737-9B05-C3D22E82C3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304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8ED179-ED2B-4FBE-B7BA-2CCA800CE830}"/>
              </a:ext>
            </a:extLst>
          </p:cNvPr>
          <p:cNvSpPr txBox="1"/>
          <p:nvPr/>
        </p:nvSpPr>
        <p:spPr>
          <a:xfrm>
            <a:off x="1263451" y="1539495"/>
            <a:ext cx="3109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100" dirty="0" err="1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Analys</a:t>
            </a:r>
            <a:endParaRPr lang="en-US" sz="4000" spc="100" dirty="0">
              <a:solidFill>
                <a:srgbClr val="FB8500"/>
              </a:solidFill>
              <a:latin typeface="Montserrat Black" panose="00000A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C9C820-B5B3-425C-A255-0A4B27BE91D4}"/>
              </a:ext>
            </a:extLst>
          </p:cNvPr>
          <p:cNvSpPr/>
          <p:nvPr/>
        </p:nvSpPr>
        <p:spPr>
          <a:xfrm>
            <a:off x="1263451" y="2667253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C55B6-4F86-4585-A1E2-4CC32E049C78}"/>
              </a:ext>
            </a:extLst>
          </p:cNvPr>
          <p:cNvSpPr txBox="1"/>
          <p:nvPr/>
        </p:nvSpPr>
        <p:spPr>
          <a:xfrm>
            <a:off x="10474392" y="5666059"/>
            <a:ext cx="14574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2987991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5EF016-9366-4903-8053-1DD4869EFC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208890-59BC-4AA5-A639-4DAA6D6FB170}"/>
              </a:ext>
            </a:extLst>
          </p:cNvPr>
          <p:cNvSpPr txBox="1"/>
          <p:nvPr/>
        </p:nvSpPr>
        <p:spPr>
          <a:xfrm>
            <a:off x="1115206" y="1441642"/>
            <a:ext cx="4597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S.W.O.T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0AD33-5728-49C1-8B38-D4DE81ED9D0E}"/>
              </a:ext>
            </a:extLst>
          </p:cNvPr>
          <p:cNvSpPr txBox="1"/>
          <p:nvPr/>
        </p:nvSpPr>
        <p:spPr>
          <a:xfrm>
            <a:off x="8117041" y="1350726"/>
            <a:ext cx="32054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BC73F-4593-4641-857D-FDE4A476825D}"/>
              </a:ext>
            </a:extLst>
          </p:cNvPr>
          <p:cNvSpPr txBox="1"/>
          <p:nvPr/>
        </p:nvSpPr>
        <p:spPr>
          <a:xfrm>
            <a:off x="1115206" y="2905780"/>
            <a:ext cx="2504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Strengths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1AD6E-504A-4D4B-801C-84C4E859E94A}"/>
              </a:ext>
            </a:extLst>
          </p:cNvPr>
          <p:cNvSpPr txBox="1"/>
          <p:nvPr/>
        </p:nvSpPr>
        <p:spPr>
          <a:xfrm>
            <a:off x="2845926" y="3889883"/>
            <a:ext cx="2888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Human Resources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67E40F-832F-4C8B-8692-4C45248BE878}"/>
              </a:ext>
            </a:extLst>
          </p:cNvPr>
          <p:cNvSpPr/>
          <p:nvPr/>
        </p:nvSpPr>
        <p:spPr>
          <a:xfrm>
            <a:off x="2845926" y="5659047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D7CEFA-EF1E-4465-B1A4-875744865006}"/>
              </a:ext>
            </a:extLst>
          </p:cNvPr>
          <p:cNvSpPr txBox="1"/>
          <p:nvPr/>
        </p:nvSpPr>
        <p:spPr>
          <a:xfrm>
            <a:off x="2845926" y="5166788"/>
            <a:ext cx="2888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Human Resources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48E493-63FE-41DC-88E8-9414E0A885F3}"/>
              </a:ext>
            </a:extLst>
          </p:cNvPr>
          <p:cNvSpPr/>
          <p:nvPr/>
        </p:nvSpPr>
        <p:spPr>
          <a:xfrm>
            <a:off x="2845926" y="438214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748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5EF016-9366-4903-8053-1DD4869EFC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208890-59BC-4AA5-A639-4DAA6D6FB170}"/>
              </a:ext>
            </a:extLst>
          </p:cNvPr>
          <p:cNvSpPr txBox="1"/>
          <p:nvPr/>
        </p:nvSpPr>
        <p:spPr>
          <a:xfrm>
            <a:off x="1115206" y="1441642"/>
            <a:ext cx="4597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S.W.O.T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0AD33-5728-49C1-8B38-D4DE81ED9D0E}"/>
              </a:ext>
            </a:extLst>
          </p:cNvPr>
          <p:cNvSpPr txBox="1"/>
          <p:nvPr/>
        </p:nvSpPr>
        <p:spPr>
          <a:xfrm>
            <a:off x="7180150" y="1550781"/>
            <a:ext cx="459773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BC73F-4593-4641-857D-FDE4A476825D}"/>
              </a:ext>
            </a:extLst>
          </p:cNvPr>
          <p:cNvSpPr txBox="1"/>
          <p:nvPr/>
        </p:nvSpPr>
        <p:spPr>
          <a:xfrm>
            <a:off x="1115206" y="2905780"/>
            <a:ext cx="3153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Weaknesses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1AD6E-504A-4D4B-801C-84C4E859E94A}"/>
              </a:ext>
            </a:extLst>
          </p:cNvPr>
          <p:cNvSpPr txBox="1"/>
          <p:nvPr/>
        </p:nvSpPr>
        <p:spPr>
          <a:xfrm>
            <a:off x="2845926" y="3889883"/>
            <a:ext cx="3578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Actives and Processes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67E40F-832F-4C8B-8692-4C45248BE878}"/>
              </a:ext>
            </a:extLst>
          </p:cNvPr>
          <p:cNvSpPr/>
          <p:nvPr/>
        </p:nvSpPr>
        <p:spPr>
          <a:xfrm>
            <a:off x="2845926" y="5659047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D7CEFA-EF1E-4465-B1A4-875744865006}"/>
              </a:ext>
            </a:extLst>
          </p:cNvPr>
          <p:cNvSpPr txBox="1"/>
          <p:nvPr/>
        </p:nvSpPr>
        <p:spPr>
          <a:xfrm>
            <a:off x="2845926" y="5166788"/>
            <a:ext cx="2757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Fast Experiences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48E493-63FE-41DC-88E8-9414E0A885F3}"/>
              </a:ext>
            </a:extLst>
          </p:cNvPr>
          <p:cNvSpPr/>
          <p:nvPr/>
        </p:nvSpPr>
        <p:spPr>
          <a:xfrm>
            <a:off x="2845926" y="438214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820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5EF016-9366-4903-8053-1DD4869EFC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208890-59BC-4AA5-A639-4DAA6D6FB170}"/>
              </a:ext>
            </a:extLst>
          </p:cNvPr>
          <p:cNvSpPr txBox="1"/>
          <p:nvPr/>
        </p:nvSpPr>
        <p:spPr>
          <a:xfrm>
            <a:off x="1115206" y="1441642"/>
            <a:ext cx="4597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S.W.O.T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0AD33-5728-49C1-8B38-D4DE81ED9D0E}"/>
              </a:ext>
            </a:extLst>
          </p:cNvPr>
          <p:cNvSpPr txBox="1"/>
          <p:nvPr/>
        </p:nvSpPr>
        <p:spPr>
          <a:xfrm>
            <a:off x="7923369" y="1550781"/>
            <a:ext cx="325007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BC73F-4593-4641-857D-FDE4A476825D}"/>
              </a:ext>
            </a:extLst>
          </p:cNvPr>
          <p:cNvSpPr txBox="1"/>
          <p:nvPr/>
        </p:nvSpPr>
        <p:spPr>
          <a:xfrm>
            <a:off x="1115206" y="2905780"/>
            <a:ext cx="3459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Opportunities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1AD6E-504A-4D4B-801C-84C4E859E94A}"/>
              </a:ext>
            </a:extLst>
          </p:cNvPr>
          <p:cNvSpPr txBox="1"/>
          <p:nvPr/>
        </p:nvSpPr>
        <p:spPr>
          <a:xfrm>
            <a:off x="2845926" y="3889883"/>
            <a:ext cx="2204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The Economy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67E40F-832F-4C8B-8692-4C45248BE878}"/>
              </a:ext>
            </a:extLst>
          </p:cNvPr>
          <p:cNvSpPr/>
          <p:nvPr/>
        </p:nvSpPr>
        <p:spPr>
          <a:xfrm>
            <a:off x="2845926" y="5659047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D7CEFA-EF1E-4465-B1A4-875744865006}"/>
              </a:ext>
            </a:extLst>
          </p:cNvPr>
          <p:cNvSpPr txBox="1"/>
          <p:nvPr/>
        </p:nvSpPr>
        <p:spPr>
          <a:xfrm>
            <a:off x="2845926" y="5166788"/>
            <a:ext cx="2710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Funding Sources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48E493-63FE-41DC-88E8-9414E0A885F3}"/>
              </a:ext>
            </a:extLst>
          </p:cNvPr>
          <p:cNvSpPr/>
          <p:nvPr/>
        </p:nvSpPr>
        <p:spPr>
          <a:xfrm>
            <a:off x="2845926" y="438214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421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5EF016-9366-4903-8053-1DD4869EFC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208890-59BC-4AA5-A639-4DAA6D6FB170}"/>
              </a:ext>
            </a:extLst>
          </p:cNvPr>
          <p:cNvSpPr txBox="1"/>
          <p:nvPr/>
        </p:nvSpPr>
        <p:spPr>
          <a:xfrm>
            <a:off x="1115206" y="1441642"/>
            <a:ext cx="4597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S.W.O.T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0AD33-5728-49C1-8B38-D4DE81ED9D0E}"/>
              </a:ext>
            </a:extLst>
          </p:cNvPr>
          <p:cNvSpPr txBox="1"/>
          <p:nvPr/>
        </p:nvSpPr>
        <p:spPr>
          <a:xfrm>
            <a:off x="8135404" y="1795585"/>
            <a:ext cx="325007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BC73F-4593-4641-857D-FDE4A476825D}"/>
              </a:ext>
            </a:extLst>
          </p:cNvPr>
          <p:cNvSpPr txBox="1"/>
          <p:nvPr/>
        </p:nvSpPr>
        <p:spPr>
          <a:xfrm>
            <a:off x="1115206" y="2905780"/>
            <a:ext cx="2250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Thereats</a:t>
            </a:r>
            <a:endParaRPr lang="en-US" sz="32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1AD6E-504A-4D4B-801C-84C4E859E94A}"/>
              </a:ext>
            </a:extLst>
          </p:cNvPr>
          <p:cNvSpPr txBox="1"/>
          <p:nvPr/>
        </p:nvSpPr>
        <p:spPr>
          <a:xfrm>
            <a:off x="2845926" y="3889883"/>
            <a:ext cx="220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Demograpich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67E40F-832F-4C8B-8692-4C45248BE878}"/>
              </a:ext>
            </a:extLst>
          </p:cNvPr>
          <p:cNvSpPr/>
          <p:nvPr/>
        </p:nvSpPr>
        <p:spPr>
          <a:xfrm>
            <a:off x="2845926" y="5659047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D7CEFA-EF1E-4465-B1A4-875744865006}"/>
              </a:ext>
            </a:extLst>
          </p:cNvPr>
          <p:cNvSpPr txBox="1"/>
          <p:nvPr/>
        </p:nvSpPr>
        <p:spPr>
          <a:xfrm>
            <a:off x="2845926" y="5166788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Future Trends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48E493-63FE-41DC-88E8-9414E0A885F3}"/>
              </a:ext>
            </a:extLst>
          </p:cNvPr>
          <p:cNvSpPr/>
          <p:nvPr/>
        </p:nvSpPr>
        <p:spPr>
          <a:xfrm>
            <a:off x="2845926" y="438214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87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200AB89-C0B4-4AB3-A5C1-C56F2D80E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CE610-E657-45C3-B06F-6ED2BD3F0EE8}"/>
              </a:ext>
            </a:extLst>
          </p:cNvPr>
          <p:cNvSpPr txBox="1"/>
          <p:nvPr/>
        </p:nvSpPr>
        <p:spPr>
          <a:xfrm>
            <a:off x="783901" y="1057329"/>
            <a:ext cx="4439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P.E.S.T.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5228AA-BFB6-4F9D-80A4-8877E32BAA16}"/>
              </a:ext>
            </a:extLst>
          </p:cNvPr>
          <p:cNvSpPr/>
          <p:nvPr/>
        </p:nvSpPr>
        <p:spPr>
          <a:xfrm>
            <a:off x="0" y="2239617"/>
            <a:ext cx="12192000" cy="4028661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DD99AA-26AB-438A-B7F7-78F778524FC4}"/>
              </a:ext>
            </a:extLst>
          </p:cNvPr>
          <p:cNvSpPr txBox="1"/>
          <p:nvPr/>
        </p:nvSpPr>
        <p:spPr>
          <a:xfrm>
            <a:off x="783901" y="2537537"/>
            <a:ext cx="10775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FB8500"/>
                </a:solidFill>
                <a:latin typeface="Montserrat Light" panose="00000400000000000000" pitchFamily="2" charset="0"/>
              </a:rPr>
              <a:t>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B3D140-5E27-42BB-B9FB-DEA96246AEC7}"/>
              </a:ext>
            </a:extLst>
          </p:cNvPr>
          <p:cNvSpPr txBox="1"/>
          <p:nvPr/>
        </p:nvSpPr>
        <p:spPr>
          <a:xfrm>
            <a:off x="783901" y="4231011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FB8500"/>
                </a:solidFill>
                <a:latin typeface="Montserrat Light" panose="00000400000000000000" pitchFamily="2" charset="0"/>
              </a:rPr>
              <a:t>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4A085A-2D38-42DE-B1AB-8D9997531638}"/>
              </a:ext>
            </a:extLst>
          </p:cNvPr>
          <p:cNvSpPr txBox="1"/>
          <p:nvPr/>
        </p:nvSpPr>
        <p:spPr>
          <a:xfrm>
            <a:off x="10330560" y="2537537"/>
            <a:ext cx="1021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FB8500"/>
                </a:solidFill>
                <a:latin typeface="Montserrat Light" panose="00000400000000000000" pitchFamily="2" charset="0"/>
              </a:rPr>
              <a:t>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949264-164E-423E-92D0-33E2881B4A58}"/>
              </a:ext>
            </a:extLst>
          </p:cNvPr>
          <p:cNvSpPr txBox="1"/>
          <p:nvPr/>
        </p:nvSpPr>
        <p:spPr>
          <a:xfrm>
            <a:off x="10396282" y="4253947"/>
            <a:ext cx="8899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FB8500"/>
                </a:solidFill>
                <a:latin typeface="Montserrat Light" panose="00000400000000000000" pitchFamily="2" charset="0"/>
              </a:rPr>
              <a:t>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D2B96-CE97-4BE3-A504-363FEC8055A8}"/>
              </a:ext>
            </a:extLst>
          </p:cNvPr>
          <p:cNvSpPr txBox="1"/>
          <p:nvPr/>
        </p:nvSpPr>
        <p:spPr>
          <a:xfrm>
            <a:off x="2143561" y="4497630"/>
            <a:ext cx="109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Social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44AF00-90C5-4D23-8F35-3439529DE753}"/>
              </a:ext>
            </a:extLst>
          </p:cNvPr>
          <p:cNvSpPr/>
          <p:nvPr/>
        </p:nvSpPr>
        <p:spPr>
          <a:xfrm>
            <a:off x="2143561" y="498988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F8118-E92D-4B1F-8D5A-6EB6C299C1DB}"/>
              </a:ext>
            </a:extLst>
          </p:cNvPr>
          <p:cNvSpPr txBox="1"/>
          <p:nvPr/>
        </p:nvSpPr>
        <p:spPr>
          <a:xfrm>
            <a:off x="2143561" y="2754660"/>
            <a:ext cx="143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Political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A5FC41-18FB-4ED7-B051-0720D0F507FF}"/>
              </a:ext>
            </a:extLst>
          </p:cNvPr>
          <p:cNvSpPr/>
          <p:nvPr/>
        </p:nvSpPr>
        <p:spPr>
          <a:xfrm>
            <a:off x="2143561" y="324691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FAA715-0212-42C5-ADA6-F87EE7B6A863}"/>
              </a:ext>
            </a:extLst>
          </p:cNvPr>
          <p:cNvSpPr txBox="1"/>
          <p:nvPr/>
        </p:nvSpPr>
        <p:spPr>
          <a:xfrm>
            <a:off x="7682078" y="4497630"/>
            <a:ext cx="2302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Technological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D122E3-BFD4-4D7C-B898-CB62F76D75EC}"/>
              </a:ext>
            </a:extLst>
          </p:cNvPr>
          <p:cNvSpPr/>
          <p:nvPr/>
        </p:nvSpPr>
        <p:spPr>
          <a:xfrm>
            <a:off x="6798365" y="498988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520D54-FAE5-4625-89DB-EEDC95672C62}"/>
              </a:ext>
            </a:extLst>
          </p:cNvPr>
          <p:cNvSpPr txBox="1"/>
          <p:nvPr/>
        </p:nvSpPr>
        <p:spPr>
          <a:xfrm>
            <a:off x="8334499" y="2754660"/>
            <a:ext cx="1649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Economic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972070-666D-4A36-B67C-7838517F1412}"/>
              </a:ext>
            </a:extLst>
          </p:cNvPr>
          <p:cNvSpPr/>
          <p:nvPr/>
        </p:nvSpPr>
        <p:spPr>
          <a:xfrm>
            <a:off x="6798365" y="324691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64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200AB89-C0B4-4AB3-A5C1-C56F2D80E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CE610-E657-45C3-B06F-6ED2BD3F0EE8}"/>
              </a:ext>
            </a:extLst>
          </p:cNvPr>
          <p:cNvSpPr txBox="1"/>
          <p:nvPr/>
        </p:nvSpPr>
        <p:spPr>
          <a:xfrm>
            <a:off x="783901" y="1057329"/>
            <a:ext cx="4538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S.O.E.R. </a:t>
            </a:r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Analys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5228AA-BFB6-4F9D-80A4-8877E32BAA16}"/>
              </a:ext>
            </a:extLst>
          </p:cNvPr>
          <p:cNvSpPr/>
          <p:nvPr/>
        </p:nvSpPr>
        <p:spPr>
          <a:xfrm>
            <a:off x="0" y="2239617"/>
            <a:ext cx="12192000" cy="4028661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DD99AA-26AB-438A-B7F7-78F778524FC4}"/>
              </a:ext>
            </a:extLst>
          </p:cNvPr>
          <p:cNvSpPr txBox="1"/>
          <p:nvPr/>
        </p:nvSpPr>
        <p:spPr>
          <a:xfrm>
            <a:off x="783901" y="2537537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023047"/>
                </a:solidFill>
                <a:latin typeface="Montserrat Light" panose="00000400000000000000" pitchFamily="2" charset="0"/>
              </a:rPr>
              <a:t>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B3D140-5E27-42BB-B9FB-DEA96246AEC7}"/>
              </a:ext>
            </a:extLst>
          </p:cNvPr>
          <p:cNvSpPr txBox="1"/>
          <p:nvPr/>
        </p:nvSpPr>
        <p:spPr>
          <a:xfrm>
            <a:off x="783901" y="4231011"/>
            <a:ext cx="10647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023047"/>
                </a:solidFill>
                <a:latin typeface="Montserrat Light" panose="00000400000000000000" pitchFamily="2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4A085A-2D38-42DE-B1AB-8D9997531638}"/>
              </a:ext>
            </a:extLst>
          </p:cNvPr>
          <p:cNvSpPr txBox="1"/>
          <p:nvPr/>
        </p:nvSpPr>
        <p:spPr>
          <a:xfrm>
            <a:off x="10330560" y="2537537"/>
            <a:ext cx="12298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023047"/>
                </a:solidFill>
                <a:latin typeface="Montserrat Light" panose="00000400000000000000" pitchFamily="2" charset="0"/>
              </a:rPr>
              <a:t>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949264-164E-423E-92D0-33E2881B4A58}"/>
              </a:ext>
            </a:extLst>
          </p:cNvPr>
          <p:cNvSpPr txBox="1"/>
          <p:nvPr/>
        </p:nvSpPr>
        <p:spPr>
          <a:xfrm>
            <a:off x="10396282" y="4253947"/>
            <a:ext cx="10839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023047"/>
                </a:solidFill>
                <a:latin typeface="Montserrat Light" panose="00000400000000000000" pitchFamily="2" charset="0"/>
              </a:rPr>
              <a:t>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D2B96-CE97-4BE3-A504-363FEC8055A8}"/>
              </a:ext>
            </a:extLst>
          </p:cNvPr>
          <p:cNvSpPr txBox="1"/>
          <p:nvPr/>
        </p:nvSpPr>
        <p:spPr>
          <a:xfrm>
            <a:off x="2143561" y="4497630"/>
            <a:ext cx="1919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Aspirations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44AF00-90C5-4D23-8F35-3439529DE753}"/>
              </a:ext>
            </a:extLst>
          </p:cNvPr>
          <p:cNvSpPr/>
          <p:nvPr/>
        </p:nvSpPr>
        <p:spPr>
          <a:xfrm>
            <a:off x="2143561" y="498988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F8118-E92D-4B1F-8D5A-6EB6C299C1DB}"/>
              </a:ext>
            </a:extLst>
          </p:cNvPr>
          <p:cNvSpPr txBox="1"/>
          <p:nvPr/>
        </p:nvSpPr>
        <p:spPr>
          <a:xfrm>
            <a:off x="2143561" y="2754660"/>
            <a:ext cx="1675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Strengths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A5FC41-18FB-4ED7-B051-0720D0F507FF}"/>
              </a:ext>
            </a:extLst>
          </p:cNvPr>
          <p:cNvSpPr/>
          <p:nvPr/>
        </p:nvSpPr>
        <p:spPr>
          <a:xfrm>
            <a:off x="2143561" y="324691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FAA715-0212-42C5-ADA6-F87EE7B6A863}"/>
              </a:ext>
            </a:extLst>
          </p:cNvPr>
          <p:cNvSpPr txBox="1"/>
          <p:nvPr/>
        </p:nvSpPr>
        <p:spPr>
          <a:xfrm>
            <a:off x="8682352" y="449763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Results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D122E3-BFD4-4D7C-B898-CB62F76D75EC}"/>
              </a:ext>
            </a:extLst>
          </p:cNvPr>
          <p:cNvSpPr/>
          <p:nvPr/>
        </p:nvSpPr>
        <p:spPr>
          <a:xfrm>
            <a:off x="6798365" y="498988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520D54-FAE5-4625-89DB-EEDC95672C62}"/>
              </a:ext>
            </a:extLst>
          </p:cNvPr>
          <p:cNvSpPr txBox="1"/>
          <p:nvPr/>
        </p:nvSpPr>
        <p:spPr>
          <a:xfrm>
            <a:off x="7691696" y="2754660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Opportunities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972070-666D-4A36-B67C-7838517F1412}"/>
              </a:ext>
            </a:extLst>
          </p:cNvPr>
          <p:cNvSpPr/>
          <p:nvPr/>
        </p:nvSpPr>
        <p:spPr>
          <a:xfrm>
            <a:off x="6798365" y="3246919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410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200AB89-C0B4-4AB3-A5C1-C56F2D80E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CE610-E657-45C3-B06F-6ED2BD3F0EE8}"/>
              </a:ext>
            </a:extLst>
          </p:cNvPr>
          <p:cNvSpPr txBox="1"/>
          <p:nvPr/>
        </p:nvSpPr>
        <p:spPr>
          <a:xfrm>
            <a:off x="783901" y="1057329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T.O.W.S. MATRIX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8BC99D-C821-4703-913F-31C561B70AE8}"/>
              </a:ext>
            </a:extLst>
          </p:cNvPr>
          <p:cNvSpPr/>
          <p:nvPr/>
        </p:nvSpPr>
        <p:spPr>
          <a:xfrm>
            <a:off x="6320263" y="2164755"/>
            <a:ext cx="2343982" cy="2022931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E9B5D9-127B-4B65-A001-85996A5D74CB}"/>
              </a:ext>
            </a:extLst>
          </p:cNvPr>
          <p:cNvSpPr/>
          <p:nvPr/>
        </p:nvSpPr>
        <p:spPr>
          <a:xfrm>
            <a:off x="6320263" y="4378856"/>
            <a:ext cx="2343982" cy="2008692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66CBF7-F2E6-4FE1-9561-268860BBCD7E}"/>
              </a:ext>
            </a:extLst>
          </p:cNvPr>
          <p:cNvSpPr/>
          <p:nvPr/>
        </p:nvSpPr>
        <p:spPr>
          <a:xfrm>
            <a:off x="3578889" y="2162545"/>
            <a:ext cx="2396484" cy="199642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4FA6F5-3CC6-44D5-A471-39DDFCF1C84A}"/>
              </a:ext>
            </a:extLst>
          </p:cNvPr>
          <p:cNvSpPr/>
          <p:nvPr/>
        </p:nvSpPr>
        <p:spPr>
          <a:xfrm>
            <a:off x="3608544" y="4378856"/>
            <a:ext cx="2366829" cy="2012229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F614BD-5856-4495-BD56-70D09BD8436F}"/>
              </a:ext>
            </a:extLst>
          </p:cNvPr>
          <p:cNvSpPr txBox="1"/>
          <p:nvPr/>
        </p:nvSpPr>
        <p:spPr>
          <a:xfrm>
            <a:off x="3891976" y="2376175"/>
            <a:ext cx="17703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96D275-6C9C-484E-8BEC-0F2F406F2F6A}"/>
              </a:ext>
            </a:extLst>
          </p:cNvPr>
          <p:cNvSpPr txBox="1"/>
          <p:nvPr/>
        </p:nvSpPr>
        <p:spPr>
          <a:xfrm>
            <a:off x="6695550" y="2376175"/>
            <a:ext cx="1593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481102-B25B-4F1C-BD59-CD6C32B2AB70}"/>
              </a:ext>
            </a:extLst>
          </p:cNvPr>
          <p:cNvSpPr txBox="1"/>
          <p:nvPr/>
        </p:nvSpPr>
        <p:spPr>
          <a:xfrm>
            <a:off x="6432345" y="4551002"/>
            <a:ext cx="218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4F7C05-03E1-4A22-A5B1-5540890EB0EE}"/>
              </a:ext>
            </a:extLst>
          </p:cNvPr>
          <p:cNvSpPr txBox="1"/>
          <p:nvPr/>
        </p:nvSpPr>
        <p:spPr>
          <a:xfrm>
            <a:off x="3608544" y="4551002"/>
            <a:ext cx="2307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EA49A7-8431-4FA6-AFB0-82278DA043D6}"/>
              </a:ext>
            </a:extLst>
          </p:cNvPr>
          <p:cNvSpPr txBox="1"/>
          <p:nvPr/>
        </p:nvSpPr>
        <p:spPr>
          <a:xfrm>
            <a:off x="6577581" y="3813285"/>
            <a:ext cx="18293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Strengths </a:t>
            </a:r>
            <a:r>
              <a:rPr lang="en-US" sz="105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Threaths</a:t>
            </a:r>
            <a:endParaRPr lang="en-US" sz="105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FA99CA-727B-4D79-8F1D-6A3D1BD56B47}"/>
              </a:ext>
            </a:extLst>
          </p:cNvPr>
          <p:cNvSpPr txBox="1"/>
          <p:nvPr/>
        </p:nvSpPr>
        <p:spPr>
          <a:xfrm>
            <a:off x="3646052" y="3813285"/>
            <a:ext cx="22621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Strengths Opportunities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4264F6-9AD7-4FBC-8ED6-90E67091FB24}"/>
              </a:ext>
            </a:extLst>
          </p:cNvPr>
          <p:cNvSpPr txBox="1"/>
          <p:nvPr/>
        </p:nvSpPr>
        <p:spPr>
          <a:xfrm>
            <a:off x="3551073" y="6046587"/>
            <a:ext cx="24817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Weaknesses Opportunities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741D7F-A4C9-42D7-8EB3-CEBF6E5309A6}"/>
              </a:ext>
            </a:extLst>
          </p:cNvPr>
          <p:cNvSpPr txBox="1"/>
          <p:nvPr/>
        </p:nvSpPr>
        <p:spPr>
          <a:xfrm>
            <a:off x="6513226" y="6019961"/>
            <a:ext cx="1941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Weaknesses Threats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8DF1BEF-20D7-44FA-A137-EDFB486CB782}"/>
              </a:ext>
            </a:extLst>
          </p:cNvPr>
          <p:cNvSpPr/>
          <p:nvPr/>
        </p:nvSpPr>
        <p:spPr>
          <a:xfrm>
            <a:off x="138661" y="545442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1A8E9E6-996B-4BB4-842F-F1CC5BC98D08}"/>
              </a:ext>
            </a:extLst>
          </p:cNvPr>
          <p:cNvSpPr/>
          <p:nvPr/>
        </p:nvSpPr>
        <p:spPr>
          <a:xfrm>
            <a:off x="138661" y="3466475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A97665-2905-411C-91E5-477045CC7C15}"/>
              </a:ext>
            </a:extLst>
          </p:cNvPr>
          <p:cNvSpPr/>
          <p:nvPr/>
        </p:nvSpPr>
        <p:spPr>
          <a:xfrm>
            <a:off x="8803085" y="5454422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DC6EE96-907C-498B-B1FE-1E48D769DEF9}"/>
              </a:ext>
            </a:extLst>
          </p:cNvPr>
          <p:cNvSpPr/>
          <p:nvPr/>
        </p:nvSpPr>
        <p:spPr>
          <a:xfrm>
            <a:off x="8803085" y="3466475"/>
            <a:ext cx="325007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57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6DD3B4-3760-4283-93A4-D3ABBDF434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3D3922-BAF6-4F90-B086-E5351B3B84AB}"/>
              </a:ext>
            </a:extLst>
          </p:cNvPr>
          <p:cNvSpPr/>
          <p:nvPr/>
        </p:nvSpPr>
        <p:spPr>
          <a:xfrm>
            <a:off x="1258957" y="2518140"/>
            <a:ext cx="9674086" cy="1616765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6A0D40-D8D0-4DF7-8C4D-2D5498658984}"/>
              </a:ext>
            </a:extLst>
          </p:cNvPr>
          <p:cNvSpPr/>
          <p:nvPr/>
        </p:nvSpPr>
        <p:spPr>
          <a:xfrm>
            <a:off x="1258957" y="4330375"/>
            <a:ext cx="9674086" cy="1616765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B9DF5A-2995-4514-BC07-F6C331CFB203}"/>
              </a:ext>
            </a:extLst>
          </p:cNvPr>
          <p:cNvSpPr txBox="1"/>
          <p:nvPr/>
        </p:nvSpPr>
        <p:spPr>
          <a:xfrm>
            <a:off x="2409306" y="1732497"/>
            <a:ext cx="3278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CONTENTS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1AEF34E-A990-4751-8305-22958B89760F}"/>
              </a:ext>
            </a:extLst>
          </p:cNvPr>
          <p:cNvSpPr/>
          <p:nvPr/>
        </p:nvSpPr>
        <p:spPr>
          <a:xfrm>
            <a:off x="2558708" y="2891271"/>
            <a:ext cx="543339" cy="54333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B870AD-80ED-4512-B630-FCD478DAFD79}"/>
              </a:ext>
            </a:extLst>
          </p:cNvPr>
          <p:cNvSpPr txBox="1"/>
          <p:nvPr/>
        </p:nvSpPr>
        <p:spPr>
          <a:xfrm>
            <a:off x="2610920" y="2891271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4ED607-A4F1-44D5-921F-AE639F9D14AE}"/>
              </a:ext>
            </a:extLst>
          </p:cNvPr>
          <p:cNvSpPr txBox="1"/>
          <p:nvPr/>
        </p:nvSpPr>
        <p:spPr>
          <a:xfrm>
            <a:off x="3207272" y="2657502"/>
            <a:ext cx="156645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About Us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EFDC53-B003-45D1-901F-3FF4E3B8D6BA}"/>
              </a:ext>
            </a:extLst>
          </p:cNvPr>
          <p:cNvSpPr/>
          <p:nvPr/>
        </p:nvSpPr>
        <p:spPr>
          <a:xfrm>
            <a:off x="3207273" y="3187044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E4B5DD-FAEB-4979-8CCC-336E2228A870}"/>
              </a:ext>
            </a:extLst>
          </p:cNvPr>
          <p:cNvSpPr/>
          <p:nvPr/>
        </p:nvSpPr>
        <p:spPr>
          <a:xfrm>
            <a:off x="7063854" y="2891271"/>
            <a:ext cx="543339" cy="54333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DB1339-DE48-40D6-933F-E1332579F845}"/>
              </a:ext>
            </a:extLst>
          </p:cNvPr>
          <p:cNvSpPr txBox="1"/>
          <p:nvPr/>
        </p:nvSpPr>
        <p:spPr>
          <a:xfrm>
            <a:off x="7079277" y="2893594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6F6AE4-3244-45EC-8EC2-F84CD9BC9AEF}"/>
              </a:ext>
            </a:extLst>
          </p:cNvPr>
          <p:cNvSpPr txBox="1"/>
          <p:nvPr/>
        </p:nvSpPr>
        <p:spPr>
          <a:xfrm>
            <a:off x="7752767" y="2657502"/>
            <a:ext cx="1204176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Analys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E76119-1371-4035-A2B5-D0554E3B19F9}"/>
              </a:ext>
            </a:extLst>
          </p:cNvPr>
          <p:cNvSpPr/>
          <p:nvPr/>
        </p:nvSpPr>
        <p:spPr>
          <a:xfrm>
            <a:off x="7752768" y="3187044"/>
            <a:ext cx="303801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54A126D-AB2B-4D3E-B476-D0A5018C06F7}"/>
              </a:ext>
            </a:extLst>
          </p:cNvPr>
          <p:cNvSpPr/>
          <p:nvPr/>
        </p:nvSpPr>
        <p:spPr>
          <a:xfrm>
            <a:off x="2518359" y="4707909"/>
            <a:ext cx="543339" cy="54333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B64D7E-E73F-4397-82E7-39AE9A2E4A36}"/>
              </a:ext>
            </a:extLst>
          </p:cNvPr>
          <p:cNvSpPr txBox="1"/>
          <p:nvPr/>
        </p:nvSpPr>
        <p:spPr>
          <a:xfrm>
            <a:off x="2533782" y="4710232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EACD0F-4CD1-42A8-A5B7-3D88D4409DFB}"/>
              </a:ext>
            </a:extLst>
          </p:cNvPr>
          <p:cNvSpPr txBox="1"/>
          <p:nvPr/>
        </p:nvSpPr>
        <p:spPr>
          <a:xfrm>
            <a:off x="3207272" y="4474140"/>
            <a:ext cx="256672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Market </a:t>
            </a:r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Strategi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BEC12A-C812-4E37-9C98-48EA007EAEE9}"/>
              </a:ext>
            </a:extLst>
          </p:cNvPr>
          <p:cNvSpPr/>
          <p:nvPr/>
        </p:nvSpPr>
        <p:spPr>
          <a:xfrm>
            <a:off x="3207273" y="5003682"/>
            <a:ext cx="198483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0F4BF52-62C3-4816-9739-69C9FE1C9D00}"/>
              </a:ext>
            </a:extLst>
          </p:cNvPr>
          <p:cNvSpPr/>
          <p:nvPr/>
        </p:nvSpPr>
        <p:spPr>
          <a:xfrm>
            <a:off x="7102317" y="4707909"/>
            <a:ext cx="543339" cy="54333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AC6ABE-0CBD-448C-8A5B-BA86EAA54CB9}"/>
              </a:ext>
            </a:extLst>
          </p:cNvPr>
          <p:cNvSpPr txBox="1"/>
          <p:nvPr/>
        </p:nvSpPr>
        <p:spPr>
          <a:xfrm>
            <a:off x="7130992" y="469698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C21A5E-2529-4911-B910-D6B1B2C96863}"/>
              </a:ext>
            </a:extLst>
          </p:cNvPr>
          <p:cNvSpPr txBox="1"/>
          <p:nvPr/>
        </p:nvSpPr>
        <p:spPr>
          <a:xfrm>
            <a:off x="7791230" y="4474140"/>
            <a:ext cx="251383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Founde</a:t>
            </a:r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 &amp; 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FE7E94-AFB1-4791-95F4-86D92D060D84}"/>
              </a:ext>
            </a:extLst>
          </p:cNvPr>
          <p:cNvSpPr/>
          <p:nvPr/>
        </p:nvSpPr>
        <p:spPr>
          <a:xfrm>
            <a:off x="7791231" y="5003682"/>
            <a:ext cx="200645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AEBB5F-E37B-4E3D-BD8F-B4B56886ADBB}"/>
              </a:ext>
            </a:extLst>
          </p:cNvPr>
          <p:cNvSpPr txBox="1"/>
          <p:nvPr/>
        </p:nvSpPr>
        <p:spPr>
          <a:xfrm>
            <a:off x="2409306" y="1024611"/>
            <a:ext cx="2308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569138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4E1130B-9039-44CF-98AC-314C156328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7" b="10217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8E1BBA5-12A5-48D2-B8C4-D9EB98A3F0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304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59A5C3-7809-4C79-B670-34719FF6E20B}"/>
              </a:ext>
            </a:extLst>
          </p:cNvPr>
          <p:cNvSpPr txBox="1"/>
          <p:nvPr/>
        </p:nvSpPr>
        <p:spPr>
          <a:xfrm>
            <a:off x="1263450" y="1539495"/>
            <a:ext cx="509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Market Strategy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A0B5CA-85BB-49C9-A6F2-EEF94247D0A4}"/>
              </a:ext>
            </a:extLst>
          </p:cNvPr>
          <p:cNvSpPr/>
          <p:nvPr/>
        </p:nvSpPr>
        <p:spPr>
          <a:xfrm>
            <a:off x="1263451" y="2667253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D739CA-A11B-4261-A1E5-BD3D8ABADB02}"/>
              </a:ext>
            </a:extLst>
          </p:cNvPr>
          <p:cNvSpPr txBox="1"/>
          <p:nvPr/>
        </p:nvSpPr>
        <p:spPr>
          <a:xfrm>
            <a:off x="10474392" y="5666059"/>
            <a:ext cx="14622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1864398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31BC8D-CB05-409E-9B8D-125FBDF06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8BC9CC-E354-4864-B2F2-2795EB3C270D}"/>
              </a:ext>
            </a:extLst>
          </p:cNvPr>
          <p:cNvSpPr txBox="1"/>
          <p:nvPr/>
        </p:nvSpPr>
        <p:spPr>
          <a:xfrm>
            <a:off x="6645275" y="1875528"/>
            <a:ext cx="2247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Market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6F632A-A0A7-4C25-A593-EA7DE4D4B473}"/>
              </a:ext>
            </a:extLst>
          </p:cNvPr>
          <p:cNvSpPr txBox="1"/>
          <p:nvPr/>
        </p:nvSpPr>
        <p:spPr>
          <a:xfrm>
            <a:off x="6645275" y="2583414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Devinition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F85650-315A-475F-B87F-F05DFE98ECD6}"/>
              </a:ext>
            </a:extLst>
          </p:cNvPr>
          <p:cNvSpPr/>
          <p:nvPr/>
        </p:nvSpPr>
        <p:spPr>
          <a:xfrm>
            <a:off x="6531754" y="3631647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42D790A-7D79-4FB9-B71C-C4CF1C1DFC3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0" b="1486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2156CE8-2B7B-4DBC-9D6D-59E42BCBD9B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0" b="148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456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A5578E-304D-493D-A617-ED76FC1F2D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4A89B5-76FF-4C25-9D18-39EC077F3FC7}"/>
              </a:ext>
            </a:extLst>
          </p:cNvPr>
          <p:cNvSpPr/>
          <p:nvPr/>
        </p:nvSpPr>
        <p:spPr>
          <a:xfrm>
            <a:off x="-1" y="2536144"/>
            <a:ext cx="12192000" cy="4321856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EFCFC-5B5A-4EBF-9A5B-ADA634CC47E8}"/>
              </a:ext>
            </a:extLst>
          </p:cNvPr>
          <p:cNvSpPr/>
          <p:nvPr/>
        </p:nvSpPr>
        <p:spPr>
          <a:xfrm>
            <a:off x="4889817" y="4088799"/>
            <a:ext cx="1723252" cy="1279842"/>
          </a:xfrm>
          <a:prstGeom prst="rect">
            <a:avLst/>
          </a:prstGeom>
          <a:noFill/>
          <a:ln w="28575">
            <a:solidFill>
              <a:srgbClr val="FB8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8657353C-46EC-4D9B-8A83-C7B55E39F516}"/>
              </a:ext>
            </a:extLst>
          </p:cNvPr>
          <p:cNvSpPr/>
          <p:nvPr/>
        </p:nvSpPr>
        <p:spPr>
          <a:xfrm rot="5400000">
            <a:off x="3770007" y="2968990"/>
            <a:ext cx="1119809" cy="1119809"/>
          </a:xfrm>
          <a:prstGeom prst="round2DiagRect">
            <a:avLst/>
          </a:prstGeom>
          <a:noFill/>
          <a:ln w="28575">
            <a:solidFill>
              <a:srgbClr val="FB8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A8617A-E928-4C24-8D3C-10B4BD7853B6}"/>
              </a:ext>
            </a:extLst>
          </p:cNvPr>
          <p:cNvSpPr txBox="1"/>
          <p:nvPr/>
        </p:nvSpPr>
        <p:spPr>
          <a:xfrm>
            <a:off x="507852" y="435110"/>
            <a:ext cx="4057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Go To Market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17F37E-028D-4551-9B75-C12C9841FA54}"/>
              </a:ext>
            </a:extLst>
          </p:cNvPr>
          <p:cNvSpPr txBox="1"/>
          <p:nvPr/>
        </p:nvSpPr>
        <p:spPr>
          <a:xfrm>
            <a:off x="507852" y="1142996"/>
            <a:ext cx="26869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Strategy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1ABE3A-7119-4F55-997D-A49CD7DE38A8}"/>
              </a:ext>
            </a:extLst>
          </p:cNvPr>
          <p:cNvSpPr txBox="1"/>
          <p:nvPr/>
        </p:nvSpPr>
        <p:spPr>
          <a:xfrm>
            <a:off x="3826407" y="335345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B5EF02-34B7-463C-9271-2261E8F6B164}"/>
              </a:ext>
            </a:extLst>
          </p:cNvPr>
          <p:cNvSpPr txBox="1"/>
          <p:nvPr/>
        </p:nvSpPr>
        <p:spPr>
          <a:xfrm>
            <a:off x="6744483" y="3332153"/>
            <a:ext cx="885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2E584B-639F-4F60-960F-B0A7CD34F401}"/>
              </a:ext>
            </a:extLst>
          </p:cNvPr>
          <p:cNvSpPr txBox="1"/>
          <p:nvPr/>
        </p:nvSpPr>
        <p:spPr>
          <a:xfrm>
            <a:off x="6580256" y="5732171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E47EA1-851E-4F8A-8F17-251C3F514494}"/>
              </a:ext>
            </a:extLst>
          </p:cNvPr>
          <p:cNvSpPr txBox="1"/>
          <p:nvPr/>
        </p:nvSpPr>
        <p:spPr>
          <a:xfrm>
            <a:off x="3903350" y="5762992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How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3B399B-A2A5-468A-8719-C98D2B4ABEF5}"/>
              </a:ext>
            </a:extLst>
          </p:cNvPr>
          <p:cNvSpPr txBox="1"/>
          <p:nvPr/>
        </p:nvSpPr>
        <p:spPr>
          <a:xfrm>
            <a:off x="5123708" y="4728720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Market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D62E1D-5B86-4475-B2D4-80345125B56A}"/>
              </a:ext>
            </a:extLst>
          </p:cNvPr>
          <p:cNvSpPr txBox="1"/>
          <p:nvPr/>
        </p:nvSpPr>
        <p:spPr>
          <a:xfrm>
            <a:off x="5232712" y="4309788"/>
            <a:ext cx="1037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Go To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02DB09-9D78-4572-BA96-5896C7B17965}"/>
              </a:ext>
            </a:extLst>
          </p:cNvPr>
          <p:cNvSpPr txBox="1"/>
          <p:nvPr/>
        </p:nvSpPr>
        <p:spPr>
          <a:xfrm>
            <a:off x="1236081" y="2847233"/>
            <a:ext cx="2289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What Are You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6A66A-9AA8-475F-97FB-B2E637617A3C}"/>
              </a:ext>
            </a:extLst>
          </p:cNvPr>
          <p:cNvSpPr txBox="1"/>
          <p:nvPr/>
        </p:nvSpPr>
        <p:spPr>
          <a:xfrm>
            <a:off x="2135366" y="3244030"/>
            <a:ext cx="1390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Selling?</a:t>
            </a:r>
          </a:p>
        </p:txBody>
      </p:sp>
      <p:sp>
        <p:nvSpPr>
          <p:cNvPr id="24" name="Rectangle: Diagonal Corners Rounded 23">
            <a:extLst>
              <a:ext uri="{FF2B5EF4-FFF2-40B4-BE49-F238E27FC236}">
                <a16:creationId xmlns:a16="http://schemas.microsoft.com/office/drawing/2014/main" id="{9D54BE53-E9CE-4549-9C01-9FB25DC97A30}"/>
              </a:ext>
            </a:extLst>
          </p:cNvPr>
          <p:cNvSpPr/>
          <p:nvPr/>
        </p:nvSpPr>
        <p:spPr>
          <a:xfrm rot="5400000">
            <a:off x="6613069" y="5372321"/>
            <a:ext cx="1119809" cy="1119809"/>
          </a:xfrm>
          <a:prstGeom prst="round2DiagRect">
            <a:avLst/>
          </a:prstGeom>
          <a:noFill/>
          <a:ln w="28575">
            <a:solidFill>
              <a:srgbClr val="FB8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70D2A893-D6B6-45DD-9A63-49DF5A8D0370}"/>
              </a:ext>
            </a:extLst>
          </p:cNvPr>
          <p:cNvSpPr/>
          <p:nvPr/>
        </p:nvSpPr>
        <p:spPr>
          <a:xfrm>
            <a:off x="6625812" y="2968990"/>
            <a:ext cx="1119809" cy="1119809"/>
          </a:xfrm>
          <a:prstGeom prst="round2DiagRect">
            <a:avLst/>
          </a:prstGeom>
          <a:noFill/>
          <a:ln w="28575">
            <a:solidFill>
              <a:srgbClr val="FB8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Diagonal Corners Rounded 25">
            <a:extLst>
              <a:ext uri="{FF2B5EF4-FFF2-40B4-BE49-F238E27FC236}">
                <a16:creationId xmlns:a16="http://schemas.microsoft.com/office/drawing/2014/main" id="{5564EC49-AF4E-4CE2-B6B4-5F4AE60DA1ED}"/>
              </a:ext>
            </a:extLst>
          </p:cNvPr>
          <p:cNvSpPr/>
          <p:nvPr/>
        </p:nvSpPr>
        <p:spPr>
          <a:xfrm>
            <a:off x="3770007" y="5393841"/>
            <a:ext cx="1119809" cy="1119809"/>
          </a:xfrm>
          <a:prstGeom prst="round2DiagRect">
            <a:avLst/>
          </a:prstGeom>
          <a:noFill/>
          <a:ln w="28575">
            <a:solidFill>
              <a:srgbClr val="FB8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666EF86-FE68-4D44-8E01-681DE5057EF2}"/>
              </a:ext>
            </a:extLst>
          </p:cNvPr>
          <p:cNvSpPr/>
          <p:nvPr/>
        </p:nvSpPr>
        <p:spPr>
          <a:xfrm>
            <a:off x="275416" y="3647724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6BA2D7-4947-49AC-8C81-E5048DC9A4F1}"/>
              </a:ext>
            </a:extLst>
          </p:cNvPr>
          <p:cNvSpPr txBox="1"/>
          <p:nvPr/>
        </p:nvSpPr>
        <p:spPr>
          <a:xfrm>
            <a:off x="296721" y="5362611"/>
            <a:ext cx="3228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How Will You Reach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268D9B-4CB0-46FD-ACC7-C91CB7905470}"/>
              </a:ext>
            </a:extLst>
          </p:cNvPr>
          <p:cNvSpPr txBox="1"/>
          <p:nvPr/>
        </p:nvSpPr>
        <p:spPr>
          <a:xfrm>
            <a:off x="1476531" y="5759408"/>
            <a:ext cx="2048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Your Market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6E29987-CD4A-4CEC-9CE3-4A55E06056C5}"/>
              </a:ext>
            </a:extLst>
          </p:cNvPr>
          <p:cNvSpPr/>
          <p:nvPr/>
        </p:nvSpPr>
        <p:spPr>
          <a:xfrm>
            <a:off x="275416" y="6163102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BF92C1-3066-486A-BBDD-1E8EB5C52BD7}"/>
              </a:ext>
            </a:extLst>
          </p:cNvPr>
          <p:cNvSpPr txBox="1"/>
          <p:nvPr/>
        </p:nvSpPr>
        <p:spPr>
          <a:xfrm>
            <a:off x="8041365" y="2847233"/>
            <a:ext cx="2167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Who Are You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BDBE9F4-A60D-4672-BE1E-E41B5D25CB6B}"/>
              </a:ext>
            </a:extLst>
          </p:cNvPr>
          <p:cNvSpPr txBox="1"/>
          <p:nvPr/>
        </p:nvSpPr>
        <p:spPr>
          <a:xfrm>
            <a:off x="8041365" y="3267004"/>
            <a:ext cx="1846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Selling To?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7C40AA-A108-4E7B-A4FD-096CCA324271}"/>
              </a:ext>
            </a:extLst>
          </p:cNvPr>
          <p:cNvSpPr/>
          <p:nvPr/>
        </p:nvSpPr>
        <p:spPr>
          <a:xfrm>
            <a:off x="8041366" y="3647724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A9FF29-E0AA-4236-9A38-CAFF7D28C711}"/>
              </a:ext>
            </a:extLst>
          </p:cNvPr>
          <p:cNvSpPr txBox="1"/>
          <p:nvPr/>
        </p:nvSpPr>
        <p:spPr>
          <a:xfrm>
            <a:off x="7979315" y="5362611"/>
            <a:ext cx="3937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Where Will You Promote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B1664F-84DE-429E-8670-76DD069DC1BE}"/>
              </a:ext>
            </a:extLst>
          </p:cNvPr>
          <p:cNvSpPr txBox="1"/>
          <p:nvPr/>
        </p:nvSpPr>
        <p:spPr>
          <a:xfrm>
            <a:off x="8045720" y="5753690"/>
            <a:ext cx="2353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Your Product?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F49F08-662E-4DAB-B18E-980685B077A8}"/>
              </a:ext>
            </a:extLst>
          </p:cNvPr>
          <p:cNvSpPr/>
          <p:nvPr/>
        </p:nvSpPr>
        <p:spPr>
          <a:xfrm>
            <a:off x="8041365" y="6162472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951DB05-7F5C-4527-87F0-EE49B7D0459D}"/>
              </a:ext>
            </a:extLst>
          </p:cNvPr>
          <p:cNvSpPr/>
          <p:nvPr/>
        </p:nvSpPr>
        <p:spPr>
          <a:xfrm>
            <a:off x="5751443" y="431843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</p:spTree>
    <p:extLst>
      <p:ext uri="{BB962C8B-B14F-4D97-AF65-F5344CB8AC3E}">
        <p14:creationId xmlns:p14="http://schemas.microsoft.com/office/powerpoint/2010/main" val="3352459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8E9D12-DD82-4DF0-BCEC-B4D5F9B3C03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0678C3-1816-441D-B083-5FF75A05AB53}"/>
              </a:ext>
            </a:extLst>
          </p:cNvPr>
          <p:cNvSpPr txBox="1"/>
          <p:nvPr/>
        </p:nvSpPr>
        <p:spPr>
          <a:xfrm>
            <a:off x="574113" y="606840"/>
            <a:ext cx="6726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Go To Market Strategy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45926E5-518A-452C-88E5-AAF4EED76D13}"/>
              </a:ext>
            </a:extLst>
          </p:cNvPr>
          <p:cNvSpPr/>
          <p:nvPr/>
        </p:nvSpPr>
        <p:spPr>
          <a:xfrm>
            <a:off x="3392557" y="1882230"/>
            <a:ext cx="8799443" cy="4936434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B5E957-7A6D-4553-AC33-7299BC32558B}"/>
              </a:ext>
            </a:extLst>
          </p:cNvPr>
          <p:cNvSpPr txBox="1"/>
          <p:nvPr/>
        </p:nvSpPr>
        <p:spPr>
          <a:xfrm>
            <a:off x="3643992" y="2210361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Product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4EB097-A231-4788-B857-7EEB84C76B17}"/>
              </a:ext>
            </a:extLst>
          </p:cNvPr>
          <p:cNvSpPr txBox="1"/>
          <p:nvPr/>
        </p:nvSpPr>
        <p:spPr>
          <a:xfrm>
            <a:off x="5549078" y="2210361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Economic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3F03F6-E550-4404-BF95-DF4D5E7A6292}"/>
              </a:ext>
            </a:extLst>
          </p:cNvPr>
          <p:cNvSpPr txBox="1"/>
          <p:nvPr/>
        </p:nvSpPr>
        <p:spPr>
          <a:xfrm>
            <a:off x="7712247" y="2210361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Design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0E5367-93C1-43F0-8C72-04EBC5CBDF27}"/>
              </a:ext>
            </a:extLst>
          </p:cNvPr>
          <p:cNvSpPr txBox="1"/>
          <p:nvPr/>
        </p:nvSpPr>
        <p:spPr>
          <a:xfrm>
            <a:off x="9455429" y="2210361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Recomendation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C3B5EB4-9E52-42AA-840F-BB27D32E2CBF}"/>
              </a:ext>
            </a:extLst>
          </p:cNvPr>
          <p:cNvCxnSpPr/>
          <p:nvPr/>
        </p:nvCxnSpPr>
        <p:spPr>
          <a:xfrm>
            <a:off x="7407448" y="1921566"/>
            <a:ext cx="0" cy="4936434"/>
          </a:xfrm>
          <a:prstGeom prst="line">
            <a:avLst/>
          </a:prstGeom>
          <a:ln>
            <a:solidFill>
              <a:srgbClr val="FB8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462AC9B-1D91-4BC3-B931-CA123AA7643B}"/>
              </a:ext>
            </a:extLst>
          </p:cNvPr>
          <p:cNvCxnSpPr/>
          <p:nvPr/>
        </p:nvCxnSpPr>
        <p:spPr>
          <a:xfrm>
            <a:off x="5260596" y="1921566"/>
            <a:ext cx="0" cy="4936434"/>
          </a:xfrm>
          <a:prstGeom prst="line">
            <a:avLst/>
          </a:prstGeom>
          <a:ln>
            <a:solidFill>
              <a:srgbClr val="FB8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B21E298-CC01-40C6-BEC5-A98921C26338}"/>
              </a:ext>
            </a:extLst>
          </p:cNvPr>
          <p:cNvCxnSpPr/>
          <p:nvPr/>
        </p:nvCxnSpPr>
        <p:spPr>
          <a:xfrm>
            <a:off x="9428925" y="1921566"/>
            <a:ext cx="0" cy="4936434"/>
          </a:xfrm>
          <a:prstGeom prst="line">
            <a:avLst/>
          </a:prstGeom>
          <a:ln>
            <a:solidFill>
              <a:srgbClr val="FB8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75501D-0753-4C48-846F-90D68A5EA42C}"/>
              </a:ext>
            </a:extLst>
          </p:cNvPr>
          <p:cNvCxnSpPr/>
          <p:nvPr/>
        </p:nvCxnSpPr>
        <p:spPr>
          <a:xfrm>
            <a:off x="3312526" y="2743200"/>
            <a:ext cx="8799443" cy="0"/>
          </a:xfrm>
          <a:prstGeom prst="line">
            <a:avLst/>
          </a:prstGeom>
          <a:ln>
            <a:solidFill>
              <a:srgbClr val="FB8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2F05B8A-FCDF-4CC7-AA74-DC32965A4C35}"/>
              </a:ext>
            </a:extLst>
          </p:cNvPr>
          <p:cNvSpPr txBox="1"/>
          <p:nvPr/>
        </p:nvSpPr>
        <p:spPr>
          <a:xfrm>
            <a:off x="593252" y="3223378"/>
            <a:ext cx="220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Key Question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E033D7-FD3E-40C6-8997-F68759DB1854}"/>
              </a:ext>
            </a:extLst>
          </p:cNvPr>
          <p:cNvSpPr txBox="1"/>
          <p:nvPr/>
        </p:nvSpPr>
        <p:spPr>
          <a:xfrm>
            <a:off x="574113" y="4282003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Focus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A81778-92C9-4344-B26C-CADEF96252B0}"/>
              </a:ext>
            </a:extLst>
          </p:cNvPr>
          <p:cNvSpPr txBox="1"/>
          <p:nvPr/>
        </p:nvSpPr>
        <p:spPr>
          <a:xfrm>
            <a:off x="574113" y="5508182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Outcomes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5B65B4C-77E9-468B-B056-3B9BF90B8609}"/>
              </a:ext>
            </a:extLst>
          </p:cNvPr>
          <p:cNvSpPr/>
          <p:nvPr/>
        </p:nvSpPr>
        <p:spPr>
          <a:xfrm>
            <a:off x="3504683" y="3071193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3E5125D-043B-44D7-B2DA-0807C4F9DF51}"/>
              </a:ext>
            </a:extLst>
          </p:cNvPr>
          <p:cNvSpPr/>
          <p:nvPr/>
        </p:nvSpPr>
        <p:spPr>
          <a:xfrm>
            <a:off x="3504683" y="3568148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67E3A2-C329-4023-8059-297260322F20}"/>
              </a:ext>
            </a:extLst>
          </p:cNvPr>
          <p:cNvSpPr/>
          <p:nvPr/>
        </p:nvSpPr>
        <p:spPr>
          <a:xfrm>
            <a:off x="3678553" y="3499633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0C0876-F1FA-41A5-B5FE-814920B0D939}"/>
              </a:ext>
            </a:extLst>
          </p:cNvPr>
          <p:cNvSpPr/>
          <p:nvPr/>
        </p:nvSpPr>
        <p:spPr>
          <a:xfrm>
            <a:off x="3678553" y="2947357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710A6BB-38ED-4741-8CAC-01DE1C25DCC8}"/>
              </a:ext>
            </a:extLst>
          </p:cNvPr>
          <p:cNvSpPr/>
          <p:nvPr/>
        </p:nvSpPr>
        <p:spPr>
          <a:xfrm>
            <a:off x="3504683" y="4231178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71964B0-5A9B-4793-B835-1610751837C3}"/>
              </a:ext>
            </a:extLst>
          </p:cNvPr>
          <p:cNvSpPr/>
          <p:nvPr/>
        </p:nvSpPr>
        <p:spPr>
          <a:xfrm>
            <a:off x="3678553" y="4162663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57F0B3E-14B2-4C33-8AE5-BA2C4E22C210}"/>
              </a:ext>
            </a:extLst>
          </p:cNvPr>
          <p:cNvSpPr/>
          <p:nvPr/>
        </p:nvSpPr>
        <p:spPr>
          <a:xfrm>
            <a:off x="3504683" y="4821924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59549E3-20E1-4F3D-9AE4-1DDDE0FFE91E}"/>
              </a:ext>
            </a:extLst>
          </p:cNvPr>
          <p:cNvSpPr/>
          <p:nvPr/>
        </p:nvSpPr>
        <p:spPr>
          <a:xfrm>
            <a:off x="3678553" y="4753409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B7B1F67-85D4-4298-88A6-2B7651BE6FC0}"/>
              </a:ext>
            </a:extLst>
          </p:cNvPr>
          <p:cNvSpPr/>
          <p:nvPr/>
        </p:nvSpPr>
        <p:spPr>
          <a:xfrm>
            <a:off x="3523230" y="5481185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A1A0826-9D68-4A23-AB08-3874708D3B85}"/>
              </a:ext>
            </a:extLst>
          </p:cNvPr>
          <p:cNvSpPr/>
          <p:nvPr/>
        </p:nvSpPr>
        <p:spPr>
          <a:xfrm>
            <a:off x="3697100" y="5412670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23AD7C4-9748-4982-9790-432D65CC6DCE}"/>
              </a:ext>
            </a:extLst>
          </p:cNvPr>
          <p:cNvSpPr/>
          <p:nvPr/>
        </p:nvSpPr>
        <p:spPr>
          <a:xfrm>
            <a:off x="3504683" y="6098154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E54B0B1-4653-4C6D-AD2D-DBE54088DCC8}"/>
              </a:ext>
            </a:extLst>
          </p:cNvPr>
          <p:cNvSpPr/>
          <p:nvPr/>
        </p:nvSpPr>
        <p:spPr>
          <a:xfrm>
            <a:off x="3678553" y="6029639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DED91A-EB2E-45FE-A712-A20215367FB6}"/>
              </a:ext>
            </a:extLst>
          </p:cNvPr>
          <p:cNvSpPr/>
          <p:nvPr/>
        </p:nvSpPr>
        <p:spPr>
          <a:xfrm>
            <a:off x="5526159" y="3036699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3A79176-6140-4CBF-B75F-62AD5DD8E4D9}"/>
              </a:ext>
            </a:extLst>
          </p:cNvPr>
          <p:cNvSpPr/>
          <p:nvPr/>
        </p:nvSpPr>
        <p:spPr>
          <a:xfrm>
            <a:off x="5700029" y="2968184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B505547-4BB3-4DC6-BEB6-3B420526E98E}"/>
              </a:ext>
            </a:extLst>
          </p:cNvPr>
          <p:cNvSpPr/>
          <p:nvPr/>
        </p:nvSpPr>
        <p:spPr>
          <a:xfrm>
            <a:off x="5526159" y="4294124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FE720B4-F914-4FA3-8825-0832A5DCB143}"/>
              </a:ext>
            </a:extLst>
          </p:cNvPr>
          <p:cNvSpPr/>
          <p:nvPr/>
        </p:nvSpPr>
        <p:spPr>
          <a:xfrm>
            <a:off x="5700029" y="4225609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F3DD271-B41A-4C6E-AC01-13681216A94B}"/>
              </a:ext>
            </a:extLst>
          </p:cNvPr>
          <p:cNvSpPr/>
          <p:nvPr/>
        </p:nvSpPr>
        <p:spPr>
          <a:xfrm>
            <a:off x="5526159" y="4890439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B57FB4-CAEC-419F-98D9-429341296FA3}"/>
              </a:ext>
            </a:extLst>
          </p:cNvPr>
          <p:cNvSpPr/>
          <p:nvPr/>
        </p:nvSpPr>
        <p:spPr>
          <a:xfrm>
            <a:off x="5700029" y="4821924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8FCD517-FAFD-436C-918E-95668C98790F}"/>
              </a:ext>
            </a:extLst>
          </p:cNvPr>
          <p:cNvSpPr/>
          <p:nvPr/>
        </p:nvSpPr>
        <p:spPr>
          <a:xfrm>
            <a:off x="5526159" y="5549700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021D2F4-766F-40AC-B117-E3C5AA5BFB55}"/>
              </a:ext>
            </a:extLst>
          </p:cNvPr>
          <p:cNvSpPr/>
          <p:nvPr/>
        </p:nvSpPr>
        <p:spPr>
          <a:xfrm>
            <a:off x="5700029" y="5481185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114C6E5-C2EA-4C01-B3CE-9DC5C23AF9F6}"/>
              </a:ext>
            </a:extLst>
          </p:cNvPr>
          <p:cNvSpPr/>
          <p:nvPr/>
        </p:nvSpPr>
        <p:spPr>
          <a:xfrm>
            <a:off x="7618409" y="3033058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D9CD9C1-19F3-4EA1-91A5-05119D634EB0}"/>
              </a:ext>
            </a:extLst>
          </p:cNvPr>
          <p:cNvSpPr/>
          <p:nvPr/>
        </p:nvSpPr>
        <p:spPr>
          <a:xfrm>
            <a:off x="7792279" y="2964543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6CC1D5E-C99B-4271-9FF4-59F293CBE19E}"/>
              </a:ext>
            </a:extLst>
          </p:cNvPr>
          <p:cNvSpPr/>
          <p:nvPr/>
        </p:nvSpPr>
        <p:spPr>
          <a:xfrm>
            <a:off x="7618409" y="3698567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7DCB473-D315-4C2F-90FB-0AFF850AAE80}"/>
              </a:ext>
            </a:extLst>
          </p:cNvPr>
          <p:cNvSpPr/>
          <p:nvPr/>
        </p:nvSpPr>
        <p:spPr>
          <a:xfrm>
            <a:off x="7792279" y="3630052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A88B5AD-31D0-468F-A923-E20E9B6FBB4A}"/>
              </a:ext>
            </a:extLst>
          </p:cNvPr>
          <p:cNvSpPr/>
          <p:nvPr/>
        </p:nvSpPr>
        <p:spPr>
          <a:xfrm>
            <a:off x="7618409" y="4350518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C850134-181D-4E6A-94E8-410032C7AFA7}"/>
              </a:ext>
            </a:extLst>
          </p:cNvPr>
          <p:cNvSpPr/>
          <p:nvPr/>
        </p:nvSpPr>
        <p:spPr>
          <a:xfrm>
            <a:off x="7792279" y="4282003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D58844FE-78D2-45E2-9319-8C8B8874E03B}"/>
              </a:ext>
            </a:extLst>
          </p:cNvPr>
          <p:cNvSpPr/>
          <p:nvPr/>
        </p:nvSpPr>
        <p:spPr>
          <a:xfrm>
            <a:off x="7653489" y="5576697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93A43BF-9ACE-4C6B-B591-B294571F5FB7}"/>
              </a:ext>
            </a:extLst>
          </p:cNvPr>
          <p:cNvSpPr/>
          <p:nvPr/>
        </p:nvSpPr>
        <p:spPr>
          <a:xfrm>
            <a:off x="7827359" y="5508182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18602CE-E06F-41A9-9C37-EC39AA80D028}"/>
              </a:ext>
            </a:extLst>
          </p:cNvPr>
          <p:cNvSpPr/>
          <p:nvPr/>
        </p:nvSpPr>
        <p:spPr>
          <a:xfrm>
            <a:off x="9809405" y="4366365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C43DAB6-0B70-49C2-8DDD-0AA010FA9588}"/>
              </a:ext>
            </a:extLst>
          </p:cNvPr>
          <p:cNvSpPr/>
          <p:nvPr/>
        </p:nvSpPr>
        <p:spPr>
          <a:xfrm>
            <a:off x="9983275" y="4297850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F1D0B08-3A2C-409E-9A04-79C8685C425E}"/>
              </a:ext>
            </a:extLst>
          </p:cNvPr>
          <p:cNvSpPr/>
          <p:nvPr/>
        </p:nvSpPr>
        <p:spPr>
          <a:xfrm>
            <a:off x="9809405" y="3104292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7639428-8BE2-4DED-A47A-DAC1D90A4FFB}"/>
              </a:ext>
            </a:extLst>
          </p:cNvPr>
          <p:cNvSpPr/>
          <p:nvPr/>
        </p:nvSpPr>
        <p:spPr>
          <a:xfrm>
            <a:off x="9983275" y="3035777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7045C3D-F516-4B26-8503-2DD9AA836A72}"/>
              </a:ext>
            </a:extLst>
          </p:cNvPr>
          <p:cNvSpPr/>
          <p:nvPr/>
        </p:nvSpPr>
        <p:spPr>
          <a:xfrm>
            <a:off x="9809405" y="5610938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82164C4-F72D-4759-B66B-EFFDC577C9EE}"/>
              </a:ext>
            </a:extLst>
          </p:cNvPr>
          <p:cNvSpPr/>
          <p:nvPr/>
        </p:nvSpPr>
        <p:spPr>
          <a:xfrm>
            <a:off x="9983275" y="5542423"/>
            <a:ext cx="146277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71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687C8C-9E06-4EE3-9ED2-2B0E157844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BB5BD6-A586-4B63-ADAB-EFC702D6B236}"/>
              </a:ext>
            </a:extLst>
          </p:cNvPr>
          <p:cNvSpPr txBox="1"/>
          <p:nvPr/>
        </p:nvSpPr>
        <p:spPr>
          <a:xfrm>
            <a:off x="772896" y="726110"/>
            <a:ext cx="3682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Distribution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EC30AC-34A5-49AB-BB2A-A596F53A556A}"/>
              </a:ext>
            </a:extLst>
          </p:cNvPr>
          <p:cNvSpPr txBox="1"/>
          <p:nvPr/>
        </p:nvSpPr>
        <p:spPr>
          <a:xfrm>
            <a:off x="772896" y="1433996"/>
            <a:ext cx="2566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Channel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209673-4B81-4974-B0A4-DFC09AF78AB3}"/>
              </a:ext>
            </a:extLst>
          </p:cNvPr>
          <p:cNvSpPr/>
          <p:nvPr/>
        </p:nvSpPr>
        <p:spPr>
          <a:xfrm>
            <a:off x="887896" y="2716696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E7852-2C61-4DCC-8C55-195E19D320A1}"/>
              </a:ext>
            </a:extLst>
          </p:cNvPr>
          <p:cNvSpPr txBox="1"/>
          <p:nvPr/>
        </p:nvSpPr>
        <p:spPr>
          <a:xfrm>
            <a:off x="916928" y="2843672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01.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B3B7A-17AE-4AFF-AC88-711712FAF419}"/>
              </a:ext>
            </a:extLst>
          </p:cNvPr>
          <p:cNvSpPr/>
          <p:nvPr/>
        </p:nvSpPr>
        <p:spPr>
          <a:xfrm>
            <a:off x="918353" y="4070075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FA9EE-C045-4FD7-B1FF-5597EB98D6E6}"/>
              </a:ext>
            </a:extLst>
          </p:cNvPr>
          <p:cNvSpPr txBox="1"/>
          <p:nvPr/>
        </p:nvSpPr>
        <p:spPr>
          <a:xfrm>
            <a:off x="916928" y="4197051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03.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A7BCAE-199C-4E05-AE81-020ACE5B024C}"/>
              </a:ext>
            </a:extLst>
          </p:cNvPr>
          <p:cNvSpPr/>
          <p:nvPr/>
        </p:nvSpPr>
        <p:spPr>
          <a:xfrm>
            <a:off x="919155" y="5418230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67169B-9651-4D9E-B4F2-C717367DA6C1}"/>
              </a:ext>
            </a:extLst>
          </p:cNvPr>
          <p:cNvSpPr txBox="1"/>
          <p:nvPr/>
        </p:nvSpPr>
        <p:spPr>
          <a:xfrm>
            <a:off x="916929" y="5545206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05.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2B33A5-4097-4446-932A-D54D33C58603}"/>
              </a:ext>
            </a:extLst>
          </p:cNvPr>
          <p:cNvSpPr/>
          <p:nvPr/>
        </p:nvSpPr>
        <p:spPr>
          <a:xfrm>
            <a:off x="6125656" y="2716696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BC886E-2050-4888-B7B7-857A66912C9A}"/>
              </a:ext>
            </a:extLst>
          </p:cNvPr>
          <p:cNvSpPr txBox="1"/>
          <p:nvPr/>
        </p:nvSpPr>
        <p:spPr>
          <a:xfrm>
            <a:off x="6125033" y="2843672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02.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42370F-42E0-4449-87D2-845E2289FCBC}"/>
              </a:ext>
            </a:extLst>
          </p:cNvPr>
          <p:cNvSpPr/>
          <p:nvPr/>
        </p:nvSpPr>
        <p:spPr>
          <a:xfrm>
            <a:off x="6141686" y="4070075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631E1-1206-49BC-A98E-CB441F3BFFD8}"/>
              </a:ext>
            </a:extLst>
          </p:cNvPr>
          <p:cNvSpPr txBox="1"/>
          <p:nvPr/>
        </p:nvSpPr>
        <p:spPr>
          <a:xfrm>
            <a:off x="6125033" y="4197051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04.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D59D63-8C36-4174-9B73-64F9843AC94C}"/>
              </a:ext>
            </a:extLst>
          </p:cNvPr>
          <p:cNvSpPr/>
          <p:nvPr/>
        </p:nvSpPr>
        <p:spPr>
          <a:xfrm>
            <a:off x="6133671" y="5418230"/>
            <a:ext cx="715617" cy="715617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689855-2258-4C39-AAED-E5FFA4B4EC57}"/>
              </a:ext>
            </a:extLst>
          </p:cNvPr>
          <p:cNvSpPr txBox="1"/>
          <p:nvPr/>
        </p:nvSpPr>
        <p:spPr>
          <a:xfrm>
            <a:off x="6125033" y="554520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06.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CDB89E-68ED-4418-B353-500351D3304D}"/>
              </a:ext>
            </a:extLst>
          </p:cNvPr>
          <p:cNvSpPr txBox="1"/>
          <p:nvPr/>
        </p:nvSpPr>
        <p:spPr>
          <a:xfrm>
            <a:off x="1833070" y="2643617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Direct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E48D84-0B80-4E3A-818A-393700D9CE56}"/>
              </a:ext>
            </a:extLst>
          </p:cNvPr>
          <p:cNvSpPr/>
          <p:nvPr/>
        </p:nvSpPr>
        <p:spPr>
          <a:xfrm>
            <a:off x="1833070" y="3033778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0F6219-41CE-4145-9C9C-CACC7251FAE3}"/>
              </a:ext>
            </a:extLst>
          </p:cNvPr>
          <p:cNvSpPr txBox="1"/>
          <p:nvPr/>
        </p:nvSpPr>
        <p:spPr>
          <a:xfrm>
            <a:off x="1833070" y="404212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Independent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397135-E44C-4C90-BAC2-26C24ABE2BC1}"/>
              </a:ext>
            </a:extLst>
          </p:cNvPr>
          <p:cNvSpPr/>
          <p:nvPr/>
        </p:nvSpPr>
        <p:spPr>
          <a:xfrm>
            <a:off x="1833070" y="4403982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CA720E-4AE5-4845-8066-5A033FEDDC43}"/>
              </a:ext>
            </a:extLst>
          </p:cNvPr>
          <p:cNvSpPr txBox="1"/>
          <p:nvPr/>
        </p:nvSpPr>
        <p:spPr>
          <a:xfrm>
            <a:off x="1833070" y="5379918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Retail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7EB2304-A3FC-41FA-996C-2EAE5D2BBAB8}"/>
              </a:ext>
            </a:extLst>
          </p:cNvPr>
          <p:cNvSpPr/>
          <p:nvPr/>
        </p:nvSpPr>
        <p:spPr>
          <a:xfrm>
            <a:off x="1833070" y="5726716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F8F671-595E-4E2E-BA2C-4C32106B5E79}"/>
              </a:ext>
            </a:extLst>
          </p:cNvPr>
          <p:cNvSpPr txBox="1"/>
          <p:nvPr/>
        </p:nvSpPr>
        <p:spPr>
          <a:xfrm>
            <a:off x="7108856" y="2643617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Sale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60994C-2763-46A9-B7A1-E9B51C81EE9A}"/>
              </a:ext>
            </a:extLst>
          </p:cNvPr>
          <p:cNvSpPr/>
          <p:nvPr/>
        </p:nvSpPr>
        <p:spPr>
          <a:xfrm>
            <a:off x="7108856" y="3027805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01E1E5-DA61-4E65-9BCA-C458A2F8B92F}"/>
              </a:ext>
            </a:extLst>
          </p:cNvPr>
          <p:cNvSpPr txBox="1"/>
          <p:nvPr/>
        </p:nvSpPr>
        <p:spPr>
          <a:xfrm>
            <a:off x="7108856" y="4042123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Agent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95FF61-D899-43F1-800E-90A38D9321AD}"/>
              </a:ext>
            </a:extLst>
          </p:cNvPr>
          <p:cNvSpPr/>
          <p:nvPr/>
        </p:nvSpPr>
        <p:spPr>
          <a:xfrm>
            <a:off x="7108856" y="4408291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463B2A-D1E7-4FDA-94B3-FBB63434718A}"/>
              </a:ext>
            </a:extLst>
          </p:cNvPr>
          <p:cNvSpPr txBox="1"/>
          <p:nvPr/>
        </p:nvSpPr>
        <p:spPr>
          <a:xfrm>
            <a:off x="7108856" y="5379918"/>
            <a:ext cx="2683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Own Sales Force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DCC1890-E014-4519-BC82-30CBD943C50F}"/>
              </a:ext>
            </a:extLst>
          </p:cNvPr>
          <p:cNvSpPr/>
          <p:nvPr/>
        </p:nvSpPr>
        <p:spPr>
          <a:xfrm>
            <a:off x="7108856" y="5726716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501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CB58FD1-C425-4026-9757-62D9AA1D36B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5B128C-2E1B-4A8F-9398-0B3D2D2AF8A2}"/>
              </a:ext>
            </a:extLst>
          </p:cNvPr>
          <p:cNvSpPr txBox="1"/>
          <p:nvPr/>
        </p:nvSpPr>
        <p:spPr>
          <a:xfrm>
            <a:off x="1170461" y="1083918"/>
            <a:ext cx="2497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Optimal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EABD36-E737-4D09-AB07-B80AE75BF609}"/>
              </a:ext>
            </a:extLst>
          </p:cNvPr>
          <p:cNvSpPr txBox="1"/>
          <p:nvPr/>
        </p:nvSpPr>
        <p:spPr>
          <a:xfrm>
            <a:off x="1170461" y="1791804"/>
            <a:ext cx="3002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Customer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2877FB-E14E-4785-A7D3-0B71B2E46EE6}"/>
              </a:ext>
            </a:extLst>
          </p:cNvPr>
          <p:cNvSpPr/>
          <p:nvPr/>
        </p:nvSpPr>
        <p:spPr>
          <a:xfrm>
            <a:off x="755374" y="2955235"/>
            <a:ext cx="10654748" cy="3902765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3A59B7-53D6-4B1C-9B61-164D382CAE04}"/>
              </a:ext>
            </a:extLst>
          </p:cNvPr>
          <p:cNvSpPr/>
          <p:nvPr/>
        </p:nvSpPr>
        <p:spPr>
          <a:xfrm>
            <a:off x="1444487" y="2955235"/>
            <a:ext cx="954156" cy="1113182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F20CFA-29EE-4EED-BCCD-4EAA8B435409}"/>
              </a:ext>
            </a:extLst>
          </p:cNvPr>
          <p:cNvSpPr/>
          <p:nvPr/>
        </p:nvSpPr>
        <p:spPr>
          <a:xfrm>
            <a:off x="9793357" y="2955235"/>
            <a:ext cx="954156" cy="1113182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4221FE-AED9-4648-8029-05BF249A92FD}"/>
              </a:ext>
            </a:extLst>
          </p:cNvPr>
          <p:cNvSpPr txBox="1"/>
          <p:nvPr/>
        </p:nvSpPr>
        <p:spPr>
          <a:xfrm>
            <a:off x="1507867" y="3028890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548554-96B4-4CE0-8F8D-990870B2AC8F}"/>
              </a:ext>
            </a:extLst>
          </p:cNvPr>
          <p:cNvSpPr txBox="1"/>
          <p:nvPr/>
        </p:nvSpPr>
        <p:spPr>
          <a:xfrm>
            <a:off x="1414992" y="3425687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23-42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FA63B8-85E2-402A-B9C5-5C4F87CEC295}"/>
              </a:ext>
            </a:extLst>
          </p:cNvPr>
          <p:cNvSpPr txBox="1"/>
          <p:nvPr/>
        </p:nvSpPr>
        <p:spPr>
          <a:xfrm>
            <a:off x="9870892" y="3028890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B3D198-0259-4D12-AB1B-01364B25BFBE}"/>
              </a:ext>
            </a:extLst>
          </p:cNvPr>
          <p:cNvSpPr txBox="1"/>
          <p:nvPr/>
        </p:nvSpPr>
        <p:spPr>
          <a:xfrm>
            <a:off x="9778017" y="3425687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23-42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434454-2C00-4AF2-A497-F047C312BA79}"/>
              </a:ext>
            </a:extLst>
          </p:cNvPr>
          <p:cNvSpPr txBox="1"/>
          <p:nvPr/>
        </p:nvSpPr>
        <p:spPr>
          <a:xfrm>
            <a:off x="2556751" y="3295036"/>
            <a:ext cx="97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Mens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809DF2-7CF7-43AC-AD2B-6ACBEE8E8812}"/>
              </a:ext>
            </a:extLst>
          </p:cNvPr>
          <p:cNvSpPr txBox="1"/>
          <p:nvPr/>
        </p:nvSpPr>
        <p:spPr>
          <a:xfrm>
            <a:off x="8134517" y="3295036"/>
            <a:ext cx="150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Womens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AF52737-A4E6-4672-A4CA-8C751192484B}"/>
              </a:ext>
            </a:extLst>
          </p:cNvPr>
          <p:cNvSpPr/>
          <p:nvPr/>
        </p:nvSpPr>
        <p:spPr>
          <a:xfrm>
            <a:off x="1448232" y="4729320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8A3807-CB52-4AAA-A4F1-8950396FB2AF}"/>
              </a:ext>
            </a:extLst>
          </p:cNvPr>
          <p:cNvSpPr/>
          <p:nvPr/>
        </p:nvSpPr>
        <p:spPr>
          <a:xfrm>
            <a:off x="1751783" y="4546580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F7D76B-BBA4-48C7-9EB3-F7A60218EA23}"/>
              </a:ext>
            </a:extLst>
          </p:cNvPr>
          <p:cNvSpPr/>
          <p:nvPr/>
        </p:nvSpPr>
        <p:spPr>
          <a:xfrm>
            <a:off x="1448232" y="5370669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998E6E4-30BD-4636-BE64-31AC27FE71CC}"/>
              </a:ext>
            </a:extLst>
          </p:cNvPr>
          <p:cNvSpPr/>
          <p:nvPr/>
        </p:nvSpPr>
        <p:spPr>
          <a:xfrm>
            <a:off x="1751783" y="5187929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24FB3E9-B39D-46BD-90BF-EF47244190F0}"/>
              </a:ext>
            </a:extLst>
          </p:cNvPr>
          <p:cNvSpPr/>
          <p:nvPr/>
        </p:nvSpPr>
        <p:spPr>
          <a:xfrm>
            <a:off x="1448232" y="5963330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4C39A0-430D-46B8-8603-FA6C8F93CBCC}"/>
              </a:ext>
            </a:extLst>
          </p:cNvPr>
          <p:cNvSpPr/>
          <p:nvPr/>
        </p:nvSpPr>
        <p:spPr>
          <a:xfrm>
            <a:off x="1751783" y="5780590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D5C670-CEC7-45B6-9E4B-59284420D144}"/>
              </a:ext>
            </a:extLst>
          </p:cNvPr>
          <p:cNvSpPr/>
          <p:nvPr/>
        </p:nvSpPr>
        <p:spPr>
          <a:xfrm>
            <a:off x="7190143" y="4729320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1AA654-2DE2-421F-BE79-05879A2D8184}"/>
              </a:ext>
            </a:extLst>
          </p:cNvPr>
          <p:cNvSpPr/>
          <p:nvPr/>
        </p:nvSpPr>
        <p:spPr>
          <a:xfrm>
            <a:off x="7493694" y="4546580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FC93FAB-6CF9-431C-8B0E-4B06C20624CB}"/>
              </a:ext>
            </a:extLst>
          </p:cNvPr>
          <p:cNvSpPr/>
          <p:nvPr/>
        </p:nvSpPr>
        <p:spPr>
          <a:xfrm>
            <a:off x="7190143" y="5370669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60CE6A-CBAC-4315-A051-28DF43A1DD2C}"/>
              </a:ext>
            </a:extLst>
          </p:cNvPr>
          <p:cNvSpPr/>
          <p:nvPr/>
        </p:nvSpPr>
        <p:spPr>
          <a:xfrm>
            <a:off x="7493694" y="5187929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C4E432-A7D3-47AE-BA73-3C2BE351A227}"/>
              </a:ext>
            </a:extLst>
          </p:cNvPr>
          <p:cNvSpPr/>
          <p:nvPr/>
        </p:nvSpPr>
        <p:spPr>
          <a:xfrm>
            <a:off x="7190143" y="5963330"/>
            <a:ext cx="119269" cy="119269"/>
          </a:xfrm>
          <a:prstGeom prst="ellipse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4E5B850-7ACC-4A07-BFB6-B3EBC66042C5}"/>
              </a:ext>
            </a:extLst>
          </p:cNvPr>
          <p:cNvSpPr/>
          <p:nvPr/>
        </p:nvSpPr>
        <p:spPr>
          <a:xfrm>
            <a:off x="7493694" y="5780590"/>
            <a:ext cx="325007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787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07D0A13-69E0-4723-9340-B5C87281E2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7" b="10217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8CD9CB-F162-4975-A4DA-2BE88394A7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304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9265E9-1870-4141-A150-E9E84ACFEAC8}"/>
              </a:ext>
            </a:extLst>
          </p:cNvPr>
          <p:cNvSpPr txBox="1"/>
          <p:nvPr/>
        </p:nvSpPr>
        <p:spPr>
          <a:xfrm>
            <a:off x="1263450" y="1539495"/>
            <a:ext cx="5654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Founder And 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715765-4CC5-4A15-A709-62962BD2FE7D}"/>
              </a:ext>
            </a:extLst>
          </p:cNvPr>
          <p:cNvSpPr/>
          <p:nvPr/>
        </p:nvSpPr>
        <p:spPr>
          <a:xfrm>
            <a:off x="1263451" y="2667253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C67FB4-7AC4-413B-85B2-8715716330A9}"/>
              </a:ext>
            </a:extLst>
          </p:cNvPr>
          <p:cNvSpPr txBox="1"/>
          <p:nvPr/>
        </p:nvSpPr>
        <p:spPr>
          <a:xfrm>
            <a:off x="10474392" y="5666059"/>
            <a:ext cx="15376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04.</a:t>
            </a:r>
          </a:p>
        </p:txBody>
      </p:sp>
    </p:spTree>
    <p:extLst>
      <p:ext uri="{BB962C8B-B14F-4D97-AF65-F5344CB8AC3E}">
        <p14:creationId xmlns:p14="http://schemas.microsoft.com/office/powerpoint/2010/main" val="17469245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342D46B-FD26-4C00-AA4B-72DF40A067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71FA02-33D4-4845-A715-B90C3469F4E3}"/>
              </a:ext>
            </a:extLst>
          </p:cNvPr>
          <p:cNvSpPr/>
          <p:nvPr/>
        </p:nvSpPr>
        <p:spPr>
          <a:xfrm>
            <a:off x="8477250" y="5461000"/>
            <a:ext cx="3714750" cy="661504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EFE97A-5BC0-42EB-BC8F-733DC9E9A578}"/>
              </a:ext>
            </a:extLst>
          </p:cNvPr>
          <p:cNvSpPr txBox="1"/>
          <p:nvPr/>
        </p:nvSpPr>
        <p:spPr>
          <a:xfrm>
            <a:off x="9609106" y="5591697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Jhonson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612B37-8C53-49F3-A7F5-C9E7CA17F088}"/>
              </a:ext>
            </a:extLst>
          </p:cNvPr>
          <p:cNvSpPr txBox="1"/>
          <p:nvPr/>
        </p:nvSpPr>
        <p:spPr>
          <a:xfrm>
            <a:off x="1112757" y="1392746"/>
            <a:ext cx="2601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Founder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015428-3534-4E67-BD99-951BD483D101}"/>
              </a:ext>
            </a:extLst>
          </p:cNvPr>
          <p:cNvSpPr/>
          <p:nvPr/>
        </p:nvSpPr>
        <p:spPr>
          <a:xfrm>
            <a:off x="1112757" y="2547984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B31E5D-6CB7-4CE5-88D7-B3B39BAF3F49}"/>
              </a:ext>
            </a:extLst>
          </p:cNvPr>
          <p:cNvSpPr/>
          <p:nvPr/>
        </p:nvSpPr>
        <p:spPr>
          <a:xfrm>
            <a:off x="1102505" y="4258297"/>
            <a:ext cx="52244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870784A-40BB-4E05-9AD9-6936F01686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5" r="259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3240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51BBB48-CC33-4BC3-BA37-72AF8DFF2A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B2CA1D-526D-44DC-869D-D118A136FDFB}"/>
              </a:ext>
            </a:extLst>
          </p:cNvPr>
          <p:cNvSpPr txBox="1"/>
          <p:nvPr/>
        </p:nvSpPr>
        <p:spPr>
          <a:xfrm>
            <a:off x="1112757" y="706231"/>
            <a:ext cx="42530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Support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035B75-9550-4DC0-A1A9-5CEB3061DA49}"/>
              </a:ext>
            </a:extLst>
          </p:cNvPr>
          <p:cNvSpPr txBox="1"/>
          <p:nvPr/>
        </p:nvSpPr>
        <p:spPr>
          <a:xfrm>
            <a:off x="1887721" y="5197241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Sean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FAB99B-8E90-46D5-9C7F-5AA8504F1A7D}"/>
              </a:ext>
            </a:extLst>
          </p:cNvPr>
          <p:cNvSpPr txBox="1"/>
          <p:nvPr/>
        </p:nvSpPr>
        <p:spPr>
          <a:xfrm>
            <a:off x="7489862" y="5197241"/>
            <a:ext cx="785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Lisa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550F09-2AA8-4BB9-ADB7-65E3D0A53C11}"/>
              </a:ext>
            </a:extLst>
          </p:cNvPr>
          <p:cNvSpPr/>
          <p:nvPr/>
        </p:nvSpPr>
        <p:spPr>
          <a:xfrm>
            <a:off x="1096963" y="5597351"/>
            <a:ext cx="249555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11176C-589F-4087-99D1-1121A583F0D4}"/>
              </a:ext>
            </a:extLst>
          </p:cNvPr>
          <p:cNvSpPr/>
          <p:nvPr/>
        </p:nvSpPr>
        <p:spPr>
          <a:xfrm>
            <a:off x="6634984" y="5597351"/>
            <a:ext cx="249555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D2832B7-B0D9-469F-951E-29DE19CB544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r="22437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741340A-7BF7-47A6-9340-27B9CB63786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r="224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72721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40BC7D-1515-45AE-B491-5010B91F58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742271-3A33-47AB-A4CE-F8835F6BC5EE}"/>
              </a:ext>
            </a:extLst>
          </p:cNvPr>
          <p:cNvSpPr txBox="1"/>
          <p:nvPr/>
        </p:nvSpPr>
        <p:spPr>
          <a:xfrm>
            <a:off x="1646238" y="812249"/>
            <a:ext cx="43749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Key Personnel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9A49DA-4818-46A5-A6C9-5AF6FD4D4E62}"/>
              </a:ext>
            </a:extLst>
          </p:cNvPr>
          <p:cNvSpPr txBox="1"/>
          <p:nvPr/>
        </p:nvSpPr>
        <p:spPr>
          <a:xfrm>
            <a:off x="2427034" y="5125110"/>
            <a:ext cx="1168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Briyan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8601FB-51D8-4F1A-9E8D-E9CDA85D979C}"/>
              </a:ext>
            </a:extLst>
          </p:cNvPr>
          <p:cNvSpPr txBox="1"/>
          <p:nvPr/>
        </p:nvSpPr>
        <p:spPr>
          <a:xfrm>
            <a:off x="5466972" y="5125110"/>
            <a:ext cx="1244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Angela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BB394F-DD7D-4EB1-A5C5-7BBFE5FE4A81}"/>
              </a:ext>
            </a:extLst>
          </p:cNvPr>
          <p:cNvSpPr txBox="1"/>
          <p:nvPr/>
        </p:nvSpPr>
        <p:spPr>
          <a:xfrm>
            <a:off x="8651183" y="5125110"/>
            <a:ext cx="1031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Riyan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BCFDBD-B486-41A4-ACD0-08FB5CE1898B}"/>
              </a:ext>
            </a:extLst>
          </p:cNvPr>
          <p:cNvSpPr/>
          <p:nvPr/>
        </p:nvSpPr>
        <p:spPr>
          <a:xfrm>
            <a:off x="1646238" y="5649290"/>
            <a:ext cx="27305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943829-703D-4DBD-BDAD-A3E7DDB47AFB}"/>
              </a:ext>
            </a:extLst>
          </p:cNvPr>
          <p:cNvSpPr/>
          <p:nvPr/>
        </p:nvSpPr>
        <p:spPr>
          <a:xfrm>
            <a:off x="4723847" y="5649290"/>
            <a:ext cx="27305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6BE58D3-5218-4B29-841A-B3944970AB6E}"/>
              </a:ext>
            </a:extLst>
          </p:cNvPr>
          <p:cNvSpPr/>
          <p:nvPr/>
        </p:nvSpPr>
        <p:spPr>
          <a:xfrm>
            <a:off x="7801456" y="5649290"/>
            <a:ext cx="27305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5943D19-437A-472E-A56D-EDFA131FECB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r="19479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CA3B554-851A-48C0-A6FE-F7C188E658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r="19479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8DCBAAA-9CF0-4FDA-B969-CDA6AC8DB0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r="19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3803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60CC34-202F-43DE-BC9F-6BAC93AE09F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99FD04-7549-44A8-A6E9-1D8830AFDA45}"/>
              </a:ext>
            </a:extLst>
          </p:cNvPr>
          <p:cNvSpPr txBox="1"/>
          <p:nvPr/>
        </p:nvSpPr>
        <p:spPr>
          <a:xfrm>
            <a:off x="435754" y="1971036"/>
            <a:ext cx="2927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Welcome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73E499-0E07-4F4F-B2CA-79797DB73BC1}"/>
              </a:ext>
            </a:extLst>
          </p:cNvPr>
          <p:cNvSpPr/>
          <p:nvPr/>
        </p:nvSpPr>
        <p:spPr>
          <a:xfrm>
            <a:off x="435754" y="2859156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72B6B7D-5739-458E-B15D-027F8AE17E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0" r="18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9567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FE8F9F-C032-486F-B519-34F18F8F690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99A663-CC88-40A7-B354-691F530D8770}"/>
              </a:ext>
            </a:extLst>
          </p:cNvPr>
          <p:cNvSpPr/>
          <p:nvPr/>
        </p:nvSpPr>
        <p:spPr>
          <a:xfrm>
            <a:off x="1" y="536616"/>
            <a:ext cx="3472070" cy="179001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289AC6-0FDD-4273-AA74-595E04974934}"/>
              </a:ext>
            </a:extLst>
          </p:cNvPr>
          <p:cNvSpPr/>
          <p:nvPr/>
        </p:nvSpPr>
        <p:spPr>
          <a:xfrm>
            <a:off x="0" y="857824"/>
            <a:ext cx="2919855" cy="88804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2C92A-E79D-4B1B-8139-429EFF782F70}"/>
              </a:ext>
            </a:extLst>
          </p:cNvPr>
          <p:cNvSpPr/>
          <p:nvPr/>
        </p:nvSpPr>
        <p:spPr>
          <a:xfrm>
            <a:off x="8708244" y="6042892"/>
            <a:ext cx="3483756" cy="214772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E5E790-5835-4EF0-9F41-34AB3030C9E8}"/>
              </a:ext>
            </a:extLst>
          </p:cNvPr>
          <p:cNvSpPr/>
          <p:nvPr/>
        </p:nvSpPr>
        <p:spPr>
          <a:xfrm>
            <a:off x="9272142" y="5820760"/>
            <a:ext cx="2919858" cy="88804"/>
          </a:xfrm>
          <a:prstGeom prst="rect">
            <a:avLst/>
          </a:prstGeom>
          <a:solidFill>
            <a:srgbClr val="FB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5FA5F-4EC0-424E-A7EB-0DFE735C5F39}"/>
              </a:ext>
            </a:extLst>
          </p:cNvPr>
          <p:cNvSpPr txBox="1"/>
          <p:nvPr/>
        </p:nvSpPr>
        <p:spPr>
          <a:xfrm>
            <a:off x="3741829" y="2058791"/>
            <a:ext cx="4708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">
                <a:solidFill>
                  <a:srgbClr val="023047"/>
                </a:solidFill>
                <a:latin typeface="Montserrat Black" panose="00000A00000000000000" pitchFamily="2" charset="0"/>
              </a:rPr>
              <a:t>Thank you</a:t>
            </a:r>
            <a:endParaRPr lang="en-US" sz="6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71D6EF-34E5-4D55-B72F-CD9B85F21B52}"/>
              </a:ext>
            </a:extLst>
          </p:cNvPr>
          <p:cNvSpPr txBox="1"/>
          <p:nvPr/>
        </p:nvSpPr>
        <p:spPr>
          <a:xfrm>
            <a:off x="4660350" y="3058332"/>
            <a:ext cx="2871299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 err="1">
                <a:solidFill>
                  <a:srgbClr val="FB8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Powerpoint</a:t>
            </a:r>
            <a:r>
              <a:rPr lang="en-US" sz="2000" spc="100" dirty="0">
                <a:solidFill>
                  <a:srgbClr val="FB85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Template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A545C0-E0BC-40D9-B8BC-995CF401ADEB}"/>
              </a:ext>
            </a:extLst>
          </p:cNvPr>
          <p:cNvSpPr/>
          <p:nvPr/>
        </p:nvSpPr>
        <p:spPr>
          <a:xfrm>
            <a:off x="3483753" y="3728111"/>
            <a:ext cx="52244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</a:p>
        </p:txBody>
      </p:sp>
    </p:spTree>
    <p:extLst>
      <p:ext uri="{BB962C8B-B14F-4D97-AF65-F5344CB8AC3E}">
        <p14:creationId xmlns:p14="http://schemas.microsoft.com/office/powerpoint/2010/main" val="145308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3D96795-B008-44F9-B3F8-9B2B220807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7" b="10217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0ADF1BE-02B4-4168-88E4-E1B92DB317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304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B9D027-A9E1-48BB-8A93-8C909379CBA7}"/>
              </a:ext>
            </a:extLst>
          </p:cNvPr>
          <p:cNvSpPr txBox="1"/>
          <p:nvPr/>
        </p:nvSpPr>
        <p:spPr>
          <a:xfrm>
            <a:off x="1263451" y="1539495"/>
            <a:ext cx="3109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100" dirty="0">
                <a:solidFill>
                  <a:srgbClr val="FB8500"/>
                </a:solidFill>
                <a:latin typeface="Montserrat Black" panose="00000A00000000000000" pitchFamily="2" charset="0"/>
                <a:ea typeface="Roboto" panose="02000000000000000000" pitchFamily="2" charset="0"/>
              </a:rPr>
              <a:t>About Us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2D20CF-104D-43DA-9A31-E079BC551C82}"/>
              </a:ext>
            </a:extLst>
          </p:cNvPr>
          <p:cNvSpPr/>
          <p:nvPr/>
        </p:nvSpPr>
        <p:spPr>
          <a:xfrm>
            <a:off x="1263451" y="2667253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26767F-B508-4D6E-A805-3D5F66302738}"/>
              </a:ext>
            </a:extLst>
          </p:cNvPr>
          <p:cNvSpPr txBox="1"/>
          <p:nvPr/>
        </p:nvSpPr>
        <p:spPr>
          <a:xfrm>
            <a:off x="10474392" y="5666059"/>
            <a:ext cx="13115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61625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AE2650-CDCE-49C3-9A08-93906D22FFA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C1B2F7-DC2A-4AB8-83D6-843E13FF0E9D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C65095-4A2F-449A-8F3D-0A35FF3D601C}"/>
              </a:ext>
            </a:extLst>
          </p:cNvPr>
          <p:cNvSpPr txBox="1"/>
          <p:nvPr/>
        </p:nvSpPr>
        <p:spPr>
          <a:xfrm>
            <a:off x="1652253" y="826119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01.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BBEFA4-6479-4D56-9577-657A7812A44F}"/>
              </a:ext>
            </a:extLst>
          </p:cNvPr>
          <p:cNvSpPr txBox="1"/>
          <p:nvPr/>
        </p:nvSpPr>
        <p:spPr>
          <a:xfrm>
            <a:off x="1652253" y="1273751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Focusing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76F348-0467-4B75-8BE9-44C89EADAB11}"/>
              </a:ext>
            </a:extLst>
          </p:cNvPr>
          <p:cNvSpPr/>
          <p:nvPr/>
        </p:nvSpPr>
        <p:spPr>
          <a:xfrm>
            <a:off x="1652253" y="1910385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3A5668-1D87-4D16-AB34-000E3B9125C8}"/>
              </a:ext>
            </a:extLst>
          </p:cNvPr>
          <p:cNvSpPr txBox="1"/>
          <p:nvPr/>
        </p:nvSpPr>
        <p:spPr>
          <a:xfrm>
            <a:off x="5027438" y="826119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02.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251CC1-AD46-4977-94E8-75F4AB50BE93}"/>
              </a:ext>
            </a:extLst>
          </p:cNvPr>
          <p:cNvSpPr txBox="1"/>
          <p:nvPr/>
        </p:nvSpPr>
        <p:spPr>
          <a:xfrm>
            <a:off x="5027438" y="1273751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Growth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D39974-D229-4050-A75B-3F6884C53E7A}"/>
              </a:ext>
            </a:extLst>
          </p:cNvPr>
          <p:cNvSpPr/>
          <p:nvPr/>
        </p:nvSpPr>
        <p:spPr>
          <a:xfrm>
            <a:off x="5027438" y="1910385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F9B3BD-E9BD-4461-B524-D6DD89719FDA}"/>
              </a:ext>
            </a:extLst>
          </p:cNvPr>
          <p:cNvSpPr txBox="1"/>
          <p:nvPr/>
        </p:nvSpPr>
        <p:spPr>
          <a:xfrm>
            <a:off x="8402623" y="826119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03.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3AD2E4-8EA0-410F-A7FA-3C9312BBC297}"/>
              </a:ext>
            </a:extLst>
          </p:cNvPr>
          <p:cNvSpPr txBox="1"/>
          <p:nvPr/>
        </p:nvSpPr>
        <p:spPr>
          <a:xfrm>
            <a:off x="8402623" y="1273751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Sustanbitlity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7D4AA3-5089-4422-B3CC-99E4B4344048}"/>
              </a:ext>
            </a:extLst>
          </p:cNvPr>
          <p:cNvSpPr/>
          <p:nvPr/>
        </p:nvSpPr>
        <p:spPr>
          <a:xfrm>
            <a:off x="8402623" y="1910385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A10E20-B71F-4697-AD9F-A568B0122C1A}"/>
              </a:ext>
            </a:extLst>
          </p:cNvPr>
          <p:cNvSpPr/>
          <p:nvPr/>
        </p:nvSpPr>
        <p:spPr>
          <a:xfrm>
            <a:off x="1652253" y="4513267"/>
            <a:ext cx="522449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494CE7-3CB5-4875-8A6D-7BEDD1F6F8D3}"/>
              </a:ext>
            </a:extLst>
          </p:cNvPr>
          <p:cNvSpPr txBox="1"/>
          <p:nvPr/>
        </p:nvSpPr>
        <p:spPr>
          <a:xfrm>
            <a:off x="8528997" y="5323995"/>
            <a:ext cx="23855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Mission</a:t>
            </a:r>
          </a:p>
        </p:txBody>
      </p:sp>
    </p:spTree>
    <p:extLst>
      <p:ext uri="{BB962C8B-B14F-4D97-AF65-F5344CB8AC3E}">
        <p14:creationId xmlns:p14="http://schemas.microsoft.com/office/powerpoint/2010/main" val="4207515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4D4FCD-C4DE-4C8B-8F30-1B6D4271B5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2E24B99-E83A-42B1-940D-75CEA5B525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6" r="27286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F2E3D60-276D-4293-ACC8-997AC756AB41}"/>
              </a:ext>
            </a:extLst>
          </p:cNvPr>
          <p:cNvSpPr/>
          <p:nvPr/>
        </p:nvSpPr>
        <p:spPr>
          <a:xfrm>
            <a:off x="7785100" y="0"/>
            <a:ext cx="4406900" cy="6858000"/>
          </a:xfrm>
          <a:prstGeom prst="rect">
            <a:avLst/>
          </a:prstGeom>
          <a:solidFill>
            <a:srgbClr val="02304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AD2D3C-37CE-4333-9F06-B6CC8EB92BF3}"/>
              </a:ext>
            </a:extLst>
          </p:cNvPr>
          <p:cNvSpPr txBox="1"/>
          <p:nvPr/>
        </p:nvSpPr>
        <p:spPr>
          <a:xfrm>
            <a:off x="643952" y="1854727"/>
            <a:ext cx="1997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Vision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6E561C-A30C-414E-B0E4-9B99F8B1F316}"/>
              </a:ext>
            </a:extLst>
          </p:cNvPr>
          <p:cNvSpPr txBox="1"/>
          <p:nvPr/>
        </p:nvSpPr>
        <p:spPr>
          <a:xfrm>
            <a:off x="643953" y="3071997"/>
            <a:ext cx="2901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Valuable Message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1317F9-C3EC-402F-AB9A-B6EA6FC4E91A}"/>
              </a:ext>
            </a:extLst>
          </p:cNvPr>
          <p:cNvSpPr/>
          <p:nvPr/>
        </p:nvSpPr>
        <p:spPr>
          <a:xfrm>
            <a:off x="643952" y="3519293"/>
            <a:ext cx="52244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7F4694-E6B3-4509-993C-65875AE3B7F2}"/>
              </a:ext>
            </a:extLst>
          </p:cNvPr>
          <p:cNvSpPr txBox="1"/>
          <p:nvPr/>
        </p:nvSpPr>
        <p:spPr>
          <a:xfrm>
            <a:off x="643953" y="4522672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Practical Goal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8DD34-7DF1-41FE-BE0C-CF51D498A0B9}"/>
              </a:ext>
            </a:extLst>
          </p:cNvPr>
          <p:cNvSpPr/>
          <p:nvPr/>
        </p:nvSpPr>
        <p:spPr>
          <a:xfrm>
            <a:off x="643952" y="4951475"/>
            <a:ext cx="52244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B93A5B-0123-45D4-9865-58F31D9B2B7A}"/>
              </a:ext>
            </a:extLst>
          </p:cNvPr>
          <p:cNvSpPr txBox="1"/>
          <p:nvPr/>
        </p:nvSpPr>
        <p:spPr>
          <a:xfrm>
            <a:off x="9213169" y="2811407"/>
            <a:ext cx="1550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Simple &amp;</a:t>
            </a:r>
          </a:p>
          <a:p>
            <a:pPr algn="ct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Valuable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F336FA-9449-42D1-AC5C-F024898C29B8}"/>
              </a:ext>
            </a:extLst>
          </p:cNvPr>
          <p:cNvSpPr/>
          <p:nvPr/>
        </p:nvSpPr>
        <p:spPr>
          <a:xfrm>
            <a:off x="8907458" y="3622426"/>
            <a:ext cx="216218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07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68C3C2-1DA1-4744-9BEA-BEB46E3B28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98A963-BD16-4863-A14C-AECE21F45351}"/>
              </a:ext>
            </a:extLst>
          </p:cNvPr>
          <p:cNvSpPr txBox="1"/>
          <p:nvPr/>
        </p:nvSpPr>
        <p:spPr>
          <a:xfrm>
            <a:off x="566632" y="1973996"/>
            <a:ext cx="2448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Guiding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DA66FD-DFBC-4455-AB3F-98D951A8086C}"/>
              </a:ext>
            </a:extLst>
          </p:cNvPr>
          <p:cNvSpPr/>
          <p:nvPr/>
        </p:nvSpPr>
        <p:spPr>
          <a:xfrm>
            <a:off x="6003235" y="0"/>
            <a:ext cx="6188765" cy="6858000"/>
          </a:xfrm>
          <a:prstGeom prst="rect">
            <a:avLst/>
          </a:prstGeom>
          <a:solidFill>
            <a:srgbClr val="02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CF0A44-28AD-4B0F-9FC7-959BE9EE89D9}"/>
              </a:ext>
            </a:extLst>
          </p:cNvPr>
          <p:cNvSpPr txBox="1"/>
          <p:nvPr/>
        </p:nvSpPr>
        <p:spPr>
          <a:xfrm>
            <a:off x="566632" y="2681882"/>
            <a:ext cx="3089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Principles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7775C-C193-420D-911C-5CC3E4457BC0}"/>
              </a:ext>
            </a:extLst>
          </p:cNvPr>
          <p:cNvSpPr/>
          <p:nvPr/>
        </p:nvSpPr>
        <p:spPr>
          <a:xfrm>
            <a:off x="566632" y="3600390"/>
            <a:ext cx="4866759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DCEA23-9A4A-47A5-B3DD-980E9F47D408}"/>
              </a:ext>
            </a:extLst>
          </p:cNvPr>
          <p:cNvSpPr txBox="1"/>
          <p:nvPr/>
        </p:nvSpPr>
        <p:spPr>
          <a:xfrm>
            <a:off x="7212877" y="969841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01.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D153BD-E3C5-468E-886E-FFE1D416EAD4}"/>
              </a:ext>
            </a:extLst>
          </p:cNvPr>
          <p:cNvSpPr txBox="1"/>
          <p:nvPr/>
        </p:nvSpPr>
        <p:spPr>
          <a:xfrm>
            <a:off x="8133501" y="769786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Reablitlity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BCA78F-4F35-4232-9466-23526A67280C}"/>
              </a:ext>
            </a:extLst>
          </p:cNvPr>
          <p:cNvSpPr/>
          <p:nvPr/>
        </p:nvSpPr>
        <p:spPr>
          <a:xfrm>
            <a:off x="8133501" y="1200673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F84A6-87E4-4495-B843-8168745C0C50}"/>
              </a:ext>
            </a:extLst>
          </p:cNvPr>
          <p:cNvSpPr txBox="1"/>
          <p:nvPr/>
        </p:nvSpPr>
        <p:spPr>
          <a:xfrm>
            <a:off x="7212877" y="2509416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749470-52FF-49E6-BB5E-CB77F87D4819}"/>
              </a:ext>
            </a:extLst>
          </p:cNvPr>
          <p:cNvSpPr txBox="1"/>
          <p:nvPr/>
        </p:nvSpPr>
        <p:spPr>
          <a:xfrm>
            <a:off x="8133501" y="2309361"/>
            <a:ext cx="1669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FB8500"/>
                </a:solidFill>
                <a:latin typeface="Montserrat Black" panose="00000A00000000000000" pitchFamily="2" charset="0"/>
              </a:rPr>
              <a:t>Freelence</a:t>
            </a:r>
            <a:endParaRPr lang="en-US" sz="2000" spc="100" dirty="0">
              <a:solidFill>
                <a:srgbClr val="FB850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A8FC37-4CC4-42EE-A5DC-EFAE1CF898D4}"/>
              </a:ext>
            </a:extLst>
          </p:cNvPr>
          <p:cNvSpPr/>
          <p:nvPr/>
        </p:nvSpPr>
        <p:spPr>
          <a:xfrm>
            <a:off x="8133501" y="2740248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0E96AD-92CE-45D1-88D9-90B622E7BA98}"/>
              </a:ext>
            </a:extLst>
          </p:cNvPr>
          <p:cNvSpPr txBox="1"/>
          <p:nvPr/>
        </p:nvSpPr>
        <p:spPr>
          <a:xfrm>
            <a:off x="7212877" y="3837150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03.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80661A-516B-45BD-9176-88F33F68AF6C}"/>
              </a:ext>
            </a:extLst>
          </p:cNvPr>
          <p:cNvSpPr txBox="1"/>
          <p:nvPr/>
        </p:nvSpPr>
        <p:spPr>
          <a:xfrm>
            <a:off x="8133501" y="3637095"/>
            <a:ext cx="20681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Best Service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EF96D0-8900-4143-92DE-53F2E334AEDE}"/>
              </a:ext>
            </a:extLst>
          </p:cNvPr>
          <p:cNvSpPr/>
          <p:nvPr/>
        </p:nvSpPr>
        <p:spPr>
          <a:xfrm>
            <a:off x="8133501" y="4067982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A1D76E-A25F-40F8-A488-8A5A2F967503}"/>
              </a:ext>
            </a:extLst>
          </p:cNvPr>
          <p:cNvSpPr txBox="1"/>
          <p:nvPr/>
        </p:nvSpPr>
        <p:spPr>
          <a:xfrm>
            <a:off x="7212877" y="5164884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04.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6CC3B2-F50C-45D6-A071-B7318ACF3E2F}"/>
              </a:ext>
            </a:extLst>
          </p:cNvPr>
          <p:cNvSpPr txBox="1"/>
          <p:nvPr/>
        </p:nvSpPr>
        <p:spPr>
          <a:xfrm>
            <a:off x="8133501" y="4964829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Happy Costumers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E76855-243D-4D26-991F-FBD4D87E0F59}"/>
              </a:ext>
            </a:extLst>
          </p:cNvPr>
          <p:cNvSpPr/>
          <p:nvPr/>
        </p:nvSpPr>
        <p:spPr>
          <a:xfrm>
            <a:off x="8133501" y="5395716"/>
            <a:ext cx="20842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072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35A92D-6652-492D-8AB7-206C3B63F78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D88537-7401-4124-A718-B68E08E056A3}"/>
              </a:ext>
            </a:extLst>
          </p:cNvPr>
          <p:cNvSpPr txBox="1"/>
          <p:nvPr/>
        </p:nvSpPr>
        <p:spPr>
          <a:xfrm>
            <a:off x="6710620" y="2490832"/>
            <a:ext cx="2632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Problem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596272-9168-4098-9A7F-782F8D43BD52}"/>
              </a:ext>
            </a:extLst>
          </p:cNvPr>
          <p:cNvSpPr/>
          <p:nvPr/>
        </p:nvSpPr>
        <p:spPr>
          <a:xfrm>
            <a:off x="6710620" y="3429000"/>
            <a:ext cx="4866759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  <a:endParaRPr lang="en-US" sz="900" b="0" i="0" spc="1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9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Providing small businesses with access to benchmarking systems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2EBC8A9-3AFE-4A2B-ABE3-7AF23593774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0" r="18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0698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C6F6BEF-AB6F-4EE4-A66B-7AB988ACF4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B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537434-FD86-44E7-A9CE-3DD8C5403DD2}"/>
              </a:ext>
            </a:extLst>
          </p:cNvPr>
          <p:cNvSpPr txBox="1"/>
          <p:nvPr/>
        </p:nvSpPr>
        <p:spPr>
          <a:xfrm>
            <a:off x="964075" y="292873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Problem Part One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322C04-8531-4ED5-B226-492067928099}"/>
              </a:ext>
            </a:extLst>
          </p:cNvPr>
          <p:cNvSpPr/>
          <p:nvPr/>
        </p:nvSpPr>
        <p:spPr>
          <a:xfrm>
            <a:off x="964075" y="3429000"/>
            <a:ext cx="287450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2B321C-A712-4598-9876-1820AC68F233}"/>
              </a:ext>
            </a:extLst>
          </p:cNvPr>
          <p:cNvSpPr txBox="1"/>
          <p:nvPr/>
        </p:nvSpPr>
        <p:spPr>
          <a:xfrm>
            <a:off x="704389" y="4497036"/>
            <a:ext cx="3134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Problem Part Three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A12DEC-C4B6-4BAC-B20E-B90DD4E72DC8}"/>
              </a:ext>
            </a:extLst>
          </p:cNvPr>
          <p:cNvSpPr/>
          <p:nvPr/>
        </p:nvSpPr>
        <p:spPr>
          <a:xfrm>
            <a:off x="964075" y="4997306"/>
            <a:ext cx="287450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729E07-CBCA-485B-91F4-89821EC913A3}"/>
              </a:ext>
            </a:extLst>
          </p:cNvPr>
          <p:cNvSpPr txBox="1"/>
          <p:nvPr/>
        </p:nvSpPr>
        <p:spPr>
          <a:xfrm>
            <a:off x="8088377" y="2928730"/>
            <a:ext cx="2901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Problem Part Two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20010C-1B5A-4A50-A45D-738C8404BC78}"/>
              </a:ext>
            </a:extLst>
          </p:cNvPr>
          <p:cNvSpPr/>
          <p:nvPr/>
        </p:nvSpPr>
        <p:spPr>
          <a:xfrm>
            <a:off x="8088377" y="3429000"/>
            <a:ext cx="29017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1B6AD-2D76-4D05-BBD0-23CAB023F0EE}"/>
              </a:ext>
            </a:extLst>
          </p:cNvPr>
          <p:cNvSpPr txBox="1"/>
          <p:nvPr/>
        </p:nvSpPr>
        <p:spPr>
          <a:xfrm>
            <a:off x="8088377" y="4497036"/>
            <a:ext cx="2957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FB8500"/>
                </a:solidFill>
                <a:latin typeface="Montserrat Black" panose="00000A00000000000000" pitchFamily="2" charset="0"/>
              </a:rPr>
              <a:t>Problem Part Four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584A2D-4613-453D-BB7F-1BC817CAECBF}"/>
              </a:ext>
            </a:extLst>
          </p:cNvPr>
          <p:cNvSpPr/>
          <p:nvPr/>
        </p:nvSpPr>
        <p:spPr>
          <a:xfrm>
            <a:off x="8088377" y="4997306"/>
            <a:ext cx="29017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9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2A8110-605B-4EA4-ACEA-0D3463B4095D}"/>
              </a:ext>
            </a:extLst>
          </p:cNvPr>
          <p:cNvSpPr txBox="1"/>
          <p:nvPr/>
        </p:nvSpPr>
        <p:spPr>
          <a:xfrm>
            <a:off x="704389" y="758254"/>
            <a:ext cx="2632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023047"/>
                </a:solidFill>
                <a:latin typeface="Montserrat Black" panose="00000A00000000000000" pitchFamily="2" charset="0"/>
              </a:rPr>
              <a:t>Problem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8944D5-8B92-47E5-9BFF-D84CDAA3938D}"/>
              </a:ext>
            </a:extLst>
          </p:cNvPr>
          <p:cNvSpPr txBox="1"/>
          <p:nvPr/>
        </p:nvSpPr>
        <p:spPr>
          <a:xfrm>
            <a:off x="704389" y="1468146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 err="1">
                <a:solidFill>
                  <a:srgbClr val="023047"/>
                </a:solidFill>
                <a:latin typeface="Montserrat Black" panose="00000A00000000000000" pitchFamily="2" charset="0"/>
              </a:rPr>
              <a:t>Devinition</a:t>
            </a:r>
            <a:endParaRPr lang="en-US" sz="4000" spc="100" dirty="0">
              <a:solidFill>
                <a:srgbClr val="023047"/>
              </a:solidFill>
              <a:latin typeface="Montserrat Black" panose="00000A00000000000000" pitchFamily="2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C09541D-3224-4512-8DF6-1B9932B0117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4" r="161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837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2096</Words>
  <Application>Microsoft Office PowerPoint</Application>
  <PresentationFormat>Widescreen</PresentationFormat>
  <Paragraphs>282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 Black</vt:lpstr>
      <vt:lpstr>Montserrat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Marlina</dc:creator>
  <cp:lastModifiedBy>Marlina</cp:lastModifiedBy>
  <cp:revision>29</cp:revision>
  <dcterms:created xsi:type="dcterms:W3CDTF">2021-07-10T04:50:40Z</dcterms:created>
  <dcterms:modified xsi:type="dcterms:W3CDTF">2021-07-13T08:15:33Z</dcterms:modified>
</cp:coreProperties>
</file>