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1" autoAdjust="0"/>
    <p:restoredTop sz="94660"/>
  </p:normalViewPr>
  <p:slideViewPr>
    <p:cSldViewPr snapToGrid="0">
      <p:cViewPr>
        <p:scale>
          <a:sx n="100" d="100"/>
          <a:sy n="100" d="100"/>
        </p:scale>
        <p:origin x="348" y="336"/>
      </p:cViewPr>
      <p:guideLst/>
    </p:cSldViewPr>
  </p:slideViewPr>
  <p:notesTextViewPr>
    <p:cViewPr>
      <p:scale>
        <a:sx n="3" d="2"/>
        <a:sy n="3" d="2"/>
      </p:scale>
      <p:origin x="0" y="0"/>
    </p:cViewPr>
  </p:notesTextViewPr>
  <p:sorterViewPr>
    <p:cViewPr>
      <p:scale>
        <a:sx n="90" d="100"/>
        <a:sy n="90" d="100"/>
      </p:scale>
      <p:origin x="0" y="-28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455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1667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4146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7065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24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3716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7841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518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0413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6081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457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9385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048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9907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613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51258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3082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9196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1346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65332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4754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7934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71757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0738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473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332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B2C43E3-C2D5-40A6-B2D9-B48EC7019F02}"/>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2"/>
          </a:solidFill>
          <a:ln w="6350"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98EB128-69A2-4506-95F2-10294AE8D908}"/>
              </a:ext>
            </a:extLst>
          </p:cNvPr>
          <p:cNvSpPr/>
          <p:nvPr/>
        </p:nvSpPr>
        <p:spPr>
          <a:xfrm>
            <a:off x="0" y="0"/>
            <a:ext cx="12192000" cy="6858000"/>
          </a:xfrm>
          <a:custGeom>
            <a:avLst/>
            <a:gdLst>
              <a:gd name="connsiteX0" fmla="*/ 12192000 w 12192000"/>
              <a:gd name="connsiteY0" fmla="*/ 170498 h 6858000"/>
              <a:gd name="connsiteX1" fmla="*/ 12192000 w 12192000"/>
              <a:gd name="connsiteY1" fmla="*/ 119698 h 6858000"/>
              <a:gd name="connsiteX2" fmla="*/ 11997881 w 12192000"/>
              <a:gd name="connsiteY2" fmla="*/ 119698 h 6858000"/>
              <a:gd name="connsiteX3" fmla="*/ 11997881 w 12192000"/>
              <a:gd name="connsiteY3" fmla="*/ 0 h 6858000"/>
              <a:gd name="connsiteX4" fmla="*/ 11947081 w 12192000"/>
              <a:gd name="connsiteY4" fmla="*/ 0 h 6858000"/>
              <a:gd name="connsiteX5" fmla="*/ 11947081 w 12192000"/>
              <a:gd name="connsiteY5" fmla="*/ 119698 h 6858000"/>
              <a:gd name="connsiteX6" fmla="*/ 11652250 w 12192000"/>
              <a:gd name="connsiteY6" fmla="*/ 119698 h 6858000"/>
              <a:gd name="connsiteX7" fmla="*/ 11652250 w 12192000"/>
              <a:gd name="connsiteY7" fmla="*/ 0 h 6858000"/>
              <a:gd name="connsiteX8" fmla="*/ 11601450 w 12192000"/>
              <a:gd name="connsiteY8" fmla="*/ 0 h 6858000"/>
              <a:gd name="connsiteX9" fmla="*/ 11601450 w 12192000"/>
              <a:gd name="connsiteY9" fmla="*/ 119698 h 6858000"/>
              <a:gd name="connsiteX10" fmla="*/ 11306556 w 12192000"/>
              <a:gd name="connsiteY10" fmla="*/ 119698 h 6858000"/>
              <a:gd name="connsiteX11" fmla="*/ 11306556 w 12192000"/>
              <a:gd name="connsiteY11" fmla="*/ 0 h 6858000"/>
              <a:gd name="connsiteX12" fmla="*/ 11255756 w 12192000"/>
              <a:gd name="connsiteY12" fmla="*/ 0 h 6858000"/>
              <a:gd name="connsiteX13" fmla="*/ 11255756 w 12192000"/>
              <a:gd name="connsiteY13" fmla="*/ 119698 h 6858000"/>
              <a:gd name="connsiteX14" fmla="*/ 10960862 w 12192000"/>
              <a:gd name="connsiteY14" fmla="*/ 119698 h 6858000"/>
              <a:gd name="connsiteX15" fmla="*/ 10960862 w 12192000"/>
              <a:gd name="connsiteY15" fmla="*/ 0 h 6858000"/>
              <a:gd name="connsiteX16" fmla="*/ 10910062 w 12192000"/>
              <a:gd name="connsiteY16" fmla="*/ 0 h 6858000"/>
              <a:gd name="connsiteX17" fmla="*/ 10910062 w 12192000"/>
              <a:gd name="connsiteY17" fmla="*/ 119698 h 6858000"/>
              <a:gd name="connsiteX18" fmla="*/ 10615168 w 12192000"/>
              <a:gd name="connsiteY18" fmla="*/ 119698 h 6858000"/>
              <a:gd name="connsiteX19" fmla="*/ 10615168 w 12192000"/>
              <a:gd name="connsiteY19" fmla="*/ 0 h 6858000"/>
              <a:gd name="connsiteX20" fmla="*/ 10564368 w 12192000"/>
              <a:gd name="connsiteY20" fmla="*/ 0 h 6858000"/>
              <a:gd name="connsiteX21" fmla="*/ 10564368 w 12192000"/>
              <a:gd name="connsiteY21" fmla="*/ 119698 h 6858000"/>
              <a:gd name="connsiteX22" fmla="*/ 10269538 w 12192000"/>
              <a:gd name="connsiteY22" fmla="*/ 119698 h 6858000"/>
              <a:gd name="connsiteX23" fmla="*/ 10269538 w 12192000"/>
              <a:gd name="connsiteY23" fmla="*/ 0 h 6858000"/>
              <a:gd name="connsiteX24" fmla="*/ 10218738 w 12192000"/>
              <a:gd name="connsiteY24" fmla="*/ 0 h 6858000"/>
              <a:gd name="connsiteX25" fmla="*/ 10218738 w 12192000"/>
              <a:gd name="connsiteY25" fmla="*/ 119698 h 6858000"/>
              <a:gd name="connsiteX26" fmla="*/ 9923844 w 12192000"/>
              <a:gd name="connsiteY26" fmla="*/ 119698 h 6858000"/>
              <a:gd name="connsiteX27" fmla="*/ 9923844 w 12192000"/>
              <a:gd name="connsiteY27" fmla="*/ 0 h 6858000"/>
              <a:gd name="connsiteX28" fmla="*/ 9873044 w 12192000"/>
              <a:gd name="connsiteY28" fmla="*/ 0 h 6858000"/>
              <a:gd name="connsiteX29" fmla="*/ 9873044 w 12192000"/>
              <a:gd name="connsiteY29" fmla="*/ 119698 h 6858000"/>
              <a:gd name="connsiteX30" fmla="*/ 9578149 w 12192000"/>
              <a:gd name="connsiteY30" fmla="*/ 119698 h 6858000"/>
              <a:gd name="connsiteX31" fmla="*/ 9578149 w 12192000"/>
              <a:gd name="connsiteY31" fmla="*/ 0 h 6858000"/>
              <a:gd name="connsiteX32" fmla="*/ 9527349 w 12192000"/>
              <a:gd name="connsiteY32" fmla="*/ 0 h 6858000"/>
              <a:gd name="connsiteX33" fmla="*/ 9527349 w 12192000"/>
              <a:gd name="connsiteY33" fmla="*/ 119698 h 6858000"/>
              <a:gd name="connsiteX34" fmla="*/ 9232456 w 12192000"/>
              <a:gd name="connsiteY34" fmla="*/ 119698 h 6858000"/>
              <a:gd name="connsiteX35" fmla="*/ 9232456 w 12192000"/>
              <a:gd name="connsiteY35" fmla="*/ 0 h 6858000"/>
              <a:gd name="connsiteX36" fmla="*/ 9181656 w 12192000"/>
              <a:gd name="connsiteY36" fmla="*/ 0 h 6858000"/>
              <a:gd name="connsiteX37" fmla="*/ 9181656 w 12192000"/>
              <a:gd name="connsiteY37" fmla="*/ 119698 h 6858000"/>
              <a:gd name="connsiteX38" fmla="*/ 8886825 w 12192000"/>
              <a:gd name="connsiteY38" fmla="*/ 119698 h 6858000"/>
              <a:gd name="connsiteX39" fmla="*/ 8886825 w 12192000"/>
              <a:gd name="connsiteY39" fmla="*/ 0 h 6858000"/>
              <a:gd name="connsiteX40" fmla="*/ 8836025 w 12192000"/>
              <a:gd name="connsiteY40" fmla="*/ 0 h 6858000"/>
              <a:gd name="connsiteX41" fmla="*/ 8836025 w 12192000"/>
              <a:gd name="connsiteY41" fmla="*/ 119698 h 6858000"/>
              <a:gd name="connsiteX42" fmla="*/ 8541131 w 12192000"/>
              <a:gd name="connsiteY42" fmla="*/ 119698 h 6858000"/>
              <a:gd name="connsiteX43" fmla="*/ 8541131 w 12192000"/>
              <a:gd name="connsiteY43" fmla="*/ 0 h 6858000"/>
              <a:gd name="connsiteX44" fmla="*/ 8490331 w 12192000"/>
              <a:gd name="connsiteY44" fmla="*/ 0 h 6858000"/>
              <a:gd name="connsiteX45" fmla="*/ 8490331 w 12192000"/>
              <a:gd name="connsiteY45" fmla="*/ 119698 h 6858000"/>
              <a:gd name="connsiteX46" fmla="*/ 8195437 w 12192000"/>
              <a:gd name="connsiteY46" fmla="*/ 119698 h 6858000"/>
              <a:gd name="connsiteX47" fmla="*/ 8195437 w 12192000"/>
              <a:gd name="connsiteY47" fmla="*/ 0 h 6858000"/>
              <a:gd name="connsiteX48" fmla="*/ 8144637 w 12192000"/>
              <a:gd name="connsiteY48" fmla="*/ 0 h 6858000"/>
              <a:gd name="connsiteX49" fmla="*/ 8144637 w 12192000"/>
              <a:gd name="connsiteY49" fmla="*/ 119698 h 6858000"/>
              <a:gd name="connsiteX50" fmla="*/ 7849806 w 12192000"/>
              <a:gd name="connsiteY50" fmla="*/ 119698 h 6858000"/>
              <a:gd name="connsiteX51" fmla="*/ 7849806 w 12192000"/>
              <a:gd name="connsiteY51" fmla="*/ 0 h 6858000"/>
              <a:gd name="connsiteX52" fmla="*/ 7799006 w 12192000"/>
              <a:gd name="connsiteY52" fmla="*/ 0 h 6858000"/>
              <a:gd name="connsiteX53" fmla="*/ 7799006 w 12192000"/>
              <a:gd name="connsiteY53" fmla="*/ 119698 h 6858000"/>
              <a:gd name="connsiteX54" fmla="*/ 7504113 w 12192000"/>
              <a:gd name="connsiteY54" fmla="*/ 119698 h 6858000"/>
              <a:gd name="connsiteX55" fmla="*/ 7504113 w 12192000"/>
              <a:gd name="connsiteY55" fmla="*/ 0 h 6858000"/>
              <a:gd name="connsiteX56" fmla="*/ 7453313 w 12192000"/>
              <a:gd name="connsiteY56" fmla="*/ 0 h 6858000"/>
              <a:gd name="connsiteX57" fmla="*/ 7453313 w 12192000"/>
              <a:gd name="connsiteY57" fmla="*/ 119698 h 6858000"/>
              <a:gd name="connsiteX58" fmla="*/ 7158419 w 12192000"/>
              <a:gd name="connsiteY58" fmla="*/ 119698 h 6858000"/>
              <a:gd name="connsiteX59" fmla="*/ 7158419 w 12192000"/>
              <a:gd name="connsiteY59" fmla="*/ 0 h 6858000"/>
              <a:gd name="connsiteX60" fmla="*/ 7107619 w 12192000"/>
              <a:gd name="connsiteY60" fmla="*/ 0 h 6858000"/>
              <a:gd name="connsiteX61" fmla="*/ 7107619 w 12192000"/>
              <a:gd name="connsiteY61" fmla="*/ 119698 h 6858000"/>
              <a:gd name="connsiteX62" fmla="*/ 6812725 w 12192000"/>
              <a:gd name="connsiteY62" fmla="*/ 119698 h 6858000"/>
              <a:gd name="connsiteX63" fmla="*/ 6812725 w 12192000"/>
              <a:gd name="connsiteY63" fmla="*/ 0 h 6858000"/>
              <a:gd name="connsiteX64" fmla="*/ 6761925 w 12192000"/>
              <a:gd name="connsiteY64" fmla="*/ 0 h 6858000"/>
              <a:gd name="connsiteX65" fmla="*/ 6761925 w 12192000"/>
              <a:gd name="connsiteY65" fmla="*/ 119698 h 6858000"/>
              <a:gd name="connsiteX66" fmla="*/ 6467094 w 12192000"/>
              <a:gd name="connsiteY66" fmla="*/ 119698 h 6858000"/>
              <a:gd name="connsiteX67" fmla="*/ 6467094 w 12192000"/>
              <a:gd name="connsiteY67" fmla="*/ 0 h 6858000"/>
              <a:gd name="connsiteX68" fmla="*/ 6416294 w 12192000"/>
              <a:gd name="connsiteY68" fmla="*/ 0 h 6858000"/>
              <a:gd name="connsiteX69" fmla="*/ 6416294 w 12192000"/>
              <a:gd name="connsiteY69" fmla="*/ 119698 h 6858000"/>
              <a:gd name="connsiteX70" fmla="*/ 6121400 w 12192000"/>
              <a:gd name="connsiteY70" fmla="*/ 119698 h 6858000"/>
              <a:gd name="connsiteX71" fmla="*/ 6121400 w 12192000"/>
              <a:gd name="connsiteY71" fmla="*/ 0 h 6858000"/>
              <a:gd name="connsiteX72" fmla="*/ 6070600 w 12192000"/>
              <a:gd name="connsiteY72" fmla="*/ 0 h 6858000"/>
              <a:gd name="connsiteX73" fmla="*/ 6070600 w 12192000"/>
              <a:gd name="connsiteY73" fmla="*/ 119698 h 6858000"/>
              <a:gd name="connsiteX74" fmla="*/ 5775706 w 12192000"/>
              <a:gd name="connsiteY74" fmla="*/ 119698 h 6858000"/>
              <a:gd name="connsiteX75" fmla="*/ 5775706 w 12192000"/>
              <a:gd name="connsiteY75" fmla="*/ 0 h 6858000"/>
              <a:gd name="connsiteX76" fmla="*/ 5724906 w 12192000"/>
              <a:gd name="connsiteY76" fmla="*/ 0 h 6858000"/>
              <a:gd name="connsiteX77" fmla="*/ 5724906 w 12192000"/>
              <a:gd name="connsiteY77" fmla="*/ 119698 h 6858000"/>
              <a:gd name="connsiteX78" fmla="*/ 5430076 w 12192000"/>
              <a:gd name="connsiteY78" fmla="*/ 119698 h 6858000"/>
              <a:gd name="connsiteX79" fmla="*/ 5430076 w 12192000"/>
              <a:gd name="connsiteY79" fmla="*/ 0 h 6858000"/>
              <a:gd name="connsiteX80" fmla="*/ 5379276 w 12192000"/>
              <a:gd name="connsiteY80" fmla="*/ 0 h 6858000"/>
              <a:gd name="connsiteX81" fmla="*/ 5379276 w 12192000"/>
              <a:gd name="connsiteY81" fmla="*/ 119698 h 6858000"/>
              <a:gd name="connsiteX82" fmla="*/ 5084382 w 12192000"/>
              <a:gd name="connsiteY82" fmla="*/ 119698 h 6858000"/>
              <a:gd name="connsiteX83" fmla="*/ 5084382 w 12192000"/>
              <a:gd name="connsiteY83" fmla="*/ 0 h 6858000"/>
              <a:gd name="connsiteX84" fmla="*/ 5033582 w 12192000"/>
              <a:gd name="connsiteY84" fmla="*/ 0 h 6858000"/>
              <a:gd name="connsiteX85" fmla="*/ 5033582 w 12192000"/>
              <a:gd name="connsiteY85" fmla="*/ 119698 h 6858000"/>
              <a:gd name="connsiteX86" fmla="*/ 4738688 w 12192000"/>
              <a:gd name="connsiteY86" fmla="*/ 119698 h 6858000"/>
              <a:gd name="connsiteX87" fmla="*/ 4738688 w 12192000"/>
              <a:gd name="connsiteY87" fmla="*/ 0 h 6858000"/>
              <a:gd name="connsiteX88" fmla="*/ 4687888 w 12192000"/>
              <a:gd name="connsiteY88" fmla="*/ 0 h 6858000"/>
              <a:gd name="connsiteX89" fmla="*/ 4687888 w 12192000"/>
              <a:gd name="connsiteY89" fmla="*/ 119698 h 6858000"/>
              <a:gd name="connsiteX90" fmla="*/ 4392994 w 12192000"/>
              <a:gd name="connsiteY90" fmla="*/ 119698 h 6858000"/>
              <a:gd name="connsiteX91" fmla="*/ 4392994 w 12192000"/>
              <a:gd name="connsiteY91" fmla="*/ 0 h 6858000"/>
              <a:gd name="connsiteX92" fmla="*/ 4342194 w 12192000"/>
              <a:gd name="connsiteY92" fmla="*/ 0 h 6858000"/>
              <a:gd name="connsiteX93" fmla="*/ 4342194 w 12192000"/>
              <a:gd name="connsiteY93" fmla="*/ 119698 h 6858000"/>
              <a:gd name="connsiteX94" fmla="*/ 4047363 w 12192000"/>
              <a:gd name="connsiteY94" fmla="*/ 119698 h 6858000"/>
              <a:gd name="connsiteX95" fmla="*/ 4047363 w 12192000"/>
              <a:gd name="connsiteY95" fmla="*/ 0 h 6858000"/>
              <a:gd name="connsiteX96" fmla="*/ 3996563 w 12192000"/>
              <a:gd name="connsiteY96" fmla="*/ 0 h 6858000"/>
              <a:gd name="connsiteX97" fmla="*/ 3996563 w 12192000"/>
              <a:gd name="connsiteY97" fmla="*/ 119698 h 6858000"/>
              <a:gd name="connsiteX98" fmla="*/ 3701669 w 12192000"/>
              <a:gd name="connsiteY98" fmla="*/ 119698 h 6858000"/>
              <a:gd name="connsiteX99" fmla="*/ 3701669 w 12192000"/>
              <a:gd name="connsiteY99" fmla="*/ 0 h 6858000"/>
              <a:gd name="connsiteX100" fmla="*/ 3650869 w 12192000"/>
              <a:gd name="connsiteY100" fmla="*/ 0 h 6858000"/>
              <a:gd name="connsiteX101" fmla="*/ 3650869 w 12192000"/>
              <a:gd name="connsiteY101" fmla="*/ 119698 h 6858000"/>
              <a:gd name="connsiteX102" fmla="*/ 3355975 w 12192000"/>
              <a:gd name="connsiteY102" fmla="*/ 119698 h 6858000"/>
              <a:gd name="connsiteX103" fmla="*/ 3355975 w 12192000"/>
              <a:gd name="connsiteY103" fmla="*/ 0 h 6858000"/>
              <a:gd name="connsiteX104" fmla="*/ 3305175 w 12192000"/>
              <a:gd name="connsiteY104" fmla="*/ 0 h 6858000"/>
              <a:gd name="connsiteX105" fmla="*/ 3305175 w 12192000"/>
              <a:gd name="connsiteY105" fmla="*/ 119698 h 6858000"/>
              <a:gd name="connsiteX106" fmla="*/ 3010345 w 12192000"/>
              <a:gd name="connsiteY106" fmla="*/ 119698 h 6858000"/>
              <a:gd name="connsiteX107" fmla="*/ 3010345 w 12192000"/>
              <a:gd name="connsiteY107" fmla="*/ 0 h 6858000"/>
              <a:gd name="connsiteX108" fmla="*/ 2959545 w 12192000"/>
              <a:gd name="connsiteY108" fmla="*/ 0 h 6858000"/>
              <a:gd name="connsiteX109" fmla="*/ 2959545 w 12192000"/>
              <a:gd name="connsiteY109" fmla="*/ 119698 h 6858000"/>
              <a:gd name="connsiteX110" fmla="*/ 2664651 w 12192000"/>
              <a:gd name="connsiteY110" fmla="*/ 119698 h 6858000"/>
              <a:gd name="connsiteX111" fmla="*/ 2664651 w 12192000"/>
              <a:gd name="connsiteY111" fmla="*/ 0 h 6858000"/>
              <a:gd name="connsiteX112" fmla="*/ 2613851 w 12192000"/>
              <a:gd name="connsiteY112" fmla="*/ 0 h 6858000"/>
              <a:gd name="connsiteX113" fmla="*/ 2613851 w 12192000"/>
              <a:gd name="connsiteY113" fmla="*/ 119698 h 6858000"/>
              <a:gd name="connsiteX114" fmla="*/ 2318957 w 12192000"/>
              <a:gd name="connsiteY114" fmla="*/ 119698 h 6858000"/>
              <a:gd name="connsiteX115" fmla="*/ 2318957 w 12192000"/>
              <a:gd name="connsiteY115" fmla="*/ 0 h 6858000"/>
              <a:gd name="connsiteX116" fmla="*/ 2268157 w 12192000"/>
              <a:gd name="connsiteY116" fmla="*/ 0 h 6858000"/>
              <a:gd name="connsiteX117" fmla="*/ 2268157 w 12192000"/>
              <a:gd name="connsiteY117" fmla="*/ 119698 h 6858000"/>
              <a:gd name="connsiteX118" fmla="*/ 1973263 w 12192000"/>
              <a:gd name="connsiteY118" fmla="*/ 119698 h 6858000"/>
              <a:gd name="connsiteX119" fmla="*/ 1973263 w 12192000"/>
              <a:gd name="connsiteY119" fmla="*/ 0 h 6858000"/>
              <a:gd name="connsiteX120" fmla="*/ 1922463 w 12192000"/>
              <a:gd name="connsiteY120" fmla="*/ 0 h 6858000"/>
              <a:gd name="connsiteX121" fmla="*/ 1922463 w 12192000"/>
              <a:gd name="connsiteY121" fmla="*/ 119698 h 6858000"/>
              <a:gd name="connsiteX122" fmla="*/ 1627632 w 12192000"/>
              <a:gd name="connsiteY122" fmla="*/ 119698 h 6858000"/>
              <a:gd name="connsiteX123" fmla="*/ 1627632 w 12192000"/>
              <a:gd name="connsiteY123" fmla="*/ 0 h 6858000"/>
              <a:gd name="connsiteX124" fmla="*/ 1576832 w 12192000"/>
              <a:gd name="connsiteY124" fmla="*/ 0 h 6858000"/>
              <a:gd name="connsiteX125" fmla="*/ 1576832 w 12192000"/>
              <a:gd name="connsiteY125" fmla="*/ 119698 h 6858000"/>
              <a:gd name="connsiteX126" fmla="*/ 1281938 w 12192000"/>
              <a:gd name="connsiteY126" fmla="*/ 119698 h 6858000"/>
              <a:gd name="connsiteX127" fmla="*/ 1281938 w 12192000"/>
              <a:gd name="connsiteY127" fmla="*/ 0 h 6858000"/>
              <a:gd name="connsiteX128" fmla="*/ 1231138 w 12192000"/>
              <a:gd name="connsiteY128" fmla="*/ 0 h 6858000"/>
              <a:gd name="connsiteX129" fmla="*/ 1231138 w 12192000"/>
              <a:gd name="connsiteY129" fmla="*/ 119698 h 6858000"/>
              <a:gd name="connsiteX130" fmla="*/ 936244 w 12192000"/>
              <a:gd name="connsiteY130" fmla="*/ 119698 h 6858000"/>
              <a:gd name="connsiteX131" fmla="*/ 936244 w 12192000"/>
              <a:gd name="connsiteY131" fmla="*/ 0 h 6858000"/>
              <a:gd name="connsiteX132" fmla="*/ 885444 w 12192000"/>
              <a:gd name="connsiteY132" fmla="*/ 0 h 6858000"/>
              <a:gd name="connsiteX133" fmla="*/ 885444 w 12192000"/>
              <a:gd name="connsiteY133" fmla="*/ 119698 h 6858000"/>
              <a:gd name="connsiteX134" fmla="*/ 590614 w 12192000"/>
              <a:gd name="connsiteY134" fmla="*/ 119698 h 6858000"/>
              <a:gd name="connsiteX135" fmla="*/ 590614 w 12192000"/>
              <a:gd name="connsiteY135" fmla="*/ 0 h 6858000"/>
              <a:gd name="connsiteX136" fmla="*/ 539814 w 12192000"/>
              <a:gd name="connsiteY136" fmla="*/ 0 h 6858000"/>
              <a:gd name="connsiteX137" fmla="*/ 539814 w 12192000"/>
              <a:gd name="connsiteY137" fmla="*/ 119698 h 6858000"/>
              <a:gd name="connsiteX138" fmla="*/ 244920 w 12192000"/>
              <a:gd name="connsiteY138" fmla="*/ 119698 h 6858000"/>
              <a:gd name="connsiteX139" fmla="*/ 244920 w 12192000"/>
              <a:gd name="connsiteY139" fmla="*/ 0 h 6858000"/>
              <a:gd name="connsiteX140" fmla="*/ 194120 w 12192000"/>
              <a:gd name="connsiteY140" fmla="*/ 0 h 6858000"/>
              <a:gd name="connsiteX141" fmla="*/ 194120 w 12192000"/>
              <a:gd name="connsiteY141" fmla="*/ 119698 h 6858000"/>
              <a:gd name="connsiteX142" fmla="*/ 0 w 12192000"/>
              <a:gd name="connsiteY142" fmla="*/ 119698 h 6858000"/>
              <a:gd name="connsiteX143" fmla="*/ 0 w 12192000"/>
              <a:gd name="connsiteY143" fmla="*/ 170498 h 6858000"/>
              <a:gd name="connsiteX144" fmla="*/ 194120 w 12192000"/>
              <a:gd name="connsiteY144" fmla="*/ 170498 h 6858000"/>
              <a:gd name="connsiteX145" fmla="*/ 194120 w 12192000"/>
              <a:gd name="connsiteY145" fmla="*/ 465328 h 6858000"/>
              <a:gd name="connsiteX146" fmla="*/ 0 w 12192000"/>
              <a:gd name="connsiteY146" fmla="*/ 465328 h 6858000"/>
              <a:gd name="connsiteX147" fmla="*/ 0 w 12192000"/>
              <a:gd name="connsiteY147" fmla="*/ 516128 h 6858000"/>
              <a:gd name="connsiteX148" fmla="*/ 194120 w 12192000"/>
              <a:gd name="connsiteY148" fmla="*/ 516128 h 6858000"/>
              <a:gd name="connsiteX149" fmla="*/ 194120 w 12192000"/>
              <a:gd name="connsiteY149" fmla="*/ 811022 h 6858000"/>
              <a:gd name="connsiteX150" fmla="*/ 0 w 12192000"/>
              <a:gd name="connsiteY150" fmla="*/ 811022 h 6858000"/>
              <a:gd name="connsiteX151" fmla="*/ 0 w 12192000"/>
              <a:gd name="connsiteY151" fmla="*/ 861822 h 6858000"/>
              <a:gd name="connsiteX152" fmla="*/ 194120 w 12192000"/>
              <a:gd name="connsiteY152" fmla="*/ 861822 h 6858000"/>
              <a:gd name="connsiteX153" fmla="*/ 194120 w 12192000"/>
              <a:gd name="connsiteY153" fmla="*/ 1156716 h 6858000"/>
              <a:gd name="connsiteX154" fmla="*/ 0 w 12192000"/>
              <a:gd name="connsiteY154" fmla="*/ 1156716 h 6858000"/>
              <a:gd name="connsiteX155" fmla="*/ 0 w 12192000"/>
              <a:gd name="connsiteY155" fmla="*/ 1207516 h 6858000"/>
              <a:gd name="connsiteX156" fmla="*/ 194120 w 12192000"/>
              <a:gd name="connsiteY156" fmla="*/ 1207516 h 6858000"/>
              <a:gd name="connsiteX157" fmla="*/ 194120 w 12192000"/>
              <a:gd name="connsiteY157" fmla="*/ 1502410 h 6858000"/>
              <a:gd name="connsiteX158" fmla="*/ 0 w 12192000"/>
              <a:gd name="connsiteY158" fmla="*/ 1502410 h 6858000"/>
              <a:gd name="connsiteX159" fmla="*/ 0 w 12192000"/>
              <a:gd name="connsiteY159" fmla="*/ 1553210 h 6858000"/>
              <a:gd name="connsiteX160" fmla="*/ 194120 w 12192000"/>
              <a:gd name="connsiteY160" fmla="*/ 1553210 h 6858000"/>
              <a:gd name="connsiteX161" fmla="*/ 194120 w 12192000"/>
              <a:gd name="connsiteY161" fmla="*/ 1848041 h 6858000"/>
              <a:gd name="connsiteX162" fmla="*/ 0 w 12192000"/>
              <a:gd name="connsiteY162" fmla="*/ 1848041 h 6858000"/>
              <a:gd name="connsiteX163" fmla="*/ 0 w 12192000"/>
              <a:gd name="connsiteY163" fmla="*/ 1898841 h 6858000"/>
              <a:gd name="connsiteX164" fmla="*/ 194120 w 12192000"/>
              <a:gd name="connsiteY164" fmla="*/ 1898841 h 6858000"/>
              <a:gd name="connsiteX165" fmla="*/ 194120 w 12192000"/>
              <a:gd name="connsiteY165" fmla="*/ 2193735 h 6858000"/>
              <a:gd name="connsiteX166" fmla="*/ 0 w 12192000"/>
              <a:gd name="connsiteY166" fmla="*/ 2193735 h 6858000"/>
              <a:gd name="connsiteX167" fmla="*/ 0 w 12192000"/>
              <a:gd name="connsiteY167" fmla="*/ 2244535 h 6858000"/>
              <a:gd name="connsiteX168" fmla="*/ 194120 w 12192000"/>
              <a:gd name="connsiteY168" fmla="*/ 2244535 h 6858000"/>
              <a:gd name="connsiteX169" fmla="*/ 194120 w 12192000"/>
              <a:gd name="connsiteY169" fmla="*/ 2539429 h 6858000"/>
              <a:gd name="connsiteX170" fmla="*/ 0 w 12192000"/>
              <a:gd name="connsiteY170" fmla="*/ 2539429 h 6858000"/>
              <a:gd name="connsiteX171" fmla="*/ 0 w 12192000"/>
              <a:gd name="connsiteY171" fmla="*/ 2590229 h 6858000"/>
              <a:gd name="connsiteX172" fmla="*/ 194120 w 12192000"/>
              <a:gd name="connsiteY172" fmla="*/ 2590229 h 6858000"/>
              <a:gd name="connsiteX173" fmla="*/ 194120 w 12192000"/>
              <a:gd name="connsiteY173" fmla="*/ 2885059 h 6858000"/>
              <a:gd name="connsiteX174" fmla="*/ 0 w 12192000"/>
              <a:gd name="connsiteY174" fmla="*/ 2885059 h 6858000"/>
              <a:gd name="connsiteX175" fmla="*/ 0 w 12192000"/>
              <a:gd name="connsiteY175" fmla="*/ 2935859 h 6858000"/>
              <a:gd name="connsiteX176" fmla="*/ 194120 w 12192000"/>
              <a:gd name="connsiteY176" fmla="*/ 2935859 h 6858000"/>
              <a:gd name="connsiteX177" fmla="*/ 194120 w 12192000"/>
              <a:gd name="connsiteY177" fmla="*/ 3230753 h 6858000"/>
              <a:gd name="connsiteX178" fmla="*/ 0 w 12192000"/>
              <a:gd name="connsiteY178" fmla="*/ 3230753 h 6858000"/>
              <a:gd name="connsiteX179" fmla="*/ 0 w 12192000"/>
              <a:gd name="connsiteY179" fmla="*/ 3281553 h 6858000"/>
              <a:gd name="connsiteX180" fmla="*/ 194120 w 12192000"/>
              <a:gd name="connsiteY180" fmla="*/ 3281553 h 6858000"/>
              <a:gd name="connsiteX181" fmla="*/ 194120 w 12192000"/>
              <a:gd name="connsiteY181" fmla="*/ 3576447 h 6858000"/>
              <a:gd name="connsiteX182" fmla="*/ 0 w 12192000"/>
              <a:gd name="connsiteY182" fmla="*/ 3576447 h 6858000"/>
              <a:gd name="connsiteX183" fmla="*/ 0 w 12192000"/>
              <a:gd name="connsiteY183" fmla="*/ 3627247 h 6858000"/>
              <a:gd name="connsiteX184" fmla="*/ 194120 w 12192000"/>
              <a:gd name="connsiteY184" fmla="*/ 3627247 h 6858000"/>
              <a:gd name="connsiteX185" fmla="*/ 194120 w 12192000"/>
              <a:gd name="connsiteY185" fmla="*/ 3922141 h 6858000"/>
              <a:gd name="connsiteX186" fmla="*/ 0 w 12192000"/>
              <a:gd name="connsiteY186" fmla="*/ 3922141 h 6858000"/>
              <a:gd name="connsiteX187" fmla="*/ 0 w 12192000"/>
              <a:gd name="connsiteY187" fmla="*/ 3972941 h 6858000"/>
              <a:gd name="connsiteX188" fmla="*/ 194120 w 12192000"/>
              <a:gd name="connsiteY188" fmla="*/ 3972941 h 6858000"/>
              <a:gd name="connsiteX189" fmla="*/ 194120 w 12192000"/>
              <a:gd name="connsiteY189" fmla="*/ 4267772 h 6858000"/>
              <a:gd name="connsiteX190" fmla="*/ 0 w 12192000"/>
              <a:gd name="connsiteY190" fmla="*/ 4267772 h 6858000"/>
              <a:gd name="connsiteX191" fmla="*/ 0 w 12192000"/>
              <a:gd name="connsiteY191" fmla="*/ 4318572 h 6858000"/>
              <a:gd name="connsiteX192" fmla="*/ 194120 w 12192000"/>
              <a:gd name="connsiteY192" fmla="*/ 4318572 h 6858000"/>
              <a:gd name="connsiteX193" fmla="*/ 194120 w 12192000"/>
              <a:gd name="connsiteY193" fmla="*/ 4613466 h 6858000"/>
              <a:gd name="connsiteX194" fmla="*/ 0 w 12192000"/>
              <a:gd name="connsiteY194" fmla="*/ 4613466 h 6858000"/>
              <a:gd name="connsiteX195" fmla="*/ 0 w 12192000"/>
              <a:gd name="connsiteY195" fmla="*/ 4664266 h 6858000"/>
              <a:gd name="connsiteX196" fmla="*/ 194120 w 12192000"/>
              <a:gd name="connsiteY196" fmla="*/ 4664266 h 6858000"/>
              <a:gd name="connsiteX197" fmla="*/ 194120 w 12192000"/>
              <a:gd name="connsiteY197" fmla="*/ 4959160 h 6858000"/>
              <a:gd name="connsiteX198" fmla="*/ 0 w 12192000"/>
              <a:gd name="connsiteY198" fmla="*/ 4959160 h 6858000"/>
              <a:gd name="connsiteX199" fmla="*/ 0 w 12192000"/>
              <a:gd name="connsiteY199" fmla="*/ 5009960 h 6858000"/>
              <a:gd name="connsiteX200" fmla="*/ 194120 w 12192000"/>
              <a:gd name="connsiteY200" fmla="*/ 5009960 h 6858000"/>
              <a:gd name="connsiteX201" fmla="*/ 194120 w 12192000"/>
              <a:gd name="connsiteY201" fmla="*/ 5304790 h 6858000"/>
              <a:gd name="connsiteX202" fmla="*/ 0 w 12192000"/>
              <a:gd name="connsiteY202" fmla="*/ 5304790 h 6858000"/>
              <a:gd name="connsiteX203" fmla="*/ 0 w 12192000"/>
              <a:gd name="connsiteY203" fmla="*/ 5355590 h 6858000"/>
              <a:gd name="connsiteX204" fmla="*/ 194120 w 12192000"/>
              <a:gd name="connsiteY204" fmla="*/ 5355590 h 6858000"/>
              <a:gd name="connsiteX205" fmla="*/ 194120 w 12192000"/>
              <a:gd name="connsiteY205" fmla="*/ 5650484 h 6858000"/>
              <a:gd name="connsiteX206" fmla="*/ 0 w 12192000"/>
              <a:gd name="connsiteY206" fmla="*/ 5650484 h 6858000"/>
              <a:gd name="connsiteX207" fmla="*/ 0 w 12192000"/>
              <a:gd name="connsiteY207" fmla="*/ 5701284 h 6858000"/>
              <a:gd name="connsiteX208" fmla="*/ 194120 w 12192000"/>
              <a:gd name="connsiteY208" fmla="*/ 5701284 h 6858000"/>
              <a:gd name="connsiteX209" fmla="*/ 194120 w 12192000"/>
              <a:gd name="connsiteY209" fmla="*/ 5996178 h 6858000"/>
              <a:gd name="connsiteX210" fmla="*/ 0 w 12192000"/>
              <a:gd name="connsiteY210" fmla="*/ 5996178 h 6858000"/>
              <a:gd name="connsiteX211" fmla="*/ 0 w 12192000"/>
              <a:gd name="connsiteY211" fmla="*/ 6046978 h 6858000"/>
              <a:gd name="connsiteX212" fmla="*/ 194120 w 12192000"/>
              <a:gd name="connsiteY212" fmla="*/ 6046978 h 6858000"/>
              <a:gd name="connsiteX213" fmla="*/ 194120 w 12192000"/>
              <a:gd name="connsiteY213" fmla="*/ 6341872 h 6858000"/>
              <a:gd name="connsiteX214" fmla="*/ 0 w 12192000"/>
              <a:gd name="connsiteY214" fmla="*/ 6341872 h 6858000"/>
              <a:gd name="connsiteX215" fmla="*/ 0 w 12192000"/>
              <a:gd name="connsiteY215" fmla="*/ 6392672 h 6858000"/>
              <a:gd name="connsiteX216" fmla="*/ 194120 w 12192000"/>
              <a:gd name="connsiteY216" fmla="*/ 6392672 h 6858000"/>
              <a:gd name="connsiteX217" fmla="*/ 194120 w 12192000"/>
              <a:gd name="connsiteY217" fmla="*/ 6687503 h 6858000"/>
              <a:gd name="connsiteX218" fmla="*/ 0 w 12192000"/>
              <a:gd name="connsiteY218" fmla="*/ 6687503 h 6858000"/>
              <a:gd name="connsiteX219" fmla="*/ 0 w 12192000"/>
              <a:gd name="connsiteY219" fmla="*/ 6738303 h 6858000"/>
              <a:gd name="connsiteX220" fmla="*/ 194120 w 12192000"/>
              <a:gd name="connsiteY220" fmla="*/ 6738303 h 6858000"/>
              <a:gd name="connsiteX221" fmla="*/ 194120 w 12192000"/>
              <a:gd name="connsiteY221" fmla="*/ 6858000 h 6858000"/>
              <a:gd name="connsiteX222" fmla="*/ 244920 w 12192000"/>
              <a:gd name="connsiteY222" fmla="*/ 6858000 h 6858000"/>
              <a:gd name="connsiteX223" fmla="*/ 244920 w 12192000"/>
              <a:gd name="connsiteY223" fmla="*/ 6738303 h 6858000"/>
              <a:gd name="connsiteX224" fmla="*/ 539814 w 12192000"/>
              <a:gd name="connsiteY224" fmla="*/ 6738303 h 6858000"/>
              <a:gd name="connsiteX225" fmla="*/ 539814 w 12192000"/>
              <a:gd name="connsiteY225" fmla="*/ 6858000 h 6858000"/>
              <a:gd name="connsiteX226" fmla="*/ 590614 w 12192000"/>
              <a:gd name="connsiteY226" fmla="*/ 6858000 h 6858000"/>
              <a:gd name="connsiteX227" fmla="*/ 590614 w 12192000"/>
              <a:gd name="connsiteY227" fmla="*/ 6738303 h 6858000"/>
              <a:gd name="connsiteX228" fmla="*/ 885444 w 12192000"/>
              <a:gd name="connsiteY228" fmla="*/ 6738303 h 6858000"/>
              <a:gd name="connsiteX229" fmla="*/ 885444 w 12192000"/>
              <a:gd name="connsiteY229" fmla="*/ 6858000 h 6858000"/>
              <a:gd name="connsiteX230" fmla="*/ 936244 w 12192000"/>
              <a:gd name="connsiteY230" fmla="*/ 6858000 h 6858000"/>
              <a:gd name="connsiteX231" fmla="*/ 936244 w 12192000"/>
              <a:gd name="connsiteY231" fmla="*/ 6738303 h 6858000"/>
              <a:gd name="connsiteX232" fmla="*/ 1231138 w 12192000"/>
              <a:gd name="connsiteY232" fmla="*/ 6738303 h 6858000"/>
              <a:gd name="connsiteX233" fmla="*/ 1231138 w 12192000"/>
              <a:gd name="connsiteY233" fmla="*/ 6858000 h 6858000"/>
              <a:gd name="connsiteX234" fmla="*/ 1281938 w 12192000"/>
              <a:gd name="connsiteY234" fmla="*/ 6858000 h 6858000"/>
              <a:gd name="connsiteX235" fmla="*/ 1281938 w 12192000"/>
              <a:gd name="connsiteY235" fmla="*/ 6738303 h 6858000"/>
              <a:gd name="connsiteX236" fmla="*/ 1576832 w 12192000"/>
              <a:gd name="connsiteY236" fmla="*/ 6738303 h 6858000"/>
              <a:gd name="connsiteX237" fmla="*/ 1576832 w 12192000"/>
              <a:gd name="connsiteY237" fmla="*/ 6858000 h 6858000"/>
              <a:gd name="connsiteX238" fmla="*/ 1627632 w 12192000"/>
              <a:gd name="connsiteY238" fmla="*/ 6858000 h 6858000"/>
              <a:gd name="connsiteX239" fmla="*/ 1627632 w 12192000"/>
              <a:gd name="connsiteY239" fmla="*/ 6738303 h 6858000"/>
              <a:gd name="connsiteX240" fmla="*/ 1922463 w 12192000"/>
              <a:gd name="connsiteY240" fmla="*/ 6738303 h 6858000"/>
              <a:gd name="connsiteX241" fmla="*/ 1922463 w 12192000"/>
              <a:gd name="connsiteY241" fmla="*/ 6858000 h 6858000"/>
              <a:gd name="connsiteX242" fmla="*/ 1973263 w 12192000"/>
              <a:gd name="connsiteY242" fmla="*/ 6858000 h 6858000"/>
              <a:gd name="connsiteX243" fmla="*/ 1973263 w 12192000"/>
              <a:gd name="connsiteY243" fmla="*/ 6738303 h 6858000"/>
              <a:gd name="connsiteX244" fmla="*/ 2268157 w 12192000"/>
              <a:gd name="connsiteY244" fmla="*/ 6738303 h 6858000"/>
              <a:gd name="connsiteX245" fmla="*/ 2268157 w 12192000"/>
              <a:gd name="connsiteY245" fmla="*/ 6858000 h 6858000"/>
              <a:gd name="connsiteX246" fmla="*/ 2318957 w 12192000"/>
              <a:gd name="connsiteY246" fmla="*/ 6858000 h 6858000"/>
              <a:gd name="connsiteX247" fmla="*/ 2318957 w 12192000"/>
              <a:gd name="connsiteY247" fmla="*/ 6738303 h 6858000"/>
              <a:gd name="connsiteX248" fmla="*/ 2613851 w 12192000"/>
              <a:gd name="connsiteY248" fmla="*/ 6738303 h 6858000"/>
              <a:gd name="connsiteX249" fmla="*/ 2613851 w 12192000"/>
              <a:gd name="connsiteY249" fmla="*/ 6858000 h 6858000"/>
              <a:gd name="connsiteX250" fmla="*/ 2664651 w 12192000"/>
              <a:gd name="connsiteY250" fmla="*/ 6858000 h 6858000"/>
              <a:gd name="connsiteX251" fmla="*/ 2664651 w 12192000"/>
              <a:gd name="connsiteY251" fmla="*/ 6738303 h 6858000"/>
              <a:gd name="connsiteX252" fmla="*/ 2959545 w 12192000"/>
              <a:gd name="connsiteY252" fmla="*/ 6738303 h 6858000"/>
              <a:gd name="connsiteX253" fmla="*/ 2959545 w 12192000"/>
              <a:gd name="connsiteY253" fmla="*/ 6858000 h 6858000"/>
              <a:gd name="connsiteX254" fmla="*/ 3010345 w 12192000"/>
              <a:gd name="connsiteY254" fmla="*/ 6858000 h 6858000"/>
              <a:gd name="connsiteX255" fmla="*/ 3010345 w 12192000"/>
              <a:gd name="connsiteY255" fmla="*/ 6738303 h 6858000"/>
              <a:gd name="connsiteX256" fmla="*/ 3305175 w 12192000"/>
              <a:gd name="connsiteY256" fmla="*/ 6738303 h 6858000"/>
              <a:gd name="connsiteX257" fmla="*/ 3305175 w 12192000"/>
              <a:gd name="connsiteY257" fmla="*/ 6858000 h 6858000"/>
              <a:gd name="connsiteX258" fmla="*/ 3355975 w 12192000"/>
              <a:gd name="connsiteY258" fmla="*/ 6858000 h 6858000"/>
              <a:gd name="connsiteX259" fmla="*/ 3355975 w 12192000"/>
              <a:gd name="connsiteY259" fmla="*/ 6738303 h 6858000"/>
              <a:gd name="connsiteX260" fmla="*/ 3650869 w 12192000"/>
              <a:gd name="connsiteY260" fmla="*/ 6738303 h 6858000"/>
              <a:gd name="connsiteX261" fmla="*/ 3650869 w 12192000"/>
              <a:gd name="connsiteY261" fmla="*/ 6858000 h 6858000"/>
              <a:gd name="connsiteX262" fmla="*/ 3701669 w 12192000"/>
              <a:gd name="connsiteY262" fmla="*/ 6858000 h 6858000"/>
              <a:gd name="connsiteX263" fmla="*/ 3701669 w 12192000"/>
              <a:gd name="connsiteY263" fmla="*/ 6738303 h 6858000"/>
              <a:gd name="connsiteX264" fmla="*/ 3996563 w 12192000"/>
              <a:gd name="connsiteY264" fmla="*/ 6738303 h 6858000"/>
              <a:gd name="connsiteX265" fmla="*/ 3996563 w 12192000"/>
              <a:gd name="connsiteY265" fmla="*/ 6858000 h 6858000"/>
              <a:gd name="connsiteX266" fmla="*/ 4047363 w 12192000"/>
              <a:gd name="connsiteY266" fmla="*/ 6858000 h 6858000"/>
              <a:gd name="connsiteX267" fmla="*/ 4047363 w 12192000"/>
              <a:gd name="connsiteY267" fmla="*/ 6738303 h 6858000"/>
              <a:gd name="connsiteX268" fmla="*/ 4342194 w 12192000"/>
              <a:gd name="connsiteY268" fmla="*/ 6738303 h 6858000"/>
              <a:gd name="connsiteX269" fmla="*/ 4342194 w 12192000"/>
              <a:gd name="connsiteY269" fmla="*/ 6858000 h 6858000"/>
              <a:gd name="connsiteX270" fmla="*/ 4392994 w 12192000"/>
              <a:gd name="connsiteY270" fmla="*/ 6858000 h 6858000"/>
              <a:gd name="connsiteX271" fmla="*/ 4392994 w 12192000"/>
              <a:gd name="connsiteY271" fmla="*/ 6738303 h 6858000"/>
              <a:gd name="connsiteX272" fmla="*/ 4687888 w 12192000"/>
              <a:gd name="connsiteY272" fmla="*/ 6738303 h 6858000"/>
              <a:gd name="connsiteX273" fmla="*/ 4687888 w 12192000"/>
              <a:gd name="connsiteY273" fmla="*/ 6858000 h 6858000"/>
              <a:gd name="connsiteX274" fmla="*/ 4738688 w 12192000"/>
              <a:gd name="connsiteY274" fmla="*/ 6858000 h 6858000"/>
              <a:gd name="connsiteX275" fmla="*/ 4738688 w 12192000"/>
              <a:gd name="connsiteY275" fmla="*/ 6738303 h 6858000"/>
              <a:gd name="connsiteX276" fmla="*/ 5033582 w 12192000"/>
              <a:gd name="connsiteY276" fmla="*/ 6738303 h 6858000"/>
              <a:gd name="connsiteX277" fmla="*/ 5033582 w 12192000"/>
              <a:gd name="connsiteY277" fmla="*/ 6858000 h 6858000"/>
              <a:gd name="connsiteX278" fmla="*/ 5084382 w 12192000"/>
              <a:gd name="connsiteY278" fmla="*/ 6858000 h 6858000"/>
              <a:gd name="connsiteX279" fmla="*/ 5084382 w 12192000"/>
              <a:gd name="connsiteY279" fmla="*/ 6738303 h 6858000"/>
              <a:gd name="connsiteX280" fmla="*/ 5379276 w 12192000"/>
              <a:gd name="connsiteY280" fmla="*/ 6738303 h 6858000"/>
              <a:gd name="connsiteX281" fmla="*/ 5379276 w 12192000"/>
              <a:gd name="connsiteY281" fmla="*/ 6858000 h 6858000"/>
              <a:gd name="connsiteX282" fmla="*/ 5430076 w 12192000"/>
              <a:gd name="connsiteY282" fmla="*/ 6858000 h 6858000"/>
              <a:gd name="connsiteX283" fmla="*/ 5430076 w 12192000"/>
              <a:gd name="connsiteY283" fmla="*/ 6738303 h 6858000"/>
              <a:gd name="connsiteX284" fmla="*/ 5724906 w 12192000"/>
              <a:gd name="connsiteY284" fmla="*/ 6738303 h 6858000"/>
              <a:gd name="connsiteX285" fmla="*/ 5724906 w 12192000"/>
              <a:gd name="connsiteY285" fmla="*/ 6858000 h 6858000"/>
              <a:gd name="connsiteX286" fmla="*/ 5775706 w 12192000"/>
              <a:gd name="connsiteY286" fmla="*/ 6858000 h 6858000"/>
              <a:gd name="connsiteX287" fmla="*/ 5775706 w 12192000"/>
              <a:gd name="connsiteY287" fmla="*/ 6738303 h 6858000"/>
              <a:gd name="connsiteX288" fmla="*/ 6070600 w 12192000"/>
              <a:gd name="connsiteY288" fmla="*/ 6738303 h 6858000"/>
              <a:gd name="connsiteX289" fmla="*/ 6070600 w 12192000"/>
              <a:gd name="connsiteY289" fmla="*/ 6858000 h 6858000"/>
              <a:gd name="connsiteX290" fmla="*/ 6121400 w 12192000"/>
              <a:gd name="connsiteY290" fmla="*/ 6858000 h 6858000"/>
              <a:gd name="connsiteX291" fmla="*/ 6121400 w 12192000"/>
              <a:gd name="connsiteY291" fmla="*/ 6738303 h 6858000"/>
              <a:gd name="connsiteX292" fmla="*/ 6416294 w 12192000"/>
              <a:gd name="connsiteY292" fmla="*/ 6738303 h 6858000"/>
              <a:gd name="connsiteX293" fmla="*/ 6416294 w 12192000"/>
              <a:gd name="connsiteY293" fmla="*/ 6858000 h 6858000"/>
              <a:gd name="connsiteX294" fmla="*/ 6467094 w 12192000"/>
              <a:gd name="connsiteY294" fmla="*/ 6858000 h 6858000"/>
              <a:gd name="connsiteX295" fmla="*/ 6467094 w 12192000"/>
              <a:gd name="connsiteY295" fmla="*/ 6738303 h 6858000"/>
              <a:gd name="connsiteX296" fmla="*/ 6761925 w 12192000"/>
              <a:gd name="connsiteY296" fmla="*/ 6738303 h 6858000"/>
              <a:gd name="connsiteX297" fmla="*/ 6761925 w 12192000"/>
              <a:gd name="connsiteY297" fmla="*/ 6858000 h 6858000"/>
              <a:gd name="connsiteX298" fmla="*/ 6812725 w 12192000"/>
              <a:gd name="connsiteY298" fmla="*/ 6858000 h 6858000"/>
              <a:gd name="connsiteX299" fmla="*/ 6812725 w 12192000"/>
              <a:gd name="connsiteY299" fmla="*/ 6738303 h 6858000"/>
              <a:gd name="connsiteX300" fmla="*/ 7107619 w 12192000"/>
              <a:gd name="connsiteY300" fmla="*/ 6738303 h 6858000"/>
              <a:gd name="connsiteX301" fmla="*/ 7107619 w 12192000"/>
              <a:gd name="connsiteY301" fmla="*/ 6858000 h 6858000"/>
              <a:gd name="connsiteX302" fmla="*/ 7158419 w 12192000"/>
              <a:gd name="connsiteY302" fmla="*/ 6858000 h 6858000"/>
              <a:gd name="connsiteX303" fmla="*/ 7158419 w 12192000"/>
              <a:gd name="connsiteY303" fmla="*/ 6738303 h 6858000"/>
              <a:gd name="connsiteX304" fmla="*/ 7453313 w 12192000"/>
              <a:gd name="connsiteY304" fmla="*/ 6738303 h 6858000"/>
              <a:gd name="connsiteX305" fmla="*/ 7453313 w 12192000"/>
              <a:gd name="connsiteY305" fmla="*/ 6858000 h 6858000"/>
              <a:gd name="connsiteX306" fmla="*/ 7504113 w 12192000"/>
              <a:gd name="connsiteY306" fmla="*/ 6858000 h 6858000"/>
              <a:gd name="connsiteX307" fmla="*/ 7504113 w 12192000"/>
              <a:gd name="connsiteY307" fmla="*/ 6738303 h 6858000"/>
              <a:gd name="connsiteX308" fmla="*/ 7799006 w 12192000"/>
              <a:gd name="connsiteY308" fmla="*/ 6738303 h 6858000"/>
              <a:gd name="connsiteX309" fmla="*/ 7799006 w 12192000"/>
              <a:gd name="connsiteY309" fmla="*/ 6858000 h 6858000"/>
              <a:gd name="connsiteX310" fmla="*/ 7849806 w 12192000"/>
              <a:gd name="connsiteY310" fmla="*/ 6858000 h 6858000"/>
              <a:gd name="connsiteX311" fmla="*/ 7849806 w 12192000"/>
              <a:gd name="connsiteY311" fmla="*/ 6738303 h 6858000"/>
              <a:gd name="connsiteX312" fmla="*/ 8144637 w 12192000"/>
              <a:gd name="connsiteY312" fmla="*/ 6738303 h 6858000"/>
              <a:gd name="connsiteX313" fmla="*/ 8144637 w 12192000"/>
              <a:gd name="connsiteY313" fmla="*/ 6858000 h 6858000"/>
              <a:gd name="connsiteX314" fmla="*/ 8195437 w 12192000"/>
              <a:gd name="connsiteY314" fmla="*/ 6858000 h 6858000"/>
              <a:gd name="connsiteX315" fmla="*/ 8195437 w 12192000"/>
              <a:gd name="connsiteY315" fmla="*/ 6738303 h 6858000"/>
              <a:gd name="connsiteX316" fmla="*/ 8490331 w 12192000"/>
              <a:gd name="connsiteY316" fmla="*/ 6738303 h 6858000"/>
              <a:gd name="connsiteX317" fmla="*/ 8490331 w 12192000"/>
              <a:gd name="connsiteY317" fmla="*/ 6858000 h 6858000"/>
              <a:gd name="connsiteX318" fmla="*/ 8541131 w 12192000"/>
              <a:gd name="connsiteY318" fmla="*/ 6858000 h 6858000"/>
              <a:gd name="connsiteX319" fmla="*/ 8541131 w 12192000"/>
              <a:gd name="connsiteY319" fmla="*/ 6738303 h 6858000"/>
              <a:gd name="connsiteX320" fmla="*/ 8836025 w 12192000"/>
              <a:gd name="connsiteY320" fmla="*/ 6738303 h 6858000"/>
              <a:gd name="connsiteX321" fmla="*/ 8836025 w 12192000"/>
              <a:gd name="connsiteY321" fmla="*/ 6858000 h 6858000"/>
              <a:gd name="connsiteX322" fmla="*/ 8886825 w 12192000"/>
              <a:gd name="connsiteY322" fmla="*/ 6858000 h 6858000"/>
              <a:gd name="connsiteX323" fmla="*/ 8886825 w 12192000"/>
              <a:gd name="connsiteY323" fmla="*/ 6738303 h 6858000"/>
              <a:gd name="connsiteX324" fmla="*/ 9181656 w 12192000"/>
              <a:gd name="connsiteY324" fmla="*/ 6738303 h 6858000"/>
              <a:gd name="connsiteX325" fmla="*/ 9181656 w 12192000"/>
              <a:gd name="connsiteY325" fmla="*/ 6858000 h 6858000"/>
              <a:gd name="connsiteX326" fmla="*/ 9232456 w 12192000"/>
              <a:gd name="connsiteY326" fmla="*/ 6858000 h 6858000"/>
              <a:gd name="connsiteX327" fmla="*/ 9232456 w 12192000"/>
              <a:gd name="connsiteY327" fmla="*/ 6738303 h 6858000"/>
              <a:gd name="connsiteX328" fmla="*/ 9527349 w 12192000"/>
              <a:gd name="connsiteY328" fmla="*/ 6738303 h 6858000"/>
              <a:gd name="connsiteX329" fmla="*/ 9527349 w 12192000"/>
              <a:gd name="connsiteY329" fmla="*/ 6858000 h 6858000"/>
              <a:gd name="connsiteX330" fmla="*/ 9578149 w 12192000"/>
              <a:gd name="connsiteY330" fmla="*/ 6858000 h 6858000"/>
              <a:gd name="connsiteX331" fmla="*/ 9578149 w 12192000"/>
              <a:gd name="connsiteY331" fmla="*/ 6738303 h 6858000"/>
              <a:gd name="connsiteX332" fmla="*/ 9873044 w 12192000"/>
              <a:gd name="connsiteY332" fmla="*/ 6738303 h 6858000"/>
              <a:gd name="connsiteX333" fmla="*/ 9873044 w 12192000"/>
              <a:gd name="connsiteY333" fmla="*/ 6858000 h 6858000"/>
              <a:gd name="connsiteX334" fmla="*/ 9923844 w 12192000"/>
              <a:gd name="connsiteY334" fmla="*/ 6858000 h 6858000"/>
              <a:gd name="connsiteX335" fmla="*/ 9923844 w 12192000"/>
              <a:gd name="connsiteY335" fmla="*/ 6738303 h 6858000"/>
              <a:gd name="connsiteX336" fmla="*/ 10218738 w 12192000"/>
              <a:gd name="connsiteY336" fmla="*/ 6738303 h 6858000"/>
              <a:gd name="connsiteX337" fmla="*/ 10218738 w 12192000"/>
              <a:gd name="connsiteY337" fmla="*/ 6858000 h 6858000"/>
              <a:gd name="connsiteX338" fmla="*/ 10269538 w 12192000"/>
              <a:gd name="connsiteY338" fmla="*/ 6858000 h 6858000"/>
              <a:gd name="connsiteX339" fmla="*/ 10269538 w 12192000"/>
              <a:gd name="connsiteY339" fmla="*/ 6738303 h 6858000"/>
              <a:gd name="connsiteX340" fmla="*/ 10564368 w 12192000"/>
              <a:gd name="connsiteY340" fmla="*/ 6738303 h 6858000"/>
              <a:gd name="connsiteX341" fmla="*/ 10564368 w 12192000"/>
              <a:gd name="connsiteY341" fmla="*/ 6858000 h 6858000"/>
              <a:gd name="connsiteX342" fmla="*/ 10615168 w 12192000"/>
              <a:gd name="connsiteY342" fmla="*/ 6858000 h 6858000"/>
              <a:gd name="connsiteX343" fmla="*/ 10615168 w 12192000"/>
              <a:gd name="connsiteY343" fmla="*/ 6738303 h 6858000"/>
              <a:gd name="connsiteX344" fmla="*/ 10910062 w 12192000"/>
              <a:gd name="connsiteY344" fmla="*/ 6738303 h 6858000"/>
              <a:gd name="connsiteX345" fmla="*/ 10910062 w 12192000"/>
              <a:gd name="connsiteY345" fmla="*/ 6858000 h 6858000"/>
              <a:gd name="connsiteX346" fmla="*/ 10960862 w 12192000"/>
              <a:gd name="connsiteY346" fmla="*/ 6858000 h 6858000"/>
              <a:gd name="connsiteX347" fmla="*/ 10960862 w 12192000"/>
              <a:gd name="connsiteY347" fmla="*/ 6738303 h 6858000"/>
              <a:gd name="connsiteX348" fmla="*/ 11255756 w 12192000"/>
              <a:gd name="connsiteY348" fmla="*/ 6738303 h 6858000"/>
              <a:gd name="connsiteX349" fmla="*/ 11255756 w 12192000"/>
              <a:gd name="connsiteY349" fmla="*/ 6858000 h 6858000"/>
              <a:gd name="connsiteX350" fmla="*/ 11306556 w 12192000"/>
              <a:gd name="connsiteY350" fmla="*/ 6858000 h 6858000"/>
              <a:gd name="connsiteX351" fmla="*/ 11306556 w 12192000"/>
              <a:gd name="connsiteY351" fmla="*/ 6738303 h 6858000"/>
              <a:gd name="connsiteX352" fmla="*/ 11601450 w 12192000"/>
              <a:gd name="connsiteY352" fmla="*/ 6738303 h 6858000"/>
              <a:gd name="connsiteX353" fmla="*/ 11601450 w 12192000"/>
              <a:gd name="connsiteY353" fmla="*/ 6858000 h 6858000"/>
              <a:gd name="connsiteX354" fmla="*/ 11652250 w 12192000"/>
              <a:gd name="connsiteY354" fmla="*/ 6858000 h 6858000"/>
              <a:gd name="connsiteX355" fmla="*/ 11652250 w 12192000"/>
              <a:gd name="connsiteY355" fmla="*/ 6738303 h 6858000"/>
              <a:gd name="connsiteX356" fmla="*/ 11947081 w 12192000"/>
              <a:gd name="connsiteY356" fmla="*/ 6738303 h 6858000"/>
              <a:gd name="connsiteX357" fmla="*/ 11947081 w 12192000"/>
              <a:gd name="connsiteY357" fmla="*/ 6858000 h 6858000"/>
              <a:gd name="connsiteX358" fmla="*/ 11997881 w 12192000"/>
              <a:gd name="connsiteY358" fmla="*/ 6858000 h 6858000"/>
              <a:gd name="connsiteX359" fmla="*/ 11997881 w 12192000"/>
              <a:gd name="connsiteY359" fmla="*/ 6738303 h 6858000"/>
              <a:gd name="connsiteX360" fmla="*/ 12192000 w 12192000"/>
              <a:gd name="connsiteY360" fmla="*/ 6738303 h 6858000"/>
              <a:gd name="connsiteX361" fmla="*/ 12192000 w 12192000"/>
              <a:gd name="connsiteY361" fmla="*/ 6687503 h 6858000"/>
              <a:gd name="connsiteX362" fmla="*/ 11997881 w 12192000"/>
              <a:gd name="connsiteY362" fmla="*/ 6687503 h 6858000"/>
              <a:gd name="connsiteX363" fmla="*/ 11997881 w 12192000"/>
              <a:gd name="connsiteY363" fmla="*/ 6392672 h 6858000"/>
              <a:gd name="connsiteX364" fmla="*/ 12192000 w 12192000"/>
              <a:gd name="connsiteY364" fmla="*/ 6392672 h 6858000"/>
              <a:gd name="connsiteX365" fmla="*/ 12192000 w 12192000"/>
              <a:gd name="connsiteY365" fmla="*/ 6341872 h 6858000"/>
              <a:gd name="connsiteX366" fmla="*/ 11997881 w 12192000"/>
              <a:gd name="connsiteY366" fmla="*/ 6341872 h 6858000"/>
              <a:gd name="connsiteX367" fmla="*/ 11997881 w 12192000"/>
              <a:gd name="connsiteY367" fmla="*/ 6046978 h 6858000"/>
              <a:gd name="connsiteX368" fmla="*/ 12192000 w 12192000"/>
              <a:gd name="connsiteY368" fmla="*/ 6046978 h 6858000"/>
              <a:gd name="connsiteX369" fmla="*/ 12192000 w 12192000"/>
              <a:gd name="connsiteY369" fmla="*/ 5996178 h 6858000"/>
              <a:gd name="connsiteX370" fmla="*/ 11997881 w 12192000"/>
              <a:gd name="connsiteY370" fmla="*/ 5996178 h 6858000"/>
              <a:gd name="connsiteX371" fmla="*/ 11997881 w 12192000"/>
              <a:gd name="connsiteY371" fmla="*/ 5701284 h 6858000"/>
              <a:gd name="connsiteX372" fmla="*/ 12192000 w 12192000"/>
              <a:gd name="connsiteY372" fmla="*/ 5701284 h 6858000"/>
              <a:gd name="connsiteX373" fmla="*/ 12192000 w 12192000"/>
              <a:gd name="connsiteY373" fmla="*/ 5650484 h 6858000"/>
              <a:gd name="connsiteX374" fmla="*/ 11997881 w 12192000"/>
              <a:gd name="connsiteY374" fmla="*/ 5650484 h 6858000"/>
              <a:gd name="connsiteX375" fmla="*/ 11997881 w 12192000"/>
              <a:gd name="connsiteY375" fmla="*/ 5355590 h 6858000"/>
              <a:gd name="connsiteX376" fmla="*/ 12192000 w 12192000"/>
              <a:gd name="connsiteY376" fmla="*/ 5355590 h 6858000"/>
              <a:gd name="connsiteX377" fmla="*/ 12192000 w 12192000"/>
              <a:gd name="connsiteY377" fmla="*/ 5304790 h 6858000"/>
              <a:gd name="connsiteX378" fmla="*/ 11997881 w 12192000"/>
              <a:gd name="connsiteY378" fmla="*/ 5304790 h 6858000"/>
              <a:gd name="connsiteX379" fmla="*/ 11997881 w 12192000"/>
              <a:gd name="connsiteY379" fmla="*/ 5009960 h 6858000"/>
              <a:gd name="connsiteX380" fmla="*/ 12192000 w 12192000"/>
              <a:gd name="connsiteY380" fmla="*/ 5009960 h 6858000"/>
              <a:gd name="connsiteX381" fmla="*/ 12192000 w 12192000"/>
              <a:gd name="connsiteY381" fmla="*/ 4959160 h 6858000"/>
              <a:gd name="connsiteX382" fmla="*/ 11997881 w 12192000"/>
              <a:gd name="connsiteY382" fmla="*/ 4959160 h 6858000"/>
              <a:gd name="connsiteX383" fmla="*/ 11997881 w 12192000"/>
              <a:gd name="connsiteY383" fmla="*/ 4664266 h 6858000"/>
              <a:gd name="connsiteX384" fmla="*/ 12192000 w 12192000"/>
              <a:gd name="connsiteY384" fmla="*/ 4664266 h 6858000"/>
              <a:gd name="connsiteX385" fmla="*/ 12192000 w 12192000"/>
              <a:gd name="connsiteY385" fmla="*/ 4613466 h 6858000"/>
              <a:gd name="connsiteX386" fmla="*/ 11997881 w 12192000"/>
              <a:gd name="connsiteY386" fmla="*/ 4613466 h 6858000"/>
              <a:gd name="connsiteX387" fmla="*/ 11997881 w 12192000"/>
              <a:gd name="connsiteY387" fmla="*/ 4318572 h 6858000"/>
              <a:gd name="connsiteX388" fmla="*/ 12192000 w 12192000"/>
              <a:gd name="connsiteY388" fmla="*/ 4318572 h 6858000"/>
              <a:gd name="connsiteX389" fmla="*/ 12192000 w 12192000"/>
              <a:gd name="connsiteY389" fmla="*/ 4267772 h 6858000"/>
              <a:gd name="connsiteX390" fmla="*/ 11997881 w 12192000"/>
              <a:gd name="connsiteY390" fmla="*/ 4267772 h 6858000"/>
              <a:gd name="connsiteX391" fmla="*/ 11997881 w 12192000"/>
              <a:gd name="connsiteY391" fmla="*/ 3972941 h 6858000"/>
              <a:gd name="connsiteX392" fmla="*/ 12192000 w 12192000"/>
              <a:gd name="connsiteY392" fmla="*/ 3972941 h 6858000"/>
              <a:gd name="connsiteX393" fmla="*/ 12192000 w 12192000"/>
              <a:gd name="connsiteY393" fmla="*/ 3922141 h 6858000"/>
              <a:gd name="connsiteX394" fmla="*/ 11997881 w 12192000"/>
              <a:gd name="connsiteY394" fmla="*/ 3922141 h 6858000"/>
              <a:gd name="connsiteX395" fmla="*/ 11997881 w 12192000"/>
              <a:gd name="connsiteY395" fmla="*/ 3627247 h 6858000"/>
              <a:gd name="connsiteX396" fmla="*/ 12192000 w 12192000"/>
              <a:gd name="connsiteY396" fmla="*/ 3627247 h 6858000"/>
              <a:gd name="connsiteX397" fmla="*/ 12192000 w 12192000"/>
              <a:gd name="connsiteY397" fmla="*/ 3576447 h 6858000"/>
              <a:gd name="connsiteX398" fmla="*/ 11997881 w 12192000"/>
              <a:gd name="connsiteY398" fmla="*/ 3576447 h 6858000"/>
              <a:gd name="connsiteX399" fmla="*/ 11997881 w 12192000"/>
              <a:gd name="connsiteY399" fmla="*/ 3281553 h 6858000"/>
              <a:gd name="connsiteX400" fmla="*/ 12192000 w 12192000"/>
              <a:gd name="connsiteY400" fmla="*/ 3281553 h 6858000"/>
              <a:gd name="connsiteX401" fmla="*/ 12192000 w 12192000"/>
              <a:gd name="connsiteY401" fmla="*/ 3230753 h 6858000"/>
              <a:gd name="connsiteX402" fmla="*/ 11997881 w 12192000"/>
              <a:gd name="connsiteY402" fmla="*/ 3230753 h 6858000"/>
              <a:gd name="connsiteX403" fmla="*/ 11997881 w 12192000"/>
              <a:gd name="connsiteY403" fmla="*/ 2935859 h 6858000"/>
              <a:gd name="connsiteX404" fmla="*/ 12192000 w 12192000"/>
              <a:gd name="connsiteY404" fmla="*/ 2935859 h 6858000"/>
              <a:gd name="connsiteX405" fmla="*/ 12192000 w 12192000"/>
              <a:gd name="connsiteY405" fmla="*/ 2885059 h 6858000"/>
              <a:gd name="connsiteX406" fmla="*/ 11997881 w 12192000"/>
              <a:gd name="connsiteY406" fmla="*/ 2885059 h 6858000"/>
              <a:gd name="connsiteX407" fmla="*/ 11997881 w 12192000"/>
              <a:gd name="connsiteY407" fmla="*/ 2590229 h 6858000"/>
              <a:gd name="connsiteX408" fmla="*/ 12192000 w 12192000"/>
              <a:gd name="connsiteY408" fmla="*/ 2590229 h 6858000"/>
              <a:gd name="connsiteX409" fmla="*/ 12192000 w 12192000"/>
              <a:gd name="connsiteY409" fmla="*/ 2539429 h 6858000"/>
              <a:gd name="connsiteX410" fmla="*/ 11997881 w 12192000"/>
              <a:gd name="connsiteY410" fmla="*/ 2539429 h 6858000"/>
              <a:gd name="connsiteX411" fmla="*/ 11997881 w 12192000"/>
              <a:gd name="connsiteY411" fmla="*/ 2244535 h 6858000"/>
              <a:gd name="connsiteX412" fmla="*/ 12192000 w 12192000"/>
              <a:gd name="connsiteY412" fmla="*/ 2244535 h 6858000"/>
              <a:gd name="connsiteX413" fmla="*/ 12192000 w 12192000"/>
              <a:gd name="connsiteY413" fmla="*/ 2193735 h 6858000"/>
              <a:gd name="connsiteX414" fmla="*/ 11997881 w 12192000"/>
              <a:gd name="connsiteY414" fmla="*/ 2193735 h 6858000"/>
              <a:gd name="connsiteX415" fmla="*/ 11997881 w 12192000"/>
              <a:gd name="connsiteY415" fmla="*/ 1898841 h 6858000"/>
              <a:gd name="connsiteX416" fmla="*/ 12192000 w 12192000"/>
              <a:gd name="connsiteY416" fmla="*/ 1898841 h 6858000"/>
              <a:gd name="connsiteX417" fmla="*/ 12192000 w 12192000"/>
              <a:gd name="connsiteY417" fmla="*/ 1848041 h 6858000"/>
              <a:gd name="connsiteX418" fmla="*/ 11997881 w 12192000"/>
              <a:gd name="connsiteY418" fmla="*/ 1848041 h 6858000"/>
              <a:gd name="connsiteX419" fmla="*/ 11997881 w 12192000"/>
              <a:gd name="connsiteY419" fmla="*/ 1553210 h 6858000"/>
              <a:gd name="connsiteX420" fmla="*/ 12192000 w 12192000"/>
              <a:gd name="connsiteY420" fmla="*/ 1553210 h 6858000"/>
              <a:gd name="connsiteX421" fmla="*/ 12192000 w 12192000"/>
              <a:gd name="connsiteY421" fmla="*/ 1502410 h 6858000"/>
              <a:gd name="connsiteX422" fmla="*/ 11997881 w 12192000"/>
              <a:gd name="connsiteY422" fmla="*/ 1502410 h 6858000"/>
              <a:gd name="connsiteX423" fmla="*/ 11997881 w 12192000"/>
              <a:gd name="connsiteY423" fmla="*/ 1207516 h 6858000"/>
              <a:gd name="connsiteX424" fmla="*/ 12192000 w 12192000"/>
              <a:gd name="connsiteY424" fmla="*/ 1207516 h 6858000"/>
              <a:gd name="connsiteX425" fmla="*/ 12192000 w 12192000"/>
              <a:gd name="connsiteY425" fmla="*/ 1156716 h 6858000"/>
              <a:gd name="connsiteX426" fmla="*/ 11997881 w 12192000"/>
              <a:gd name="connsiteY426" fmla="*/ 1156716 h 6858000"/>
              <a:gd name="connsiteX427" fmla="*/ 11997881 w 12192000"/>
              <a:gd name="connsiteY427" fmla="*/ 861822 h 6858000"/>
              <a:gd name="connsiteX428" fmla="*/ 12192000 w 12192000"/>
              <a:gd name="connsiteY428" fmla="*/ 861822 h 6858000"/>
              <a:gd name="connsiteX429" fmla="*/ 12192000 w 12192000"/>
              <a:gd name="connsiteY429" fmla="*/ 811022 h 6858000"/>
              <a:gd name="connsiteX430" fmla="*/ 11997881 w 12192000"/>
              <a:gd name="connsiteY430" fmla="*/ 811022 h 6858000"/>
              <a:gd name="connsiteX431" fmla="*/ 11997881 w 12192000"/>
              <a:gd name="connsiteY431" fmla="*/ 516128 h 6858000"/>
              <a:gd name="connsiteX432" fmla="*/ 12192000 w 12192000"/>
              <a:gd name="connsiteY432" fmla="*/ 516128 h 6858000"/>
              <a:gd name="connsiteX433" fmla="*/ 12192000 w 12192000"/>
              <a:gd name="connsiteY433" fmla="*/ 465328 h 6858000"/>
              <a:gd name="connsiteX434" fmla="*/ 11997881 w 12192000"/>
              <a:gd name="connsiteY434" fmla="*/ 465328 h 6858000"/>
              <a:gd name="connsiteX435" fmla="*/ 11997881 w 12192000"/>
              <a:gd name="connsiteY435" fmla="*/ 170498 h 6858000"/>
              <a:gd name="connsiteX436" fmla="*/ 12192000 w 12192000"/>
              <a:gd name="connsiteY436" fmla="*/ 170498 h 6858000"/>
              <a:gd name="connsiteX437" fmla="*/ 539814 w 12192000"/>
              <a:gd name="connsiteY437" fmla="*/ 6687503 h 6858000"/>
              <a:gd name="connsiteX438" fmla="*/ 244920 w 12192000"/>
              <a:gd name="connsiteY438" fmla="*/ 6687503 h 6858000"/>
              <a:gd name="connsiteX439" fmla="*/ 244920 w 12192000"/>
              <a:gd name="connsiteY439" fmla="*/ 6392672 h 6858000"/>
              <a:gd name="connsiteX440" fmla="*/ 539814 w 12192000"/>
              <a:gd name="connsiteY440" fmla="*/ 6392672 h 6858000"/>
              <a:gd name="connsiteX441" fmla="*/ 539814 w 12192000"/>
              <a:gd name="connsiteY441" fmla="*/ 6687503 h 6858000"/>
              <a:gd name="connsiteX442" fmla="*/ 539814 w 12192000"/>
              <a:gd name="connsiteY442" fmla="*/ 6341872 h 6858000"/>
              <a:gd name="connsiteX443" fmla="*/ 244920 w 12192000"/>
              <a:gd name="connsiteY443" fmla="*/ 6341872 h 6858000"/>
              <a:gd name="connsiteX444" fmla="*/ 244920 w 12192000"/>
              <a:gd name="connsiteY444" fmla="*/ 6046978 h 6858000"/>
              <a:gd name="connsiteX445" fmla="*/ 539814 w 12192000"/>
              <a:gd name="connsiteY445" fmla="*/ 6046978 h 6858000"/>
              <a:gd name="connsiteX446" fmla="*/ 539814 w 12192000"/>
              <a:gd name="connsiteY446" fmla="*/ 6341872 h 6858000"/>
              <a:gd name="connsiteX447" fmla="*/ 539814 w 12192000"/>
              <a:gd name="connsiteY447" fmla="*/ 5996178 h 6858000"/>
              <a:gd name="connsiteX448" fmla="*/ 244920 w 12192000"/>
              <a:gd name="connsiteY448" fmla="*/ 5996178 h 6858000"/>
              <a:gd name="connsiteX449" fmla="*/ 244920 w 12192000"/>
              <a:gd name="connsiteY449" fmla="*/ 5701284 h 6858000"/>
              <a:gd name="connsiteX450" fmla="*/ 539814 w 12192000"/>
              <a:gd name="connsiteY450" fmla="*/ 5701284 h 6858000"/>
              <a:gd name="connsiteX451" fmla="*/ 539814 w 12192000"/>
              <a:gd name="connsiteY451" fmla="*/ 5996178 h 6858000"/>
              <a:gd name="connsiteX452" fmla="*/ 539814 w 12192000"/>
              <a:gd name="connsiteY452" fmla="*/ 5650484 h 6858000"/>
              <a:gd name="connsiteX453" fmla="*/ 244920 w 12192000"/>
              <a:gd name="connsiteY453" fmla="*/ 5650484 h 6858000"/>
              <a:gd name="connsiteX454" fmla="*/ 244920 w 12192000"/>
              <a:gd name="connsiteY454" fmla="*/ 5355590 h 6858000"/>
              <a:gd name="connsiteX455" fmla="*/ 539814 w 12192000"/>
              <a:gd name="connsiteY455" fmla="*/ 5355590 h 6858000"/>
              <a:gd name="connsiteX456" fmla="*/ 539814 w 12192000"/>
              <a:gd name="connsiteY456" fmla="*/ 5650484 h 6858000"/>
              <a:gd name="connsiteX457" fmla="*/ 539814 w 12192000"/>
              <a:gd name="connsiteY457" fmla="*/ 5304790 h 6858000"/>
              <a:gd name="connsiteX458" fmla="*/ 244920 w 12192000"/>
              <a:gd name="connsiteY458" fmla="*/ 5304790 h 6858000"/>
              <a:gd name="connsiteX459" fmla="*/ 244920 w 12192000"/>
              <a:gd name="connsiteY459" fmla="*/ 5009960 h 6858000"/>
              <a:gd name="connsiteX460" fmla="*/ 539814 w 12192000"/>
              <a:gd name="connsiteY460" fmla="*/ 5009960 h 6858000"/>
              <a:gd name="connsiteX461" fmla="*/ 539814 w 12192000"/>
              <a:gd name="connsiteY461" fmla="*/ 5304790 h 6858000"/>
              <a:gd name="connsiteX462" fmla="*/ 539814 w 12192000"/>
              <a:gd name="connsiteY462" fmla="*/ 4959160 h 6858000"/>
              <a:gd name="connsiteX463" fmla="*/ 244920 w 12192000"/>
              <a:gd name="connsiteY463" fmla="*/ 4959160 h 6858000"/>
              <a:gd name="connsiteX464" fmla="*/ 244920 w 12192000"/>
              <a:gd name="connsiteY464" fmla="*/ 4664266 h 6858000"/>
              <a:gd name="connsiteX465" fmla="*/ 539814 w 12192000"/>
              <a:gd name="connsiteY465" fmla="*/ 4664266 h 6858000"/>
              <a:gd name="connsiteX466" fmla="*/ 539814 w 12192000"/>
              <a:gd name="connsiteY466" fmla="*/ 4959160 h 6858000"/>
              <a:gd name="connsiteX467" fmla="*/ 539814 w 12192000"/>
              <a:gd name="connsiteY467" fmla="*/ 4613466 h 6858000"/>
              <a:gd name="connsiteX468" fmla="*/ 244920 w 12192000"/>
              <a:gd name="connsiteY468" fmla="*/ 4613466 h 6858000"/>
              <a:gd name="connsiteX469" fmla="*/ 244920 w 12192000"/>
              <a:gd name="connsiteY469" fmla="*/ 4318572 h 6858000"/>
              <a:gd name="connsiteX470" fmla="*/ 539814 w 12192000"/>
              <a:gd name="connsiteY470" fmla="*/ 4318572 h 6858000"/>
              <a:gd name="connsiteX471" fmla="*/ 539814 w 12192000"/>
              <a:gd name="connsiteY471" fmla="*/ 4613466 h 6858000"/>
              <a:gd name="connsiteX472" fmla="*/ 539814 w 12192000"/>
              <a:gd name="connsiteY472" fmla="*/ 4267772 h 6858000"/>
              <a:gd name="connsiteX473" fmla="*/ 244920 w 12192000"/>
              <a:gd name="connsiteY473" fmla="*/ 4267772 h 6858000"/>
              <a:gd name="connsiteX474" fmla="*/ 244920 w 12192000"/>
              <a:gd name="connsiteY474" fmla="*/ 3972941 h 6858000"/>
              <a:gd name="connsiteX475" fmla="*/ 539814 w 12192000"/>
              <a:gd name="connsiteY475" fmla="*/ 3972941 h 6858000"/>
              <a:gd name="connsiteX476" fmla="*/ 539814 w 12192000"/>
              <a:gd name="connsiteY476" fmla="*/ 4267772 h 6858000"/>
              <a:gd name="connsiteX477" fmla="*/ 539814 w 12192000"/>
              <a:gd name="connsiteY477" fmla="*/ 3922141 h 6858000"/>
              <a:gd name="connsiteX478" fmla="*/ 244920 w 12192000"/>
              <a:gd name="connsiteY478" fmla="*/ 3922141 h 6858000"/>
              <a:gd name="connsiteX479" fmla="*/ 244920 w 12192000"/>
              <a:gd name="connsiteY479" fmla="*/ 3627247 h 6858000"/>
              <a:gd name="connsiteX480" fmla="*/ 539814 w 12192000"/>
              <a:gd name="connsiteY480" fmla="*/ 3627247 h 6858000"/>
              <a:gd name="connsiteX481" fmla="*/ 539814 w 12192000"/>
              <a:gd name="connsiteY481" fmla="*/ 3922141 h 6858000"/>
              <a:gd name="connsiteX482" fmla="*/ 539814 w 12192000"/>
              <a:gd name="connsiteY482" fmla="*/ 3576447 h 6858000"/>
              <a:gd name="connsiteX483" fmla="*/ 244920 w 12192000"/>
              <a:gd name="connsiteY483" fmla="*/ 3576447 h 6858000"/>
              <a:gd name="connsiteX484" fmla="*/ 244920 w 12192000"/>
              <a:gd name="connsiteY484" fmla="*/ 3281553 h 6858000"/>
              <a:gd name="connsiteX485" fmla="*/ 539814 w 12192000"/>
              <a:gd name="connsiteY485" fmla="*/ 3281553 h 6858000"/>
              <a:gd name="connsiteX486" fmla="*/ 539814 w 12192000"/>
              <a:gd name="connsiteY486" fmla="*/ 3576447 h 6858000"/>
              <a:gd name="connsiteX487" fmla="*/ 539814 w 12192000"/>
              <a:gd name="connsiteY487" fmla="*/ 3230753 h 6858000"/>
              <a:gd name="connsiteX488" fmla="*/ 244920 w 12192000"/>
              <a:gd name="connsiteY488" fmla="*/ 3230753 h 6858000"/>
              <a:gd name="connsiteX489" fmla="*/ 244920 w 12192000"/>
              <a:gd name="connsiteY489" fmla="*/ 2935859 h 6858000"/>
              <a:gd name="connsiteX490" fmla="*/ 539814 w 12192000"/>
              <a:gd name="connsiteY490" fmla="*/ 2935859 h 6858000"/>
              <a:gd name="connsiteX491" fmla="*/ 539814 w 12192000"/>
              <a:gd name="connsiteY491" fmla="*/ 3230753 h 6858000"/>
              <a:gd name="connsiteX492" fmla="*/ 539814 w 12192000"/>
              <a:gd name="connsiteY492" fmla="*/ 2885059 h 6858000"/>
              <a:gd name="connsiteX493" fmla="*/ 244920 w 12192000"/>
              <a:gd name="connsiteY493" fmla="*/ 2885059 h 6858000"/>
              <a:gd name="connsiteX494" fmla="*/ 244920 w 12192000"/>
              <a:gd name="connsiteY494" fmla="*/ 2590229 h 6858000"/>
              <a:gd name="connsiteX495" fmla="*/ 539814 w 12192000"/>
              <a:gd name="connsiteY495" fmla="*/ 2590229 h 6858000"/>
              <a:gd name="connsiteX496" fmla="*/ 539814 w 12192000"/>
              <a:gd name="connsiteY496" fmla="*/ 2885059 h 6858000"/>
              <a:gd name="connsiteX497" fmla="*/ 539814 w 12192000"/>
              <a:gd name="connsiteY497" fmla="*/ 2539429 h 6858000"/>
              <a:gd name="connsiteX498" fmla="*/ 244920 w 12192000"/>
              <a:gd name="connsiteY498" fmla="*/ 2539429 h 6858000"/>
              <a:gd name="connsiteX499" fmla="*/ 244920 w 12192000"/>
              <a:gd name="connsiteY499" fmla="*/ 2244535 h 6858000"/>
              <a:gd name="connsiteX500" fmla="*/ 539814 w 12192000"/>
              <a:gd name="connsiteY500" fmla="*/ 2244535 h 6858000"/>
              <a:gd name="connsiteX501" fmla="*/ 539814 w 12192000"/>
              <a:gd name="connsiteY501" fmla="*/ 2539429 h 6858000"/>
              <a:gd name="connsiteX502" fmla="*/ 539814 w 12192000"/>
              <a:gd name="connsiteY502" fmla="*/ 2193735 h 6858000"/>
              <a:gd name="connsiteX503" fmla="*/ 244920 w 12192000"/>
              <a:gd name="connsiteY503" fmla="*/ 2193735 h 6858000"/>
              <a:gd name="connsiteX504" fmla="*/ 244920 w 12192000"/>
              <a:gd name="connsiteY504" fmla="*/ 1898841 h 6858000"/>
              <a:gd name="connsiteX505" fmla="*/ 539814 w 12192000"/>
              <a:gd name="connsiteY505" fmla="*/ 1898841 h 6858000"/>
              <a:gd name="connsiteX506" fmla="*/ 539814 w 12192000"/>
              <a:gd name="connsiteY506" fmla="*/ 2193735 h 6858000"/>
              <a:gd name="connsiteX507" fmla="*/ 539814 w 12192000"/>
              <a:gd name="connsiteY507" fmla="*/ 1848041 h 6858000"/>
              <a:gd name="connsiteX508" fmla="*/ 244920 w 12192000"/>
              <a:gd name="connsiteY508" fmla="*/ 1848041 h 6858000"/>
              <a:gd name="connsiteX509" fmla="*/ 244920 w 12192000"/>
              <a:gd name="connsiteY509" fmla="*/ 1553210 h 6858000"/>
              <a:gd name="connsiteX510" fmla="*/ 539814 w 12192000"/>
              <a:gd name="connsiteY510" fmla="*/ 1553210 h 6858000"/>
              <a:gd name="connsiteX511" fmla="*/ 539814 w 12192000"/>
              <a:gd name="connsiteY511" fmla="*/ 1848041 h 6858000"/>
              <a:gd name="connsiteX512" fmla="*/ 539814 w 12192000"/>
              <a:gd name="connsiteY512" fmla="*/ 1502410 h 6858000"/>
              <a:gd name="connsiteX513" fmla="*/ 244920 w 12192000"/>
              <a:gd name="connsiteY513" fmla="*/ 1502410 h 6858000"/>
              <a:gd name="connsiteX514" fmla="*/ 244920 w 12192000"/>
              <a:gd name="connsiteY514" fmla="*/ 1207516 h 6858000"/>
              <a:gd name="connsiteX515" fmla="*/ 539814 w 12192000"/>
              <a:gd name="connsiteY515" fmla="*/ 1207516 h 6858000"/>
              <a:gd name="connsiteX516" fmla="*/ 539814 w 12192000"/>
              <a:gd name="connsiteY516" fmla="*/ 1502410 h 6858000"/>
              <a:gd name="connsiteX517" fmla="*/ 539814 w 12192000"/>
              <a:gd name="connsiteY517" fmla="*/ 1156716 h 6858000"/>
              <a:gd name="connsiteX518" fmla="*/ 244920 w 12192000"/>
              <a:gd name="connsiteY518" fmla="*/ 1156716 h 6858000"/>
              <a:gd name="connsiteX519" fmla="*/ 244920 w 12192000"/>
              <a:gd name="connsiteY519" fmla="*/ 861822 h 6858000"/>
              <a:gd name="connsiteX520" fmla="*/ 539814 w 12192000"/>
              <a:gd name="connsiteY520" fmla="*/ 861822 h 6858000"/>
              <a:gd name="connsiteX521" fmla="*/ 539814 w 12192000"/>
              <a:gd name="connsiteY521" fmla="*/ 1156716 h 6858000"/>
              <a:gd name="connsiteX522" fmla="*/ 539814 w 12192000"/>
              <a:gd name="connsiteY522" fmla="*/ 811022 h 6858000"/>
              <a:gd name="connsiteX523" fmla="*/ 244920 w 12192000"/>
              <a:gd name="connsiteY523" fmla="*/ 811022 h 6858000"/>
              <a:gd name="connsiteX524" fmla="*/ 244920 w 12192000"/>
              <a:gd name="connsiteY524" fmla="*/ 516128 h 6858000"/>
              <a:gd name="connsiteX525" fmla="*/ 539814 w 12192000"/>
              <a:gd name="connsiteY525" fmla="*/ 516128 h 6858000"/>
              <a:gd name="connsiteX526" fmla="*/ 539814 w 12192000"/>
              <a:gd name="connsiteY526" fmla="*/ 811022 h 6858000"/>
              <a:gd name="connsiteX527" fmla="*/ 539814 w 12192000"/>
              <a:gd name="connsiteY527" fmla="*/ 465328 h 6858000"/>
              <a:gd name="connsiteX528" fmla="*/ 244920 w 12192000"/>
              <a:gd name="connsiteY528" fmla="*/ 465328 h 6858000"/>
              <a:gd name="connsiteX529" fmla="*/ 244920 w 12192000"/>
              <a:gd name="connsiteY529" fmla="*/ 170498 h 6858000"/>
              <a:gd name="connsiteX530" fmla="*/ 539814 w 12192000"/>
              <a:gd name="connsiteY530" fmla="*/ 170498 h 6858000"/>
              <a:gd name="connsiteX531" fmla="*/ 539814 w 12192000"/>
              <a:gd name="connsiteY531" fmla="*/ 465328 h 6858000"/>
              <a:gd name="connsiteX532" fmla="*/ 885444 w 12192000"/>
              <a:gd name="connsiteY532" fmla="*/ 6687503 h 6858000"/>
              <a:gd name="connsiteX533" fmla="*/ 590614 w 12192000"/>
              <a:gd name="connsiteY533" fmla="*/ 6687503 h 6858000"/>
              <a:gd name="connsiteX534" fmla="*/ 590614 w 12192000"/>
              <a:gd name="connsiteY534" fmla="*/ 6392672 h 6858000"/>
              <a:gd name="connsiteX535" fmla="*/ 885444 w 12192000"/>
              <a:gd name="connsiteY535" fmla="*/ 6392672 h 6858000"/>
              <a:gd name="connsiteX536" fmla="*/ 885444 w 12192000"/>
              <a:gd name="connsiteY536" fmla="*/ 6687503 h 6858000"/>
              <a:gd name="connsiteX537" fmla="*/ 885444 w 12192000"/>
              <a:gd name="connsiteY537" fmla="*/ 6341872 h 6858000"/>
              <a:gd name="connsiteX538" fmla="*/ 590614 w 12192000"/>
              <a:gd name="connsiteY538" fmla="*/ 6341872 h 6858000"/>
              <a:gd name="connsiteX539" fmla="*/ 590614 w 12192000"/>
              <a:gd name="connsiteY539" fmla="*/ 6046978 h 6858000"/>
              <a:gd name="connsiteX540" fmla="*/ 885444 w 12192000"/>
              <a:gd name="connsiteY540" fmla="*/ 6046978 h 6858000"/>
              <a:gd name="connsiteX541" fmla="*/ 885444 w 12192000"/>
              <a:gd name="connsiteY541" fmla="*/ 6341872 h 6858000"/>
              <a:gd name="connsiteX542" fmla="*/ 885444 w 12192000"/>
              <a:gd name="connsiteY542" fmla="*/ 5996178 h 6858000"/>
              <a:gd name="connsiteX543" fmla="*/ 590614 w 12192000"/>
              <a:gd name="connsiteY543" fmla="*/ 5996178 h 6858000"/>
              <a:gd name="connsiteX544" fmla="*/ 590614 w 12192000"/>
              <a:gd name="connsiteY544" fmla="*/ 5701284 h 6858000"/>
              <a:gd name="connsiteX545" fmla="*/ 885444 w 12192000"/>
              <a:gd name="connsiteY545" fmla="*/ 5701284 h 6858000"/>
              <a:gd name="connsiteX546" fmla="*/ 885444 w 12192000"/>
              <a:gd name="connsiteY546" fmla="*/ 5996178 h 6858000"/>
              <a:gd name="connsiteX547" fmla="*/ 885444 w 12192000"/>
              <a:gd name="connsiteY547" fmla="*/ 5650484 h 6858000"/>
              <a:gd name="connsiteX548" fmla="*/ 590614 w 12192000"/>
              <a:gd name="connsiteY548" fmla="*/ 5650484 h 6858000"/>
              <a:gd name="connsiteX549" fmla="*/ 590614 w 12192000"/>
              <a:gd name="connsiteY549" fmla="*/ 5355590 h 6858000"/>
              <a:gd name="connsiteX550" fmla="*/ 885444 w 12192000"/>
              <a:gd name="connsiteY550" fmla="*/ 5355590 h 6858000"/>
              <a:gd name="connsiteX551" fmla="*/ 885444 w 12192000"/>
              <a:gd name="connsiteY551" fmla="*/ 5650484 h 6858000"/>
              <a:gd name="connsiteX552" fmla="*/ 885444 w 12192000"/>
              <a:gd name="connsiteY552" fmla="*/ 5304790 h 6858000"/>
              <a:gd name="connsiteX553" fmla="*/ 590614 w 12192000"/>
              <a:gd name="connsiteY553" fmla="*/ 5304790 h 6858000"/>
              <a:gd name="connsiteX554" fmla="*/ 590614 w 12192000"/>
              <a:gd name="connsiteY554" fmla="*/ 5009960 h 6858000"/>
              <a:gd name="connsiteX555" fmla="*/ 885444 w 12192000"/>
              <a:gd name="connsiteY555" fmla="*/ 5009960 h 6858000"/>
              <a:gd name="connsiteX556" fmla="*/ 885444 w 12192000"/>
              <a:gd name="connsiteY556" fmla="*/ 5304790 h 6858000"/>
              <a:gd name="connsiteX557" fmla="*/ 885444 w 12192000"/>
              <a:gd name="connsiteY557" fmla="*/ 4959160 h 6858000"/>
              <a:gd name="connsiteX558" fmla="*/ 590614 w 12192000"/>
              <a:gd name="connsiteY558" fmla="*/ 4959160 h 6858000"/>
              <a:gd name="connsiteX559" fmla="*/ 590614 w 12192000"/>
              <a:gd name="connsiteY559" fmla="*/ 4664266 h 6858000"/>
              <a:gd name="connsiteX560" fmla="*/ 885444 w 12192000"/>
              <a:gd name="connsiteY560" fmla="*/ 4664266 h 6858000"/>
              <a:gd name="connsiteX561" fmla="*/ 885444 w 12192000"/>
              <a:gd name="connsiteY561" fmla="*/ 4959160 h 6858000"/>
              <a:gd name="connsiteX562" fmla="*/ 885444 w 12192000"/>
              <a:gd name="connsiteY562" fmla="*/ 4613466 h 6858000"/>
              <a:gd name="connsiteX563" fmla="*/ 590614 w 12192000"/>
              <a:gd name="connsiteY563" fmla="*/ 4613466 h 6858000"/>
              <a:gd name="connsiteX564" fmla="*/ 590614 w 12192000"/>
              <a:gd name="connsiteY564" fmla="*/ 4318572 h 6858000"/>
              <a:gd name="connsiteX565" fmla="*/ 885444 w 12192000"/>
              <a:gd name="connsiteY565" fmla="*/ 4318572 h 6858000"/>
              <a:gd name="connsiteX566" fmla="*/ 885444 w 12192000"/>
              <a:gd name="connsiteY566" fmla="*/ 4613466 h 6858000"/>
              <a:gd name="connsiteX567" fmla="*/ 885444 w 12192000"/>
              <a:gd name="connsiteY567" fmla="*/ 4267772 h 6858000"/>
              <a:gd name="connsiteX568" fmla="*/ 590614 w 12192000"/>
              <a:gd name="connsiteY568" fmla="*/ 4267772 h 6858000"/>
              <a:gd name="connsiteX569" fmla="*/ 590614 w 12192000"/>
              <a:gd name="connsiteY569" fmla="*/ 3972941 h 6858000"/>
              <a:gd name="connsiteX570" fmla="*/ 885444 w 12192000"/>
              <a:gd name="connsiteY570" fmla="*/ 3972941 h 6858000"/>
              <a:gd name="connsiteX571" fmla="*/ 885444 w 12192000"/>
              <a:gd name="connsiteY571" fmla="*/ 4267772 h 6858000"/>
              <a:gd name="connsiteX572" fmla="*/ 885444 w 12192000"/>
              <a:gd name="connsiteY572" fmla="*/ 3922141 h 6858000"/>
              <a:gd name="connsiteX573" fmla="*/ 590614 w 12192000"/>
              <a:gd name="connsiteY573" fmla="*/ 3922141 h 6858000"/>
              <a:gd name="connsiteX574" fmla="*/ 590614 w 12192000"/>
              <a:gd name="connsiteY574" fmla="*/ 3627247 h 6858000"/>
              <a:gd name="connsiteX575" fmla="*/ 885444 w 12192000"/>
              <a:gd name="connsiteY575" fmla="*/ 3627247 h 6858000"/>
              <a:gd name="connsiteX576" fmla="*/ 885444 w 12192000"/>
              <a:gd name="connsiteY576" fmla="*/ 3922141 h 6858000"/>
              <a:gd name="connsiteX577" fmla="*/ 885444 w 12192000"/>
              <a:gd name="connsiteY577" fmla="*/ 3576447 h 6858000"/>
              <a:gd name="connsiteX578" fmla="*/ 590614 w 12192000"/>
              <a:gd name="connsiteY578" fmla="*/ 3576447 h 6858000"/>
              <a:gd name="connsiteX579" fmla="*/ 590614 w 12192000"/>
              <a:gd name="connsiteY579" fmla="*/ 3281553 h 6858000"/>
              <a:gd name="connsiteX580" fmla="*/ 885444 w 12192000"/>
              <a:gd name="connsiteY580" fmla="*/ 3281553 h 6858000"/>
              <a:gd name="connsiteX581" fmla="*/ 885444 w 12192000"/>
              <a:gd name="connsiteY581" fmla="*/ 3576447 h 6858000"/>
              <a:gd name="connsiteX582" fmla="*/ 885444 w 12192000"/>
              <a:gd name="connsiteY582" fmla="*/ 3230753 h 6858000"/>
              <a:gd name="connsiteX583" fmla="*/ 590614 w 12192000"/>
              <a:gd name="connsiteY583" fmla="*/ 3230753 h 6858000"/>
              <a:gd name="connsiteX584" fmla="*/ 590614 w 12192000"/>
              <a:gd name="connsiteY584" fmla="*/ 2935859 h 6858000"/>
              <a:gd name="connsiteX585" fmla="*/ 885444 w 12192000"/>
              <a:gd name="connsiteY585" fmla="*/ 2935859 h 6858000"/>
              <a:gd name="connsiteX586" fmla="*/ 885444 w 12192000"/>
              <a:gd name="connsiteY586" fmla="*/ 3230753 h 6858000"/>
              <a:gd name="connsiteX587" fmla="*/ 885444 w 12192000"/>
              <a:gd name="connsiteY587" fmla="*/ 2885059 h 6858000"/>
              <a:gd name="connsiteX588" fmla="*/ 590614 w 12192000"/>
              <a:gd name="connsiteY588" fmla="*/ 2885059 h 6858000"/>
              <a:gd name="connsiteX589" fmla="*/ 590614 w 12192000"/>
              <a:gd name="connsiteY589" fmla="*/ 2590229 h 6858000"/>
              <a:gd name="connsiteX590" fmla="*/ 885444 w 12192000"/>
              <a:gd name="connsiteY590" fmla="*/ 2590229 h 6858000"/>
              <a:gd name="connsiteX591" fmla="*/ 885444 w 12192000"/>
              <a:gd name="connsiteY591" fmla="*/ 2885059 h 6858000"/>
              <a:gd name="connsiteX592" fmla="*/ 885444 w 12192000"/>
              <a:gd name="connsiteY592" fmla="*/ 2539429 h 6858000"/>
              <a:gd name="connsiteX593" fmla="*/ 590614 w 12192000"/>
              <a:gd name="connsiteY593" fmla="*/ 2539429 h 6858000"/>
              <a:gd name="connsiteX594" fmla="*/ 590614 w 12192000"/>
              <a:gd name="connsiteY594" fmla="*/ 2244535 h 6858000"/>
              <a:gd name="connsiteX595" fmla="*/ 885444 w 12192000"/>
              <a:gd name="connsiteY595" fmla="*/ 2244535 h 6858000"/>
              <a:gd name="connsiteX596" fmla="*/ 885444 w 12192000"/>
              <a:gd name="connsiteY596" fmla="*/ 2539429 h 6858000"/>
              <a:gd name="connsiteX597" fmla="*/ 885444 w 12192000"/>
              <a:gd name="connsiteY597" fmla="*/ 2193735 h 6858000"/>
              <a:gd name="connsiteX598" fmla="*/ 590614 w 12192000"/>
              <a:gd name="connsiteY598" fmla="*/ 2193735 h 6858000"/>
              <a:gd name="connsiteX599" fmla="*/ 590614 w 12192000"/>
              <a:gd name="connsiteY599" fmla="*/ 1898841 h 6858000"/>
              <a:gd name="connsiteX600" fmla="*/ 885444 w 12192000"/>
              <a:gd name="connsiteY600" fmla="*/ 1898841 h 6858000"/>
              <a:gd name="connsiteX601" fmla="*/ 885444 w 12192000"/>
              <a:gd name="connsiteY601" fmla="*/ 2193735 h 6858000"/>
              <a:gd name="connsiteX602" fmla="*/ 885444 w 12192000"/>
              <a:gd name="connsiteY602" fmla="*/ 1848041 h 6858000"/>
              <a:gd name="connsiteX603" fmla="*/ 590614 w 12192000"/>
              <a:gd name="connsiteY603" fmla="*/ 1848041 h 6858000"/>
              <a:gd name="connsiteX604" fmla="*/ 590614 w 12192000"/>
              <a:gd name="connsiteY604" fmla="*/ 1553210 h 6858000"/>
              <a:gd name="connsiteX605" fmla="*/ 885444 w 12192000"/>
              <a:gd name="connsiteY605" fmla="*/ 1553210 h 6858000"/>
              <a:gd name="connsiteX606" fmla="*/ 885444 w 12192000"/>
              <a:gd name="connsiteY606" fmla="*/ 1848041 h 6858000"/>
              <a:gd name="connsiteX607" fmla="*/ 885444 w 12192000"/>
              <a:gd name="connsiteY607" fmla="*/ 1502410 h 6858000"/>
              <a:gd name="connsiteX608" fmla="*/ 590614 w 12192000"/>
              <a:gd name="connsiteY608" fmla="*/ 1502410 h 6858000"/>
              <a:gd name="connsiteX609" fmla="*/ 590614 w 12192000"/>
              <a:gd name="connsiteY609" fmla="*/ 1207516 h 6858000"/>
              <a:gd name="connsiteX610" fmla="*/ 885444 w 12192000"/>
              <a:gd name="connsiteY610" fmla="*/ 1207516 h 6858000"/>
              <a:gd name="connsiteX611" fmla="*/ 885444 w 12192000"/>
              <a:gd name="connsiteY611" fmla="*/ 1502410 h 6858000"/>
              <a:gd name="connsiteX612" fmla="*/ 885444 w 12192000"/>
              <a:gd name="connsiteY612" fmla="*/ 1156716 h 6858000"/>
              <a:gd name="connsiteX613" fmla="*/ 590614 w 12192000"/>
              <a:gd name="connsiteY613" fmla="*/ 1156716 h 6858000"/>
              <a:gd name="connsiteX614" fmla="*/ 590614 w 12192000"/>
              <a:gd name="connsiteY614" fmla="*/ 861822 h 6858000"/>
              <a:gd name="connsiteX615" fmla="*/ 885444 w 12192000"/>
              <a:gd name="connsiteY615" fmla="*/ 861822 h 6858000"/>
              <a:gd name="connsiteX616" fmla="*/ 885444 w 12192000"/>
              <a:gd name="connsiteY616" fmla="*/ 1156716 h 6858000"/>
              <a:gd name="connsiteX617" fmla="*/ 885444 w 12192000"/>
              <a:gd name="connsiteY617" fmla="*/ 811022 h 6858000"/>
              <a:gd name="connsiteX618" fmla="*/ 590614 w 12192000"/>
              <a:gd name="connsiteY618" fmla="*/ 811022 h 6858000"/>
              <a:gd name="connsiteX619" fmla="*/ 590614 w 12192000"/>
              <a:gd name="connsiteY619" fmla="*/ 516128 h 6858000"/>
              <a:gd name="connsiteX620" fmla="*/ 885444 w 12192000"/>
              <a:gd name="connsiteY620" fmla="*/ 516128 h 6858000"/>
              <a:gd name="connsiteX621" fmla="*/ 885444 w 12192000"/>
              <a:gd name="connsiteY621" fmla="*/ 811022 h 6858000"/>
              <a:gd name="connsiteX622" fmla="*/ 885444 w 12192000"/>
              <a:gd name="connsiteY622" fmla="*/ 465328 h 6858000"/>
              <a:gd name="connsiteX623" fmla="*/ 590614 w 12192000"/>
              <a:gd name="connsiteY623" fmla="*/ 465328 h 6858000"/>
              <a:gd name="connsiteX624" fmla="*/ 590614 w 12192000"/>
              <a:gd name="connsiteY624" fmla="*/ 170498 h 6858000"/>
              <a:gd name="connsiteX625" fmla="*/ 885444 w 12192000"/>
              <a:gd name="connsiteY625" fmla="*/ 170498 h 6858000"/>
              <a:gd name="connsiteX626" fmla="*/ 885444 w 12192000"/>
              <a:gd name="connsiteY626" fmla="*/ 465328 h 6858000"/>
              <a:gd name="connsiteX627" fmla="*/ 1231138 w 12192000"/>
              <a:gd name="connsiteY627" fmla="*/ 6687503 h 6858000"/>
              <a:gd name="connsiteX628" fmla="*/ 936244 w 12192000"/>
              <a:gd name="connsiteY628" fmla="*/ 6687503 h 6858000"/>
              <a:gd name="connsiteX629" fmla="*/ 936244 w 12192000"/>
              <a:gd name="connsiteY629" fmla="*/ 6392672 h 6858000"/>
              <a:gd name="connsiteX630" fmla="*/ 1231138 w 12192000"/>
              <a:gd name="connsiteY630" fmla="*/ 6392672 h 6858000"/>
              <a:gd name="connsiteX631" fmla="*/ 1231138 w 12192000"/>
              <a:gd name="connsiteY631" fmla="*/ 6687503 h 6858000"/>
              <a:gd name="connsiteX632" fmla="*/ 1231138 w 12192000"/>
              <a:gd name="connsiteY632" fmla="*/ 6341872 h 6858000"/>
              <a:gd name="connsiteX633" fmla="*/ 936244 w 12192000"/>
              <a:gd name="connsiteY633" fmla="*/ 6341872 h 6858000"/>
              <a:gd name="connsiteX634" fmla="*/ 936244 w 12192000"/>
              <a:gd name="connsiteY634" fmla="*/ 6046978 h 6858000"/>
              <a:gd name="connsiteX635" fmla="*/ 1231138 w 12192000"/>
              <a:gd name="connsiteY635" fmla="*/ 6046978 h 6858000"/>
              <a:gd name="connsiteX636" fmla="*/ 1231138 w 12192000"/>
              <a:gd name="connsiteY636" fmla="*/ 6341872 h 6858000"/>
              <a:gd name="connsiteX637" fmla="*/ 1231138 w 12192000"/>
              <a:gd name="connsiteY637" fmla="*/ 5996178 h 6858000"/>
              <a:gd name="connsiteX638" fmla="*/ 936244 w 12192000"/>
              <a:gd name="connsiteY638" fmla="*/ 5996178 h 6858000"/>
              <a:gd name="connsiteX639" fmla="*/ 936244 w 12192000"/>
              <a:gd name="connsiteY639" fmla="*/ 5701284 h 6858000"/>
              <a:gd name="connsiteX640" fmla="*/ 1231138 w 12192000"/>
              <a:gd name="connsiteY640" fmla="*/ 5701284 h 6858000"/>
              <a:gd name="connsiteX641" fmla="*/ 1231138 w 12192000"/>
              <a:gd name="connsiteY641" fmla="*/ 5996178 h 6858000"/>
              <a:gd name="connsiteX642" fmla="*/ 1231138 w 12192000"/>
              <a:gd name="connsiteY642" fmla="*/ 5650484 h 6858000"/>
              <a:gd name="connsiteX643" fmla="*/ 936244 w 12192000"/>
              <a:gd name="connsiteY643" fmla="*/ 5650484 h 6858000"/>
              <a:gd name="connsiteX644" fmla="*/ 936244 w 12192000"/>
              <a:gd name="connsiteY644" fmla="*/ 5355590 h 6858000"/>
              <a:gd name="connsiteX645" fmla="*/ 1231138 w 12192000"/>
              <a:gd name="connsiteY645" fmla="*/ 5355590 h 6858000"/>
              <a:gd name="connsiteX646" fmla="*/ 1231138 w 12192000"/>
              <a:gd name="connsiteY646" fmla="*/ 5650484 h 6858000"/>
              <a:gd name="connsiteX647" fmla="*/ 1231138 w 12192000"/>
              <a:gd name="connsiteY647" fmla="*/ 5304790 h 6858000"/>
              <a:gd name="connsiteX648" fmla="*/ 936244 w 12192000"/>
              <a:gd name="connsiteY648" fmla="*/ 5304790 h 6858000"/>
              <a:gd name="connsiteX649" fmla="*/ 936244 w 12192000"/>
              <a:gd name="connsiteY649" fmla="*/ 5009960 h 6858000"/>
              <a:gd name="connsiteX650" fmla="*/ 1231138 w 12192000"/>
              <a:gd name="connsiteY650" fmla="*/ 5009960 h 6858000"/>
              <a:gd name="connsiteX651" fmla="*/ 1231138 w 12192000"/>
              <a:gd name="connsiteY651" fmla="*/ 5304790 h 6858000"/>
              <a:gd name="connsiteX652" fmla="*/ 1231138 w 12192000"/>
              <a:gd name="connsiteY652" fmla="*/ 4959160 h 6858000"/>
              <a:gd name="connsiteX653" fmla="*/ 936244 w 12192000"/>
              <a:gd name="connsiteY653" fmla="*/ 4959160 h 6858000"/>
              <a:gd name="connsiteX654" fmla="*/ 936244 w 12192000"/>
              <a:gd name="connsiteY654" fmla="*/ 4664266 h 6858000"/>
              <a:gd name="connsiteX655" fmla="*/ 1231138 w 12192000"/>
              <a:gd name="connsiteY655" fmla="*/ 4664266 h 6858000"/>
              <a:gd name="connsiteX656" fmla="*/ 1231138 w 12192000"/>
              <a:gd name="connsiteY656" fmla="*/ 4959160 h 6858000"/>
              <a:gd name="connsiteX657" fmla="*/ 1231138 w 12192000"/>
              <a:gd name="connsiteY657" fmla="*/ 4613466 h 6858000"/>
              <a:gd name="connsiteX658" fmla="*/ 936244 w 12192000"/>
              <a:gd name="connsiteY658" fmla="*/ 4613466 h 6858000"/>
              <a:gd name="connsiteX659" fmla="*/ 936244 w 12192000"/>
              <a:gd name="connsiteY659" fmla="*/ 4318572 h 6858000"/>
              <a:gd name="connsiteX660" fmla="*/ 1231138 w 12192000"/>
              <a:gd name="connsiteY660" fmla="*/ 4318572 h 6858000"/>
              <a:gd name="connsiteX661" fmla="*/ 1231138 w 12192000"/>
              <a:gd name="connsiteY661" fmla="*/ 4613466 h 6858000"/>
              <a:gd name="connsiteX662" fmla="*/ 1231138 w 12192000"/>
              <a:gd name="connsiteY662" fmla="*/ 4267772 h 6858000"/>
              <a:gd name="connsiteX663" fmla="*/ 936244 w 12192000"/>
              <a:gd name="connsiteY663" fmla="*/ 4267772 h 6858000"/>
              <a:gd name="connsiteX664" fmla="*/ 936244 w 12192000"/>
              <a:gd name="connsiteY664" fmla="*/ 3972941 h 6858000"/>
              <a:gd name="connsiteX665" fmla="*/ 1231138 w 12192000"/>
              <a:gd name="connsiteY665" fmla="*/ 3972941 h 6858000"/>
              <a:gd name="connsiteX666" fmla="*/ 1231138 w 12192000"/>
              <a:gd name="connsiteY666" fmla="*/ 4267772 h 6858000"/>
              <a:gd name="connsiteX667" fmla="*/ 1231138 w 12192000"/>
              <a:gd name="connsiteY667" fmla="*/ 3922141 h 6858000"/>
              <a:gd name="connsiteX668" fmla="*/ 936244 w 12192000"/>
              <a:gd name="connsiteY668" fmla="*/ 3922141 h 6858000"/>
              <a:gd name="connsiteX669" fmla="*/ 936244 w 12192000"/>
              <a:gd name="connsiteY669" fmla="*/ 3627247 h 6858000"/>
              <a:gd name="connsiteX670" fmla="*/ 1231138 w 12192000"/>
              <a:gd name="connsiteY670" fmla="*/ 3627247 h 6858000"/>
              <a:gd name="connsiteX671" fmla="*/ 1231138 w 12192000"/>
              <a:gd name="connsiteY671" fmla="*/ 3922141 h 6858000"/>
              <a:gd name="connsiteX672" fmla="*/ 1231138 w 12192000"/>
              <a:gd name="connsiteY672" fmla="*/ 3576447 h 6858000"/>
              <a:gd name="connsiteX673" fmla="*/ 936244 w 12192000"/>
              <a:gd name="connsiteY673" fmla="*/ 3576447 h 6858000"/>
              <a:gd name="connsiteX674" fmla="*/ 936244 w 12192000"/>
              <a:gd name="connsiteY674" fmla="*/ 3281553 h 6858000"/>
              <a:gd name="connsiteX675" fmla="*/ 1231138 w 12192000"/>
              <a:gd name="connsiteY675" fmla="*/ 3281553 h 6858000"/>
              <a:gd name="connsiteX676" fmla="*/ 1231138 w 12192000"/>
              <a:gd name="connsiteY676" fmla="*/ 3576447 h 6858000"/>
              <a:gd name="connsiteX677" fmla="*/ 1231138 w 12192000"/>
              <a:gd name="connsiteY677" fmla="*/ 3230753 h 6858000"/>
              <a:gd name="connsiteX678" fmla="*/ 936244 w 12192000"/>
              <a:gd name="connsiteY678" fmla="*/ 3230753 h 6858000"/>
              <a:gd name="connsiteX679" fmla="*/ 936244 w 12192000"/>
              <a:gd name="connsiteY679" fmla="*/ 2935859 h 6858000"/>
              <a:gd name="connsiteX680" fmla="*/ 1231138 w 12192000"/>
              <a:gd name="connsiteY680" fmla="*/ 2935859 h 6858000"/>
              <a:gd name="connsiteX681" fmla="*/ 1231138 w 12192000"/>
              <a:gd name="connsiteY681" fmla="*/ 3230753 h 6858000"/>
              <a:gd name="connsiteX682" fmla="*/ 1231138 w 12192000"/>
              <a:gd name="connsiteY682" fmla="*/ 2885059 h 6858000"/>
              <a:gd name="connsiteX683" fmla="*/ 936244 w 12192000"/>
              <a:gd name="connsiteY683" fmla="*/ 2885059 h 6858000"/>
              <a:gd name="connsiteX684" fmla="*/ 936244 w 12192000"/>
              <a:gd name="connsiteY684" fmla="*/ 2590229 h 6858000"/>
              <a:gd name="connsiteX685" fmla="*/ 1231138 w 12192000"/>
              <a:gd name="connsiteY685" fmla="*/ 2590229 h 6858000"/>
              <a:gd name="connsiteX686" fmla="*/ 1231138 w 12192000"/>
              <a:gd name="connsiteY686" fmla="*/ 2885059 h 6858000"/>
              <a:gd name="connsiteX687" fmla="*/ 1231138 w 12192000"/>
              <a:gd name="connsiteY687" fmla="*/ 2539429 h 6858000"/>
              <a:gd name="connsiteX688" fmla="*/ 936244 w 12192000"/>
              <a:gd name="connsiteY688" fmla="*/ 2539429 h 6858000"/>
              <a:gd name="connsiteX689" fmla="*/ 936244 w 12192000"/>
              <a:gd name="connsiteY689" fmla="*/ 2244535 h 6858000"/>
              <a:gd name="connsiteX690" fmla="*/ 1231138 w 12192000"/>
              <a:gd name="connsiteY690" fmla="*/ 2244535 h 6858000"/>
              <a:gd name="connsiteX691" fmla="*/ 1231138 w 12192000"/>
              <a:gd name="connsiteY691" fmla="*/ 2539429 h 6858000"/>
              <a:gd name="connsiteX692" fmla="*/ 1231138 w 12192000"/>
              <a:gd name="connsiteY692" fmla="*/ 2193735 h 6858000"/>
              <a:gd name="connsiteX693" fmla="*/ 936244 w 12192000"/>
              <a:gd name="connsiteY693" fmla="*/ 2193735 h 6858000"/>
              <a:gd name="connsiteX694" fmla="*/ 936244 w 12192000"/>
              <a:gd name="connsiteY694" fmla="*/ 1898841 h 6858000"/>
              <a:gd name="connsiteX695" fmla="*/ 1231138 w 12192000"/>
              <a:gd name="connsiteY695" fmla="*/ 1898841 h 6858000"/>
              <a:gd name="connsiteX696" fmla="*/ 1231138 w 12192000"/>
              <a:gd name="connsiteY696" fmla="*/ 2193735 h 6858000"/>
              <a:gd name="connsiteX697" fmla="*/ 1231138 w 12192000"/>
              <a:gd name="connsiteY697" fmla="*/ 1848041 h 6858000"/>
              <a:gd name="connsiteX698" fmla="*/ 936244 w 12192000"/>
              <a:gd name="connsiteY698" fmla="*/ 1848041 h 6858000"/>
              <a:gd name="connsiteX699" fmla="*/ 936244 w 12192000"/>
              <a:gd name="connsiteY699" fmla="*/ 1553210 h 6858000"/>
              <a:gd name="connsiteX700" fmla="*/ 1231138 w 12192000"/>
              <a:gd name="connsiteY700" fmla="*/ 1553210 h 6858000"/>
              <a:gd name="connsiteX701" fmla="*/ 1231138 w 12192000"/>
              <a:gd name="connsiteY701" fmla="*/ 1848041 h 6858000"/>
              <a:gd name="connsiteX702" fmla="*/ 1231138 w 12192000"/>
              <a:gd name="connsiteY702" fmla="*/ 1502410 h 6858000"/>
              <a:gd name="connsiteX703" fmla="*/ 936244 w 12192000"/>
              <a:gd name="connsiteY703" fmla="*/ 1502410 h 6858000"/>
              <a:gd name="connsiteX704" fmla="*/ 936244 w 12192000"/>
              <a:gd name="connsiteY704" fmla="*/ 1207516 h 6858000"/>
              <a:gd name="connsiteX705" fmla="*/ 1231138 w 12192000"/>
              <a:gd name="connsiteY705" fmla="*/ 1207516 h 6858000"/>
              <a:gd name="connsiteX706" fmla="*/ 1231138 w 12192000"/>
              <a:gd name="connsiteY706" fmla="*/ 1502410 h 6858000"/>
              <a:gd name="connsiteX707" fmla="*/ 1231138 w 12192000"/>
              <a:gd name="connsiteY707" fmla="*/ 1156716 h 6858000"/>
              <a:gd name="connsiteX708" fmla="*/ 936244 w 12192000"/>
              <a:gd name="connsiteY708" fmla="*/ 1156716 h 6858000"/>
              <a:gd name="connsiteX709" fmla="*/ 936244 w 12192000"/>
              <a:gd name="connsiteY709" fmla="*/ 861822 h 6858000"/>
              <a:gd name="connsiteX710" fmla="*/ 1231138 w 12192000"/>
              <a:gd name="connsiteY710" fmla="*/ 861822 h 6858000"/>
              <a:gd name="connsiteX711" fmla="*/ 1231138 w 12192000"/>
              <a:gd name="connsiteY711" fmla="*/ 1156716 h 6858000"/>
              <a:gd name="connsiteX712" fmla="*/ 1231138 w 12192000"/>
              <a:gd name="connsiteY712" fmla="*/ 811022 h 6858000"/>
              <a:gd name="connsiteX713" fmla="*/ 936244 w 12192000"/>
              <a:gd name="connsiteY713" fmla="*/ 811022 h 6858000"/>
              <a:gd name="connsiteX714" fmla="*/ 936244 w 12192000"/>
              <a:gd name="connsiteY714" fmla="*/ 516128 h 6858000"/>
              <a:gd name="connsiteX715" fmla="*/ 1231138 w 12192000"/>
              <a:gd name="connsiteY715" fmla="*/ 516128 h 6858000"/>
              <a:gd name="connsiteX716" fmla="*/ 1231138 w 12192000"/>
              <a:gd name="connsiteY716" fmla="*/ 811022 h 6858000"/>
              <a:gd name="connsiteX717" fmla="*/ 1231138 w 12192000"/>
              <a:gd name="connsiteY717" fmla="*/ 465328 h 6858000"/>
              <a:gd name="connsiteX718" fmla="*/ 936244 w 12192000"/>
              <a:gd name="connsiteY718" fmla="*/ 465328 h 6858000"/>
              <a:gd name="connsiteX719" fmla="*/ 936244 w 12192000"/>
              <a:gd name="connsiteY719" fmla="*/ 170498 h 6858000"/>
              <a:gd name="connsiteX720" fmla="*/ 1231138 w 12192000"/>
              <a:gd name="connsiteY720" fmla="*/ 170498 h 6858000"/>
              <a:gd name="connsiteX721" fmla="*/ 1231138 w 12192000"/>
              <a:gd name="connsiteY721" fmla="*/ 465328 h 6858000"/>
              <a:gd name="connsiteX722" fmla="*/ 1576832 w 12192000"/>
              <a:gd name="connsiteY722" fmla="*/ 6687503 h 6858000"/>
              <a:gd name="connsiteX723" fmla="*/ 1281938 w 12192000"/>
              <a:gd name="connsiteY723" fmla="*/ 6687503 h 6858000"/>
              <a:gd name="connsiteX724" fmla="*/ 1281938 w 12192000"/>
              <a:gd name="connsiteY724" fmla="*/ 6392672 h 6858000"/>
              <a:gd name="connsiteX725" fmla="*/ 1576832 w 12192000"/>
              <a:gd name="connsiteY725" fmla="*/ 6392672 h 6858000"/>
              <a:gd name="connsiteX726" fmla="*/ 1576832 w 12192000"/>
              <a:gd name="connsiteY726" fmla="*/ 6687503 h 6858000"/>
              <a:gd name="connsiteX727" fmla="*/ 1576832 w 12192000"/>
              <a:gd name="connsiteY727" fmla="*/ 6341872 h 6858000"/>
              <a:gd name="connsiteX728" fmla="*/ 1281938 w 12192000"/>
              <a:gd name="connsiteY728" fmla="*/ 6341872 h 6858000"/>
              <a:gd name="connsiteX729" fmla="*/ 1281938 w 12192000"/>
              <a:gd name="connsiteY729" fmla="*/ 6046978 h 6858000"/>
              <a:gd name="connsiteX730" fmla="*/ 1576832 w 12192000"/>
              <a:gd name="connsiteY730" fmla="*/ 6046978 h 6858000"/>
              <a:gd name="connsiteX731" fmla="*/ 1576832 w 12192000"/>
              <a:gd name="connsiteY731" fmla="*/ 6341872 h 6858000"/>
              <a:gd name="connsiteX732" fmla="*/ 1576832 w 12192000"/>
              <a:gd name="connsiteY732" fmla="*/ 5996178 h 6858000"/>
              <a:gd name="connsiteX733" fmla="*/ 1281938 w 12192000"/>
              <a:gd name="connsiteY733" fmla="*/ 5996178 h 6858000"/>
              <a:gd name="connsiteX734" fmla="*/ 1281938 w 12192000"/>
              <a:gd name="connsiteY734" fmla="*/ 5701284 h 6858000"/>
              <a:gd name="connsiteX735" fmla="*/ 1576832 w 12192000"/>
              <a:gd name="connsiteY735" fmla="*/ 5701284 h 6858000"/>
              <a:gd name="connsiteX736" fmla="*/ 1576832 w 12192000"/>
              <a:gd name="connsiteY736" fmla="*/ 5996178 h 6858000"/>
              <a:gd name="connsiteX737" fmla="*/ 1576832 w 12192000"/>
              <a:gd name="connsiteY737" fmla="*/ 5650484 h 6858000"/>
              <a:gd name="connsiteX738" fmla="*/ 1281938 w 12192000"/>
              <a:gd name="connsiteY738" fmla="*/ 5650484 h 6858000"/>
              <a:gd name="connsiteX739" fmla="*/ 1281938 w 12192000"/>
              <a:gd name="connsiteY739" fmla="*/ 5355590 h 6858000"/>
              <a:gd name="connsiteX740" fmla="*/ 1576832 w 12192000"/>
              <a:gd name="connsiteY740" fmla="*/ 5355590 h 6858000"/>
              <a:gd name="connsiteX741" fmla="*/ 1576832 w 12192000"/>
              <a:gd name="connsiteY741" fmla="*/ 5650484 h 6858000"/>
              <a:gd name="connsiteX742" fmla="*/ 1576832 w 12192000"/>
              <a:gd name="connsiteY742" fmla="*/ 5304790 h 6858000"/>
              <a:gd name="connsiteX743" fmla="*/ 1281938 w 12192000"/>
              <a:gd name="connsiteY743" fmla="*/ 5304790 h 6858000"/>
              <a:gd name="connsiteX744" fmla="*/ 1281938 w 12192000"/>
              <a:gd name="connsiteY744" fmla="*/ 5009960 h 6858000"/>
              <a:gd name="connsiteX745" fmla="*/ 1576832 w 12192000"/>
              <a:gd name="connsiteY745" fmla="*/ 5009960 h 6858000"/>
              <a:gd name="connsiteX746" fmla="*/ 1576832 w 12192000"/>
              <a:gd name="connsiteY746" fmla="*/ 5304790 h 6858000"/>
              <a:gd name="connsiteX747" fmla="*/ 1576832 w 12192000"/>
              <a:gd name="connsiteY747" fmla="*/ 4959160 h 6858000"/>
              <a:gd name="connsiteX748" fmla="*/ 1281938 w 12192000"/>
              <a:gd name="connsiteY748" fmla="*/ 4959160 h 6858000"/>
              <a:gd name="connsiteX749" fmla="*/ 1281938 w 12192000"/>
              <a:gd name="connsiteY749" fmla="*/ 4664266 h 6858000"/>
              <a:gd name="connsiteX750" fmla="*/ 1576832 w 12192000"/>
              <a:gd name="connsiteY750" fmla="*/ 4664266 h 6858000"/>
              <a:gd name="connsiteX751" fmla="*/ 1576832 w 12192000"/>
              <a:gd name="connsiteY751" fmla="*/ 4959160 h 6858000"/>
              <a:gd name="connsiteX752" fmla="*/ 1576832 w 12192000"/>
              <a:gd name="connsiteY752" fmla="*/ 4613466 h 6858000"/>
              <a:gd name="connsiteX753" fmla="*/ 1281938 w 12192000"/>
              <a:gd name="connsiteY753" fmla="*/ 4613466 h 6858000"/>
              <a:gd name="connsiteX754" fmla="*/ 1281938 w 12192000"/>
              <a:gd name="connsiteY754" fmla="*/ 4318572 h 6858000"/>
              <a:gd name="connsiteX755" fmla="*/ 1576832 w 12192000"/>
              <a:gd name="connsiteY755" fmla="*/ 4318572 h 6858000"/>
              <a:gd name="connsiteX756" fmla="*/ 1576832 w 12192000"/>
              <a:gd name="connsiteY756" fmla="*/ 4613466 h 6858000"/>
              <a:gd name="connsiteX757" fmla="*/ 1576832 w 12192000"/>
              <a:gd name="connsiteY757" fmla="*/ 4267772 h 6858000"/>
              <a:gd name="connsiteX758" fmla="*/ 1281938 w 12192000"/>
              <a:gd name="connsiteY758" fmla="*/ 4267772 h 6858000"/>
              <a:gd name="connsiteX759" fmla="*/ 1281938 w 12192000"/>
              <a:gd name="connsiteY759" fmla="*/ 3972941 h 6858000"/>
              <a:gd name="connsiteX760" fmla="*/ 1576832 w 12192000"/>
              <a:gd name="connsiteY760" fmla="*/ 3972941 h 6858000"/>
              <a:gd name="connsiteX761" fmla="*/ 1576832 w 12192000"/>
              <a:gd name="connsiteY761" fmla="*/ 4267772 h 6858000"/>
              <a:gd name="connsiteX762" fmla="*/ 1576832 w 12192000"/>
              <a:gd name="connsiteY762" fmla="*/ 3922141 h 6858000"/>
              <a:gd name="connsiteX763" fmla="*/ 1281938 w 12192000"/>
              <a:gd name="connsiteY763" fmla="*/ 3922141 h 6858000"/>
              <a:gd name="connsiteX764" fmla="*/ 1281938 w 12192000"/>
              <a:gd name="connsiteY764" fmla="*/ 3627247 h 6858000"/>
              <a:gd name="connsiteX765" fmla="*/ 1576832 w 12192000"/>
              <a:gd name="connsiteY765" fmla="*/ 3627247 h 6858000"/>
              <a:gd name="connsiteX766" fmla="*/ 1576832 w 12192000"/>
              <a:gd name="connsiteY766" fmla="*/ 3922141 h 6858000"/>
              <a:gd name="connsiteX767" fmla="*/ 1576832 w 12192000"/>
              <a:gd name="connsiteY767" fmla="*/ 3576447 h 6858000"/>
              <a:gd name="connsiteX768" fmla="*/ 1281938 w 12192000"/>
              <a:gd name="connsiteY768" fmla="*/ 3576447 h 6858000"/>
              <a:gd name="connsiteX769" fmla="*/ 1281938 w 12192000"/>
              <a:gd name="connsiteY769" fmla="*/ 3281553 h 6858000"/>
              <a:gd name="connsiteX770" fmla="*/ 1576832 w 12192000"/>
              <a:gd name="connsiteY770" fmla="*/ 3281553 h 6858000"/>
              <a:gd name="connsiteX771" fmla="*/ 1576832 w 12192000"/>
              <a:gd name="connsiteY771" fmla="*/ 3576447 h 6858000"/>
              <a:gd name="connsiteX772" fmla="*/ 1576832 w 12192000"/>
              <a:gd name="connsiteY772" fmla="*/ 3230753 h 6858000"/>
              <a:gd name="connsiteX773" fmla="*/ 1281938 w 12192000"/>
              <a:gd name="connsiteY773" fmla="*/ 3230753 h 6858000"/>
              <a:gd name="connsiteX774" fmla="*/ 1281938 w 12192000"/>
              <a:gd name="connsiteY774" fmla="*/ 2935859 h 6858000"/>
              <a:gd name="connsiteX775" fmla="*/ 1576832 w 12192000"/>
              <a:gd name="connsiteY775" fmla="*/ 2935859 h 6858000"/>
              <a:gd name="connsiteX776" fmla="*/ 1576832 w 12192000"/>
              <a:gd name="connsiteY776" fmla="*/ 3230753 h 6858000"/>
              <a:gd name="connsiteX777" fmla="*/ 1576832 w 12192000"/>
              <a:gd name="connsiteY777" fmla="*/ 2885059 h 6858000"/>
              <a:gd name="connsiteX778" fmla="*/ 1281938 w 12192000"/>
              <a:gd name="connsiteY778" fmla="*/ 2885059 h 6858000"/>
              <a:gd name="connsiteX779" fmla="*/ 1281938 w 12192000"/>
              <a:gd name="connsiteY779" fmla="*/ 2590229 h 6858000"/>
              <a:gd name="connsiteX780" fmla="*/ 1576832 w 12192000"/>
              <a:gd name="connsiteY780" fmla="*/ 2590229 h 6858000"/>
              <a:gd name="connsiteX781" fmla="*/ 1576832 w 12192000"/>
              <a:gd name="connsiteY781" fmla="*/ 2885059 h 6858000"/>
              <a:gd name="connsiteX782" fmla="*/ 1576832 w 12192000"/>
              <a:gd name="connsiteY782" fmla="*/ 2539429 h 6858000"/>
              <a:gd name="connsiteX783" fmla="*/ 1281938 w 12192000"/>
              <a:gd name="connsiteY783" fmla="*/ 2539429 h 6858000"/>
              <a:gd name="connsiteX784" fmla="*/ 1281938 w 12192000"/>
              <a:gd name="connsiteY784" fmla="*/ 2244535 h 6858000"/>
              <a:gd name="connsiteX785" fmla="*/ 1576832 w 12192000"/>
              <a:gd name="connsiteY785" fmla="*/ 2244535 h 6858000"/>
              <a:gd name="connsiteX786" fmla="*/ 1576832 w 12192000"/>
              <a:gd name="connsiteY786" fmla="*/ 2539429 h 6858000"/>
              <a:gd name="connsiteX787" fmla="*/ 1576832 w 12192000"/>
              <a:gd name="connsiteY787" fmla="*/ 2193735 h 6858000"/>
              <a:gd name="connsiteX788" fmla="*/ 1281938 w 12192000"/>
              <a:gd name="connsiteY788" fmla="*/ 2193735 h 6858000"/>
              <a:gd name="connsiteX789" fmla="*/ 1281938 w 12192000"/>
              <a:gd name="connsiteY789" fmla="*/ 1898841 h 6858000"/>
              <a:gd name="connsiteX790" fmla="*/ 1576832 w 12192000"/>
              <a:gd name="connsiteY790" fmla="*/ 1898841 h 6858000"/>
              <a:gd name="connsiteX791" fmla="*/ 1576832 w 12192000"/>
              <a:gd name="connsiteY791" fmla="*/ 2193735 h 6858000"/>
              <a:gd name="connsiteX792" fmla="*/ 1576832 w 12192000"/>
              <a:gd name="connsiteY792" fmla="*/ 1848041 h 6858000"/>
              <a:gd name="connsiteX793" fmla="*/ 1281938 w 12192000"/>
              <a:gd name="connsiteY793" fmla="*/ 1848041 h 6858000"/>
              <a:gd name="connsiteX794" fmla="*/ 1281938 w 12192000"/>
              <a:gd name="connsiteY794" fmla="*/ 1553210 h 6858000"/>
              <a:gd name="connsiteX795" fmla="*/ 1576832 w 12192000"/>
              <a:gd name="connsiteY795" fmla="*/ 1553210 h 6858000"/>
              <a:gd name="connsiteX796" fmla="*/ 1576832 w 12192000"/>
              <a:gd name="connsiteY796" fmla="*/ 1848041 h 6858000"/>
              <a:gd name="connsiteX797" fmla="*/ 1576832 w 12192000"/>
              <a:gd name="connsiteY797" fmla="*/ 1502410 h 6858000"/>
              <a:gd name="connsiteX798" fmla="*/ 1281938 w 12192000"/>
              <a:gd name="connsiteY798" fmla="*/ 1502410 h 6858000"/>
              <a:gd name="connsiteX799" fmla="*/ 1281938 w 12192000"/>
              <a:gd name="connsiteY799" fmla="*/ 1207516 h 6858000"/>
              <a:gd name="connsiteX800" fmla="*/ 1576832 w 12192000"/>
              <a:gd name="connsiteY800" fmla="*/ 1207516 h 6858000"/>
              <a:gd name="connsiteX801" fmla="*/ 1576832 w 12192000"/>
              <a:gd name="connsiteY801" fmla="*/ 1502410 h 6858000"/>
              <a:gd name="connsiteX802" fmla="*/ 1576832 w 12192000"/>
              <a:gd name="connsiteY802" fmla="*/ 1156716 h 6858000"/>
              <a:gd name="connsiteX803" fmla="*/ 1281938 w 12192000"/>
              <a:gd name="connsiteY803" fmla="*/ 1156716 h 6858000"/>
              <a:gd name="connsiteX804" fmla="*/ 1281938 w 12192000"/>
              <a:gd name="connsiteY804" fmla="*/ 861822 h 6858000"/>
              <a:gd name="connsiteX805" fmla="*/ 1576832 w 12192000"/>
              <a:gd name="connsiteY805" fmla="*/ 861822 h 6858000"/>
              <a:gd name="connsiteX806" fmla="*/ 1576832 w 12192000"/>
              <a:gd name="connsiteY806" fmla="*/ 1156716 h 6858000"/>
              <a:gd name="connsiteX807" fmla="*/ 1576832 w 12192000"/>
              <a:gd name="connsiteY807" fmla="*/ 811022 h 6858000"/>
              <a:gd name="connsiteX808" fmla="*/ 1281938 w 12192000"/>
              <a:gd name="connsiteY808" fmla="*/ 811022 h 6858000"/>
              <a:gd name="connsiteX809" fmla="*/ 1281938 w 12192000"/>
              <a:gd name="connsiteY809" fmla="*/ 516128 h 6858000"/>
              <a:gd name="connsiteX810" fmla="*/ 1576832 w 12192000"/>
              <a:gd name="connsiteY810" fmla="*/ 516128 h 6858000"/>
              <a:gd name="connsiteX811" fmla="*/ 1576832 w 12192000"/>
              <a:gd name="connsiteY811" fmla="*/ 811022 h 6858000"/>
              <a:gd name="connsiteX812" fmla="*/ 1576832 w 12192000"/>
              <a:gd name="connsiteY812" fmla="*/ 465328 h 6858000"/>
              <a:gd name="connsiteX813" fmla="*/ 1281938 w 12192000"/>
              <a:gd name="connsiteY813" fmla="*/ 465328 h 6858000"/>
              <a:gd name="connsiteX814" fmla="*/ 1281938 w 12192000"/>
              <a:gd name="connsiteY814" fmla="*/ 170498 h 6858000"/>
              <a:gd name="connsiteX815" fmla="*/ 1576832 w 12192000"/>
              <a:gd name="connsiteY815" fmla="*/ 170498 h 6858000"/>
              <a:gd name="connsiteX816" fmla="*/ 1576832 w 12192000"/>
              <a:gd name="connsiteY816" fmla="*/ 465328 h 6858000"/>
              <a:gd name="connsiteX817" fmla="*/ 1922463 w 12192000"/>
              <a:gd name="connsiteY817" fmla="*/ 6687503 h 6858000"/>
              <a:gd name="connsiteX818" fmla="*/ 1627632 w 12192000"/>
              <a:gd name="connsiteY818" fmla="*/ 6687503 h 6858000"/>
              <a:gd name="connsiteX819" fmla="*/ 1627632 w 12192000"/>
              <a:gd name="connsiteY819" fmla="*/ 6392672 h 6858000"/>
              <a:gd name="connsiteX820" fmla="*/ 1922463 w 12192000"/>
              <a:gd name="connsiteY820" fmla="*/ 6392672 h 6858000"/>
              <a:gd name="connsiteX821" fmla="*/ 1922463 w 12192000"/>
              <a:gd name="connsiteY821" fmla="*/ 6687503 h 6858000"/>
              <a:gd name="connsiteX822" fmla="*/ 1922463 w 12192000"/>
              <a:gd name="connsiteY822" fmla="*/ 6341872 h 6858000"/>
              <a:gd name="connsiteX823" fmla="*/ 1627632 w 12192000"/>
              <a:gd name="connsiteY823" fmla="*/ 6341872 h 6858000"/>
              <a:gd name="connsiteX824" fmla="*/ 1627632 w 12192000"/>
              <a:gd name="connsiteY824" fmla="*/ 6046978 h 6858000"/>
              <a:gd name="connsiteX825" fmla="*/ 1922463 w 12192000"/>
              <a:gd name="connsiteY825" fmla="*/ 6046978 h 6858000"/>
              <a:gd name="connsiteX826" fmla="*/ 1922463 w 12192000"/>
              <a:gd name="connsiteY826" fmla="*/ 6341872 h 6858000"/>
              <a:gd name="connsiteX827" fmla="*/ 1922463 w 12192000"/>
              <a:gd name="connsiteY827" fmla="*/ 5996178 h 6858000"/>
              <a:gd name="connsiteX828" fmla="*/ 1627632 w 12192000"/>
              <a:gd name="connsiteY828" fmla="*/ 5996178 h 6858000"/>
              <a:gd name="connsiteX829" fmla="*/ 1627632 w 12192000"/>
              <a:gd name="connsiteY829" fmla="*/ 5701284 h 6858000"/>
              <a:gd name="connsiteX830" fmla="*/ 1922463 w 12192000"/>
              <a:gd name="connsiteY830" fmla="*/ 5701284 h 6858000"/>
              <a:gd name="connsiteX831" fmla="*/ 1922463 w 12192000"/>
              <a:gd name="connsiteY831" fmla="*/ 5996178 h 6858000"/>
              <a:gd name="connsiteX832" fmla="*/ 1922463 w 12192000"/>
              <a:gd name="connsiteY832" fmla="*/ 5650484 h 6858000"/>
              <a:gd name="connsiteX833" fmla="*/ 1627632 w 12192000"/>
              <a:gd name="connsiteY833" fmla="*/ 5650484 h 6858000"/>
              <a:gd name="connsiteX834" fmla="*/ 1627632 w 12192000"/>
              <a:gd name="connsiteY834" fmla="*/ 5355590 h 6858000"/>
              <a:gd name="connsiteX835" fmla="*/ 1922463 w 12192000"/>
              <a:gd name="connsiteY835" fmla="*/ 5355590 h 6858000"/>
              <a:gd name="connsiteX836" fmla="*/ 1922463 w 12192000"/>
              <a:gd name="connsiteY836" fmla="*/ 5650484 h 6858000"/>
              <a:gd name="connsiteX837" fmla="*/ 1922463 w 12192000"/>
              <a:gd name="connsiteY837" fmla="*/ 5304790 h 6858000"/>
              <a:gd name="connsiteX838" fmla="*/ 1627632 w 12192000"/>
              <a:gd name="connsiteY838" fmla="*/ 5304790 h 6858000"/>
              <a:gd name="connsiteX839" fmla="*/ 1627632 w 12192000"/>
              <a:gd name="connsiteY839" fmla="*/ 5009960 h 6858000"/>
              <a:gd name="connsiteX840" fmla="*/ 1922463 w 12192000"/>
              <a:gd name="connsiteY840" fmla="*/ 5009960 h 6858000"/>
              <a:gd name="connsiteX841" fmla="*/ 1922463 w 12192000"/>
              <a:gd name="connsiteY841" fmla="*/ 5304790 h 6858000"/>
              <a:gd name="connsiteX842" fmla="*/ 1922463 w 12192000"/>
              <a:gd name="connsiteY842" fmla="*/ 4959160 h 6858000"/>
              <a:gd name="connsiteX843" fmla="*/ 1627632 w 12192000"/>
              <a:gd name="connsiteY843" fmla="*/ 4959160 h 6858000"/>
              <a:gd name="connsiteX844" fmla="*/ 1627632 w 12192000"/>
              <a:gd name="connsiteY844" fmla="*/ 4664266 h 6858000"/>
              <a:gd name="connsiteX845" fmla="*/ 1922463 w 12192000"/>
              <a:gd name="connsiteY845" fmla="*/ 4664266 h 6858000"/>
              <a:gd name="connsiteX846" fmla="*/ 1922463 w 12192000"/>
              <a:gd name="connsiteY846" fmla="*/ 4959160 h 6858000"/>
              <a:gd name="connsiteX847" fmla="*/ 1922463 w 12192000"/>
              <a:gd name="connsiteY847" fmla="*/ 4613466 h 6858000"/>
              <a:gd name="connsiteX848" fmla="*/ 1627632 w 12192000"/>
              <a:gd name="connsiteY848" fmla="*/ 4613466 h 6858000"/>
              <a:gd name="connsiteX849" fmla="*/ 1627632 w 12192000"/>
              <a:gd name="connsiteY849" fmla="*/ 4318572 h 6858000"/>
              <a:gd name="connsiteX850" fmla="*/ 1922463 w 12192000"/>
              <a:gd name="connsiteY850" fmla="*/ 4318572 h 6858000"/>
              <a:gd name="connsiteX851" fmla="*/ 1922463 w 12192000"/>
              <a:gd name="connsiteY851" fmla="*/ 4613466 h 6858000"/>
              <a:gd name="connsiteX852" fmla="*/ 1922463 w 12192000"/>
              <a:gd name="connsiteY852" fmla="*/ 4267772 h 6858000"/>
              <a:gd name="connsiteX853" fmla="*/ 1627632 w 12192000"/>
              <a:gd name="connsiteY853" fmla="*/ 4267772 h 6858000"/>
              <a:gd name="connsiteX854" fmla="*/ 1627632 w 12192000"/>
              <a:gd name="connsiteY854" fmla="*/ 3972941 h 6858000"/>
              <a:gd name="connsiteX855" fmla="*/ 1922463 w 12192000"/>
              <a:gd name="connsiteY855" fmla="*/ 3972941 h 6858000"/>
              <a:gd name="connsiteX856" fmla="*/ 1922463 w 12192000"/>
              <a:gd name="connsiteY856" fmla="*/ 4267772 h 6858000"/>
              <a:gd name="connsiteX857" fmla="*/ 1922463 w 12192000"/>
              <a:gd name="connsiteY857" fmla="*/ 3922141 h 6858000"/>
              <a:gd name="connsiteX858" fmla="*/ 1627632 w 12192000"/>
              <a:gd name="connsiteY858" fmla="*/ 3922141 h 6858000"/>
              <a:gd name="connsiteX859" fmla="*/ 1627632 w 12192000"/>
              <a:gd name="connsiteY859" fmla="*/ 3627247 h 6858000"/>
              <a:gd name="connsiteX860" fmla="*/ 1922463 w 12192000"/>
              <a:gd name="connsiteY860" fmla="*/ 3627247 h 6858000"/>
              <a:gd name="connsiteX861" fmla="*/ 1922463 w 12192000"/>
              <a:gd name="connsiteY861" fmla="*/ 3922141 h 6858000"/>
              <a:gd name="connsiteX862" fmla="*/ 1922463 w 12192000"/>
              <a:gd name="connsiteY862" fmla="*/ 3576447 h 6858000"/>
              <a:gd name="connsiteX863" fmla="*/ 1627632 w 12192000"/>
              <a:gd name="connsiteY863" fmla="*/ 3576447 h 6858000"/>
              <a:gd name="connsiteX864" fmla="*/ 1627632 w 12192000"/>
              <a:gd name="connsiteY864" fmla="*/ 3281553 h 6858000"/>
              <a:gd name="connsiteX865" fmla="*/ 1922463 w 12192000"/>
              <a:gd name="connsiteY865" fmla="*/ 3281553 h 6858000"/>
              <a:gd name="connsiteX866" fmla="*/ 1922463 w 12192000"/>
              <a:gd name="connsiteY866" fmla="*/ 3576447 h 6858000"/>
              <a:gd name="connsiteX867" fmla="*/ 1922463 w 12192000"/>
              <a:gd name="connsiteY867" fmla="*/ 3230753 h 6858000"/>
              <a:gd name="connsiteX868" fmla="*/ 1627632 w 12192000"/>
              <a:gd name="connsiteY868" fmla="*/ 3230753 h 6858000"/>
              <a:gd name="connsiteX869" fmla="*/ 1627632 w 12192000"/>
              <a:gd name="connsiteY869" fmla="*/ 2935859 h 6858000"/>
              <a:gd name="connsiteX870" fmla="*/ 1922463 w 12192000"/>
              <a:gd name="connsiteY870" fmla="*/ 2935859 h 6858000"/>
              <a:gd name="connsiteX871" fmla="*/ 1922463 w 12192000"/>
              <a:gd name="connsiteY871" fmla="*/ 3230753 h 6858000"/>
              <a:gd name="connsiteX872" fmla="*/ 1922463 w 12192000"/>
              <a:gd name="connsiteY872" fmla="*/ 2885059 h 6858000"/>
              <a:gd name="connsiteX873" fmla="*/ 1627632 w 12192000"/>
              <a:gd name="connsiteY873" fmla="*/ 2885059 h 6858000"/>
              <a:gd name="connsiteX874" fmla="*/ 1627632 w 12192000"/>
              <a:gd name="connsiteY874" fmla="*/ 2590229 h 6858000"/>
              <a:gd name="connsiteX875" fmla="*/ 1922463 w 12192000"/>
              <a:gd name="connsiteY875" fmla="*/ 2590229 h 6858000"/>
              <a:gd name="connsiteX876" fmla="*/ 1922463 w 12192000"/>
              <a:gd name="connsiteY876" fmla="*/ 2885059 h 6858000"/>
              <a:gd name="connsiteX877" fmla="*/ 1922463 w 12192000"/>
              <a:gd name="connsiteY877" fmla="*/ 2539429 h 6858000"/>
              <a:gd name="connsiteX878" fmla="*/ 1627632 w 12192000"/>
              <a:gd name="connsiteY878" fmla="*/ 2539429 h 6858000"/>
              <a:gd name="connsiteX879" fmla="*/ 1627632 w 12192000"/>
              <a:gd name="connsiteY879" fmla="*/ 2244535 h 6858000"/>
              <a:gd name="connsiteX880" fmla="*/ 1922463 w 12192000"/>
              <a:gd name="connsiteY880" fmla="*/ 2244535 h 6858000"/>
              <a:gd name="connsiteX881" fmla="*/ 1922463 w 12192000"/>
              <a:gd name="connsiteY881" fmla="*/ 2539429 h 6858000"/>
              <a:gd name="connsiteX882" fmla="*/ 1922463 w 12192000"/>
              <a:gd name="connsiteY882" fmla="*/ 2193735 h 6858000"/>
              <a:gd name="connsiteX883" fmla="*/ 1627632 w 12192000"/>
              <a:gd name="connsiteY883" fmla="*/ 2193735 h 6858000"/>
              <a:gd name="connsiteX884" fmla="*/ 1627632 w 12192000"/>
              <a:gd name="connsiteY884" fmla="*/ 1898841 h 6858000"/>
              <a:gd name="connsiteX885" fmla="*/ 1922463 w 12192000"/>
              <a:gd name="connsiteY885" fmla="*/ 1898841 h 6858000"/>
              <a:gd name="connsiteX886" fmla="*/ 1922463 w 12192000"/>
              <a:gd name="connsiteY886" fmla="*/ 2193735 h 6858000"/>
              <a:gd name="connsiteX887" fmla="*/ 1922463 w 12192000"/>
              <a:gd name="connsiteY887" fmla="*/ 1848041 h 6858000"/>
              <a:gd name="connsiteX888" fmla="*/ 1627632 w 12192000"/>
              <a:gd name="connsiteY888" fmla="*/ 1848041 h 6858000"/>
              <a:gd name="connsiteX889" fmla="*/ 1627632 w 12192000"/>
              <a:gd name="connsiteY889" fmla="*/ 1553210 h 6858000"/>
              <a:gd name="connsiteX890" fmla="*/ 1922463 w 12192000"/>
              <a:gd name="connsiteY890" fmla="*/ 1553210 h 6858000"/>
              <a:gd name="connsiteX891" fmla="*/ 1922463 w 12192000"/>
              <a:gd name="connsiteY891" fmla="*/ 1848041 h 6858000"/>
              <a:gd name="connsiteX892" fmla="*/ 1922463 w 12192000"/>
              <a:gd name="connsiteY892" fmla="*/ 1502410 h 6858000"/>
              <a:gd name="connsiteX893" fmla="*/ 1627632 w 12192000"/>
              <a:gd name="connsiteY893" fmla="*/ 1502410 h 6858000"/>
              <a:gd name="connsiteX894" fmla="*/ 1627632 w 12192000"/>
              <a:gd name="connsiteY894" fmla="*/ 1207516 h 6858000"/>
              <a:gd name="connsiteX895" fmla="*/ 1922463 w 12192000"/>
              <a:gd name="connsiteY895" fmla="*/ 1207516 h 6858000"/>
              <a:gd name="connsiteX896" fmla="*/ 1922463 w 12192000"/>
              <a:gd name="connsiteY896" fmla="*/ 1502410 h 6858000"/>
              <a:gd name="connsiteX897" fmla="*/ 1922463 w 12192000"/>
              <a:gd name="connsiteY897" fmla="*/ 1156716 h 6858000"/>
              <a:gd name="connsiteX898" fmla="*/ 1627632 w 12192000"/>
              <a:gd name="connsiteY898" fmla="*/ 1156716 h 6858000"/>
              <a:gd name="connsiteX899" fmla="*/ 1627632 w 12192000"/>
              <a:gd name="connsiteY899" fmla="*/ 861822 h 6858000"/>
              <a:gd name="connsiteX900" fmla="*/ 1922463 w 12192000"/>
              <a:gd name="connsiteY900" fmla="*/ 861822 h 6858000"/>
              <a:gd name="connsiteX901" fmla="*/ 1922463 w 12192000"/>
              <a:gd name="connsiteY901" fmla="*/ 1156716 h 6858000"/>
              <a:gd name="connsiteX902" fmla="*/ 1922463 w 12192000"/>
              <a:gd name="connsiteY902" fmla="*/ 811022 h 6858000"/>
              <a:gd name="connsiteX903" fmla="*/ 1627632 w 12192000"/>
              <a:gd name="connsiteY903" fmla="*/ 811022 h 6858000"/>
              <a:gd name="connsiteX904" fmla="*/ 1627632 w 12192000"/>
              <a:gd name="connsiteY904" fmla="*/ 516128 h 6858000"/>
              <a:gd name="connsiteX905" fmla="*/ 1922463 w 12192000"/>
              <a:gd name="connsiteY905" fmla="*/ 516128 h 6858000"/>
              <a:gd name="connsiteX906" fmla="*/ 1922463 w 12192000"/>
              <a:gd name="connsiteY906" fmla="*/ 811022 h 6858000"/>
              <a:gd name="connsiteX907" fmla="*/ 1922463 w 12192000"/>
              <a:gd name="connsiteY907" fmla="*/ 465328 h 6858000"/>
              <a:gd name="connsiteX908" fmla="*/ 1627632 w 12192000"/>
              <a:gd name="connsiteY908" fmla="*/ 465328 h 6858000"/>
              <a:gd name="connsiteX909" fmla="*/ 1627632 w 12192000"/>
              <a:gd name="connsiteY909" fmla="*/ 170498 h 6858000"/>
              <a:gd name="connsiteX910" fmla="*/ 1922463 w 12192000"/>
              <a:gd name="connsiteY910" fmla="*/ 170498 h 6858000"/>
              <a:gd name="connsiteX911" fmla="*/ 1922463 w 12192000"/>
              <a:gd name="connsiteY911" fmla="*/ 465328 h 6858000"/>
              <a:gd name="connsiteX912" fmla="*/ 2268157 w 12192000"/>
              <a:gd name="connsiteY912" fmla="*/ 6687503 h 6858000"/>
              <a:gd name="connsiteX913" fmla="*/ 1973263 w 12192000"/>
              <a:gd name="connsiteY913" fmla="*/ 6687503 h 6858000"/>
              <a:gd name="connsiteX914" fmla="*/ 1973263 w 12192000"/>
              <a:gd name="connsiteY914" fmla="*/ 6392672 h 6858000"/>
              <a:gd name="connsiteX915" fmla="*/ 2268157 w 12192000"/>
              <a:gd name="connsiteY915" fmla="*/ 6392672 h 6858000"/>
              <a:gd name="connsiteX916" fmla="*/ 2268157 w 12192000"/>
              <a:gd name="connsiteY916" fmla="*/ 6687503 h 6858000"/>
              <a:gd name="connsiteX917" fmla="*/ 2268157 w 12192000"/>
              <a:gd name="connsiteY917" fmla="*/ 6341872 h 6858000"/>
              <a:gd name="connsiteX918" fmla="*/ 1973263 w 12192000"/>
              <a:gd name="connsiteY918" fmla="*/ 6341872 h 6858000"/>
              <a:gd name="connsiteX919" fmla="*/ 1973263 w 12192000"/>
              <a:gd name="connsiteY919" fmla="*/ 6046978 h 6858000"/>
              <a:gd name="connsiteX920" fmla="*/ 2268157 w 12192000"/>
              <a:gd name="connsiteY920" fmla="*/ 6046978 h 6858000"/>
              <a:gd name="connsiteX921" fmla="*/ 2268157 w 12192000"/>
              <a:gd name="connsiteY921" fmla="*/ 6341872 h 6858000"/>
              <a:gd name="connsiteX922" fmla="*/ 2268157 w 12192000"/>
              <a:gd name="connsiteY922" fmla="*/ 5996178 h 6858000"/>
              <a:gd name="connsiteX923" fmla="*/ 1973263 w 12192000"/>
              <a:gd name="connsiteY923" fmla="*/ 5996178 h 6858000"/>
              <a:gd name="connsiteX924" fmla="*/ 1973263 w 12192000"/>
              <a:gd name="connsiteY924" fmla="*/ 5701284 h 6858000"/>
              <a:gd name="connsiteX925" fmla="*/ 2268157 w 12192000"/>
              <a:gd name="connsiteY925" fmla="*/ 5701284 h 6858000"/>
              <a:gd name="connsiteX926" fmla="*/ 2268157 w 12192000"/>
              <a:gd name="connsiteY926" fmla="*/ 5996178 h 6858000"/>
              <a:gd name="connsiteX927" fmla="*/ 2268157 w 12192000"/>
              <a:gd name="connsiteY927" fmla="*/ 5650484 h 6858000"/>
              <a:gd name="connsiteX928" fmla="*/ 1973263 w 12192000"/>
              <a:gd name="connsiteY928" fmla="*/ 5650484 h 6858000"/>
              <a:gd name="connsiteX929" fmla="*/ 1973263 w 12192000"/>
              <a:gd name="connsiteY929" fmla="*/ 5355590 h 6858000"/>
              <a:gd name="connsiteX930" fmla="*/ 2268157 w 12192000"/>
              <a:gd name="connsiteY930" fmla="*/ 5355590 h 6858000"/>
              <a:gd name="connsiteX931" fmla="*/ 2268157 w 12192000"/>
              <a:gd name="connsiteY931" fmla="*/ 5650484 h 6858000"/>
              <a:gd name="connsiteX932" fmla="*/ 2268157 w 12192000"/>
              <a:gd name="connsiteY932" fmla="*/ 5304790 h 6858000"/>
              <a:gd name="connsiteX933" fmla="*/ 1973263 w 12192000"/>
              <a:gd name="connsiteY933" fmla="*/ 5304790 h 6858000"/>
              <a:gd name="connsiteX934" fmla="*/ 1973263 w 12192000"/>
              <a:gd name="connsiteY934" fmla="*/ 5009960 h 6858000"/>
              <a:gd name="connsiteX935" fmla="*/ 2268157 w 12192000"/>
              <a:gd name="connsiteY935" fmla="*/ 5009960 h 6858000"/>
              <a:gd name="connsiteX936" fmla="*/ 2268157 w 12192000"/>
              <a:gd name="connsiteY936" fmla="*/ 5304790 h 6858000"/>
              <a:gd name="connsiteX937" fmla="*/ 2268157 w 12192000"/>
              <a:gd name="connsiteY937" fmla="*/ 4959160 h 6858000"/>
              <a:gd name="connsiteX938" fmla="*/ 1973263 w 12192000"/>
              <a:gd name="connsiteY938" fmla="*/ 4959160 h 6858000"/>
              <a:gd name="connsiteX939" fmla="*/ 1973263 w 12192000"/>
              <a:gd name="connsiteY939" fmla="*/ 4664266 h 6858000"/>
              <a:gd name="connsiteX940" fmla="*/ 2268157 w 12192000"/>
              <a:gd name="connsiteY940" fmla="*/ 4664266 h 6858000"/>
              <a:gd name="connsiteX941" fmla="*/ 2268157 w 12192000"/>
              <a:gd name="connsiteY941" fmla="*/ 4959160 h 6858000"/>
              <a:gd name="connsiteX942" fmla="*/ 2268157 w 12192000"/>
              <a:gd name="connsiteY942" fmla="*/ 4613466 h 6858000"/>
              <a:gd name="connsiteX943" fmla="*/ 1973263 w 12192000"/>
              <a:gd name="connsiteY943" fmla="*/ 4613466 h 6858000"/>
              <a:gd name="connsiteX944" fmla="*/ 1973263 w 12192000"/>
              <a:gd name="connsiteY944" fmla="*/ 4318572 h 6858000"/>
              <a:gd name="connsiteX945" fmla="*/ 2268157 w 12192000"/>
              <a:gd name="connsiteY945" fmla="*/ 4318572 h 6858000"/>
              <a:gd name="connsiteX946" fmla="*/ 2268157 w 12192000"/>
              <a:gd name="connsiteY946" fmla="*/ 4613466 h 6858000"/>
              <a:gd name="connsiteX947" fmla="*/ 2268157 w 12192000"/>
              <a:gd name="connsiteY947" fmla="*/ 4267772 h 6858000"/>
              <a:gd name="connsiteX948" fmla="*/ 1973263 w 12192000"/>
              <a:gd name="connsiteY948" fmla="*/ 4267772 h 6858000"/>
              <a:gd name="connsiteX949" fmla="*/ 1973263 w 12192000"/>
              <a:gd name="connsiteY949" fmla="*/ 3972941 h 6858000"/>
              <a:gd name="connsiteX950" fmla="*/ 2268157 w 12192000"/>
              <a:gd name="connsiteY950" fmla="*/ 3972941 h 6858000"/>
              <a:gd name="connsiteX951" fmla="*/ 2268157 w 12192000"/>
              <a:gd name="connsiteY951" fmla="*/ 4267772 h 6858000"/>
              <a:gd name="connsiteX952" fmla="*/ 2268157 w 12192000"/>
              <a:gd name="connsiteY952" fmla="*/ 3922141 h 6858000"/>
              <a:gd name="connsiteX953" fmla="*/ 1973263 w 12192000"/>
              <a:gd name="connsiteY953" fmla="*/ 3922141 h 6858000"/>
              <a:gd name="connsiteX954" fmla="*/ 1973263 w 12192000"/>
              <a:gd name="connsiteY954" fmla="*/ 3627247 h 6858000"/>
              <a:gd name="connsiteX955" fmla="*/ 2268157 w 12192000"/>
              <a:gd name="connsiteY955" fmla="*/ 3627247 h 6858000"/>
              <a:gd name="connsiteX956" fmla="*/ 2268157 w 12192000"/>
              <a:gd name="connsiteY956" fmla="*/ 3922141 h 6858000"/>
              <a:gd name="connsiteX957" fmla="*/ 2268157 w 12192000"/>
              <a:gd name="connsiteY957" fmla="*/ 3576447 h 6858000"/>
              <a:gd name="connsiteX958" fmla="*/ 1973263 w 12192000"/>
              <a:gd name="connsiteY958" fmla="*/ 3576447 h 6858000"/>
              <a:gd name="connsiteX959" fmla="*/ 1973263 w 12192000"/>
              <a:gd name="connsiteY959" fmla="*/ 3281553 h 6858000"/>
              <a:gd name="connsiteX960" fmla="*/ 2268157 w 12192000"/>
              <a:gd name="connsiteY960" fmla="*/ 3281553 h 6858000"/>
              <a:gd name="connsiteX961" fmla="*/ 2268157 w 12192000"/>
              <a:gd name="connsiteY961" fmla="*/ 3576447 h 6858000"/>
              <a:gd name="connsiteX962" fmla="*/ 2268157 w 12192000"/>
              <a:gd name="connsiteY962" fmla="*/ 3230753 h 6858000"/>
              <a:gd name="connsiteX963" fmla="*/ 1973263 w 12192000"/>
              <a:gd name="connsiteY963" fmla="*/ 3230753 h 6858000"/>
              <a:gd name="connsiteX964" fmla="*/ 1973263 w 12192000"/>
              <a:gd name="connsiteY964" fmla="*/ 2935859 h 6858000"/>
              <a:gd name="connsiteX965" fmla="*/ 2268157 w 12192000"/>
              <a:gd name="connsiteY965" fmla="*/ 2935859 h 6858000"/>
              <a:gd name="connsiteX966" fmla="*/ 2268157 w 12192000"/>
              <a:gd name="connsiteY966" fmla="*/ 3230753 h 6858000"/>
              <a:gd name="connsiteX967" fmla="*/ 2268157 w 12192000"/>
              <a:gd name="connsiteY967" fmla="*/ 2885059 h 6858000"/>
              <a:gd name="connsiteX968" fmla="*/ 1973263 w 12192000"/>
              <a:gd name="connsiteY968" fmla="*/ 2885059 h 6858000"/>
              <a:gd name="connsiteX969" fmla="*/ 1973263 w 12192000"/>
              <a:gd name="connsiteY969" fmla="*/ 2590229 h 6858000"/>
              <a:gd name="connsiteX970" fmla="*/ 2268157 w 12192000"/>
              <a:gd name="connsiteY970" fmla="*/ 2590229 h 6858000"/>
              <a:gd name="connsiteX971" fmla="*/ 2268157 w 12192000"/>
              <a:gd name="connsiteY971" fmla="*/ 2885059 h 6858000"/>
              <a:gd name="connsiteX972" fmla="*/ 2268157 w 12192000"/>
              <a:gd name="connsiteY972" fmla="*/ 2539429 h 6858000"/>
              <a:gd name="connsiteX973" fmla="*/ 1973263 w 12192000"/>
              <a:gd name="connsiteY973" fmla="*/ 2539429 h 6858000"/>
              <a:gd name="connsiteX974" fmla="*/ 1973263 w 12192000"/>
              <a:gd name="connsiteY974" fmla="*/ 2244535 h 6858000"/>
              <a:gd name="connsiteX975" fmla="*/ 2268157 w 12192000"/>
              <a:gd name="connsiteY975" fmla="*/ 2244535 h 6858000"/>
              <a:gd name="connsiteX976" fmla="*/ 2268157 w 12192000"/>
              <a:gd name="connsiteY976" fmla="*/ 2539429 h 6858000"/>
              <a:gd name="connsiteX977" fmla="*/ 2268157 w 12192000"/>
              <a:gd name="connsiteY977" fmla="*/ 2193735 h 6858000"/>
              <a:gd name="connsiteX978" fmla="*/ 1973263 w 12192000"/>
              <a:gd name="connsiteY978" fmla="*/ 2193735 h 6858000"/>
              <a:gd name="connsiteX979" fmla="*/ 1973263 w 12192000"/>
              <a:gd name="connsiteY979" fmla="*/ 1898841 h 6858000"/>
              <a:gd name="connsiteX980" fmla="*/ 2268157 w 12192000"/>
              <a:gd name="connsiteY980" fmla="*/ 1898841 h 6858000"/>
              <a:gd name="connsiteX981" fmla="*/ 2268157 w 12192000"/>
              <a:gd name="connsiteY981" fmla="*/ 2193735 h 6858000"/>
              <a:gd name="connsiteX982" fmla="*/ 2268157 w 12192000"/>
              <a:gd name="connsiteY982" fmla="*/ 1848041 h 6858000"/>
              <a:gd name="connsiteX983" fmla="*/ 1973263 w 12192000"/>
              <a:gd name="connsiteY983" fmla="*/ 1848041 h 6858000"/>
              <a:gd name="connsiteX984" fmla="*/ 1973263 w 12192000"/>
              <a:gd name="connsiteY984" fmla="*/ 1553210 h 6858000"/>
              <a:gd name="connsiteX985" fmla="*/ 2268157 w 12192000"/>
              <a:gd name="connsiteY985" fmla="*/ 1553210 h 6858000"/>
              <a:gd name="connsiteX986" fmla="*/ 2268157 w 12192000"/>
              <a:gd name="connsiteY986" fmla="*/ 1848041 h 6858000"/>
              <a:gd name="connsiteX987" fmla="*/ 2268157 w 12192000"/>
              <a:gd name="connsiteY987" fmla="*/ 1502410 h 6858000"/>
              <a:gd name="connsiteX988" fmla="*/ 1973263 w 12192000"/>
              <a:gd name="connsiteY988" fmla="*/ 1502410 h 6858000"/>
              <a:gd name="connsiteX989" fmla="*/ 1973263 w 12192000"/>
              <a:gd name="connsiteY989" fmla="*/ 1207516 h 6858000"/>
              <a:gd name="connsiteX990" fmla="*/ 2268157 w 12192000"/>
              <a:gd name="connsiteY990" fmla="*/ 1207516 h 6858000"/>
              <a:gd name="connsiteX991" fmla="*/ 2268157 w 12192000"/>
              <a:gd name="connsiteY991" fmla="*/ 1502410 h 6858000"/>
              <a:gd name="connsiteX992" fmla="*/ 2268157 w 12192000"/>
              <a:gd name="connsiteY992" fmla="*/ 1156716 h 6858000"/>
              <a:gd name="connsiteX993" fmla="*/ 1973263 w 12192000"/>
              <a:gd name="connsiteY993" fmla="*/ 1156716 h 6858000"/>
              <a:gd name="connsiteX994" fmla="*/ 1973263 w 12192000"/>
              <a:gd name="connsiteY994" fmla="*/ 861822 h 6858000"/>
              <a:gd name="connsiteX995" fmla="*/ 2268157 w 12192000"/>
              <a:gd name="connsiteY995" fmla="*/ 861822 h 6858000"/>
              <a:gd name="connsiteX996" fmla="*/ 2268157 w 12192000"/>
              <a:gd name="connsiteY996" fmla="*/ 1156716 h 6858000"/>
              <a:gd name="connsiteX997" fmla="*/ 2268157 w 12192000"/>
              <a:gd name="connsiteY997" fmla="*/ 811022 h 6858000"/>
              <a:gd name="connsiteX998" fmla="*/ 1973263 w 12192000"/>
              <a:gd name="connsiteY998" fmla="*/ 811022 h 6858000"/>
              <a:gd name="connsiteX999" fmla="*/ 1973263 w 12192000"/>
              <a:gd name="connsiteY999" fmla="*/ 516128 h 6858000"/>
              <a:gd name="connsiteX1000" fmla="*/ 2268157 w 12192000"/>
              <a:gd name="connsiteY1000" fmla="*/ 516128 h 6858000"/>
              <a:gd name="connsiteX1001" fmla="*/ 2268157 w 12192000"/>
              <a:gd name="connsiteY1001" fmla="*/ 811022 h 6858000"/>
              <a:gd name="connsiteX1002" fmla="*/ 2268157 w 12192000"/>
              <a:gd name="connsiteY1002" fmla="*/ 465328 h 6858000"/>
              <a:gd name="connsiteX1003" fmla="*/ 1973263 w 12192000"/>
              <a:gd name="connsiteY1003" fmla="*/ 465328 h 6858000"/>
              <a:gd name="connsiteX1004" fmla="*/ 1973263 w 12192000"/>
              <a:gd name="connsiteY1004" fmla="*/ 170498 h 6858000"/>
              <a:gd name="connsiteX1005" fmla="*/ 2268157 w 12192000"/>
              <a:gd name="connsiteY1005" fmla="*/ 170498 h 6858000"/>
              <a:gd name="connsiteX1006" fmla="*/ 2268157 w 12192000"/>
              <a:gd name="connsiteY1006" fmla="*/ 465328 h 6858000"/>
              <a:gd name="connsiteX1007" fmla="*/ 2613851 w 12192000"/>
              <a:gd name="connsiteY1007" fmla="*/ 6687503 h 6858000"/>
              <a:gd name="connsiteX1008" fmla="*/ 2318957 w 12192000"/>
              <a:gd name="connsiteY1008" fmla="*/ 6687503 h 6858000"/>
              <a:gd name="connsiteX1009" fmla="*/ 2318957 w 12192000"/>
              <a:gd name="connsiteY1009" fmla="*/ 6392672 h 6858000"/>
              <a:gd name="connsiteX1010" fmla="*/ 2613851 w 12192000"/>
              <a:gd name="connsiteY1010" fmla="*/ 6392672 h 6858000"/>
              <a:gd name="connsiteX1011" fmla="*/ 2613851 w 12192000"/>
              <a:gd name="connsiteY1011" fmla="*/ 6687503 h 6858000"/>
              <a:gd name="connsiteX1012" fmla="*/ 2613851 w 12192000"/>
              <a:gd name="connsiteY1012" fmla="*/ 6341872 h 6858000"/>
              <a:gd name="connsiteX1013" fmla="*/ 2318957 w 12192000"/>
              <a:gd name="connsiteY1013" fmla="*/ 6341872 h 6858000"/>
              <a:gd name="connsiteX1014" fmla="*/ 2318957 w 12192000"/>
              <a:gd name="connsiteY1014" fmla="*/ 6046978 h 6858000"/>
              <a:gd name="connsiteX1015" fmla="*/ 2613851 w 12192000"/>
              <a:gd name="connsiteY1015" fmla="*/ 6046978 h 6858000"/>
              <a:gd name="connsiteX1016" fmla="*/ 2613851 w 12192000"/>
              <a:gd name="connsiteY1016" fmla="*/ 6341872 h 6858000"/>
              <a:gd name="connsiteX1017" fmla="*/ 2613851 w 12192000"/>
              <a:gd name="connsiteY1017" fmla="*/ 5996178 h 6858000"/>
              <a:gd name="connsiteX1018" fmla="*/ 2318957 w 12192000"/>
              <a:gd name="connsiteY1018" fmla="*/ 5996178 h 6858000"/>
              <a:gd name="connsiteX1019" fmla="*/ 2318957 w 12192000"/>
              <a:gd name="connsiteY1019" fmla="*/ 5701284 h 6858000"/>
              <a:gd name="connsiteX1020" fmla="*/ 2613851 w 12192000"/>
              <a:gd name="connsiteY1020" fmla="*/ 5701284 h 6858000"/>
              <a:gd name="connsiteX1021" fmla="*/ 2613851 w 12192000"/>
              <a:gd name="connsiteY1021" fmla="*/ 5996178 h 6858000"/>
              <a:gd name="connsiteX1022" fmla="*/ 2613851 w 12192000"/>
              <a:gd name="connsiteY1022" fmla="*/ 5650484 h 6858000"/>
              <a:gd name="connsiteX1023" fmla="*/ 2318957 w 12192000"/>
              <a:gd name="connsiteY1023" fmla="*/ 5650484 h 6858000"/>
              <a:gd name="connsiteX1024" fmla="*/ 2318957 w 12192000"/>
              <a:gd name="connsiteY1024" fmla="*/ 5355590 h 6858000"/>
              <a:gd name="connsiteX1025" fmla="*/ 2613851 w 12192000"/>
              <a:gd name="connsiteY1025" fmla="*/ 5355590 h 6858000"/>
              <a:gd name="connsiteX1026" fmla="*/ 2613851 w 12192000"/>
              <a:gd name="connsiteY1026" fmla="*/ 5650484 h 6858000"/>
              <a:gd name="connsiteX1027" fmla="*/ 2613851 w 12192000"/>
              <a:gd name="connsiteY1027" fmla="*/ 5304790 h 6858000"/>
              <a:gd name="connsiteX1028" fmla="*/ 2318957 w 12192000"/>
              <a:gd name="connsiteY1028" fmla="*/ 5304790 h 6858000"/>
              <a:gd name="connsiteX1029" fmla="*/ 2318957 w 12192000"/>
              <a:gd name="connsiteY1029" fmla="*/ 5009960 h 6858000"/>
              <a:gd name="connsiteX1030" fmla="*/ 2613851 w 12192000"/>
              <a:gd name="connsiteY1030" fmla="*/ 5009960 h 6858000"/>
              <a:gd name="connsiteX1031" fmla="*/ 2613851 w 12192000"/>
              <a:gd name="connsiteY1031" fmla="*/ 5304790 h 6858000"/>
              <a:gd name="connsiteX1032" fmla="*/ 2613851 w 12192000"/>
              <a:gd name="connsiteY1032" fmla="*/ 4959160 h 6858000"/>
              <a:gd name="connsiteX1033" fmla="*/ 2318957 w 12192000"/>
              <a:gd name="connsiteY1033" fmla="*/ 4959160 h 6858000"/>
              <a:gd name="connsiteX1034" fmla="*/ 2318957 w 12192000"/>
              <a:gd name="connsiteY1034" fmla="*/ 4664266 h 6858000"/>
              <a:gd name="connsiteX1035" fmla="*/ 2613851 w 12192000"/>
              <a:gd name="connsiteY1035" fmla="*/ 4664266 h 6858000"/>
              <a:gd name="connsiteX1036" fmla="*/ 2613851 w 12192000"/>
              <a:gd name="connsiteY1036" fmla="*/ 4959160 h 6858000"/>
              <a:gd name="connsiteX1037" fmla="*/ 2613851 w 12192000"/>
              <a:gd name="connsiteY1037" fmla="*/ 4613466 h 6858000"/>
              <a:gd name="connsiteX1038" fmla="*/ 2318957 w 12192000"/>
              <a:gd name="connsiteY1038" fmla="*/ 4613466 h 6858000"/>
              <a:gd name="connsiteX1039" fmla="*/ 2318957 w 12192000"/>
              <a:gd name="connsiteY1039" fmla="*/ 4318572 h 6858000"/>
              <a:gd name="connsiteX1040" fmla="*/ 2613851 w 12192000"/>
              <a:gd name="connsiteY1040" fmla="*/ 4318572 h 6858000"/>
              <a:gd name="connsiteX1041" fmla="*/ 2613851 w 12192000"/>
              <a:gd name="connsiteY1041" fmla="*/ 4613466 h 6858000"/>
              <a:gd name="connsiteX1042" fmla="*/ 2613851 w 12192000"/>
              <a:gd name="connsiteY1042" fmla="*/ 4267772 h 6858000"/>
              <a:gd name="connsiteX1043" fmla="*/ 2318957 w 12192000"/>
              <a:gd name="connsiteY1043" fmla="*/ 4267772 h 6858000"/>
              <a:gd name="connsiteX1044" fmla="*/ 2318957 w 12192000"/>
              <a:gd name="connsiteY1044" fmla="*/ 3972941 h 6858000"/>
              <a:gd name="connsiteX1045" fmla="*/ 2613851 w 12192000"/>
              <a:gd name="connsiteY1045" fmla="*/ 3972941 h 6858000"/>
              <a:gd name="connsiteX1046" fmla="*/ 2613851 w 12192000"/>
              <a:gd name="connsiteY1046" fmla="*/ 4267772 h 6858000"/>
              <a:gd name="connsiteX1047" fmla="*/ 2613851 w 12192000"/>
              <a:gd name="connsiteY1047" fmla="*/ 3922141 h 6858000"/>
              <a:gd name="connsiteX1048" fmla="*/ 2318957 w 12192000"/>
              <a:gd name="connsiteY1048" fmla="*/ 3922141 h 6858000"/>
              <a:gd name="connsiteX1049" fmla="*/ 2318957 w 12192000"/>
              <a:gd name="connsiteY1049" fmla="*/ 3627247 h 6858000"/>
              <a:gd name="connsiteX1050" fmla="*/ 2613851 w 12192000"/>
              <a:gd name="connsiteY1050" fmla="*/ 3627247 h 6858000"/>
              <a:gd name="connsiteX1051" fmla="*/ 2613851 w 12192000"/>
              <a:gd name="connsiteY1051" fmla="*/ 3922141 h 6858000"/>
              <a:gd name="connsiteX1052" fmla="*/ 2613851 w 12192000"/>
              <a:gd name="connsiteY1052" fmla="*/ 3576447 h 6858000"/>
              <a:gd name="connsiteX1053" fmla="*/ 2318957 w 12192000"/>
              <a:gd name="connsiteY1053" fmla="*/ 3576447 h 6858000"/>
              <a:gd name="connsiteX1054" fmla="*/ 2318957 w 12192000"/>
              <a:gd name="connsiteY1054" fmla="*/ 3281553 h 6858000"/>
              <a:gd name="connsiteX1055" fmla="*/ 2613851 w 12192000"/>
              <a:gd name="connsiteY1055" fmla="*/ 3281553 h 6858000"/>
              <a:gd name="connsiteX1056" fmla="*/ 2613851 w 12192000"/>
              <a:gd name="connsiteY1056" fmla="*/ 3576447 h 6858000"/>
              <a:gd name="connsiteX1057" fmla="*/ 2613851 w 12192000"/>
              <a:gd name="connsiteY1057" fmla="*/ 3230753 h 6858000"/>
              <a:gd name="connsiteX1058" fmla="*/ 2318957 w 12192000"/>
              <a:gd name="connsiteY1058" fmla="*/ 3230753 h 6858000"/>
              <a:gd name="connsiteX1059" fmla="*/ 2318957 w 12192000"/>
              <a:gd name="connsiteY1059" fmla="*/ 2935859 h 6858000"/>
              <a:gd name="connsiteX1060" fmla="*/ 2613851 w 12192000"/>
              <a:gd name="connsiteY1060" fmla="*/ 2935859 h 6858000"/>
              <a:gd name="connsiteX1061" fmla="*/ 2613851 w 12192000"/>
              <a:gd name="connsiteY1061" fmla="*/ 3230753 h 6858000"/>
              <a:gd name="connsiteX1062" fmla="*/ 2613851 w 12192000"/>
              <a:gd name="connsiteY1062" fmla="*/ 2885059 h 6858000"/>
              <a:gd name="connsiteX1063" fmla="*/ 2318957 w 12192000"/>
              <a:gd name="connsiteY1063" fmla="*/ 2885059 h 6858000"/>
              <a:gd name="connsiteX1064" fmla="*/ 2318957 w 12192000"/>
              <a:gd name="connsiteY1064" fmla="*/ 2590229 h 6858000"/>
              <a:gd name="connsiteX1065" fmla="*/ 2613851 w 12192000"/>
              <a:gd name="connsiteY1065" fmla="*/ 2590229 h 6858000"/>
              <a:gd name="connsiteX1066" fmla="*/ 2613851 w 12192000"/>
              <a:gd name="connsiteY1066" fmla="*/ 2885059 h 6858000"/>
              <a:gd name="connsiteX1067" fmla="*/ 2613851 w 12192000"/>
              <a:gd name="connsiteY1067" fmla="*/ 2539429 h 6858000"/>
              <a:gd name="connsiteX1068" fmla="*/ 2318957 w 12192000"/>
              <a:gd name="connsiteY1068" fmla="*/ 2539429 h 6858000"/>
              <a:gd name="connsiteX1069" fmla="*/ 2318957 w 12192000"/>
              <a:gd name="connsiteY1069" fmla="*/ 2244535 h 6858000"/>
              <a:gd name="connsiteX1070" fmla="*/ 2613851 w 12192000"/>
              <a:gd name="connsiteY1070" fmla="*/ 2244535 h 6858000"/>
              <a:gd name="connsiteX1071" fmla="*/ 2613851 w 12192000"/>
              <a:gd name="connsiteY1071" fmla="*/ 2539429 h 6858000"/>
              <a:gd name="connsiteX1072" fmla="*/ 2613851 w 12192000"/>
              <a:gd name="connsiteY1072" fmla="*/ 2193735 h 6858000"/>
              <a:gd name="connsiteX1073" fmla="*/ 2318957 w 12192000"/>
              <a:gd name="connsiteY1073" fmla="*/ 2193735 h 6858000"/>
              <a:gd name="connsiteX1074" fmla="*/ 2318957 w 12192000"/>
              <a:gd name="connsiteY1074" fmla="*/ 1898841 h 6858000"/>
              <a:gd name="connsiteX1075" fmla="*/ 2613851 w 12192000"/>
              <a:gd name="connsiteY1075" fmla="*/ 1898841 h 6858000"/>
              <a:gd name="connsiteX1076" fmla="*/ 2613851 w 12192000"/>
              <a:gd name="connsiteY1076" fmla="*/ 2193735 h 6858000"/>
              <a:gd name="connsiteX1077" fmla="*/ 2613851 w 12192000"/>
              <a:gd name="connsiteY1077" fmla="*/ 1848041 h 6858000"/>
              <a:gd name="connsiteX1078" fmla="*/ 2318957 w 12192000"/>
              <a:gd name="connsiteY1078" fmla="*/ 1848041 h 6858000"/>
              <a:gd name="connsiteX1079" fmla="*/ 2318957 w 12192000"/>
              <a:gd name="connsiteY1079" fmla="*/ 1553210 h 6858000"/>
              <a:gd name="connsiteX1080" fmla="*/ 2613851 w 12192000"/>
              <a:gd name="connsiteY1080" fmla="*/ 1553210 h 6858000"/>
              <a:gd name="connsiteX1081" fmla="*/ 2613851 w 12192000"/>
              <a:gd name="connsiteY1081" fmla="*/ 1848041 h 6858000"/>
              <a:gd name="connsiteX1082" fmla="*/ 2613851 w 12192000"/>
              <a:gd name="connsiteY1082" fmla="*/ 1502410 h 6858000"/>
              <a:gd name="connsiteX1083" fmla="*/ 2318957 w 12192000"/>
              <a:gd name="connsiteY1083" fmla="*/ 1502410 h 6858000"/>
              <a:gd name="connsiteX1084" fmla="*/ 2318957 w 12192000"/>
              <a:gd name="connsiteY1084" fmla="*/ 1207516 h 6858000"/>
              <a:gd name="connsiteX1085" fmla="*/ 2613851 w 12192000"/>
              <a:gd name="connsiteY1085" fmla="*/ 1207516 h 6858000"/>
              <a:gd name="connsiteX1086" fmla="*/ 2613851 w 12192000"/>
              <a:gd name="connsiteY1086" fmla="*/ 1502410 h 6858000"/>
              <a:gd name="connsiteX1087" fmla="*/ 2613851 w 12192000"/>
              <a:gd name="connsiteY1087" fmla="*/ 1156716 h 6858000"/>
              <a:gd name="connsiteX1088" fmla="*/ 2318957 w 12192000"/>
              <a:gd name="connsiteY1088" fmla="*/ 1156716 h 6858000"/>
              <a:gd name="connsiteX1089" fmla="*/ 2318957 w 12192000"/>
              <a:gd name="connsiteY1089" fmla="*/ 861822 h 6858000"/>
              <a:gd name="connsiteX1090" fmla="*/ 2613851 w 12192000"/>
              <a:gd name="connsiteY1090" fmla="*/ 861822 h 6858000"/>
              <a:gd name="connsiteX1091" fmla="*/ 2613851 w 12192000"/>
              <a:gd name="connsiteY1091" fmla="*/ 1156716 h 6858000"/>
              <a:gd name="connsiteX1092" fmla="*/ 2613851 w 12192000"/>
              <a:gd name="connsiteY1092" fmla="*/ 811022 h 6858000"/>
              <a:gd name="connsiteX1093" fmla="*/ 2318957 w 12192000"/>
              <a:gd name="connsiteY1093" fmla="*/ 811022 h 6858000"/>
              <a:gd name="connsiteX1094" fmla="*/ 2318957 w 12192000"/>
              <a:gd name="connsiteY1094" fmla="*/ 516128 h 6858000"/>
              <a:gd name="connsiteX1095" fmla="*/ 2613851 w 12192000"/>
              <a:gd name="connsiteY1095" fmla="*/ 516128 h 6858000"/>
              <a:gd name="connsiteX1096" fmla="*/ 2613851 w 12192000"/>
              <a:gd name="connsiteY1096" fmla="*/ 811022 h 6858000"/>
              <a:gd name="connsiteX1097" fmla="*/ 2613851 w 12192000"/>
              <a:gd name="connsiteY1097" fmla="*/ 465328 h 6858000"/>
              <a:gd name="connsiteX1098" fmla="*/ 2318957 w 12192000"/>
              <a:gd name="connsiteY1098" fmla="*/ 465328 h 6858000"/>
              <a:gd name="connsiteX1099" fmla="*/ 2318957 w 12192000"/>
              <a:gd name="connsiteY1099" fmla="*/ 170498 h 6858000"/>
              <a:gd name="connsiteX1100" fmla="*/ 2613851 w 12192000"/>
              <a:gd name="connsiteY1100" fmla="*/ 170498 h 6858000"/>
              <a:gd name="connsiteX1101" fmla="*/ 2613851 w 12192000"/>
              <a:gd name="connsiteY1101" fmla="*/ 465328 h 6858000"/>
              <a:gd name="connsiteX1102" fmla="*/ 2959545 w 12192000"/>
              <a:gd name="connsiteY1102" fmla="*/ 6687503 h 6858000"/>
              <a:gd name="connsiteX1103" fmla="*/ 2664651 w 12192000"/>
              <a:gd name="connsiteY1103" fmla="*/ 6687503 h 6858000"/>
              <a:gd name="connsiteX1104" fmla="*/ 2664651 w 12192000"/>
              <a:gd name="connsiteY1104" fmla="*/ 6392672 h 6858000"/>
              <a:gd name="connsiteX1105" fmla="*/ 2959545 w 12192000"/>
              <a:gd name="connsiteY1105" fmla="*/ 6392672 h 6858000"/>
              <a:gd name="connsiteX1106" fmla="*/ 2959545 w 12192000"/>
              <a:gd name="connsiteY1106" fmla="*/ 6687503 h 6858000"/>
              <a:gd name="connsiteX1107" fmla="*/ 2959545 w 12192000"/>
              <a:gd name="connsiteY1107" fmla="*/ 6341872 h 6858000"/>
              <a:gd name="connsiteX1108" fmla="*/ 2664651 w 12192000"/>
              <a:gd name="connsiteY1108" fmla="*/ 6341872 h 6858000"/>
              <a:gd name="connsiteX1109" fmla="*/ 2664651 w 12192000"/>
              <a:gd name="connsiteY1109" fmla="*/ 6046978 h 6858000"/>
              <a:gd name="connsiteX1110" fmla="*/ 2959545 w 12192000"/>
              <a:gd name="connsiteY1110" fmla="*/ 6046978 h 6858000"/>
              <a:gd name="connsiteX1111" fmla="*/ 2959545 w 12192000"/>
              <a:gd name="connsiteY1111" fmla="*/ 6341872 h 6858000"/>
              <a:gd name="connsiteX1112" fmla="*/ 2959545 w 12192000"/>
              <a:gd name="connsiteY1112" fmla="*/ 5996178 h 6858000"/>
              <a:gd name="connsiteX1113" fmla="*/ 2664651 w 12192000"/>
              <a:gd name="connsiteY1113" fmla="*/ 5996178 h 6858000"/>
              <a:gd name="connsiteX1114" fmla="*/ 2664651 w 12192000"/>
              <a:gd name="connsiteY1114" fmla="*/ 5701284 h 6858000"/>
              <a:gd name="connsiteX1115" fmla="*/ 2959545 w 12192000"/>
              <a:gd name="connsiteY1115" fmla="*/ 5701284 h 6858000"/>
              <a:gd name="connsiteX1116" fmla="*/ 2959545 w 12192000"/>
              <a:gd name="connsiteY1116" fmla="*/ 5996178 h 6858000"/>
              <a:gd name="connsiteX1117" fmla="*/ 2959545 w 12192000"/>
              <a:gd name="connsiteY1117" fmla="*/ 5650484 h 6858000"/>
              <a:gd name="connsiteX1118" fmla="*/ 2664651 w 12192000"/>
              <a:gd name="connsiteY1118" fmla="*/ 5650484 h 6858000"/>
              <a:gd name="connsiteX1119" fmla="*/ 2664651 w 12192000"/>
              <a:gd name="connsiteY1119" fmla="*/ 5355590 h 6858000"/>
              <a:gd name="connsiteX1120" fmla="*/ 2959545 w 12192000"/>
              <a:gd name="connsiteY1120" fmla="*/ 5355590 h 6858000"/>
              <a:gd name="connsiteX1121" fmla="*/ 2959545 w 12192000"/>
              <a:gd name="connsiteY1121" fmla="*/ 5650484 h 6858000"/>
              <a:gd name="connsiteX1122" fmla="*/ 2959545 w 12192000"/>
              <a:gd name="connsiteY1122" fmla="*/ 5304790 h 6858000"/>
              <a:gd name="connsiteX1123" fmla="*/ 2664651 w 12192000"/>
              <a:gd name="connsiteY1123" fmla="*/ 5304790 h 6858000"/>
              <a:gd name="connsiteX1124" fmla="*/ 2664651 w 12192000"/>
              <a:gd name="connsiteY1124" fmla="*/ 5009960 h 6858000"/>
              <a:gd name="connsiteX1125" fmla="*/ 2959545 w 12192000"/>
              <a:gd name="connsiteY1125" fmla="*/ 5009960 h 6858000"/>
              <a:gd name="connsiteX1126" fmla="*/ 2959545 w 12192000"/>
              <a:gd name="connsiteY1126" fmla="*/ 5304790 h 6858000"/>
              <a:gd name="connsiteX1127" fmla="*/ 2959545 w 12192000"/>
              <a:gd name="connsiteY1127" fmla="*/ 4959160 h 6858000"/>
              <a:gd name="connsiteX1128" fmla="*/ 2664651 w 12192000"/>
              <a:gd name="connsiteY1128" fmla="*/ 4959160 h 6858000"/>
              <a:gd name="connsiteX1129" fmla="*/ 2664651 w 12192000"/>
              <a:gd name="connsiteY1129" fmla="*/ 4664266 h 6858000"/>
              <a:gd name="connsiteX1130" fmla="*/ 2959545 w 12192000"/>
              <a:gd name="connsiteY1130" fmla="*/ 4664266 h 6858000"/>
              <a:gd name="connsiteX1131" fmla="*/ 2959545 w 12192000"/>
              <a:gd name="connsiteY1131" fmla="*/ 4959160 h 6858000"/>
              <a:gd name="connsiteX1132" fmla="*/ 2959545 w 12192000"/>
              <a:gd name="connsiteY1132" fmla="*/ 4613466 h 6858000"/>
              <a:gd name="connsiteX1133" fmla="*/ 2664651 w 12192000"/>
              <a:gd name="connsiteY1133" fmla="*/ 4613466 h 6858000"/>
              <a:gd name="connsiteX1134" fmla="*/ 2664651 w 12192000"/>
              <a:gd name="connsiteY1134" fmla="*/ 4318572 h 6858000"/>
              <a:gd name="connsiteX1135" fmla="*/ 2959545 w 12192000"/>
              <a:gd name="connsiteY1135" fmla="*/ 4318572 h 6858000"/>
              <a:gd name="connsiteX1136" fmla="*/ 2959545 w 12192000"/>
              <a:gd name="connsiteY1136" fmla="*/ 4613466 h 6858000"/>
              <a:gd name="connsiteX1137" fmla="*/ 2959545 w 12192000"/>
              <a:gd name="connsiteY1137" fmla="*/ 4267772 h 6858000"/>
              <a:gd name="connsiteX1138" fmla="*/ 2664651 w 12192000"/>
              <a:gd name="connsiteY1138" fmla="*/ 4267772 h 6858000"/>
              <a:gd name="connsiteX1139" fmla="*/ 2664651 w 12192000"/>
              <a:gd name="connsiteY1139" fmla="*/ 3972941 h 6858000"/>
              <a:gd name="connsiteX1140" fmla="*/ 2959545 w 12192000"/>
              <a:gd name="connsiteY1140" fmla="*/ 3972941 h 6858000"/>
              <a:gd name="connsiteX1141" fmla="*/ 2959545 w 12192000"/>
              <a:gd name="connsiteY1141" fmla="*/ 4267772 h 6858000"/>
              <a:gd name="connsiteX1142" fmla="*/ 2959545 w 12192000"/>
              <a:gd name="connsiteY1142" fmla="*/ 3922141 h 6858000"/>
              <a:gd name="connsiteX1143" fmla="*/ 2664651 w 12192000"/>
              <a:gd name="connsiteY1143" fmla="*/ 3922141 h 6858000"/>
              <a:gd name="connsiteX1144" fmla="*/ 2664651 w 12192000"/>
              <a:gd name="connsiteY1144" fmla="*/ 3627247 h 6858000"/>
              <a:gd name="connsiteX1145" fmla="*/ 2959545 w 12192000"/>
              <a:gd name="connsiteY1145" fmla="*/ 3627247 h 6858000"/>
              <a:gd name="connsiteX1146" fmla="*/ 2959545 w 12192000"/>
              <a:gd name="connsiteY1146" fmla="*/ 3922141 h 6858000"/>
              <a:gd name="connsiteX1147" fmla="*/ 2959545 w 12192000"/>
              <a:gd name="connsiteY1147" fmla="*/ 3576447 h 6858000"/>
              <a:gd name="connsiteX1148" fmla="*/ 2664651 w 12192000"/>
              <a:gd name="connsiteY1148" fmla="*/ 3576447 h 6858000"/>
              <a:gd name="connsiteX1149" fmla="*/ 2664651 w 12192000"/>
              <a:gd name="connsiteY1149" fmla="*/ 3281553 h 6858000"/>
              <a:gd name="connsiteX1150" fmla="*/ 2959545 w 12192000"/>
              <a:gd name="connsiteY1150" fmla="*/ 3281553 h 6858000"/>
              <a:gd name="connsiteX1151" fmla="*/ 2959545 w 12192000"/>
              <a:gd name="connsiteY1151" fmla="*/ 3576447 h 6858000"/>
              <a:gd name="connsiteX1152" fmla="*/ 2959545 w 12192000"/>
              <a:gd name="connsiteY1152" fmla="*/ 3230753 h 6858000"/>
              <a:gd name="connsiteX1153" fmla="*/ 2664651 w 12192000"/>
              <a:gd name="connsiteY1153" fmla="*/ 3230753 h 6858000"/>
              <a:gd name="connsiteX1154" fmla="*/ 2664651 w 12192000"/>
              <a:gd name="connsiteY1154" fmla="*/ 2935859 h 6858000"/>
              <a:gd name="connsiteX1155" fmla="*/ 2959545 w 12192000"/>
              <a:gd name="connsiteY1155" fmla="*/ 2935859 h 6858000"/>
              <a:gd name="connsiteX1156" fmla="*/ 2959545 w 12192000"/>
              <a:gd name="connsiteY1156" fmla="*/ 3230753 h 6858000"/>
              <a:gd name="connsiteX1157" fmla="*/ 2959545 w 12192000"/>
              <a:gd name="connsiteY1157" fmla="*/ 2885059 h 6858000"/>
              <a:gd name="connsiteX1158" fmla="*/ 2664651 w 12192000"/>
              <a:gd name="connsiteY1158" fmla="*/ 2885059 h 6858000"/>
              <a:gd name="connsiteX1159" fmla="*/ 2664651 w 12192000"/>
              <a:gd name="connsiteY1159" fmla="*/ 2590229 h 6858000"/>
              <a:gd name="connsiteX1160" fmla="*/ 2959545 w 12192000"/>
              <a:gd name="connsiteY1160" fmla="*/ 2590229 h 6858000"/>
              <a:gd name="connsiteX1161" fmla="*/ 2959545 w 12192000"/>
              <a:gd name="connsiteY1161" fmla="*/ 2885059 h 6858000"/>
              <a:gd name="connsiteX1162" fmla="*/ 2959545 w 12192000"/>
              <a:gd name="connsiteY1162" fmla="*/ 2539429 h 6858000"/>
              <a:gd name="connsiteX1163" fmla="*/ 2664651 w 12192000"/>
              <a:gd name="connsiteY1163" fmla="*/ 2539429 h 6858000"/>
              <a:gd name="connsiteX1164" fmla="*/ 2664651 w 12192000"/>
              <a:gd name="connsiteY1164" fmla="*/ 2244535 h 6858000"/>
              <a:gd name="connsiteX1165" fmla="*/ 2959545 w 12192000"/>
              <a:gd name="connsiteY1165" fmla="*/ 2244535 h 6858000"/>
              <a:gd name="connsiteX1166" fmla="*/ 2959545 w 12192000"/>
              <a:gd name="connsiteY1166" fmla="*/ 2539429 h 6858000"/>
              <a:gd name="connsiteX1167" fmla="*/ 2959545 w 12192000"/>
              <a:gd name="connsiteY1167" fmla="*/ 2193735 h 6858000"/>
              <a:gd name="connsiteX1168" fmla="*/ 2664651 w 12192000"/>
              <a:gd name="connsiteY1168" fmla="*/ 2193735 h 6858000"/>
              <a:gd name="connsiteX1169" fmla="*/ 2664651 w 12192000"/>
              <a:gd name="connsiteY1169" fmla="*/ 1898841 h 6858000"/>
              <a:gd name="connsiteX1170" fmla="*/ 2959545 w 12192000"/>
              <a:gd name="connsiteY1170" fmla="*/ 1898841 h 6858000"/>
              <a:gd name="connsiteX1171" fmla="*/ 2959545 w 12192000"/>
              <a:gd name="connsiteY1171" fmla="*/ 2193735 h 6858000"/>
              <a:gd name="connsiteX1172" fmla="*/ 2959545 w 12192000"/>
              <a:gd name="connsiteY1172" fmla="*/ 1848041 h 6858000"/>
              <a:gd name="connsiteX1173" fmla="*/ 2664651 w 12192000"/>
              <a:gd name="connsiteY1173" fmla="*/ 1848041 h 6858000"/>
              <a:gd name="connsiteX1174" fmla="*/ 2664651 w 12192000"/>
              <a:gd name="connsiteY1174" fmla="*/ 1553210 h 6858000"/>
              <a:gd name="connsiteX1175" fmla="*/ 2959545 w 12192000"/>
              <a:gd name="connsiteY1175" fmla="*/ 1553210 h 6858000"/>
              <a:gd name="connsiteX1176" fmla="*/ 2959545 w 12192000"/>
              <a:gd name="connsiteY1176" fmla="*/ 1848041 h 6858000"/>
              <a:gd name="connsiteX1177" fmla="*/ 2959545 w 12192000"/>
              <a:gd name="connsiteY1177" fmla="*/ 1502410 h 6858000"/>
              <a:gd name="connsiteX1178" fmla="*/ 2664651 w 12192000"/>
              <a:gd name="connsiteY1178" fmla="*/ 1502410 h 6858000"/>
              <a:gd name="connsiteX1179" fmla="*/ 2664651 w 12192000"/>
              <a:gd name="connsiteY1179" fmla="*/ 1207516 h 6858000"/>
              <a:gd name="connsiteX1180" fmla="*/ 2959545 w 12192000"/>
              <a:gd name="connsiteY1180" fmla="*/ 1207516 h 6858000"/>
              <a:gd name="connsiteX1181" fmla="*/ 2959545 w 12192000"/>
              <a:gd name="connsiteY1181" fmla="*/ 1502410 h 6858000"/>
              <a:gd name="connsiteX1182" fmla="*/ 2959545 w 12192000"/>
              <a:gd name="connsiteY1182" fmla="*/ 1156716 h 6858000"/>
              <a:gd name="connsiteX1183" fmla="*/ 2664651 w 12192000"/>
              <a:gd name="connsiteY1183" fmla="*/ 1156716 h 6858000"/>
              <a:gd name="connsiteX1184" fmla="*/ 2664651 w 12192000"/>
              <a:gd name="connsiteY1184" fmla="*/ 861822 h 6858000"/>
              <a:gd name="connsiteX1185" fmla="*/ 2959545 w 12192000"/>
              <a:gd name="connsiteY1185" fmla="*/ 861822 h 6858000"/>
              <a:gd name="connsiteX1186" fmla="*/ 2959545 w 12192000"/>
              <a:gd name="connsiteY1186" fmla="*/ 1156716 h 6858000"/>
              <a:gd name="connsiteX1187" fmla="*/ 2959545 w 12192000"/>
              <a:gd name="connsiteY1187" fmla="*/ 811022 h 6858000"/>
              <a:gd name="connsiteX1188" fmla="*/ 2664651 w 12192000"/>
              <a:gd name="connsiteY1188" fmla="*/ 811022 h 6858000"/>
              <a:gd name="connsiteX1189" fmla="*/ 2664651 w 12192000"/>
              <a:gd name="connsiteY1189" fmla="*/ 516128 h 6858000"/>
              <a:gd name="connsiteX1190" fmla="*/ 2959545 w 12192000"/>
              <a:gd name="connsiteY1190" fmla="*/ 516128 h 6858000"/>
              <a:gd name="connsiteX1191" fmla="*/ 2959545 w 12192000"/>
              <a:gd name="connsiteY1191" fmla="*/ 811022 h 6858000"/>
              <a:gd name="connsiteX1192" fmla="*/ 2959545 w 12192000"/>
              <a:gd name="connsiteY1192" fmla="*/ 465328 h 6858000"/>
              <a:gd name="connsiteX1193" fmla="*/ 2664651 w 12192000"/>
              <a:gd name="connsiteY1193" fmla="*/ 465328 h 6858000"/>
              <a:gd name="connsiteX1194" fmla="*/ 2664651 w 12192000"/>
              <a:gd name="connsiteY1194" fmla="*/ 170498 h 6858000"/>
              <a:gd name="connsiteX1195" fmla="*/ 2959545 w 12192000"/>
              <a:gd name="connsiteY1195" fmla="*/ 170498 h 6858000"/>
              <a:gd name="connsiteX1196" fmla="*/ 2959545 w 12192000"/>
              <a:gd name="connsiteY1196" fmla="*/ 465328 h 6858000"/>
              <a:gd name="connsiteX1197" fmla="*/ 3305175 w 12192000"/>
              <a:gd name="connsiteY1197" fmla="*/ 6687503 h 6858000"/>
              <a:gd name="connsiteX1198" fmla="*/ 3010345 w 12192000"/>
              <a:gd name="connsiteY1198" fmla="*/ 6687503 h 6858000"/>
              <a:gd name="connsiteX1199" fmla="*/ 3010345 w 12192000"/>
              <a:gd name="connsiteY1199" fmla="*/ 6392672 h 6858000"/>
              <a:gd name="connsiteX1200" fmla="*/ 3305175 w 12192000"/>
              <a:gd name="connsiteY1200" fmla="*/ 6392672 h 6858000"/>
              <a:gd name="connsiteX1201" fmla="*/ 3305175 w 12192000"/>
              <a:gd name="connsiteY1201" fmla="*/ 6687503 h 6858000"/>
              <a:gd name="connsiteX1202" fmla="*/ 3305175 w 12192000"/>
              <a:gd name="connsiteY1202" fmla="*/ 6341872 h 6858000"/>
              <a:gd name="connsiteX1203" fmla="*/ 3010345 w 12192000"/>
              <a:gd name="connsiteY1203" fmla="*/ 6341872 h 6858000"/>
              <a:gd name="connsiteX1204" fmla="*/ 3010345 w 12192000"/>
              <a:gd name="connsiteY1204" fmla="*/ 6046978 h 6858000"/>
              <a:gd name="connsiteX1205" fmla="*/ 3305175 w 12192000"/>
              <a:gd name="connsiteY1205" fmla="*/ 6046978 h 6858000"/>
              <a:gd name="connsiteX1206" fmla="*/ 3305175 w 12192000"/>
              <a:gd name="connsiteY1206" fmla="*/ 6341872 h 6858000"/>
              <a:gd name="connsiteX1207" fmla="*/ 3305175 w 12192000"/>
              <a:gd name="connsiteY1207" fmla="*/ 5996178 h 6858000"/>
              <a:gd name="connsiteX1208" fmla="*/ 3010345 w 12192000"/>
              <a:gd name="connsiteY1208" fmla="*/ 5996178 h 6858000"/>
              <a:gd name="connsiteX1209" fmla="*/ 3010345 w 12192000"/>
              <a:gd name="connsiteY1209" fmla="*/ 5701284 h 6858000"/>
              <a:gd name="connsiteX1210" fmla="*/ 3305175 w 12192000"/>
              <a:gd name="connsiteY1210" fmla="*/ 5701284 h 6858000"/>
              <a:gd name="connsiteX1211" fmla="*/ 3305175 w 12192000"/>
              <a:gd name="connsiteY1211" fmla="*/ 5996178 h 6858000"/>
              <a:gd name="connsiteX1212" fmla="*/ 3305175 w 12192000"/>
              <a:gd name="connsiteY1212" fmla="*/ 5650484 h 6858000"/>
              <a:gd name="connsiteX1213" fmla="*/ 3010345 w 12192000"/>
              <a:gd name="connsiteY1213" fmla="*/ 5650484 h 6858000"/>
              <a:gd name="connsiteX1214" fmla="*/ 3010345 w 12192000"/>
              <a:gd name="connsiteY1214" fmla="*/ 5355590 h 6858000"/>
              <a:gd name="connsiteX1215" fmla="*/ 3305175 w 12192000"/>
              <a:gd name="connsiteY1215" fmla="*/ 5355590 h 6858000"/>
              <a:gd name="connsiteX1216" fmla="*/ 3305175 w 12192000"/>
              <a:gd name="connsiteY1216" fmla="*/ 5650484 h 6858000"/>
              <a:gd name="connsiteX1217" fmla="*/ 3305175 w 12192000"/>
              <a:gd name="connsiteY1217" fmla="*/ 5304790 h 6858000"/>
              <a:gd name="connsiteX1218" fmla="*/ 3010345 w 12192000"/>
              <a:gd name="connsiteY1218" fmla="*/ 5304790 h 6858000"/>
              <a:gd name="connsiteX1219" fmla="*/ 3010345 w 12192000"/>
              <a:gd name="connsiteY1219" fmla="*/ 5009960 h 6858000"/>
              <a:gd name="connsiteX1220" fmla="*/ 3305175 w 12192000"/>
              <a:gd name="connsiteY1220" fmla="*/ 5009960 h 6858000"/>
              <a:gd name="connsiteX1221" fmla="*/ 3305175 w 12192000"/>
              <a:gd name="connsiteY1221" fmla="*/ 5304790 h 6858000"/>
              <a:gd name="connsiteX1222" fmla="*/ 3305175 w 12192000"/>
              <a:gd name="connsiteY1222" fmla="*/ 4959160 h 6858000"/>
              <a:gd name="connsiteX1223" fmla="*/ 3010345 w 12192000"/>
              <a:gd name="connsiteY1223" fmla="*/ 4959160 h 6858000"/>
              <a:gd name="connsiteX1224" fmla="*/ 3010345 w 12192000"/>
              <a:gd name="connsiteY1224" fmla="*/ 4664266 h 6858000"/>
              <a:gd name="connsiteX1225" fmla="*/ 3305175 w 12192000"/>
              <a:gd name="connsiteY1225" fmla="*/ 4664266 h 6858000"/>
              <a:gd name="connsiteX1226" fmla="*/ 3305175 w 12192000"/>
              <a:gd name="connsiteY1226" fmla="*/ 4959160 h 6858000"/>
              <a:gd name="connsiteX1227" fmla="*/ 3305175 w 12192000"/>
              <a:gd name="connsiteY1227" fmla="*/ 4613466 h 6858000"/>
              <a:gd name="connsiteX1228" fmla="*/ 3010345 w 12192000"/>
              <a:gd name="connsiteY1228" fmla="*/ 4613466 h 6858000"/>
              <a:gd name="connsiteX1229" fmla="*/ 3010345 w 12192000"/>
              <a:gd name="connsiteY1229" fmla="*/ 4318572 h 6858000"/>
              <a:gd name="connsiteX1230" fmla="*/ 3305175 w 12192000"/>
              <a:gd name="connsiteY1230" fmla="*/ 4318572 h 6858000"/>
              <a:gd name="connsiteX1231" fmla="*/ 3305175 w 12192000"/>
              <a:gd name="connsiteY1231" fmla="*/ 4613466 h 6858000"/>
              <a:gd name="connsiteX1232" fmla="*/ 3305175 w 12192000"/>
              <a:gd name="connsiteY1232" fmla="*/ 4267772 h 6858000"/>
              <a:gd name="connsiteX1233" fmla="*/ 3010345 w 12192000"/>
              <a:gd name="connsiteY1233" fmla="*/ 4267772 h 6858000"/>
              <a:gd name="connsiteX1234" fmla="*/ 3010345 w 12192000"/>
              <a:gd name="connsiteY1234" fmla="*/ 3972941 h 6858000"/>
              <a:gd name="connsiteX1235" fmla="*/ 3305175 w 12192000"/>
              <a:gd name="connsiteY1235" fmla="*/ 3972941 h 6858000"/>
              <a:gd name="connsiteX1236" fmla="*/ 3305175 w 12192000"/>
              <a:gd name="connsiteY1236" fmla="*/ 4267772 h 6858000"/>
              <a:gd name="connsiteX1237" fmla="*/ 3305175 w 12192000"/>
              <a:gd name="connsiteY1237" fmla="*/ 3922141 h 6858000"/>
              <a:gd name="connsiteX1238" fmla="*/ 3010345 w 12192000"/>
              <a:gd name="connsiteY1238" fmla="*/ 3922141 h 6858000"/>
              <a:gd name="connsiteX1239" fmla="*/ 3010345 w 12192000"/>
              <a:gd name="connsiteY1239" fmla="*/ 3627247 h 6858000"/>
              <a:gd name="connsiteX1240" fmla="*/ 3305175 w 12192000"/>
              <a:gd name="connsiteY1240" fmla="*/ 3627247 h 6858000"/>
              <a:gd name="connsiteX1241" fmla="*/ 3305175 w 12192000"/>
              <a:gd name="connsiteY1241" fmla="*/ 3922141 h 6858000"/>
              <a:gd name="connsiteX1242" fmla="*/ 3305175 w 12192000"/>
              <a:gd name="connsiteY1242" fmla="*/ 3576447 h 6858000"/>
              <a:gd name="connsiteX1243" fmla="*/ 3010345 w 12192000"/>
              <a:gd name="connsiteY1243" fmla="*/ 3576447 h 6858000"/>
              <a:gd name="connsiteX1244" fmla="*/ 3010345 w 12192000"/>
              <a:gd name="connsiteY1244" fmla="*/ 3281553 h 6858000"/>
              <a:gd name="connsiteX1245" fmla="*/ 3305175 w 12192000"/>
              <a:gd name="connsiteY1245" fmla="*/ 3281553 h 6858000"/>
              <a:gd name="connsiteX1246" fmla="*/ 3305175 w 12192000"/>
              <a:gd name="connsiteY1246" fmla="*/ 3576447 h 6858000"/>
              <a:gd name="connsiteX1247" fmla="*/ 3305175 w 12192000"/>
              <a:gd name="connsiteY1247" fmla="*/ 3230753 h 6858000"/>
              <a:gd name="connsiteX1248" fmla="*/ 3010345 w 12192000"/>
              <a:gd name="connsiteY1248" fmla="*/ 3230753 h 6858000"/>
              <a:gd name="connsiteX1249" fmla="*/ 3010345 w 12192000"/>
              <a:gd name="connsiteY1249" fmla="*/ 2935859 h 6858000"/>
              <a:gd name="connsiteX1250" fmla="*/ 3305175 w 12192000"/>
              <a:gd name="connsiteY1250" fmla="*/ 2935859 h 6858000"/>
              <a:gd name="connsiteX1251" fmla="*/ 3305175 w 12192000"/>
              <a:gd name="connsiteY1251" fmla="*/ 3230753 h 6858000"/>
              <a:gd name="connsiteX1252" fmla="*/ 3305175 w 12192000"/>
              <a:gd name="connsiteY1252" fmla="*/ 2885059 h 6858000"/>
              <a:gd name="connsiteX1253" fmla="*/ 3010345 w 12192000"/>
              <a:gd name="connsiteY1253" fmla="*/ 2885059 h 6858000"/>
              <a:gd name="connsiteX1254" fmla="*/ 3010345 w 12192000"/>
              <a:gd name="connsiteY1254" fmla="*/ 2590229 h 6858000"/>
              <a:gd name="connsiteX1255" fmla="*/ 3305175 w 12192000"/>
              <a:gd name="connsiteY1255" fmla="*/ 2590229 h 6858000"/>
              <a:gd name="connsiteX1256" fmla="*/ 3305175 w 12192000"/>
              <a:gd name="connsiteY1256" fmla="*/ 2885059 h 6858000"/>
              <a:gd name="connsiteX1257" fmla="*/ 3305175 w 12192000"/>
              <a:gd name="connsiteY1257" fmla="*/ 2539429 h 6858000"/>
              <a:gd name="connsiteX1258" fmla="*/ 3010345 w 12192000"/>
              <a:gd name="connsiteY1258" fmla="*/ 2539429 h 6858000"/>
              <a:gd name="connsiteX1259" fmla="*/ 3010345 w 12192000"/>
              <a:gd name="connsiteY1259" fmla="*/ 2244535 h 6858000"/>
              <a:gd name="connsiteX1260" fmla="*/ 3305175 w 12192000"/>
              <a:gd name="connsiteY1260" fmla="*/ 2244535 h 6858000"/>
              <a:gd name="connsiteX1261" fmla="*/ 3305175 w 12192000"/>
              <a:gd name="connsiteY1261" fmla="*/ 2539429 h 6858000"/>
              <a:gd name="connsiteX1262" fmla="*/ 3305175 w 12192000"/>
              <a:gd name="connsiteY1262" fmla="*/ 2193735 h 6858000"/>
              <a:gd name="connsiteX1263" fmla="*/ 3010345 w 12192000"/>
              <a:gd name="connsiteY1263" fmla="*/ 2193735 h 6858000"/>
              <a:gd name="connsiteX1264" fmla="*/ 3010345 w 12192000"/>
              <a:gd name="connsiteY1264" fmla="*/ 1898841 h 6858000"/>
              <a:gd name="connsiteX1265" fmla="*/ 3305175 w 12192000"/>
              <a:gd name="connsiteY1265" fmla="*/ 1898841 h 6858000"/>
              <a:gd name="connsiteX1266" fmla="*/ 3305175 w 12192000"/>
              <a:gd name="connsiteY1266" fmla="*/ 2193735 h 6858000"/>
              <a:gd name="connsiteX1267" fmla="*/ 3305175 w 12192000"/>
              <a:gd name="connsiteY1267" fmla="*/ 1848041 h 6858000"/>
              <a:gd name="connsiteX1268" fmla="*/ 3010345 w 12192000"/>
              <a:gd name="connsiteY1268" fmla="*/ 1848041 h 6858000"/>
              <a:gd name="connsiteX1269" fmla="*/ 3010345 w 12192000"/>
              <a:gd name="connsiteY1269" fmla="*/ 1553210 h 6858000"/>
              <a:gd name="connsiteX1270" fmla="*/ 3305175 w 12192000"/>
              <a:gd name="connsiteY1270" fmla="*/ 1553210 h 6858000"/>
              <a:gd name="connsiteX1271" fmla="*/ 3305175 w 12192000"/>
              <a:gd name="connsiteY1271" fmla="*/ 1848041 h 6858000"/>
              <a:gd name="connsiteX1272" fmla="*/ 3305175 w 12192000"/>
              <a:gd name="connsiteY1272" fmla="*/ 1502410 h 6858000"/>
              <a:gd name="connsiteX1273" fmla="*/ 3010345 w 12192000"/>
              <a:gd name="connsiteY1273" fmla="*/ 1502410 h 6858000"/>
              <a:gd name="connsiteX1274" fmla="*/ 3010345 w 12192000"/>
              <a:gd name="connsiteY1274" fmla="*/ 1207516 h 6858000"/>
              <a:gd name="connsiteX1275" fmla="*/ 3305175 w 12192000"/>
              <a:gd name="connsiteY1275" fmla="*/ 1207516 h 6858000"/>
              <a:gd name="connsiteX1276" fmla="*/ 3305175 w 12192000"/>
              <a:gd name="connsiteY1276" fmla="*/ 1502410 h 6858000"/>
              <a:gd name="connsiteX1277" fmla="*/ 3305175 w 12192000"/>
              <a:gd name="connsiteY1277" fmla="*/ 1156716 h 6858000"/>
              <a:gd name="connsiteX1278" fmla="*/ 3010345 w 12192000"/>
              <a:gd name="connsiteY1278" fmla="*/ 1156716 h 6858000"/>
              <a:gd name="connsiteX1279" fmla="*/ 3010345 w 12192000"/>
              <a:gd name="connsiteY1279" fmla="*/ 861822 h 6858000"/>
              <a:gd name="connsiteX1280" fmla="*/ 3305175 w 12192000"/>
              <a:gd name="connsiteY1280" fmla="*/ 861822 h 6858000"/>
              <a:gd name="connsiteX1281" fmla="*/ 3305175 w 12192000"/>
              <a:gd name="connsiteY1281" fmla="*/ 1156716 h 6858000"/>
              <a:gd name="connsiteX1282" fmla="*/ 3305175 w 12192000"/>
              <a:gd name="connsiteY1282" fmla="*/ 811022 h 6858000"/>
              <a:gd name="connsiteX1283" fmla="*/ 3010345 w 12192000"/>
              <a:gd name="connsiteY1283" fmla="*/ 811022 h 6858000"/>
              <a:gd name="connsiteX1284" fmla="*/ 3010345 w 12192000"/>
              <a:gd name="connsiteY1284" fmla="*/ 516128 h 6858000"/>
              <a:gd name="connsiteX1285" fmla="*/ 3305175 w 12192000"/>
              <a:gd name="connsiteY1285" fmla="*/ 516128 h 6858000"/>
              <a:gd name="connsiteX1286" fmla="*/ 3305175 w 12192000"/>
              <a:gd name="connsiteY1286" fmla="*/ 811022 h 6858000"/>
              <a:gd name="connsiteX1287" fmla="*/ 3305175 w 12192000"/>
              <a:gd name="connsiteY1287" fmla="*/ 465328 h 6858000"/>
              <a:gd name="connsiteX1288" fmla="*/ 3010345 w 12192000"/>
              <a:gd name="connsiteY1288" fmla="*/ 465328 h 6858000"/>
              <a:gd name="connsiteX1289" fmla="*/ 3010345 w 12192000"/>
              <a:gd name="connsiteY1289" fmla="*/ 170498 h 6858000"/>
              <a:gd name="connsiteX1290" fmla="*/ 3305175 w 12192000"/>
              <a:gd name="connsiteY1290" fmla="*/ 170498 h 6858000"/>
              <a:gd name="connsiteX1291" fmla="*/ 3305175 w 12192000"/>
              <a:gd name="connsiteY1291" fmla="*/ 465328 h 6858000"/>
              <a:gd name="connsiteX1292" fmla="*/ 3650869 w 12192000"/>
              <a:gd name="connsiteY1292" fmla="*/ 6687503 h 6858000"/>
              <a:gd name="connsiteX1293" fmla="*/ 3355975 w 12192000"/>
              <a:gd name="connsiteY1293" fmla="*/ 6687503 h 6858000"/>
              <a:gd name="connsiteX1294" fmla="*/ 3355975 w 12192000"/>
              <a:gd name="connsiteY1294" fmla="*/ 6392672 h 6858000"/>
              <a:gd name="connsiteX1295" fmla="*/ 3650869 w 12192000"/>
              <a:gd name="connsiteY1295" fmla="*/ 6392672 h 6858000"/>
              <a:gd name="connsiteX1296" fmla="*/ 3650869 w 12192000"/>
              <a:gd name="connsiteY1296" fmla="*/ 6687503 h 6858000"/>
              <a:gd name="connsiteX1297" fmla="*/ 3650869 w 12192000"/>
              <a:gd name="connsiteY1297" fmla="*/ 6341872 h 6858000"/>
              <a:gd name="connsiteX1298" fmla="*/ 3355975 w 12192000"/>
              <a:gd name="connsiteY1298" fmla="*/ 6341872 h 6858000"/>
              <a:gd name="connsiteX1299" fmla="*/ 3355975 w 12192000"/>
              <a:gd name="connsiteY1299" fmla="*/ 6046978 h 6858000"/>
              <a:gd name="connsiteX1300" fmla="*/ 3650869 w 12192000"/>
              <a:gd name="connsiteY1300" fmla="*/ 6046978 h 6858000"/>
              <a:gd name="connsiteX1301" fmla="*/ 3650869 w 12192000"/>
              <a:gd name="connsiteY1301" fmla="*/ 6341872 h 6858000"/>
              <a:gd name="connsiteX1302" fmla="*/ 3650869 w 12192000"/>
              <a:gd name="connsiteY1302" fmla="*/ 5996178 h 6858000"/>
              <a:gd name="connsiteX1303" fmla="*/ 3355975 w 12192000"/>
              <a:gd name="connsiteY1303" fmla="*/ 5996178 h 6858000"/>
              <a:gd name="connsiteX1304" fmla="*/ 3355975 w 12192000"/>
              <a:gd name="connsiteY1304" fmla="*/ 5701284 h 6858000"/>
              <a:gd name="connsiteX1305" fmla="*/ 3650869 w 12192000"/>
              <a:gd name="connsiteY1305" fmla="*/ 5701284 h 6858000"/>
              <a:gd name="connsiteX1306" fmla="*/ 3650869 w 12192000"/>
              <a:gd name="connsiteY1306" fmla="*/ 5996178 h 6858000"/>
              <a:gd name="connsiteX1307" fmla="*/ 3650869 w 12192000"/>
              <a:gd name="connsiteY1307" fmla="*/ 5650484 h 6858000"/>
              <a:gd name="connsiteX1308" fmla="*/ 3355975 w 12192000"/>
              <a:gd name="connsiteY1308" fmla="*/ 5650484 h 6858000"/>
              <a:gd name="connsiteX1309" fmla="*/ 3355975 w 12192000"/>
              <a:gd name="connsiteY1309" fmla="*/ 5355590 h 6858000"/>
              <a:gd name="connsiteX1310" fmla="*/ 3650869 w 12192000"/>
              <a:gd name="connsiteY1310" fmla="*/ 5355590 h 6858000"/>
              <a:gd name="connsiteX1311" fmla="*/ 3650869 w 12192000"/>
              <a:gd name="connsiteY1311" fmla="*/ 5650484 h 6858000"/>
              <a:gd name="connsiteX1312" fmla="*/ 3650869 w 12192000"/>
              <a:gd name="connsiteY1312" fmla="*/ 5304790 h 6858000"/>
              <a:gd name="connsiteX1313" fmla="*/ 3355975 w 12192000"/>
              <a:gd name="connsiteY1313" fmla="*/ 5304790 h 6858000"/>
              <a:gd name="connsiteX1314" fmla="*/ 3355975 w 12192000"/>
              <a:gd name="connsiteY1314" fmla="*/ 5009960 h 6858000"/>
              <a:gd name="connsiteX1315" fmla="*/ 3650869 w 12192000"/>
              <a:gd name="connsiteY1315" fmla="*/ 5009960 h 6858000"/>
              <a:gd name="connsiteX1316" fmla="*/ 3650869 w 12192000"/>
              <a:gd name="connsiteY1316" fmla="*/ 5304790 h 6858000"/>
              <a:gd name="connsiteX1317" fmla="*/ 3650869 w 12192000"/>
              <a:gd name="connsiteY1317" fmla="*/ 4959160 h 6858000"/>
              <a:gd name="connsiteX1318" fmla="*/ 3355975 w 12192000"/>
              <a:gd name="connsiteY1318" fmla="*/ 4959160 h 6858000"/>
              <a:gd name="connsiteX1319" fmla="*/ 3355975 w 12192000"/>
              <a:gd name="connsiteY1319" fmla="*/ 4664266 h 6858000"/>
              <a:gd name="connsiteX1320" fmla="*/ 3650869 w 12192000"/>
              <a:gd name="connsiteY1320" fmla="*/ 4664266 h 6858000"/>
              <a:gd name="connsiteX1321" fmla="*/ 3650869 w 12192000"/>
              <a:gd name="connsiteY1321" fmla="*/ 4959160 h 6858000"/>
              <a:gd name="connsiteX1322" fmla="*/ 3650869 w 12192000"/>
              <a:gd name="connsiteY1322" fmla="*/ 4613466 h 6858000"/>
              <a:gd name="connsiteX1323" fmla="*/ 3355975 w 12192000"/>
              <a:gd name="connsiteY1323" fmla="*/ 4613466 h 6858000"/>
              <a:gd name="connsiteX1324" fmla="*/ 3355975 w 12192000"/>
              <a:gd name="connsiteY1324" fmla="*/ 4318572 h 6858000"/>
              <a:gd name="connsiteX1325" fmla="*/ 3650869 w 12192000"/>
              <a:gd name="connsiteY1325" fmla="*/ 4318572 h 6858000"/>
              <a:gd name="connsiteX1326" fmla="*/ 3650869 w 12192000"/>
              <a:gd name="connsiteY1326" fmla="*/ 4613466 h 6858000"/>
              <a:gd name="connsiteX1327" fmla="*/ 3650869 w 12192000"/>
              <a:gd name="connsiteY1327" fmla="*/ 4267772 h 6858000"/>
              <a:gd name="connsiteX1328" fmla="*/ 3355975 w 12192000"/>
              <a:gd name="connsiteY1328" fmla="*/ 4267772 h 6858000"/>
              <a:gd name="connsiteX1329" fmla="*/ 3355975 w 12192000"/>
              <a:gd name="connsiteY1329" fmla="*/ 3972941 h 6858000"/>
              <a:gd name="connsiteX1330" fmla="*/ 3650869 w 12192000"/>
              <a:gd name="connsiteY1330" fmla="*/ 3972941 h 6858000"/>
              <a:gd name="connsiteX1331" fmla="*/ 3650869 w 12192000"/>
              <a:gd name="connsiteY1331" fmla="*/ 4267772 h 6858000"/>
              <a:gd name="connsiteX1332" fmla="*/ 3650869 w 12192000"/>
              <a:gd name="connsiteY1332" fmla="*/ 3922141 h 6858000"/>
              <a:gd name="connsiteX1333" fmla="*/ 3355975 w 12192000"/>
              <a:gd name="connsiteY1333" fmla="*/ 3922141 h 6858000"/>
              <a:gd name="connsiteX1334" fmla="*/ 3355975 w 12192000"/>
              <a:gd name="connsiteY1334" fmla="*/ 3627247 h 6858000"/>
              <a:gd name="connsiteX1335" fmla="*/ 3650869 w 12192000"/>
              <a:gd name="connsiteY1335" fmla="*/ 3627247 h 6858000"/>
              <a:gd name="connsiteX1336" fmla="*/ 3650869 w 12192000"/>
              <a:gd name="connsiteY1336" fmla="*/ 3922141 h 6858000"/>
              <a:gd name="connsiteX1337" fmla="*/ 3650869 w 12192000"/>
              <a:gd name="connsiteY1337" fmla="*/ 3576447 h 6858000"/>
              <a:gd name="connsiteX1338" fmla="*/ 3355975 w 12192000"/>
              <a:gd name="connsiteY1338" fmla="*/ 3576447 h 6858000"/>
              <a:gd name="connsiteX1339" fmla="*/ 3355975 w 12192000"/>
              <a:gd name="connsiteY1339" fmla="*/ 3281553 h 6858000"/>
              <a:gd name="connsiteX1340" fmla="*/ 3650869 w 12192000"/>
              <a:gd name="connsiteY1340" fmla="*/ 3281553 h 6858000"/>
              <a:gd name="connsiteX1341" fmla="*/ 3650869 w 12192000"/>
              <a:gd name="connsiteY1341" fmla="*/ 3576447 h 6858000"/>
              <a:gd name="connsiteX1342" fmla="*/ 3650869 w 12192000"/>
              <a:gd name="connsiteY1342" fmla="*/ 3230753 h 6858000"/>
              <a:gd name="connsiteX1343" fmla="*/ 3355975 w 12192000"/>
              <a:gd name="connsiteY1343" fmla="*/ 3230753 h 6858000"/>
              <a:gd name="connsiteX1344" fmla="*/ 3355975 w 12192000"/>
              <a:gd name="connsiteY1344" fmla="*/ 2935859 h 6858000"/>
              <a:gd name="connsiteX1345" fmla="*/ 3650869 w 12192000"/>
              <a:gd name="connsiteY1345" fmla="*/ 2935859 h 6858000"/>
              <a:gd name="connsiteX1346" fmla="*/ 3650869 w 12192000"/>
              <a:gd name="connsiteY1346" fmla="*/ 3230753 h 6858000"/>
              <a:gd name="connsiteX1347" fmla="*/ 3650869 w 12192000"/>
              <a:gd name="connsiteY1347" fmla="*/ 2885059 h 6858000"/>
              <a:gd name="connsiteX1348" fmla="*/ 3355975 w 12192000"/>
              <a:gd name="connsiteY1348" fmla="*/ 2885059 h 6858000"/>
              <a:gd name="connsiteX1349" fmla="*/ 3355975 w 12192000"/>
              <a:gd name="connsiteY1349" fmla="*/ 2590229 h 6858000"/>
              <a:gd name="connsiteX1350" fmla="*/ 3650869 w 12192000"/>
              <a:gd name="connsiteY1350" fmla="*/ 2590229 h 6858000"/>
              <a:gd name="connsiteX1351" fmla="*/ 3650869 w 12192000"/>
              <a:gd name="connsiteY1351" fmla="*/ 2885059 h 6858000"/>
              <a:gd name="connsiteX1352" fmla="*/ 3650869 w 12192000"/>
              <a:gd name="connsiteY1352" fmla="*/ 2539429 h 6858000"/>
              <a:gd name="connsiteX1353" fmla="*/ 3355975 w 12192000"/>
              <a:gd name="connsiteY1353" fmla="*/ 2539429 h 6858000"/>
              <a:gd name="connsiteX1354" fmla="*/ 3355975 w 12192000"/>
              <a:gd name="connsiteY1354" fmla="*/ 2244535 h 6858000"/>
              <a:gd name="connsiteX1355" fmla="*/ 3650869 w 12192000"/>
              <a:gd name="connsiteY1355" fmla="*/ 2244535 h 6858000"/>
              <a:gd name="connsiteX1356" fmla="*/ 3650869 w 12192000"/>
              <a:gd name="connsiteY1356" fmla="*/ 2539429 h 6858000"/>
              <a:gd name="connsiteX1357" fmla="*/ 3650869 w 12192000"/>
              <a:gd name="connsiteY1357" fmla="*/ 2193735 h 6858000"/>
              <a:gd name="connsiteX1358" fmla="*/ 3355975 w 12192000"/>
              <a:gd name="connsiteY1358" fmla="*/ 2193735 h 6858000"/>
              <a:gd name="connsiteX1359" fmla="*/ 3355975 w 12192000"/>
              <a:gd name="connsiteY1359" fmla="*/ 1898841 h 6858000"/>
              <a:gd name="connsiteX1360" fmla="*/ 3650869 w 12192000"/>
              <a:gd name="connsiteY1360" fmla="*/ 1898841 h 6858000"/>
              <a:gd name="connsiteX1361" fmla="*/ 3650869 w 12192000"/>
              <a:gd name="connsiteY1361" fmla="*/ 2193735 h 6858000"/>
              <a:gd name="connsiteX1362" fmla="*/ 3650869 w 12192000"/>
              <a:gd name="connsiteY1362" fmla="*/ 1848041 h 6858000"/>
              <a:gd name="connsiteX1363" fmla="*/ 3355975 w 12192000"/>
              <a:gd name="connsiteY1363" fmla="*/ 1848041 h 6858000"/>
              <a:gd name="connsiteX1364" fmla="*/ 3355975 w 12192000"/>
              <a:gd name="connsiteY1364" fmla="*/ 1553210 h 6858000"/>
              <a:gd name="connsiteX1365" fmla="*/ 3650869 w 12192000"/>
              <a:gd name="connsiteY1365" fmla="*/ 1553210 h 6858000"/>
              <a:gd name="connsiteX1366" fmla="*/ 3650869 w 12192000"/>
              <a:gd name="connsiteY1366" fmla="*/ 1848041 h 6858000"/>
              <a:gd name="connsiteX1367" fmla="*/ 3650869 w 12192000"/>
              <a:gd name="connsiteY1367" fmla="*/ 1502410 h 6858000"/>
              <a:gd name="connsiteX1368" fmla="*/ 3355975 w 12192000"/>
              <a:gd name="connsiteY1368" fmla="*/ 1502410 h 6858000"/>
              <a:gd name="connsiteX1369" fmla="*/ 3355975 w 12192000"/>
              <a:gd name="connsiteY1369" fmla="*/ 1207516 h 6858000"/>
              <a:gd name="connsiteX1370" fmla="*/ 3650869 w 12192000"/>
              <a:gd name="connsiteY1370" fmla="*/ 1207516 h 6858000"/>
              <a:gd name="connsiteX1371" fmla="*/ 3650869 w 12192000"/>
              <a:gd name="connsiteY1371" fmla="*/ 1502410 h 6858000"/>
              <a:gd name="connsiteX1372" fmla="*/ 3650869 w 12192000"/>
              <a:gd name="connsiteY1372" fmla="*/ 1156716 h 6858000"/>
              <a:gd name="connsiteX1373" fmla="*/ 3355975 w 12192000"/>
              <a:gd name="connsiteY1373" fmla="*/ 1156716 h 6858000"/>
              <a:gd name="connsiteX1374" fmla="*/ 3355975 w 12192000"/>
              <a:gd name="connsiteY1374" fmla="*/ 861822 h 6858000"/>
              <a:gd name="connsiteX1375" fmla="*/ 3650869 w 12192000"/>
              <a:gd name="connsiteY1375" fmla="*/ 861822 h 6858000"/>
              <a:gd name="connsiteX1376" fmla="*/ 3650869 w 12192000"/>
              <a:gd name="connsiteY1376" fmla="*/ 1156716 h 6858000"/>
              <a:gd name="connsiteX1377" fmla="*/ 3650869 w 12192000"/>
              <a:gd name="connsiteY1377" fmla="*/ 811022 h 6858000"/>
              <a:gd name="connsiteX1378" fmla="*/ 3355975 w 12192000"/>
              <a:gd name="connsiteY1378" fmla="*/ 811022 h 6858000"/>
              <a:gd name="connsiteX1379" fmla="*/ 3355975 w 12192000"/>
              <a:gd name="connsiteY1379" fmla="*/ 516128 h 6858000"/>
              <a:gd name="connsiteX1380" fmla="*/ 3650869 w 12192000"/>
              <a:gd name="connsiteY1380" fmla="*/ 516128 h 6858000"/>
              <a:gd name="connsiteX1381" fmla="*/ 3650869 w 12192000"/>
              <a:gd name="connsiteY1381" fmla="*/ 811022 h 6858000"/>
              <a:gd name="connsiteX1382" fmla="*/ 3650869 w 12192000"/>
              <a:gd name="connsiteY1382" fmla="*/ 465328 h 6858000"/>
              <a:gd name="connsiteX1383" fmla="*/ 3355975 w 12192000"/>
              <a:gd name="connsiteY1383" fmla="*/ 465328 h 6858000"/>
              <a:gd name="connsiteX1384" fmla="*/ 3355975 w 12192000"/>
              <a:gd name="connsiteY1384" fmla="*/ 170498 h 6858000"/>
              <a:gd name="connsiteX1385" fmla="*/ 3650869 w 12192000"/>
              <a:gd name="connsiteY1385" fmla="*/ 170498 h 6858000"/>
              <a:gd name="connsiteX1386" fmla="*/ 3650869 w 12192000"/>
              <a:gd name="connsiteY1386" fmla="*/ 465328 h 6858000"/>
              <a:gd name="connsiteX1387" fmla="*/ 3996563 w 12192000"/>
              <a:gd name="connsiteY1387" fmla="*/ 6687503 h 6858000"/>
              <a:gd name="connsiteX1388" fmla="*/ 3701669 w 12192000"/>
              <a:gd name="connsiteY1388" fmla="*/ 6687503 h 6858000"/>
              <a:gd name="connsiteX1389" fmla="*/ 3701669 w 12192000"/>
              <a:gd name="connsiteY1389" fmla="*/ 6392672 h 6858000"/>
              <a:gd name="connsiteX1390" fmla="*/ 3996563 w 12192000"/>
              <a:gd name="connsiteY1390" fmla="*/ 6392672 h 6858000"/>
              <a:gd name="connsiteX1391" fmla="*/ 3996563 w 12192000"/>
              <a:gd name="connsiteY1391" fmla="*/ 6687503 h 6858000"/>
              <a:gd name="connsiteX1392" fmla="*/ 3996563 w 12192000"/>
              <a:gd name="connsiteY1392" fmla="*/ 6341872 h 6858000"/>
              <a:gd name="connsiteX1393" fmla="*/ 3701669 w 12192000"/>
              <a:gd name="connsiteY1393" fmla="*/ 6341872 h 6858000"/>
              <a:gd name="connsiteX1394" fmla="*/ 3701669 w 12192000"/>
              <a:gd name="connsiteY1394" fmla="*/ 6046978 h 6858000"/>
              <a:gd name="connsiteX1395" fmla="*/ 3996563 w 12192000"/>
              <a:gd name="connsiteY1395" fmla="*/ 6046978 h 6858000"/>
              <a:gd name="connsiteX1396" fmla="*/ 3996563 w 12192000"/>
              <a:gd name="connsiteY1396" fmla="*/ 6341872 h 6858000"/>
              <a:gd name="connsiteX1397" fmla="*/ 3996563 w 12192000"/>
              <a:gd name="connsiteY1397" fmla="*/ 5996178 h 6858000"/>
              <a:gd name="connsiteX1398" fmla="*/ 3701669 w 12192000"/>
              <a:gd name="connsiteY1398" fmla="*/ 5996178 h 6858000"/>
              <a:gd name="connsiteX1399" fmla="*/ 3701669 w 12192000"/>
              <a:gd name="connsiteY1399" fmla="*/ 5701284 h 6858000"/>
              <a:gd name="connsiteX1400" fmla="*/ 3996563 w 12192000"/>
              <a:gd name="connsiteY1400" fmla="*/ 5701284 h 6858000"/>
              <a:gd name="connsiteX1401" fmla="*/ 3996563 w 12192000"/>
              <a:gd name="connsiteY1401" fmla="*/ 5996178 h 6858000"/>
              <a:gd name="connsiteX1402" fmla="*/ 3996563 w 12192000"/>
              <a:gd name="connsiteY1402" fmla="*/ 5650484 h 6858000"/>
              <a:gd name="connsiteX1403" fmla="*/ 3701669 w 12192000"/>
              <a:gd name="connsiteY1403" fmla="*/ 5650484 h 6858000"/>
              <a:gd name="connsiteX1404" fmla="*/ 3701669 w 12192000"/>
              <a:gd name="connsiteY1404" fmla="*/ 5355590 h 6858000"/>
              <a:gd name="connsiteX1405" fmla="*/ 3996563 w 12192000"/>
              <a:gd name="connsiteY1405" fmla="*/ 5355590 h 6858000"/>
              <a:gd name="connsiteX1406" fmla="*/ 3996563 w 12192000"/>
              <a:gd name="connsiteY1406" fmla="*/ 5650484 h 6858000"/>
              <a:gd name="connsiteX1407" fmla="*/ 3996563 w 12192000"/>
              <a:gd name="connsiteY1407" fmla="*/ 5304790 h 6858000"/>
              <a:gd name="connsiteX1408" fmla="*/ 3701669 w 12192000"/>
              <a:gd name="connsiteY1408" fmla="*/ 5304790 h 6858000"/>
              <a:gd name="connsiteX1409" fmla="*/ 3701669 w 12192000"/>
              <a:gd name="connsiteY1409" fmla="*/ 5009960 h 6858000"/>
              <a:gd name="connsiteX1410" fmla="*/ 3996563 w 12192000"/>
              <a:gd name="connsiteY1410" fmla="*/ 5009960 h 6858000"/>
              <a:gd name="connsiteX1411" fmla="*/ 3996563 w 12192000"/>
              <a:gd name="connsiteY1411" fmla="*/ 5304790 h 6858000"/>
              <a:gd name="connsiteX1412" fmla="*/ 3996563 w 12192000"/>
              <a:gd name="connsiteY1412" fmla="*/ 4959160 h 6858000"/>
              <a:gd name="connsiteX1413" fmla="*/ 3701669 w 12192000"/>
              <a:gd name="connsiteY1413" fmla="*/ 4959160 h 6858000"/>
              <a:gd name="connsiteX1414" fmla="*/ 3701669 w 12192000"/>
              <a:gd name="connsiteY1414" fmla="*/ 4664266 h 6858000"/>
              <a:gd name="connsiteX1415" fmla="*/ 3996563 w 12192000"/>
              <a:gd name="connsiteY1415" fmla="*/ 4664266 h 6858000"/>
              <a:gd name="connsiteX1416" fmla="*/ 3996563 w 12192000"/>
              <a:gd name="connsiteY1416" fmla="*/ 4959160 h 6858000"/>
              <a:gd name="connsiteX1417" fmla="*/ 3996563 w 12192000"/>
              <a:gd name="connsiteY1417" fmla="*/ 4613466 h 6858000"/>
              <a:gd name="connsiteX1418" fmla="*/ 3701669 w 12192000"/>
              <a:gd name="connsiteY1418" fmla="*/ 4613466 h 6858000"/>
              <a:gd name="connsiteX1419" fmla="*/ 3701669 w 12192000"/>
              <a:gd name="connsiteY1419" fmla="*/ 4318572 h 6858000"/>
              <a:gd name="connsiteX1420" fmla="*/ 3996563 w 12192000"/>
              <a:gd name="connsiteY1420" fmla="*/ 4318572 h 6858000"/>
              <a:gd name="connsiteX1421" fmla="*/ 3996563 w 12192000"/>
              <a:gd name="connsiteY1421" fmla="*/ 4613466 h 6858000"/>
              <a:gd name="connsiteX1422" fmla="*/ 3996563 w 12192000"/>
              <a:gd name="connsiteY1422" fmla="*/ 4267772 h 6858000"/>
              <a:gd name="connsiteX1423" fmla="*/ 3701669 w 12192000"/>
              <a:gd name="connsiteY1423" fmla="*/ 4267772 h 6858000"/>
              <a:gd name="connsiteX1424" fmla="*/ 3701669 w 12192000"/>
              <a:gd name="connsiteY1424" fmla="*/ 3972941 h 6858000"/>
              <a:gd name="connsiteX1425" fmla="*/ 3996563 w 12192000"/>
              <a:gd name="connsiteY1425" fmla="*/ 3972941 h 6858000"/>
              <a:gd name="connsiteX1426" fmla="*/ 3996563 w 12192000"/>
              <a:gd name="connsiteY1426" fmla="*/ 4267772 h 6858000"/>
              <a:gd name="connsiteX1427" fmla="*/ 3996563 w 12192000"/>
              <a:gd name="connsiteY1427" fmla="*/ 3922141 h 6858000"/>
              <a:gd name="connsiteX1428" fmla="*/ 3701669 w 12192000"/>
              <a:gd name="connsiteY1428" fmla="*/ 3922141 h 6858000"/>
              <a:gd name="connsiteX1429" fmla="*/ 3701669 w 12192000"/>
              <a:gd name="connsiteY1429" fmla="*/ 3627247 h 6858000"/>
              <a:gd name="connsiteX1430" fmla="*/ 3996563 w 12192000"/>
              <a:gd name="connsiteY1430" fmla="*/ 3627247 h 6858000"/>
              <a:gd name="connsiteX1431" fmla="*/ 3996563 w 12192000"/>
              <a:gd name="connsiteY1431" fmla="*/ 3922141 h 6858000"/>
              <a:gd name="connsiteX1432" fmla="*/ 3996563 w 12192000"/>
              <a:gd name="connsiteY1432" fmla="*/ 3576447 h 6858000"/>
              <a:gd name="connsiteX1433" fmla="*/ 3701669 w 12192000"/>
              <a:gd name="connsiteY1433" fmla="*/ 3576447 h 6858000"/>
              <a:gd name="connsiteX1434" fmla="*/ 3701669 w 12192000"/>
              <a:gd name="connsiteY1434" fmla="*/ 3281553 h 6858000"/>
              <a:gd name="connsiteX1435" fmla="*/ 3996563 w 12192000"/>
              <a:gd name="connsiteY1435" fmla="*/ 3281553 h 6858000"/>
              <a:gd name="connsiteX1436" fmla="*/ 3996563 w 12192000"/>
              <a:gd name="connsiteY1436" fmla="*/ 3576447 h 6858000"/>
              <a:gd name="connsiteX1437" fmla="*/ 3996563 w 12192000"/>
              <a:gd name="connsiteY1437" fmla="*/ 3230753 h 6858000"/>
              <a:gd name="connsiteX1438" fmla="*/ 3701669 w 12192000"/>
              <a:gd name="connsiteY1438" fmla="*/ 3230753 h 6858000"/>
              <a:gd name="connsiteX1439" fmla="*/ 3701669 w 12192000"/>
              <a:gd name="connsiteY1439" fmla="*/ 2935859 h 6858000"/>
              <a:gd name="connsiteX1440" fmla="*/ 3996563 w 12192000"/>
              <a:gd name="connsiteY1440" fmla="*/ 2935859 h 6858000"/>
              <a:gd name="connsiteX1441" fmla="*/ 3996563 w 12192000"/>
              <a:gd name="connsiteY1441" fmla="*/ 3230753 h 6858000"/>
              <a:gd name="connsiteX1442" fmla="*/ 3996563 w 12192000"/>
              <a:gd name="connsiteY1442" fmla="*/ 2885059 h 6858000"/>
              <a:gd name="connsiteX1443" fmla="*/ 3701669 w 12192000"/>
              <a:gd name="connsiteY1443" fmla="*/ 2885059 h 6858000"/>
              <a:gd name="connsiteX1444" fmla="*/ 3701669 w 12192000"/>
              <a:gd name="connsiteY1444" fmla="*/ 2590229 h 6858000"/>
              <a:gd name="connsiteX1445" fmla="*/ 3996563 w 12192000"/>
              <a:gd name="connsiteY1445" fmla="*/ 2590229 h 6858000"/>
              <a:gd name="connsiteX1446" fmla="*/ 3996563 w 12192000"/>
              <a:gd name="connsiteY1446" fmla="*/ 2885059 h 6858000"/>
              <a:gd name="connsiteX1447" fmla="*/ 3996563 w 12192000"/>
              <a:gd name="connsiteY1447" fmla="*/ 2539429 h 6858000"/>
              <a:gd name="connsiteX1448" fmla="*/ 3701669 w 12192000"/>
              <a:gd name="connsiteY1448" fmla="*/ 2539429 h 6858000"/>
              <a:gd name="connsiteX1449" fmla="*/ 3701669 w 12192000"/>
              <a:gd name="connsiteY1449" fmla="*/ 2244535 h 6858000"/>
              <a:gd name="connsiteX1450" fmla="*/ 3996563 w 12192000"/>
              <a:gd name="connsiteY1450" fmla="*/ 2244535 h 6858000"/>
              <a:gd name="connsiteX1451" fmla="*/ 3996563 w 12192000"/>
              <a:gd name="connsiteY1451" fmla="*/ 2539429 h 6858000"/>
              <a:gd name="connsiteX1452" fmla="*/ 3996563 w 12192000"/>
              <a:gd name="connsiteY1452" fmla="*/ 2193735 h 6858000"/>
              <a:gd name="connsiteX1453" fmla="*/ 3701669 w 12192000"/>
              <a:gd name="connsiteY1453" fmla="*/ 2193735 h 6858000"/>
              <a:gd name="connsiteX1454" fmla="*/ 3701669 w 12192000"/>
              <a:gd name="connsiteY1454" fmla="*/ 1898841 h 6858000"/>
              <a:gd name="connsiteX1455" fmla="*/ 3996563 w 12192000"/>
              <a:gd name="connsiteY1455" fmla="*/ 1898841 h 6858000"/>
              <a:gd name="connsiteX1456" fmla="*/ 3996563 w 12192000"/>
              <a:gd name="connsiteY1456" fmla="*/ 2193735 h 6858000"/>
              <a:gd name="connsiteX1457" fmla="*/ 3996563 w 12192000"/>
              <a:gd name="connsiteY1457" fmla="*/ 1848041 h 6858000"/>
              <a:gd name="connsiteX1458" fmla="*/ 3701669 w 12192000"/>
              <a:gd name="connsiteY1458" fmla="*/ 1848041 h 6858000"/>
              <a:gd name="connsiteX1459" fmla="*/ 3701669 w 12192000"/>
              <a:gd name="connsiteY1459" fmla="*/ 1553210 h 6858000"/>
              <a:gd name="connsiteX1460" fmla="*/ 3996563 w 12192000"/>
              <a:gd name="connsiteY1460" fmla="*/ 1553210 h 6858000"/>
              <a:gd name="connsiteX1461" fmla="*/ 3996563 w 12192000"/>
              <a:gd name="connsiteY1461" fmla="*/ 1848041 h 6858000"/>
              <a:gd name="connsiteX1462" fmla="*/ 3996563 w 12192000"/>
              <a:gd name="connsiteY1462" fmla="*/ 1502410 h 6858000"/>
              <a:gd name="connsiteX1463" fmla="*/ 3701669 w 12192000"/>
              <a:gd name="connsiteY1463" fmla="*/ 1502410 h 6858000"/>
              <a:gd name="connsiteX1464" fmla="*/ 3701669 w 12192000"/>
              <a:gd name="connsiteY1464" fmla="*/ 1207516 h 6858000"/>
              <a:gd name="connsiteX1465" fmla="*/ 3996563 w 12192000"/>
              <a:gd name="connsiteY1465" fmla="*/ 1207516 h 6858000"/>
              <a:gd name="connsiteX1466" fmla="*/ 3996563 w 12192000"/>
              <a:gd name="connsiteY1466" fmla="*/ 1502410 h 6858000"/>
              <a:gd name="connsiteX1467" fmla="*/ 3996563 w 12192000"/>
              <a:gd name="connsiteY1467" fmla="*/ 1156716 h 6858000"/>
              <a:gd name="connsiteX1468" fmla="*/ 3701669 w 12192000"/>
              <a:gd name="connsiteY1468" fmla="*/ 1156716 h 6858000"/>
              <a:gd name="connsiteX1469" fmla="*/ 3701669 w 12192000"/>
              <a:gd name="connsiteY1469" fmla="*/ 861822 h 6858000"/>
              <a:gd name="connsiteX1470" fmla="*/ 3996563 w 12192000"/>
              <a:gd name="connsiteY1470" fmla="*/ 861822 h 6858000"/>
              <a:gd name="connsiteX1471" fmla="*/ 3996563 w 12192000"/>
              <a:gd name="connsiteY1471" fmla="*/ 1156716 h 6858000"/>
              <a:gd name="connsiteX1472" fmla="*/ 3996563 w 12192000"/>
              <a:gd name="connsiteY1472" fmla="*/ 811022 h 6858000"/>
              <a:gd name="connsiteX1473" fmla="*/ 3701669 w 12192000"/>
              <a:gd name="connsiteY1473" fmla="*/ 811022 h 6858000"/>
              <a:gd name="connsiteX1474" fmla="*/ 3701669 w 12192000"/>
              <a:gd name="connsiteY1474" fmla="*/ 516128 h 6858000"/>
              <a:gd name="connsiteX1475" fmla="*/ 3996563 w 12192000"/>
              <a:gd name="connsiteY1475" fmla="*/ 516128 h 6858000"/>
              <a:gd name="connsiteX1476" fmla="*/ 3996563 w 12192000"/>
              <a:gd name="connsiteY1476" fmla="*/ 811022 h 6858000"/>
              <a:gd name="connsiteX1477" fmla="*/ 3996563 w 12192000"/>
              <a:gd name="connsiteY1477" fmla="*/ 465328 h 6858000"/>
              <a:gd name="connsiteX1478" fmla="*/ 3701669 w 12192000"/>
              <a:gd name="connsiteY1478" fmla="*/ 465328 h 6858000"/>
              <a:gd name="connsiteX1479" fmla="*/ 3701669 w 12192000"/>
              <a:gd name="connsiteY1479" fmla="*/ 170498 h 6858000"/>
              <a:gd name="connsiteX1480" fmla="*/ 3996563 w 12192000"/>
              <a:gd name="connsiteY1480" fmla="*/ 170498 h 6858000"/>
              <a:gd name="connsiteX1481" fmla="*/ 3996563 w 12192000"/>
              <a:gd name="connsiteY1481" fmla="*/ 465328 h 6858000"/>
              <a:gd name="connsiteX1482" fmla="*/ 4342194 w 12192000"/>
              <a:gd name="connsiteY1482" fmla="*/ 6687503 h 6858000"/>
              <a:gd name="connsiteX1483" fmla="*/ 4047363 w 12192000"/>
              <a:gd name="connsiteY1483" fmla="*/ 6687503 h 6858000"/>
              <a:gd name="connsiteX1484" fmla="*/ 4047363 w 12192000"/>
              <a:gd name="connsiteY1484" fmla="*/ 6392672 h 6858000"/>
              <a:gd name="connsiteX1485" fmla="*/ 4342194 w 12192000"/>
              <a:gd name="connsiteY1485" fmla="*/ 6392672 h 6858000"/>
              <a:gd name="connsiteX1486" fmla="*/ 4342194 w 12192000"/>
              <a:gd name="connsiteY1486" fmla="*/ 6687503 h 6858000"/>
              <a:gd name="connsiteX1487" fmla="*/ 4342194 w 12192000"/>
              <a:gd name="connsiteY1487" fmla="*/ 6341872 h 6858000"/>
              <a:gd name="connsiteX1488" fmla="*/ 4047363 w 12192000"/>
              <a:gd name="connsiteY1488" fmla="*/ 6341872 h 6858000"/>
              <a:gd name="connsiteX1489" fmla="*/ 4047363 w 12192000"/>
              <a:gd name="connsiteY1489" fmla="*/ 6046978 h 6858000"/>
              <a:gd name="connsiteX1490" fmla="*/ 4342194 w 12192000"/>
              <a:gd name="connsiteY1490" fmla="*/ 6046978 h 6858000"/>
              <a:gd name="connsiteX1491" fmla="*/ 4342194 w 12192000"/>
              <a:gd name="connsiteY1491" fmla="*/ 6341872 h 6858000"/>
              <a:gd name="connsiteX1492" fmla="*/ 4342194 w 12192000"/>
              <a:gd name="connsiteY1492" fmla="*/ 5996178 h 6858000"/>
              <a:gd name="connsiteX1493" fmla="*/ 4047363 w 12192000"/>
              <a:gd name="connsiteY1493" fmla="*/ 5996178 h 6858000"/>
              <a:gd name="connsiteX1494" fmla="*/ 4047363 w 12192000"/>
              <a:gd name="connsiteY1494" fmla="*/ 5701284 h 6858000"/>
              <a:gd name="connsiteX1495" fmla="*/ 4342194 w 12192000"/>
              <a:gd name="connsiteY1495" fmla="*/ 5701284 h 6858000"/>
              <a:gd name="connsiteX1496" fmla="*/ 4342194 w 12192000"/>
              <a:gd name="connsiteY1496" fmla="*/ 5996178 h 6858000"/>
              <a:gd name="connsiteX1497" fmla="*/ 4342194 w 12192000"/>
              <a:gd name="connsiteY1497" fmla="*/ 5650484 h 6858000"/>
              <a:gd name="connsiteX1498" fmla="*/ 4047363 w 12192000"/>
              <a:gd name="connsiteY1498" fmla="*/ 5650484 h 6858000"/>
              <a:gd name="connsiteX1499" fmla="*/ 4047363 w 12192000"/>
              <a:gd name="connsiteY1499" fmla="*/ 5355590 h 6858000"/>
              <a:gd name="connsiteX1500" fmla="*/ 4342194 w 12192000"/>
              <a:gd name="connsiteY1500" fmla="*/ 5355590 h 6858000"/>
              <a:gd name="connsiteX1501" fmla="*/ 4342194 w 12192000"/>
              <a:gd name="connsiteY1501" fmla="*/ 5650484 h 6858000"/>
              <a:gd name="connsiteX1502" fmla="*/ 4342194 w 12192000"/>
              <a:gd name="connsiteY1502" fmla="*/ 5304790 h 6858000"/>
              <a:gd name="connsiteX1503" fmla="*/ 4047363 w 12192000"/>
              <a:gd name="connsiteY1503" fmla="*/ 5304790 h 6858000"/>
              <a:gd name="connsiteX1504" fmla="*/ 4047363 w 12192000"/>
              <a:gd name="connsiteY1504" fmla="*/ 5009960 h 6858000"/>
              <a:gd name="connsiteX1505" fmla="*/ 4342194 w 12192000"/>
              <a:gd name="connsiteY1505" fmla="*/ 5009960 h 6858000"/>
              <a:gd name="connsiteX1506" fmla="*/ 4342194 w 12192000"/>
              <a:gd name="connsiteY1506" fmla="*/ 5304790 h 6858000"/>
              <a:gd name="connsiteX1507" fmla="*/ 4342194 w 12192000"/>
              <a:gd name="connsiteY1507" fmla="*/ 4959160 h 6858000"/>
              <a:gd name="connsiteX1508" fmla="*/ 4047363 w 12192000"/>
              <a:gd name="connsiteY1508" fmla="*/ 4959160 h 6858000"/>
              <a:gd name="connsiteX1509" fmla="*/ 4047363 w 12192000"/>
              <a:gd name="connsiteY1509" fmla="*/ 4664266 h 6858000"/>
              <a:gd name="connsiteX1510" fmla="*/ 4342194 w 12192000"/>
              <a:gd name="connsiteY1510" fmla="*/ 4664266 h 6858000"/>
              <a:gd name="connsiteX1511" fmla="*/ 4342194 w 12192000"/>
              <a:gd name="connsiteY1511" fmla="*/ 4959160 h 6858000"/>
              <a:gd name="connsiteX1512" fmla="*/ 4342194 w 12192000"/>
              <a:gd name="connsiteY1512" fmla="*/ 4613466 h 6858000"/>
              <a:gd name="connsiteX1513" fmla="*/ 4047363 w 12192000"/>
              <a:gd name="connsiteY1513" fmla="*/ 4613466 h 6858000"/>
              <a:gd name="connsiteX1514" fmla="*/ 4047363 w 12192000"/>
              <a:gd name="connsiteY1514" fmla="*/ 4318572 h 6858000"/>
              <a:gd name="connsiteX1515" fmla="*/ 4342194 w 12192000"/>
              <a:gd name="connsiteY1515" fmla="*/ 4318572 h 6858000"/>
              <a:gd name="connsiteX1516" fmla="*/ 4342194 w 12192000"/>
              <a:gd name="connsiteY1516" fmla="*/ 4613466 h 6858000"/>
              <a:gd name="connsiteX1517" fmla="*/ 4342194 w 12192000"/>
              <a:gd name="connsiteY1517" fmla="*/ 4267772 h 6858000"/>
              <a:gd name="connsiteX1518" fmla="*/ 4047363 w 12192000"/>
              <a:gd name="connsiteY1518" fmla="*/ 4267772 h 6858000"/>
              <a:gd name="connsiteX1519" fmla="*/ 4047363 w 12192000"/>
              <a:gd name="connsiteY1519" fmla="*/ 3972941 h 6858000"/>
              <a:gd name="connsiteX1520" fmla="*/ 4342194 w 12192000"/>
              <a:gd name="connsiteY1520" fmla="*/ 3972941 h 6858000"/>
              <a:gd name="connsiteX1521" fmla="*/ 4342194 w 12192000"/>
              <a:gd name="connsiteY1521" fmla="*/ 4267772 h 6858000"/>
              <a:gd name="connsiteX1522" fmla="*/ 4342194 w 12192000"/>
              <a:gd name="connsiteY1522" fmla="*/ 3922141 h 6858000"/>
              <a:gd name="connsiteX1523" fmla="*/ 4047363 w 12192000"/>
              <a:gd name="connsiteY1523" fmla="*/ 3922141 h 6858000"/>
              <a:gd name="connsiteX1524" fmla="*/ 4047363 w 12192000"/>
              <a:gd name="connsiteY1524" fmla="*/ 3627247 h 6858000"/>
              <a:gd name="connsiteX1525" fmla="*/ 4342194 w 12192000"/>
              <a:gd name="connsiteY1525" fmla="*/ 3627247 h 6858000"/>
              <a:gd name="connsiteX1526" fmla="*/ 4342194 w 12192000"/>
              <a:gd name="connsiteY1526" fmla="*/ 3922141 h 6858000"/>
              <a:gd name="connsiteX1527" fmla="*/ 4342194 w 12192000"/>
              <a:gd name="connsiteY1527" fmla="*/ 3576447 h 6858000"/>
              <a:gd name="connsiteX1528" fmla="*/ 4047363 w 12192000"/>
              <a:gd name="connsiteY1528" fmla="*/ 3576447 h 6858000"/>
              <a:gd name="connsiteX1529" fmla="*/ 4047363 w 12192000"/>
              <a:gd name="connsiteY1529" fmla="*/ 3281553 h 6858000"/>
              <a:gd name="connsiteX1530" fmla="*/ 4342194 w 12192000"/>
              <a:gd name="connsiteY1530" fmla="*/ 3281553 h 6858000"/>
              <a:gd name="connsiteX1531" fmla="*/ 4342194 w 12192000"/>
              <a:gd name="connsiteY1531" fmla="*/ 3576447 h 6858000"/>
              <a:gd name="connsiteX1532" fmla="*/ 4342194 w 12192000"/>
              <a:gd name="connsiteY1532" fmla="*/ 3230753 h 6858000"/>
              <a:gd name="connsiteX1533" fmla="*/ 4047363 w 12192000"/>
              <a:gd name="connsiteY1533" fmla="*/ 3230753 h 6858000"/>
              <a:gd name="connsiteX1534" fmla="*/ 4047363 w 12192000"/>
              <a:gd name="connsiteY1534" fmla="*/ 2935859 h 6858000"/>
              <a:gd name="connsiteX1535" fmla="*/ 4342194 w 12192000"/>
              <a:gd name="connsiteY1535" fmla="*/ 2935859 h 6858000"/>
              <a:gd name="connsiteX1536" fmla="*/ 4342194 w 12192000"/>
              <a:gd name="connsiteY1536" fmla="*/ 3230753 h 6858000"/>
              <a:gd name="connsiteX1537" fmla="*/ 4342194 w 12192000"/>
              <a:gd name="connsiteY1537" fmla="*/ 2885059 h 6858000"/>
              <a:gd name="connsiteX1538" fmla="*/ 4047363 w 12192000"/>
              <a:gd name="connsiteY1538" fmla="*/ 2885059 h 6858000"/>
              <a:gd name="connsiteX1539" fmla="*/ 4047363 w 12192000"/>
              <a:gd name="connsiteY1539" fmla="*/ 2590229 h 6858000"/>
              <a:gd name="connsiteX1540" fmla="*/ 4342194 w 12192000"/>
              <a:gd name="connsiteY1540" fmla="*/ 2590229 h 6858000"/>
              <a:gd name="connsiteX1541" fmla="*/ 4342194 w 12192000"/>
              <a:gd name="connsiteY1541" fmla="*/ 2885059 h 6858000"/>
              <a:gd name="connsiteX1542" fmla="*/ 4342194 w 12192000"/>
              <a:gd name="connsiteY1542" fmla="*/ 2539429 h 6858000"/>
              <a:gd name="connsiteX1543" fmla="*/ 4047363 w 12192000"/>
              <a:gd name="connsiteY1543" fmla="*/ 2539429 h 6858000"/>
              <a:gd name="connsiteX1544" fmla="*/ 4047363 w 12192000"/>
              <a:gd name="connsiteY1544" fmla="*/ 2244535 h 6858000"/>
              <a:gd name="connsiteX1545" fmla="*/ 4342194 w 12192000"/>
              <a:gd name="connsiteY1545" fmla="*/ 2244535 h 6858000"/>
              <a:gd name="connsiteX1546" fmla="*/ 4342194 w 12192000"/>
              <a:gd name="connsiteY1546" fmla="*/ 2539429 h 6858000"/>
              <a:gd name="connsiteX1547" fmla="*/ 4342194 w 12192000"/>
              <a:gd name="connsiteY1547" fmla="*/ 2193735 h 6858000"/>
              <a:gd name="connsiteX1548" fmla="*/ 4047363 w 12192000"/>
              <a:gd name="connsiteY1548" fmla="*/ 2193735 h 6858000"/>
              <a:gd name="connsiteX1549" fmla="*/ 4047363 w 12192000"/>
              <a:gd name="connsiteY1549" fmla="*/ 1898841 h 6858000"/>
              <a:gd name="connsiteX1550" fmla="*/ 4342194 w 12192000"/>
              <a:gd name="connsiteY1550" fmla="*/ 1898841 h 6858000"/>
              <a:gd name="connsiteX1551" fmla="*/ 4342194 w 12192000"/>
              <a:gd name="connsiteY1551" fmla="*/ 2193735 h 6858000"/>
              <a:gd name="connsiteX1552" fmla="*/ 4342194 w 12192000"/>
              <a:gd name="connsiteY1552" fmla="*/ 1848041 h 6858000"/>
              <a:gd name="connsiteX1553" fmla="*/ 4047363 w 12192000"/>
              <a:gd name="connsiteY1553" fmla="*/ 1848041 h 6858000"/>
              <a:gd name="connsiteX1554" fmla="*/ 4047363 w 12192000"/>
              <a:gd name="connsiteY1554" fmla="*/ 1553210 h 6858000"/>
              <a:gd name="connsiteX1555" fmla="*/ 4342194 w 12192000"/>
              <a:gd name="connsiteY1555" fmla="*/ 1553210 h 6858000"/>
              <a:gd name="connsiteX1556" fmla="*/ 4342194 w 12192000"/>
              <a:gd name="connsiteY1556" fmla="*/ 1848041 h 6858000"/>
              <a:gd name="connsiteX1557" fmla="*/ 4342194 w 12192000"/>
              <a:gd name="connsiteY1557" fmla="*/ 1502410 h 6858000"/>
              <a:gd name="connsiteX1558" fmla="*/ 4047363 w 12192000"/>
              <a:gd name="connsiteY1558" fmla="*/ 1502410 h 6858000"/>
              <a:gd name="connsiteX1559" fmla="*/ 4047363 w 12192000"/>
              <a:gd name="connsiteY1559" fmla="*/ 1207516 h 6858000"/>
              <a:gd name="connsiteX1560" fmla="*/ 4342194 w 12192000"/>
              <a:gd name="connsiteY1560" fmla="*/ 1207516 h 6858000"/>
              <a:gd name="connsiteX1561" fmla="*/ 4342194 w 12192000"/>
              <a:gd name="connsiteY1561" fmla="*/ 1502410 h 6858000"/>
              <a:gd name="connsiteX1562" fmla="*/ 4342194 w 12192000"/>
              <a:gd name="connsiteY1562" fmla="*/ 1156716 h 6858000"/>
              <a:gd name="connsiteX1563" fmla="*/ 4047363 w 12192000"/>
              <a:gd name="connsiteY1563" fmla="*/ 1156716 h 6858000"/>
              <a:gd name="connsiteX1564" fmla="*/ 4047363 w 12192000"/>
              <a:gd name="connsiteY1564" fmla="*/ 861822 h 6858000"/>
              <a:gd name="connsiteX1565" fmla="*/ 4342194 w 12192000"/>
              <a:gd name="connsiteY1565" fmla="*/ 861822 h 6858000"/>
              <a:gd name="connsiteX1566" fmla="*/ 4342194 w 12192000"/>
              <a:gd name="connsiteY1566" fmla="*/ 1156716 h 6858000"/>
              <a:gd name="connsiteX1567" fmla="*/ 4342194 w 12192000"/>
              <a:gd name="connsiteY1567" fmla="*/ 811022 h 6858000"/>
              <a:gd name="connsiteX1568" fmla="*/ 4047363 w 12192000"/>
              <a:gd name="connsiteY1568" fmla="*/ 811022 h 6858000"/>
              <a:gd name="connsiteX1569" fmla="*/ 4047363 w 12192000"/>
              <a:gd name="connsiteY1569" fmla="*/ 516128 h 6858000"/>
              <a:gd name="connsiteX1570" fmla="*/ 4342194 w 12192000"/>
              <a:gd name="connsiteY1570" fmla="*/ 516128 h 6858000"/>
              <a:gd name="connsiteX1571" fmla="*/ 4342194 w 12192000"/>
              <a:gd name="connsiteY1571" fmla="*/ 811022 h 6858000"/>
              <a:gd name="connsiteX1572" fmla="*/ 4342194 w 12192000"/>
              <a:gd name="connsiteY1572" fmla="*/ 465328 h 6858000"/>
              <a:gd name="connsiteX1573" fmla="*/ 4047363 w 12192000"/>
              <a:gd name="connsiteY1573" fmla="*/ 465328 h 6858000"/>
              <a:gd name="connsiteX1574" fmla="*/ 4047363 w 12192000"/>
              <a:gd name="connsiteY1574" fmla="*/ 170498 h 6858000"/>
              <a:gd name="connsiteX1575" fmla="*/ 4342194 w 12192000"/>
              <a:gd name="connsiteY1575" fmla="*/ 170498 h 6858000"/>
              <a:gd name="connsiteX1576" fmla="*/ 4342194 w 12192000"/>
              <a:gd name="connsiteY1576" fmla="*/ 465328 h 6858000"/>
              <a:gd name="connsiteX1577" fmla="*/ 4687888 w 12192000"/>
              <a:gd name="connsiteY1577" fmla="*/ 6687503 h 6858000"/>
              <a:gd name="connsiteX1578" fmla="*/ 4392994 w 12192000"/>
              <a:gd name="connsiteY1578" fmla="*/ 6687503 h 6858000"/>
              <a:gd name="connsiteX1579" fmla="*/ 4392994 w 12192000"/>
              <a:gd name="connsiteY1579" fmla="*/ 6392672 h 6858000"/>
              <a:gd name="connsiteX1580" fmla="*/ 4687888 w 12192000"/>
              <a:gd name="connsiteY1580" fmla="*/ 6392672 h 6858000"/>
              <a:gd name="connsiteX1581" fmla="*/ 4687888 w 12192000"/>
              <a:gd name="connsiteY1581" fmla="*/ 6687503 h 6858000"/>
              <a:gd name="connsiteX1582" fmla="*/ 4687888 w 12192000"/>
              <a:gd name="connsiteY1582" fmla="*/ 6341872 h 6858000"/>
              <a:gd name="connsiteX1583" fmla="*/ 4392994 w 12192000"/>
              <a:gd name="connsiteY1583" fmla="*/ 6341872 h 6858000"/>
              <a:gd name="connsiteX1584" fmla="*/ 4392994 w 12192000"/>
              <a:gd name="connsiteY1584" fmla="*/ 6046978 h 6858000"/>
              <a:gd name="connsiteX1585" fmla="*/ 4687888 w 12192000"/>
              <a:gd name="connsiteY1585" fmla="*/ 6046978 h 6858000"/>
              <a:gd name="connsiteX1586" fmla="*/ 4687888 w 12192000"/>
              <a:gd name="connsiteY1586" fmla="*/ 6341872 h 6858000"/>
              <a:gd name="connsiteX1587" fmla="*/ 4687888 w 12192000"/>
              <a:gd name="connsiteY1587" fmla="*/ 5996178 h 6858000"/>
              <a:gd name="connsiteX1588" fmla="*/ 4392994 w 12192000"/>
              <a:gd name="connsiteY1588" fmla="*/ 5996178 h 6858000"/>
              <a:gd name="connsiteX1589" fmla="*/ 4392994 w 12192000"/>
              <a:gd name="connsiteY1589" fmla="*/ 5701284 h 6858000"/>
              <a:gd name="connsiteX1590" fmla="*/ 4687888 w 12192000"/>
              <a:gd name="connsiteY1590" fmla="*/ 5701284 h 6858000"/>
              <a:gd name="connsiteX1591" fmla="*/ 4687888 w 12192000"/>
              <a:gd name="connsiteY1591" fmla="*/ 5996178 h 6858000"/>
              <a:gd name="connsiteX1592" fmla="*/ 4687888 w 12192000"/>
              <a:gd name="connsiteY1592" fmla="*/ 5650484 h 6858000"/>
              <a:gd name="connsiteX1593" fmla="*/ 4392994 w 12192000"/>
              <a:gd name="connsiteY1593" fmla="*/ 5650484 h 6858000"/>
              <a:gd name="connsiteX1594" fmla="*/ 4392994 w 12192000"/>
              <a:gd name="connsiteY1594" fmla="*/ 5355590 h 6858000"/>
              <a:gd name="connsiteX1595" fmla="*/ 4687888 w 12192000"/>
              <a:gd name="connsiteY1595" fmla="*/ 5355590 h 6858000"/>
              <a:gd name="connsiteX1596" fmla="*/ 4687888 w 12192000"/>
              <a:gd name="connsiteY1596" fmla="*/ 5650484 h 6858000"/>
              <a:gd name="connsiteX1597" fmla="*/ 4687888 w 12192000"/>
              <a:gd name="connsiteY1597" fmla="*/ 5304790 h 6858000"/>
              <a:gd name="connsiteX1598" fmla="*/ 4392994 w 12192000"/>
              <a:gd name="connsiteY1598" fmla="*/ 5304790 h 6858000"/>
              <a:gd name="connsiteX1599" fmla="*/ 4392994 w 12192000"/>
              <a:gd name="connsiteY1599" fmla="*/ 5009960 h 6858000"/>
              <a:gd name="connsiteX1600" fmla="*/ 4687888 w 12192000"/>
              <a:gd name="connsiteY1600" fmla="*/ 5009960 h 6858000"/>
              <a:gd name="connsiteX1601" fmla="*/ 4687888 w 12192000"/>
              <a:gd name="connsiteY1601" fmla="*/ 5304790 h 6858000"/>
              <a:gd name="connsiteX1602" fmla="*/ 4687888 w 12192000"/>
              <a:gd name="connsiteY1602" fmla="*/ 4959160 h 6858000"/>
              <a:gd name="connsiteX1603" fmla="*/ 4392994 w 12192000"/>
              <a:gd name="connsiteY1603" fmla="*/ 4959160 h 6858000"/>
              <a:gd name="connsiteX1604" fmla="*/ 4392994 w 12192000"/>
              <a:gd name="connsiteY1604" fmla="*/ 4664266 h 6858000"/>
              <a:gd name="connsiteX1605" fmla="*/ 4687888 w 12192000"/>
              <a:gd name="connsiteY1605" fmla="*/ 4664266 h 6858000"/>
              <a:gd name="connsiteX1606" fmla="*/ 4687888 w 12192000"/>
              <a:gd name="connsiteY1606" fmla="*/ 4959160 h 6858000"/>
              <a:gd name="connsiteX1607" fmla="*/ 4687888 w 12192000"/>
              <a:gd name="connsiteY1607" fmla="*/ 4613466 h 6858000"/>
              <a:gd name="connsiteX1608" fmla="*/ 4392994 w 12192000"/>
              <a:gd name="connsiteY1608" fmla="*/ 4613466 h 6858000"/>
              <a:gd name="connsiteX1609" fmla="*/ 4392994 w 12192000"/>
              <a:gd name="connsiteY1609" fmla="*/ 4318572 h 6858000"/>
              <a:gd name="connsiteX1610" fmla="*/ 4687888 w 12192000"/>
              <a:gd name="connsiteY1610" fmla="*/ 4318572 h 6858000"/>
              <a:gd name="connsiteX1611" fmla="*/ 4687888 w 12192000"/>
              <a:gd name="connsiteY1611" fmla="*/ 4613466 h 6858000"/>
              <a:gd name="connsiteX1612" fmla="*/ 4687888 w 12192000"/>
              <a:gd name="connsiteY1612" fmla="*/ 4267772 h 6858000"/>
              <a:gd name="connsiteX1613" fmla="*/ 4392994 w 12192000"/>
              <a:gd name="connsiteY1613" fmla="*/ 4267772 h 6858000"/>
              <a:gd name="connsiteX1614" fmla="*/ 4392994 w 12192000"/>
              <a:gd name="connsiteY1614" fmla="*/ 3972941 h 6858000"/>
              <a:gd name="connsiteX1615" fmla="*/ 4687888 w 12192000"/>
              <a:gd name="connsiteY1615" fmla="*/ 3972941 h 6858000"/>
              <a:gd name="connsiteX1616" fmla="*/ 4687888 w 12192000"/>
              <a:gd name="connsiteY1616" fmla="*/ 4267772 h 6858000"/>
              <a:gd name="connsiteX1617" fmla="*/ 4687888 w 12192000"/>
              <a:gd name="connsiteY1617" fmla="*/ 3922141 h 6858000"/>
              <a:gd name="connsiteX1618" fmla="*/ 4392994 w 12192000"/>
              <a:gd name="connsiteY1618" fmla="*/ 3922141 h 6858000"/>
              <a:gd name="connsiteX1619" fmla="*/ 4392994 w 12192000"/>
              <a:gd name="connsiteY1619" fmla="*/ 3627247 h 6858000"/>
              <a:gd name="connsiteX1620" fmla="*/ 4687888 w 12192000"/>
              <a:gd name="connsiteY1620" fmla="*/ 3627247 h 6858000"/>
              <a:gd name="connsiteX1621" fmla="*/ 4687888 w 12192000"/>
              <a:gd name="connsiteY1621" fmla="*/ 3922141 h 6858000"/>
              <a:gd name="connsiteX1622" fmla="*/ 4687888 w 12192000"/>
              <a:gd name="connsiteY1622" fmla="*/ 3576447 h 6858000"/>
              <a:gd name="connsiteX1623" fmla="*/ 4392994 w 12192000"/>
              <a:gd name="connsiteY1623" fmla="*/ 3576447 h 6858000"/>
              <a:gd name="connsiteX1624" fmla="*/ 4392994 w 12192000"/>
              <a:gd name="connsiteY1624" fmla="*/ 3281553 h 6858000"/>
              <a:gd name="connsiteX1625" fmla="*/ 4687888 w 12192000"/>
              <a:gd name="connsiteY1625" fmla="*/ 3281553 h 6858000"/>
              <a:gd name="connsiteX1626" fmla="*/ 4687888 w 12192000"/>
              <a:gd name="connsiteY1626" fmla="*/ 3576447 h 6858000"/>
              <a:gd name="connsiteX1627" fmla="*/ 4687888 w 12192000"/>
              <a:gd name="connsiteY1627" fmla="*/ 3230753 h 6858000"/>
              <a:gd name="connsiteX1628" fmla="*/ 4392994 w 12192000"/>
              <a:gd name="connsiteY1628" fmla="*/ 3230753 h 6858000"/>
              <a:gd name="connsiteX1629" fmla="*/ 4392994 w 12192000"/>
              <a:gd name="connsiteY1629" fmla="*/ 2935859 h 6858000"/>
              <a:gd name="connsiteX1630" fmla="*/ 4687888 w 12192000"/>
              <a:gd name="connsiteY1630" fmla="*/ 2935859 h 6858000"/>
              <a:gd name="connsiteX1631" fmla="*/ 4687888 w 12192000"/>
              <a:gd name="connsiteY1631" fmla="*/ 3230753 h 6858000"/>
              <a:gd name="connsiteX1632" fmla="*/ 4687888 w 12192000"/>
              <a:gd name="connsiteY1632" fmla="*/ 2885059 h 6858000"/>
              <a:gd name="connsiteX1633" fmla="*/ 4392994 w 12192000"/>
              <a:gd name="connsiteY1633" fmla="*/ 2885059 h 6858000"/>
              <a:gd name="connsiteX1634" fmla="*/ 4392994 w 12192000"/>
              <a:gd name="connsiteY1634" fmla="*/ 2590229 h 6858000"/>
              <a:gd name="connsiteX1635" fmla="*/ 4687888 w 12192000"/>
              <a:gd name="connsiteY1635" fmla="*/ 2590229 h 6858000"/>
              <a:gd name="connsiteX1636" fmla="*/ 4687888 w 12192000"/>
              <a:gd name="connsiteY1636" fmla="*/ 2885059 h 6858000"/>
              <a:gd name="connsiteX1637" fmla="*/ 4687888 w 12192000"/>
              <a:gd name="connsiteY1637" fmla="*/ 2539429 h 6858000"/>
              <a:gd name="connsiteX1638" fmla="*/ 4392994 w 12192000"/>
              <a:gd name="connsiteY1638" fmla="*/ 2539429 h 6858000"/>
              <a:gd name="connsiteX1639" fmla="*/ 4392994 w 12192000"/>
              <a:gd name="connsiteY1639" fmla="*/ 2244535 h 6858000"/>
              <a:gd name="connsiteX1640" fmla="*/ 4687888 w 12192000"/>
              <a:gd name="connsiteY1640" fmla="*/ 2244535 h 6858000"/>
              <a:gd name="connsiteX1641" fmla="*/ 4687888 w 12192000"/>
              <a:gd name="connsiteY1641" fmla="*/ 2539429 h 6858000"/>
              <a:gd name="connsiteX1642" fmla="*/ 4687888 w 12192000"/>
              <a:gd name="connsiteY1642" fmla="*/ 2193735 h 6858000"/>
              <a:gd name="connsiteX1643" fmla="*/ 4392994 w 12192000"/>
              <a:gd name="connsiteY1643" fmla="*/ 2193735 h 6858000"/>
              <a:gd name="connsiteX1644" fmla="*/ 4392994 w 12192000"/>
              <a:gd name="connsiteY1644" fmla="*/ 1898841 h 6858000"/>
              <a:gd name="connsiteX1645" fmla="*/ 4687888 w 12192000"/>
              <a:gd name="connsiteY1645" fmla="*/ 1898841 h 6858000"/>
              <a:gd name="connsiteX1646" fmla="*/ 4687888 w 12192000"/>
              <a:gd name="connsiteY1646" fmla="*/ 2193735 h 6858000"/>
              <a:gd name="connsiteX1647" fmla="*/ 4687888 w 12192000"/>
              <a:gd name="connsiteY1647" fmla="*/ 1848041 h 6858000"/>
              <a:gd name="connsiteX1648" fmla="*/ 4392994 w 12192000"/>
              <a:gd name="connsiteY1648" fmla="*/ 1848041 h 6858000"/>
              <a:gd name="connsiteX1649" fmla="*/ 4392994 w 12192000"/>
              <a:gd name="connsiteY1649" fmla="*/ 1553210 h 6858000"/>
              <a:gd name="connsiteX1650" fmla="*/ 4687888 w 12192000"/>
              <a:gd name="connsiteY1650" fmla="*/ 1553210 h 6858000"/>
              <a:gd name="connsiteX1651" fmla="*/ 4687888 w 12192000"/>
              <a:gd name="connsiteY1651" fmla="*/ 1848041 h 6858000"/>
              <a:gd name="connsiteX1652" fmla="*/ 4687888 w 12192000"/>
              <a:gd name="connsiteY1652" fmla="*/ 1502410 h 6858000"/>
              <a:gd name="connsiteX1653" fmla="*/ 4392994 w 12192000"/>
              <a:gd name="connsiteY1653" fmla="*/ 1502410 h 6858000"/>
              <a:gd name="connsiteX1654" fmla="*/ 4392994 w 12192000"/>
              <a:gd name="connsiteY1654" fmla="*/ 1207516 h 6858000"/>
              <a:gd name="connsiteX1655" fmla="*/ 4687888 w 12192000"/>
              <a:gd name="connsiteY1655" fmla="*/ 1207516 h 6858000"/>
              <a:gd name="connsiteX1656" fmla="*/ 4687888 w 12192000"/>
              <a:gd name="connsiteY1656" fmla="*/ 1502410 h 6858000"/>
              <a:gd name="connsiteX1657" fmla="*/ 4687888 w 12192000"/>
              <a:gd name="connsiteY1657" fmla="*/ 1156716 h 6858000"/>
              <a:gd name="connsiteX1658" fmla="*/ 4392994 w 12192000"/>
              <a:gd name="connsiteY1658" fmla="*/ 1156716 h 6858000"/>
              <a:gd name="connsiteX1659" fmla="*/ 4392994 w 12192000"/>
              <a:gd name="connsiteY1659" fmla="*/ 861822 h 6858000"/>
              <a:gd name="connsiteX1660" fmla="*/ 4687888 w 12192000"/>
              <a:gd name="connsiteY1660" fmla="*/ 861822 h 6858000"/>
              <a:gd name="connsiteX1661" fmla="*/ 4687888 w 12192000"/>
              <a:gd name="connsiteY1661" fmla="*/ 1156716 h 6858000"/>
              <a:gd name="connsiteX1662" fmla="*/ 4687888 w 12192000"/>
              <a:gd name="connsiteY1662" fmla="*/ 811022 h 6858000"/>
              <a:gd name="connsiteX1663" fmla="*/ 4392994 w 12192000"/>
              <a:gd name="connsiteY1663" fmla="*/ 811022 h 6858000"/>
              <a:gd name="connsiteX1664" fmla="*/ 4392994 w 12192000"/>
              <a:gd name="connsiteY1664" fmla="*/ 516128 h 6858000"/>
              <a:gd name="connsiteX1665" fmla="*/ 4687888 w 12192000"/>
              <a:gd name="connsiteY1665" fmla="*/ 516128 h 6858000"/>
              <a:gd name="connsiteX1666" fmla="*/ 4687888 w 12192000"/>
              <a:gd name="connsiteY1666" fmla="*/ 811022 h 6858000"/>
              <a:gd name="connsiteX1667" fmla="*/ 4687888 w 12192000"/>
              <a:gd name="connsiteY1667" fmla="*/ 465328 h 6858000"/>
              <a:gd name="connsiteX1668" fmla="*/ 4392994 w 12192000"/>
              <a:gd name="connsiteY1668" fmla="*/ 465328 h 6858000"/>
              <a:gd name="connsiteX1669" fmla="*/ 4392994 w 12192000"/>
              <a:gd name="connsiteY1669" fmla="*/ 170498 h 6858000"/>
              <a:gd name="connsiteX1670" fmla="*/ 4687888 w 12192000"/>
              <a:gd name="connsiteY1670" fmla="*/ 170498 h 6858000"/>
              <a:gd name="connsiteX1671" fmla="*/ 4687888 w 12192000"/>
              <a:gd name="connsiteY1671" fmla="*/ 465328 h 6858000"/>
              <a:gd name="connsiteX1672" fmla="*/ 5033582 w 12192000"/>
              <a:gd name="connsiteY1672" fmla="*/ 6687503 h 6858000"/>
              <a:gd name="connsiteX1673" fmla="*/ 4738688 w 12192000"/>
              <a:gd name="connsiteY1673" fmla="*/ 6687503 h 6858000"/>
              <a:gd name="connsiteX1674" fmla="*/ 4738688 w 12192000"/>
              <a:gd name="connsiteY1674" fmla="*/ 6392672 h 6858000"/>
              <a:gd name="connsiteX1675" fmla="*/ 5033582 w 12192000"/>
              <a:gd name="connsiteY1675" fmla="*/ 6392672 h 6858000"/>
              <a:gd name="connsiteX1676" fmla="*/ 5033582 w 12192000"/>
              <a:gd name="connsiteY1676" fmla="*/ 6687503 h 6858000"/>
              <a:gd name="connsiteX1677" fmla="*/ 5033582 w 12192000"/>
              <a:gd name="connsiteY1677" fmla="*/ 6341872 h 6858000"/>
              <a:gd name="connsiteX1678" fmla="*/ 4738688 w 12192000"/>
              <a:gd name="connsiteY1678" fmla="*/ 6341872 h 6858000"/>
              <a:gd name="connsiteX1679" fmla="*/ 4738688 w 12192000"/>
              <a:gd name="connsiteY1679" fmla="*/ 6046978 h 6858000"/>
              <a:gd name="connsiteX1680" fmla="*/ 5033582 w 12192000"/>
              <a:gd name="connsiteY1680" fmla="*/ 6046978 h 6858000"/>
              <a:gd name="connsiteX1681" fmla="*/ 5033582 w 12192000"/>
              <a:gd name="connsiteY1681" fmla="*/ 6341872 h 6858000"/>
              <a:gd name="connsiteX1682" fmla="*/ 5033582 w 12192000"/>
              <a:gd name="connsiteY1682" fmla="*/ 5996178 h 6858000"/>
              <a:gd name="connsiteX1683" fmla="*/ 4738688 w 12192000"/>
              <a:gd name="connsiteY1683" fmla="*/ 5996178 h 6858000"/>
              <a:gd name="connsiteX1684" fmla="*/ 4738688 w 12192000"/>
              <a:gd name="connsiteY1684" fmla="*/ 5701284 h 6858000"/>
              <a:gd name="connsiteX1685" fmla="*/ 5033582 w 12192000"/>
              <a:gd name="connsiteY1685" fmla="*/ 5701284 h 6858000"/>
              <a:gd name="connsiteX1686" fmla="*/ 5033582 w 12192000"/>
              <a:gd name="connsiteY1686" fmla="*/ 5996178 h 6858000"/>
              <a:gd name="connsiteX1687" fmla="*/ 5033582 w 12192000"/>
              <a:gd name="connsiteY1687" fmla="*/ 5650484 h 6858000"/>
              <a:gd name="connsiteX1688" fmla="*/ 4738688 w 12192000"/>
              <a:gd name="connsiteY1688" fmla="*/ 5650484 h 6858000"/>
              <a:gd name="connsiteX1689" fmla="*/ 4738688 w 12192000"/>
              <a:gd name="connsiteY1689" fmla="*/ 5355590 h 6858000"/>
              <a:gd name="connsiteX1690" fmla="*/ 5033582 w 12192000"/>
              <a:gd name="connsiteY1690" fmla="*/ 5355590 h 6858000"/>
              <a:gd name="connsiteX1691" fmla="*/ 5033582 w 12192000"/>
              <a:gd name="connsiteY1691" fmla="*/ 5650484 h 6858000"/>
              <a:gd name="connsiteX1692" fmla="*/ 5033582 w 12192000"/>
              <a:gd name="connsiteY1692" fmla="*/ 5304790 h 6858000"/>
              <a:gd name="connsiteX1693" fmla="*/ 4738688 w 12192000"/>
              <a:gd name="connsiteY1693" fmla="*/ 5304790 h 6858000"/>
              <a:gd name="connsiteX1694" fmla="*/ 4738688 w 12192000"/>
              <a:gd name="connsiteY1694" fmla="*/ 5009960 h 6858000"/>
              <a:gd name="connsiteX1695" fmla="*/ 5033582 w 12192000"/>
              <a:gd name="connsiteY1695" fmla="*/ 5009960 h 6858000"/>
              <a:gd name="connsiteX1696" fmla="*/ 5033582 w 12192000"/>
              <a:gd name="connsiteY1696" fmla="*/ 5304790 h 6858000"/>
              <a:gd name="connsiteX1697" fmla="*/ 5033582 w 12192000"/>
              <a:gd name="connsiteY1697" fmla="*/ 4959160 h 6858000"/>
              <a:gd name="connsiteX1698" fmla="*/ 4738688 w 12192000"/>
              <a:gd name="connsiteY1698" fmla="*/ 4959160 h 6858000"/>
              <a:gd name="connsiteX1699" fmla="*/ 4738688 w 12192000"/>
              <a:gd name="connsiteY1699" fmla="*/ 4664266 h 6858000"/>
              <a:gd name="connsiteX1700" fmla="*/ 5033582 w 12192000"/>
              <a:gd name="connsiteY1700" fmla="*/ 4664266 h 6858000"/>
              <a:gd name="connsiteX1701" fmla="*/ 5033582 w 12192000"/>
              <a:gd name="connsiteY1701" fmla="*/ 4959160 h 6858000"/>
              <a:gd name="connsiteX1702" fmla="*/ 5033582 w 12192000"/>
              <a:gd name="connsiteY1702" fmla="*/ 4613466 h 6858000"/>
              <a:gd name="connsiteX1703" fmla="*/ 4738688 w 12192000"/>
              <a:gd name="connsiteY1703" fmla="*/ 4613466 h 6858000"/>
              <a:gd name="connsiteX1704" fmla="*/ 4738688 w 12192000"/>
              <a:gd name="connsiteY1704" fmla="*/ 4318572 h 6858000"/>
              <a:gd name="connsiteX1705" fmla="*/ 5033582 w 12192000"/>
              <a:gd name="connsiteY1705" fmla="*/ 4318572 h 6858000"/>
              <a:gd name="connsiteX1706" fmla="*/ 5033582 w 12192000"/>
              <a:gd name="connsiteY1706" fmla="*/ 4613466 h 6858000"/>
              <a:gd name="connsiteX1707" fmla="*/ 5033582 w 12192000"/>
              <a:gd name="connsiteY1707" fmla="*/ 4267772 h 6858000"/>
              <a:gd name="connsiteX1708" fmla="*/ 4738688 w 12192000"/>
              <a:gd name="connsiteY1708" fmla="*/ 4267772 h 6858000"/>
              <a:gd name="connsiteX1709" fmla="*/ 4738688 w 12192000"/>
              <a:gd name="connsiteY1709" fmla="*/ 3972941 h 6858000"/>
              <a:gd name="connsiteX1710" fmla="*/ 5033582 w 12192000"/>
              <a:gd name="connsiteY1710" fmla="*/ 3972941 h 6858000"/>
              <a:gd name="connsiteX1711" fmla="*/ 5033582 w 12192000"/>
              <a:gd name="connsiteY1711" fmla="*/ 4267772 h 6858000"/>
              <a:gd name="connsiteX1712" fmla="*/ 5033582 w 12192000"/>
              <a:gd name="connsiteY1712" fmla="*/ 3922141 h 6858000"/>
              <a:gd name="connsiteX1713" fmla="*/ 4738688 w 12192000"/>
              <a:gd name="connsiteY1713" fmla="*/ 3922141 h 6858000"/>
              <a:gd name="connsiteX1714" fmla="*/ 4738688 w 12192000"/>
              <a:gd name="connsiteY1714" fmla="*/ 3627247 h 6858000"/>
              <a:gd name="connsiteX1715" fmla="*/ 5033582 w 12192000"/>
              <a:gd name="connsiteY1715" fmla="*/ 3627247 h 6858000"/>
              <a:gd name="connsiteX1716" fmla="*/ 5033582 w 12192000"/>
              <a:gd name="connsiteY1716" fmla="*/ 3922141 h 6858000"/>
              <a:gd name="connsiteX1717" fmla="*/ 5033582 w 12192000"/>
              <a:gd name="connsiteY1717" fmla="*/ 3576447 h 6858000"/>
              <a:gd name="connsiteX1718" fmla="*/ 4738688 w 12192000"/>
              <a:gd name="connsiteY1718" fmla="*/ 3576447 h 6858000"/>
              <a:gd name="connsiteX1719" fmla="*/ 4738688 w 12192000"/>
              <a:gd name="connsiteY1719" fmla="*/ 3281553 h 6858000"/>
              <a:gd name="connsiteX1720" fmla="*/ 5033582 w 12192000"/>
              <a:gd name="connsiteY1720" fmla="*/ 3281553 h 6858000"/>
              <a:gd name="connsiteX1721" fmla="*/ 5033582 w 12192000"/>
              <a:gd name="connsiteY1721" fmla="*/ 3576447 h 6858000"/>
              <a:gd name="connsiteX1722" fmla="*/ 5033582 w 12192000"/>
              <a:gd name="connsiteY1722" fmla="*/ 3230753 h 6858000"/>
              <a:gd name="connsiteX1723" fmla="*/ 4738688 w 12192000"/>
              <a:gd name="connsiteY1723" fmla="*/ 3230753 h 6858000"/>
              <a:gd name="connsiteX1724" fmla="*/ 4738688 w 12192000"/>
              <a:gd name="connsiteY1724" fmla="*/ 2935859 h 6858000"/>
              <a:gd name="connsiteX1725" fmla="*/ 5033582 w 12192000"/>
              <a:gd name="connsiteY1725" fmla="*/ 2935859 h 6858000"/>
              <a:gd name="connsiteX1726" fmla="*/ 5033582 w 12192000"/>
              <a:gd name="connsiteY1726" fmla="*/ 3230753 h 6858000"/>
              <a:gd name="connsiteX1727" fmla="*/ 5033582 w 12192000"/>
              <a:gd name="connsiteY1727" fmla="*/ 2885059 h 6858000"/>
              <a:gd name="connsiteX1728" fmla="*/ 4738688 w 12192000"/>
              <a:gd name="connsiteY1728" fmla="*/ 2885059 h 6858000"/>
              <a:gd name="connsiteX1729" fmla="*/ 4738688 w 12192000"/>
              <a:gd name="connsiteY1729" fmla="*/ 2590229 h 6858000"/>
              <a:gd name="connsiteX1730" fmla="*/ 5033582 w 12192000"/>
              <a:gd name="connsiteY1730" fmla="*/ 2590229 h 6858000"/>
              <a:gd name="connsiteX1731" fmla="*/ 5033582 w 12192000"/>
              <a:gd name="connsiteY1731" fmla="*/ 2885059 h 6858000"/>
              <a:gd name="connsiteX1732" fmla="*/ 5033582 w 12192000"/>
              <a:gd name="connsiteY1732" fmla="*/ 2539429 h 6858000"/>
              <a:gd name="connsiteX1733" fmla="*/ 4738688 w 12192000"/>
              <a:gd name="connsiteY1733" fmla="*/ 2539429 h 6858000"/>
              <a:gd name="connsiteX1734" fmla="*/ 4738688 w 12192000"/>
              <a:gd name="connsiteY1734" fmla="*/ 2244535 h 6858000"/>
              <a:gd name="connsiteX1735" fmla="*/ 5033582 w 12192000"/>
              <a:gd name="connsiteY1735" fmla="*/ 2244535 h 6858000"/>
              <a:gd name="connsiteX1736" fmla="*/ 5033582 w 12192000"/>
              <a:gd name="connsiteY1736" fmla="*/ 2539429 h 6858000"/>
              <a:gd name="connsiteX1737" fmla="*/ 5033582 w 12192000"/>
              <a:gd name="connsiteY1737" fmla="*/ 2193735 h 6858000"/>
              <a:gd name="connsiteX1738" fmla="*/ 4738688 w 12192000"/>
              <a:gd name="connsiteY1738" fmla="*/ 2193735 h 6858000"/>
              <a:gd name="connsiteX1739" fmla="*/ 4738688 w 12192000"/>
              <a:gd name="connsiteY1739" fmla="*/ 1898841 h 6858000"/>
              <a:gd name="connsiteX1740" fmla="*/ 5033582 w 12192000"/>
              <a:gd name="connsiteY1740" fmla="*/ 1898841 h 6858000"/>
              <a:gd name="connsiteX1741" fmla="*/ 5033582 w 12192000"/>
              <a:gd name="connsiteY1741" fmla="*/ 2193735 h 6858000"/>
              <a:gd name="connsiteX1742" fmla="*/ 5033582 w 12192000"/>
              <a:gd name="connsiteY1742" fmla="*/ 1848041 h 6858000"/>
              <a:gd name="connsiteX1743" fmla="*/ 4738688 w 12192000"/>
              <a:gd name="connsiteY1743" fmla="*/ 1848041 h 6858000"/>
              <a:gd name="connsiteX1744" fmla="*/ 4738688 w 12192000"/>
              <a:gd name="connsiteY1744" fmla="*/ 1553210 h 6858000"/>
              <a:gd name="connsiteX1745" fmla="*/ 5033582 w 12192000"/>
              <a:gd name="connsiteY1745" fmla="*/ 1553210 h 6858000"/>
              <a:gd name="connsiteX1746" fmla="*/ 5033582 w 12192000"/>
              <a:gd name="connsiteY1746" fmla="*/ 1848041 h 6858000"/>
              <a:gd name="connsiteX1747" fmla="*/ 5033582 w 12192000"/>
              <a:gd name="connsiteY1747" fmla="*/ 1502410 h 6858000"/>
              <a:gd name="connsiteX1748" fmla="*/ 4738688 w 12192000"/>
              <a:gd name="connsiteY1748" fmla="*/ 1502410 h 6858000"/>
              <a:gd name="connsiteX1749" fmla="*/ 4738688 w 12192000"/>
              <a:gd name="connsiteY1749" fmla="*/ 1207516 h 6858000"/>
              <a:gd name="connsiteX1750" fmla="*/ 5033582 w 12192000"/>
              <a:gd name="connsiteY1750" fmla="*/ 1207516 h 6858000"/>
              <a:gd name="connsiteX1751" fmla="*/ 5033582 w 12192000"/>
              <a:gd name="connsiteY1751" fmla="*/ 1502410 h 6858000"/>
              <a:gd name="connsiteX1752" fmla="*/ 5033582 w 12192000"/>
              <a:gd name="connsiteY1752" fmla="*/ 1156716 h 6858000"/>
              <a:gd name="connsiteX1753" fmla="*/ 4738688 w 12192000"/>
              <a:gd name="connsiteY1753" fmla="*/ 1156716 h 6858000"/>
              <a:gd name="connsiteX1754" fmla="*/ 4738688 w 12192000"/>
              <a:gd name="connsiteY1754" fmla="*/ 861822 h 6858000"/>
              <a:gd name="connsiteX1755" fmla="*/ 5033582 w 12192000"/>
              <a:gd name="connsiteY1755" fmla="*/ 861822 h 6858000"/>
              <a:gd name="connsiteX1756" fmla="*/ 5033582 w 12192000"/>
              <a:gd name="connsiteY1756" fmla="*/ 1156716 h 6858000"/>
              <a:gd name="connsiteX1757" fmla="*/ 5033582 w 12192000"/>
              <a:gd name="connsiteY1757" fmla="*/ 811022 h 6858000"/>
              <a:gd name="connsiteX1758" fmla="*/ 4738688 w 12192000"/>
              <a:gd name="connsiteY1758" fmla="*/ 811022 h 6858000"/>
              <a:gd name="connsiteX1759" fmla="*/ 4738688 w 12192000"/>
              <a:gd name="connsiteY1759" fmla="*/ 516128 h 6858000"/>
              <a:gd name="connsiteX1760" fmla="*/ 5033582 w 12192000"/>
              <a:gd name="connsiteY1760" fmla="*/ 516128 h 6858000"/>
              <a:gd name="connsiteX1761" fmla="*/ 5033582 w 12192000"/>
              <a:gd name="connsiteY1761" fmla="*/ 811022 h 6858000"/>
              <a:gd name="connsiteX1762" fmla="*/ 5033582 w 12192000"/>
              <a:gd name="connsiteY1762" fmla="*/ 465328 h 6858000"/>
              <a:gd name="connsiteX1763" fmla="*/ 4738688 w 12192000"/>
              <a:gd name="connsiteY1763" fmla="*/ 465328 h 6858000"/>
              <a:gd name="connsiteX1764" fmla="*/ 4738688 w 12192000"/>
              <a:gd name="connsiteY1764" fmla="*/ 170498 h 6858000"/>
              <a:gd name="connsiteX1765" fmla="*/ 5033582 w 12192000"/>
              <a:gd name="connsiteY1765" fmla="*/ 170498 h 6858000"/>
              <a:gd name="connsiteX1766" fmla="*/ 5033582 w 12192000"/>
              <a:gd name="connsiteY1766" fmla="*/ 465328 h 6858000"/>
              <a:gd name="connsiteX1767" fmla="*/ 5379276 w 12192000"/>
              <a:gd name="connsiteY1767" fmla="*/ 6687503 h 6858000"/>
              <a:gd name="connsiteX1768" fmla="*/ 5084382 w 12192000"/>
              <a:gd name="connsiteY1768" fmla="*/ 6687503 h 6858000"/>
              <a:gd name="connsiteX1769" fmla="*/ 5084382 w 12192000"/>
              <a:gd name="connsiteY1769" fmla="*/ 6392672 h 6858000"/>
              <a:gd name="connsiteX1770" fmla="*/ 5379276 w 12192000"/>
              <a:gd name="connsiteY1770" fmla="*/ 6392672 h 6858000"/>
              <a:gd name="connsiteX1771" fmla="*/ 5379276 w 12192000"/>
              <a:gd name="connsiteY1771" fmla="*/ 6687503 h 6858000"/>
              <a:gd name="connsiteX1772" fmla="*/ 5379276 w 12192000"/>
              <a:gd name="connsiteY1772" fmla="*/ 6341872 h 6858000"/>
              <a:gd name="connsiteX1773" fmla="*/ 5084382 w 12192000"/>
              <a:gd name="connsiteY1773" fmla="*/ 6341872 h 6858000"/>
              <a:gd name="connsiteX1774" fmla="*/ 5084382 w 12192000"/>
              <a:gd name="connsiteY1774" fmla="*/ 6046978 h 6858000"/>
              <a:gd name="connsiteX1775" fmla="*/ 5379276 w 12192000"/>
              <a:gd name="connsiteY1775" fmla="*/ 6046978 h 6858000"/>
              <a:gd name="connsiteX1776" fmla="*/ 5379276 w 12192000"/>
              <a:gd name="connsiteY1776" fmla="*/ 6341872 h 6858000"/>
              <a:gd name="connsiteX1777" fmla="*/ 5379276 w 12192000"/>
              <a:gd name="connsiteY1777" fmla="*/ 5996178 h 6858000"/>
              <a:gd name="connsiteX1778" fmla="*/ 5084382 w 12192000"/>
              <a:gd name="connsiteY1778" fmla="*/ 5996178 h 6858000"/>
              <a:gd name="connsiteX1779" fmla="*/ 5084382 w 12192000"/>
              <a:gd name="connsiteY1779" fmla="*/ 5701284 h 6858000"/>
              <a:gd name="connsiteX1780" fmla="*/ 5379276 w 12192000"/>
              <a:gd name="connsiteY1780" fmla="*/ 5701284 h 6858000"/>
              <a:gd name="connsiteX1781" fmla="*/ 5379276 w 12192000"/>
              <a:gd name="connsiteY1781" fmla="*/ 5996178 h 6858000"/>
              <a:gd name="connsiteX1782" fmla="*/ 5379276 w 12192000"/>
              <a:gd name="connsiteY1782" fmla="*/ 5650484 h 6858000"/>
              <a:gd name="connsiteX1783" fmla="*/ 5084382 w 12192000"/>
              <a:gd name="connsiteY1783" fmla="*/ 5650484 h 6858000"/>
              <a:gd name="connsiteX1784" fmla="*/ 5084382 w 12192000"/>
              <a:gd name="connsiteY1784" fmla="*/ 5355590 h 6858000"/>
              <a:gd name="connsiteX1785" fmla="*/ 5379276 w 12192000"/>
              <a:gd name="connsiteY1785" fmla="*/ 5355590 h 6858000"/>
              <a:gd name="connsiteX1786" fmla="*/ 5379276 w 12192000"/>
              <a:gd name="connsiteY1786" fmla="*/ 5650484 h 6858000"/>
              <a:gd name="connsiteX1787" fmla="*/ 5379276 w 12192000"/>
              <a:gd name="connsiteY1787" fmla="*/ 5304790 h 6858000"/>
              <a:gd name="connsiteX1788" fmla="*/ 5084382 w 12192000"/>
              <a:gd name="connsiteY1788" fmla="*/ 5304790 h 6858000"/>
              <a:gd name="connsiteX1789" fmla="*/ 5084382 w 12192000"/>
              <a:gd name="connsiteY1789" fmla="*/ 5009960 h 6858000"/>
              <a:gd name="connsiteX1790" fmla="*/ 5379276 w 12192000"/>
              <a:gd name="connsiteY1790" fmla="*/ 5009960 h 6858000"/>
              <a:gd name="connsiteX1791" fmla="*/ 5379276 w 12192000"/>
              <a:gd name="connsiteY1791" fmla="*/ 5304790 h 6858000"/>
              <a:gd name="connsiteX1792" fmla="*/ 5379276 w 12192000"/>
              <a:gd name="connsiteY1792" fmla="*/ 4959160 h 6858000"/>
              <a:gd name="connsiteX1793" fmla="*/ 5084382 w 12192000"/>
              <a:gd name="connsiteY1793" fmla="*/ 4959160 h 6858000"/>
              <a:gd name="connsiteX1794" fmla="*/ 5084382 w 12192000"/>
              <a:gd name="connsiteY1794" fmla="*/ 4664266 h 6858000"/>
              <a:gd name="connsiteX1795" fmla="*/ 5379276 w 12192000"/>
              <a:gd name="connsiteY1795" fmla="*/ 4664266 h 6858000"/>
              <a:gd name="connsiteX1796" fmla="*/ 5379276 w 12192000"/>
              <a:gd name="connsiteY1796" fmla="*/ 4959160 h 6858000"/>
              <a:gd name="connsiteX1797" fmla="*/ 5379276 w 12192000"/>
              <a:gd name="connsiteY1797" fmla="*/ 4613466 h 6858000"/>
              <a:gd name="connsiteX1798" fmla="*/ 5084382 w 12192000"/>
              <a:gd name="connsiteY1798" fmla="*/ 4613466 h 6858000"/>
              <a:gd name="connsiteX1799" fmla="*/ 5084382 w 12192000"/>
              <a:gd name="connsiteY1799" fmla="*/ 4318572 h 6858000"/>
              <a:gd name="connsiteX1800" fmla="*/ 5379276 w 12192000"/>
              <a:gd name="connsiteY1800" fmla="*/ 4318572 h 6858000"/>
              <a:gd name="connsiteX1801" fmla="*/ 5379276 w 12192000"/>
              <a:gd name="connsiteY1801" fmla="*/ 4613466 h 6858000"/>
              <a:gd name="connsiteX1802" fmla="*/ 5379276 w 12192000"/>
              <a:gd name="connsiteY1802" fmla="*/ 4267772 h 6858000"/>
              <a:gd name="connsiteX1803" fmla="*/ 5084382 w 12192000"/>
              <a:gd name="connsiteY1803" fmla="*/ 4267772 h 6858000"/>
              <a:gd name="connsiteX1804" fmla="*/ 5084382 w 12192000"/>
              <a:gd name="connsiteY1804" fmla="*/ 3972941 h 6858000"/>
              <a:gd name="connsiteX1805" fmla="*/ 5379276 w 12192000"/>
              <a:gd name="connsiteY1805" fmla="*/ 3972941 h 6858000"/>
              <a:gd name="connsiteX1806" fmla="*/ 5379276 w 12192000"/>
              <a:gd name="connsiteY1806" fmla="*/ 4267772 h 6858000"/>
              <a:gd name="connsiteX1807" fmla="*/ 5379276 w 12192000"/>
              <a:gd name="connsiteY1807" fmla="*/ 3922141 h 6858000"/>
              <a:gd name="connsiteX1808" fmla="*/ 5084382 w 12192000"/>
              <a:gd name="connsiteY1808" fmla="*/ 3922141 h 6858000"/>
              <a:gd name="connsiteX1809" fmla="*/ 5084382 w 12192000"/>
              <a:gd name="connsiteY1809" fmla="*/ 3627247 h 6858000"/>
              <a:gd name="connsiteX1810" fmla="*/ 5379276 w 12192000"/>
              <a:gd name="connsiteY1810" fmla="*/ 3627247 h 6858000"/>
              <a:gd name="connsiteX1811" fmla="*/ 5379276 w 12192000"/>
              <a:gd name="connsiteY1811" fmla="*/ 3922141 h 6858000"/>
              <a:gd name="connsiteX1812" fmla="*/ 5379276 w 12192000"/>
              <a:gd name="connsiteY1812" fmla="*/ 3576447 h 6858000"/>
              <a:gd name="connsiteX1813" fmla="*/ 5084382 w 12192000"/>
              <a:gd name="connsiteY1813" fmla="*/ 3576447 h 6858000"/>
              <a:gd name="connsiteX1814" fmla="*/ 5084382 w 12192000"/>
              <a:gd name="connsiteY1814" fmla="*/ 3281553 h 6858000"/>
              <a:gd name="connsiteX1815" fmla="*/ 5379276 w 12192000"/>
              <a:gd name="connsiteY1815" fmla="*/ 3281553 h 6858000"/>
              <a:gd name="connsiteX1816" fmla="*/ 5379276 w 12192000"/>
              <a:gd name="connsiteY1816" fmla="*/ 3576447 h 6858000"/>
              <a:gd name="connsiteX1817" fmla="*/ 5379276 w 12192000"/>
              <a:gd name="connsiteY1817" fmla="*/ 3230753 h 6858000"/>
              <a:gd name="connsiteX1818" fmla="*/ 5084382 w 12192000"/>
              <a:gd name="connsiteY1818" fmla="*/ 3230753 h 6858000"/>
              <a:gd name="connsiteX1819" fmla="*/ 5084382 w 12192000"/>
              <a:gd name="connsiteY1819" fmla="*/ 2935859 h 6858000"/>
              <a:gd name="connsiteX1820" fmla="*/ 5379276 w 12192000"/>
              <a:gd name="connsiteY1820" fmla="*/ 2935859 h 6858000"/>
              <a:gd name="connsiteX1821" fmla="*/ 5379276 w 12192000"/>
              <a:gd name="connsiteY1821" fmla="*/ 3230753 h 6858000"/>
              <a:gd name="connsiteX1822" fmla="*/ 5379276 w 12192000"/>
              <a:gd name="connsiteY1822" fmla="*/ 2885059 h 6858000"/>
              <a:gd name="connsiteX1823" fmla="*/ 5084382 w 12192000"/>
              <a:gd name="connsiteY1823" fmla="*/ 2885059 h 6858000"/>
              <a:gd name="connsiteX1824" fmla="*/ 5084382 w 12192000"/>
              <a:gd name="connsiteY1824" fmla="*/ 2590229 h 6858000"/>
              <a:gd name="connsiteX1825" fmla="*/ 5379276 w 12192000"/>
              <a:gd name="connsiteY1825" fmla="*/ 2590229 h 6858000"/>
              <a:gd name="connsiteX1826" fmla="*/ 5379276 w 12192000"/>
              <a:gd name="connsiteY1826" fmla="*/ 2885059 h 6858000"/>
              <a:gd name="connsiteX1827" fmla="*/ 5379276 w 12192000"/>
              <a:gd name="connsiteY1827" fmla="*/ 2539429 h 6858000"/>
              <a:gd name="connsiteX1828" fmla="*/ 5084382 w 12192000"/>
              <a:gd name="connsiteY1828" fmla="*/ 2539429 h 6858000"/>
              <a:gd name="connsiteX1829" fmla="*/ 5084382 w 12192000"/>
              <a:gd name="connsiteY1829" fmla="*/ 2244535 h 6858000"/>
              <a:gd name="connsiteX1830" fmla="*/ 5379276 w 12192000"/>
              <a:gd name="connsiteY1830" fmla="*/ 2244535 h 6858000"/>
              <a:gd name="connsiteX1831" fmla="*/ 5379276 w 12192000"/>
              <a:gd name="connsiteY1831" fmla="*/ 2539429 h 6858000"/>
              <a:gd name="connsiteX1832" fmla="*/ 5379276 w 12192000"/>
              <a:gd name="connsiteY1832" fmla="*/ 2193735 h 6858000"/>
              <a:gd name="connsiteX1833" fmla="*/ 5084382 w 12192000"/>
              <a:gd name="connsiteY1833" fmla="*/ 2193735 h 6858000"/>
              <a:gd name="connsiteX1834" fmla="*/ 5084382 w 12192000"/>
              <a:gd name="connsiteY1834" fmla="*/ 1898841 h 6858000"/>
              <a:gd name="connsiteX1835" fmla="*/ 5379276 w 12192000"/>
              <a:gd name="connsiteY1835" fmla="*/ 1898841 h 6858000"/>
              <a:gd name="connsiteX1836" fmla="*/ 5379276 w 12192000"/>
              <a:gd name="connsiteY1836" fmla="*/ 2193735 h 6858000"/>
              <a:gd name="connsiteX1837" fmla="*/ 5379276 w 12192000"/>
              <a:gd name="connsiteY1837" fmla="*/ 1848041 h 6858000"/>
              <a:gd name="connsiteX1838" fmla="*/ 5084382 w 12192000"/>
              <a:gd name="connsiteY1838" fmla="*/ 1848041 h 6858000"/>
              <a:gd name="connsiteX1839" fmla="*/ 5084382 w 12192000"/>
              <a:gd name="connsiteY1839" fmla="*/ 1553210 h 6858000"/>
              <a:gd name="connsiteX1840" fmla="*/ 5379276 w 12192000"/>
              <a:gd name="connsiteY1840" fmla="*/ 1553210 h 6858000"/>
              <a:gd name="connsiteX1841" fmla="*/ 5379276 w 12192000"/>
              <a:gd name="connsiteY1841" fmla="*/ 1848041 h 6858000"/>
              <a:gd name="connsiteX1842" fmla="*/ 5379276 w 12192000"/>
              <a:gd name="connsiteY1842" fmla="*/ 1502410 h 6858000"/>
              <a:gd name="connsiteX1843" fmla="*/ 5084382 w 12192000"/>
              <a:gd name="connsiteY1843" fmla="*/ 1502410 h 6858000"/>
              <a:gd name="connsiteX1844" fmla="*/ 5084382 w 12192000"/>
              <a:gd name="connsiteY1844" fmla="*/ 1207516 h 6858000"/>
              <a:gd name="connsiteX1845" fmla="*/ 5379276 w 12192000"/>
              <a:gd name="connsiteY1845" fmla="*/ 1207516 h 6858000"/>
              <a:gd name="connsiteX1846" fmla="*/ 5379276 w 12192000"/>
              <a:gd name="connsiteY1846" fmla="*/ 1502410 h 6858000"/>
              <a:gd name="connsiteX1847" fmla="*/ 5379276 w 12192000"/>
              <a:gd name="connsiteY1847" fmla="*/ 1156716 h 6858000"/>
              <a:gd name="connsiteX1848" fmla="*/ 5084382 w 12192000"/>
              <a:gd name="connsiteY1848" fmla="*/ 1156716 h 6858000"/>
              <a:gd name="connsiteX1849" fmla="*/ 5084382 w 12192000"/>
              <a:gd name="connsiteY1849" fmla="*/ 861822 h 6858000"/>
              <a:gd name="connsiteX1850" fmla="*/ 5379276 w 12192000"/>
              <a:gd name="connsiteY1850" fmla="*/ 861822 h 6858000"/>
              <a:gd name="connsiteX1851" fmla="*/ 5379276 w 12192000"/>
              <a:gd name="connsiteY1851" fmla="*/ 1156716 h 6858000"/>
              <a:gd name="connsiteX1852" fmla="*/ 5379276 w 12192000"/>
              <a:gd name="connsiteY1852" fmla="*/ 811022 h 6858000"/>
              <a:gd name="connsiteX1853" fmla="*/ 5084382 w 12192000"/>
              <a:gd name="connsiteY1853" fmla="*/ 811022 h 6858000"/>
              <a:gd name="connsiteX1854" fmla="*/ 5084382 w 12192000"/>
              <a:gd name="connsiteY1854" fmla="*/ 516128 h 6858000"/>
              <a:gd name="connsiteX1855" fmla="*/ 5379276 w 12192000"/>
              <a:gd name="connsiteY1855" fmla="*/ 516128 h 6858000"/>
              <a:gd name="connsiteX1856" fmla="*/ 5379276 w 12192000"/>
              <a:gd name="connsiteY1856" fmla="*/ 811022 h 6858000"/>
              <a:gd name="connsiteX1857" fmla="*/ 5379276 w 12192000"/>
              <a:gd name="connsiteY1857" fmla="*/ 465328 h 6858000"/>
              <a:gd name="connsiteX1858" fmla="*/ 5084382 w 12192000"/>
              <a:gd name="connsiteY1858" fmla="*/ 465328 h 6858000"/>
              <a:gd name="connsiteX1859" fmla="*/ 5084382 w 12192000"/>
              <a:gd name="connsiteY1859" fmla="*/ 170498 h 6858000"/>
              <a:gd name="connsiteX1860" fmla="*/ 5379276 w 12192000"/>
              <a:gd name="connsiteY1860" fmla="*/ 170498 h 6858000"/>
              <a:gd name="connsiteX1861" fmla="*/ 5379276 w 12192000"/>
              <a:gd name="connsiteY1861" fmla="*/ 465328 h 6858000"/>
              <a:gd name="connsiteX1862" fmla="*/ 5724906 w 12192000"/>
              <a:gd name="connsiteY1862" fmla="*/ 6687503 h 6858000"/>
              <a:gd name="connsiteX1863" fmla="*/ 5430076 w 12192000"/>
              <a:gd name="connsiteY1863" fmla="*/ 6687503 h 6858000"/>
              <a:gd name="connsiteX1864" fmla="*/ 5430076 w 12192000"/>
              <a:gd name="connsiteY1864" fmla="*/ 6392672 h 6858000"/>
              <a:gd name="connsiteX1865" fmla="*/ 5724906 w 12192000"/>
              <a:gd name="connsiteY1865" fmla="*/ 6392672 h 6858000"/>
              <a:gd name="connsiteX1866" fmla="*/ 5724906 w 12192000"/>
              <a:gd name="connsiteY1866" fmla="*/ 6687503 h 6858000"/>
              <a:gd name="connsiteX1867" fmla="*/ 5724906 w 12192000"/>
              <a:gd name="connsiteY1867" fmla="*/ 6341872 h 6858000"/>
              <a:gd name="connsiteX1868" fmla="*/ 5430076 w 12192000"/>
              <a:gd name="connsiteY1868" fmla="*/ 6341872 h 6858000"/>
              <a:gd name="connsiteX1869" fmla="*/ 5430076 w 12192000"/>
              <a:gd name="connsiteY1869" fmla="*/ 6046978 h 6858000"/>
              <a:gd name="connsiteX1870" fmla="*/ 5724906 w 12192000"/>
              <a:gd name="connsiteY1870" fmla="*/ 6046978 h 6858000"/>
              <a:gd name="connsiteX1871" fmla="*/ 5724906 w 12192000"/>
              <a:gd name="connsiteY1871" fmla="*/ 6341872 h 6858000"/>
              <a:gd name="connsiteX1872" fmla="*/ 5724906 w 12192000"/>
              <a:gd name="connsiteY1872" fmla="*/ 5996178 h 6858000"/>
              <a:gd name="connsiteX1873" fmla="*/ 5430076 w 12192000"/>
              <a:gd name="connsiteY1873" fmla="*/ 5996178 h 6858000"/>
              <a:gd name="connsiteX1874" fmla="*/ 5430076 w 12192000"/>
              <a:gd name="connsiteY1874" fmla="*/ 5701284 h 6858000"/>
              <a:gd name="connsiteX1875" fmla="*/ 5724906 w 12192000"/>
              <a:gd name="connsiteY1875" fmla="*/ 5701284 h 6858000"/>
              <a:gd name="connsiteX1876" fmla="*/ 5724906 w 12192000"/>
              <a:gd name="connsiteY1876" fmla="*/ 5996178 h 6858000"/>
              <a:gd name="connsiteX1877" fmla="*/ 5724906 w 12192000"/>
              <a:gd name="connsiteY1877" fmla="*/ 5650484 h 6858000"/>
              <a:gd name="connsiteX1878" fmla="*/ 5430076 w 12192000"/>
              <a:gd name="connsiteY1878" fmla="*/ 5650484 h 6858000"/>
              <a:gd name="connsiteX1879" fmla="*/ 5430076 w 12192000"/>
              <a:gd name="connsiteY1879" fmla="*/ 5355590 h 6858000"/>
              <a:gd name="connsiteX1880" fmla="*/ 5724906 w 12192000"/>
              <a:gd name="connsiteY1880" fmla="*/ 5355590 h 6858000"/>
              <a:gd name="connsiteX1881" fmla="*/ 5724906 w 12192000"/>
              <a:gd name="connsiteY1881" fmla="*/ 5650484 h 6858000"/>
              <a:gd name="connsiteX1882" fmla="*/ 5724906 w 12192000"/>
              <a:gd name="connsiteY1882" fmla="*/ 5304790 h 6858000"/>
              <a:gd name="connsiteX1883" fmla="*/ 5430076 w 12192000"/>
              <a:gd name="connsiteY1883" fmla="*/ 5304790 h 6858000"/>
              <a:gd name="connsiteX1884" fmla="*/ 5430076 w 12192000"/>
              <a:gd name="connsiteY1884" fmla="*/ 5009960 h 6858000"/>
              <a:gd name="connsiteX1885" fmla="*/ 5724906 w 12192000"/>
              <a:gd name="connsiteY1885" fmla="*/ 5009960 h 6858000"/>
              <a:gd name="connsiteX1886" fmla="*/ 5724906 w 12192000"/>
              <a:gd name="connsiteY1886" fmla="*/ 5304790 h 6858000"/>
              <a:gd name="connsiteX1887" fmla="*/ 5724906 w 12192000"/>
              <a:gd name="connsiteY1887" fmla="*/ 4959160 h 6858000"/>
              <a:gd name="connsiteX1888" fmla="*/ 5430076 w 12192000"/>
              <a:gd name="connsiteY1888" fmla="*/ 4959160 h 6858000"/>
              <a:gd name="connsiteX1889" fmla="*/ 5430076 w 12192000"/>
              <a:gd name="connsiteY1889" fmla="*/ 4664266 h 6858000"/>
              <a:gd name="connsiteX1890" fmla="*/ 5724906 w 12192000"/>
              <a:gd name="connsiteY1890" fmla="*/ 4664266 h 6858000"/>
              <a:gd name="connsiteX1891" fmla="*/ 5724906 w 12192000"/>
              <a:gd name="connsiteY1891" fmla="*/ 4959160 h 6858000"/>
              <a:gd name="connsiteX1892" fmla="*/ 5724906 w 12192000"/>
              <a:gd name="connsiteY1892" fmla="*/ 4613466 h 6858000"/>
              <a:gd name="connsiteX1893" fmla="*/ 5430076 w 12192000"/>
              <a:gd name="connsiteY1893" fmla="*/ 4613466 h 6858000"/>
              <a:gd name="connsiteX1894" fmla="*/ 5430076 w 12192000"/>
              <a:gd name="connsiteY1894" fmla="*/ 4318572 h 6858000"/>
              <a:gd name="connsiteX1895" fmla="*/ 5724906 w 12192000"/>
              <a:gd name="connsiteY1895" fmla="*/ 4318572 h 6858000"/>
              <a:gd name="connsiteX1896" fmla="*/ 5724906 w 12192000"/>
              <a:gd name="connsiteY1896" fmla="*/ 4613466 h 6858000"/>
              <a:gd name="connsiteX1897" fmla="*/ 5724906 w 12192000"/>
              <a:gd name="connsiteY1897" fmla="*/ 4267772 h 6858000"/>
              <a:gd name="connsiteX1898" fmla="*/ 5430076 w 12192000"/>
              <a:gd name="connsiteY1898" fmla="*/ 4267772 h 6858000"/>
              <a:gd name="connsiteX1899" fmla="*/ 5430076 w 12192000"/>
              <a:gd name="connsiteY1899" fmla="*/ 3972941 h 6858000"/>
              <a:gd name="connsiteX1900" fmla="*/ 5724906 w 12192000"/>
              <a:gd name="connsiteY1900" fmla="*/ 3972941 h 6858000"/>
              <a:gd name="connsiteX1901" fmla="*/ 5724906 w 12192000"/>
              <a:gd name="connsiteY1901" fmla="*/ 4267772 h 6858000"/>
              <a:gd name="connsiteX1902" fmla="*/ 5724906 w 12192000"/>
              <a:gd name="connsiteY1902" fmla="*/ 3922141 h 6858000"/>
              <a:gd name="connsiteX1903" fmla="*/ 5430076 w 12192000"/>
              <a:gd name="connsiteY1903" fmla="*/ 3922141 h 6858000"/>
              <a:gd name="connsiteX1904" fmla="*/ 5430076 w 12192000"/>
              <a:gd name="connsiteY1904" fmla="*/ 3627247 h 6858000"/>
              <a:gd name="connsiteX1905" fmla="*/ 5724906 w 12192000"/>
              <a:gd name="connsiteY1905" fmla="*/ 3627247 h 6858000"/>
              <a:gd name="connsiteX1906" fmla="*/ 5724906 w 12192000"/>
              <a:gd name="connsiteY1906" fmla="*/ 3922141 h 6858000"/>
              <a:gd name="connsiteX1907" fmla="*/ 5724906 w 12192000"/>
              <a:gd name="connsiteY1907" fmla="*/ 3576447 h 6858000"/>
              <a:gd name="connsiteX1908" fmla="*/ 5430076 w 12192000"/>
              <a:gd name="connsiteY1908" fmla="*/ 3576447 h 6858000"/>
              <a:gd name="connsiteX1909" fmla="*/ 5430076 w 12192000"/>
              <a:gd name="connsiteY1909" fmla="*/ 3281553 h 6858000"/>
              <a:gd name="connsiteX1910" fmla="*/ 5724906 w 12192000"/>
              <a:gd name="connsiteY1910" fmla="*/ 3281553 h 6858000"/>
              <a:gd name="connsiteX1911" fmla="*/ 5724906 w 12192000"/>
              <a:gd name="connsiteY1911" fmla="*/ 3576447 h 6858000"/>
              <a:gd name="connsiteX1912" fmla="*/ 5724906 w 12192000"/>
              <a:gd name="connsiteY1912" fmla="*/ 3230753 h 6858000"/>
              <a:gd name="connsiteX1913" fmla="*/ 5430076 w 12192000"/>
              <a:gd name="connsiteY1913" fmla="*/ 3230753 h 6858000"/>
              <a:gd name="connsiteX1914" fmla="*/ 5430076 w 12192000"/>
              <a:gd name="connsiteY1914" fmla="*/ 2935859 h 6858000"/>
              <a:gd name="connsiteX1915" fmla="*/ 5724906 w 12192000"/>
              <a:gd name="connsiteY1915" fmla="*/ 2935859 h 6858000"/>
              <a:gd name="connsiteX1916" fmla="*/ 5724906 w 12192000"/>
              <a:gd name="connsiteY1916" fmla="*/ 3230753 h 6858000"/>
              <a:gd name="connsiteX1917" fmla="*/ 5724906 w 12192000"/>
              <a:gd name="connsiteY1917" fmla="*/ 2885059 h 6858000"/>
              <a:gd name="connsiteX1918" fmla="*/ 5430076 w 12192000"/>
              <a:gd name="connsiteY1918" fmla="*/ 2885059 h 6858000"/>
              <a:gd name="connsiteX1919" fmla="*/ 5430076 w 12192000"/>
              <a:gd name="connsiteY1919" fmla="*/ 2590229 h 6858000"/>
              <a:gd name="connsiteX1920" fmla="*/ 5724906 w 12192000"/>
              <a:gd name="connsiteY1920" fmla="*/ 2590229 h 6858000"/>
              <a:gd name="connsiteX1921" fmla="*/ 5724906 w 12192000"/>
              <a:gd name="connsiteY1921" fmla="*/ 2885059 h 6858000"/>
              <a:gd name="connsiteX1922" fmla="*/ 5724906 w 12192000"/>
              <a:gd name="connsiteY1922" fmla="*/ 2539429 h 6858000"/>
              <a:gd name="connsiteX1923" fmla="*/ 5430076 w 12192000"/>
              <a:gd name="connsiteY1923" fmla="*/ 2539429 h 6858000"/>
              <a:gd name="connsiteX1924" fmla="*/ 5430076 w 12192000"/>
              <a:gd name="connsiteY1924" fmla="*/ 2244535 h 6858000"/>
              <a:gd name="connsiteX1925" fmla="*/ 5724906 w 12192000"/>
              <a:gd name="connsiteY1925" fmla="*/ 2244535 h 6858000"/>
              <a:gd name="connsiteX1926" fmla="*/ 5724906 w 12192000"/>
              <a:gd name="connsiteY1926" fmla="*/ 2539429 h 6858000"/>
              <a:gd name="connsiteX1927" fmla="*/ 5724906 w 12192000"/>
              <a:gd name="connsiteY1927" fmla="*/ 2193735 h 6858000"/>
              <a:gd name="connsiteX1928" fmla="*/ 5430076 w 12192000"/>
              <a:gd name="connsiteY1928" fmla="*/ 2193735 h 6858000"/>
              <a:gd name="connsiteX1929" fmla="*/ 5430076 w 12192000"/>
              <a:gd name="connsiteY1929" fmla="*/ 1898841 h 6858000"/>
              <a:gd name="connsiteX1930" fmla="*/ 5724906 w 12192000"/>
              <a:gd name="connsiteY1930" fmla="*/ 1898841 h 6858000"/>
              <a:gd name="connsiteX1931" fmla="*/ 5724906 w 12192000"/>
              <a:gd name="connsiteY1931" fmla="*/ 2193735 h 6858000"/>
              <a:gd name="connsiteX1932" fmla="*/ 5724906 w 12192000"/>
              <a:gd name="connsiteY1932" fmla="*/ 1848041 h 6858000"/>
              <a:gd name="connsiteX1933" fmla="*/ 5430076 w 12192000"/>
              <a:gd name="connsiteY1933" fmla="*/ 1848041 h 6858000"/>
              <a:gd name="connsiteX1934" fmla="*/ 5430076 w 12192000"/>
              <a:gd name="connsiteY1934" fmla="*/ 1553210 h 6858000"/>
              <a:gd name="connsiteX1935" fmla="*/ 5724906 w 12192000"/>
              <a:gd name="connsiteY1935" fmla="*/ 1553210 h 6858000"/>
              <a:gd name="connsiteX1936" fmla="*/ 5724906 w 12192000"/>
              <a:gd name="connsiteY1936" fmla="*/ 1848041 h 6858000"/>
              <a:gd name="connsiteX1937" fmla="*/ 5724906 w 12192000"/>
              <a:gd name="connsiteY1937" fmla="*/ 1502410 h 6858000"/>
              <a:gd name="connsiteX1938" fmla="*/ 5430076 w 12192000"/>
              <a:gd name="connsiteY1938" fmla="*/ 1502410 h 6858000"/>
              <a:gd name="connsiteX1939" fmla="*/ 5430076 w 12192000"/>
              <a:gd name="connsiteY1939" fmla="*/ 1207516 h 6858000"/>
              <a:gd name="connsiteX1940" fmla="*/ 5724906 w 12192000"/>
              <a:gd name="connsiteY1940" fmla="*/ 1207516 h 6858000"/>
              <a:gd name="connsiteX1941" fmla="*/ 5724906 w 12192000"/>
              <a:gd name="connsiteY1941" fmla="*/ 1502410 h 6858000"/>
              <a:gd name="connsiteX1942" fmla="*/ 5724906 w 12192000"/>
              <a:gd name="connsiteY1942" fmla="*/ 1156716 h 6858000"/>
              <a:gd name="connsiteX1943" fmla="*/ 5430076 w 12192000"/>
              <a:gd name="connsiteY1943" fmla="*/ 1156716 h 6858000"/>
              <a:gd name="connsiteX1944" fmla="*/ 5430076 w 12192000"/>
              <a:gd name="connsiteY1944" fmla="*/ 861822 h 6858000"/>
              <a:gd name="connsiteX1945" fmla="*/ 5724906 w 12192000"/>
              <a:gd name="connsiteY1945" fmla="*/ 861822 h 6858000"/>
              <a:gd name="connsiteX1946" fmla="*/ 5724906 w 12192000"/>
              <a:gd name="connsiteY1946" fmla="*/ 1156716 h 6858000"/>
              <a:gd name="connsiteX1947" fmla="*/ 5724906 w 12192000"/>
              <a:gd name="connsiteY1947" fmla="*/ 811022 h 6858000"/>
              <a:gd name="connsiteX1948" fmla="*/ 5430076 w 12192000"/>
              <a:gd name="connsiteY1948" fmla="*/ 811022 h 6858000"/>
              <a:gd name="connsiteX1949" fmla="*/ 5430076 w 12192000"/>
              <a:gd name="connsiteY1949" fmla="*/ 516128 h 6858000"/>
              <a:gd name="connsiteX1950" fmla="*/ 5724906 w 12192000"/>
              <a:gd name="connsiteY1950" fmla="*/ 516128 h 6858000"/>
              <a:gd name="connsiteX1951" fmla="*/ 5724906 w 12192000"/>
              <a:gd name="connsiteY1951" fmla="*/ 811022 h 6858000"/>
              <a:gd name="connsiteX1952" fmla="*/ 5724906 w 12192000"/>
              <a:gd name="connsiteY1952" fmla="*/ 465328 h 6858000"/>
              <a:gd name="connsiteX1953" fmla="*/ 5430076 w 12192000"/>
              <a:gd name="connsiteY1953" fmla="*/ 465328 h 6858000"/>
              <a:gd name="connsiteX1954" fmla="*/ 5430076 w 12192000"/>
              <a:gd name="connsiteY1954" fmla="*/ 170498 h 6858000"/>
              <a:gd name="connsiteX1955" fmla="*/ 5724906 w 12192000"/>
              <a:gd name="connsiteY1955" fmla="*/ 170498 h 6858000"/>
              <a:gd name="connsiteX1956" fmla="*/ 5724906 w 12192000"/>
              <a:gd name="connsiteY1956" fmla="*/ 465328 h 6858000"/>
              <a:gd name="connsiteX1957" fmla="*/ 6070600 w 12192000"/>
              <a:gd name="connsiteY1957" fmla="*/ 6687503 h 6858000"/>
              <a:gd name="connsiteX1958" fmla="*/ 5775706 w 12192000"/>
              <a:gd name="connsiteY1958" fmla="*/ 6687503 h 6858000"/>
              <a:gd name="connsiteX1959" fmla="*/ 5775706 w 12192000"/>
              <a:gd name="connsiteY1959" fmla="*/ 6392672 h 6858000"/>
              <a:gd name="connsiteX1960" fmla="*/ 6070600 w 12192000"/>
              <a:gd name="connsiteY1960" fmla="*/ 6392672 h 6858000"/>
              <a:gd name="connsiteX1961" fmla="*/ 6070600 w 12192000"/>
              <a:gd name="connsiteY1961" fmla="*/ 6687503 h 6858000"/>
              <a:gd name="connsiteX1962" fmla="*/ 6070600 w 12192000"/>
              <a:gd name="connsiteY1962" fmla="*/ 6341872 h 6858000"/>
              <a:gd name="connsiteX1963" fmla="*/ 5775706 w 12192000"/>
              <a:gd name="connsiteY1963" fmla="*/ 6341872 h 6858000"/>
              <a:gd name="connsiteX1964" fmla="*/ 5775706 w 12192000"/>
              <a:gd name="connsiteY1964" fmla="*/ 6046978 h 6858000"/>
              <a:gd name="connsiteX1965" fmla="*/ 6070600 w 12192000"/>
              <a:gd name="connsiteY1965" fmla="*/ 6046978 h 6858000"/>
              <a:gd name="connsiteX1966" fmla="*/ 6070600 w 12192000"/>
              <a:gd name="connsiteY1966" fmla="*/ 6341872 h 6858000"/>
              <a:gd name="connsiteX1967" fmla="*/ 6070600 w 12192000"/>
              <a:gd name="connsiteY1967" fmla="*/ 5996178 h 6858000"/>
              <a:gd name="connsiteX1968" fmla="*/ 5775706 w 12192000"/>
              <a:gd name="connsiteY1968" fmla="*/ 5996178 h 6858000"/>
              <a:gd name="connsiteX1969" fmla="*/ 5775706 w 12192000"/>
              <a:gd name="connsiteY1969" fmla="*/ 5701284 h 6858000"/>
              <a:gd name="connsiteX1970" fmla="*/ 6070600 w 12192000"/>
              <a:gd name="connsiteY1970" fmla="*/ 5701284 h 6858000"/>
              <a:gd name="connsiteX1971" fmla="*/ 6070600 w 12192000"/>
              <a:gd name="connsiteY1971" fmla="*/ 5996178 h 6858000"/>
              <a:gd name="connsiteX1972" fmla="*/ 6070600 w 12192000"/>
              <a:gd name="connsiteY1972" fmla="*/ 5650484 h 6858000"/>
              <a:gd name="connsiteX1973" fmla="*/ 5775706 w 12192000"/>
              <a:gd name="connsiteY1973" fmla="*/ 5650484 h 6858000"/>
              <a:gd name="connsiteX1974" fmla="*/ 5775706 w 12192000"/>
              <a:gd name="connsiteY1974" fmla="*/ 5355590 h 6858000"/>
              <a:gd name="connsiteX1975" fmla="*/ 6070600 w 12192000"/>
              <a:gd name="connsiteY1975" fmla="*/ 5355590 h 6858000"/>
              <a:gd name="connsiteX1976" fmla="*/ 6070600 w 12192000"/>
              <a:gd name="connsiteY1976" fmla="*/ 5650484 h 6858000"/>
              <a:gd name="connsiteX1977" fmla="*/ 6070600 w 12192000"/>
              <a:gd name="connsiteY1977" fmla="*/ 5304790 h 6858000"/>
              <a:gd name="connsiteX1978" fmla="*/ 5775706 w 12192000"/>
              <a:gd name="connsiteY1978" fmla="*/ 5304790 h 6858000"/>
              <a:gd name="connsiteX1979" fmla="*/ 5775706 w 12192000"/>
              <a:gd name="connsiteY1979" fmla="*/ 5009960 h 6858000"/>
              <a:gd name="connsiteX1980" fmla="*/ 6070600 w 12192000"/>
              <a:gd name="connsiteY1980" fmla="*/ 5009960 h 6858000"/>
              <a:gd name="connsiteX1981" fmla="*/ 6070600 w 12192000"/>
              <a:gd name="connsiteY1981" fmla="*/ 5304790 h 6858000"/>
              <a:gd name="connsiteX1982" fmla="*/ 6070600 w 12192000"/>
              <a:gd name="connsiteY1982" fmla="*/ 4959160 h 6858000"/>
              <a:gd name="connsiteX1983" fmla="*/ 5775706 w 12192000"/>
              <a:gd name="connsiteY1983" fmla="*/ 4959160 h 6858000"/>
              <a:gd name="connsiteX1984" fmla="*/ 5775706 w 12192000"/>
              <a:gd name="connsiteY1984" fmla="*/ 4664266 h 6858000"/>
              <a:gd name="connsiteX1985" fmla="*/ 6070600 w 12192000"/>
              <a:gd name="connsiteY1985" fmla="*/ 4664266 h 6858000"/>
              <a:gd name="connsiteX1986" fmla="*/ 6070600 w 12192000"/>
              <a:gd name="connsiteY1986" fmla="*/ 4959160 h 6858000"/>
              <a:gd name="connsiteX1987" fmla="*/ 6070600 w 12192000"/>
              <a:gd name="connsiteY1987" fmla="*/ 4613466 h 6858000"/>
              <a:gd name="connsiteX1988" fmla="*/ 5775706 w 12192000"/>
              <a:gd name="connsiteY1988" fmla="*/ 4613466 h 6858000"/>
              <a:gd name="connsiteX1989" fmla="*/ 5775706 w 12192000"/>
              <a:gd name="connsiteY1989" fmla="*/ 4318572 h 6858000"/>
              <a:gd name="connsiteX1990" fmla="*/ 6070600 w 12192000"/>
              <a:gd name="connsiteY1990" fmla="*/ 4318572 h 6858000"/>
              <a:gd name="connsiteX1991" fmla="*/ 6070600 w 12192000"/>
              <a:gd name="connsiteY1991" fmla="*/ 4613466 h 6858000"/>
              <a:gd name="connsiteX1992" fmla="*/ 6070600 w 12192000"/>
              <a:gd name="connsiteY1992" fmla="*/ 4267772 h 6858000"/>
              <a:gd name="connsiteX1993" fmla="*/ 5775706 w 12192000"/>
              <a:gd name="connsiteY1993" fmla="*/ 4267772 h 6858000"/>
              <a:gd name="connsiteX1994" fmla="*/ 5775706 w 12192000"/>
              <a:gd name="connsiteY1994" fmla="*/ 3972941 h 6858000"/>
              <a:gd name="connsiteX1995" fmla="*/ 6070600 w 12192000"/>
              <a:gd name="connsiteY1995" fmla="*/ 3972941 h 6858000"/>
              <a:gd name="connsiteX1996" fmla="*/ 6070600 w 12192000"/>
              <a:gd name="connsiteY1996" fmla="*/ 4267772 h 6858000"/>
              <a:gd name="connsiteX1997" fmla="*/ 6070600 w 12192000"/>
              <a:gd name="connsiteY1997" fmla="*/ 3922141 h 6858000"/>
              <a:gd name="connsiteX1998" fmla="*/ 5775706 w 12192000"/>
              <a:gd name="connsiteY1998" fmla="*/ 3922141 h 6858000"/>
              <a:gd name="connsiteX1999" fmla="*/ 5775706 w 12192000"/>
              <a:gd name="connsiteY1999" fmla="*/ 3627247 h 6858000"/>
              <a:gd name="connsiteX2000" fmla="*/ 6070600 w 12192000"/>
              <a:gd name="connsiteY2000" fmla="*/ 3627247 h 6858000"/>
              <a:gd name="connsiteX2001" fmla="*/ 6070600 w 12192000"/>
              <a:gd name="connsiteY2001" fmla="*/ 3922141 h 6858000"/>
              <a:gd name="connsiteX2002" fmla="*/ 6070600 w 12192000"/>
              <a:gd name="connsiteY2002" fmla="*/ 3576447 h 6858000"/>
              <a:gd name="connsiteX2003" fmla="*/ 5775706 w 12192000"/>
              <a:gd name="connsiteY2003" fmla="*/ 3576447 h 6858000"/>
              <a:gd name="connsiteX2004" fmla="*/ 5775706 w 12192000"/>
              <a:gd name="connsiteY2004" fmla="*/ 3281553 h 6858000"/>
              <a:gd name="connsiteX2005" fmla="*/ 6070600 w 12192000"/>
              <a:gd name="connsiteY2005" fmla="*/ 3281553 h 6858000"/>
              <a:gd name="connsiteX2006" fmla="*/ 6070600 w 12192000"/>
              <a:gd name="connsiteY2006" fmla="*/ 3576447 h 6858000"/>
              <a:gd name="connsiteX2007" fmla="*/ 6070600 w 12192000"/>
              <a:gd name="connsiteY2007" fmla="*/ 3230753 h 6858000"/>
              <a:gd name="connsiteX2008" fmla="*/ 5775706 w 12192000"/>
              <a:gd name="connsiteY2008" fmla="*/ 3230753 h 6858000"/>
              <a:gd name="connsiteX2009" fmla="*/ 5775706 w 12192000"/>
              <a:gd name="connsiteY2009" fmla="*/ 2935859 h 6858000"/>
              <a:gd name="connsiteX2010" fmla="*/ 6070600 w 12192000"/>
              <a:gd name="connsiteY2010" fmla="*/ 2935859 h 6858000"/>
              <a:gd name="connsiteX2011" fmla="*/ 6070600 w 12192000"/>
              <a:gd name="connsiteY2011" fmla="*/ 3230753 h 6858000"/>
              <a:gd name="connsiteX2012" fmla="*/ 6070600 w 12192000"/>
              <a:gd name="connsiteY2012" fmla="*/ 2885059 h 6858000"/>
              <a:gd name="connsiteX2013" fmla="*/ 5775706 w 12192000"/>
              <a:gd name="connsiteY2013" fmla="*/ 2885059 h 6858000"/>
              <a:gd name="connsiteX2014" fmla="*/ 5775706 w 12192000"/>
              <a:gd name="connsiteY2014" fmla="*/ 2590229 h 6858000"/>
              <a:gd name="connsiteX2015" fmla="*/ 6070600 w 12192000"/>
              <a:gd name="connsiteY2015" fmla="*/ 2590229 h 6858000"/>
              <a:gd name="connsiteX2016" fmla="*/ 6070600 w 12192000"/>
              <a:gd name="connsiteY2016" fmla="*/ 2885059 h 6858000"/>
              <a:gd name="connsiteX2017" fmla="*/ 6070600 w 12192000"/>
              <a:gd name="connsiteY2017" fmla="*/ 2539429 h 6858000"/>
              <a:gd name="connsiteX2018" fmla="*/ 5775706 w 12192000"/>
              <a:gd name="connsiteY2018" fmla="*/ 2539429 h 6858000"/>
              <a:gd name="connsiteX2019" fmla="*/ 5775706 w 12192000"/>
              <a:gd name="connsiteY2019" fmla="*/ 2244535 h 6858000"/>
              <a:gd name="connsiteX2020" fmla="*/ 6070600 w 12192000"/>
              <a:gd name="connsiteY2020" fmla="*/ 2244535 h 6858000"/>
              <a:gd name="connsiteX2021" fmla="*/ 6070600 w 12192000"/>
              <a:gd name="connsiteY2021" fmla="*/ 2539429 h 6858000"/>
              <a:gd name="connsiteX2022" fmla="*/ 6070600 w 12192000"/>
              <a:gd name="connsiteY2022" fmla="*/ 2193735 h 6858000"/>
              <a:gd name="connsiteX2023" fmla="*/ 5775706 w 12192000"/>
              <a:gd name="connsiteY2023" fmla="*/ 2193735 h 6858000"/>
              <a:gd name="connsiteX2024" fmla="*/ 5775706 w 12192000"/>
              <a:gd name="connsiteY2024" fmla="*/ 1898841 h 6858000"/>
              <a:gd name="connsiteX2025" fmla="*/ 6070600 w 12192000"/>
              <a:gd name="connsiteY2025" fmla="*/ 1898841 h 6858000"/>
              <a:gd name="connsiteX2026" fmla="*/ 6070600 w 12192000"/>
              <a:gd name="connsiteY2026" fmla="*/ 2193735 h 6858000"/>
              <a:gd name="connsiteX2027" fmla="*/ 6070600 w 12192000"/>
              <a:gd name="connsiteY2027" fmla="*/ 1848041 h 6858000"/>
              <a:gd name="connsiteX2028" fmla="*/ 5775706 w 12192000"/>
              <a:gd name="connsiteY2028" fmla="*/ 1848041 h 6858000"/>
              <a:gd name="connsiteX2029" fmla="*/ 5775706 w 12192000"/>
              <a:gd name="connsiteY2029" fmla="*/ 1553210 h 6858000"/>
              <a:gd name="connsiteX2030" fmla="*/ 6070600 w 12192000"/>
              <a:gd name="connsiteY2030" fmla="*/ 1553210 h 6858000"/>
              <a:gd name="connsiteX2031" fmla="*/ 6070600 w 12192000"/>
              <a:gd name="connsiteY2031" fmla="*/ 1848041 h 6858000"/>
              <a:gd name="connsiteX2032" fmla="*/ 6070600 w 12192000"/>
              <a:gd name="connsiteY2032" fmla="*/ 1502410 h 6858000"/>
              <a:gd name="connsiteX2033" fmla="*/ 5775706 w 12192000"/>
              <a:gd name="connsiteY2033" fmla="*/ 1502410 h 6858000"/>
              <a:gd name="connsiteX2034" fmla="*/ 5775706 w 12192000"/>
              <a:gd name="connsiteY2034" fmla="*/ 1207516 h 6858000"/>
              <a:gd name="connsiteX2035" fmla="*/ 6070600 w 12192000"/>
              <a:gd name="connsiteY2035" fmla="*/ 1207516 h 6858000"/>
              <a:gd name="connsiteX2036" fmla="*/ 6070600 w 12192000"/>
              <a:gd name="connsiteY2036" fmla="*/ 1502410 h 6858000"/>
              <a:gd name="connsiteX2037" fmla="*/ 6070600 w 12192000"/>
              <a:gd name="connsiteY2037" fmla="*/ 1156716 h 6858000"/>
              <a:gd name="connsiteX2038" fmla="*/ 5775706 w 12192000"/>
              <a:gd name="connsiteY2038" fmla="*/ 1156716 h 6858000"/>
              <a:gd name="connsiteX2039" fmla="*/ 5775706 w 12192000"/>
              <a:gd name="connsiteY2039" fmla="*/ 861822 h 6858000"/>
              <a:gd name="connsiteX2040" fmla="*/ 6070600 w 12192000"/>
              <a:gd name="connsiteY2040" fmla="*/ 861822 h 6858000"/>
              <a:gd name="connsiteX2041" fmla="*/ 6070600 w 12192000"/>
              <a:gd name="connsiteY2041" fmla="*/ 1156716 h 6858000"/>
              <a:gd name="connsiteX2042" fmla="*/ 6070600 w 12192000"/>
              <a:gd name="connsiteY2042" fmla="*/ 811022 h 6858000"/>
              <a:gd name="connsiteX2043" fmla="*/ 5775706 w 12192000"/>
              <a:gd name="connsiteY2043" fmla="*/ 811022 h 6858000"/>
              <a:gd name="connsiteX2044" fmla="*/ 5775706 w 12192000"/>
              <a:gd name="connsiteY2044" fmla="*/ 516128 h 6858000"/>
              <a:gd name="connsiteX2045" fmla="*/ 6070600 w 12192000"/>
              <a:gd name="connsiteY2045" fmla="*/ 516128 h 6858000"/>
              <a:gd name="connsiteX2046" fmla="*/ 6070600 w 12192000"/>
              <a:gd name="connsiteY2046" fmla="*/ 811022 h 6858000"/>
              <a:gd name="connsiteX2047" fmla="*/ 6070600 w 12192000"/>
              <a:gd name="connsiteY2047" fmla="*/ 465328 h 6858000"/>
              <a:gd name="connsiteX2048" fmla="*/ 5775706 w 12192000"/>
              <a:gd name="connsiteY2048" fmla="*/ 465328 h 6858000"/>
              <a:gd name="connsiteX2049" fmla="*/ 5775706 w 12192000"/>
              <a:gd name="connsiteY2049" fmla="*/ 170498 h 6858000"/>
              <a:gd name="connsiteX2050" fmla="*/ 6070600 w 12192000"/>
              <a:gd name="connsiteY2050" fmla="*/ 170498 h 6858000"/>
              <a:gd name="connsiteX2051" fmla="*/ 6070600 w 12192000"/>
              <a:gd name="connsiteY2051" fmla="*/ 465328 h 6858000"/>
              <a:gd name="connsiteX2052" fmla="*/ 6416294 w 12192000"/>
              <a:gd name="connsiteY2052" fmla="*/ 6687503 h 6858000"/>
              <a:gd name="connsiteX2053" fmla="*/ 6121400 w 12192000"/>
              <a:gd name="connsiteY2053" fmla="*/ 6687503 h 6858000"/>
              <a:gd name="connsiteX2054" fmla="*/ 6121400 w 12192000"/>
              <a:gd name="connsiteY2054" fmla="*/ 6392672 h 6858000"/>
              <a:gd name="connsiteX2055" fmla="*/ 6416294 w 12192000"/>
              <a:gd name="connsiteY2055" fmla="*/ 6392672 h 6858000"/>
              <a:gd name="connsiteX2056" fmla="*/ 6416294 w 12192000"/>
              <a:gd name="connsiteY2056" fmla="*/ 6687503 h 6858000"/>
              <a:gd name="connsiteX2057" fmla="*/ 6416294 w 12192000"/>
              <a:gd name="connsiteY2057" fmla="*/ 6341872 h 6858000"/>
              <a:gd name="connsiteX2058" fmla="*/ 6121400 w 12192000"/>
              <a:gd name="connsiteY2058" fmla="*/ 6341872 h 6858000"/>
              <a:gd name="connsiteX2059" fmla="*/ 6121400 w 12192000"/>
              <a:gd name="connsiteY2059" fmla="*/ 6046978 h 6858000"/>
              <a:gd name="connsiteX2060" fmla="*/ 6416294 w 12192000"/>
              <a:gd name="connsiteY2060" fmla="*/ 6046978 h 6858000"/>
              <a:gd name="connsiteX2061" fmla="*/ 6416294 w 12192000"/>
              <a:gd name="connsiteY2061" fmla="*/ 6341872 h 6858000"/>
              <a:gd name="connsiteX2062" fmla="*/ 6416294 w 12192000"/>
              <a:gd name="connsiteY2062" fmla="*/ 5996178 h 6858000"/>
              <a:gd name="connsiteX2063" fmla="*/ 6121400 w 12192000"/>
              <a:gd name="connsiteY2063" fmla="*/ 5996178 h 6858000"/>
              <a:gd name="connsiteX2064" fmla="*/ 6121400 w 12192000"/>
              <a:gd name="connsiteY2064" fmla="*/ 5701284 h 6858000"/>
              <a:gd name="connsiteX2065" fmla="*/ 6416294 w 12192000"/>
              <a:gd name="connsiteY2065" fmla="*/ 5701284 h 6858000"/>
              <a:gd name="connsiteX2066" fmla="*/ 6416294 w 12192000"/>
              <a:gd name="connsiteY2066" fmla="*/ 5996178 h 6858000"/>
              <a:gd name="connsiteX2067" fmla="*/ 6416294 w 12192000"/>
              <a:gd name="connsiteY2067" fmla="*/ 5650484 h 6858000"/>
              <a:gd name="connsiteX2068" fmla="*/ 6121400 w 12192000"/>
              <a:gd name="connsiteY2068" fmla="*/ 5650484 h 6858000"/>
              <a:gd name="connsiteX2069" fmla="*/ 6121400 w 12192000"/>
              <a:gd name="connsiteY2069" fmla="*/ 5355590 h 6858000"/>
              <a:gd name="connsiteX2070" fmla="*/ 6416294 w 12192000"/>
              <a:gd name="connsiteY2070" fmla="*/ 5355590 h 6858000"/>
              <a:gd name="connsiteX2071" fmla="*/ 6416294 w 12192000"/>
              <a:gd name="connsiteY2071" fmla="*/ 5650484 h 6858000"/>
              <a:gd name="connsiteX2072" fmla="*/ 6416294 w 12192000"/>
              <a:gd name="connsiteY2072" fmla="*/ 5304790 h 6858000"/>
              <a:gd name="connsiteX2073" fmla="*/ 6121400 w 12192000"/>
              <a:gd name="connsiteY2073" fmla="*/ 5304790 h 6858000"/>
              <a:gd name="connsiteX2074" fmla="*/ 6121400 w 12192000"/>
              <a:gd name="connsiteY2074" fmla="*/ 5009960 h 6858000"/>
              <a:gd name="connsiteX2075" fmla="*/ 6416294 w 12192000"/>
              <a:gd name="connsiteY2075" fmla="*/ 5009960 h 6858000"/>
              <a:gd name="connsiteX2076" fmla="*/ 6416294 w 12192000"/>
              <a:gd name="connsiteY2076" fmla="*/ 5304790 h 6858000"/>
              <a:gd name="connsiteX2077" fmla="*/ 6416294 w 12192000"/>
              <a:gd name="connsiteY2077" fmla="*/ 4959160 h 6858000"/>
              <a:gd name="connsiteX2078" fmla="*/ 6121400 w 12192000"/>
              <a:gd name="connsiteY2078" fmla="*/ 4959160 h 6858000"/>
              <a:gd name="connsiteX2079" fmla="*/ 6121400 w 12192000"/>
              <a:gd name="connsiteY2079" fmla="*/ 4664266 h 6858000"/>
              <a:gd name="connsiteX2080" fmla="*/ 6416294 w 12192000"/>
              <a:gd name="connsiteY2080" fmla="*/ 4664266 h 6858000"/>
              <a:gd name="connsiteX2081" fmla="*/ 6416294 w 12192000"/>
              <a:gd name="connsiteY2081" fmla="*/ 4959160 h 6858000"/>
              <a:gd name="connsiteX2082" fmla="*/ 6416294 w 12192000"/>
              <a:gd name="connsiteY2082" fmla="*/ 4613466 h 6858000"/>
              <a:gd name="connsiteX2083" fmla="*/ 6121400 w 12192000"/>
              <a:gd name="connsiteY2083" fmla="*/ 4613466 h 6858000"/>
              <a:gd name="connsiteX2084" fmla="*/ 6121400 w 12192000"/>
              <a:gd name="connsiteY2084" fmla="*/ 4318572 h 6858000"/>
              <a:gd name="connsiteX2085" fmla="*/ 6416294 w 12192000"/>
              <a:gd name="connsiteY2085" fmla="*/ 4318572 h 6858000"/>
              <a:gd name="connsiteX2086" fmla="*/ 6416294 w 12192000"/>
              <a:gd name="connsiteY2086" fmla="*/ 4613466 h 6858000"/>
              <a:gd name="connsiteX2087" fmla="*/ 6416294 w 12192000"/>
              <a:gd name="connsiteY2087" fmla="*/ 4267772 h 6858000"/>
              <a:gd name="connsiteX2088" fmla="*/ 6121400 w 12192000"/>
              <a:gd name="connsiteY2088" fmla="*/ 4267772 h 6858000"/>
              <a:gd name="connsiteX2089" fmla="*/ 6121400 w 12192000"/>
              <a:gd name="connsiteY2089" fmla="*/ 3972941 h 6858000"/>
              <a:gd name="connsiteX2090" fmla="*/ 6416294 w 12192000"/>
              <a:gd name="connsiteY2090" fmla="*/ 3972941 h 6858000"/>
              <a:gd name="connsiteX2091" fmla="*/ 6416294 w 12192000"/>
              <a:gd name="connsiteY2091" fmla="*/ 4267772 h 6858000"/>
              <a:gd name="connsiteX2092" fmla="*/ 6416294 w 12192000"/>
              <a:gd name="connsiteY2092" fmla="*/ 3922141 h 6858000"/>
              <a:gd name="connsiteX2093" fmla="*/ 6121400 w 12192000"/>
              <a:gd name="connsiteY2093" fmla="*/ 3922141 h 6858000"/>
              <a:gd name="connsiteX2094" fmla="*/ 6121400 w 12192000"/>
              <a:gd name="connsiteY2094" fmla="*/ 3627247 h 6858000"/>
              <a:gd name="connsiteX2095" fmla="*/ 6416294 w 12192000"/>
              <a:gd name="connsiteY2095" fmla="*/ 3627247 h 6858000"/>
              <a:gd name="connsiteX2096" fmla="*/ 6416294 w 12192000"/>
              <a:gd name="connsiteY2096" fmla="*/ 3922141 h 6858000"/>
              <a:gd name="connsiteX2097" fmla="*/ 6416294 w 12192000"/>
              <a:gd name="connsiteY2097" fmla="*/ 3576447 h 6858000"/>
              <a:gd name="connsiteX2098" fmla="*/ 6121400 w 12192000"/>
              <a:gd name="connsiteY2098" fmla="*/ 3576447 h 6858000"/>
              <a:gd name="connsiteX2099" fmla="*/ 6121400 w 12192000"/>
              <a:gd name="connsiteY2099" fmla="*/ 3281553 h 6858000"/>
              <a:gd name="connsiteX2100" fmla="*/ 6416294 w 12192000"/>
              <a:gd name="connsiteY2100" fmla="*/ 3281553 h 6858000"/>
              <a:gd name="connsiteX2101" fmla="*/ 6416294 w 12192000"/>
              <a:gd name="connsiteY2101" fmla="*/ 3576447 h 6858000"/>
              <a:gd name="connsiteX2102" fmla="*/ 6416294 w 12192000"/>
              <a:gd name="connsiteY2102" fmla="*/ 3230753 h 6858000"/>
              <a:gd name="connsiteX2103" fmla="*/ 6121400 w 12192000"/>
              <a:gd name="connsiteY2103" fmla="*/ 3230753 h 6858000"/>
              <a:gd name="connsiteX2104" fmla="*/ 6121400 w 12192000"/>
              <a:gd name="connsiteY2104" fmla="*/ 2935859 h 6858000"/>
              <a:gd name="connsiteX2105" fmla="*/ 6416294 w 12192000"/>
              <a:gd name="connsiteY2105" fmla="*/ 2935859 h 6858000"/>
              <a:gd name="connsiteX2106" fmla="*/ 6416294 w 12192000"/>
              <a:gd name="connsiteY2106" fmla="*/ 3230753 h 6858000"/>
              <a:gd name="connsiteX2107" fmla="*/ 6416294 w 12192000"/>
              <a:gd name="connsiteY2107" fmla="*/ 2885059 h 6858000"/>
              <a:gd name="connsiteX2108" fmla="*/ 6121400 w 12192000"/>
              <a:gd name="connsiteY2108" fmla="*/ 2885059 h 6858000"/>
              <a:gd name="connsiteX2109" fmla="*/ 6121400 w 12192000"/>
              <a:gd name="connsiteY2109" fmla="*/ 2590229 h 6858000"/>
              <a:gd name="connsiteX2110" fmla="*/ 6416294 w 12192000"/>
              <a:gd name="connsiteY2110" fmla="*/ 2590229 h 6858000"/>
              <a:gd name="connsiteX2111" fmla="*/ 6416294 w 12192000"/>
              <a:gd name="connsiteY2111" fmla="*/ 2885059 h 6858000"/>
              <a:gd name="connsiteX2112" fmla="*/ 6416294 w 12192000"/>
              <a:gd name="connsiteY2112" fmla="*/ 2539429 h 6858000"/>
              <a:gd name="connsiteX2113" fmla="*/ 6121400 w 12192000"/>
              <a:gd name="connsiteY2113" fmla="*/ 2539429 h 6858000"/>
              <a:gd name="connsiteX2114" fmla="*/ 6121400 w 12192000"/>
              <a:gd name="connsiteY2114" fmla="*/ 2244535 h 6858000"/>
              <a:gd name="connsiteX2115" fmla="*/ 6416294 w 12192000"/>
              <a:gd name="connsiteY2115" fmla="*/ 2244535 h 6858000"/>
              <a:gd name="connsiteX2116" fmla="*/ 6416294 w 12192000"/>
              <a:gd name="connsiteY2116" fmla="*/ 2539429 h 6858000"/>
              <a:gd name="connsiteX2117" fmla="*/ 6416294 w 12192000"/>
              <a:gd name="connsiteY2117" fmla="*/ 2193735 h 6858000"/>
              <a:gd name="connsiteX2118" fmla="*/ 6121400 w 12192000"/>
              <a:gd name="connsiteY2118" fmla="*/ 2193735 h 6858000"/>
              <a:gd name="connsiteX2119" fmla="*/ 6121400 w 12192000"/>
              <a:gd name="connsiteY2119" fmla="*/ 1898841 h 6858000"/>
              <a:gd name="connsiteX2120" fmla="*/ 6416294 w 12192000"/>
              <a:gd name="connsiteY2120" fmla="*/ 1898841 h 6858000"/>
              <a:gd name="connsiteX2121" fmla="*/ 6416294 w 12192000"/>
              <a:gd name="connsiteY2121" fmla="*/ 2193735 h 6858000"/>
              <a:gd name="connsiteX2122" fmla="*/ 6416294 w 12192000"/>
              <a:gd name="connsiteY2122" fmla="*/ 1848041 h 6858000"/>
              <a:gd name="connsiteX2123" fmla="*/ 6121400 w 12192000"/>
              <a:gd name="connsiteY2123" fmla="*/ 1848041 h 6858000"/>
              <a:gd name="connsiteX2124" fmla="*/ 6121400 w 12192000"/>
              <a:gd name="connsiteY2124" fmla="*/ 1553210 h 6858000"/>
              <a:gd name="connsiteX2125" fmla="*/ 6416294 w 12192000"/>
              <a:gd name="connsiteY2125" fmla="*/ 1553210 h 6858000"/>
              <a:gd name="connsiteX2126" fmla="*/ 6416294 w 12192000"/>
              <a:gd name="connsiteY2126" fmla="*/ 1848041 h 6858000"/>
              <a:gd name="connsiteX2127" fmla="*/ 6416294 w 12192000"/>
              <a:gd name="connsiteY2127" fmla="*/ 1502410 h 6858000"/>
              <a:gd name="connsiteX2128" fmla="*/ 6121400 w 12192000"/>
              <a:gd name="connsiteY2128" fmla="*/ 1502410 h 6858000"/>
              <a:gd name="connsiteX2129" fmla="*/ 6121400 w 12192000"/>
              <a:gd name="connsiteY2129" fmla="*/ 1207516 h 6858000"/>
              <a:gd name="connsiteX2130" fmla="*/ 6416294 w 12192000"/>
              <a:gd name="connsiteY2130" fmla="*/ 1207516 h 6858000"/>
              <a:gd name="connsiteX2131" fmla="*/ 6416294 w 12192000"/>
              <a:gd name="connsiteY2131" fmla="*/ 1502410 h 6858000"/>
              <a:gd name="connsiteX2132" fmla="*/ 6416294 w 12192000"/>
              <a:gd name="connsiteY2132" fmla="*/ 1156716 h 6858000"/>
              <a:gd name="connsiteX2133" fmla="*/ 6121400 w 12192000"/>
              <a:gd name="connsiteY2133" fmla="*/ 1156716 h 6858000"/>
              <a:gd name="connsiteX2134" fmla="*/ 6121400 w 12192000"/>
              <a:gd name="connsiteY2134" fmla="*/ 861822 h 6858000"/>
              <a:gd name="connsiteX2135" fmla="*/ 6416294 w 12192000"/>
              <a:gd name="connsiteY2135" fmla="*/ 861822 h 6858000"/>
              <a:gd name="connsiteX2136" fmla="*/ 6416294 w 12192000"/>
              <a:gd name="connsiteY2136" fmla="*/ 1156716 h 6858000"/>
              <a:gd name="connsiteX2137" fmla="*/ 6416294 w 12192000"/>
              <a:gd name="connsiteY2137" fmla="*/ 811022 h 6858000"/>
              <a:gd name="connsiteX2138" fmla="*/ 6121400 w 12192000"/>
              <a:gd name="connsiteY2138" fmla="*/ 811022 h 6858000"/>
              <a:gd name="connsiteX2139" fmla="*/ 6121400 w 12192000"/>
              <a:gd name="connsiteY2139" fmla="*/ 516128 h 6858000"/>
              <a:gd name="connsiteX2140" fmla="*/ 6416294 w 12192000"/>
              <a:gd name="connsiteY2140" fmla="*/ 516128 h 6858000"/>
              <a:gd name="connsiteX2141" fmla="*/ 6416294 w 12192000"/>
              <a:gd name="connsiteY2141" fmla="*/ 811022 h 6858000"/>
              <a:gd name="connsiteX2142" fmla="*/ 6416294 w 12192000"/>
              <a:gd name="connsiteY2142" fmla="*/ 465328 h 6858000"/>
              <a:gd name="connsiteX2143" fmla="*/ 6121400 w 12192000"/>
              <a:gd name="connsiteY2143" fmla="*/ 465328 h 6858000"/>
              <a:gd name="connsiteX2144" fmla="*/ 6121400 w 12192000"/>
              <a:gd name="connsiteY2144" fmla="*/ 170498 h 6858000"/>
              <a:gd name="connsiteX2145" fmla="*/ 6416294 w 12192000"/>
              <a:gd name="connsiteY2145" fmla="*/ 170498 h 6858000"/>
              <a:gd name="connsiteX2146" fmla="*/ 6416294 w 12192000"/>
              <a:gd name="connsiteY2146" fmla="*/ 465328 h 6858000"/>
              <a:gd name="connsiteX2147" fmla="*/ 6761925 w 12192000"/>
              <a:gd name="connsiteY2147" fmla="*/ 6687503 h 6858000"/>
              <a:gd name="connsiteX2148" fmla="*/ 6467094 w 12192000"/>
              <a:gd name="connsiteY2148" fmla="*/ 6687503 h 6858000"/>
              <a:gd name="connsiteX2149" fmla="*/ 6467094 w 12192000"/>
              <a:gd name="connsiteY2149" fmla="*/ 6392672 h 6858000"/>
              <a:gd name="connsiteX2150" fmla="*/ 6761925 w 12192000"/>
              <a:gd name="connsiteY2150" fmla="*/ 6392672 h 6858000"/>
              <a:gd name="connsiteX2151" fmla="*/ 6761925 w 12192000"/>
              <a:gd name="connsiteY2151" fmla="*/ 6687503 h 6858000"/>
              <a:gd name="connsiteX2152" fmla="*/ 6761925 w 12192000"/>
              <a:gd name="connsiteY2152" fmla="*/ 6341872 h 6858000"/>
              <a:gd name="connsiteX2153" fmla="*/ 6467094 w 12192000"/>
              <a:gd name="connsiteY2153" fmla="*/ 6341872 h 6858000"/>
              <a:gd name="connsiteX2154" fmla="*/ 6467094 w 12192000"/>
              <a:gd name="connsiteY2154" fmla="*/ 6046978 h 6858000"/>
              <a:gd name="connsiteX2155" fmla="*/ 6761925 w 12192000"/>
              <a:gd name="connsiteY2155" fmla="*/ 6046978 h 6858000"/>
              <a:gd name="connsiteX2156" fmla="*/ 6761925 w 12192000"/>
              <a:gd name="connsiteY2156" fmla="*/ 6341872 h 6858000"/>
              <a:gd name="connsiteX2157" fmla="*/ 6761925 w 12192000"/>
              <a:gd name="connsiteY2157" fmla="*/ 5996178 h 6858000"/>
              <a:gd name="connsiteX2158" fmla="*/ 6467094 w 12192000"/>
              <a:gd name="connsiteY2158" fmla="*/ 5996178 h 6858000"/>
              <a:gd name="connsiteX2159" fmla="*/ 6467094 w 12192000"/>
              <a:gd name="connsiteY2159" fmla="*/ 5701284 h 6858000"/>
              <a:gd name="connsiteX2160" fmla="*/ 6761925 w 12192000"/>
              <a:gd name="connsiteY2160" fmla="*/ 5701284 h 6858000"/>
              <a:gd name="connsiteX2161" fmla="*/ 6761925 w 12192000"/>
              <a:gd name="connsiteY2161" fmla="*/ 5996178 h 6858000"/>
              <a:gd name="connsiteX2162" fmla="*/ 6761925 w 12192000"/>
              <a:gd name="connsiteY2162" fmla="*/ 5650484 h 6858000"/>
              <a:gd name="connsiteX2163" fmla="*/ 6467094 w 12192000"/>
              <a:gd name="connsiteY2163" fmla="*/ 5650484 h 6858000"/>
              <a:gd name="connsiteX2164" fmla="*/ 6467094 w 12192000"/>
              <a:gd name="connsiteY2164" fmla="*/ 5355590 h 6858000"/>
              <a:gd name="connsiteX2165" fmla="*/ 6761925 w 12192000"/>
              <a:gd name="connsiteY2165" fmla="*/ 5355590 h 6858000"/>
              <a:gd name="connsiteX2166" fmla="*/ 6761925 w 12192000"/>
              <a:gd name="connsiteY2166" fmla="*/ 5650484 h 6858000"/>
              <a:gd name="connsiteX2167" fmla="*/ 6761925 w 12192000"/>
              <a:gd name="connsiteY2167" fmla="*/ 5304790 h 6858000"/>
              <a:gd name="connsiteX2168" fmla="*/ 6467094 w 12192000"/>
              <a:gd name="connsiteY2168" fmla="*/ 5304790 h 6858000"/>
              <a:gd name="connsiteX2169" fmla="*/ 6467094 w 12192000"/>
              <a:gd name="connsiteY2169" fmla="*/ 5009960 h 6858000"/>
              <a:gd name="connsiteX2170" fmla="*/ 6761925 w 12192000"/>
              <a:gd name="connsiteY2170" fmla="*/ 5009960 h 6858000"/>
              <a:gd name="connsiteX2171" fmla="*/ 6761925 w 12192000"/>
              <a:gd name="connsiteY2171" fmla="*/ 5304790 h 6858000"/>
              <a:gd name="connsiteX2172" fmla="*/ 6761925 w 12192000"/>
              <a:gd name="connsiteY2172" fmla="*/ 4959160 h 6858000"/>
              <a:gd name="connsiteX2173" fmla="*/ 6467094 w 12192000"/>
              <a:gd name="connsiteY2173" fmla="*/ 4959160 h 6858000"/>
              <a:gd name="connsiteX2174" fmla="*/ 6467094 w 12192000"/>
              <a:gd name="connsiteY2174" fmla="*/ 4664266 h 6858000"/>
              <a:gd name="connsiteX2175" fmla="*/ 6761925 w 12192000"/>
              <a:gd name="connsiteY2175" fmla="*/ 4664266 h 6858000"/>
              <a:gd name="connsiteX2176" fmla="*/ 6761925 w 12192000"/>
              <a:gd name="connsiteY2176" fmla="*/ 4959160 h 6858000"/>
              <a:gd name="connsiteX2177" fmla="*/ 6761925 w 12192000"/>
              <a:gd name="connsiteY2177" fmla="*/ 4613466 h 6858000"/>
              <a:gd name="connsiteX2178" fmla="*/ 6467094 w 12192000"/>
              <a:gd name="connsiteY2178" fmla="*/ 4613466 h 6858000"/>
              <a:gd name="connsiteX2179" fmla="*/ 6467094 w 12192000"/>
              <a:gd name="connsiteY2179" fmla="*/ 4318572 h 6858000"/>
              <a:gd name="connsiteX2180" fmla="*/ 6761925 w 12192000"/>
              <a:gd name="connsiteY2180" fmla="*/ 4318572 h 6858000"/>
              <a:gd name="connsiteX2181" fmla="*/ 6761925 w 12192000"/>
              <a:gd name="connsiteY2181" fmla="*/ 4613466 h 6858000"/>
              <a:gd name="connsiteX2182" fmla="*/ 6761925 w 12192000"/>
              <a:gd name="connsiteY2182" fmla="*/ 4267772 h 6858000"/>
              <a:gd name="connsiteX2183" fmla="*/ 6467094 w 12192000"/>
              <a:gd name="connsiteY2183" fmla="*/ 4267772 h 6858000"/>
              <a:gd name="connsiteX2184" fmla="*/ 6467094 w 12192000"/>
              <a:gd name="connsiteY2184" fmla="*/ 3972941 h 6858000"/>
              <a:gd name="connsiteX2185" fmla="*/ 6761925 w 12192000"/>
              <a:gd name="connsiteY2185" fmla="*/ 3972941 h 6858000"/>
              <a:gd name="connsiteX2186" fmla="*/ 6761925 w 12192000"/>
              <a:gd name="connsiteY2186" fmla="*/ 4267772 h 6858000"/>
              <a:gd name="connsiteX2187" fmla="*/ 6761925 w 12192000"/>
              <a:gd name="connsiteY2187" fmla="*/ 3922141 h 6858000"/>
              <a:gd name="connsiteX2188" fmla="*/ 6467094 w 12192000"/>
              <a:gd name="connsiteY2188" fmla="*/ 3922141 h 6858000"/>
              <a:gd name="connsiteX2189" fmla="*/ 6467094 w 12192000"/>
              <a:gd name="connsiteY2189" fmla="*/ 3627247 h 6858000"/>
              <a:gd name="connsiteX2190" fmla="*/ 6761925 w 12192000"/>
              <a:gd name="connsiteY2190" fmla="*/ 3627247 h 6858000"/>
              <a:gd name="connsiteX2191" fmla="*/ 6761925 w 12192000"/>
              <a:gd name="connsiteY2191" fmla="*/ 3922141 h 6858000"/>
              <a:gd name="connsiteX2192" fmla="*/ 6761925 w 12192000"/>
              <a:gd name="connsiteY2192" fmla="*/ 3576447 h 6858000"/>
              <a:gd name="connsiteX2193" fmla="*/ 6467094 w 12192000"/>
              <a:gd name="connsiteY2193" fmla="*/ 3576447 h 6858000"/>
              <a:gd name="connsiteX2194" fmla="*/ 6467094 w 12192000"/>
              <a:gd name="connsiteY2194" fmla="*/ 3281553 h 6858000"/>
              <a:gd name="connsiteX2195" fmla="*/ 6761925 w 12192000"/>
              <a:gd name="connsiteY2195" fmla="*/ 3281553 h 6858000"/>
              <a:gd name="connsiteX2196" fmla="*/ 6761925 w 12192000"/>
              <a:gd name="connsiteY2196" fmla="*/ 3576447 h 6858000"/>
              <a:gd name="connsiteX2197" fmla="*/ 6761925 w 12192000"/>
              <a:gd name="connsiteY2197" fmla="*/ 3230753 h 6858000"/>
              <a:gd name="connsiteX2198" fmla="*/ 6467094 w 12192000"/>
              <a:gd name="connsiteY2198" fmla="*/ 3230753 h 6858000"/>
              <a:gd name="connsiteX2199" fmla="*/ 6467094 w 12192000"/>
              <a:gd name="connsiteY2199" fmla="*/ 2935859 h 6858000"/>
              <a:gd name="connsiteX2200" fmla="*/ 6761925 w 12192000"/>
              <a:gd name="connsiteY2200" fmla="*/ 2935859 h 6858000"/>
              <a:gd name="connsiteX2201" fmla="*/ 6761925 w 12192000"/>
              <a:gd name="connsiteY2201" fmla="*/ 3230753 h 6858000"/>
              <a:gd name="connsiteX2202" fmla="*/ 6761925 w 12192000"/>
              <a:gd name="connsiteY2202" fmla="*/ 2885059 h 6858000"/>
              <a:gd name="connsiteX2203" fmla="*/ 6467094 w 12192000"/>
              <a:gd name="connsiteY2203" fmla="*/ 2885059 h 6858000"/>
              <a:gd name="connsiteX2204" fmla="*/ 6467094 w 12192000"/>
              <a:gd name="connsiteY2204" fmla="*/ 2590229 h 6858000"/>
              <a:gd name="connsiteX2205" fmla="*/ 6761925 w 12192000"/>
              <a:gd name="connsiteY2205" fmla="*/ 2590229 h 6858000"/>
              <a:gd name="connsiteX2206" fmla="*/ 6761925 w 12192000"/>
              <a:gd name="connsiteY2206" fmla="*/ 2885059 h 6858000"/>
              <a:gd name="connsiteX2207" fmla="*/ 6761925 w 12192000"/>
              <a:gd name="connsiteY2207" fmla="*/ 2539429 h 6858000"/>
              <a:gd name="connsiteX2208" fmla="*/ 6467094 w 12192000"/>
              <a:gd name="connsiteY2208" fmla="*/ 2539429 h 6858000"/>
              <a:gd name="connsiteX2209" fmla="*/ 6467094 w 12192000"/>
              <a:gd name="connsiteY2209" fmla="*/ 2244535 h 6858000"/>
              <a:gd name="connsiteX2210" fmla="*/ 6761925 w 12192000"/>
              <a:gd name="connsiteY2210" fmla="*/ 2244535 h 6858000"/>
              <a:gd name="connsiteX2211" fmla="*/ 6761925 w 12192000"/>
              <a:gd name="connsiteY2211" fmla="*/ 2539429 h 6858000"/>
              <a:gd name="connsiteX2212" fmla="*/ 6761925 w 12192000"/>
              <a:gd name="connsiteY2212" fmla="*/ 2193735 h 6858000"/>
              <a:gd name="connsiteX2213" fmla="*/ 6467094 w 12192000"/>
              <a:gd name="connsiteY2213" fmla="*/ 2193735 h 6858000"/>
              <a:gd name="connsiteX2214" fmla="*/ 6467094 w 12192000"/>
              <a:gd name="connsiteY2214" fmla="*/ 1898841 h 6858000"/>
              <a:gd name="connsiteX2215" fmla="*/ 6761925 w 12192000"/>
              <a:gd name="connsiteY2215" fmla="*/ 1898841 h 6858000"/>
              <a:gd name="connsiteX2216" fmla="*/ 6761925 w 12192000"/>
              <a:gd name="connsiteY2216" fmla="*/ 2193735 h 6858000"/>
              <a:gd name="connsiteX2217" fmla="*/ 6761925 w 12192000"/>
              <a:gd name="connsiteY2217" fmla="*/ 1848041 h 6858000"/>
              <a:gd name="connsiteX2218" fmla="*/ 6467094 w 12192000"/>
              <a:gd name="connsiteY2218" fmla="*/ 1848041 h 6858000"/>
              <a:gd name="connsiteX2219" fmla="*/ 6467094 w 12192000"/>
              <a:gd name="connsiteY2219" fmla="*/ 1553210 h 6858000"/>
              <a:gd name="connsiteX2220" fmla="*/ 6761925 w 12192000"/>
              <a:gd name="connsiteY2220" fmla="*/ 1553210 h 6858000"/>
              <a:gd name="connsiteX2221" fmla="*/ 6761925 w 12192000"/>
              <a:gd name="connsiteY2221" fmla="*/ 1848041 h 6858000"/>
              <a:gd name="connsiteX2222" fmla="*/ 6761925 w 12192000"/>
              <a:gd name="connsiteY2222" fmla="*/ 1502410 h 6858000"/>
              <a:gd name="connsiteX2223" fmla="*/ 6467094 w 12192000"/>
              <a:gd name="connsiteY2223" fmla="*/ 1502410 h 6858000"/>
              <a:gd name="connsiteX2224" fmla="*/ 6467094 w 12192000"/>
              <a:gd name="connsiteY2224" fmla="*/ 1207516 h 6858000"/>
              <a:gd name="connsiteX2225" fmla="*/ 6761925 w 12192000"/>
              <a:gd name="connsiteY2225" fmla="*/ 1207516 h 6858000"/>
              <a:gd name="connsiteX2226" fmla="*/ 6761925 w 12192000"/>
              <a:gd name="connsiteY2226" fmla="*/ 1502410 h 6858000"/>
              <a:gd name="connsiteX2227" fmla="*/ 6761925 w 12192000"/>
              <a:gd name="connsiteY2227" fmla="*/ 1156716 h 6858000"/>
              <a:gd name="connsiteX2228" fmla="*/ 6467094 w 12192000"/>
              <a:gd name="connsiteY2228" fmla="*/ 1156716 h 6858000"/>
              <a:gd name="connsiteX2229" fmla="*/ 6467094 w 12192000"/>
              <a:gd name="connsiteY2229" fmla="*/ 861822 h 6858000"/>
              <a:gd name="connsiteX2230" fmla="*/ 6761925 w 12192000"/>
              <a:gd name="connsiteY2230" fmla="*/ 861822 h 6858000"/>
              <a:gd name="connsiteX2231" fmla="*/ 6761925 w 12192000"/>
              <a:gd name="connsiteY2231" fmla="*/ 1156716 h 6858000"/>
              <a:gd name="connsiteX2232" fmla="*/ 6761925 w 12192000"/>
              <a:gd name="connsiteY2232" fmla="*/ 811022 h 6858000"/>
              <a:gd name="connsiteX2233" fmla="*/ 6467094 w 12192000"/>
              <a:gd name="connsiteY2233" fmla="*/ 811022 h 6858000"/>
              <a:gd name="connsiteX2234" fmla="*/ 6467094 w 12192000"/>
              <a:gd name="connsiteY2234" fmla="*/ 516128 h 6858000"/>
              <a:gd name="connsiteX2235" fmla="*/ 6761925 w 12192000"/>
              <a:gd name="connsiteY2235" fmla="*/ 516128 h 6858000"/>
              <a:gd name="connsiteX2236" fmla="*/ 6761925 w 12192000"/>
              <a:gd name="connsiteY2236" fmla="*/ 811022 h 6858000"/>
              <a:gd name="connsiteX2237" fmla="*/ 6761925 w 12192000"/>
              <a:gd name="connsiteY2237" fmla="*/ 465328 h 6858000"/>
              <a:gd name="connsiteX2238" fmla="*/ 6467094 w 12192000"/>
              <a:gd name="connsiteY2238" fmla="*/ 465328 h 6858000"/>
              <a:gd name="connsiteX2239" fmla="*/ 6467094 w 12192000"/>
              <a:gd name="connsiteY2239" fmla="*/ 170498 h 6858000"/>
              <a:gd name="connsiteX2240" fmla="*/ 6761925 w 12192000"/>
              <a:gd name="connsiteY2240" fmla="*/ 170498 h 6858000"/>
              <a:gd name="connsiteX2241" fmla="*/ 6761925 w 12192000"/>
              <a:gd name="connsiteY2241" fmla="*/ 465328 h 6858000"/>
              <a:gd name="connsiteX2242" fmla="*/ 7107619 w 12192000"/>
              <a:gd name="connsiteY2242" fmla="*/ 6687503 h 6858000"/>
              <a:gd name="connsiteX2243" fmla="*/ 6812725 w 12192000"/>
              <a:gd name="connsiteY2243" fmla="*/ 6687503 h 6858000"/>
              <a:gd name="connsiteX2244" fmla="*/ 6812725 w 12192000"/>
              <a:gd name="connsiteY2244" fmla="*/ 6392672 h 6858000"/>
              <a:gd name="connsiteX2245" fmla="*/ 7107619 w 12192000"/>
              <a:gd name="connsiteY2245" fmla="*/ 6392672 h 6858000"/>
              <a:gd name="connsiteX2246" fmla="*/ 7107619 w 12192000"/>
              <a:gd name="connsiteY2246" fmla="*/ 6687503 h 6858000"/>
              <a:gd name="connsiteX2247" fmla="*/ 7107619 w 12192000"/>
              <a:gd name="connsiteY2247" fmla="*/ 6341872 h 6858000"/>
              <a:gd name="connsiteX2248" fmla="*/ 6812725 w 12192000"/>
              <a:gd name="connsiteY2248" fmla="*/ 6341872 h 6858000"/>
              <a:gd name="connsiteX2249" fmla="*/ 6812725 w 12192000"/>
              <a:gd name="connsiteY2249" fmla="*/ 6046978 h 6858000"/>
              <a:gd name="connsiteX2250" fmla="*/ 7107619 w 12192000"/>
              <a:gd name="connsiteY2250" fmla="*/ 6046978 h 6858000"/>
              <a:gd name="connsiteX2251" fmla="*/ 7107619 w 12192000"/>
              <a:gd name="connsiteY2251" fmla="*/ 6341872 h 6858000"/>
              <a:gd name="connsiteX2252" fmla="*/ 7107619 w 12192000"/>
              <a:gd name="connsiteY2252" fmla="*/ 5996178 h 6858000"/>
              <a:gd name="connsiteX2253" fmla="*/ 6812725 w 12192000"/>
              <a:gd name="connsiteY2253" fmla="*/ 5996178 h 6858000"/>
              <a:gd name="connsiteX2254" fmla="*/ 6812725 w 12192000"/>
              <a:gd name="connsiteY2254" fmla="*/ 5701284 h 6858000"/>
              <a:gd name="connsiteX2255" fmla="*/ 7107619 w 12192000"/>
              <a:gd name="connsiteY2255" fmla="*/ 5701284 h 6858000"/>
              <a:gd name="connsiteX2256" fmla="*/ 7107619 w 12192000"/>
              <a:gd name="connsiteY2256" fmla="*/ 5996178 h 6858000"/>
              <a:gd name="connsiteX2257" fmla="*/ 7107619 w 12192000"/>
              <a:gd name="connsiteY2257" fmla="*/ 5650484 h 6858000"/>
              <a:gd name="connsiteX2258" fmla="*/ 6812725 w 12192000"/>
              <a:gd name="connsiteY2258" fmla="*/ 5650484 h 6858000"/>
              <a:gd name="connsiteX2259" fmla="*/ 6812725 w 12192000"/>
              <a:gd name="connsiteY2259" fmla="*/ 5355590 h 6858000"/>
              <a:gd name="connsiteX2260" fmla="*/ 7107619 w 12192000"/>
              <a:gd name="connsiteY2260" fmla="*/ 5355590 h 6858000"/>
              <a:gd name="connsiteX2261" fmla="*/ 7107619 w 12192000"/>
              <a:gd name="connsiteY2261" fmla="*/ 5650484 h 6858000"/>
              <a:gd name="connsiteX2262" fmla="*/ 7107619 w 12192000"/>
              <a:gd name="connsiteY2262" fmla="*/ 5304790 h 6858000"/>
              <a:gd name="connsiteX2263" fmla="*/ 6812725 w 12192000"/>
              <a:gd name="connsiteY2263" fmla="*/ 5304790 h 6858000"/>
              <a:gd name="connsiteX2264" fmla="*/ 6812725 w 12192000"/>
              <a:gd name="connsiteY2264" fmla="*/ 5009960 h 6858000"/>
              <a:gd name="connsiteX2265" fmla="*/ 7107619 w 12192000"/>
              <a:gd name="connsiteY2265" fmla="*/ 5009960 h 6858000"/>
              <a:gd name="connsiteX2266" fmla="*/ 7107619 w 12192000"/>
              <a:gd name="connsiteY2266" fmla="*/ 5304790 h 6858000"/>
              <a:gd name="connsiteX2267" fmla="*/ 7107619 w 12192000"/>
              <a:gd name="connsiteY2267" fmla="*/ 4959160 h 6858000"/>
              <a:gd name="connsiteX2268" fmla="*/ 6812725 w 12192000"/>
              <a:gd name="connsiteY2268" fmla="*/ 4959160 h 6858000"/>
              <a:gd name="connsiteX2269" fmla="*/ 6812725 w 12192000"/>
              <a:gd name="connsiteY2269" fmla="*/ 4664266 h 6858000"/>
              <a:gd name="connsiteX2270" fmla="*/ 7107619 w 12192000"/>
              <a:gd name="connsiteY2270" fmla="*/ 4664266 h 6858000"/>
              <a:gd name="connsiteX2271" fmla="*/ 7107619 w 12192000"/>
              <a:gd name="connsiteY2271" fmla="*/ 4959160 h 6858000"/>
              <a:gd name="connsiteX2272" fmla="*/ 7107619 w 12192000"/>
              <a:gd name="connsiteY2272" fmla="*/ 4613466 h 6858000"/>
              <a:gd name="connsiteX2273" fmla="*/ 6812725 w 12192000"/>
              <a:gd name="connsiteY2273" fmla="*/ 4613466 h 6858000"/>
              <a:gd name="connsiteX2274" fmla="*/ 6812725 w 12192000"/>
              <a:gd name="connsiteY2274" fmla="*/ 4318572 h 6858000"/>
              <a:gd name="connsiteX2275" fmla="*/ 7107619 w 12192000"/>
              <a:gd name="connsiteY2275" fmla="*/ 4318572 h 6858000"/>
              <a:gd name="connsiteX2276" fmla="*/ 7107619 w 12192000"/>
              <a:gd name="connsiteY2276" fmla="*/ 4613466 h 6858000"/>
              <a:gd name="connsiteX2277" fmla="*/ 7107619 w 12192000"/>
              <a:gd name="connsiteY2277" fmla="*/ 4267772 h 6858000"/>
              <a:gd name="connsiteX2278" fmla="*/ 6812725 w 12192000"/>
              <a:gd name="connsiteY2278" fmla="*/ 4267772 h 6858000"/>
              <a:gd name="connsiteX2279" fmla="*/ 6812725 w 12192000"/>
              <a:gd name="connsiteY2279" fmla="*/ 3972941 h 6858000"/>
              <a:gd name="connsiteX2280" fmla="*/ 7107619 w 12192000"/>
              <a:gd name="connsiteY2280" fmla="*/ 3972941 h 6858000"/>
              <a:gd name="connsiteX2281" fmla="*/ 7107619 w 12192000"/>
              <a:gd name="connsiteY2281" fmla="*/ 4267772 h 6858000"/>
              <a:gd name="connsiteX2282" fmla="*/ 7107619 w 12192000"/>
              <a:gd name="connsiteY2282" fmla="*/ 3922141 h 6858000"/>
              <a:gd name="connsiteX2283" fmla="*/ 6812725 w 12192000"/>
              <a:gd name="connsiteY2283" fmla="*/ 3922141 h 6858000"/>
              <a:gd name="connsiteX2284" fmla="*/ 6812725 w 12192000"/>
              <a:gd name="connsiteY2284" fmla="*/ 3627247 h 6858000"/>
              <a:gd name="connsiteX2285" fmla="*/ 7107619 w 12192000"/>
              <a:gd name="connsiteY2285" fmla="*/ 3627247 h 6858000"/>
              <a:gd name="connsiteX2286" fmla="*/ 7107619 w 12192000"/>
              <a:gd name="connsiteY2286" fmla="*/ 3922141 h 6858000"/>
              <a:gd name="connsiteX2287" fmla="*/ 7107619 w 12192000"/>
              <a:gd name="connsiteY2287" fmla="*/ 3576447 h 6858000"/>
              <a:gd name="connsiteX2288" fmla="*/ 6812725 w 12192000"/>
              <a:gd name="connsiteY2288" fmla="*/ 3576447 h 6858000"/>
              <a:gd name="connsiteX2289" fmla="*/ 6812725 w 12192000"/>
              <a:gd name="connsiteY2289" fmla="*/ 3281553 h 6858000"/>
              <a:gd name="connsiteX2290" fmla="*/ 7107619 w 12192000"/>
              <a:gd name="connsiteY2290" fmla="*/ 3281553 h 6858000"/>
              <a:gd name="connsiteX2291" fmla="*/ 7107619 w 12192000"/>
              <a:gd name="connsiteY2291" fmla="*/ 3576447 h 6858000"/>
              <a:gd name="connsiteX2292" fmla="*/ 7107619 w 12192000"/>
              <a:gd name="connsiteY2292" fmla="*/ 3230753 h 6858000"/>
              <a:gd name="connsiteX2293" fmla="*/ 6812725 w 12192000"/>
              <a:gd name="connsiteY2293" fmla="*/ 3230753 h 6858000"/>
              <a:gd name="connsiteX2294" fmla="*/ 6812725 w 12192000"/>
              <a:gd name="connsiteY2294" fmla="*/ 2935859 h 6858000"/>
              <a:gd name="connsiteX2295" fmla="*/ 7107619 w 12192000"/>
              <a:gd name="connsiteY2295" fmla="*/ 2935859 h 6858000"/>
              <a:gd name="connsiteX2296" fmla="*/ 7107619 w 12192000"/>
              <a:gd name="connsiteY2296" fmla="*/ 3230753 h 6858000"/>
              <a:gd name="connsiteX2297" fmla="*/ 7107619 w 12192000"/>
              <a:gd name="connsiteY2297" fmla="*/ 2885059 h 6858000"/>
              <a:gd name="connsiteX2298" fmla="*/ 6812725 w 12192000"/>
              <a:gd name="connsiteY2298" fmla="*/ 2885059 h 6858000"/>
              <a:gd name="connsiteX2299" fmla="*/ 6812725 w 12192000"/>
              <a:gd name="connsiteY2299" fmla="*/ 2590229 h 6858000"/>
              <a:gd name="connsiteX2300" fmla="*/ 7107619 w 12192000"/>
              <a:gd name="connsiteY2300" fmla="*/ 2590229 h 6858000"/>
              <a:gd name="connsiteX2301" fmla="*/ 7107619 w 12192000"/>
              <a:gd name="connsiteY2301" fmla="*/ 2885059 h 6858000"/>
              <a:gd name="connsiteX2302" fmla="*/ 7107619 w 12192000"/>
              <a:gd name="connsiteY2302" fmla="*/ 2539429 h 6858000"/>
              <a:gd name="connsiteX2303" fmla="*/ 6812725 w 12192000"/>
              <a:gd name="connsiteY2303" fmla="*/ 2539429 h 6858000"/>
              <a:gd name="connsiteX2304" fmla="*/ 6812725 w 12192000"/>
              <a:gd name="connsiteY2304" fmla="*/ 2244535 h 6858000"/>
              <a:gd name="connsiteX2305" fmla="*/ 7107619 w 12192000"/>
              <a:gd name="connsiteY2305" fmla="*/ 2244535 h 6858000"/>
              <a:gd name="connsiteX2306" fmla="*/ 7107619 w 12192000"/>
              <a:gd name="connsiteY2306" fmla="*/ 2539429 h 6858000"/>
              <a:gd name="connsiteX2307" fmla="*/ 7107619 w 12192000"/>
              <a:gd name="connsiteY2307" fmla="*/ 2193735 h 6858000"/>
              <a:gd name="connsiteX2308" fmla="*/ 6812725 w 12192000"/>
              <a:gd name="connsiteY2308" fmla="*/ 2193735 h 6858000"/>
              <a:gd name="connsiteX2309" fmla="*/ 6812725 w 12192000"/>
              <a:gd name="connsiteY2309" fmla="*/ 1898841 h 6858000"/>
              <a:gd name="connsiteX2310" fmla="*/ 7107619 w 12192000"/>
              <a:gd name="connsiteY2310" fmla="*/ 1898841 h 6858000"/>
              <a:gd name="connsiteX2311" fmla="*/ 7107619 w 12192000"/>
              <a:gd name="connsiteY2311" fmla="*/ 2193735 h 6858000"/>
              <a:gd name="connsiteX2312" fmla="*/ 7107619 w 12192000"/>
              <a:gd name="connsiteY2312" fmla="*/ 1848041 h 6858000"/>
              <a:gd name="connsiteX2313" fmla="*/ 6812725 w 12192000"/>
              <a:gd name="connsiteY2313" fmla="*/ 1848041 h 6858000"/>
              <a:gd name="connsiteX2314" fmla="*/ 6812725 w 12192000"/>
              <a:gd name="connsiteY2314" fmla="*/ 1553210 h 6858000"/>
              <a:gd name="connsiteX2315" fmla="*/ 7107619 w 12192000"/>
              <a:gd name="connsiteY2315" fmla="*/ 1553210 h 6858000"/>
              <a:gd name="connsiteX2316" fmla="*/ 7107619 w 12192000"/>
              <a:gd name="connsiteY2316" fmla="*/ 1848041 h 6858000"/>
              <a:gd name="connsiteX2317" fmla="*/ 7107619 w 12192000"/>
              <a:gd name="connsiteY2317" fmla="*/ 1502410 h 6858000"/>
              <a:gd name="connsiteX2318" fmla="*/ 6812725 w 12192000"/>
              <a:gd name="connsiteY2318" fmla="*/ 1502410 h 6858000"/>
              <a:gd name="connsiteX2319" fmla="*/ 6812725 w 12192000"/>
              <a:gd name="connsiteY2319" fmla="*/ 1207516 h 6858000"/>
              <a:gd name="connsiteX2320" fmla="*/ 7107619 w 12192000"/>
              <a:gd name="connsiteY2320" fmla="*/ 1207516 h 6858000"/>
              <a:gd name="connsiteX2321" fmla="*/ 7107619 w 12192000"/>
              <a:gd name="connsiteY2321" fmla="*/ 1502410 h 6858000"/>
              <a:gd name="connsiteX2322" fmla="*/ 7107619 w 12192000"/>
              <a:gd name="connsiteY2322" fmla="*/ 1156716 h 6858000"/>
              <a:gd name="connsiteX2323" fmla="*/ 6812725 w 12192000"/>
              <a:gd name="connsiteY2323" fmla="*/ 1156716 h 6858000"/>
              <a:gd name="connsiteX2324" fmla="*/ 6812725 w 12192000"/>
              <a:gd name="connsiteY2324" fmla="*/ 861822 h 6858000"/>
              <a:gd name="connsiteX2325" fmla="*/ 7107619 w 12192000"/>
              <a:gd name="connsiteY2325" fmla="*/ 861822 h 6858000"/>
              <a:gd name="connsiteX2326" fmla="*/ 7107619 w 12192000"/>
              <a:gd name="connsiteY2326" fmla="*/ 1156716 h 6858000"/>
              <a:gd name="connsiteX2327" fmla="*/ 7107619 w 12192000"/>
              <a:gd name="connsiteY2327" fmla="*/ 811022 h 6858000"/>
              <a:gd name="connsiteX2328" fmla="*/ 6812725 w 12192000"/>
              <a:gd name="connsiteY2328" fmla="*/ 811022 h 6858000"/>
              <a:gd name="connsiteX2329" fmla="*/ 6812725 w 12192000"/>
              <a:gd name="connsiteY2329" fmla="*/ 516128 h 6858000"/>
              <a:gd name="connsiteX2330" fmla="*/ 7107619 w 12192000"/>
              <a:gd name="connsiteY2330" fmla="*/ 516128 h 6858000"/>
              <a:gd name="connsiteX2331" fmla="*/ 7107619 w 12192000"/>
              <a:gd name="connsiteY2331" fmla="*/ 811022 h 6858000"/>
              <a:gd name="connsiteX2332" fmla="*/ 7107619 w 12192000"/>
              <a:gd name="connsiteY2332" fmla="*/ 465328 h 6858000"/>
              <a:gd name="connsiteX2333" fmla="*/ 6812725 w 12192000"/>
              <a:gd name="connsiteY2333" fmla="*/ 465328 h 6858000"/>
              <a:gd name="connsiteX2334" fmla="*/ 6812725 w 12192000"/>
              <a:gd name="connsiteY2334" fmla="*/ 170498 h 6858000"/>
              <a:gd name="connsiteX2335" fmla="*/ 7107619 w 12192000"/>
              <a:gd name="connsiteY2335" fmla="*/ 170498 h 6858000"/>
              <a:gd name="connsiteX2336" fmla="*/ 7107619 w 12192000"/>
              <a:gd name="connsiteY2336" fmla="*/ 465328 h 6858000"/>
              <a:gd name="connsiteX2337" fmla="*/ 7453313 w 12192000"/>
              <a:gd name="connsiteY2337" fmla="*/ 6687503 h 6858000"/>
              <a:gd name="connsiteX2338" fmla="*/ 7158419 w 12192000"/>
              <a:gd name="connsiteY2338" fmla="*/ 6687503 h 6858000"/>
              <a:gd name="connsiteX2339" fmla="*/ 7158419 w 12192000"/>
              <a:gd name="connsiteY2339" fmla="*/ 6392672 h 6858000"/>
              <a:gd name="connsiteX2340" fmla="*/ 7453313 w 12192000"/>
              <a:gd name="connsiteY2340" fmla="*/ 6392672 h 6858000"/>
              <a:gd name="connsiteX2341" fmla="*/ 7453313 w 12192000"/>
              <a:gd name="connsiteY2341" fmla="*/ 6687503 h 6858000"/>
              <a:gd name="connsiteX2342" fmla="*/ 7453313 w 12192000"/>
              <a:gd name="connsiteY2342" fmla="*/ 6341872 h 6858000"/>
              <a:gd name="connsiteX2343" fmla="*/ 7158419 w 12192000"/>
              <a:gd name="connsiteY2343" fmla="*/ 6341872 h 6858000"/>
              <a:gd name="connsiteX2344" fmla="*/ 7158419 w 12192000"/>
              <a:gd name="connsiteY2344" fmla="*/ 6046978 h 6858000"/>
              <a:gd name="connsiteX2345" fmla="*/ 7453313 w 12192000"/>
              <a:gd name="connsiteY2345" fmla="*/ 6046978 h 6858000"/>
              <a:gd name="connsiteX2346" fmla="*/ 7453313 w 12192000"/>
              <a:gd name="connsiteY2346" fmla="*/ 6341872 h 6858000"/>
              <a:gd name="connsiteX2347" fmla="*/ 7453313 w 12192000"/>
              <a:gd name="connsiteY2347" fmla="*/ 5996178 h 6858000"/>
              <a:gd name="connsiteX2348" fmla="*/ 7158419 w 12192000"/>
              <a:gd name="connsiteY2348" fmla="*/ 5996178 h 6858000"/>
              <a:gd name="connsiteX2349" fmla="*/ 7158419 w 12192000"/>
              <a:gd name="connsiteY2349" fmla="*/ 5701284 h 6858000"/>
              <a:gd name="connsiteX2350" fmla="*/ 7453313 w 12192000"/>
              <a:gd name="connsiteY2350" fmla="*/ 5701284 h 6858000"/>
              <a:gd name="connsiteX2351" fmla="*/ 7453313 w 12192000"/>
              <a:gd name="connsiteY2351" fmla="*/ 5996178 h 6858000"/>
              <a:gd name="connsiteX2352" fmla="*/ 7453313 w 12192000"/>
              <a:gd name="connsiteY2352" fmla="*/ 5650484 h 6858000"/>
              <a:gd name="connsiteX2353" fmla="*/ 7158419 w 12192000"/>
              <a:gd name="connsiteY2353" fmla="*/ 5650484 h 6858000"/>
              <a:gd name="connsiteX2354" fmla="*/ 7158419 w 12192000"/>
              <a:gd name="connsiteY2354" fmla="*/ 5355590 h 6858000"/>
              <a:gd name="connsiteX2355" fmla="*/ 7453313 w 12192000"/>
              <a:gd name="connsiteY2355" fmla="*/ 5355590 h 6858000"/>
              <a:gd name="connsiteX2356" fmla="*/ 7453313 w 12192000"/>
              <a:gd name="connsiteY2356" fmla="*/ 5650484 h 6858000"/>
              <a:gd name="connsiteX2357" fmla="*/ 7453313 w 12192000"/>
              <a:gd name="connsiteY2357" fmla="*/ 5304790 h 6858000"/>
              <a:gd name="connsiteX2358" fmla="*/ 7158419 w 12192000"/>
              <a:gd name="connsiteY2358" fmla="*/ 5304790 h 6858000"/>
              <a:gd name="connsiteX2359" fmla="*/ 7158419 w 12192000"/>
              <a:gd name="connsiteY2359" fmla="*/ 5009960 h 6858000"/>
              <a:gd name="connsiteX2360" fmla="*/ 7453313 w 12192000"/>
              <a:gd name="connsiteY2360" fmla="*/ 5009960 h 6858000"/>
              <a:gd name="connsiteX2361" fmla="*/ 7453313 w 12192000"/>
              <a:gd name="connsiteY2361" fmla="*/ 5304790 h 6858000"/>
              <a:gd name="connsiteX2362" fmla="*/ 7453313 w 12192000"/>
              <a:gd name="connsiteY2362" fmla="*/ 4959160 h 6858000"/>
              <a:gd name="connsiteX2363" fmla="*/ 7158419 w 12192000"/>
              <a:gd name="connsiteY2363" fmla="*/ 4959160 h 6858000"/>
              <a:gd name="connsiteX2364" fmla="*/ 7158419 w 12192000"/>
              <a:gd name="connsiteY2364" fmla="*/ 4664266 h 6858000"/>
              <a:gd name="connsiteX2365" fmla="*/ 7453313 w 12192000"/>
              <a:gd name="connsiteY2365" fmla="*/ 4664266 h 6858000"/>
              <a:gd name="connsiteX2366" fmla="*/ 7453313 w 12192000"/>
              <a:gd name="connsiteY2366" fmla="*/ 4959160 h 6858000"/>
              <a:gd name="connsiteX2367" fmla="*/ 7453313 w 12192000"/>
              <a:gd name="connsiteY2367" fmla="*/ 4613466 h 6858000"/>
              <a:gd name="connsiteX2368" fmla="*/ 7158419 w 12192000"/>
              <a:gd name="connsiteY2368" fmla="*/ 4613466 h 6858000"/>
              <a:gd name="connsiteX2369" fmla="*/ 7158419 w 12192000"/>
              <a:gd name="connsiteY2369" fmla="*/ 4318572 h 6858000"/>
              <a:gd name="connsiteX2370" fmla="*/ 7453313 w 12192000"/>
              <a:gd name="connsiteY2370" fmla="*/ 4318572 h 6858000"/>
              <a:gd name="connsiteX2371" fmla="*/ 7453313 w 12192000"/>
              <a:gd name="connsiteY2371" fmla="*/ 4613466 h 6858000"/>
              <a:gd name="connsiteX2372" fmla="*/ 7453313 w 12192000"/>
              <a:gd name="connsiteY2372" fmla="*/ 4267772 h 6858000"/>
              <a:gd name="connsiteX2373" fmla="*/ 7158419 w 12192000"/>
              <a:gd name="connsiteY2373" fmla="*/ 4267772 h 6858000"/>
              <a:gd name="connsiteX2374" fmla="*/ 7158419 w 12192000"/>
              <a:gd name="connsiteY2374" fmla="*/ 3972941 h 6858000"/>
              <a:gd name="connsiteX2375" fmla="*/ 7453313 w 12192000"/>
              <a:gd name="connsiteY2375" fmla="*/ 3972941 h 6858000"/>
              <a:gd name="connsiteX2376" fmla="*/ 7453313 w 12192000"/>
              <a:gd name="connsiteY2376" fmla="*/ 4267772 h 6858000"/>
              <a:gd name="connsiteX2377" fmla="*/ 7453313 w 12192000"/>
              <a:gd name="connsiteY2377" fmla="*/ 3922141 h 6858000"/>
              <a:gd name="connsiteX2378" fmla="*/ 7158419 w 12192000"/>
              <a:gd name="connsiteY2378" fmla="*/ 3922141 h 6858000"/>
              <a:gd name="connsiteX2379" fmla="*/ 7158419 w 12192000"/>
              <a:gd name="connsiteY2379" fmla="*/ 3627247 h 6858000"/>
              <a:gd name="connsiteX2380" fmla="*/ 7453313 w 12192000"/>
              <a:gd name="connsiteY2380" fmla="*/ 3627247 h 6858000"/>
              <a:gd name="connsiteX2381" fmla="*/ 7453313 w 12192000"/>
              <a:gd name="connsiteY2381" fmla="*/ 3922141 h 6858000"/>
              <a:gd name="connsiteX2382" fmla="*/ 7453313 w 12192000"/>
              <a:gd name="connsiteY2382" fmla="*/ 3576447 h 6858000"/>
              <a:gd name="connsiteX2383" fmla="*/ 7158419 w 12192000"/>
              <a:gd name="connsiteY2383" fmla="*/ 3576447 h 6858000"/>
              <a:gd name="connsiteX2384" fmla="*/ 7158419 w 12192000"/>
              <a:gd name="connsiteY2384" fmla="*/ 3281553 h 6858000"/>
              <a:gd name="connsiteX2385" fmla="*/ 7453313 w 12192000"/>
              <a:gd name="connsiteY2385" fmla="*/ 3281553 h 6858000"/>
              <a:gd name="connsiteX2386" fmla="*/ 7453313 w 12192000"/>
              <a:gd name="connsiteY2386" fmla="*/ 3576447 h 6858000"/>
              <a:gd name="connsiteX2387" fmla="*/ 7453313 w 12192000"/>
              <a:gd name="connsiteY2387" fmla="*/ 3230753 h 6858000"/>
              <a:gd name="connsiteX2388" fmla="*/ 7158419 w 12192000"/>
              <a:gd name="connsiteY2388" fmla="*/ 3230753 h 6858000"/>
              <a:gd name="connsiteX2389" fmla="*/ 7158419 w 12192000"/>
              <a:gd name="connsiteY2389" fmla="*/ 2935859 h 6858000"/>
              <a:gd name="connsiteX2390" fmla="*/ 7453313 w 12192000"/>
              <a:gd name="connsiteY2390" fmla="*/ 2935859 h 6858000"/>
              <a:gd name="connsiteX2391" fmla="*/ 7453313 w 12192000"/>
              <a:gd name="connsiteY2391" fmla="*/ 3230753 h 6858000"/>
              <a:gd name="connsiteX2392" fmla="*/ 7453313 w 12192000"/>
              <a:gd name="connsiteY2392" fmla="*/ 2885059 h 6858000"/>
              <a:gd name="connsiteX2393" fmla="*/ 7158419 w 12192000"/>
              <a:gd name="connsiteY2393" fmla="*/ 2885059 h 6858000"/>
              <a:gd name="connsiteX2394" fmla="*/ 7158419 w 12192000"/>
              <a:gd name="connsiteY2394" fmla="*/ 2590229 h 6858000"/>
              <a:gd name="connsiteX2395" fmla="*/ 7453313 w 12192000"/>
              <a:gd name="connsiteY2395" fmla="*/ 2590229 h 6858000"/>
              <a:gd name="connsiteX2396" fmla="*/ 7453313 w 12192000"/>
              <a:gd name="connsiteY2396" fmla="*/ 2885059 h 6858000"/>
              <a:gd name="connsiteX2397" fmla="*/ 7453313 w 12192000"/>
              <a:gd name="connsiteY2397" fmla="*/ 2539429 h 6858000"/>
              <a:gd name="connsiteX2398" fmla="*/ 7158419 w 12192000"/>
              <a:gd name="connsiteY2398" fmla="*/ 2539429 h 6858000"/>
              <a:gd name="connsiteX2399" fmla="*/ 7158419 w 12192000"/>
              <a:gd name="connsiteY2399" fmla="*/ 2244535 h 6858000"/>
              <a:gd name="connsiteX2400" fmla="*/ 7453313 w 12192000"/>
              <a:gd name="connsiteY2400" fmla="*/ 2244535 h 6858000"/>
              <a:gd name="connsiteX2401" fmla="*/ 7453313 w 12192000"/>
              <a:gd name="connsiteY2401" fmla="*/ 2539429 h 6858000"/>
              <a:gd name="connsiteX2402" fmla="*/ 7453313 w 12192000"/>
              <a:gd name="connsiteY2402" fmla="*/ 2193735 h 6858000"/>
              <a:gd name="connsiteX2403" fmla="*/ 7158419 w 12192000"/>
              <a:gd name="connsiteY2403" fmla="*/ 2193735 h 6858000"/>
              <a:gd name="connsiteX2404" fmla="*/ 7158419 w 12192000"/>
              <a:gd name="connsiteY2404" fmla="*/ 1898841 h 6858000"/>
              <a:gd name="connsiteX2405" fmla="*/ 7453313 w 12192000"/>
              <a:gd name="connsiteY2405" fmla="*/ 1898841 h 6858000"/>
              <a:gd name="connsiteX2406" fmla="*/ 7453313 w 12192000"/>
              <a:gd name="connsiteY2406" fmla="*/ 2193735 h 6858000"/>
              <a:gd name="connsiteX2407" fmla="*/ 7453313 w 12192000"/>
              <a:gd name="connsiteY2407" fmla="*/ 1848041 h 6858000"/>
              <a:gd name="connsiteX2408" fmla="*/ 7158419 w 12192000"/>
              <a:gd name="connsiteY2408" fmla="*/ 1848041 h 6858000"/>
              <a:gd name="connsiteX2409" fmla="*/ 7158419 w 12192000"/>
              <a:gd name="connsiteY2409" fmla="*/ 1553210 h 6858000"/>
              <a:gd name="connsiteX2410" fmla="*/ 7453313 w 12192000"/>
              <a:gd name="connsiteY2410" fmla="*/ 1553210 h 6858000"/>
              <a:gd name="connsiteX2411" fmla="*/ 7453313 w 12192000"/>
              <a:gd name="connsiteY2411" fmla="*/ 1848041 h 6858000"/>
              <a:gd name="connsiteX2412" fmla="*/ 7453313 w 12192000"/>
              <a:gd name="connsiteY2412" fmla="*/ 1502410 h 6858000"/>
              <a:gd name="connsiteX2413" fmla="*/ 7158419 w 12192000"/>
              <a:gd name="connsiteY2413" fmla="*/ 1502410 h 6858000"/>
              <a:gd name="connsiteX2414" fmla="*/ 7158419 w 12192000"/>
              <a:gd name="connsiteY2414" fmla="*/ 1207516 h 6858000"/>
              <a:gd name="connsiteX2415" fmla="*/ 7453313 w 12192000"/>
              <a:gd name="connsiteY2415" fmla="*/ 1207516 h 6858000"/>
              <a:gd name="connsiteX2416" fmla="*/ 7453313 w 12192000"/>
              <a:gd name="connsiteY2416" fmla="*/ 1502410 h 6858000"/>
              <a:gd name="connsiteX2417" fmla="*/ 7453313 w 12192000"/>
              <a:gd name="connsiteY2417" fmla="*/ 1156716 h 6858000"/>
              <a:gd name="connsiteX2418" fmla="*/ 7158419 w 12192000"/>
              <a:gd name="connsiteY2418" fmla="*/ 1156716 h 6858000"/>
              <a:gd name="connsiteX2419" fmla="*/ 7158419 w 12192000"/>
              <a:gd name="connsiteY2419" fmla="*/ 861822 h 6858000"/>
              <a:gd name="connsiteX2420" fmla="*/ 7453313 w 12192000"/>
              <a:gd name="connsiteY2420" fmla="*/ 861822 h 6858000"/>
              <a:gd name="connsiteX2421" fmla="*/ 7453313 w 12192000"/>
              <a:gd name="connsiteY2421" fmla="*/ 1156716 h 6858000"/>
              <a:gd name="connsiteX2422" fmla="*/ 7453313 w 12192000"/>
              <a:gd name="connsiteY2422" fmla="*/ 811022 h 6858000"/>
              <a:gd name="connsiteX2423" fmla="*/ 7158419 w 12192000"/>
              <a:gd name="connsiteY2423" fmla="*/ 811022 h 6858000"/>
              <a:gd name="connsiteX2424" fmla="*/ 7158419 w 12192000"/>
              <a:gd name="connsiteY2424" fmla="*/ 516128 h 6858000"/>
              <a:gd name="connsiteX2425" fmla="*/ 7453313 w 12192000"/>
              <a:gd name="connsiteY2425" fmla="*/ 516128 h 6858000"/>
              <a:gd name="connsiteX2426" fmla="*/ 7453313 w 12192000"/>
              <a:gd name="connsiteY2426" fmla="*/ 811022 h 6858000"/>
              <a:gd name="connsiteX2427" fmla="*/ 7453313 w 12192000"/>
              <a:gd name="connsiteY2427" fmla="*/ 465328 h 6858000"/>
              <a:gd name="connsiteX2428" fmla="*/ 7158419 w 12192000"/>
              <a:gd name="connsiteY2428" fmla="*/ 465328 h 6858000"/>
              <a:gd name="connsiteX2429" fmla="*/ 7158419 w 12192000"/>
              <a:gd name="connsiteY2429" fmla="*/ 170498 h 6858000"/>
              <a:gd name="connsiteX2430" fmla="*/ 7453313 w 12192000"/>
              <a:gd name="connsiteY2430" fmla="*/ 170498 h 6858000"/>
              <a:gd name="connsiteX2431" fmla="*/ 7453313 w 12192000"/>
              <a:gd name="connsiteY2431" fmla="*/ 465328 h 6858000"/>
              <a:gd name="connsiteX2432" fmla="*/ 7799006 w 12192000"/>
              <a:gd name="connsiteY2432" fmla="*/ 6687503 h 6858000"/>
              <a:gd name="connsiteX2433" fmla="*/ 7504113 w 12192000"/>
              <a:gd name="connsiteY2433" fmla="*/ 6687503 h 6858000"/>
              <a:gd name="connsiteX2434" fmla="*/ 7504113 w 12192000"/>
              <a:gd name="connsiteY2434" fmla="*/ 6392672 h 6858000"/>
              <a:gd name="connsiteX2435" fmla="*/ 7799006 w 12192000"/>
              <a:gd name="connsiteY2435" fmla="*/ 6392672 h 6858000"/>
              <a:gd name="connsiteX2436" fmla="*/ 7799006 w 12192000"/>
              <a:gd name="connsiteY2436" fmla="*/ 6687503 h 6858000"/>
              <a:gd name="connsiteX2437" fmla="*/ 7799006 w 12192000"/>
              <a:gd name="connsiteY2437" fmla="*/ 6341872 h 6858000"/>
              <a:gd name="connsiteX2438" fmla="*/ 7504113 w 12192000"/>
              <a:gd name="connsiteY2438" fmla="*/ 6341872 h 6858000"/>
              <a:gd name="connsiteX2439" fmla="*/ 7504113 w 12192000"/>
              <a:gd name="connsiteY2439" fmla="*/ 6046978 h 6858000"/>
              <a:gd name="connsiteX2440" fmla="*/ 7799006 w 12192000"/>
              <a:gd name="connsiteY2440" fmla="*/ 6046978 h 6858000"/>
              <a:gd name="connsiteX2441" fmla="*/ 7799006 w 12192000"/>
              <a:gd name="connsiteY2441" fmla="*/ 6341872 h 6858000"/>
              <a:gd name="connsiteX2442" fmla="*/ 7799006 w 12192000"/>
              <a:gd name="connsiteY2442" fmla="*/ 5996178 h 6858000"/>
              <a:gd name="connsiteX2443" fmla="*/ 7504113 w 12192000"/>
              <a:gd name="connsiteY2443" fmla="*/ 5996178 h 6858000"/>
              <a:gd name="connsiteX2444" fmla="*/ 7504113 w 12192000"/>
              <a:gd name="connsiteY2444" fmla="*/ 5701284 h 6858000"/>
              <a:gd name="connsiteX2445" fmla="*/ 7799006 w 12192000"/>
              <a:gd name="connsiteY2445" fmla="*/ 5701284 h 6858000"/>
              <a:gd name="connsiteX2446" fmla="*/ 7799006 w 12192000"/>
              <a:gd name="connsiteY2446" fmla="*/ 5996178 h 6858000"/>
              <a:gd name="connsiteX2447" fmla="*/ 7799006 w 12192000"/>
              <a:gd name="connsiteY2447" fmla="*/ 5650484 h 6858000"/>
              <a:gd name="connsiteX2448" fmla="*/ 7504113 w 12192000"/>
              <a:gd name="connsiteY2448" fmla="*/ 5650484 h 6858000"/>
              <a:gd name="connsiteX2449" fmla="*/ 7504113 w 12192000"/>
              <a:gd name="connsiteY2449" fmla="*/ 5355590 h 6858000"/>
              <a:gd name="connsiteX2450" fmla="*/ 7799006 w 12192000"/>
              <a:gd name="connsiteY2450" fmla="*/ 5355590 h 6858000"/>
              <a:gd name="connsiteX2451" fmla="*/ 7799006 w 12192000"/>
              <a:gd name="connsiteY2451" fmla="*/ 5650484 h 6858000"/>
              <a:gd name="connsiteX2452" fmla="*/ 7799006 w 12192000"/>
              <a:gd name="connsiteY2452" fmla="*/ 5304790 h 6858000"/>
              <a:gd name="connsiteX2453" fmla="*/ 7504113 w 12192000"/>
              <a:gd name="connsiteY2453" fmla="*/ 5304790 h 6858000"/>
              <a:gd name="connsiteX2454" fmla="*/ 7504113 w 12192000"/>
              <a:gd name="connsiteY2454" fmla="*/ 5009960 h 6858000"/>
              <a:gd name="connsiteX2455" fmla="*/ 7799006 w 12192000"/>
              <a:gd name="connsiteY2455" fmla="*/ 5009960 h 6858000"/>
              <a:gd name="connsiteX2456" fmla="*/ 7799006 w 12192000"/>
              <a:gd name="connsiteY2456" fmla="*/ 5304790 h 6858000"/>
              <a:gd name="connsiteX2457" fmla="*/ 7799006 w 12192000"/>
              <a:gd name="connsiteY2457" fmla="*/ 4959160 h 6858000"/>
              <a:gd name="connsiteX2458" fmla="*/ 7504113 w 12192000"/>
              <a:gd name="connsiteY2458" fmla="*/ 4959160 h 6858000"/>
              <a:gd name="connsiteX2459" fmla="*/ 7504113 w 12192000"/>
              <a:gd name="connsiteY2459" fmla="*/ 4664266 h 6858000"/>
              <a:gd name="connsiteX2460" fmla="*/ 7799006 w 12192000"/>
              <a:gd name="connsiteY2460" fmla="*/ 4664266 h 6858000"/>
              <a:gd name="connsiteX2461" fmla="*/ 7799006 w 12192000"/>
              <a:gd name="connsiteY2461" fmla="*/ 4959160 h 6858000"/>
              <a:gd name="connsiteX2462" fmla="*/ 7799006 w 12192000"/>
              <a:gd name="connsiteY2462" fmla="*/ 4613466 h 6858000"/>
              <a:gd name="connsiteX2463" fmla="*/ 7504113 w 12192000"/>
              <a:gd name="connsiteY2463" fmla="*/ 4613466 h 6858000"/>
              <a:gd name="connsiteX2464" fmla="*/ 7504113 w 12192000"/>
              <a:gd name="connsiteY2464" fmla="*/ 4318572 h 6858000"/>
              <a:gd name="connsiteX2465" fmla="*/ 7799006 w 12192000"/>
              <a:gd name="connsiteY2465" fmla="*/ 4318572 h 6858000"/>
              <a:gd name="connsiteX2466" fmla="*/ 7799006 w 12192000"/>
              <a:gd name="connsiteY2466" fmla="*/ 4613466 h 6858000"/>
              <a:gd name="connsiteX2467" fmla="*/ 7799006 w 12192000"/>
              <a:gd name="connsiteY2467" fmla="*/ 4267772 h 6858000"/>
              <a:gd name="connsiteX2468" fmla="*/ 7504113 w 12192000"/>
              <a:gd name="connsiteY2468" fmla="*/ 4267772 h 6858000"/>
              <a:gd name="connsiteX2469" fmla="*/ 7504113 w 12192000"/>
              <a:gd name="connsiteY2469" fmla="*/ 3972941 h 6858000"/>
              <a:gd name="connsiteX2470" fmla="*/ 7799006 w 12192000"/>
              <a:gd name="connsiteY2470" fmla="*/ 3972941 h 6858000"/>
              <a:gd name="connsiteX2471" fmla="*/ 7799006 w 12192000"/>
              <a:gd name="connsiteY2471" fmla="*/ 4267772 h 6858000"/>
              <a:gd name="connsiteX2472" fmla="*/ 7799006 w 12192000"/>
              <a:gd name="connsiteY2472" fmla="*/ 3922141 h 6858000"/>
              <a:gd name="connsiteX2473" fmla="*/ 7504113 w 12192000"/>
              <a:gd name="connsiteY2473" fmla="*/ 3922141 h 6858000"/>
              <a:gd name="connsiteX2474" fmla="*/ 7504113 w 12192000"/>
              <a:gd name="connsiteY2474" fmla="*/ 3627247 h 6858000"/>
              <a:gd name="connsiteX2475" fmla="*/ 7799006 w 12192000"/>
              <a:gd name="connsiteY2475" fmla="*/ 3627247 h 6858000"/>
              <a:gd name="connsiteX2476" fmla="*/ 7799006 w 12192000"/>
              <a:gd name="connsiteY2476" fmla="*/ 3922141 h 6858000"/>
              <a:gd name="connsiteX2477" fmla="*/ 7799006 w 12192000"/>
              <a:gd name="connsiteY2477" fmla="*/ 3576447 h 6858000"/>
              <a:gd name="connsiteX2478" fmla="*/ 7504113 w 12192000"/>
              <a:gd name="connsiteY2478" fmla="*/ 3576447 h 6858000"/>
              <a:gd name="connsiteX2479" fmla="*/ 7504113 w 12192000"/>
              <a:gd name="connsiteY2479" fmla="*/ 3281553 h 6858000"/>
              <a:gd name="connsiteX2480" fmla="*/ 7799006 w 12192000"/>
              <a:gd name="connsiteY2480" fmla="*/ 3281553 h 6858000"/>
              <a:gd name="connsiteX2481" fmla="*/ 7799006 w 12192000"/>
              <a:gd name="connsiteY2481" fmla="*/ 3576447 h 6858000"/>
              <a:gd name="connsiteX2482" fmla="*/ 7799006 w 12192000"/>
              <a:gd name="connsiteY2482" fmla="*/ 3230753 h 6858000"/>
              <a:gd name="connsiteX2483" fmla="*/ 7504113 w 12192000"/>
              <a:gd name="connsiteY2483" fmla="*/ 3230753 h 6858000"/>
              <a:gd name="connsiteX2484" fmla="*/ 7504113 w 12192000"/>
              <a:gd name="connsiteY2484" fmla="*/ 2935859 h 6858000"/>
              <a:gd name="connsiteX2485" fmla="*/ 7799006 w 12192000"/>
              <a:gd name="connsiteY2485" fmla="*/ 2935859 h 6858000"/>
              <a:gd name="connsiteX2486" fmla="*/ 7799006 w 12192000"/>
              <a:gd name="connsiteY2486" fmla="*/ 3230753 h 6858000"/>
              <a:gd name="connsiteX2487" fmla="*/ 7799006 w 12192000"/>
              <a:gd name="connsiteY2487" fmla="*/ 2885059 h 6858000"/>
              <a:gd name="connsiteX2488" fmla="*/ 7504113 w 12192000"/>
              <a:gd name="connsiteY2488" fmla="*/ 2885059 h 6858000"/>
              <a:gd name="connsiteX2489" fmla="*/ 7504113 w 12192000"/>
              <a:gd name="connsiteY2489" fmla="*/ 2590229 h 6858000"/>
              <a:gd name="connsiteX2490" fmla="*/ 7799006 w 12192000"/>
              <a:gd name="connsiteY2490" fmla="*/ 2590229 h 6858000"/>
              <a:gd name="connsiteX2491" fmla="*/ 7799006 w 12192000"/>
              <a:gd name="connsiteY2491" fmla="*/ 2885059 h 6858000"/>
              <a:gd name="connsiteX2492" fmla="*/ 7799006 w 12192000"/>
              <a:gd name="connsiteY2492" fmla="*/ 2539429 h 6858000"/>
              <a:gd name="connsiteX2493" fmla="*/ 7504113 w 12192000"/>
              <a:gd name="connsiteY2493" fmla="*/ 2539429 h 6858000"/>
              <a:gd name="connsiteX2494" fmla="*/ 7504113 w 12192000"/>
              <a:gd name="connsiteY2494" fmla="*/ 2244535 h 6858000"/>
              <a:gd name="connsiteX2495" fmla="*/ 7799006 w 12192000"/>
              <a:gd name="connsiteY2495" fmla="*/ 2244535 h 6858000"/>
              <a:gd name="connsiteX2496" fmla="*/ 7799006 w 12192000"/>
              <a:gd name="connsiteY2496" fmla="*/ 2539429 h 6858000"/>
              <a:gd name="connsiteX2497" fmla="*/ 7799006 w 12192000"/>
              <a:gd name="connsiteY2497" fmla="*/ 2193735 h 6858000"/>
              <a:gd name="connsiteX2498" fmla="*/ 7504113 w 12192000"/>
              <a:gd name="connsiteY2498" fmla="*/ 2193735 h 6858000"/>
              <a:gd name="connsiteX2499" fmla="*/ 7504113 w 12192000"/>
              <a:gd name="connsiteY2499" fmla="*/ 1898841 h 6858000"/>
              <a:gd name="connsiteX2500" fmla="*/ 7799006 w 12192000"/>
              <a:gd name="connsiteY2500" fmla="*/ 1898841 h 6858000"/>
              <a:gd name="connsiteX2501" fmla="*/ 7799006 w 12192000"/>
              <a:gd name="connsiteY2501" fmla="*/ 2193735 h 6858000"/>
              <a:gd name="connsiteX2502" fmla="*/ 7799006 w 12192000"/>
              <a:gd name="connsiteY2502" fmla="*/ 1848041 h 6858000"/>
              <a:gd name="connsiteX2503" fmla="*/ 7504113 w 12192000"/>
              <a:gd name="connsiteY2503" fmla="*/ 1848041 h 6858000"/>
              <a:gd name="connsiteX2504" fmla="*/ 7504113 w 12192000"/>
              <a:gd name="connsiteY2504" fmla="*/ 1553210 h 6858000"/>
              <a:gd name="connsiteX2505" fmla="*/ 7799006 w 12192000"/>
              <a:gd name="connsiteY2505" fmla="*/ 1553210 h 6858000"/>
              <a:gd name="connsiteX2506" fmla="*/ 7799006 w 12192000"/>
              <a:gd name="connsiteY2506" fmla="*/ 1848041 h 6858000"/>
              <a:gd name="connsiteX2507" fmla="*/ 7799006 w 12192000"/>
              <a:gd name="connsiteY2507" fmla="*/ 1502410 h 6858000"/>
              <a:gd name="connsiteX2508" fmla="*/ 7504113 w 12192000"/>
              <a:gd name="connsiteY2508" fmla="*/ 1502410 h 6858000"/>
              <a:gd name="connsiteX2509" fmla="*/ 7504113 w 12192000"/>
              <a:gd name="connsiteY2509" fmla="*/ 1207516 h 6858000"/>
              <a:gd name="connsiteX2510" fmla="*/ 7799006 w 12192000"/>
              <a:gd name="connsiteY2510" fmla="*/ 1207516 h 6858000"/>
              <a:gd name="connsiteX2511" fmla="*/ 7799006 w 12192000"/>
              <a:gd name="connsiteY2511" fmla="*/ 1502410 h 6858000"/>
              <a:gd name="connsiteX2512" fmla="*/ 7799006 w 12192000"/>
              <a:gd name="connsiteY2512" fmla="*/ 1156716 h 6858000"/>
              <a:gd name="connsiteX2513" fmla="*/ 7504113 w 12192000"/>
              <a:gd name="connsiteY2513" fmla="*/ 1156716 h 6858000"/>
              <a:gd name="connsiteX2514" fmla="*/ 7504113 w 12192000"/>
              <a:gd name="connsiteY2514" fmla="*/ 861822 h 6858000"/>
              <a:gd name="connsiteX2515" fmla="*/ 7799006 w 12192000"/>
              <a:gd name="connsiteY2515" fmla="*/ 861822 h 6858000"/>
              <a:gd name="connsiteX2516" fmla="*/ 7799006 w 12192000"/>
              <a:gd name="connsiteY2516" fmla="*/ 1156716 h 6858000"/>
              <a:gd name="connsiteX2517" fmla="*/ 7799006 w 12192000"/>
              <a:gd name="connsiteY2517" fmla="*/ 811022 h 6858000"/>
              <a:gd name="connsiteX2518" fmla="*/ 7504113 w 12192000"/>
              <a:gd name="connsiteY2518" fmla="*/ 811022 h 6858000"/>
              <a:gd name="connsiteX2519" fmla="*/ 7504113 w 12192000"/>
              <a:gd name="connsiteY2519" fmla="*/ 516128 h 6858000"/>
              <a:gd name="connsiteX2520" fmla="*/ 7799006 w 12192000"/>
              <a:gd name="connsiteY2520" fmla="*/ 516128 h 6858000"/>
              <a:gd name="connsiteX2521" fmla="*/ 7799006 w 12192000"/>
              <a:gd name="connsiteY2521" fmla="*/ 811022 h 6858000"/>
              <a:gd name="connsiteX2522" fmla="*/ 7799006 w 12192000"/>
              <a:gd name="connsiteY2522" fmla="*/ 465328 h 6858000"/>
              <a:gd name="connsiteX2523" fmla="*/ 7504113 w 12192000"/>
              <a:gd name="connsiteY2523" fmla="*/ 465328 h 6858000"/>
              <a:gd name="connsiteX2524" fmla="*/ 7504113 w 12192000"/>
              <a:gd name="connsiteY2524" fmla="*/ 170498 h 6858000"/>
              <a:gd name="connsiteX2525" fmla="*/ 7799006 w 12192000"/>
              <a:gd name="connsiteY2525" fmla="*/ 170498 h 6858000"/>
              <a:gd name="connsiteX2526" fmla="*/ 7799006 w 12192000"/>
              <a:gd name="connsiteY2526" fmla="*/ 465328 h 6858000"/>
              <a:gd name="connsiteX2527" fmla="*/ 8144637 w 12192000"/>
              <a:gd name="connsiteY2527" fmla="*/ 6687503 h 6858000"/>
              <a:gd name="connsiteX2528" fmla="*/ 7849806 w 12192000"/>
              <a:gd name="connsiteY2528" fmla="*/ 6687503 h 6858000"/>
              <a:gd name="connsiteX2529" fmla="*/ 7849806 w 12192000"/>
              <a:gd name="connsiteY2529" fmla="*/ 6392672 h 6858000"/>
              <a:gd name="connsiteX2530" fmla="*/ 8144637 w 12192000"/>
              <a:gd name="connsiteY2530" fmla="*/ 6392672 h 6858000"/>
              <a:gd name="connsiteX2531" fmla="*/ 8144637 w 12192000"/>
              <a:gd name="connsiteY2531" fmla="*/ 6687503 h 6858000"/>
              <a:gd name="connsiteX2532" fmla="*/ 8144637 w 12192000"/>
              <a:gd name="connsiteY2532" fmla="*/ 6341872 h 6858000"/>
              <a:gd name="connsiteX2533" fmla="*/ 7849806 w 12192000"/>
              <a:gd name="connsiteY2533" fmla="*/ 6341872 h 6858000"/>
              <a:gd name="connsiteX2534" fmla="*/ 7849806 w 12192000"/>
              <a:gd name="connsiteY2534" fmla="*/ 6046978 h 6858000"/>
              <a:gd name="connsiteX2535" fmla="*/ 8144637 w 12192000"/>
              <a:gd name="connsiteY2535" fmla="*/ 6046978 h 6858000"/>
              <a:gd name="connsiteX2536" fmla="*/ 8144637 w 12192000"/>
              <a:gd name="connsiteY2536" fmla="*/ 6341872 h 6858000"/>
              <a:gd name="connsiteX2537" fmla="*/ 8144637 w 12192000"/>
              <a:gd name="connsiteY2537" fmla="*/ 5996178 h 6858000"/>
              <a:gd name="connsiteX2538" fmla="*/ 7849806 w 12192000"/>
              <a:gd name="connsiteY2538" fmla="*/ 5996178 h 6858000"/>
              <a:gd name="connsiteX2539" fmla="*/ 7849806 w 12192000"/>
              <a:gd name="connsiteY2539" fmla="*/ 5701284 h 6858000"/>
              <a:gd name="connsiteX2540" fmla="*/ 8144637 w 12192000"/>
              <a:gd name="connsiteY2540" fmla="*/ 5701284 h 6858000"/>
              <a:gd name="connsiteX2541" fmla="*/ 8144637 w 12192000"/>
              <a:gd name="connsiteY2541" fmla="*/ 5996178 h 6858000"/>
              <a:gd name="connsiteX2542" fmla="*/ 8144637 w 12192000"/>
              <a:gd name="connsiteY2542" fmla="*/ 5650484 h 6858000"/>
              <a:gd name="connsiteX2543" fmla="*/ 7849806 w 12192000"/>
              <a:gd name="connsiteY2543" fmla="*/ 5650484 h 6858000"/>
              <a:gd name="connsiteX2544" fmla="*/ 7849806 w 12192000"/>
              <a:gd name="connsiteY2544" fmla="*/ 5355590 h 6858000"/>
              <a:gd name="connsiteX2545" fmla="*/ 8144637 w 12192000"/>
              <a:gd name="connsiteY2545" fmla="*/ 5355590 h 6858000"/>
              <a:gd name="connsiteX2546" fmla="*/ 8144637 w 12192000"/>
              <a:gd name="connsiteY2546" fmla="*/ 5650484 h 6858000"/>
              <a:gd name="connsiteX2547" fmla="*/ 8144637 w 12192000"/>
              <a:gd name="connsiteY2547" fmla="*/ 5304790 h 6858000"/>
              <a:gd name="connsiteX2548" fmla="*/ 7849806 w 12192000"/>
              <a:gd name="connsiteY2548" fmla="*/ 5304790 h 6858000"/>
              <a:gd name="connsiteX2549" fmla="*/ 7849806 w 12192000"/>
              <a:gd name="connsiteY2549" fmla="*/ 5009960 h 6858000"/>
              <a:gd name="connsiteX2550" fmla="*/ 8144637 w 12192000"/>
              <a:gd name="connsiteY2550" fmla="*/ 5009960 h 6858000"/>
              <a:gd name="connsiteX2551" fmla="*/ 8144637 w 12192000"/>
              <a:gd name="connsiteY2551" fmla="*/ 5304790 h 6858000"/>
              <a:gd name="connsiteX2552" fmla="*/ 8144637 w 12192000"/>
              <a:gd name="connsiteY2552" fmla="*/ 4959160 h 6858000"/>
              <a:gd name="connsiteX2553" fmla="*/ 7849806 w 12192000"/>
              <a:gd name="connsiteY2553" fmla="*/ 4959160 h 6858000"/>
              <a:gd name="connsiteX2554" fmla="*/ 7849806 w 12192000"/>
              <a:gd name="connsiteY2554" fmla="*/ 4664266 h 6858000"/>
              <a:gd name="connsiteX2555" fmla="*/ 8144637 w 12192000"/>
              <a:gd name="connsiteY2555" fmla="*/ 4664266 h 6858000"/>
              <a:gd name="connsiteX2556" fmla="*/ 8144637 w 12192000"/>
              <a:gd name="connsiteY2556" fmla="*/ 4959160 h 6858000"/>
              <a:gd name="connsiteX2557" fmla="*/ 8144637 w 12192000"/>
              <a:gd name="connsiteY2557" fmla="*/ 4613466 h 6858000"/>
              <a:gd name="connsiteX2558" fmla="*/ 7849806 w 12192000"/>
              <a:gd name="connsiteY2558" fmla="*/ 4613466 h 6858000"/>
              <a:gd name="connsiteX2559" fmla="*/ 7849806 w 12192000"/>
              <a:gd name="connsiteY2559" fmla="*/ 4318572 h 6858000"/>
              <a:gd name="connsiteX2560" fmla="*/ 8144637 w 12192000"/>
              <a:gd name="connsiteY2560" fmla="*/ 4318572 h 6858000"/>
              <a:gd name="connsiteX2561" fmla="*/ 8144637 w 12192000"/>
              <a:gd name="connsiteY2561" fmla="*/ 4613466 h 6858000"/>
              <a:gd name="connsiteX2562" fmla="*/ 8144637 w 12192000"/>
              <a:gd name="connsiteY2562" fmla="*/ 4267772 h 6858000"/>
              <a:gd name="connsiteX2563" fmla="*/ 7849806 w 12192000"/>
              <a:gd name="connsiteY2563" fmla="*/ 4267772 h 6858000"/>
              <a:gd name="connsiteX2564" fmla="*/ 7849806 w 12192000"/>
              <a:gd name="connsiteY2564" fmla="*/ 3972941 h 6858000"/>
              <a:gd name="connsiteX2565" fmla="*/ 8144637 w 12192000"/>
              <a:gd name="connsiteY2565" fmla="*/ 3972941 h 6858000"/>
              <a:gd name="connsiteX2566" fmla="*/ 8144637 w 12192000"/>
              <a:gd name="connsiteY2566" fmla="*/ 4267772 h 6858000"/>
              <a:gd name="connsiteX2567" fmla="*/ 8144637 w 12192000"/>
              <a:gd name="connsiteY2567" fmla="*/ 3922141 h 6858000"/>
              <a:gd name="connsiteX2568" fmla="*/ 7849806 w 12192000"/>
              <a:gd name="connsiteY2568" fmla="*/ 3922141 h 6858000"/>
              <a:gd name="connsiteX2569" fmla="*/ 7849806 w 12192000"/>
              <a:gd name="connsiteY2569" fmla="*/ 3627247 h 6858000"/>
              <a:gd name="connsiteX2570" fmla="*/ 8144637 w 12192000"/>
              <a:gd name="connsiteY2570" fmla="*/ 3627247 h 6858000"/>
              <a:gd name="connsiteX2571" fmla="*/ 8144637 w 12192000"/>
              <a:gd name="connsiteY2571" fmla="*/ 3922141 h 6858000"/>
              <a:gd name="connsiteX2572" fmla="*/ 8144637 w 12192000"/>
              <a:gd name="connsiteY2572" fmla="*/ 3576447 h 6858000"/>
              <a:gd name="connsiteX2573" fmla="*/ 7849806 w 12192000"/>
              <a:gd name="connsiteY2573" fmla="*/ 3576447 h 6858000"/>
              <a:gd name="connsiteX2574" fmla="*/ 7849806 w 12192000"/>
              <a:gd name="connsiteY2574" fmla="*/ 3281553 h 6858000"/>
              <a:gd name="connsiteX2575" fmla="*/ 8144637 w 12192000"/>
              <a:gd name="connsiteY2575" fmla="*/ 3281553 h 6858000"/>
              <a:gd name="connsiteX2576" fmla="*/ 8144637 w 12192000"/>
              <a:gd name="connsiteY2576" fmla="*/ 3576447 h 6858000"/>
              <a:gd name="connsiteX2577" fmla="*/ 8144637 w 12192000"/>
              <a:gd name="connsiteY2577" fmla="*/ 3230753 h 6858000"/>
              <a:gd name="connsiteX2578" fmla="*/ 7849806 w 12192000"/>
              <a:gd name="connsiteY2578" fmla="*/ 3230753 h 6858000"/>
              <a:gd name="connsiteX2579" fmla="*/ 7849806 w 12192000"/>
              <a:gd name="connsiteY2579" fmla="*/ 2935859 h 6858000"/>
              <a:gd name="connsiteX2580" fmla="*/ 8144637 w 12192000"/>
              <a:gd name="connsiteY2580" fmla="*/ 2935859 h 6858000"/>
              <a:gd name="connsiteX2581" fmla="*/ 8144637 w 12192000"/>
              <a:gd name="connsiteY2581" fmla="*/ 3230753 h 6858000"/>
              <a:gd name="connsiteX2582" fmla="*/ 8144637 w 12192000"/>
              <a:gd name="connsiteY2582" fmla="*/ 2885059 h 6858000"/>
              <a:gd name="connsiteX2583" fmla="*/ 7849806 w 12192000"/>
              <a:gd name="connsiteY2583" fmla="*/ 2885059 h 6858000"/>
              <a:gd name="connsiteX2584" fmla="*/ 7849806 w 12192000"/>
              <a:gd name="connsiteY2584" fmla="*/ 2590229 h 6858000"/>
              <a:gd name="connsiteX2585" fmla="*/ 8144637 w 12192000"/>
              <a:gd name="connsiteY2585" fmla="*/ 2590229 h 6858000"/>
              <a:gd name="connsiteX2586" fmla="*/ 8144637 w 12192000"/>
              <a:gd name="connsiteY2586" fmla="*/ 2885059 h 6858000"/>
              <a:gd name="connsiteX2587" fmla="*/ 8144637 w 12192000"/>
              <a:gd name="connsiteY2587" fmla="*/ 2539429 h 6858000"/>
              <a:gd name="connsiteX2588" fmla="*/ 7849806 w 12192000"/>
              <a:gd name="connsiteY2588" fmla="*/ 2539429 h 6858000"/>
              <a:gd name="connsiteX2589" fmla="*/ 7849806 w 12192000"/>
              <a:gd name="connsiteY2589" fmla="*/ 2244535 h 6858000"/>
              <a:gd name="connsiteX2590" fmla="*/ 8144637 w 12192000"/>
              <a:gd name="connsiteY2590" fmla="*/ 2244535 h 6858000"/>
              <a:gd name="connsiteX2591" fmla="*/ 8144637 w 12192000"/>
              <a:gd name="connsiteY2591" fmla="*/ 2539429 h 6858000"/>
              <a:gd name="connsiteX2592" fmla="*/ 8144637 w 12192000"/>
              <a:gd name="connsiteY2592" fmla="*/ 2193735 h 6858000"/>
              <a:gd name="connsiteX2593" fmla="*/ 7849806 w 12192000"/>
              <a:gd name="connsiteY2593" fmla="*/ 2193735 h 6858000"/>
              <a:gd name="connsiteX2594" fmla="*/ 7849806 w 12192000"/>
              <a:gd name="connsiteY2594" fmla="*/ 1898841 h 6858000"/>
              <a:gd name="connsiteX2595" fmla="*/ 8144637 w 12192000"/>
              <a:gd name="connsiteY2595" fmla="*/ 1898841 h 6858000"/>
              <a:gd name="connsiteX2596" fmla="*/ 8144637 w 12192000"/>
              <a:gd name="connsiteY2596" fmla="*/ 2193735 h 6858000"/>
              <a:gd name="connsiteX2597" fmla="*/ 8144637 w 12192000"/>
              <a:gd name="connsiteY2597" fmla="*/ 1848041 h 6858000"/>
              <a:gd name="connsiteX2598" fmla="*/ 7849806 w 12192000"/>
              <a:gd name="connsiteY2598" fmla="*/ 1848041 h 6858000"/>
              <a:gd name="connsiteX2599" fmla="*/ 7849806 w 12192000"/>
              <a:gd name="connsiteY2599" fmla="*/ 1553210 h 6858000"/>
              <a:gd name="connsiteX2600" fmla="*/ 8144637 w 12192000"/>
              <a:gd name="connsiteY2600" fmla="*/ 1553210 h 6858000"/>
              <a:gd name="connsiteX2601" fmla="*/ 8144637 w 12192000"/>
              <a:gd name="connsiteY2601" fmla="*/ 1848041 h 6858000"/>
              <a:gd name="connsiteX2602" fmla="*/ 8144637 w 12192000"/>
              <a:gd name="connsiteY2602" fmla="*/ 1502410 h 6858000"/>
              <a:gd name="connsiteX2603" fmla="*/ 7849806 w 12192000"/>
              <a:gd name="connsiteY2603" fmla="*/ 1502410 h 6858000"/>
              <a:gd name="connsiteX2604" fmla="*/ 7849806 w 12192000"/>
              <a:gd name="connsiteY2604" fmla="*/ 1207516 h 6858000"/>
              <a:gd name="connsiteX2605" fmla="*/ 8144637 w 12192000"/>
              <a:gd name="connsiteY2605" fmla="*/ 1207516 h 6858000"/>
              <a:gd name="connsiteX2606" fmla="*/ 8144637 w 12192000"/>
              <a:gd name="connsiteY2606" fmla="*/ 1502410 h 6858000"/>
              <a:gd name="connsiteX2607" fmla="*/ 8144637 w 12192000"/>
              <a:gd name="connsiteY2607" fmla="*/ 1156716 h 6858000"/>
              <a:gd name="connsiteX2608" fmla="*/ 7849806 w 12192000"/>
              <a:gd name="connsiteY2608" fmla="*/ 1156716 h 6858000"/>
              <a:gd name="connsiteX2609" fmla="*/ 7849806 w 12192000"/>
              <a:gd name="connsiteY2609" fmla="*/ 861822 h 6858000"/>
              <a:gd name="connsiteX2610" fmla="*/ 8144637 w 12192000"/>
              <a:gd name="connsiteY2610" fmla="*/ 861822 h 6858000"/>
              <a:gd name="connsiteX2611" fmla="*/ 8144637 w 12192000"/>
              <a:gd name="connsiteY2611" fmla="*/ 1156716 h 6858000"/>
              <a:gd name="connsiteX2612" fmla="*/ 8144637 w 12192000"/>
              <a:gd name="connsiteY2612" fmla="*/ 811022 h 6858000"/>
              <a:gd name="connsiteX2613" fmla="*/ 7849806 w 12192000"/>
              <a:gd name="connsiteY2613" fmla="*/ 811022 h 6858000"/>
              <a:gd name="connsiteX2614" fmla="*/ 7849806 w 12192000"/>
              <a:gd name="connsiteY2614" fmla="*/ 516128 h 6858000"/>
              <a:gd name="connsiteX2615" fmla="*/ 8144637 w 12192000"/>
              <a:gd name="connsiteY2615" fmla="*/ 516128 h 6858000"/>
              <a:gd name="connsiteX2616" fmla="*/ 8144637 w 12192000"/>
              <a:gd name="connsiteY2616" fmla="*/ 811022 h 6858000"/>
              <a:gd name="connsiteX2617" fmla="*/ 8144637 w 12192000"/>
              <a:gd name="connsiteY2617" fmla="*/ 465328 h 6858000"/>
              <a:gd name="connsiteX2618" fmla="*/ 7849806 w 12192000"/>
              <a:gd name="connsiteY2618" fmla="*/ 465328 h 6858000"/>
              <a:gd name="connsiteX2619" fmla="*/ 7849806 w 12192000"/>
              <a:gd name="connsiteY2619" fmla="*/ 170498 h 6858000"/>
              <a:gd name="connsiteX2620" fmla="*/ 8144637 w 12192000"/>
              <a:gd name="connsiteY2620" fmla="*/ 170498 h 6858000"/>
              <a:gd name="connsiteX2621" fmla="*/ 8144637 w 12192000"/>
              <a:gd name="connsiteY2621" fmla="*/ 465328 h 6858000"/>
              <a:gd name="connsiteX2622" fmla="*/ 8490331 w 12192000"/>
              <a:gd name="connsiteY2622" fmla="*/ 6687503 h 6858000"/>
              <a:gd name="connsiteX2623" fmla="*/ 8195437 w 12192000"/>
              <a:gd name="connsiteY2623" fmla="*/ 6687503 h 6858000"/>
              <a:gd name="connsiteX2624" fmla="*/ 8195437 w 12192000"/>
              <a:gd name="connsiteY2624" fmla="*/ 6392672 h 6858000"/>
              <a:gd name="connsiteX2625" fmla="*/ 8490331 w 12192000"/>
              <a:gd name="connsiteY2625" fmla="*/ 6392672 h 6858000"/>
              <a:gd name="connsiteX2626" fmla="*/ 8490331 w 12192000"/>
              <a:gd name="connsiteY2626" fmla="*/ 6687503 h 6858000"/>
              <a:gd name="connsiteX2627" fmla="*/ 8490331 w 12192000"/>
              <a:gd name="connsiteY2627" fmla="*/ 6341872 h 6858000"/>
              <a:gd name="connsiteX2628" fmla="*/ 8195437 w 12192000"/>
              <a:gd name="connsiteY2628" fmla="*/ 6341872 h 6858000"/>
              <a:gd name="connsiteX2629" fmla="*/ 8195437 w 12192000"/>
              <a:gd name="connsiteY2629" fmla="*/ 6046978 h 6858000"/>
              <a:gd name="connsiteX2630" fmla="*/ 8490331 w 12192000"/>
              <a:gd name="connsiteY2630" fmla="*/ 6046978 h 6858000"/>
              <a:gd name="connsiteX2631" fmla="*/ 8490331 w 12192000"/>
              <a:gd name="connsiteY2631" fmla="*/ 6341872 h 6858000"/>
              <a:gd name="connsiteX2632" fmla="*/ 8490331 w 12192000"/>
              <a:gd name="connsiteY2632" fmla="*/ 5996178 h 6858000"/>
              <a:gd name="connsiteX2633" fmla="*/ 8195437 w 12192000"/>
              <a:gd name="connsiteY2633" fmla="*/ 5996178 h 6858000"/>
              <a:gd name="connsiteX2634" fmla="*/ 8195437 w 12192000"/>
              <a:gd name="connsiteY2634" fmla="*/ 5701284 h 6858000"/>
              <a:gd name="connsiteX2635" fmla="*/ 8490331 w 12192000"/>
              <a:gd name="connsiteY2635" fmla="*/ 5701284 h 6858000"/>
              <a:gd name="connsiteX2636" fmla="*/ 8490331 w 12192000"/>
              <a:gd name="connsiteY2636" fmla="*/ 5996178 h 6858000"/>
              <a:gd name="connsiteX2637" fmla="*/ 8490331 w 12192000"/>
              <a:gd name="connsiteY2637" fmla="*/ 5650484 h 6858000"/>
              <a:gd name="connsiteX2638" fmla="*/ 8195437 w 12192000"/>
              <a:gd name="connsiteY2638" fmla="*/ 5650484 h 6858000"/>
              <a:gd name="connsiteX2639" fmla="*/ 8195437 w 12192000"/>
              <a:gd name="connsiteY2639" fmla="*/ 5355590 h 6858000"/>
              <a:gd name="connsiteX2640" fmla="*/ 8490331 w 12192000"/>
              <a:gd name="connsiteY2640" fmla="*/ 5355590 h 6858000"/>
              <a:gd name="connsiteX2641" fmla="*/ 8490331 w 12192000"/>
              <a:gd name="connsiteY2641" fmla="*/ 5650484 h 6858000"/>
              <a:gd name="connsiteX2642" fmla="*/ 8490331 w 12192000"/>
              <a:gd name="connsiteY2642" fmla="*/ 5304790 h 6858000"/>
              <a:gd name="connsiteX2643" fmla="*/ 8195437 w 12192000"/>
              <a:gd name="connsiteY2643" fmla="*/ 5304790 h 6858000"/>
              <a:gd name="connsiteX2644" fmla="*/ 8195437 w 12192000"/>
              <a:gd name="connsiteY2644" fmla="*/ 5009960 h 6858000"/>
              <a:gd name="connsiteX2645" fmla="*/ 8490331 w 12192000"/>
              <a:gd name="connsiteY2645" fmla="*/ 5009960 h 6858000"/>
              <a:gd name="connsiteX2646" fmla="*/ 8490331 w 12192000"/>
              <a:gd name="connsiteY2646" fmla="*/ 5304790 h 6858000"/>
              <a:gd name="connsiteX2647" fmla="*/ 8490331 w 12192000"/>
              <a:gd name="connsiteY2647" fmla="*/ 4959160 h 6858000"/>
              <a:gd name="connsiteX2648" fmla="*/ 8195437 w 12192000"/>
              <a:gd name="connsiteY2648" fmla="*/ 4959160 h 6858000"/>
              <a:gd name="connsiteX2649" fmla="*/ 8195437 w 12192000"/>
              <a:gd name="connsiteY2649" fmla="*/ 4664266 h 6858000"/>
              <a:gd name="connsiteX2650" fmla="*/ 8490331 w 12192000"/>
              <a:gd name="connsiteY2650" fmla="*/ 4664266 h 6858000"/>
              <a:gd name="connsiteX2651" fmla="*/ 8490331 w 12192000"/>
              <a:gd name="connsiteY2651" fmla="*/ 4959160 h 6858000"/>
              <a:gd name="connsiteX2652" fmla="*/ 8490331 w 12192000"/>
              <a:gd name="connsiteY2652" fmla="*/ 4613466 h 6858000"/>
              <a:gd name="connsiteX2653" fmla="*/ 8195437 w 12192000"/>
              <a:gd name="connsiteY2653" fmla="*/ 4613466 h 6858000"/>
              <a:gd name="connsiteX2654" fmla="*/ 8195437 w 12192000"/>
              <a:gd name="connsiteY2654" fmla="*/ 4318572 h 6858000"/>
              <a:gd name="connsiteX2655" fmla="*/ 8490331 w 12192000"/>
              <a:gd name="connsiteY2655" fmla="*/ 4318572 h 6858000"/>
              <a:gd name="connsiteX2656" fmla="*/ 8490331 w 12192000"/>
              <a:gd name="connsiteY2656" fmla="*/ 4613466 h 6858000"/>
              <a:gd name="connsiteX2657" fmla="*/ 8490331 w 12192000"/>
              <a:gd name="connsiteY2657" fmla="*/ 4267772 h 6858000"/>
              <a:gd name="connsiteX2658" fmla="*/ 8195437 w 12192000"/>
              <a:gd name="connsiteY2658" fmla="*/ 4267772 h 6858000"/>
              <a:gd name="connsiteX2659" fmla="*/ 8195437 w 12192000"/>
              <a:gd name="connsiteY2659" fmla="*/ 3972941 h 6858000"/>
              <a:gd name="connsiteX2660" fmla="*/ 8490331 w 12192000"/>
              <a:gd name="connsiteY2660" fmla="*/ 3972941 h 6858000"/>
              <a:gd name="connsiteX2661" fmla="*/ 8490331 w 12192000"/>
              <a:gd name="connsiteY2661" fmla="*/ 4267772 h 6858000"/>
              <a:gd name="connsiteX2662" fmla="*/ 8490331 w 12192000"/>
              <a:gd name="connsiteY2662" fmla="*/ 3922141 h 6858000"/>
              <a:gd name="connsiteX2663" fmla="*/ 8195437 w 12192000"/>
              <a:gd name="connsiteY2663" fmla="*/ 3922141 h 6858000"/>
              <a:gd name="connsiteX2664" fmla="*/ 8195437 w 12192000"/>
              <a:gd name="connsiteY2664" fmla="*/ 3627247 h 6858000"/>
              <a:gd name="connsiteX2665" fmla="*/ 8490331 w 12192000"/>
              <a:gd name="connsiteY2665" fmla="*/ 3627247 h 6858000"/>
              <a:gd name="connsiteX2666" fmla="*/ 8490331 w 12192000"/>
              <a:gd name="connsiteY2666" fmla="*/ 3922141 h 6858000"/>
              <a:gd name="connsiteX2667" fmla="*/ 8490331 w 12192000"/>
              <a:gd name="connsiteY2667" fmla="*/ 3576447 h 6858000"/>
              <a:gd name="connsiteX2668" fmla="*/ 8195437 w 12192000"/>
              <a:gd name="connsiteY2668" fmla="*/ 3576447 h 6858000"/>
              <a:gd name="connsiteX2669" fmla="*/ 8195437 w 12192000"/>
              <a:gd name="connsiteY2669" fmla="*/ 3281553 h 6858000"/>
              <a:gd name="connsiteX2670" fmla="*/ 8490331 w 12192000"/>
              <a:gd name="connsiteY2670" fmla="*/ 3281553 h 6858000"/>
              <a:gd name="connsiteX2671" fmla="*/ 8490331 w 12192000"/>
              <a:gd name="connsiteY2671" fmla="*/ 3576447 h 6858000"/>
              <a:gd name="connsiteX2672" fmla="*/ 8490331 w 12192000"/>
              <a:gd name="connsiteY2672" fmla="*/ 3230753 h 6858000"/>
              <a:gd name="connsiteX2673" fmla="*/ 8195437 w 12192000"/>
              <a:gd name="connsiteY2673" fmla="*/ 3230753 h 6858000"/>
              <a:gd name="connsiteX2674" fmla="*/ 8195437 w 12192000"/>
              <a:gd name="connsiteY2674" fmla="*/ 2935859 h 6858000"/>
              <a:gd name="connsiteX2675" fmla="*/ 8490331 w 12192000"/>
              <a:gd name="connsiteY2675" fmla="*/ 2935859 h 6858000"/>
              <a:gd name="connsiteX2676" fmla="*/ 8490331 w 12192000"/>
              <a:gd name="connsiteY2676" fmla="*/ 3230753 h 6858000"/>
              <a:gd name="connsiteX2677" fmla="*/ 8490331 w 12192000"/>
              <a:gd name="connsiteY2677" fmla="*/ 2885059 h 6858000"/>
              <a:gd name="connsiteX2678" fmla="*/ 8195437 w 12192000"/>
              <a:gd name="connsiteY2678" fmla="*/ 2885059 h 6858000"/>
              <a:gd name="connsiteX2679" fmla="*/ 8195437 w 12192000"/>
              <a:gd name="connsiteY2679" fmla="*/ 2590229 h 6858000"/>
              <a:gd name="connsiteX2680" fmla="*/ 8490331 w 12192000"/>
              <a:gd name="connsiteY2680" fmla="*/ 2590229 h 6858000"/>
              <a:gd name="connsiteX2681" fmla="*/ 8490331 w 12192000"/>
              <a:gd name="connsiteY2681" fmla="*/ 2885059 h 6858000"/>
              <a:gd name="connsiteX2682" fmla="*/ 8490331 w 12192000"/>
              <a:gd name="connsiteY2682" fmla="*/ 2539429 h 6858000"/>
              <a:gd name="connsiteX2683" fmla="*/ 8195437 w 12192000"/>
              <a:gd name="connsiteY2683" fmla="*/ 2539429 h 6858000"/>
              <a:gd name="connsiteX2684" fmla="*/ 8195437 w 12192000"/>
              <a:gd name="connsiteY2684" fmla="*/ 2244535 h 6858000"/>
              <a:gd name="connsiteX2685" fmla="*/ 8490331 w 12192000"/>
              <a:gd name="connsiteY2685" fmla="*/ 2244535 h 6858000"/>
              <a:gd name="connsiteX2686" fmla="*/ 8490331 w 12192000"/>
              <a:gd name="connsiteY2686" fmla="*/ 2539429 h 6858000"/>
              <a:gd name="connsiteX2687" fmla="*/ 8490331 w 12192000"/>
              <a:gd name="connsiteY2687" fmla="*/ 2193735 h 6858000"/>
              <a:gd name="connsiteX2688" fmla="*/ 8195437 w 12192000"/>
              <a:gd name="connsiteY2688" fmla="*/ 2193735 h 6858000"/>
              <a:gd name="connsiteX2689" fmla="*/ 8195437 w 12192000"/>
              <a:gd name="connsiteY2689" fmla="*/ 1898841 h 6858000"/>
              <a:gd name="connsiteX2690" fmla="*/ 8490331 w 12192000"/>
              <a:gd name="connsiteY2690" fmla="*/ 1898841 h 6858000"/>
              <a:gd name="connsiteX2691" fmla="*/ 8490331 w 12192000"/>
              <a:gd name="connsiteY2691" fmla="*/ 2193735 h 6858000"/>
              <a:gd name="connsiteX2692" fmla="*/ 8490331 w 12192000"/>
              <a:gd name="connsiteY2692" fmla="*/ 1848041 h 6858000"/>
              <a:gd name="connsiteX2693" fmla="*/ 8195437 w 12192000"/>
              <a:gd name="connsiteY2693" fmla="*/ 1848041 h 6858000"/>
              <a:gd name="connsiteX2694" fmla="*/ 8195437 w 12192000"/>
              <a:gd name="connsiteY2694" fmla="*/ 1553210 h 6858000"/>
              <a:gd name="connsiteX2695" fmla="*/ 8490331 w 12192000"/>
              <a:gd name="connsiteY2695" fmla="*/ 1553210 h 6858000"/>
              <a:gd name="connsiteX2696" fmla="*/ 8490331 w 12192000"/>
              <a:gd name="connsiteY2696" fmla="*/ 1848041 h 6858000"/>
              <a:gd name="connsiteX2697" fmla="*/ 8490331 w 12192000"/>
              <a:gd name="connsiteY2697" fmla="*/ 1502410 h 6858000"/>
              <a:gd name="connsiteX2698" fmla="*/ 8195437 w 12192000"/>
              <a:gd name="connsiteY2698" fmla="*/ 1502410 h 6858000"/>
              <a:gd name="connsiteX2699" fmla="*/ 8195437 w 12192000"/>
              <a:gd name="connsiteY2699" fmla="*/ 1207516 h 6858000"/>
              <a:gd name="connsiteX2700" fmla="*/ 8490331 w 12192000"/>
              <a:gd name="connsiteY2700" fmla="*/ 1207516 h 6858000"/>
              <a:gd name="connsiteX2701" fmla="*/ 8490331 w 12192000"/>
              <a:gd name="connsiteY2701" fmla="*/ 1502410 h 6858000"/>
              <a:gd name="connsiteX2702" fmla="*/ 8490331 w 12192000"/>
              <a:gd name="connsiteY2702" fmla="*/ 1156716 h 6858000"/>
              <a:gd name="connsiteX2703" fmla="*/ 8195437 w 12192000"/>
              <a:gd name="connsiteY2703" fmla="*/ 1156716 h 6858000"/>
              <a:gd name="connsiteX2704" fmla="*/ 8195437 w 12192000"/>
              <a:gd name="connsiteY2704" fmla="*/ 861822 h 6858000"/>
              <a:gd name="connsiteX2705" fmla="*/ 8490331 w 12192000"/>
              <a:gd name="connsiteY2705" fmla="*/ 861822 h 6858000"/>
              <a:gd name="connsiteX2706" fmla="*/ 8490331 w 12192000"/>
              <a:gd name="connsiteY2706" fmla="*/ 1156716 h 6858000"/>
              <a:gd name="connsiteX2707" fmla="*/ 8490331 w 12192000"/>
              <a:gd name="connsiteY2707" fmla="*/ 811022 h 6858000"/>
              <a:gd name="connsiteX2708" fmla="*/ 8195437 w 12192000"/>
              <a:gd name="connsiteY2708" fmla="*/ 811022 h 6858000"/>
              <a:gd name="connsiteX2709" fmla="*/ 8195437 w 12192000"/>
              <a:gd name="connsiteY2709" fmla="*/ 516128 h 6858000"/>
              <a:gd name="connsiteX2710" fmla="*/ 8490331 w 12192000"/>
              <a:gd name="connsiteY2710" fmla="*/ 516128 h 6858000"/>
              <a:gd name="connsiteX2711" fmla="*/ 8490331 w 12192000"/>
              <a:gd name="connsiteY2711" fmla="*/ 811022 h 6858000"/>
              <a:gd name="connsiteX2712" fmla="*/ 8490331 w 12192000"/>
              <a:gd name="connsiteY2712" fmla="*/ 465328 h 6858000"/>
              <a:gd name="connsiteX2713" fmla="*/ 8195437 w 12192000"/>
              <a:gd name="connsiteY2713" fmla="*/ 465328 h 6858000"/>
              <a:gd name="connsiteX2714" fmla="*/ 8195437 w 12192000"/>
              <a:gd name="connsiteY2714" fmla="*/ 170498 h 6858000"/>
              <a:gd name="connsiteX2715" fmla="*/ 8490331 w 12192000"/>
              <a:gd name="connsiteY2715" fmla="*/ 170498 h 6858000"/>
              <a:gd name="connsiteX2716" fmla="*/ 8490331 w 12192000"/>
              <a:gd name="connsiteY2716" fmla="*/ 465328 h 6858000"/>
              <a:gd name="connsiteX2717" fmla="*/ 8836025 w 12192000"/>
              <a:gd name="connsiteY2717" fmla="*/ 6687503 h 6858000"/>
              <a:gd name="connsiteX2718" fmla="*/ 8541131 w 12192000"/>
              <a:gd name="connsiteY2718" fmla="*/ 6687503 h 6858000"/>
              <a:gd name="connsiteX2719" fmla="*/ 8541131 w 12192000"/>
              <a:gd name="connsiteY2719" fmla="*/ 6392672 h 6858000"/>
              <a:gd name="connsiteX2720" fmla="*/ 8836025 w 12192000"/>
              <a:gd name="connsiteY2720" fmla="*/ 6392672 h 6858000"/>
              <a:gd name="connsiteX2721" fmla="*/ 8836025 w 12192000"/>
              <a:gd name="connsiteY2721" fmla="*/ 6687503 h 6858000"/>
              <a:gd name="connsiteX2722" fmla="*/ 8836025 w 12192000"/>
              <a:gd name="connsiteY2722" fmla="*/ 6341872 h 6858000"/>
              <a:gd name="connsiteX2723" fmla="*/ 8541131 w 12192000"/>
              <a:gd name="connsiteY2723" fmla="*/ 6341872 h 6858000"/>
              <a:gd name="connsiteX2724" fmla="*/ 8541131 w 12192000"/>
              <a:gd name="connsiteY2724" fmla="*/ 6046978 h 6858000"/>
              <a:gd name="connsiteX2725" fmla="*/ 8836025 w 12192000"/>
              <a:gd name="connsiteY2725" fmla="*/ 6046978 h 6858000"/>
              <a:gd name="connsiteX2726" fmla="*/ 8836025 w 12192000"/>
              <a:gd name="connsiteY2726" fmla="*/ 6341872 h 6858000"/>
              <a:gd name="connsiteX2727" fmla="*/ 8836025 w 12192000"/>
              <a:gd name="connsiteY2727" fmla="*/ 5996178 h 6858000"/>
              <a:gd name="connsiteX2728" fmla="*/ 8541131 w 12192000"/>
              <a:gd name="connsiteY2728" fmla="*/ 5996178 h 6858000"/>
              <a:gd name="connsiteX2729" fmla="*/ 8541131 w 12192000"/>
              <a:gd name="connsiteY2729" fmla="*/ 5701284 h 6858000"/>
              <a:gd name="connsiteX2730" fmla="*/ 8836025 w 12192000"/>
              <a:gd name="connsiteY2730" fmla="*/ 5701284 h 6858000"/>
              <a:gd name="connsiteX2731" fmla="*/ 8836025 w 12192000"/>
              <a:gd name="connsiteY2731" fmla="*/ 5996178 h 6858000"/>
              <a:gd name="connsiteX2732" fmla="*/ 8836025 w 12192000"/>
              <a:gd name="connsiteY2732" fmla="*/ 5650484 h 6858000"/>
              <a:gd name="connsiteX2733" fmla="*/ 8541131 w 12192000"/>
              <a:gd name="connsiteY2733" fmla="*/ 5650484 h 6858000"/>
              <a:gd name="connsiteX2734" fmla="*/ 8541131 w 12192000"/>
              <a:gd name="connsiteY2734" fmla="*/ 5355590 h 6858000"/>
              <a:gd name="connsiteX2735" fmla="*/ 8836025 w 12192000"/>
              <a:gd name="connsiteY2735" fmla="*/ 5355590 h 6858000"/>
              <a:gd name="connsiteX2736" fmla="*/ 8836025 w 12192000"/>
              <a:gd name="connsiteY2736" fmla="*/ 5650484 h 6858000"/>
              <a:gd name="connsiteX2737" fmla="*/ 8836025 w 12192000"/>
              <a:gd name="connsiteY2737" fmla="*/ 5304790 h 6858000"/>
              <a:gd name="connsiteX2738" fmla="*/ 8541131 w 12192000"/>
              <a:gd name="connsiteY2738" fmla="*/ 5304790 h 6858000"/>
              <a:gd name="connsiteX2739" fmla="*/ 8541131 w 12192000"/>
              <a:gd name="connsiteY2739" fmla="*/ 5009960 h 6858000"/>
              <a:gd name="connsiteX2740" fmla="*/ 8836025 w 12192000"/>
              <a:gd name="connsiteY2740" fmla="*/ 5009960 h 6858000"/>
              <a:gd name="connsiteX2741" fmla="*/ 8836025 w 12192000"/>
              <a:gd name="connsiteY2741" fmla="*/ 5304790 h 6858000"/>
              <a:gd name="connsiteX2742" fmla="*/ 8836025 w 12192000"/>
              <a:gd name="connsiteY2742" fmla="*/ 4959160 h 6858000"/>
              <a:gd name="connsiteX2743" fmla="*/ 8541131 w 12192000"/>
              <a:gd name="connsiteY2743" fmla="*/ 4959160 h 6858000"/>
              <a:gd name="connsiteX2744" fmla="*/ 8541131 w 12192000"/>
              <a:gd name="connsiteY2744" fmla="*/ 4664266 h 6858000"/>
              <a:gd name="connsiteX2745" fmla="*/ 8836025 w 12192000"/>
              <a:gd name="connsiteY2745" fmla="*/ 4664266 h 6858000"/>
              <a:gd name="connsiteX2746" fmla="*/ 8836025 w 12192000"/>
              <a:gd name="connsiteY2746" fmla="*/ 4959160 h 6858000"/>
              <a:gd name="connsiteX2747" fmla="*/ 8836025 w 12192000"/>
              <a:gd name="connsiteY2747" fmla="*/ 4613466 h 6858000"/>
              <a:gd name="connsiteX2748" fmla="*/ 8541131 w 12192000"/>
              <a:gd name="connsiteY2748" fmla="*/ 4613466 h 6858000"/>
              <a:gd name="connsiteX2749" fmla="*/ 8541131 w 12192000"/>
              <a:gd name="connsiteY2749" fmla="*/ 4318572 h 6858000"/>
              <a:gd name="connsiteX2750" fmla="*/ 8836025 w 12192000"/>
              <a:gd name="connsiteY2750" fmla="*/ 4318572 h 6858000"/>
              <a:gd name="connsiteX2751" fmla="*/ 8836025 w 12192000"/>
              <a:gd name="connsiteY2751" fmla="*/ 4613466 h 6858000"/>
              <a:gd name="connsiteX2752" fmla="*/ 8836025 w 12192000"/>
              <a:gd name="connsiteY2752" fmla="*/ 4267772 h 6858000"/>
              <a:gd name="connsiteX2753" fmla="*/ 8541131 w 12192000"/>
              <a:gd name="connsiteY2753" fmla="*/ 4267772 h 6858000"/>
              <a:gd name="connsiteX2754" fmla="*/ 8541131 w 12192000"/>
              <a:gd name="connsiteY2754" fmla="*/ 3972941 h 6858000"/>
              <a:gd name="connsiteX2755" fmla="*/ 8836025 w 12192000"/>
              <a:gd name="connsiteY2755" fmla="*/ 3972941 h 6858000"/>
              <a:gd name="connsiteX2756" fmla="*/ 8836025 w 12192000"/>
              <a:gd name="connsiteY2756" fmla="*/ 4267772 h 6858000"/>
              <a:gd name="connsiteX2757" fmla="*/ 8836025 w 12192000"/>
              <a:gd name="connsiteY2757" fmla="*/ 3922141 h 6858000"/>
              <a:gd name="connsiteX2758" fmla="*/ 8541131 w 12192000"/>
              <a:gd name="connsiteY2758" fmla="*/ 3922141 h 6858000"/>
              <a:gd name="connsiteX2759" fmla="*/ 8541131 w 12192000"/>
              <a:gd name="connsiteY2759" fmla="*/ 3627247 h 6858000"/>
              <a:gd name="connsiteX2760" fmla="*/ 8836025 w 12192000"/>
              <a:gd name="connsiteY2760" fmla="*/ 3627247 h 6858000"/>
              <a:gd name="connsiteX2761" fmla="*/ 8836025 w 12192000"/>
              <a:gd name="connsiteY2761" fmla="*/ 3922141 h 6858000"/>
              <a:gd name="connsiteX2762" fmla="*/ 8836025 w 12192000"/>
              <a:gd name="connsiteY2762" fmla="*/ 3576447 h 6858000"/>
              <a:gd name="connsiteX2763" fmla="*/ 8541131 w 12192000"/>
              <a:gd name="connsiteY2763" fmla="*/ 3576447 h 6858000"/>
              <a:gd name="connsiteX2764" fmla="*/ 8541131 w 12192000"/>
              <a:gd name="connsiteY2764" fmla="*/ 3281553 h 6858000"/>
              <a:gd name="connsiteX2765" fmla="*/ 8836025 w 12192000"/>
              <a:gd name="connsiteY2765" fmla="*/ 3281553 h 6858000"/>
              <a:gd name="connsiteX2766" fmla="*/ 8836025 w 12192000"/>
              <a:gd name="connsiteY2766" fmla="*/ 3576447 h 6858000"/>
              <a:gd name="connsiteX2767" fmla="*/ 8836025 w 12192000"/>
              <a:gd name="connsiteY2767" fmla="*/ 3230753 h 6858000"/>
              <a:gd name="connsiteX2768" fmla="*/ 8541131 w 12192000"/>
              <a:gd name="connsiteY2768" fmla="*/ 3230753 h 6858000"/>
              <a:gd name="connsiteX2769" fmla="*/ 8541131 w 12192000"/>
              <a:gd name="connsiteY2769" fmla="*/ 2935859 h 6858000"/>
              <a:gd name="connsiteX2770" fmla="*/ 8836025 w 12192000"/>
              <a:gd name="connsiteY2770" fmla="*/ 2935859 h 6858000"/>
              <a:gd name="connsiteX2771" fmla="*/ 8836025 w 12192000"/>
              <a:gd name="connsiteY2771" fmla="*/ 3230753 h 6858000"/>
              <a:gd name="connsiteX2772" fmla="*/ 8836025 w 12192000"/>
              <a:gd name="connsiteY2772" fmla="*/ 2885059 h 6858000"/>
              <a:gd name="connsiteX2773" fmla="*/ 8541131 w 12192000"/>
              <a:gd name="connsiteY2773" fmla="*/ 2885059 h 6858000"/>
              <a:gd name="connsiteX2774" fmla="*/ 8541131 w 12192000"/>
              <a:gd name="connsiteY2774" fmla="*/ 2590229 h 6858000"/>
              <a:gd name="connsiteX2775" fmla="*/ 8836025 w 12192000"/>
              <a:gd name="connsiteY2775" fmla="*/ 2590229 h 6858000"/>
              <a:gd name="connsiteX2776" fmla="*/ 8836025 w 12192000"/>
              <a:gd name="connsiteY2776" fmla="*/ 2885059 h 6858000"/>
              <a:gd name="connsiteX2777" fmla="*/ 8836025 w 12192000"/>
              <a:gd name="connsiteY2777" fmla="*/ 2539429 h 6858000"/>
              <a:gd name="connsiteX2778" fmla="*/ 8541131 w 12192000"/>
              <a:gd name="connsiteY2778" fmla="*/ 2539429 h 6858000"/>
              <a:gd name="connsiteX2779" fmla="*/ 8541131 w 12192000"/>
              <a:gd name="connsiteY2779" fmla="*/ 2244535 h 6858000"/>
              <a:gd name="connsiteX2780" fmla="*/ 8836025 w 12192000"/>
              <a:gd name="connsiteY2780" fmla="*/ 2244535 h 6858000"/>
              <a:gd name="connsiteX2781" fmla="*/ 8836025 w 12192000"/>
              <a:gd name="connsiteY2781" fmla="*/ 2539429 h 6858000"/>
              <a:gd name="connsiteX2782" fmla="*/ 8836025 w 12192000"/>
              <a:gd name="connsiteY2782" fmla="*/ 2193735 h 6858000"/>
              <a:gd name="connsiteX2783" fmla="*/ 8541131 w 12192000"/>
              <a:gd name="connsiteY2783" fmla="*/ 2193735 h 6858000"/>
              <a:gd name="connsiteX2784" fmla="*/ 8541131 w 12192000"/>
              <a:gd name="connsiteY2784" fmla="*/ 1898841 h 6858000"/>
              <a:gd name="connsiteX2785" fmla="*/ 8836025 w 12192000"/>
              <a:gd name="connsiteY2785" fmla="*/ 1898841 h 6858000"/>
              <a:gd name="connsiteX2786" fmla="*/ 8836025 w 12192000"/>
              <a:gd name="connsiteY2786" fmla="*/ 2193735 h 6858000"/>
              <a:gd name="connsiteX2787" fmla="*/ 8836025 w 12192000"/>
              <a:gd name="connsiteY2787" fmla="*/ 1848041 h 6858000"/>
              <a:gd name="connsiteX2788" fmla="*/ 8541131 w 12192000"/>
              <a:gd name="connsiteY2788" fmla="*/ 1848041 h 6858000"/>
              <a:gd name="connsiteX2789" fmla="*/ 8541131 w 12192000"/>
              <a:gd name="connsiteY2789" fmla="*/ 1553210 h 6858000"/>
              <a:gd name="connsiteX2790" fmla="*/ 8836025 w 12192000"/>
              <a:gd name="connsiteY2790" fmla="*/ 1553210 h 6858000"/>
              <a:gd name="connsiteX2791" fmla="*/ 8836025 w 12192000"/>
              <a:gd name="connsiteY2791" fmla="*/ 1848041 h 6858000"/>
              <a:gd name="connsiteX2792" fmla="*/ 8836025 w 12192000"/>
              <a:gd name="connsiteY2792" fmla="*/ 1502410 h 6858000"/>
              <a:gd name="connsiteX2793" fmla="*/ 8541131 w 12192000"/>
              <a:gd name="connsiteY2793" fmla="*/ 1502410 h 6858000"/>
              <a:gd name="connsiteX2794" fmla="*/ 8541131 w 12192000"/>
              <a:gd name="connsiteY2794" fmla="*/ 1207516 h 6858000"/>
              <a:gd name="connsiteX2795" fmla="*/ 8836025 w 12192000"/>
              <a:gd name="connsiteY2795" fmla="*/ 1207516 h 6858000"/>
              <a:gd name="connsiteX2796" fmla="*/ 8836025 w 12192000"/>
              <a:gd name="connsiteY2796" fmla="*/ 1502410 h 6858000"/>
              <a:gd name="connsiteX2797" fmla="*/ 8836025 w 12192000"/>
              <a:gd name="connsiteY2797" fmla="*/ 1156716 h 6858000"/>
              <a:gd name="connsiteX2798" fmla="*/ 8541131 w 12192000"/>
              <a:gd name="connsiteY2798" fmla="*/ 1156716 h 6858000"/>
              <a:gd name="connsiteX2799" fmla="*/ 8541131 w 12192000"/>
              <a:gd name="connsiteY2799" fmla="*/ 861822 h 6858000"/>
              <a:gd name="connsiteX2800" fmla="*/ 8836025 w 12192000"/>
              <a:gd name="connsiteY2800" fmla="*/ 861822 h 6858000"/>
              <a:gd name="connsiteX2801" fmla="*/ 8836025 w 12192000"/>
              <a:gd name="connsiteY2801" fmla="*/ 1156716 h 6858000"/>
              <a:gd name="connsiteX2802" fmla="*/ 8836025 w 12192000"/>
              <a:gd name="connsiteY2802" fmla="*/ 811022 h 6858000"/>
              <a:gd name="connsiteX2803" fmla="*/ 8541131 w 12192000"/>
              <a:gd name="connsiteY2803" fmla="*/ 811022 h 6858000"/>
              <a:gd name="connsiteX2804" fmla="*/ 8541131 w 12192000"/>
              <a:gd name="connsiteY2804" fmla="*/ 516128 h 6858000"/>
              <a:gd name="connsiteX2805" fmla="*/ 8836025 w 12192000"/>
              <a:gd name="connsiteY2805" fmla="*/ 516128 h 6858000"/>
              <a:gd name="connsiteX2806" fmla="*/ 8836025 w 12192000"/>
              <a:gd name="connsiteY2806" fmla="*/ 811022 h 6858000"/>
              <a:gd name="connsiteX2807" fmla="*/ 8836025 w 12192000"/>
              <a:gd name="connsiteY2807" fmla="*/ 465328 h 6858000"/>
              <a:gd name="connsiteX2808" fmla="*/ 8541131 w 12192000"/>
              <a:gd name="connsiteY2808" fmla="*/ 465328 h 6858000"/>
              <a:gd name="connsiteX2809" fmla="*/ 8541131 w 12192000"/>
              <a:gd name="connsiteY2809" fmla="*/ 170498 h 6858000"/>
              <a:gd name="connsiteX2810" fmla="*/ 8836025 w 12192000"/>
              <a:gd name="connsiteY2810" fmla="*/ 170498 h 6858000"/>
              <a:gd name="connsiteX2811" fmla="*/ 8836025 w 12192000"/>
              <a:gd name="connsiteY2811" fmla="*/ 465328 h 6858000"/>
              <a:gd name="connsiteX2812" fmla="*/ 9181656 w 12192000"/>
              <a:gd name="connsiteY2812" fmla="*/ 6687503 h 6858000"/>
              <a:gd name="connsiteX2813" fmla="*/ 8886825 w 12192000"/>
              <a:gd name="connsiteY2813" fmla="*/ 6687503 h 6858000"/>
              <a:gd name="connsiteX2814" fmla="*/ 8886825 w 12192000"/>
              <a:gd name="connsiteY2814" fmla="*/ 6392672 h 6858000"/>
              <a:gd name="connsiteX2815" fmla="*/ 9181656 w 12192000"/>
              <a:gd name="connsiteY2815" fmla="*/ 6392672 h 6858000"/>
              <a:gd name="connsiteX2816" fmla="*/ 9181656 w 12192000"/>
              <a:gd name="connsiteY2816" fmla="*/ 6687503 h 6858000"/>
              <a:gd name="connsiteX2817" fmla="*/ 9181656 w 12192000"/>
              <a:gd name="connsiteY2817" fmla="*/ 6341872 h 6858000"/>
              <a:gd name="connsiteX2818" fmla="*/ 8886825 w 12192000"/>
              <a:gd name="connsiteY2818" fmla="*/ 6341872 h 6858000"/>
              <a:gd name="connsiteX2819" fmla="*/ 8886825 w 12192000"/>
              <a:gd name="connsiteY2819" fmla="*/ 6046978 h 6858000"/>
              <a:gd name="connsiteX2820" fmla="*/ 9181656 w 12192000"/>
              <a:gd name="connsiteY2820" fmla="*/ 6046978 h 6858000"/>
              <a:gd name="connsiteX2821" fmla="*/ 9181656 w 12192000"/>
              <a:gd name="connsiteY2821" fmla="*/ 6341872 h 6858000"/>
              <a:gd name="connsiteX2822" fmla="*/ 9181656 w 12192000"/>
              <a:gd name="connsiteY2822" fmla="*/ 5996178 h 6858000"/>
              <a:gd name="connsiteX2823" fmla="*/ 8886825 w 12192000"/>
              <a:gd name="connsiteY2823" fmla="*/ 5996178 h 6858000"/>
              <a:gd name="connsiteX2824" fmla="*/ 8886825 w 12192000"/>
              <a:gd name="connsiteY2824" fmla="*/ 5701284 h 6858000"/>
              <a:gd name="connsiteX2825" fmla="*/ 9181656 w 12192000"/>
              <a:gd name="connsiteY2825" fmla="*/ 5701284 h 6858000"/>
              <a:gd name="connsiteX2826" fmla="*/ 9181656 w 12192000"/>
              <a:gd name="connsiteY2826" fmla="*/ 5996178 h 6858000"/>
              <a:gd name="connsiteX2827" fmla="*/ 9181656 w 12192000"/>
              <a:gd name="connsiteY2827" fmla="*/ 5650484 h 6858000"/>
              <a:gd name="connsiteX2828" fmla="*/ 8886825 w 12192000"/>
              <a:gd name="connsiteY2828" fmla="*/ 5650484 h 6858000"/>
              <a:gd name="connsiteX2829" fmla="*/ 8886825 w 12192000"/>
              <a:gd name="connsiteY2829" fmla="*/ 5355590 h 6858000"/>
              <a:gd name="connsiteX2830" fmla="*/ 9181656 w 12192000"/>
              <a:gd name="connsiteY2830" fmla="*/ 5355590 h 6858000"/>
              <a:gd name="connsiteX2831" fmla="*/ 9181656 w 12192000"/>
              <a:gd name="connsiteY2831" fmla="*/ 5650484 h 6858000"/>
              <a:gd name="connsiteX2832" fmla="*/ 9181656 w 12192000"/>
              <a:gd name="connsiteY2832" fmla="*/ 5304790 h 6858000"/>
              <a:gd name="connsiteX2833" fmla="*/ 8886825 w 12192000"/>
              <a:gd name="connsiteY2833" fmla="*/ 5304790 h 6858000"/>
              <a:gd name="connsiteX2834" fmla="*/ 8886825 w 12192000"/>
              <a:gd name="connsiteY2834" fmla="*/ 5009960 h 6858000"/>
              <a:gd name="connsiteX2835" fmla="*/ 9181656 w 12192000"/>
              <a:gd name="connsiteY2835" fmla="*/ 5009960 h 6858000"/>
              <a:gd name="connsiteX2836" fmla="*/ 9181656 w 12192000"/>
              <a:gd name="connsiteY2836" fmla="*/ 5304790 h 6858000"/>
              <a:gd name="connsiteX2837" fmla="*/ 9181656 w 12192000"/>
              <a:gd name="connsiteY2837" fmla="*/ 4959160 h 6858000"/>
              <a:gd name="connsiteX2838" fmla="*/ 8886825 w 12192000"/>
              <a:gd name="connsiteY2838" fmla="*/ 4959160 h 6858000"/>
              <a:gd name="connsiteX2839" fmla="*/ 8886825 w 12192000"/>
              <a:gd name="connsiteY2839" fmla="*/ 4664266 h 6858000"/>
              <a:gd name="connsiteX2840" fmla="*/ 9181656 w 12192000"/>
              <a:gd name="connsiteY2840" fmla="*/ 4664266 h 6858000"/>
              <a:gd name="connsiteX2841" fmla="*/ 9181656 w 12192000"/>
              <a:gd name="connsiteY2841" fmla="*/ 4959160 h 6858000"/>
              <a:gd name="connsiteX2842" fmla="*/ 9181656 w 12192000"/>
              <a:gd name="connsiteY2842" fmla="*/ 4613466 h 6858000"/>
              <a:gd name="connsiteX2843" fmla="*/ 8886825 w 12192000"/>
              <a:gd name="connsiteY2843" fmla="*/ 4613466 h 6858000"/>
              <a:gd name="connsiteX2844" fmla="*/ 8886825 w 12192000"/>
              <a:gd name="connsiteY2844" fmla="*/ 4318572 h 6858000"/>
              <a:gd name="connsiteX2845" fmla="*/ 9181656 w 12192000"/>
              <a:gd name="connsiteY2845" fmla="*/ 4318572 h 6858000"/>
              <a:gd name="connsiteX2846" fmla="*/ 9181656 w 12192000"/>
              <a:gd name="connsiteY2846" fmla="*/ 4613466 h 6858000"/>
              <a:gd name="connsiteX2847" fmla="*/ 9181656 w 12192000"/>
              <a:gd name="connsiteY2847" fmla="*/ 4267772 h 6858000"/>
              <a:gd name="connsiteX2848" fmla="*/ 8886825 w 12192000"/>
              <a:gd name="connsiteY2848" fmla="*/ 4267772 h 6858000"/>
              <a:gd name="connsiteX2849" fmla="*/ 8886825 w 12192000"/>
              <a:gd name="connsiteY2849" fmla="*/ 3972941 h 6858000"/>
              <a:gd name="connsiteX2850" fmla="*/ 9181656 w 12192000"/>
              <a:gd name="connsiteY2850" fmla="*/ 3972941 h 6858000"/>
              <a:gd name="connsiteX2851" fmla="*/ 9181656 w 12192000"/>
              <a:gd name="connsiteY2851" fmla="*/ 4267772 h 6858000"/>
              <a:gd name="connsiteX2852" fmla="*/ 9181656 w 12192000"/>
              <a:gd name="connsiteY2852" fmla="*/ 3922141 h 6858000"/>
              <a:gd name="connsiteX2853" fmla="*/ 8886825 w 12192000"/>
              <a:gd name="connsiteY2853" fmla="*/ 3922141 h 6858000"/>
              <a:gd name="connsiteX2854" fmla="*/ 8886825 w 12192000"/>
              <a:gd name="connsiteY2854" fmla="*/ 3627247 h 6858000"/>
              <a:gd name="connsiteX2855" fmla="*/ 9181656 w 12192000"/>
              <a:gd name="connsiteY2855" fmla="*/ 3627247 h 6858000"/>
              <a:gd name="connsiteX2856" fmla="*/ 9181656 w 12192000"/>
              <a:gd name="connsiteY2856" fmla="*/ 3922141 h 6858000"/>
              <a:gd name="connsiteX2857" fmla="*/ 9181656 w 12192000"/>
              <a:gd name="connsiteY2857" fmla="*/ 3576447 h 6858000"/>
              <a:gd name="connsiteX2858" fmla="*/ 8886825 w 12192000"/>
              <a:gd name="connsiteY2858" fmla="*/ 3576447 h 6858000"/>
              <a:gd name="connsiteX2859" fmla="*/ 8886825 w 12192000"/>
              <a:gd name="connsiteY2859" fmla="*/ 3281553 h 6858000"/>
              <a:gd name="connsiteX2860" fmla="*/ 9181656 w 12192000"/>
              <a:gd name="connsiteY2860" fmla="*/ 3281553 h 6858000"/>
              <a:gd name="connsiteX2861" fmla="*/ 9181656 w 12192000"/>
              <a:gd name="connsiteY2861" fmla="*/ 3576447 h 6858000"/>
              <a:gd name="connsiteX2862" fmla="*/ 9181656 w 12192000"/>
              <a:gd name="connsiteY2862" fmla="*/ 3230753 h 6858000"/>
              <a:gd name="connsiteX2863" fmla="*/ 8886825 w 12192000"/>
              <a:gd name="connsiteY2863" fmla="*/ 3230753 h 6858000"/>
              <a:gd name="connsiteX2864" fmla="*/ 8886825 w 12192000"/>
              <a:gd name="connsiteY2864" fmla="*/ 2935859 h 6858000"/>
              <a:gd name="connsiteX2865" fmla="*/ 9181656 w 12192000"/>
              <a:gd name="connsiteY2865" fmla="*/ 2935859 h 6858000"/>
              <a:gd name="connsiteX2866" fmla="*/ 9181656 w 12192000"/>
              <a:gd name="connsiteY2866" fmla="*/ 3230753 h 6858000"/>
              <a:gd name="connsiteX2867" fmla="*/ 9181656 w 12192000"/>
              <a:gd name="connsiteY2867" fmla="*/ 2885059 h 6858000"/>
              <a:gd name="connsiteX2868" fmla="*/ 8886825 w 12192000"/>
              <a:gd name="connsiteY2868" fmla="*/ 2885059 h 6858000"/>
              <a:gd name="connsiteX2869" fmla="*/ 8886825 w 12192000"/>
              <a:gd name="connsiteY2869" fmla="*/ 2590229 h 6858000"/>
              <a:gd name="connsiteX2870" fmla="*/ 9181656 w 12192000"/>
              <a:gd name="connsiteY2870" fmla="*/ 2590229 h 6858000"/>
              <a:gd name="connsiteX2871" fmla="*/ 9181656 w 12192000"/>
              <a:gd name="connsiteY2871" fmla="*/ 2885059 h 6858000"/>
              <a:gd name="connsiteX2872" fmla="*/ 9181656 w 12192000"/>
              <a:gd name="connsiteY2872" fmla="*/ 2539429 h 6858000"/>
              <a:gd name="connsiteX2873" fmla="*/ 8886825 w 12192000"/>
              <a:gd name="connsiteY2873" fmla="*/ 2539429 h 6858000"/>
              <a:gd name="connsiteX2874" fmla="*/ 8886825 w 12192000"/>
              <a:gd name="connsiteY2874" fmla="*/ 2244535 h 6858000"/>
              <a:gd name="connsiteX2875" fmla="*/ 9181656 w 12192000"/>
              <a:gd name="connsiteY2875" fmla="*/ 2244535 h 6858000"/>
              <a:gd name="connsiteX2876" fmla="*/ 9181656 w 12192000"/>
              <a:gd name="connsiteY2876" fmla="*/ 2539429 h 6858000"/>
              <a:gd name="connsiteX2877" fmla="*/ 9181656 w 12192000"/>
              <a:gd name="connsiteY2877" fmla="*/ 2193735 h 6858000"/>
              <a:gd name="connsiteX2878" fmla="*/ 8886825 w 12192000"/>
              <a:gd name="connsiteY2878" fmla="*/ 2193735 h 6858000"/>
              <a:gd name="connsiteX2879" fmla="*/ 8886825 w 12192000"/>
              <a:gd name="connsiteY2879" fmla="*/ 1898841 h 6858000"/>
              <a:gd name="connsiteX2880" fmla="*/ 9181656 w 12192000"/>
              <a:gd name="connsiteY2880" fmla="*/ 1898841 h 6858000"/>
              <a:gd name="connsiteX2881" fmla="*/ 9181656 w 12192000"/>
              <a:gd name="connsiteY2881" fmla="*/ 2193735 h 6858000"/>
              <a:gd name="connsiteX2882" fmla="*/ 9181656 w 12192000"/>
              <a:gd name="connsiteY2882" fmla="*/ 1848041 h 6858000"/>
              <a:gd name="connsiteX2883" fmla="*/ 8886825 w 12192000"/>
              <a:gd name="connsiteY2883" fmla="*/ 1848041 h 6858000"/>
              <a:gd name="connsiteX2884" fmla="*/ 8886825 w 12192000"/>
              <a:gd name="connsiteY2884" fmla="*/ 1553210 h 6858000"/>
              <a:gd name="connsiteX2885" fmla="*/ 9181656 w 12192000"/>
              <a:gd name="connsiteY2885" fmla="*/ 1553210 h 6858000"/>
              <a:gd name="connsiteX2886" fmla="*/ 9181656 w 12192000"/>
              <a:gd name="connsiteY2886" fmla="*/ 1848041 h 6858000"/>
              <a:gd name="connsiteX2887" fmla="*/ 9181656 w 12192000"/>
              <a:gd name="connsiteY2887" fmla="*/ 1502410 h 6858000"/>
              <a:gd name="connsiteX2888" fmla="*/ 8886825 w 12192000"/>
              <a:gd name="connsiteY2888" fmla="*/ 1502410 h 6858000"/>
              <a:gd name="connsiteX2889" fmla="*/ 8886825 w 12192000"/>
              <a:gd name="connsiteY2889" fmla="*/ 1207516 h 6858000"/>
              <a:gd name="connsiteX2890" fmla="*/ 9181656 w 12192000"/>
              <a:gd name="connsiteY2890" fmla="*/ 1207516 h 6858000"/>
              <a:gd name="connsiteX2891" fmla="*/ 9181656 w 12192000"/>
              <a:gd name="connsiteY2891" fmla="*/ 1502410 h 6858000"/>
              <a:gd name="connsiteX2892" fmla="*/ 9181656 w 12192000"/>
              <a:gd name="connsiteY2892" fmla="*/ 1156716 h 6858000"/>
              <a:gd name="connsiteX2893" fmla="*/ 8886825 w 12192000"/>
              <a:gd name="connsiteY2893" fmla="*/ 1156716 h 6858000"/>
              <a:gd name="connsiteX2894" fmla="*/ 8886825 w 12192000"/>
              <a:gd name="connsiteY2894" fmla="*/ 861822 h 6858000"/>
              <a:gd name="connsiteX2895" fmla="*/ 9181656 w 12192000"/>
              <a:gd name="connsiteY2895" fmla="*/ 861822 h 6858000"/>
              <a:gd name="connsiteX2896" fmla="*/ 9181656 w 12192000"/>
              <a:gd name="connsiteY2896" fmla="*/ 1156716 h 6858000"/>
              <a:gd name="connsiteX2897" fmla="*/ 9181656 w 12192000"/>
              <a:gd name="connsiteY2897" fmla="*/ 811022 h 6858000"/>
              <a:gd name="connsiteX2898" fmla="*/ 8886825 w 12192000"/>
              <a:gd name="connsiteY2898" fmla="*/ 811022 h 6858000"/>
              <a:gd name="connsiteX2899" fmla="*/ 8886825 w 12192000"/>
              <a:gd name="connsiteY2899" fmla="*/ 516128 h 6858000"/>
              <a:gd name="connsiteX2900" fmla="*/ 9181656 w 12192000"/>
              <a:gd name="connsiteY2900" fmla="*/ 516128 h 6858000"/>
              <a:gd name="connsiteX2901" fmla="*/ 9181656 w 12192000"/>
              <a:gd name="connsiteY2901" fmla="*/ 811022 h 6858000"/>
              <a:gd name="connsiteX2902" fmla="*/ 9181656 w 12192000"/>
              <a:gd name="connsiteY2902" fmla="*/ 465328 h 6858000"/>
              <a:gd name="connsiteX2903" fmla="*/ 8886825 w 12192000"/>
              <a:gd name="connsiteY2903" fmla="*/ 465328 h 6858000"/>
              <a:gd name="connsiteX2904" fmla="*/ 8886825 w 12192000"/>
              <a:gd name="connsiteY2904" fmla="*/ 170498 h 6858000"/>
              <a:gd name="connsiteX2905" fmla="*/ 9181656 w 12192000"/>
              <a:gd name="connsiteY2905" fmla="*/ 170498 h 6858000"/>
              <a:gd name="connsiteX2906" fmla="*/ 9181656 w 12192000"/>
              <a:gd name="connsiteY2906" fmla="*/ 465328 h 6858000"/>
              <a:gd name="connsiteX2907" fmla="*/ 9527349 w 12192000"/>
              <a:gd name="connsiteY2907" fmla="*/ 6687503 h 6858000"/>
              <a:gd name="connsiteX2908" fmla="*/ 9232456 w 12192000"/>
              <a:gd name="connsiteY2908" fmla="*/ 6687503 h 6858000"/>
              <a:gd name="connsiteX2909" fmla="*/ 9232456 w 12192000"/>
              <a:gd name="connsiteY2909" fmla="*/ 6392672 h 6858000"/>
              <a:gd name="connsiteX2910" fmla="*/ 9527349 w 12192000"/>
              <a:gd name="connsiteY2910" fmla="*/ 6392672 h 6858000"/>
              <a:gd name="connsiteX2911" fmla="*/ 9527349 w 12192000"/>
              <a:gd name="connsiteY2911" fmla="*/ 6687503 h 6858000"/>
              <a:gd name="connsiteX2912" fmla="*/ 9527349 w 12192000"/>
              <a:gd name="connsiteY2912" fmla="*/ 6341872 h 6858000"/>
              <a:gd name="connsiteX2913" fmla="*/ 9232456 w 12192000"/>
              <a:gd name="connsiteY2913" fmla="*/ 6341872 h 6858000"/>
              <a:gd name="connsiteX2914" fmla="*/ 9232456 w 12192000"/>
              <a:gd name="connsiteY2914" fmla="*/ 6046978 h 6858000"/>
              <a:gd name="connsiteX2915" fmla="*/ 9527349 w 12192000"/>
              <a:gd name="connsiteY2915" fmla="*/ 6046978 h 6858000"/>
              <a:gd name="connsiteX2916" fmla="*/ 9527349 w 12192000"/>
              <a:gd name="connsiteY2916" fmla="*/ 6341872 h 6858000"/>
              <a:gd name="connsiteX2917" fmla="*/ 9527349 w 12192000"/>
              <a:gd name="connsiteY2917" fmla="*/ 5996178 h 6858000"/>
              <a:gd name="connsiteX2918" fmla="*/ 9232456 w 12192000"/>
              <a:gd name="connsiteY2918" fmla="*/ 5996178 h 6858000"/>
              <a:gd name="connsiteX2919" fmla="*/ 9232456 w 12192000"/>
              <a:gd name="connsiteY2919" fmla="*/ 5701284 h 6858000"/>
              <a:gd name="connsiteX2920" fmla="*/ 9527349 w 12192000"/>
              <a:gd name="connsiteY2920" fmla="*/ 5701284 h 6858000"/>
              <a:gd name="connsiteX2921" fmla="*/ 9527349 w 12192000"/>
              <a:gd name="connsiteY2921" fmla="*/ 5996178 h 6858000"/>
              <a:gd name="connsiteX2922" fmla="*/ 9527349 w 12192000"/>
              <a:gd name="connsiteY2922" fmla="*/ 5650484 h 6858000"/>
              <a:gd name="connsiteX2923" fmla="*/ 9232456 w 12192000"/>
              <a:gd name="connsiteY2923" fmla="*/ 5650484 h 6858000"/>
              <a:gd name="connsiteX2924" fmla="*/ 9232456 w 12192000"/>
              <a:gd name="connsiteY2924" fmla="*/ 5355590 h 6858000"/>
              <a:gd name="connsiteX2925" fmla="*/ 9527349 w 12192000"/>
              <a:gd name="connsiteY2925" fmla="*/ 5355590 h 6858000"/>
              <a:gd name="connsiteX2926" fmla="*/ 9527349 w 12192000"/>
              <a:gd name="connsiteY2926" fmla="*/ 5650484 h 6858000"/>
              <a:gd name="connsiteX2927" fmla="*/ 9527349 w 12192000"/>
              <a:gd name="connsiteY2927" fmla="*/ 5304790 h 6858000"/>
              <a:gd name="connsiteX2928" fmla="*/ 9232456 w 12192000"/>
              <a:gd name="connsiteY2928" fmla="*/ 5304790 h 6858000"/>
              <a:gd name="connsiteX2929" fmla="*/ 9232456 w 12192000"/>
              <a:gd name="connsiteY2929" fmla="*/ 5009960 h 6858000"/>
              <a:gd name="connsiteX2930" fmla="*/ 9527349 w 12192000"/>
              <a:gd name="connsiteY2930" fmla="*/ 5009960 h 6858000"/>
              <a:gd name="connsiteX2931" fmla="*/ 9527349 w 12192000"/>
              <a:gd name="connsiteY2931" fmla="*/ 5304790 h 6858000"/>
              <a:gd name="connsiteX2932" fmla="*/ 9527349 w 12192000"/>
              <a:gd name="connsiteY2932" fmla="*/ 4959160 h 6858000"/>
              <a:gd name="connsiteX2933" fmla="*/ 9232456 w 12192000"/>
              <a:gd name="connsiteY2933" fmla="*/ 4959160 h 6858000"/>
              <a:gd name="connsiteX2934" fmla="*/ 9232456 w 12192000"/>
              <a:gd name="connsiteY2934" fmla="*/ 4664266 h 6858000"/>
              <a:gd name="connsiteX2935" fmla="*/ 9527349 w 12192000"/>
              <a:gd name="connsiteY2935" fmla="*/ 4664266 h 6858000"/>
              <a:gd name="connsiteX2936" fmla="*/ 9527349 w 12192000"/>
              <a:gd name="connsiteY2936" fmla="*/ 4959160 h 6858000"/>
              <a:gd name="connsiteX2937" fmla="*/ 9527349 w 12192000"/>
              <a:gd name="connsiteY2937" fmla="*/ 4613466 h 6858000"/>
              <a:gd name="connsiteX2938" fmla="*/ 9232456 w 12192000"/>
              <a:gd name="connsiteY2938" fmla="*/ 4613466 h 6858000"/>
              <a:gd name="connsiteX2939" fmla="*/ 9232456 w 12192000"/>
              <a:gd name="connsiteY2939" fmla="*/ 4318572 h 6858000"/>
              <a:gd name="connsiteX2940" fmla="*/ 9527349 w 12192000"/>
              <a:gd name="connsiteY2940" fmla="*/ 4318572 h 6858000"/>
              <a:gd name="connsiteX2941" fmla="*/ 9527349 w 12192000"/>
              <a:gd name="connsiteY2941" fmla="*/ 4613466 h 6858000"/>
              <a:gd name="connsiteX2942" fmla="*/ 9527349 w 12192000"/>
              <a:gd name="connsiteY2942" fmla="*/ 4267772 h 6858000"/>
              <a:gd name="connsiteX2943" fmla="*/ 9232456 w 12192000"/>
              <a:gd name="connsiteY2943" fmla="*/ 4267772 h 6858000"/>
              <a:gd name="connsiteX2944" fmla="*/ 9232456 w 12192000"/>
              <a:gd name="connsiteY2944" fmla="*/ 3972941 h 6858000"/>
              <a:gd name="connsiteX2945" fmla="*/ 9527349 w 12192000"/>
              <a:gd name="connsiteY2945" fmla="*/ 3972941 h 6858000"/>
              <a:gd name="connsiteX2946" fmla="*/ 9527349 w 12192000"/>
              <a:gd name="connsiteY2946" fmla="*/ 4267772 h 6858000"/>
              <a:gd name="connsiteX2947" fmla="*/ 9527349 w 12192000"/>
              <a:gd name="connsiteY2947" fmla="*/ 3922141 h 6858000"/>
              <a:gd name="connsiteX2948" fmla="*/ 9232456 w 12192000"/>
              <a:gd name="connsiteY2948" fmla="*/ 3922141 h 6858000"/>
              <a:gd name="connsiteX2949" fmla="*/ 9232456 w 12192000"/>
              <a:gd name="connsiteY2949" fmla="*/ 3627247 h 6858000"/>
              <a:gd name="connsiteX2950" fmla="*/ 9527349 w 12192000"/>
              <a:gd name="connsiteY2950" fmla="*/ 3627247 h 6858000"/>
              <a:gd name="connsiteX2951" fmla="*/ 9527349 w 12192000"/>
              <a:gd name="connsiteY2951" fmla="*/ 3922141 h 6858000"/>
              <a:gd name="connsiteX2952" fmla="*/ 9527349 w 12192000"/>
              <a:gd name="connsiteY2952" fmla="*/ 3576447 h 6858000"/>
              <a:gd name="connsiteX2953" fmla="*/ 9232456 w 12192000"/>
              <a:gd name="connsiteY2953" fmla="*/ 3576447 h 6858000"/>
              <a:gd name="connsiteX2954" fmla="*/ 9232456 w 12192000"/>
              <a:gd name="connsiteY2954" fmla="*/ 3281553 h 6858000"/>
              <a:gd name="connsiteX2955" fmla="*/ 9527349 w 12192000"/>
              <a:gd name="connsiteY2955" fmla="*/ 3281553 h 6858000"/>
              <a:gd name="connsiteX2956" fmla="*/ 9527349 w 12192000"/>
              <a:gd name="connsiteY2956" fmla="*/ 3576447 h 6858000"/>
              <a:gd name="connsiteX2957" fmla="*/ 9527349 w 12192000"/>
              <a:gd name="connsiteY2957" fmla="*/ 3230753 h 6858000"/>
              <a:gd name="connsiteX2958" fmla="*/ 9232456 w 12192000"/>
              <a:gd name="connsiteY2958" fmla="*/ 3230753 h 6858000"/>
              <a:gd name="connsiteX2959" fmla="*/ 9232456 w 12192000"/>
              <a:gd name="connsiteY2959" fmla="*/ 2935859 h 6858000"/>
              <a:gd name="connsiteX2960" fmla="*/ 9527349 w 12192000"/>
              <a:gd name="connsiteY2960" fmla="*/ 2935859 h 6858000"/>
              <a:gd name="connsiteX2961" fmla="*/ 9527349 w 12192000"/>
              <a:gd name="connsiteY2961" fmla="*/ 3230753 h 6858000"/>
              <a:gd name="connsiteX2962" fmla="*/ 9527349 w 12192000"/>
              <a:gd name="connsiteY2962" fmla="*/ 2885059 h 6858000"/>
              <a:gd name="connsiteX2963" fmla="*/ 9232456 w 12192000"/>
              <a:gd name="connsiteY2963" fmla="*/ 2885059 h 6858000"/>
              <a:gd name="connsiteX2964" fmla="*/ 9232456 w 12192000"/>
              <a:gd name="connsiteY2964" fmla="*/ 2590229 h 6858000"/>
              <a:gd name="connsiteX2965" fmla="*/ 9527349 w 12192000"/>
              <a:gd name="connsiteY2965" fmla="*/ 2590229 h 6858000"/>
              <a:gd name="connsiteX2966" fmla="*/ 9527349 w 12192000"/>
              <a:gd name="connsiteY2966" fmla="*/ 2885059 h 6858000"/>
              <a:gd name="connsiteX2967" fmla="*/ 9527349 w 12192000"/>
              <a:gd name="connsiteY2967" fmla="*/ 2539429 h 6858000"/>
              <a:gd name="connsiteX2968" fmla="*/ 9232456 w 12192000"/>
              <a:gd name="connsiteY2968" fmla="*/ 2539429 h 6858000"/>
              <a:gd name="connsiteX2969" fmla="*/ 9232456 w 12192000"/>
              <a:gd name="connsiteY2969" fmla="*/ 2244535 h 6858000"/>
              <a:gd name="connsiteX2970" fmla="*/ 9527349 w 12192000"/>
              <a:gd name="connsiteY2970" fmla="*/ 2244535 h 6858000"/>
              <a:gd name="connsiteX2971" fmla="*/ 9527349 w 12192000"/>
              <a:gd name="connsiteY2971" fmla="*/ 2539429 h 6858000"/>
              <a:gd name="connsiteX2972" fmla="*/ 9527349 w 12192000"/>
              <a:gd name="connsiteY2972" fmla="*/ 2193735 h 6858000"/>
              <a:gd name="connsiteX2973" fmla="*/ 9232456 w 12192000"/>
              <a:gd name="connsiteY2973" fmla="*/ 2193735 h 6858000"/>
              <a:gd name="connsiteX2974" fmla="*/ 9232456 w 12192000"/>
              <a:gd name="connsiteY2974" fmla="*/ 1898841 h 6858000"/>
              <a:gd name="connsiteX2975" fmla="*/ 9527349 w 12192000"/>
              <a:gd name="connsiteY2975" fmla="*/ 1898841 h 6858000"/>
              <a:gd name="connsiteX2976" fmla="*/ 9527349 w 12192000"/>
              <a:gd name="connsiteY2976" fmla="*/ 2193735 h 6858000"/>
              <a:gd name="connsiteX2977" fmla="*/ 9527349 w 12192000"/>
              <a:gd name="connsiteY2977" fmla="*/ 1848041 h 6858000"/>
              <a:gd name="connsiteX2978" fmla="*/ 9232456 w 12192000"/>
              <a:gd name="connsiteY2978" fmla="*/ 1848041 h 6858000"/>
              <a:gd name="connsiteX2979" fmla="*/ 9232456 w 12192000"/>
              <a:gd name="connsiteY2979" fmla="*/ 1553210 h 6858000"/>
              <a:gd name="connsiteX2980" fmla="*/ 9527349 w 12192000"/>
              <a:gd name="connsiteY2980" fmla="*/ 1553210 h 6858000"/>
              <a:gd name="connsiteX2981" fmla="*/ 9527349 w 12192000"/>
              <a:gd name="connsiteY2981" fmla="*/ 1848041 h 6858000"/>
              <a:gd name="connsiteX2982" fmla="*/ 9527349 w 12192000"/>
              <a:gd name="connsiteY2982" fmla="*/ 1502410 h 6858000"/>
              <a:gd name="connsiteX2983" fmla="*/ 9232456 w 12192000"/>
              <a:gd name="connsiteY2983" fmla="*/ 1502410 h 6858000"/>
              <a:gd name="connsiteX2984" fmla="*/ 9232456 w 12192000"/>
              <a:gd name="connsiteY2984" fmla="*/ 1207516 h 6858000"/>
              <a:gd name="connsiteX2985" fmla="*/ 9527349 w 12192000"/>
              <a:gd name="connsiteY2985" fmla="*/ 1207516 h 6858000"/>
              <a:gd name="connsiteX2986" fmla="*/ 9527349 w 12192000"/>
              <a:gd name="connsiteY2986" fmla="*/ 1502410 h 6858000"/>
              <a:gd name="connsiteX2987" fmla="*/ 9527349 w 12192000"/>
              <a:gd name="connsiteY2987" fmla="*/ 1156716 h 6858000"/>
              <a:gd name="connsiteX2988" fmla="*/ 9232456 w 12192000"/>
              <a:gd name="connsiteY2988" fmla="*/ 1156716 h 6858000"/>
              <a:gd name="connsiteX2989" fmla="*/ 9232456 w 12192000"/>
              <a:gd name="connsiteY2989" fmla="*/ 861822 h 6858000"/>
              <a:gd name="connsiteX2990" fmla="*/ 9527349 w 12192000"/>
              <a:gd name="connsiteY2990" fmla="*/ 861822 h 6858000"/>
              <a:gd name="connsiteX2991" fmla="*/ 9527349 w 12192000"/>
              <a:gd name="connsiteY2991" fmla="*/ 1156716 h 6858000"/>
              <a:gd name="connsiteX2992" fmla="*/ 9527349 w 12192000"/>
              <a:gd name="connsiteY2992" fmla="*/ 811022 h 6858000"/>
              <a:gd name="connsiteX2993" fmla="*/ 9232456 w 12192000"/>
              <a:gd name="connsiteY2993" fmla="*/ 811022 h 6858000"/>
              <a:gd name="connsiteX2994" fmla="*/ 9232456 w 12192000"/>
              <a:gd name="connsiteY2994" fmla="*/ 516128 h 6858000"/>
              <a:gd name="connsiteX2995" fmla="*/ 9527349 w 12192000"/>
              <a:gd name="connsiteY2995" fmla="*/ 516128 h 6858000"/>
              <a:gd name="connsiteX2996" fmla="*/ 9527349 w 12192000"/>
              <a:gd name="connsiteY2996" fmla="*/ 811022 h 6858000"/>
              <a:gd name="connsiteX2997" fmla="*/ 9527349 w 12192000"/>
              <a:gd name="connsiteY2997" fmla="*/ 465328 h 6858000"/>
              <a:gd name="connsiteX2998" fmla="*/ 9232456 w 12192000"/>
              <a:gd name="connsiteY2998" fmla="*/ 465328 h 6858000"/>
              <a:gd name="connsiteX2999" fmla="*/ 9232456 w 12192000"/>
              <a:gd name="connsiteY2999" fmla="*/ 170498 h 6858000"/>
              <a:gd name="connsiteX3000" fmla="*/ 9527349 w 12192000"/>
              <a:gd name="connsiteY3000" fmla="*/ 170498 h 6858000"/>
              <a:gd name="connsiteX3001" fmla="*/ 9527349 w 12192000"/>
              <a:gd name="connsiteY3001" fmla="*/ 465328 h 6858000"/>
              <a:gd name="connsiteX3002" fmla="*/ 9873044 w 12192000"/>
              <a:gd name="connsiteY3002" fmla="*/ 6687503 h 6858000"/>
              <a:gd name="connsiteX3003" fmla="*/ 9578149 w 12192000"/>
              <a:gd name="connsiteY3003" fmla="*/ 6687503 h 6858000"/>
              <a:gd name="connsiteX3004" fmla="*/ 9578149 w 12192000"/>
              <a:gd name="connsiteY3004" fmla="*/ 6392672 h 6858000"/>
              <a:gd name="connsiteX3005" fmla="*/ 9873044 w 12192000"/>
              <a:gd name="connsiteY3005" fmla="*/ 6392672 h 6858000"/>
              <a:gd name="connsiteX3006" fmla="*/ 9873044 w 12192000"/>
              <a:gd name="connsiteY3006" fmla="*/ 6687503 h 6858000"/>
              <a:gd name="connsiteX3007" fmla="*/ 9873044 w 12192000"/>
              <a:gd name="connsiteY3007" fmla="*/ 6341872 h 6858000"/>
              <a:gd name="connsiteX3008" fmla="*/ 9578149 w 12192000"/>
              <a:gd name="connsiteY3008" fmla="*/ 6341872 h 6858000"/>
              <a:gd name="connsiteX3009" fmla="*/ 9578149 w 12192000"/>
              <a:gd name="connsiteY3009" fmla="*/ 6046978 h 6858000"/>
              <a:gd name="connsiteX3010" fmla="*/ 9873044 w 12192000"/>
              <a:gd name="connsiteY3010" fmla="*/ 6046978 h 6858000"/>
              <a:gd name="connsiteX3011" fmla="*/ 9873044 w 12192000"/>
              <a:gd name="connsiteY3011" fmla="*/ 6341872 h 6858000"/>
              <a:gd name="connsiteX3012" fmla="*/ 9873044 w 12192000"/>
              <a:gd name="connsiteY3012" fmla="*/ 5996178 h 6858000"/>
              <a:gd name="connsiteX3013" fmla="*/ 9578149 w 12192000"/>
              <a:gd name="connsiteY3013" fmla="*/ 5996178 h 6858000"/>
              <a:gd name="connsiteX3014" fmla="*/ 9578149 w 12192000"/>
              <a:gd name="connsiteY3014" fmla="*/ 5701284 h 6858000"/>
              <a:gd name="connsiteX3015" fmla="*/ 9873044 w 12192000"/>
              <a:gd name="connsiteY3015" fmla="*/ 5701284 h 6858000"/>
              <a:gd name="connsiteX3016" fmla="*/ 9873044 w 12192000"/>
              <a:gd name="connsiteY3016" fmla="*/ 5996178 h 6858000"/>
              <a:gd name="connsiteX3017" fmla="*/ 9873044 w 12192000"/>
              <a:gd name="connsiteY3017" fmla="*/ 5650484 h 6858000"/>
              <a:gd name="connsiteX3018" fmla="*/ 9578149 w 12192000"/>
              <a:gd name="connsiteY3018" fmla="*/ 5650484 h 6858000"/>
              <a:gd name="connsiteX3019" fmla="*/ 9578149 w 12192000"/>
              <a:gd name="connsiteY3019" fmla="*/ 5355590 h 6858000"/>
              <a:gd name="connsiteX3020" fmla="*/ 9873044 w 12192000"/>
              <a:gd name="connsiteY3020" fmla="*/ 5355590 h 6858000"/>
              <a:gd name="connsiteX3021" fmla="*/ 9873044 w 12192000"/>
              <a:gd name="connsiteY3021" fmla="*/ 5650484 h 6858000"/>
              <a:gd name="connsiteX3022" fmla="*/ 9873044 w 12192000"/>
              <a:gd name="connsiteY3022" fmla="*/ 5304790 h 6858000"/>
              <a:gd name="connsiteX3023" fmla="*/ 9578149 w 12192000"/>
              <a:gd name="connsiteY3023" fmla="*/ 5304790 h 6858000"/>
              <a:gd name="connsiteX3024" fmla="*/ 9578149 w 12192000"/>
              <a:gd name="connsiteY3024" fmla="*/ 5009960 h 6858000"/>
              <a:gd name="connsiteX3025" fmla="*/ 9873044 w 12192000"/>
              <a:gd name="connsiteY3025" fmla="*/ 5009960 h 6858000"/>
              <a:gd name="connsiteX3026" fmla="*/ 9873044 w 12192000"/>
              <a:gd name="connsiteY3026" fmla="*/ 5304790 h 6858000"/>
              <a:gd name="connsiteX3027" fmla="*/ 9873044 w 12192000"/>
              <a:gd name="connsiteY3027" fmla="*/ 4959160 h 6858000"/>
              <a:gd name="connsiteX3028" fmla="*/ 9578149 w 12192000"/>
              <a:gd name="connsiteY3028" fmla="*/ 4959160 h 6858000"/>
              <a:gd name="connsiteX3029" fmla="*/ 9578149 w 12192000"/>
              <a:gd name="connsiteY3029" fmla="*/ 4664266 h 6858000"/>
              <a:gd name="connsiteX3030" fmla="*/ 9873044 w 12192000"/>
              <a:gd name="connsiteY3030" fmla="*/ 4664266 h 6858000"/>
              <a:gd name="connsiteX3031" fmla="*/ 9873044 w 12192000"/>
              <a:gd name="connsiteY3031" fmla="*/ 4959160 h 6858000"/>
              <a:gd name="connsiteX3032" fmla="*/ 9873044 w 12192000"/>
              <a:gd name="connsiteY3032" fmla="*/ 4613466 h 6858000"/>
              <a:gd name="connsiteX3033" fmla="*/ 9578149 w 12192000"/>
              <a:gd name="connsiteY3033" fmla="*/ 4613466 h 6858000"/>
              <a:gd name="connsiteX3034" fmla="*/ 9578149 w 12192000"/>
              <a:gd name="connsiteY3034" fmla="*/ 4318572 h 6858000"/>
              <a:gd name="connsiteX3035" fmla="*/ 9873044 w 12192000"/>
              <a:gd name="connsiteY3035" fmla="*/ 4318572 h 6858000"/>
              <a:gd name="connsiteX3036" fmla="*/ 9873044 w 12192000"/>
              <a:gd name="connsiteY3036" fmla="*/ 4613466 h 6858000"/>
              <a:gd name="connsiteX3037" fmla="*/ 9873044 w 12192000"/>
              <a:gd name="connsiteY3037" fmla="*/ 4267772 h 6858000"/>
              <a:gd name="connsiteX3038" fmla="*/ 9578149 w 12192000"/>
              <a:gd name="connsiteY3038" fmla="*/ 4267772 h 6858000"/>
              <a:gd name="connsiteX3039" fmla="*/ 9578149 w 12192000"/>
              <a:gd name="connsiteY3039" fmla="*/ 3972941 h 6858000"/>
              <a:gd name="connsiteX3040" fmla="*/ 9873044 w 12192000"/>
              <a:gd name="connsiteY3040" fmla="*/ 3972941 h 6858000"/>
              <a:gd name="connsiteX3041" fmla="*/ 9873044 w 12192000"/>
              <a:gd name="connsiteY3041" fmla="*/ 4267772 h 6858000"/>
              <a:gd name="connsiteX3042" fmla="*/ 9873044 w 12192000"/>
              <a:gd name="connsiteY3042" fmla="*/ 3922141 h 6858000"/>
              <a:gd name="connsiteX3043" fmla="*/ 9578149 w 12192000"/>
              <a:gd name="connsiteY3043" fmla="*/ 3922141 h 6858000"/>
              <a:gd name="connsiteX3044" fmla="*/ 9578149 w 12192000"/>
              <a:gd name="connsiteY3044" fmla="*/ 3627247 h 6858000"/>
              <a:gd name="connsiteX3045" fmla="*/ 9873044 w 12192000"/>
              <a:gd name="connsiteY3045" fmla="*/ 3627247 h 6858000"/>
              <a:gd name="connsiteX3046" fmla="*/ 9873044 w 12192000"/>
              <a:gd name="connsiteY3046" fmla="*/ 3922141 h 6858000"/>
              <a:gd name="connsiteX3047" fmla="*/ 9873044 w 12192000"/>
              <a:gd name="connsiteY3047" fmla="*/ 3576447 h 6858000"/>
              <a:gd name="connsiteX3048" fmla="*/ 9578149 w 12192000"/>
              <a:gd name="connsiteY3048" fmla="*/ 3576447 h 6858000"/>
              <a:gd name="connsiteX3049" fmla="*/ 9578149 w 12192000"/>
              <a:gd name="connsiteY3049" fmla="*/ 3281553 h 6858000"/>
              <a:gd name="connsiteX3050" fmla="*/ 9873044 w 12192000"/>
              <a:gd name="connsiteY3050" fmla="*/ 3281553 h 6858000"/>
              <a:gd name="connsiteX3051" fmla="*/ 9873044 w 12192000"/>
              <a:gd name="connsiteY3051" fmla="*/ 3576447 h 6858000"/>
              <a:gd name="connsiteX3052" fmla="*/ 9873044 w 12192000"/>
              <a:gd name="connsiteY3052" fmla="*/ 3230753 h 6858000"/>
              <a:gd name="connsiteX3053" fmla="*/ 9578149 w 12192000"/>
              <a:gd name="connsiteY3053" fmla="*/ 3230753 h 6858000"/>
              <a:gd name="connsiteX3054" fmla="*/ 9578149 w 12192000"/>
              <a:gd name="connsiteY3054" fmla="*/ 2935859 h 6858000"/>
              <a:gd name="connsiteX3055" fmla="*/ 9873044 w 12192000"/>
              <a:gd name="connsiteY3055" fmla="*/ 2935859 h 6858000"/>
              <a:gd name="connsiteX3056" fmla="*/ 9873044 w 12192000"/>
              <a:gd name="connsiteY3056" fmla="*/ 3230753 h 6858000"/>
              <a:gd name="connsiteX3057" fmla="*/ 9873044 w 12192000"/>
              <a:gd name="connsiteY3057" fmla="*/ 2885059 h 6858000"/>
              <a:gd name="connsiteX3058" fmla="*/ 9578149 w 12192000"/>
              <a:gd name="connsiteY3058" fmla="*/ 2885059 h 6858000"/>
              <a:gd name="connsiteX3059" fmla="*/ 9578149 w 12192000"/>
              <a:gd name="connsiteY3059" fmla="*/ 2590229 h 6858000"/>
              <a:gd name="connsiteX3060" fmla="*/ 9873044 w 12192000"/>
              <a:gd name="connsiteY3060" fmla="*/ 2590229 h 6858000"/>
              <a:gd name="connsiteX3061" fmla="*/ 9873044 w 12192000"/>
              <a:gd name="connsiteY3061" fmla="*/ 2885059 h 6858000"/>
              <a:gd name="connsiteX3062" fmla="*/ 9873044 w 12192000"/>
              <a:gd name="connsiteY3062" fmla="*/ 2539429 h 6858000"/>
              <a:gd name="connsiteX3063" fmla="*/ 9578149 w 12192000"/>
              <a:gd name="connsiteY3063" fmla="*/ 2539429 h 6858000"/>
              <a:gd name="connsiteX3064" fmla="*/ 9578149 w 12192000"/>
              <a:gd name="connsiteY3064" fmla="*/ 2244535 h 6858000"/>
              <a:gd name="connsiteX3065" fmla="*/ 9873044 w 12192000"/>
              <a:gd name="connsiteY3065" fmla="*/ 2244535 h 6858000"/>
              <a:gd name="connsiteX3066" fmla="*/ 9873044 w 12192000"/>
              <a:gd name="connsiteY3066" fmla="*/ 2539429 h 6858000"/>
              <a:gd name="connsiteX3067" fmla="*/ 9873044 w 12192000"/>
              <a:gd name="connsiteY3067" fmla="*/ 2193735 h 6858000"/>
              <a:gd name="connsiteX3068" fmla="*/ 9578149 w 12192000"/>
              <a:gd name="connsiteY3068" fmla="*/ 2193735 h 6858000"/>
              <a:gd name="connsiteX3069" fmla="*/ 9578149 w 12192000"/>
              <a:gd name="connsiteY3069" fmla="*/ 1898841 h 6858000"/>
              <a:gd name="connsiteX3070" fmla="*/ 9873044 w 12192000"/>
              <a:gd name="connsiteY3070" fmla="*/ 1898841 h 6858000"/>
              <a:gd name="connsiteX3071" fmla="*/ 9873044 w 12192000"/>
              <a:gd name="connsiteY3071" fmla="*/ 2193735 h 6858000"/>
              <a:gd name="connsiteX3072" fmla="*/ 9873044 w 12192000"/>
              <a:gd name="connsiteY3072" fmla="*/ 1848041 h 6858000"/>
              <a:gd name="connsiteX3073" fmla="*/ 9578149 w 12192000"/>
              <a:gd name="connsiteY3073" fmla="*/ 1848041 h 6858000"/>
              <a:gd name="connsiteX3074" fmla="*/ 9578149 w 12192000"/>
              <a:gd name="connsiteY3074" fmla="*/ 1553210 h 6858000"/>
              <a:gd name="connsiteX3075" fmla="*/ 9873044 w 12192000"/>
              <a:gd name="connsiteY3075" fmla="*/ 1553210 h 6858000"/>
              <a:gd name="connsiteX3076" fmla="*/ 9873044 w 12192000"/>
              <a:gd name="connsiteY3076" fmla="*/ 1848041 h 6858000"/>
              <a:gd name="connsiteX3077" fmla="*/ 9873044 w 12192000"/>
              <a:gd name="connsiteY3077" fmla="*/ 1502410 h 6858000"/>
              <a:gd name="connsiteX3078" fmla="*/ 9578149 w 12192000"/>
              <a:gd name="connsiteY3078" fmla="*/ 1502410 h 6858000"/>
              <a:gd name="connsiteX3079" fmla="*/ 9578149 w 12192000"/>
              <a:gd name="connsiteY3079" fmla="*/ 1207516 h 6858000"/>
              <a:gd name="connsiteX3080" fmla="*/ 9873044 w 12192000"/>
              <a:gd name="connsiteY3080" fmla="*/ 1207516 h 6858000"/>
              <a:gd name="connsiteX3081" fmla="*/ 9873044 w 12192000"/>
              <a:gd name="connsiteY3081" fmla="*/ 1502410 h 6858000"/>
              <a:gd name="connsiteX3082" fmla="*/ 9873044 w 12192000"/>
              <a:gd name="connsiteY3082" fmla="*/ 1156716 h 6858000"/>
              <a:gd name="connsiteX3083" fmla="*/ 9578149 w 12192000"/>
              <a:gd name="connsiteY3083" fmla="*/ 1156716 h 6858000"/>
              <a:gd name="connsiteX3084" fmla="*/ 9578149 w 12192000"/>
              <a:gd name="connsiteY3084" fmla="*/ 861822 h 6858000"/>
              <a:gd name="connsiteX3085" fmla="*/ 9873044 w 12192000"/>
              <a:gd name="connsiteY3085" fmla="*/ 861822 h 6858000"/>
              <a:gd name="connsiteX3086" fmla="*/ 9873044 w 12192000"/>
              <a:gd name="connsiteY3086" fmla="*/ 1156716 h 6858000"/>
              <a:gd name="connsiteX3087" fmla="*/ 9873044 w 12192000"/>
              <a:gd name="connsiteY3087" fmla="*/ 811022 h 6858000"/>
              <a:gd name="connsiteX3088" fmla="*/ 9578149 w 12192000"/>
              <a:gd name="connsiteY3088" fmla="*/ 811022 h 6858000"/>
              <a:gd name="connsiteX3089" fmla="*/ 9578149 w 12192000"/>
              <a:gd name="connsiteY3089" fmla="*/ 516128 h 6858000"/>
              <a:gd name="connsiteX3090" fmla="*/ 9873044 w 12192000"/>
              <a:gd name="connsiteY3090" fmla="*/ 516128 h 6858000"/>
              <a:gd name="connsiteX3091" fmla="*/ 9873044 w 12192000"/>
              <a:gd name="connsiteY3091" fmla="*/ 811022 h 6858000"/>
              <a:gd name="connsiteX3092" fmla="*/ 9873044 w 12192000"/>
              <a:gd name="connsiteY3092" fmla="*/ 465328 h 6858000"/>
              <a:gd name="connsiteX3093" fmla="*/ 9578149 w 12192000"/>
              <a:gd name="connsiteY3093" fmla="*/ 465328 h 6858000"/>
              <a:gd name="connsiteX3094" fmla="*/ 9578149 w 12192000"/>
              <a:gd name="connsiteY3094" fmla="*/ 170498 h 6858000"/>
              <a:gd name="connsiteX3095" fmla="*/ 9873044 w 12192000"/>
              <a:gd name="connsiteY3095" fmla="*/ 170498 h 6858000"/>
              <a:gd name="connsiteX3096" fmla="*/ 9873044 w 12192000"/>
              <a:gd name="connsiteY3096" fmla="*/ 465328 h 6858000"/>
              <a:gd name="connsiteX3097" fmla="*/ 10218738 w 12192000"/>
              <a:gd name="connsiteY3097" fmla="*/ 6687503 h 6858000"/>
              <a:gd name="connsiteX3098" fmla="*/ 9923844 w 12192000"/>
              <a:gd name="connsiteY3098" fmla="*/ 6687503 h 6858000"/>
              <a:gd name="connsiteX3099" fmla="*/ 9923844 w 12192000"/>
              <a:gd name="connsiteY3099" fmla="*/ 6392672 h 6858000"/>
              <a:gd name="connsiteX3100" fmla="*/ 10218738 w 12192000"/>
              <a:gd name="connsiteY3100" fmla="*/ 6392672 h 6858000"/>
              <a:gd name="connsiteX3101" fmla="*/ 10218738 w 12192000"/>
              <a:gd name="connsiteY3101" fmla="*/ 6687503 h 6858000"/>
              <a:gd name="connsiteX3102" fmla="*/ 10218738 w 12192000"/>
              <a:gd name="connsiteY3102" fmla="*/ 6341872 h 6858000"/>
              <a:gd name="connsiteX3103" fmla="*/ 9923844 w 12192000"/>
              <a:gd name="connsiteY3103" fmla="*/ 6341872 h 6858000"/>
              <a:gd name="connsiteX3104" fmla="*/ 9923844 w 12192000"/>
              <a:gd name="connsiteY3104" fmla="*/ 6046978 h 6858000"/>
              <a:gd name="connsiteX3105" fmla="*/ 10218738 w 12192000"/>
              <a:gd name="connsiteY3105" fmla="*/ 6046978 h 6858000"/>
              <a:gd name="connsiteX3106" fmla="*/ 10218738 w 12192000"/>
              <a:gd name="connsiteY3106" fmla="*/ 6341872 h 6858000"/>
              <a:gd name="connsiteX3107" fmla="*/ 10218738 w 12192000"/>
              <a:gd name="connsiteY3107" fmla="*/ 5996178 h 6858000"/>
              <a:gd name="connsiteX3108" fmla="*/ 9923844 w 12192000"/>
              <a:gd name="connsiteY3108" fmla="*/ 5996178 h 6858000"/>
              <a:gd name="connsiteX3109" fmla="*/ 9923844 w 12192000"/>
              <a:gd name="connsiteY3109" fmla="*/ 5701284 h 6858000"/>
              <a:gd name="connsiteX3110" fmla="*/ 10218738 w 12192000"/>
              <a:gd name="connsiteY3110" fmla="*/ 5701284 h 6858000"/>
              <a:gd name="connsiteX3111" fmla="*/ 10218738 w 12192000"/>
              <a:gd name="connsiteY3111" fmla="*/ 5996178 h 6858000"/>
              <a:gd name="connsiteX3112" fmla="*/ 10218738 w 12192000"/>
              <a:gd name="connsiteY3112" fmla="*/ 5650484 h 6858000"/>
              <a:gd name="connsiteX3113" fmla="*/ 9923844 w 12192000"/>
              <a:gd name="connsiteY3113" fmla="*/ 5650484 h 6858000"/>
              <a:gd name="connsiteX3114" fmla="*/ 9923844 w 12192000"/>
              <a:gd name="connsiteY3114" fmla="*/ 5355590 h 6858000"/>
              <a:gd name="connsiteX3115" fmla="*/ 10218738 w 12192000"/>
              <a:gd name="connsiteY3115" fmla="*/ 5355590 h 6858000"/>
              <a:gd name="connsiteX3116" fmla="*/ 10218738 w 12192000"/>
              <a:gd name="connsiteY3116" fmla="*/ 5650484 h 6858000"/>
              <a:gd name="connsiteX3117" fmla="*/ 10218738 w 12192000"/>
              <a:gd name="connsiteY3117" fmla="*/ 5304790 h 6858000"/>
              <a:gd name="connsiteX3118" fmla="*/ 9923844 w 12192000"/>
              <a:gd name="connsiteY3118" fmla="*/ 5304790 h 6858000"/>
              <a:gd name="connsiteX3119" fmla="*/ 9923844 w 12192000"/>
              <a:gd name="connsiteY3119" fmla="*/ 5009960 h 6858000"/>
              <a:gd name="connsiteX3120" fmla="*/ 10218738 w 12192000"/>
              <a:gd name="connsiteY3120" fmla="*/ 5009960 h 6858000"/>
              <a:gd name="connsiteX3121" fmla="*/ 10218738 w 12192000"/>
              <a:gd name="connsiteY3121" fmla="*/ 5304790 h 6858000"/>
              <a:gd name="connsiteX3122" fmla="*/ 10218738 w 12192000"/>
              <a:gd name="connsiteY3122" fmla="*/ 4959160 h 6858000"/>
              <a:gd name="connsiteX3123" fmla="*/ 9923844 w 12192000"/>
              <a:gd name="connsiteY3123" fmla="*/ 4959160 h 6858000"/>
              <a:gd name="connsiteX3124" fmla="*/ 9923844 w 12192000"/>
              <a:gd name="connsiteY3124" fmla="*/ 4664266 h 6858000"/>
              <a:gd name="connsiteX3125" fmla="*/ 10218738 w 12192000"/>
              <a:gd name="connsiteY3125" fmla="*/ 4664266 h 6858000"/>
              <a:gd name="connsiteX3126" fmla="*/ 10218738 w 12192000"/>
              <a:gd name="connsiteY3126" fmla="*/ 4959160 h 6858000"/>
              <a:gd name="connsiteX3127" fmla="*/ 10218738 w 12192000"/>
              <a:gd name="connsiteY3127" fmla="*/ 4613466 h 6858000"/>
              <a:gd name="connsiteX3128" fmla="*/ 9923844 w 12192000"/>
              <a:gd name="connsiteY3128" fmla="*/ 4613466 h 6858000"/>
              <a:gd name="connsiteX3129" fmla="*/ 9923844 w 12192000"/>
              <a:gd name="connsiteY3129" fmla="*/ 4318572 h 6858000"/>
              <a:gd name="connsiteX3130" fmla="*/ 10218738 w 12192000"/>
              <a:gd name="connsiteY3130" fmla="*/ 4318572 h 6858000"/>
              <a:gd name="connsiteX3131" fmla="*/ 10218738 w 12192000"/>
              <a:gd name="connsiteY3131" fmla="*/ 4613466 h 6858000"/>
              <a:gd name="connsiteX3132" fmla="*/ 10218738 w 12192000"/>
              <a:gd name="connsiteY3132" fmla="*/ 4267772 h 6858000"/>
              <a:gd name="connsiteX3133" fmla="*/ 9923844 w 12192000"/>
              <a:gd name="connsiteY3133" fmla="*/ 4267772 h 6858000"/>
              <a:gd name="connsiteX3134" fmla="*/ 9923844 w 12192000"/>
              <a:gd name="connsiteY3134" fmla="*/ 3972941 h 6858000"/>
              <a:gd name="connsiteX3135" fmla="*/ 10218738 w 12192000"/>
              <a:gd name="connsiteY3135" fmla="*/ 3972941 h 6858000"/>
              <a:gd name="connsiteX3136" fmla="*/ 10218738 w 12192000"/>
              <a:gd name="connsiteY3136" fmla="*/ 4267772 h 6858000"/>
              <a:gd name="connsiteX3137" fmla="*/ 10218738 w 12192000"/>
              <a:gd name="connsiteY3137" fmla="*/ 3922141 h 6858000"/>
              <a:gd name="connsiteX3138" fmla="*/ 9923844 w 12192000"/>
              <a:gd name="connsiteY3138" fmla="*/ 3922141 h 6858000"/>
              <a:gd name="connsiteX3139" fmla="*/ 9923844 w 12192000"/>
              <a:gd name="connsiteY3139" fmla="*/ 3627247 h 6858000"/>
              <a:gd name="connsiteX3140" fmla="*/ 10218738 w 12192000"/>
              <a:gd name="connsiteY3140" fmla="*/ 3627247 h 6858000"/>
              <a:gd name="connsiteX3141" fmla="*/ 10218738 w 12192000"/>
              <a:gd name="connsiteY3141" fmla="*/ 3922141 h 6858000"/>
              <a:gd name="connsiteX3142" fmla="*/ 10218738 w 12192000"/>
              <a:gd name="connsiteY3142" fmla="*/ 3576447 h 6858000"/>
              <a:gd name="connsiteX3143" fmla="*/ 9923844 w 12192000"/>
              <a:gd name="connsiteY3143" fmla="*/ 3576447 h 6858000"/>
              <a:gd name="connsiteX3144" fmla="*/ 9923844 w 12192000"/>
              <a:gd name="connsiteY3144" fmla="*/ 3281553 h 6858000"/>
              <a:gd name="connsiteX3145" fmla="*/ 10218738 w 12192000"/>
              <a:gd name="connsiteY3145" fmla="*/ 3281553 h 6858000"/>
              <a:gd name="connsiteX3146" fmla="*/ 10218738 w 12192000"/>
              <a:gd name="connsiteY3146" fmla="*/ 3576447 h 6858000"/>
              <a:gd name="connsiteX3147" fmla="*/ 10218738 w 12192000"/>
              <a:gd name="connsiteY3147" fmla="*/ 3230753 h 6858000"/>
              <a:gd name="connsiteX3148" fmla="*/ 9923844 w 12192000"/>
              <a:gd name="connsiteY3148" fmla="*/ 3230753 h 6858000"/>
              <a:gd name="connsiteX3149" fmla="*/ 9923844 w 12192000"/>
              <a:gd name="connsiteY3149" fmla="*/ 2935859 h 6858000"/>
              <a:gd name="connsiteX3150" fmla="*/ 10218738 w 12192000"/>
              <a:gd name="connsiteY3150" fmla="*/ 2935859 h 6858000"/>
              <a:gd name="connsiteX3151" fmla="*/ 10218738 w 12192000"/>
              <a:gd name="connsiteY3151" fmla="*/ 3230753 h 6858000"/>
              <a:gd name="connsiteX3152" fmla="*/ 10218738 w 12192000"/>
              <a:gd name="connsiteY3152" fmla="*/ 2885059 h 6858000"/>
              <a:gd name="connsiteX3153" fmla="*/ 9923844 w 12192000"/>
              <a:gd name="connsiteY3153" fmla="*/ 2885059 h 6858000"/>
              <a:gd name="connsiteX3154" fmla="*/ 9923844 w 12192000"/>
              <a:gd name="connsiteY3154" fmla="*/ 2590229 h 6858000"/>
              <a:gd name="connsiteX3155" fmla="*/ 10218738 w 12192000"/>
              <a:gd name="connsiteY3155" fmla="*/ 2590229 h 6858000"/>
              <a:gd name="connsiteX3156" fmla="*/ 10218738 w 12192000"/>
              <a:gd name="connsiteY3156" fmla="*/ 2885059 h 6858000"/>
              <a:gd name="connsiteX3157" fmla="*/ 10218738 w 12192000"/>
              <a:gd name="connsiteY3157" fmla="*/ 2539429 h 6858000"/>
              <a:gd name="connsiteX3158" fmla="*/ 9923844 w 12192000"/>
              <a:gd name="connsiteY3158" fmla="*/ 2539429 h 6858000"/>
              <a:gd name="connsiteX3159" fmla="*/ 9923844 w 12192000"/>
              <a:gd name="connsiteY3159" fmla="*/ 2244535 h 6858000"/>
              <a:gd name="connsiteX3160" fmla="*/ 10218738 w 12192000"/>
              <a:gd name="connsiteY3160" fmla="*/ 2244535 h 6858000"/>
              <a:gd name="connsiteX3161" fmla="*/ 10218738 w 12192000"/>
              <a:gd name="connsiteY3161" fmla="*/ 2539429 h 6858000"/>
              <a:gd name="connsiteX3162" fmla="*/ 10218738 w 12192000"/>
              <a:gd name="connsiteY3162" fmla="*/ 2193735 h 6858000"/>
              <a:gd name="connsiteX3163" fmla="*/ 9923844 w 12192000"/>
              <a:gd name="connsiteY3163" fmla="*/ 2193735 h 6858000"/>
              <a:gd name="connsiteX3164" fmla="*/ 9923844 w 12192000"/>
              <a:gd name="connsiteY3164" fmla="*/ 1898841 h 6858000"/>
              <a:gd name="connsiteX3165" fmla="*/ 10218738 w 12192000"/>
              <a:gd name="connsiteY3165" fmla="*/ 1898841 h 6858000"/>
              <a:gd name="connsiteX3166" fmla="*/ 10218738 w 12192000"/>
              <a:gd name="connsiteY3166" fmla="*/ 2193735 h 6858000"/>
              <a:gd name="connsiteX3167" fmla="*/ 10218738 w 12192000"/>
              <a:gd name="connsiteY3167" fmla="*/ 1848041 h 6858000"/>
              <a:gd name="connsiteX3168" fmla="*/ 9923844 w 12192000"/>
              <a:gd name="connsiteY3168" fmla="*/ 1848041 h 6858000"/>
              <a:gd name="connsiteX3169" fmla="*/ 9923844 w 12192000"/>
              <a:gd name="connsiteY3169" fmla="*/ 1553210 h 6858000"/>
              <a:gd name="connsiteX3170" fmla="*/ 10218738 w 12192000"/>
              <a:gd name="connsiteY3170" fmla="*/ 1553210 h 6858000"/>
              <a:gd name="connsiteX3171" fmla="*/ 10218738 w 12192000"/>
              <a:gd name="connsiteY3171" fmla="*/ 1848041 h 6858000"/>
              <a:gd name="connsiteX3172" fmla="*/ 10218738 w 12192000"/>
              <a:gd name="connsiteY3172" fmla="*/ 1502410 h 6858000"/>
              <a:gd name="connsiteX3173" fmla="*/ 9923844 w 12192000"/>
              <a:gd name="connsiteY3173" fmla="*/ 1502410 h 6858000"/>
              <a:gd name="connsiteX3174" fmla="*/ 9923844 w 12192000"/>
              <a:gd name="connsiteY3174" fmla="*/ 1207516 h 6858000"/>
              <a:gd name="connsiteX3175" fmla="*/ 10218738 w 12192000"/>
              <a:gd name="connsiteY3175" fmla="*/ 1207516 h 6858000"/>
              <a:gd name="connsiteX3176" fmla="*/ 10218738 w 12192000"/>
              <a:gd name="connsiteY3176" fmla="*/ 1502410 h 6858000"/>
              <a:gd name="connsiteX3177" fmla="*/ 10218738 w 12192000"/>
              <a:gd name="connsiteY3177" fmla="*/ 1156716 h 6858000"/>
              <a:gd name="connsiteX3178" fmla="*/ 9923844 w 12192000"/>
              <a:gd name="connsiteY3178" fmla="*/ 1156716 h 6858000"/>
              <a:gd name="connsiteX3179" fmla="*/ 9923844 w 12192000"/>
              <a:gd name="connsiteY3179" fmla="*/ 861822 h 6858000"/>
              <a:gd name="connsiteX3180" fmla="*/ 10218738 w 12192000"/>
              <a:gd name="connsiteY3180" fmla="*/ 861822 h 6858000"/>
              <a:gd name="connsiteX3181" fmla="*/ 10218738 w 12192000"/>
              <a:gd name="connsiteY3181" fmla="*/ 1156716 h 6858000"/>
              <a:gd name="connsiteX3182" fmla="*/ 10218738 w 12192000"/>
              <a:gd name="connsiteY3182" fmla="*/ 811022 h 6858000"/>
              <a:gd name="connsiteX3183" fmla="*/ 9923844 w 12192000"/>
              <a:gd name="connsiteY3183" fmla="*/ 811022 h 6858000"/>
              <a:gd name="connsiteX3184" fmla="*/ 9923844 w 12192000"/>
              <a:gd name="connsiteY3184" fmla="*/ 516128 h 6858000"/>
              <a:gd name="connsiteX3185" fmla="*/ 10218738 w 12192000"/>
              <a:gd name="connsiteY3185" fmla="*/ 516128 h 6858000"/>
              <a:gd name="connsiteX3186" fmla="*/ 10218738 w 12192000"/>
              <a:gd name="connsiteY3186" fmla="*/ 811022 h 6858000"/>
              <a:gd name="connsiteX3187" fmla="*/ 10218738 w 12192000"/>
              <a:gd name="connsiteY3187" fmla="*/ 465328 h 6858000"/>
              <a:gd name="connsiteX3188" fmla="*/ 9923844 w 12192000"/>
              <a:gd name="connsiteY3188" fmla="*/ 465328 h 6858000"/>
              <a:gd name="connsiteX3189" fmla="*/ 9923844 w 12192000"/>
              <a:gd name="connsiteY3189" fmla="*/ 170498 h 6858000"/>
              <a:gd name="connsiteX3190" fmla="*/ 10218738 w 12192000"/>
              <a:gd name="connsiteY3190" fmla="*/ 170498 h 6858000"/>
              <a:gd name="connsiteX3191" fmla="*/ 10218738 w 12192000"/>
              <a:gd name="connsiteY3191" fmla="*/ 465328 h 6858000"/>
              <a:gd name="connsiteX3192" fmla="*/ 10564368 w 12192000"/>
              <a:gd name="connsiteY3192" fmla="*/ 6687503 h 6858000"/>
              <a:gd name="connsiteX3193" fmla="*/ 10269538 w 12192000"/>
              <a:gd name="connsiteY3193" fmla="*/ 6687503 h 6858000"/>
              <a:gd name="connsiteX3194" fmla="*/ 10269538 w 12192000"/>
              <a:gd name="connsiteY3194" fmla="*/ 6392672 h 6858000"/>
              <a:gd name="connsiteX3195" fmla="*/ 10564368 w 12192000"/>
              <a:gd name="connsiteY3195" fmla="*/ 6392672 h 6858000"/>
              <a:gd name="connsiteX3196" fmla="*/ 10564368 w 12192000"/>
              <a:gd name="connsiteY3196" fmla="*/ 6687503 h 6858000"/>
              <a:gd name="connsiteX3197" fmla="*/ 10564368 w 12192000"/>
              <a:gd name="connsiteY3197" fmla="*/ 6341872 h 6858000"/>
              <a:gd name="connsiteX3198" fmla="*/ 10269538 w 12192000"/>
              <a:gd name="connsiteY3198" fmla="*/ 6341872 h 6858000"/>
              <a:gd name="connsiteX3199" fmla="*/ 10269538 w 12192000"/>
              <a:gd name="connsiteY3199" fmla="*/ 6046978 h 6858000"/>
              <a:gd name="connsiteX3200" fmla="*/ 10564368 w 12192000"/>
              <a:gd name="connsiteY3200" fmla="*/ 6046978 h 6858000"/>
              <a:gd name="connsiteX3201" fmla="*/ 10564368 w 12192000"/>
              <a:gd name="connsiteY3201" fmla="*/ 6341872 h 6858000"/>
              <a:gd name="connsiteX3202" fmla="*/ 10564368 w 12192000"/>
              <a:gd name="connsiteY3202" fmla="*/ 5996178 h 6858000"/>
              <a:gd name="connsiteX3203" fmla="*/ 10269538 w 12192000"/>
              <a:gd name="connsiteY3203" fmla="*/ 5996178 h 6858000"/>
              <a:gd name="connsiteX3204" fmla="*/ 10269538 w 12192000"/>
              <a:gd name="connsiteY3204" fmla="*/ 5701284 h 6858000"/>
              <a:gd name="connsiteX3205" fmla="*/ 10564368 w 12192000"/>
              <a:gd name="connsiteY3205" fmla="*/ 5701284 h 6858000"/>
              <a:gd name="connsiteX3206" fmla="*/ 10564368 w 12192000"/>
              <a:gd name="connsiteY3206" fmla="*/ 5996178 h 6858000"/>
              <a:gd name="connsiteX3207" fmla="*/ 10564368 w 12192000"/>
              <a:gd name="connsiteY3207" fmla="*/ 5650484 h 6858000"/>
              <a:gd name="connsiteX3208" fmla="*/ 10269538 w 12192000"/>
              <a:gd name="connsiteY3208" fmla="*/ 5650484 h 6858000"/>
              <a:gd name="connsiteX3209" fmla="*/ 10269538 w 12192000"/>
              <a:gd name="connsiteY3209" fmla="*/ 5355590 h 6858000"/>
              <a:gd name="connsiteX3210" fmla="*/ 10564368 w 12192000"/>
              <a:gd name="connsiteY3210" fmla="*/ 5355590 h 6858000"/>
              <a:gd name="connsiteX3211" fmla="*/ 10564368 w 12192000"/>
              <a:gd name="connsiteY3211" fmla="*/ 5650484 h 6858000"/>
              <a:gd name="connsiteX3212" fmla="*/ 10564368 w 12192000"/>
              <a:gd name="connsiteY3212" fmla="*/ 5304790 h 6858000"/>
              <a:gd name="connsiteX3213" fmla="*/ 10269538 w 12192000"/>
              <a:gd name="connsiteY3213" fmla="*/ 5304790 h 6858000"/>
              <a:gd name="connsiteX3214" fmla="*/ 10269538 w 12192000"/>
              <a:gd name="connsiteY3214" fmla="*/ 5009960 h 6858000"/>
              <a:gd name="connsiteX3215" fmla="*/ 10564368 w 12192000"/>
              <a:gd name="connsiteY3215" fmla="*/ 5009960 h 6858000"/>
              <a:gd name="connsiteX3216" fmla="*/ 10564368 w 12192000"/>
              <a:gd name="connsiteY3216" fmla="*/ 5304790 h 6858000"/>
              <a:gd name="connsiteX3217" fmla="*/ 10564368 w 12192000"/>
              <a:gd name="connsiteY3217" fmla="*/ 4959160 h 6858000"/>
              <a:gd name="connsiteX3218" fmla="*/ 10269538 w 12192000"/>
              <a:gd name="connsiteY3218" fmla="*/ 4959160 h 6858000"/>
              <a:gd name="connsiteX3219" fmla="*/ 10269538 w 12192000"/>
              <a:gd name="connsiteY3219" fmla="*/ 4664266 h 6858000"/>
              <a:gd name="connsiteX3220" fmla="*/ 10564368 w 12192000"/>
              <a:gd name="connsiteY3220" fmla="*/ 4664266 h 6858000"/>
              <a:gd name="connsiteX3221" fmla="*/ 10564368 w 12192000"/>
              <a:gd name="connsiteY3221" fmla="*/ 4959160 h 6858000"/>
              <a:gd name="connsiteX3222" fmla="*/ 10564368 w 12192000"/>
              <a:gd name="connsiteY3222" fmla="*/ 4613466 h 6858000"/>
              <a:gd name="connsiteX3223" fmla="*/ 10269538 w 12192000"/>
              <a:gd name="connsiteY3223" fmla="*/ 4613466 h 6858000"/>
              <a:gd name="connsiteX3224" fmla="*/ 10269538 w 12192000"/>
              <a:gd name="connsiteY3224" fmla="*/ 4318572 h 6858000"/>
              <a:gd name="connsiteX3225" fmla="*/ 10564368 w 12192000"/>
              <a:gd name="connsiteY3225" fmla="*/ 4318572 h 6858000"/>
              <a:gd name="connsiteX3226" fmla="*/ 10564368 w 12192000"/>
              <a:gd name="connsiteY3226" fmla="*/ 4613466 h 6858000"/>
              <a:gd name="connsiteX3227" fmla="*/ 10564368 w 12192000"/>
              <a:gd name="connsiteY3227" fmla="*/ 4267772 h 6858000"/>
              <a:gd name="connsiteX3228" fmla="*/ 10269538 w 12192000"/>
              <a:gd name="connsiteY3228" fmla="*/ 4267772 h 6858000"/>
              <a:gd name="connsiteX3229" fmla="*/ 10269538 w 12192000"/>
              <a:gd name="connsiteY3229" fmla="*/ 3972941 h 6858000"/>
              <a:gd name="connsiteX3230" fmla="*/ 10564368 w 12192000"/>
              <a:gd name="connsiteY3230" fmla="*/ 3972941 h 6858000"/>
              <a:gd name="connsiteX3231" fmla="*/ 10564368 w 12192000"/>
              <a:gd name="connsiteY3231" fmla="*/ 4267772 h 6858000"/>
              <a:gd name="connsiteX3232" fmla="*/ 10564368 w 12192000"/>
              <a:gd name="connsiteY3232" fmla="*/ 3922141 h 6858000"/>
              <a:gd name="connsiteX3233" fmla="*/ 10269538 w 12192000"/>
              <a:gd name="connsiteY3233" fmla="*/ 3922141 h 6858000"/>
              <a:gd name="connsiteX3234" fmla="*/ 10269538 w 12192000"/>
              <a:gd name="connsiteY3234" fmla="*/ 3627247 h 6858000"/>
              <a:gd name="connsiteX3235" fmla="*/ 10564368 w 12192000"/>
              <a:gd name="connsiteY3235" fmla="*/ 3627247 h 6858000"/>
              <a:gd name="connsiteX3236" fmla="*/ 10564368 w 12192000"/>
              <a:gd name="connsiteY3236" fmla="*/ 3922141 h 6858000"/>
              <a:gd name="connsiteX3237" fmla="*/ 10564368 w 12192000"/>
              <a:gd name="connsiteY3237" fmla="*/ 3576447 h 6858000"/>
              <a:gd name="connsiteX3238" fmla="*/ 10269538 w 12192000"/>
              <a:gd name="connsiteY3238" fmla="*/ 3576447 h 6858000"/>
              <a:gd name="connsiteX3239" fmla="*/ 10269538 w 12192000"/>
              <a:gd name="connsiteY3239" fmla="*/ 3281553 h 6858000"/>
              <a:gd name="connsiteX3240" fmla="*/ 10564368 w 12192000"/>
              <a:gd name="connsiteY3240" fmla="*/ 3281553 h 6858000"/>
              <a:gd name="connsiteX3241" fmla="*/ 10564368 w 12192000"/>
              <a:gd name="connsiteY3241" fmla="*/ 3576447 h 6858000"/>
              <a:gd name="connsiteX3242" fmla="*/ 10564368 w 12192000"/>
              <a:gd name="connsiteY3242" fmla="*/ 3230753 h 6858000"/>
              <a:gd name="connsiteX3243" fmla="*/ 10269538 w 12192000"/>
              <a:gd name="connsiteY3243" fmla="*/ 3230753 h 6858000"/>
              <a:gd name="connsiteX3244" fmla="*/ 10269538 w 12192000"/>
              <a:gd name="connsiteY3244" fmla="*/ 2935859 h 6858000"/>
              <a:gd name="connsiteX3245" fmla="*/ 10564368 w 12192000"/>
              <a:gd name="connsiteY3245" fmla="*/ 2935859 h 6858000"/>
              <a:gd name="connsiteX3246" fmla="*/ 10564368 w 12192000"/>
              <a:gd name="connsiteY3246" fmla="*/ 3230753 h 6858000"/>
              <a:gd name="connsiteX3247" fmla="*/ 10564368 w 12192000"/>
              <a:gd name="connsiteY3247" fmla="*/ 2885059 h 6858000"/>
              <a:gd name="connsiteX3248" fmla="*/ 10269538 w 12192000"/>
              <a:gd name="connsiteY3248" fmla="*/ 2885059 h 6858000"/>
              <a:gd name="connsiteX3249" fmla="*/ 10269538 w 12192000"/>
              <a:gd name="connsiteY3249" fmla="*/ 2590229 h 6858000"/>
              <a:gd name="connsiteX3250" fmla="*/ 10564368 w 12192000"/>
              <a:gd name="connsiteY3250" fmla="*/ 2590229 h 6858000"/>
              <a:gd name="connsiteX3251" fmla="*/ 10564368 w 12192000"/>
              <a:gd name="connsiteY3251" fmla="*/ 2885059 h 6858000"/>
              <a:gd name="connsiteX3252" fmla="*/ 10564368 w 12192000"/>
              <a:gd name="connsiteY3252" fmla="*/ 2539429 h 6858000"/>
              <a:gd name="connsiteX3253" fmla="*/ 10269538 w 12192000"/>
              <a:gd name="connsiteY3253" fmla="*/ 2539429 h 6858000"/>
              <a:gd name="connsiteX3254" fmla="*/ 10269538 w 12192000"/>
              <a:gd name="connsiteY3254" fmla="*/ 2244535 h 6858000"/>
              <a:gd name="connsiteX3255" fmla="*/ 10564368 w 12192000"/>
              <a:gd name="connsiteY3255" fmla="*/ 2244535 h 6858000"/>
              <a:gd name="connsiteX3256" fmla="*/ 10564368 w 12192000"/>
              <a:gd name="connsiteY3256" fmla="*/ 2539429 h 6858000"/>
              <a:gd name="connsiteX3257" fmla="*/ 10564368 w 12192000"/>
              <a:gd name="connsiteY3257" fmla="*/ 2193735 h 6858000"/>
              <a:gd name="connsiteX3258" fmla="*/ 10269538 w 12192000"/>
              <a:gd name="connsiteY3258" fmla="*/ 2193735 h 6858000"/>
              <a:gd name="connsiteX3259" fmla="*/ 10269538 w 12192000"/>
              <a:gd name="connsiteY3259" fmla="*/ 1898841 h 6858000"/>
              <a:gd name="connsiteX3260" fmla="*/ 10564368 w 12192000"/>
              <a:gd name="connsiteY3260" fmla="*/ 1898841 h 6858000"/>
              <a:gd name="connsiteX3261" fmla="*/ 10564368 w 12192000"/>
              <a:gd name="connsiteY3261" fmla="*/ 2193735 h 6858000"/>
              <a:gd name="connsiteX3262" fmla="*/ 10564368 w 12192000"/>
              <a:gd name="connsiteY3262" fmla="*/ 1848041 h 6858000"/>
              <a:gd name="connsiteX3263" fmla="*/ 10269538 w 12192000"/>
              <a:gd name="connsiteY3263" fmla="*/ 1848041 h 6858000"/>
              <a:gd name="connsiteX3264" fmla="*/ 10269538 w 12192000"/>
              <a:gd name="connsiteY3264" fmla="*/ 1553210 h 6858000"/>
              <a:gd name="connsiteX3265" fmla="*/ 10564368 w 12192000"/>
              <a:gd name="connsiteY3265" fmla="*/ 1553210 h 6858000"/>
              <a:gd name="connsiteX3266" fmla="*/ 10564368 w 12192000"/>
              <a:gd name="connsiteY3266" fmla="*/ 1848041 h 6858000"/>
              <a:gd name="connsiteX3267" fmla="*/ 10564368 w 12192000"/>
              <a:gd name="connsiteY3267" fmla="*/ 1502410 h 6858000"/>
              <a:gd name="connsiteX3268" fmla="*/ 10269538 w 12192000"/>
              <a:gd name="connsiteY3268" fmla="*/ 1502410 h 6858000"/>
              <a:gd name="connsiteX3269" fmla="*/ 10269538 w 12192000"/>
              <a:gd name="connsiteY3269" fmla="*/ 1207516 h 6858000"/>
              <a:gd name="connsiteX3270" fmla="*/ 10564368 w 12192000"/>
              <a:gd name="connsiteY3270" fmla="*/ 1207516 h 6858000"/>
              <a:gd name="connsiteX3271" fmla="*/ 10564368 w 12192000"/>
              <a:gd name="connsiteY3271" fmla="*/ 1502410 h 6858000"/>
              <a:gd name="connsiteX3272" fmla="*/ 10564368 w 12192000"/>
              <a:gd name="connsiteY3272" fmla="*/ 1156716 h 6858000"/>
              <a:gd name="connsiteX3273" fmla="*/ 10269538 w 12192000"/>
              <a:gd name="connsiteY3273" fmla="*/ 1156716 h 6858000"/>
              <a:gd name="connsiteX3274" fmla="*/ 10269538 w 12192000"/>
              <a:gd name="connsiteY3274" fmla="*/ 861822 h 6858000"/>
              <a:gd name="connsiteX3275" fmla="*/ 10564368 w 12192000"/>
              <a:gd name="connsiteY3275" fmla="*/ 861822 h 6858000"/>
              <a:gd name="connsiteX3276" fmla="*/ 10564368 w 12192000"/>
              <a:gd name="connsiteY3276" fmla="*/ 1156716 h 6858000"/>
              <a:gd name="connsiteX3277" fmla="*/ 10564368 w 12192000"/>
              <a:gd name="connsiteY3277" fmla="*/ 811022 h 6858000"/>
              <a:gd name="connsiteX3278" fmla="*/ 10269538 w 12192000"/>
              <a:gd name="connsiteY3278" fmla="*/ 811022 h 6858000"/>
              <a:gd name="connsiteX3279" fmla="*/ 10269538 w 12192000"/>
              <a:gd name="connsiteY3279" fmla="*/ 516128 h 6858000"/>
              <a:gd name="connsiteX3280" fmla="*/ 10564368 w 12192000"/>
              <a:gd name="connsiteY3280" fmla="*/ 516128 h 6858000"/>
              <a:gd name="connsiteX3281" fmla="*/ 10564368 w 12192000"/>
              <a:gd name="connsiteY3281" fmla="*/ 811022 h 6858000"/>
              <a:gd name="connsiteX3282" fmla="*/ 10564368 w 12192000"/>
              <a:gd name="connsiteY3282" fmla="*/ 465328 h 6858000"/>
              <a:gd name="connsiteX3283" fmla="*/ 10269538 w 12192000"/>
              <a:gd name="connsiteY3283" fmla="*/ 465328 h 6858000"/>
              <a:gd name="connsiteX3284" fmla="*/ 10269538 w 12192000"/>
              <a:gd name="connsiteY3284" fmla="*/ 170498 h 6858000"/>
              <a:gd name="connsiteX3285" fmla="*/ 10564368 w 12192000"/>
              <a:gd name="connsiteY3285" fmla="*/ 170498 h 6858000"/>
              <a:gd name="connsiteX3286" fmla="*/ 10564368 w 12192000"/>
              <a:gd name="connsiteY3286" fmla="*/ 465328 h 6858000"/>
              <a:gd name="connsiteX3287" fmla="*/ 10910062 w 12192000"/>
              <a:gd name="connsiteY3287" fmla="*/ 6687503 h 6858000"/>
              <a:gd name="connsiteX3288" fmla="*/ 10615168 w 12192000"/>
              <a:gd name="connsiteY3288" fmla="*/ 6687503 h 6858000"/>
              <a:gd name="connsiteX3289" fmla="*/ 10615168 w 12192000"/>
              <a:gd name="connsiteY3289" fmla="*/ 6392672 h 6858000"/>
              <a:gd name="connsiteX3290" fmla="*/ 10910062 w 12192000"/>
              <a:gd name="connsiteY3290" fmla="*/ 6392672 h 6858000"/>
              <a:gd name="connsiteX3291" fmla="*/ 10910062 w 12192000"/>
              <a:gd name="connsiteY3291" fmla="*/ 6687503 h 6858000"/>
              <a:gd name="connsiteX3292" fmla="*/ 10910062 w 12192000"/>
              <a:gd name="connsiteY3292" fmla="*/ 6341872 h 6858000"/>
              <a:gd name="connsiteX3293" fmla="*/ 10615168 w 12192000"/>
              <a:gd name="connsiteY3293" fmla="*/ 6341872 h 6858000"/>
              <a:gd name="connsiteX3294" fmla="*/ 10615168 w 12192000"/>
              <a:gd name="connsiteY3294" fmla="*/ 6046978 h 6858000"/>
              <a:gd name="connsiteX3295" fmla="*/ 10910062 w 12192000"/>
              <a:gd name="connsiteY3295" fmla="*/ 6046978 h 6858000"/>
              <a:gd name="connsiteX3296" fmla="*/ 10910062 w 12192000"/>
              <a:gd name="connsiteY3296" fmla="*/ 6341872 h 6858000"/>
              <a:gd name="connsiteX3297" fmla="*/ 10910062 w 12192000"/>
              <a:gd name="connsiteY3297" fmla="*/ 5996178 h 6858000"/>
              <a:gd name="connsiteX3298" fmla="*/ 10615168 w 12192000"/>
              <a:gd name="connsiteY3298" fmla="*/ 5996178 h 6858000"/>
              <a:gd name="connsiteX3299" fmla="*/ 10615168 w 12192000"/>
              <a:gd name="connsiteY3299" fmla="*/ 5701284 h 6858000"/>
              <a:gd name="connsiteX3300" fmla="*/ 10910062 w 12192000"/>
              <a:gd name="connsiteY3300" fmla="*/ 5701284 h 6858000"/>
              <a:gd name="connsiteX3301" fmla="*/ 10910062 w 12192000"/>
              <a:gd name="connsiteY3301" fmla="*/ 5996178 h 6858000"/>
              <a:gd name="connsiteX3302" fmla="*/ 10910062 w 12192000"/>
              <a:gd name="connsiteY3302" fmla="*/ 5650484 h 6858000"/>
              <a:gd name="connsiteX3303" fmla="*/ 10615168 w 12192000"/>
              <a:gd name="connsiteY3303" fmla="*/ 5650484 h 6858000"/>
              <a:gd name="connsiteX3304" fmla="*/ 10615168 w 12192000"/>
              <a:gd name="connsiteY3304" fmla="*/ 5355590 h 6858000"/>
              <a:gd name="connsiteX3305" fmla="*/ 10910062 w 12192000"/>
              <a:gd name="connsiteY3305" fmla="*/ 5355590 h 6858000"/>
              <a:gd name="connsiteX3306" fmla="*/ 10910062 w 12192000"/>
              <a:gd name="connsiteY3306" fmla="*/ 5650484 h 6858000"/>
              <a:gd name="connsiteX3307" fmla="*/ 10910062 w 12192000"/>
              <a:gd name="connsiteY3307" fmla="*/ 5304790 h 6858000"/>
              <a:gd name="connsiteX3308" fmla="*/ 10615168 w 12192000"/>
              <a:gd name="connsiteY3308" fmla="*/ 5304790 h 6858000"/>
              <a:gd name="connsiteX3309" fmla="*/ 10615168 w 12192000"/>
              <a:gd name="connsiteY3309" fmla="*/ 5009960 h 6858000"/>
              <a:gd name="connsiteX3310" fmla="*/ 10910062 w 12192000"/>
              <a:gd name="connsiteY3310" fmla="*/ 5009960 h 6858000"/>
              <a:gd name="connsiteX3311" fmla="*/ 10910062 w 12192000"/>
              <a:gd name="connsiteY3311" fmla="*/ 5304790 h 6858000"/>
              <a:gd name="connsiteX3312" fmla="*/ 10910062 w 12192000"/>
              <a:gd name="connsiteY3312" fmla="*/ 4959160 h 6858000"/>
              <a:gd name="connsiteX3313" fmla="*/ 10615168 w 12192000"/>
              <a:gd name="connsiteY3313" fmla="*/ 4959160 h 6858000"/>
              <a:gd name="connsiteX3314" fmla="*/ 10615168 w 12192000"/>
              <a:gd name="connsiteY3314" fmla="*/ 4664266 h 6858000"/>
              <a:gd name="connsiteX3315" fmla="*/ 10910062 w 12192000"/>
              <a:gd name="connsiteY3315" fmla="*/ 4664266 h 6858000"/>
              <a:gd name="connsiteX3316" fmla="*/ 10910062 w 12192000"/>
              <a:gd name="connsiteY3316" fmla="*/ 4959160 h 6858000"/>
              <a:gd name="connsiteX3317" fmla="*/ 10910062 w 12192000"/>
              <a:gd name="connsiteY3317" fmla="*/ 4613466 h 6858000"/>
              <a:gd name="connsiteX3318" fmla="*/ 10615168 w 12192000"/>
              <a:gd name="connsiteY3318" fmla="*/ 4613466 h 6858000"/>
              <a:gd name="connsiteX3319" fmla="*/ 10615168 w 12192000"/>
              <a:gd name="connsiteY3319" fmla="*/ 4318572 h 6858000"/>
              <a:gd name="connsiteX3320" fmla="*/ 10910062 w 12192000"/>
              <a:gd name="connsiteY3320" fmla="*/ 4318572 h 6858000"/>
              <a:gd name="connsiteX3321" fmla="*/ 10910062 w 12192000"/>
              <a:gd name="connsiteY3321" fmla="*/ 4613466 h 6858000"/>
              <a:gd name="connsiteX3322" fmla="*/ 10910062 w 12192000"/>
              <a:gd name="connsiteY3322" fmla="*/ 4267772 h 6858000"/>
              <a:gd name="connsiteX3323" fmla="*/ 10615168 w 12192000"/>
              <a:gd name="connsiteY3323" fmla="*/ 4267772 h 6858000"/>
              <a:gd name="connsiteX3324" fmla="*/ 10615168 w 12192000"/>
              <a:gd name="connsiteY3324" fmla="*/ 3972941 h 6858000"/>
              <a:gd name="connsiteX3325" fmla="*/ 10910062 w 12192000"/>
              <a:gd name="connsiteY3325" fmla="*/ 3972941 h 6858000"/>
              <a:gd name="connsiteX3326" fmla="*/ 10910062 w 12192000"/>
              <a:gd name="connsiteY3326" fmla="*/ 4267772 h 6858000"/>
              <a:gd name="connsiteX3327" fmla="*/ 10910062 w 12192000"/>
              <a:gd name="connsiteY3327" fmla="*/ 3922141 h 6858000"/>
              <a:gd name="connsiteX3328" fmla="*/ 10615168 w 12192000"/>
              <a:gd name="connsiteY3328" fmla="*/ 3922141 h 6858000"/>
              <a:gd name="connsiteX3329" fmla="*/ 10615168 w 12192000"/>
              <a:gd name="connsiteY3329" fmla="*/ 3627247 h 6858000"/>
              <a:gd name="connsiteX3330" fmla="*/ 10910062 w 12192000"/>
              <a:gd name="connsiteY3330" fmla="*/ 3627247 h 6858000"/>
              <a:gd name="connsiteX3331" fmla="*/ 10910062 w 12192000"/>
              <a:gd name="connsiteY3331" fmla="*/ 3922141 h 6858000"/>
              <a:gd name="connsiteX3332" fmla="*/ 10910062 w 12192000"/>
              <a:gd name="connsiteY3332" fmla="*/ 3576447 h 6858000"/>
              <a:gd name="connsiteX3333" fmla="*/ 10615168 w 12192000"/>
              <a:gd name="connsiteY3333" fmla="*/ 3576447 h 6858000"/>
              <a:gd name="connsiteX3334" fmla="*/ 10615168 w 12192000"/>
              <a:gd name="connsiteY3334" fmla="*/ 3281553 h 6858000"/>
              <a:gd name="connsiteX3335" fmla="*/ 10910062 w 12192000"/>
              <a:gd name="connsiteY3335" fmla="*/ 3281553 h 6858000"/>
              <a:gd name="connsiteX3336" fmla="*/ 10910062 w 12192000"/>
              <a:gd name="connsiteY3336" fmla="*/ 3576447 h 6858000"/>
              <a:gd name="connsiteX3337" fmla="*/ 10910062 w 12192000"/>
              <a:gd name="connsiteY3337" fmla="*/ 3230753 h 6858000"/>
              <a:gd name="connsiteX3338" fmla="*/ 10615168 w 12192000"/>
              <a:gd name="connsiteY3338" fmla="*/ 3230753 h 6858000"/>
              <a:gd name="connsiteX3339" fmla="*/ 10615168 w 12192000"/>
              <a:gd name="connsiteY3339" fmla="*/ 2935859 h 6858000"/>
              <a:gd name="connsiteX3340" fmla="*/ 10910062 w 12192000"/>
              <a:gd name="connsiteY3340" fmla="*/ 2935859 h 6858000"/>
              <a:gd name="connsiteX3341" fmla="*/ 10910062 w 12192000"/>
              <a:gd name="connsiteY3341" fmla="*/ 3230753 h 6858000"/>
              <a:gd name="connsiteX3342" fmla="*/ 10910062 w 12192000"/>
              <a:gd name="connsiteY3342" fmla="*/ 2885059 h 6858000"/>
              <a:gd name="connsiteX3343" fmla="*/ 10615168 w 12192000"/>
              <a:gd name="connsiteY3343" fmla="*/ 2885059 h 6858000"/>
              <a:gd name="connsiteX3344" fmla="*/ 10615168 w 12192000"/>
              <a:gd name="connsiteY3344" fmla="*/ 2590229 h 6858000"/>
              <a:gd name="connsiteX3345" fmla="*/ 10910062 w 12192000"/>
              <a:gd name="connsiteY3345" fmla="*/ 2590229 h 6858000"/>
              <a:gd name="connsiteX3346" fmla="*/ 10910062 w 12192000"/>
              <a:gd name="connsiteY3346" fmla="*/ 2885059 h 6858000"/>
              <a:gd name="connsiteX3347" fmla="*/ 10910062 w 12192000"/>
              <a:gd name="connsiteY3347" fmla="*/ 2539429 h 6858000"/>
              <a:gd name="connsiteX3348" fmla="*/ 10615168 w 12192000"/>
              <a:gd name="connsiteY3348" fmla="*/ 2539429 h 6858000"/>
              <a:gd name="connsiteX3349" fmla="*/ 10615168 w 12192000"/>
              <a:gd name="connsiteY3349" fmla="*/ 2244535 h 6858000"/>
              <a:gd name="connsiteX3350" fmla="*/ 10910062 w 12192000"/>
              <a:gd name="connsiteY3350" fmla="*/ 2244535 h 6858000"/>
              <a:gd name="connsiteX3351" fmla="*/ 10910062 w 12192000"/>
              <a:gd name="connsiteY3351" fmla="*/ 2539429 h 6858000"/>
              <a:gd name="connsiteX3352" fmla="*/ 10910062 w 12192000"/>
              <a:gd name="connsiteY3352" fmla="*/ 2193735 h 6858000"/>
              <a:gd name="connsiteX3353" fmla="*/ 10615168 w 12192000"/>
              <a:gd name="connsiteY3353" fmla="*/ 2193735 h 6858000"/>
              <a:gd name="connsiteX3354" fmla="*/ 10615168 w 12192000"/>
              <a:gd name="connsiteY3354" fmla="*/ 1898841 h 6858000"/>
              <a:gd name="connsiteX3355" fmla="*/ 10910062 w 12192000"/>
              <a:gd name="connsiteY3355" fmla="*/ 1898841 h 6858000"/>
              <a:gd name="connsiteX3356" fmla="*/ 10910062 w 12192000"/>
              <a:gd name="connsiteY3356" fmla="*/ 2193735 h 6858000"/>
              <a:gd name="connsiteX3357" fmla="*/ 10910062 w 12192000"/>
              <a:gd name="connsiteY3357" fmla="*/ 1848041 h 6858000"/>
              <a:gd name="connsiteX3358" fmla="*/ 10615168 w 12192000"/>
              <a:gd name="connsiteY3358" fmla="*/ 1848041 h 6858000"/>
              <a:gd name="connsiteX3359" fmla="*/ 10615168 w 12192000"/>
              <a:gd name="connsiteY3359" fmla="*/ 1553210 h 6858000"/>
              <a:gd name="connsiteX3360" fmla="*/ 10910062 w 12192000"/>
              <a:gd name="connsiteY3360" fmla="*/ 1553210 h 6858000"/>
              <a:gd name="connsiteX3361" fmla="*/ 10910062 w 12192000"/>
              <a:gd name="connsiteY3361" fmla="*/ 1848041 h 6858000"/>
              <a:gd name="connsiteX3362" fmla="*/ 10910062 w 12192000"/>
              <a:gd name="connsiteY3362" fmla="*/ 1502410 h 6858000"/>
              <a:gd name="connsiteX3363" fmla="*/ 10615168 w 12192000"/>
              <a:gd name="connsiteY3363" fmla="*/ 1502410 h 6858000"/>
              <a:gd name="connsiteX3364" fmla="*/ 10615168 w 12192000"/>
              <a:gd name="connsiteY3364" fmla="*/ 1207516 h 6858000"/>
              <a:gd name="connsiteX3365" fmla="*/ 10910062 w 12192000"/>
              <a:gd name="connsiteY3365" fmla="*/ 1207516 h 6858000"/>
              <a:gd name="connsiteX3366" fmla="*/ 10910062 w 12192000"/>
              <a:gd name="connsiteY3366" fmla="*/ 1502410 h 6858000"/>
              <a:gd name="connsiteX3367" fmla="*/ 10910062 w 12192000"/>
              <a:gd name="connsiteY3367" fmla="*/ 1156716 h 6858000"/>
              <a:gd name="connsiteX3368" fmla="*/ 10615168 w 12192000"/>
              <a:gd name="connsiteY3368" fmla="*/ 1156716 h 6858000"/>
              <a:gd name="connsiteX3369" fmla="*/ 10615168 w 12192000"/>
              <a:gd name="connsiteY3369" fmla="*/ 861822 h 6858000"/>
              <a:gd name="connsiteX3370" fmla="*/ 10910062 w 12192000"/>
              <a:gd name="connsiteY3370" fmla="*/ 861822 h 6858000"/>
              <a:gd name="connsiteX3371" fmla="*/ 10910062 w 12192000"/>
              <a:gd name="connsiteY3371" fmla="*/ 1156716 h 6858000"/>
              <a:gd name="connsiteX3372" fmla="*/ 10910062 w 12192000"/>
              <a:gd name="connsiteY3372" fmla="*/ 811022 h 6858000"/>
              <a:gd name="connsiteX3373" fmla="*/ 10615168 w 12192000"/>
              <a:gd name="connsiteY3373" fmla="*/ 811022 h 6858000"/>
              <a:gd name="connsiteX3374" fmla="*/ 10615168 w 12192000"/>
              <a:gd name="connsiteY3374" fmla="*/ 516128 h 6858000"/>
              <a:gd name="connsiteX3375" fmla="*/ 10910062 w 12192000"/>
              <a:gd name="connsiteY3375" fmla="*/ 516128 h 6858000"/>
              <a:gd name="connsiteX3376" fmla="*/ 10910062 w 12192000"/>
              <a:gd name="connsiteY3376" fmla="*/ 811022 h 6858000"/>
              <a:gd name="connsiteX3377" fmla="*/ 10910062 w 12192000"/>
              <a:gd name="connsiteY3377" fmla="*/ 465328 h 6858000"/>
              <a:gd name="connsiteX3378" fmla="*/ 10615168 w 12192000"/>
              <a:gd name="connsiteY3378" fmla="*/ 465328 h 6858000"/>
              <a:gd name="connsiteX3379" fmla="*/ 10615168 w 12192000"/>
              <a:gd name="connsiteY3379" fmla="*/ 170498 h 6858000"/>
              <a:gd name="connsiteX3380" fmla="*/ 10910062 w 12192000"/>
              <a:gd name="connsiteY3380" fmla="*/ 170498 h 6858000"/>
              <a:gd name="connsiteX3381" fmla="*/ 10910062 w 12192000"/>
              <a:gd name="connsiteY3381" fmla="*/ 465328 h 6858000"/>
              <a:gd name="connsiteX3382" fmla="*/ 11255756 w 12192000"/>
              <a:gd name="connsiteY3382" fmla="*/ 6687503 h 6858000"/>
              <a:gd name="connsiteX3383" fmla="*/ 10960862 w 12192000"/>
              <a:gd name="connsiteY3383" fmla="*/ 6687503 h 6858000"/>
              <a:gd name="connsiteX3384" fmla="*/ 10960862 w 12192000"/>
              <a:gd name="connsiteY3384" fmla="*/ 6392672 h 6858000"/>
              <a:gd name="connsiteX3385" fmla="*/ 11255756 w 12192000"/>
              <a:gd name="connsiteY3385" fmla="*/ 6392672 h 6858000"/>
              <a:gd name="connsiteX3386" fmla="*/ 11255756 w 12192000"/>
              <a:gd name="connsiteY3386" fmla="*/ 6687503 h 6858000"/>
              <a:gd name="connsiteX3387" fmla="*/ 11255756 w 12192000"/>
              <a:gd name="connsiteY3387" fmla="*/ 6341872 h 6858000"/>
              <a:gd name="connsiteX3388" fmla="*/ 10960862 w 12192000"/>
              <a:gd name="connsiteY3388" fmla="*/ 6341872 h 6858000"/>
              <a:gd name="connsiteX3389" fmla="*/ 10960862 w 12192000"/>
              <a:gd name="connsiteY3389" fmla="*/ 6046978 h 6858000"/>
              <a:gd name="connsiteX3390" fmla="*/ 11255756 w 12192000"/>
              <a:gd name="connsiteY3390" fmla="*/ 6046978 h 6858000"/>
              <a:gd name="connsiteX3391" fmla="*/ 11255756 w 12192000"/>
              <a:gd name="connsiteY3391" fmla="*/ 6341872 h 6858000"/>
              <a:gd name="connsiteX3392" fmla="*/ 11255756 w 12192000"/>
              <a:gd name="connsiteY3392" fmla="*/ 5996178 h 6858000"/>
              <a:gd name="connsiteX3393" fmla="*/ 10960862 w 12192000"/>
              <a:gd name="connsiteY3393" fmla="*/ 5996178 h 6858000"/>
              <a:gd name="connsiteX3394" fmla="*/ 10960862 w 12192000"/>
              <a:gd name="connsiteY3394" fmla="*/ 5701284 h 6858000"/>
              <a:gd name="connsiteX3395" fmla="*/ 11255756 w 12192000"/>
              <a:gd name="connsiteY3395" fmla="*/ 5701284 h 6858000"/>
              <a:gd name="connsiteX3396" fmla="*/ 11255756 w 12192000"/>
              <a:gd name="connsiteY3396" fmla="*/ 5996178 h 6858000"/>
              <a:gd name="connsiteX3397" fmla="*/ 11255756 w 12192000"/>
              <a:gd name="connsiteY3397" fmla="*/ 5650484 h 6858000"/>
              <a:gd name="connsiteX3398" fmla="*/ 10960862 w 12192000"/>
              <a:gd name="connsiteY3398" fmla="*/ 5650484 h 6858000"/>
              <a:gd name="connsiteX3399" fmla="*/ 10960862 w 12192000"/>
              <a:gd name="connsiteY3399" fmla="*/ 5355590 h 6858000"/>
              <a:gd name="connsiteX3400" fmla="*/ 11255756 w 12192000"/>
              <a:gd name="connsiteY3400" fmla="*/ 5355590 h 6858000"/>
              <a:gd name="connsiteX3401" fmla="*/ 11255756 w 12192000"/>
              <a:gd name="connsiteY3401" fmla="*/ 5650484 h 6858000"/>
              <a:gd name="connsiteX3402" fmla="*/ 11255756 w 12192000"/>
              <a:gd name="connsiteY3402" fmla="*/ 5304790 h 6858000"/>
              <a:gd name="connsiteX3403" fmla="*/ 10960862 w 12192000"/>
              <a:gd name="connsiteY3403" fmla="*/ 5304790 h 6858000"/>
              <a:gd name="connsiteX3404" fmla="*/ 10960862 w 12192000"/>
              <a:gd name="connsiteY3404" fmla="*/ 5009960 h 6858000"/>
              <a:gd name="connsiteX3405" fmla="*/ 11255756 w 12192000"/>
              <a:gd name="connsiteY3405" fmla="*/ 5009960 h 6858000"/>
              <a:gd name="connsiteX3406" fmla="*/ 11255756 w 12192000"/>
              <a:gd name="connsiteY3406" fmla="*/ 5304790 h 6858000"/>
              <a:gd name="connsiteX3407" fmla="*/ 11255756 w 12192000"/>
              <a:gd name="connsiteY3407" fmla="*/ 4959160 h 6858000"/>
              <a:gd name="connsiteX3408" fmla="*/ 10960862 w 12192000"/>
              <a:gd name="connsiteY3408" fmla="*/ 4959160 h 6858000"/>
              <a:gd name="connsiteX3409" fmla="*/ 10960862 w 12192000"/>
              <a:gd name="connsiteY3409" fmla="*/ 4664266 h 6858000"/>
              <a:gd name="connsiteX3410" fmla="*/ 11255756 w 12192000"/>
              <a:gd name="connsiteY3410" fmla="*/ 4664266 h 6858000"/>
              <a:gd name="connsiteX3411" fmla="*/ 11255756 w 12192000"/>
              <a:gd name="connsiteY3411" fmla="*/ 4959160 h 6858000"/>
              <a:gd name="connsiteX3412" fmla="*/ 11255756 w 12192000"/>
              <a:gd name="connsiteY3412" fmla="*/ 4613466 h 6858000"/>
              <a:gd name="connsiteX3413" fmla="*/ 10960862 w 12192000"/>
              <a:gd name="connsiteY3413" fmla="*/ 4613466 h 6858000"/>
              <a:gd name="connsiteX3414" fmla="*/ 10960862 w 12192000"/>
              <a:gd name="connsiteY3414" fmla="*/ 4318572 h 6858000"/>
              <a:gd name="connsiteX3415" fmla="*/ 11255756 w 12192000"/>
              <a:gd name="connsiteY3415" fmla="*/ 4318572 h 6858000"/>
              <a:gd name="connsiteX3416" fmla="*/ 11255756 w 12192000"/>
              <a:gd name="connsiteY3416" fmla="*/ 4613466 h 6858000"/>
              <a:gd name="connsiteX3417" fmla="*/ 11255756 w 12192000"/>
              <a:gd name="connsiteY3417" fmla="*/ 4267772 h 6858000"/>
              <a:gd name="connsiteX3418" fmla="*/ 10960862 w 12192000"/>
              <a:gd name="connsiteY3418" fmla="*/ 4267772 h 6858000"/>
              <a:gd name="connsiteX3419" fmla="*/ 10960862 w 12192000"/>
              <a:gd name="connsiteY3419" fmla="*/ 3972941 h 6858000"/>
              <a:gd name="connsiteX3420" fmla="*/ 11255756 w 12192000"/>
              <a:gd name="connsiteY3420" fmla="*/ 3972941 h 6858000"/>
              <a:gd name="connsiteX3421" fmla="*/ 11255756 w 12192000"/>
              <a:gd name="connsiteY3421" fmla="*/ 4267772 h 6858000"/>
              <a:gd name="connsiteX3422" fmla="*/ 11255756 w 12192000"/>
              <a:gd name="connsiteY3422" fmla="*/ 3922141 h 6858000"/>
              <a:gd name="connsiteX3423" fmla="*/ 10960862 w 12192000"/>
              <a:gd name="connsiteY3423" fmla="*/ 3922141 h 6858000"/>
              <a:gd name="connsiteX3424" fmla="*/ 10960862 w 12192000"/>
              <a:gd name="connsiteY3424" fmla="*/ 3627247 h 6858000"/>
              <a:gd name="connsiteX3425" fmla="*/ 11255756 w 12192000"/>
              <a:gd name="connsiteY3425" fmla="*/ 3627247 h 6858000"/>
              <a:gd name="connsiteX3426" fmla="*/ 11255756 w 12192000"/>
              <a:gd name="connsiteY3426" fmla="*/ 3922141 h 6858000"/>
              <a:gd name="connsiteX3427" fmla="*/ 11255756 w 12192000"/>
              <a:gd name="connsiteY3427" fmla="*/ 3576447 h 6858000"/>
              <a:gd name="connsiteX3428" fmla="*/ 10960862 w 12192000"/>
              <a:gd name="connsiteY3428" fmla="*/ 3576447 h 6858000"/>
              <a:gd name="connsiteX3429" fmla="*/ 10960862 w 12192000"/>
              <a:gd name="connsiteY3429" fmla="*/ 3281553 h 6858000"/>
              <a:gd name="connsiteX3430" fmla="*/ 11255756 w 12192000"/>
              <a:gd name="connsiteY3430" fmla="*/ 3281553 h 6858000"/>
              <a:gd name="connsiteX3431" fmla="*/ 11255756 w 12192000"/>
              <a:gd name="connsiteY3431" fmla="*/ 3576447 h 6858000"/>
              <a:gd name="connsiteX3432" fmla="*/ 11255756 w 12192000"/>
              <a:gd name="connsiteY3432" fmla="*/ 3230753 h 6858000"/>
              <a:gd name="connsiteX3433" fmla="*/ 10960862 w 12192000"/>
              <a:gd name="connsiteY3433" fmla="*/ 3230753 h 6858000"/>
              <a:gd name="connsiteX3434" fmla="*/ 10960862 w 12192000"/>
              <a:gd name="connsiteY3434" fmla="*/ 2935859 h 6858000"/>
              <a:gd name="connsiteX3435" fmla="*/ 11255756 w 12192000"/>
              <a:gd name="connsiteY3435" fmla="*/ 2935859 h 6858000"/>
              <a:gd name="connsiteX3436" fmla="*/ 11255756 w 12192000"/>
              <a:gd name="connsiteY3436" fmla="*/ 3230753 h 6858000"/>
              <a:gd name="connsiteX3437" fmla="*/ 11255756 w 12192000"/>
              <a:gd name="connsiteY3437" fmla="*/ 2885059 h 6858000"/>
              <a:gd name="connsiteX3438" fmla="*/ 10960862 w 12192000"/>
              <a:gd name="connsiteY3438" fmla="*/ 2885059 h 6858000"/>
              <a:gd name="connsiteX3439" fmla="*/ 10960862 w 12192000"/>
              <a:gd name="connsiteY3439" fmla="*/ 2590229 h 6858000"/>
              <a:gd name="connsiteX3440" fmla="*/ 11255756 w 12192000"/>
              <a:gd name="connsiteY3440" fmla="*/ 2590229 h 6858000"/>
              <a:gd name="connsiteX3441" fmla="*/ 11255756 w 12192000"/>
              <a:gd name="connsiteY3441" fmla="*/ 2885059 h 6858000"/>
              <a:gd name="connsiteX3442" fmla="*/ 11255756 w 12192000"/>
              <a:gd name="connsiteY3442" fmla="*/ 2539429 h 6858000"/>
              <a:gd name="connsiteX3443" fmla="*/ 10960862 w 12192000"/>
              <a:gd name="connsiteY3443" fmla="*/ 2539429 h 6858000"/>
              <a:gd name="connsiteX3444" fmla="*/ 10960862 w 12192000"/>
              <a:gd name="connsiteY3444" fmla="*/ 2244535 h 6858000"/>
              <a:gd name="connsiteX3445" fmla="*/ 11255756 w 12192000"/>
              <a:gd name="connsiteY3445" fmla="*/ 2244535 h 6858000"/>
              <a:gd name="connsiteX3446" fmla="*/ 11255756 w 12192000"/>
              <a:gd name="connsiteY3446" fmla="*/ 2539429 h 6858000"/>
              <a:gd name="connsiteX3447" fmla="*/ 11255756 w 12192000"/>
              <a:gd name="connsiteY3447" fmla="*/ 2193735 h 6858000"/>
              <a:gd name="connsiteX3448" fmla="*/ 10960862 w 12192000"/>
              <a:gd name="connsiteY3448" fmla="*/ 2193735 h 6858000"/>
              <a:gd name="connsiteX3449" fmla="*/ 10960862 w 12192000"/>
              <a:gd name="connsiteY3449" fmla="*/ 1898841 h 6858000"/>
              <a:gd name="connsiteX3450" fmla="*/ 11255756 w 12192000"/>
              <a:gd name="connsiteY3450" fmla="*/ 1898841 h 6858000"/>
              <a:gd name="connsiteX3451" fmla="*/ 11255756 w 12192000"/>
              <a:gd name="connsiteY3451" fmla="*/ 2193735 h 6858000"/>
              <a:gd name="connsiteX3452" fmla="*/ 11255756 w 12192000"/>
              <a:gd name="connsiteY3452" fmla="*/ 1848041 h 6858000"/>
              <a:gd name="connsiteX3453" fmla="*/ 10960862 w 12192000"/>
              <a:gd name="connsiteY3453" fmla="*/ 1848041 h 6858000"/>
              <a:gd name="connsiteX3454" fmla="*/ 10960862 w 12192000"/>
              <a:gd name="connsiteY3454" fmla="*/ 1553210 h 6858000"/>
              <a:gd name="connsiteX3455" fmla="*/ 11255756 w 12192000"/>
              <a:gd name="connsiteY3455" fmla="*/ 1553210 h 6858000"/>
              <a:gd name="connsiteX3456" fmla="*/ 11255756 w 12192000"/>
              <a:gd name="connsiteY3456" fmla="*/ 1848041 h 6858000"/>
              <a:gd name="connsiteX3457" fmla="*/ 11255756 w 12192000"/>
              <a:gd name="connsiteY3457" fmla="*/ 1502410 h 6858000"/>
              <a:gd name="connsiteX3458" fmla="*/ 10960862 w 12192000"/>
              <a:gd name="connsiteY3458" fmla="*/ 1502410 h 6858000"/>
              <a:gd name="connsiteX3459" fmla="*/ 10960862 w 12192000"/>
              <a:gd name="connsiteY3459" fmla="*/ 1207516 h 6858000"/>
              <a:gd name="connsiteX3460" fmla="*/ 11255756 w 12192000"/>
              <a:gd name="connsiteY3460" fmla="*/ 1207516 h 6858000"/>
              <a:gd name="connsiteX3461" fmla="*/ 11255756 w 12192000"/>
              <a:gd name="connsiteY3461" fmla="*/ 1502410 h 6858000"/>
              <a:gd name="connsiteX3462" fmla="*/ 11255756 w 12192000"/>
              <a:gd name="connsiteY3462" fmla="*/ 1156716 h 6858000"/>
              <a:gd name="connsiteX3463" fmla="*/ 10960862 w 12192000"/>
              <a:gd name="connsiteY3463" fmla="*/ 1156716 h 6858000"/>
              <a:gd name="connsiteX3464" fmla="*/ 10960862 w 12192000"/>
              <a:gd name="connsiteY3464" fmla="*/ 861822 h 6858000"/>
              <a:gd name="connsiteX3465" fmla="*/ 11255756 w 12192000"/>
              <a:gd name="connsiteY3465" fmla="*/ 861822 h 6858000"/>
              <a:gd name="connsiteX3466" fmla="*/ 11255756 w 12192000"/>
              <a:gd name="connsiteY3466" fmla="*/ 1156716 h 6858000"/>
              <a:gd name="connsiteX3467" fmla="*/ 11255756 w 12192000"/>
              <a:gd name="connsiteY3467" fmla="*/ 811022 h 6858000"/>
              <a:gd name="connsiteX3468" fmla="*/ 10960862 w 12192000"/>
              <a:gd name="connsiteY3468" fmla="*/ 811022 h 6858000"/>
              <a:gd name="connsiteX3469" fmla="*/ 10960862 w 12192000"/>
              <a:gd name="connsiteY3469" fmla="*/ 516128 h 6858000"/>
              <a:gd name="connsiteX3470" fmla="*/ 11255756 w 12192000"/>
              <a:gd name="connsiteY3470" fmla="*/ 516128 h 6858000"/>
              <a:gd name="connsiteX3471" fmla="*/ 11255756 w 12192000"/>
              <a:gd name="connsiteY3471" fmla="*/ 811022 h 6858000"/>
              <a:gd name="connsiteX3472" fmla="*/ 11255756 w 12192000"/>
              <a:gd name="connsiteY3472" fmla="*/ 465328 h 6858000"/>
              <a:gd name="connsiteX3473" fmla="*/ 10960862 w 12192000"/>
              <a:gd name="connsiteY3473" fmla="*/ 465328 h 6858000"/>
              <a:gd name="connsiteX3474" fmla="*/ 10960862 w 12192000"/>
              <a:gd name="connsiteY3474" fmla="*/ 170498 h 6858000"/>
              <a:gd name="connsiteX3475" fmla="*/ 11255756 w 12192000"/>
              <a:gd name="connsiteY3475" fmla="*/ 170498 h 6858000"/>
              <a:gd name="connsiteX3476" fmla="*/ 11255756 w 12192000"/>
              <a:gd name="connsiteY3476" fmla="*/ 465328 h 6858000"/>
              <a:gd name="connsiteX3477" fmla="*/ 11601450 w 12192000"/>
              <a:gd name="connsiteY3477" fmla="*/ 6687503 h 6858000"/>
              <a:gd name="connsiteX3478" fmla="*/ 11306556 w 12192000"/>
              <a:gd name="connsiteY3478" fmla="*/ 6687503 h 6858000"/>
              <a:gd name="connsiteX3479" fmla="*/ 11306556 w 12192000"/>
              <a:gd name="connsiteY3479" fmla="*/ 6392672 h 6858000"/>
              <a:gd name="connsiteX3480" fmla="*/ 11601450 w 12192000"/>
              <a:gd name="connsiteY3480" fmla="*/ 6392672 h 6858000"/>
              <a:gd name="connsiteX3481" fmla="*/ 11601450 w 12192000"/>
              <a:gd name="connsiteY3481" fmla="*/ 6687503 h 6858000"/>
              <a:gd name="connsiteX3482" fmla="*/ 11601450 w 12192000"/>
              <a:gd name="connsiteY3482" fmla="*/ 6341872 h 6858000"/>
              <a:gd name="connsiteX3483" fmla="*/ 11306556 w 12192000"/>
              <a:gd name="connsiteY3483" fmla="*/ 6341872 h 6858000"/>
              <a:gd name="connsiteX3484" fmla="*/ 11306556 w 12192000"/>
              <a:gd name="connsiteY3484" fmla="*/ 6046978 h 6858000"/>
              <a:gd name="connsiteX3485" fmla="*/ 11601450 w 12192000"/>
              <a:gd name="connsiteY3485" fmla="*/ 6046978 h 6858000"/>
              <a:gd name="connsiteX3486" fmla="*/ 11601450 w 12192000"/>
              <a:gd name="connsiteY3486" fmla="*/ 6341872 h 6858000"/>
              <a:gd name="connsiteX3487" fmla="*/ 11601450 w 12192000"/>
              <a:gd name="connsiteY3487" fmla="*/ 5996178 h 6858000"/>
              <a:gd name="connsiteX3488" fmla="*/ 11306556 w 12192000"/>
              <a:gd name="connsiteY3488" fmla="*/ 5996178 h 6858000"/>
              <a:gd name="connsiteX3489" fmla="*/ 11306556 w 12192000"/>
              <a:gd name="connsiteY3489" fmla="*/ 5701284 h 6858000"/>
              <a:gd name="connsiteX3490" fmla="*/ 11601450 w 12192000"/>
              <a:gd name="connsiteY3490" fmla="*/ 5701284 h 6858000"/>
              <a:gd name="connsiteX3491" fmla="*/ 11601450 w 12192000"/>
              <a:gd name="connsiteY3491" fmla="*/ 5996178 h 6858000"/>
              <a:gd name="connsiteX3492" fmla="*/ 11601450 w 12192000"/>
              <a:gd name="connsiteY3492" fmla="*/ 5650484 h 6858000"/>
              <a:gd name="connsiteX3493" fmla="*/ 11306556 w 12192000"/>
              <a:gd name="connsiteY3493" fmla="*/ 5650484 h 6858000"/>
              <a:gd name="connsiteX3494" fmla="*/ 11306556 w 12192000"/>
              <a:gd name="connsiteY3494" fmla="*/ 5355590 h 6858000"/>
              <a:gd name="connsiteX3495" fmla="*/ 11601450 w 12192000"/>
              <a:gd name="connsiteY3495" fmla="*/ 5355590 h 6858000"/>
              <a:gd name="connsiteX3496" fmla="*/ 11601450 w 12192000"/>
              <a:gd name="connsiteY3496" fmla="*/ 5650484 h 6858000"/>
              <a:gd name="connsiteX3497" fmla="*/ 11601450 w 12192000"/>
              <a:gd name="connsiteY3497" fmla="*/ 5304790 h 6858000"/>
              <a:gd name="connsiteX3498" fmla="*/ 11306556 w 12192000"/>
              <a:gd name="connsiteY3498" fmla="*/ 5304790 h 6858000"/>
              <a:gd name="connsiteX3499" fmla="*/ 11306556 w 12192000"/>
              <a:gd name="connsiteY3499" fmla="*/ 5009960 h 6858000"/>
              <a:gd name="connsiteX3500" fmla="*/ 11601450 w 12192000"/>
              <a:gd name="connsiteY3500" fmla="*/ 5009960 h 6858000"/>
              <a:gd name="connsiteX3501" fmla="*/ 11601450 w 12192000"/>
              <a:gd name="connsiteY3501" fmla="*/ 5304790 h 6858000"/>
              <a:gd name="connsiteX3502" fmla="*/ 11601450 w 12192000"/>
              <a:gd name="connsiteY3502" fmla="*/ 4959160 h 6858000"/>
              <a:gd name="connsiteX3503" fmla="*/ 11306556 w 12192000"/>
              <a:gd name="connsiteY3503" fmla="*/ 4959160 h 6858000"/>
              <a:gd name="connsiteX3504" fmla="*/ 11306556 w 12192000"/>
              <a:gd name="connsiteY3504" fmla="*/ 4664266 h 6858000"/>
              <a:gd name="connsiteX3505" fmla="*/ 11601450 w 12192000"/>
              <a:gd name="connsiteY3505" fmla="*/ 4664266 h 6858000"/>
              <a:gd name="connsiteX3506" fmla="*/ 11601450 w 12192000"/>
              <a:gd name="connsiteY3506" fmla="*/ 4959160 h 6858000"/>
              <a:gd name="connsiteX3507" fmla="*/ 11601450 w 12192000"/>
              <a:gd name="connsiteY3507" fmla="*/ 4613466 h 6858000"/>
              <a:gd name="connsiteX3508" fmla="*/ 11306556 w 12192000"/>
              <a:gd name="connsiteY3508" fmla="*/ 4613466 h 6858000"/>
              <a:gd name="connsiteX3509" fmla="*/ 11306556 w 12192000"/>
              <a:gd name="connsiteY3509" fmla="*/ 4318572 h 6858000"/>
              <a:gd name="connsiteX3510" fmla="*/ 11601450 w 12192000"/>
              <a:gd name="connsiteY3510" fmla="*/ 4318572 h 6858000"/>
              <a:gd name="connsiteX3511" fmla="*/ 11601450 w 12192000"/>
              <a:gd name="connsiteY3511" fmla="*/ 4613466 h 6858000"/>
              <a:gd name="connsiteX3512" fmla="*/ 11601450 w 12192000"/>
              <a:gd name="connsiteY3512" fmla="*/ 4267772 h 6858000"/>
              <a:gd name="connsiteX3513" fmla="*/ 11306556 w 12192000"/>
              <a:gd name="connsiteY3513" fmla="*/ 4267772 h 6858000"/>
              <a:gd name="connsiteX3514" fmla="*/ 11306556 w 12192000"/>
              <a:gd name="connsiteY3514" fmla="*/ 3972941 h 6858000"/>
              <a:gd name="connsiteX3515" fmla="*/ 11601450 w 12192000"/>
              <a:gd name="connsiteY3515" fmla="*/ 3972941 h 6858000"/>
              <a:gd name="connsiteX3516" fmla="*/ 11601450 w 12192000"/>
              <a:gd name="connsiteY3516" fmla="*/ 4267772 h 6858000"/>
              <a:gd name="connsiteX3517" fmla="*/ 11601450 w 12192000"/>
              <a:gd name="connsiteY3517" fmla="*/ 3922141 h 6858000"/>
              <a:gd name="connsiteX3518" fmla="*/ 11306556 w 12192000"/>
              <a:gd name="connsiteY3518" fmla="*/ 3922141 h 6858000"/>
              <a:gd name="connsiteX3519" fmla="*/ 11306556 w 12192000"/>
              <a:gd name="connsiteY3519" fmla="*/ 3627247 h 6858000"/>
              <a:gd name="connsiteX3520" fmla="*/ 11601450 w 12192000"/>
              <a:gd name="connsiteY3520" fmla="*/ 3627247 h 6858000"/>
              <a:gd name="connsiteX3521" fmla="*/ 11601450 w 12192000"/>
              <a:gd name="connsiteY3521" fmla="*/ 3922141 h 6858000"/>
              <a:gd name="connsiteX3522" fmla="*/ 11601450 w 12192000"/>
              <a:gd name="connsiteY3522" fmla="*/ 3576447 h 6858000"/>
              <a:gd name="connsiteX3523" fmla="*/ 11306556 w 12192000"/>
              <a:gd name="connsiteY3523" fmla="*/ 3576447 h 6858000"/>
              <a:gd name="connsiteX3524" fmla="*/ 11306556 w 12192000"/>
              <a:gd name="connsiteY3524" fmla="*/ 3281553 h 6858000"/>
              <a:gd name="connsiteX3525" fmla="*/ 11601450 w 12192000"/>
              <a:gd name="connsiteY3525" fmla="*/ 3281553 h 6858000"/>
              <a:gd name="connsiteX3526" fmla="*/ 11601450 w 12192000"/>
              <a:gd name="connsiteY3526" fmla="*/ 3576447 h 6858000"/>
              <a:gd name="connsiteX3527" fmla="*/ 11601450 w 12192000"/>
              <a:gd name="connsiteY3527" fmla="*/ 3230753 h 6858000"/>
              <a:gd name="connsiteX3528" fmla="*/ 11306556 w 12192000"/>
              <a:gd name="connsiteY3528" fmla="*/ 3230753 h 6858000"/>
              <a:gd name="connsiteX3529" fmla="*/ 11306556 w 12192000"/>
              <a:gd name="connsiteY3529" fmla="*/ 2935859 h 6858000"/>
              <a:gd name="connsiteX3530" fmla="*/ 11601450 w 12192000"/>
              <a:gd name="connsiteY3530" fmla="*/ 2935859 h 6858000"/>
              <a:gd name="connsiteX3531" fmla="*/ 11601450 w 12192000"/>
              <a:gd name="connsiteY3531" fmla="*/ 3230753 h 6858000"/>
              <a:gd name="connsiteX3532" fmla="*/ 11601450 w 12192000"/>
              <a:gd name="connsiteY3532" fmla="*/ 2885059 h 6858000"/>
              <a:gd name="connsiteX3533" fmla="*/ 11306556 w 12192000"/>
              <a:gd name="connsiteY3533" fmla="*/ 2885059 h 6858000"/>
              <a:gd name="connsiteX3534" fmla="*/ 11306556 w 12192000"/>
              <a:gd name="connsiteY3534" fmla="*/ 2590229 h 6858000"/>
              <a:gd name="connsiteX3535" fmla="*/ 11601450 w 12192000"/>
              <a:gd name="connsiteY3535" fmla="*/ 2590229 h 6858000"/>
              <a:gd name="connsiteX3536" fmla="*/ 11601450 w 12192000"/>
              <a:gd name="connsiteY3536" fmla="*/ 2885059 h 6858000"/>
              <a:gd name="connsiteX3537" fmla="*/ 11601450 w 12192000"/>
              <a:gd name="connsiteY3537" fmla="*/ 2539429 h 6858000"/>
              <a:gd name="connsiteX3538" fmla="*/ 11306556 w 12192000"/>
              <a:gd name="connsiteY3538" fmla="*/ 2539429 h 6858000"/>
              <a:gd name="connsiteX3539" fmla="*/ 11306556 w 12192000"/>
              <a:gd name="connsiteY3539" fmla="*/ 2244535 h 6858000"/>
              <a:gd name="connsiteX3540" fmla="*/ 11601450 w 12192000"/>
              <a:gd name="connsiteY3540" fmla="*/ 2244535 h 6858000"/>
              <a:gd name="connsiteX3541" fmla="*/ 11601450 w 12192000"/>
              <a:gd name="connsiteY3541" fmla="*/ 2539429 h 6858000"/>
              <a:gd name="connsiteX3542" fmla="*/ 11601450 w 12192000"/>
              <a:gd name="connsiteY3542" fmla="*/ 2193735 h 6858000"/>
              <a:gd name="connsiteX3543" fmla="*/ 11306556 w 12192000"/>
              <a:gd name="connsiteY3543" fmla="*/ 2193735 h 6858000"/>
              <a:gd name="connsiteX3544" fmla="*/ 11306556 w 12192000"/>
              <a:gd name="connsiteY3544" fmla="*/ 1898841 h 6858000"/>
              <a:gd name="connsiteX3545" fmla="*/ 11601450 w 12192000"/>
              <a:gd name="connsiteY3545" fmla="*/ 1898841 h 6858000"/>
              <a:gd name="connsiteX3546" fmla="*/ 11601450 w 12192000"/>
              <a:gd name="connsiteY3546" fmla="*/ 2193735 h 6858000"/>
              <a:gd name="connsiteX3547" fmla="*/ 11601450 w 12192000"/>
              <a:gd name="connsiteY3547" fmla="*/ 1848041 h 6858000"/>
              <a:gd name="connsiteX3548" fmla="*/ 11306556 w 12192000"/>
              <a:gd name="connsiteY3548" fmla="*/ 1848041 h 6858000"/>
              <a:gd name="connsiteX3549" fmla="*/ 11306556 w 12192000"/>
              <a:gd name="connsiteY3549" fmla="*/ 1553210 h 6858000"/>
              <a:gd name="connsiteX3550" fmla="*/ 11601450 w 12192000"/>
              <a:gd name="connsiteY3550" fmla="*/ 1553210 h 6858000"/>
              <a:gd name="connsiteX3551" fmla="*/ 11601450 w 12192000"/>
              <a:gd name="connsiteY3551" fmla="*/ 1848041 h 6858000"/>
              <a:gd name="connsiteX3552" fmla="*/ 11601450 w 12192000"/>
              <a:gd name="connsiteY3552" fmla="*/ 1502410 h 6858000"/>
              <a:gd name="connsiteX3553" fmla="*/ 11306556 w 12192000"/>
              <a:gd name="connsiteY3553" fmla="*/ 1502410 h 6858000"/>
              <a:gd name="connsiteX3554" fmla="*/ 11306556 w 12192000"/>
              <a:gd name="connsiteY3554" fmla="*/ 1207516 h 6858000"/>
              <a:gd name="connsiteX3555" fmla="*/ 11601450 w 12192000"/>
              <a:gd name="connsiteY3555" fmla="*/ 1207516 h 6858000"/>
              <a:gd name="connsiteX3556" fmla="*/ 11601450 w 12192000"/>
              <a:gd name="connsiteY3556" fmla="*/ 1502410 h 6858000"/>
              <a:gd name="connsiteX3557" fmla="*/ 11601450 w 12192000"/>
              <a:gd name="connsiteY3557" fmla="*/ 1156716 h 6858000"/>
              <a:gd name="connsiteX3558" fmla="*/ 11306556 w 12192000"/>
              <a:gd name="connsiteY3558" fmla="*/ 1156716 h 6858000"/>
              <a:gd name="connsiteX3559" fmla="*/ 11306556 w 12192000"/>
              <a:gd name="connsiteY3559" fmla="*/ 861822 h 6858000"/>
              <a:gd name="connsiteX3560" fmla="*/ 11601450 w 12192000"/>
              <a:gd name="connsiteY3560" fmla="*/ 861822 h 6858000"/>
              <a:gd name="connsiteX3561" fmla="*/ 11601450 w 12192000"/>
              <a:gd name="connsiteY3561" fmla="*/ 1156716 h 6858000"/>
              <a:gd name="connsiteX3562" fmla="*/ 11601450 w 12192000"/>
              <a:gd name="connsiteY3562" fmla="*/ 811022 h 6858000"/>
              <a:gd name="connsiteX3563" fmla="*/ 11306556 w 12192000"/>
              <a:gd name="connsiteY3563" fmla="*/ 811022 h 6858000"/>
              <a:gd name="connsiteX3564" fmla="*/ 11306556 w 12192000"/>
              <a:gd name="connsiteY3564" fmla="*/ 516128 h 6858000"/>
              <a:gd name="connsiteX3565" fmla="*/ 11601450 w 12192000"/>
              <a:gd name="connsiteY3565" fmla="*/ 516128 h 6858000"/>
              <a:gd name="connsiteX3566" fmla="*/ 11601450 w 12192000"/>
              <a:gd name="connsiteY3566" fmla="*/ 811022 h 6858000"/>
              <a:gd name="connsiteX3567" fmla="*/ 11601450 w 12192000"/>
              <a:gd name="connsiteY3567" fmla="*/ 465328 h 6858000"/>
              <a:gd name="connsiteX3568" fmla="*/ 11306556 w 12192000"/>
              <a:gd name="connsiteY3568" fmla="*/ 465328 h 6858000"/>
              <a:gd name="connsiteX3569" fmla="*/ 11306556 w 12192000"/>
              <a:gd name="connsiteY3569" fmla="*/ 170498 h 6858000"/>
              <a:gd name="connsiteX3570" fmla="*/ 11601450 w 12192000"/>
              <a:gd name="connsiteY3570" fmla="*/ 170498 h 6858000"/>
              <a:gd name="connsiteX3571" fmla="*/ 11601450 w 12192000"/>
              <a:gd name="connsiteY3571" fmla="*/ 465328 h 6858000"/>
              <a:gd name="connsiteX3572" fmla="*/ 11947081 w 12192000"/>
              <a:gd name="connsiteY3572" fmla="*/ 6687503 h 6858000"/>
              <a:gd name="connsiteX3573" fmla="*/ 11652250 w 12192000"/>
              <a:gd name="connsiteY3573" fmla="*/ 6687503 h 6858000"/>
              <a:gd name="connsiteX3574" fmla="*/ 11652250 w 12192000"/>
              <a:gd name="connsiteY3574" fmla="*/ 6392672 h 6858000"/>
              <a:gd name="connsiteX3575" fmla="*/ 11947081 w 12192000"/>
              <a:gd name="connsiteY3575" fmla="*/ 6392672 h 6858000"/>
              <a:gd name="connsiteX3576" fmla="*/ 11947081 w 12192000"/>
              <a:gd name="connsiteY3576" fmla="*/ 6687503 h 6858000"/>
              <a:gd name="connsiteX3577" fmla="*/ 11947081 w 12192000"/>
              <a:gd name="connsiteY3577" fmla="*/ 6341872 h 6858000"/>
              <a:gd name="connsiteX3578" fmla="*/ 11652250 w 12192000"/>
              <a:gd name="connsiteY3578" fmla="*/ 6341872 h 6858000"/>
              <a:gd name="connsiteX3579" fmla="*/ 11652250 w 12192000"/>
              <a:gd name="connsiteY3579" fmla="*/ 6046978 h 6858000"/>
              <a:gd name="connsiteX3580" fmla="*/ 11947081 w 12192000"/>
              <a:gd name="connsiteY3580" fmla="*/ 6046978 h 6858000"/>
              <a:gd name="connsiteX3581" fmla="*/ 11947081 w 12192000"/>
              <a:gd name="connsiteY3581" fmla="*/ 6341872 h 6858000"/>
              <a:gd name="connsiteX3582" fmla="*/ 11947081 w 12192000"/>
              <a:gd name="connsiteY3582" fmla="*/ 5996178 h 6858000"/>
              <a:gd name="connsiteX3583" fmla="*/ 11652250 w 12192000"/>
              <a:gd name="connsiteY3583" fmla="*/ 5996178 h 6858000"/>
              <a:gd name="connsiteX3584" fmla="*/ 11652250 w 12192000"/>
              <a:gd name="connsiteY3584" fmla="*/ 5701284 h 6858000"/>
              <a:gd name="connsiteX3585" fmla="*/ 11947081 w 12192000"/>
              <a:gd name="connsiteY3585" fmla="*/ 5701284 h 6858000"/>
              <a:gd name="connsiteX3586" fmla="*/ 11947081 w 12192000"/>
              <a:gd name="connsiteY3586" fmla="*/ 5996178 h 6858000"/>
              <a:gd name="connsiteX3587" fmla="*/ 11947081 w 12192000"/>
              <a:gd name="connsiteY3587" fmla="*/ 5650484 h 6858000"/>
              <a:gd name="connsiteX3588" fmla="*/ 11652250 w 12192000"/>
              <a:gd name="connsiteY3588" fmla="*/ 5650484 h 6858000"/>
              <a:gd name="connsiteX3589" fmla="*/ 11652250 w 12192000"/>
              <a:gd name="connsiteY3589" fmla="*/ 5355590 h 6858000"/>
              <a:gd name="connsiteX3590" fmla="*/ 11947081 w 12192000"/>
              <a:gd name="connsiteY3590" fmla="*/ 5355590 h 6858000"/>
              <a:gd name="connsiteX3591" fmla="*/ 11947081 w 12192000"/>
              <a:gd name="connsiteY3591" fmla="*/ 5650484 h 6858000"/>
              <a:gd name="connsiteX3592" fmla="*/ 11947081 w 12192000"/>
              <a:gd name="connsiteY3592" fmla="*/ 5304790 h 6858000"/>
              <a:gd name="connsiteX3593" fmla="*/ 11652250 w 12192000"/>
              <a:gd name="connsiteY3593" fmla="*/ 5304790 h 6858000"/>
              <a:gd name="connsiteX3594" fmla="*/ 11652250 w 12192000"/>
              <a:gd name="connsiteY3594" fmla="*/ 5009960 h 6858000"/>
              <a:gd name="connsiteX3595" fmla="*/ 11947081 w 12192000"/>
              <a:gd name="connsiteY3595" fmla="*/ 5009960 h 6858000"/>
              <a:gd name="connsiteX3596" fmla="*/ 11947081 w 12192000"/>
              <a:gd name="connsiteY3596" fmla="*/ 5304790 h 6858000"/>
              <a:gd name="connsiteX3597" fmla="*/ 11947081 w 12192000"/>
              <a:gd name="connsiteY3597" fmla="*/ 4959160 h 6858000"/>
              <a:gd name="connsiteX3598" fmla="*/ 11652250 w 12192000"/>
              <a:gd name="connsiteY3598" fmla="*/ 4959160 h 6858000"/>
              <a:gd name="connsiteX3599" fmla="*/ 11652250 w 12192000"/>
              <a:gd name="connsiteY3599" fmla="*/ 4664266 h 6858000"/>
              <a:gd name="connsiteX3600" fmla="*/ 11947081 w 12192000"/>
              <a:gd name="connsiteY3600" fmla="*/ 4664266 h 6858000"/>
              <a:gd name="connsiteX3601" fmla="*/ 11947081 w 12192000"/>
              <a:gd name="connsiteY3601" fmla="*/ 4959160 h 6858000"/>
              <a:gd name="connsiteX3602" fmla="*/ 11947081 w 12192000"/>
              <a:gd name="connsiteY3602" fmla="*/ 4613466 h 6858000"/>
              <a:gd name="connsiteX3603" fmla="*/ 11652250 w 12192000"/>
              <a:gd name="connsiteY3603" fmla="*/ 4613466 h 6858000"/>
              <a:gd name="connsiteX3604" fmla="*/ 11652250 w 12192000"/>
              <a:gd name="connsiteY3604" fmla="*/ 4318572 h 6858000"/>
              <a:gd name="connsiteX3605" fmla="*/ 11947081 w 12192000"/>
              <a:gd name="connsiteY3605" fmla="*/ 4318572 h 6858000"/>
              <a:gd name="connsiteX3606" fmla="*/ 11947081 w 12192000"/>
              <a:gd name="connsiteY3606" fmla="*/ 4613466 h 6858000"/>
              <a:gd name="connsiteX3607" fmla="*/ 11947081 w 12192000"/>
              <a:gd name="connsiteY3607" fmla="*/ 4267772 h 6858000"/>
              <a:gd name="connsiteX3608" fmla="*/ 11652250 w 12192000"/>
              <a:gd name="connsiteY3608" fmla="*/ 4267772 h 6858000"/>
              <a:gd name="connsiteX3609" fmla="*/ 11652250 w 12192000"/>
              <a:gd name="connsiteY3609" fmla="*/ 3972941 h 6858000"/>
              <a:gd name="connsiteX3610" fmla="*/ 11947081 w 12192000"/>
              <a:gd name="connsiteY3610" fmla="*/ 3972941 h 6858000"/>
              <a:gd name="connsiteX3611" fmla="*/ 11947081 w 12192000"/>
              <a:gd name="connsiteY3611" fmla="*/ 4267772 h 6858000"/>
              <a:gd name="connsiteX3612" fmla="*/ 11947081 w 12192000"/>
              <a:gd name="connsiteY3612" fmla="*/ 3922141 h 6858000"/>
              <a:gd name="connsiteX3613" fmla="*/ 11652250 w 12192000"/>
              <a:gd name="connsiteY3613" fmla="*/ 3922141 h 6858000"/>
              <a:gd name="connsiteX3614" fmla="*/ 11652250 w 12192000"/>
              <a:gd name="connsiteY3614" fmla="*/ 3627247 h 6858000"/>
              <a:gd name="connsiteX3615" fmla="*/ 11947081 w 12192000"/>
              <a:gd name="connsiteY3615" fmla="*/ 3627247 h 6858000"/>
              <a:gd name="connsiteX3616" fmla="*/ 11947081 w 12192000"/>
              <a:gd name="connsiteY3616" fmla="*/ 3922141 h 6858000"/>
              <a:gd name="connsiteX3617" fmla="*/ 11947081 w 12192000"/>
              <a:gd name="connsiteY3617" fmla="*/ 3576447 h 6858000"/>
              <a:gd name="connsiteX3618" fmla="*/ 11652250 w 12192000"/>
              <a:gd name="connsiteY3618" fmla="*/ 3576447 h 6858000"/>
              <a:gd name="connsiteX3619" fmla="*/ 11652250 w 12192000"/>
              <a:gd name="connsiteY3619" fmla="*/ 3281553 h 6858000"/>
              <a:gd name="connsiteX3620" fmla="*/ 11947081 w 12192000"/>
              <a:gd name="connsiteY3620" fmla="*/ 3281553 h 6858000"/>
              <a:gd name="connsiteX3621" fmla="*/ 11947081 w 12192000"/>
              <a:gd name="connsiteY3621" fmla="*/ 3576447 h 6858000"/>
              <a:gd name="connsiteX3622" fmla="*/ 11947081 w 12192000"/>
              <a:gd name="connsiteY3622" fmla="*/ 3230753 h 6858000"/>
              <a:gd name="connsiteX3623" fmla="*/ 11652250 w 12192000"/>
              <a:gd name="connsiteY3623" fmla="*/ 3230753 h 6858000"/>
              <a:gd name="connsiteX3624" fmla="*/ 11652250 w 12192000"/>
              <a:gd name="connsiteY3624" fmla="*/ 2935859 h 6858000"/>
              <a:gd name="connsiteX3625" fmla="*/ 11947081 w 12192000"/>
              <a:gd name="connsiteY3625" fmla="*/ 2935859 h 6858000"/>
              <a:gd name="connsiteX3626" fmla="*/ 11947081 w 12192000"/>
              <a:gd name="connsiteY3626" fmla="*/ 3230753 h 6858000"/>
              <a:gd name="connsiteX3627" fmla="*/ 11947081 w 12192000"/>
              <a:gd name="connsiteY3627" fmla="*/ 2885059 h 6858000"/>
              <a:gd name="connsiteX3628" fmla="*/ 11652250 w 12192000"/>
              <a:gd name="connsiteY3628" fmla="*/ 2885059 h 6858000"/>
              <a:gd name="connsiteX3629" fmla="*/ 11652250 w 12192000"/>
              <a:gd name="connsiteY3629" fmla="*/ 2590229 h 6858000"/>
              <a:gd name="connsiteX3630" fmla="*/ 11947081 w 12192000"/>
              <a:gd name="connsiteY3630" fmla="*/ 2590229 h 6858000"/>
              <a:gd name="connsiteX3631" fmla="*/ 11947081 w 12192000"/>
              <a:gd name="connsiteY3631" fmla="*/ 2885059 h 6858000"/>
              <a:gd name="connsiteX3632" fmla="*/ 11947081 w 12192000"/>
              <a:gd name="connsiteY3632" fmla="*/ 2539429 h 6858000"/>
              <a:gd name="connsiteX3633" fmla="*/ 11652250 w 12192000"/>
              <a:gd name="connsiteY3633" fmla="*/ 2539429 h 6858000"/>
              <a:gd name="connsiteX3634" fmla="*/ 11652250 w 12192000"/>
              <a:gd name="connsiteY3634" fmla="*/ 2244535 h 6858000"/>
              <a:gd name="connsiteX3635" fmla="*/ 11947081 w 12192000"/>
              <a:gd name="connsiteY3635" fmla="*/ 2244535 h 6858000"/>
              <a:gd name="connsiteX3636" fmla="*/ 11947081 w 12192000"/>
              <a:gd name="connsiteY3636" fmla="*/ 2539429 h 6858000"/>
              <a:gd name="connsiteX3637" fmla="*/ 11947081 w 12192000"/>
              <a:gd name="connsiteY3637" fmla="*/ 2193735 h 6858000"/>
              <a:gd name="connsiteX3638" fmla="*/ 11652250 w 12192000"/>
              <a:gd name="connsiteY3638" fmla="*/ 2193735 h 6858000"/>
              <a:gd name="connsiteX3639" fmla="*/ 11652250 w 12192000"/>
              <a:gd name="connsiteY3639" fmla="*/ 1898841 h 6858000"/>
              <a:gd name="connsiteX3640" fmla="*/ 11947081 w 12192000"/>
              <a:gd name="connsiteY3640" fmla="*/ 1898841 h 6858000"/>
              <a:gd name="connsiteX3641" fmla="*/ 11947081 w 12192000"/>
              <a:gd name="connsiteY3641" fmla="*/ 2193735 h 6858000"/>
              <a:gd name="connsiteX3642" fmla="*/ 11947081 w 12192000"/>
              <a:gd name="connsiteY3642" fmla="*/ 1848041 h 6858000"/>
              <a:gd name="connsiteX3643" fmla="*/ 11652250 w 12192000"/>
              <a:gd name="connsiteY3643" fmla="*/ 1848041 h 6858000"/>
              <a:gd name="connsiteX3644" fmla="*/ 11652250 w 12192000"/>
              <a:gd name="connsiteY3644" fmla="*/ 1553210 h 6858000"/>
              <a:gd name="connsiteX3645" fmla="*/ 11947081 w 12192000"/>
              <a:gd name="connsiteY3645" fmla="*/ 1553210 h 6858000"/>
              <a:gd name="connsiteX3646" fmla="*/ 11947081 w 12192000"/>
              <a:gd name="connsiteY3646" fmla="*/ 1848041 h 6858000"/>
              <a:gd name="connsiteX3647" fmla="*/ 11947081 w 12192000"/>
              <a:gd name="connsiteY3647" fmla="*/ 1502410 h 6858000"/>
              <a:gd name="connsiteX3648" fmla="*/ 11652250 w 12192000"/>
              <a:gd name="connsiteY3648" fmla="*/ 1502410 h 6858000"/>
              <a:gd name="connsiteX3649" fmla="*/ 11652250 w 12192000"/>
              <a:gd name="connsiteY3649" fmla="*/ 1207516 h 6858000"/>
              <a:gd name="connsiteX3650" fmla="*/ 11947081 w 12192000"/>
              <a:gd name="connsiteY3650" fmla="*/ 1207516 h 6858000"/>
              <a:gd name="connsiteX3651" fmla="*/ 11947081 w 12192000"/>
              <a:gd name="connsiteY3651" fmla="*/ 1502410 h 6858000"/>
              <a:gd name="connsiteX3652" fmla="*/ 11947081 w 12192000"/>
              <a:gd name="connsiteY3652" fmla="*/ 1156716 h 6858000"/>
              <a:gd name="connsiteX3653" fmla="*/ 11652250 w 12192000"/>
              <a:gd name="connsiteY3653" fmla="*/ 1156716 h 6858000"/>
              <a:gd name="connsiteX3654" fmla="*/ 11652250 w 12192000"/>
              <a:gd name="connsiteY3654" fmla="*/ 861822 h 6858000"/>
              <a:gd name="connsiteX3655" fmla="*/ 11947081 w 12192000"/>
              <a:gd name="connsiteY3655" fmla="*/ 861822 h 6858000"/>
              <a:gd name="connsiteX3656" fmla="*/ 11947081 w 12192000"/>
              <a:gd name="connsiteY3656" fmla="*/ 1156716 h 6858000"/>
              <a:gd name="connsiteX3657" fmla="*/ 11947081 w 12192000"/>
              <a:gd name="connsiteY3657" fmla="*/ 811022 h 6858000"/>
              <a:gd name="connsiteX3658" fmla="*/ 11652250 w 12192000"/>
              <a:gd name="connsiteY3658" fmla="*/ 811022 h 6858000"/>
              <a:gd name="connsiteX3659" fmla="*/ 11652250 w 12192000"/>
              <a:gd name="connsiteY3659" fmla="*/ 516128 h 6858000"/>
              <a:gd name="connsiteX3660" fmla="*/ 11947081 w 12192000"/>
              <a:gd name="connsiteY3660" fmla="*/ 516128 h 6858000"/>
              <a:gd name="connsiteX3661" fmla="*/ 11947081 w 12192000"/>
              <a:gd name="connsiteY3661" fmla="*/ 811022 h 6858000"/>
              <a:gd name="connsiteX3662" fmla="*/ 11947081 w 12192000"/>
              <a:gd name="connsiteY3662" fmla="*/ 465328 h 6858000"/>
              <a:gd name="connsiteX3663" fmla="*/ 11652250 w 12192000"/>
              <a:gd name="connsiteY3663" fmla="*/ 465328 h 6858000"/>
              <a:gd name="connsiteX3664" fmla="*/ 11652250 w 12192000"/>
              <a:gd name="connsiteY3664" fmla="*/ 170498 h 6858000"/>
              <a:gd name="connsiteX3665" fmla="*/ 11947081 w 12192000"/>
              <a:gd name="connsiteY3665" fmla="*/ 170498 h 6858000"/>
              <a:gd name="connsiteX3666" fmla="*/ 11947081 w 12192000"/>
              <a:gd name="connsiteY3666" fmla="*/ 4653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Lst>
            <a:rect l="l" t="t" r="r" b="b"/>
            <a:pathLst>
              <a:path w="12192000" h="6858000">
                <a:moveTo>
                  <a:pt x="12192000" y="170498"/>
                </a:moveTo>
                <a:lnTo>
                  <a:pt x="12192000" y="119698"/>
                </a:lnTo>
                <a:lnTo>
                  <a:pt x="11997881" y="119698"/>
                </a:lnTo>
                <a:lnTo>
                  <a:pt x="11997881" y="0"/>
                </a:lnTo>
                <a:lnTo>
                  <a:pt x="11947081" y="0"/>
                </a:lnTo>
                <a:lnTo>
                  <a:pt x="11947081" y="119698"/>
                </a:lnTo>
                <a:lnTo>
                  <a:pt x="11652250" y="119698"/>
                </a:lnTo>
                <a:lnTo>
                  <a:pt x="11652250" y="0"/>
                </a:lnTo>
                <a:lnTo>
                  <a:pt x="11601450" y="0"/>
                </a:lnTo>
                <a:lnTo>
                  <a:pt x="11601450" y="119698"/>
                </a:lnTo>
                <a:lnTo>
                  <a:pt x="11306556" y="119698"/>
                </a:lnTo>
                <a:lnTo>
                  <a:pt x="11306556" y="0"/>
                </a:lnTo>
                <a:lnTo>
                  <a:pt x="11255756" y="0"/>
                </a:lnTo>
                <a:lnTo>
                  <a:pt x="11255756" y="119698"/>
                </a:lnTo>
                <a:lnTo>
                  <a:pt x="10960862" y="119698"/>
                </a:lnTo>
                <a:lnTo>
                  <a:pt x="10960862" y="0"/>
                </a:lnTo>
                <a:lnTo>
                  <a:pt x="10910062" y="0"/>
                </a:lnTo>
                <a:lnTo>
                  <a:pt x="10910062" y="119698"/>
                </a:lnTo>
                <a:lnTo>
                  <a:pt x="10615168" y="119698"/>
                </a:lnTo>
                <a:lnTo>
                  <a:pt x="10615168" y="0"/>
                </a:lnTo>
                <a:lnTo>
                  <a:pt x="10564368" y="0"/>
                </a:lnTo>
                <a:lnTo>
                  <a:pt x="10564368" y="119698"/>
                </a:lnTo>
                <a:lnTo>
                  <a:pt x="10269538" y="119698"/>
                </a:lnTo>
                <a:lnTo>
                  <a:pt x="10269538" y="0"/>
                </a:lnTo>
                <a:lnTo>
                  <a:pt x="10218738" y="0"/>
                </a:lnTo>
                <a:lnTo>
                  <a:pt x="10218738" y="119698"/>
                </a:lnTo>
                <a:lnTo>
                  <a:pt x="9923844" y="119698"/>
                </a:lnTo>
                <a:lnTo>
                  <a:pt x="9923844" y="0"/>
                </a:lnTo>
                <a:lnTo>
                  <a:pt x="9873044" y="0"/>
                </a:lnTo>
                <a:lnTo>
                  <a:pt x="9873044" y="119698"/>
                </a:lnTo>
                <a:lnTo>
                  <a:pt x="9578149" y="119698"/>
                </a:lnTo>
                <a:lnTo>
                  <a:pt x="9578149" y="0"/>
                </a:lnTo>
                <a:lnTo>
                  <a:pt x="9527349" y="0"/>
                </a:lnTo>
                <a:lnTo>
                  <a:pt x="9527349" y="119698"/>
                </a:lnTo>
                <a:lnTo>
                  <a:pt x="9232456" y="119698"/>
                </a:lnTo>
                <a:lnTo>
                  <a:pt x="9232456" y="0"/>
                </a:lnTo>
                <a:lnTo>
                  <a:pt x="9181656" y="0"/>
                </a:lnTo>
                <a:lnTo>
                  <a:pt x="9181656" y="119698"/>
                </a:lnTo>
                <a:lnTo>
                  <a:pt x="8886825" y="119698"/>
                </a:lnTo>
                <a:lnTo>
                  <a:pt x="8886825" y="0"/>
                </a:lnTo>
                <a:lnTo>
                  <a:pt x="8836025" y="0"/>
                </a:lnTo>
                <a:lnTo>
                  <a:pt x="8836025" y="119698"/>
                </a:lnTo>
                <a:lnTo>
                  <a:pt x="8541131" y="119698"/>
                </a:lnTo>
                <a:lnTo>
                  <a:pt x="8541131" y="0"/>
                </a:lnTo>
                <a:lnTo>
                  <a:pt x="8490331" y="0"/>
                </a:lnTo>
                <a:lnTo>
                  <a:pt x="8490331" y="119698"/>
                </a:lnTo>
                <a:lnTo>
                  <a:pt x="8195437" y="119698"/>
                </a:lnTo>
                <a:lnTo>
                  <a:pt x="8195437" y="0"/>
                </a:lnTo>
                <a:lnTo>
                  <a:pt x="8144637" y="0"/>
                </a:lnTo>
                <a:lnTo>
                  <a:pt x="8144637" y="119698"/>
                </a:lnTo>
                <a:lnTo>
                  <a:pt x="7849806" y="119698"/>
                </a:lnTo>
                <a:lnTo>
                  <a:pt x="7849806" y="0"/>
                </a:lnTo>
                <a:lnTo>
                  <a:pt x="7799006" y="0"/>
                </a:lnTo>
                <a:lnTo>
                  <a:pt x="7799006" y="119698"/>
                </a:lnTo>
                <a:lnTo>
                  <a:pt x="7504113" y="119698"/>
                </a:lnTo>
                <a:lnTo>
                  <a:pt x="7504113" y="0"/>
                </a:lnTo>
                <a:lnTo>
                  <a:pt x="7453313" y="0"/>
                </a:lnTo>
                <a:lnTo>
                  <a:pt x="7453313" y="119698"/>
                </a:lnTo>
                <a:lnTo>
                  <a:pt x="7158419" y="119698"/>
                </a:lnTo>
                <a:lnTo>
                  <a:pt x="7158419" y="0"/>
                </a:lnTo>
                <a:lnTo>
                  <a:pt x="7107619" y="0"/>
                </a:lnTo>
                <a:lnTo>
                  <a:pt x="7107619" y="119698"/>
                </a:lnTo>
                <a:lnTo>
                  <a:pt x="6812725" y="119698"/>
                </a:lnTo>
                <a:lnTo>
                  <a:pt x="6812725" y="0"/>
                </a:lnTo>
                <a:lnTo>
                  <a:pt x="6761925" y="0"/>
                </a:lnTo>
                <a:lnTo>
                  <a:pt x="6761925" y="119698"/>
                </a:lnTo>
                <a:lnTo>
                  <a:pt x="6467094" y="119698"/>
                </a:lnTo>
                <a:lnTo>
                  <a:pt x="6467094" y="0"/>
                </a:lnTo>
                <a:lnTo>
                  <a:pt x="6416294" y="0"/>
                </a:lnTo>
                <a:lnTo>
                  <a:pt x="6416294" y="119698"/>
                </a:lnTo>
                <a:lnTo>
                  <a:pt x="6121400" y="119698"/>
                </a:lnTo>
                <a:lnTo>
                  <a:pt x="6121400" y="0"/>
                </a:lnTo>
                <a:lnTo>
                  <a:pt x="6070600" y="0"/>
                </a:lnTo>
                <a:lnTo>
                  <a:pt x="6070600" y="119698"/>
                </a:lnTo>
                <a:lnTo>
                  <a:pt x="5775706" y="119698"/>
                </a:lnTo>
                <a:lnTo>
                  <a:pt x="5775706" y="0"/>
                </a:lnTo>
                <a:lnTo>
                  <a:pt x="5724906" y="0"/>
                </a:lnTo>
                <a:lnTo>
                  <a:pt x="5724906" y="119698"/>
                </a:lnTo>
                <a:lnTo>
                  <a:pt x="5430076" y="119698"/>
                </a:lnTo>
                <a:lnTo>
                  <a:pt x="5430076" y="0"/>
                </a:lnTo>
                <a:lnTo>
                  <a:pt x="5379276" y="0"/>
                </a:lnTo>
                <a:lnTo>
                  <a:pt x="5379276" y="119698"/>
                </a:lnTo>
                <a:lnTo>
                  <a:pt x="5084382" y="119698"/>
                </a:lnTo>
                <a:lnTo>
                  <a:pt x="5084382" y="0"/>
                </a:lnTo>
                <a:lnTo>
                  <a:pt x="5033582" y="0"/>
                </a:lnTo>
                <a:lnTo>
                  <a:pt x="5033582" y="119698"/>
                </a:lnTo>
                <a:lnTo>
                  <a:pt x="4738688" y="119698"/>
                </a:lnTo>
                <a:lnTo>
                  <a:pt x="4738688" y="0"/>
                </a:lnTo>
                <a:lnTo>
                  <a:pt x="4687888" y="0"/>
                </a:lnTo>
                <a:lnTo>
                  <a:pt x="4687888" y="119698"/>
                </a:lnTo>
                <a:lnTo>
                  <a:pt x="4392994" y="119698"/>
                </a:lnTo>
                <a:lnTo>
                  <a:pt x="4392994" y="0"/>
                </a:lnTo>
                <a:lnTo>
                  <a:pt x="4342194" y="0"/>
                </a:lnTo>
                <a:lnTo>
                  <a:pt x="4342194" y="119698"/>
                </a:lnTo>
                <a:lnTo>
                  <a:pt x="4047363" y="119698"/>
                </a:lnTo>
                <a:lnTo>
                  <a:pt x="4047363" y="0"/>
                </a:lnTo>
                <a:lnTo>
                  <a:pt x="3996563" y="0"/>
                </a:lnTo>
                <a:lnTo>
                  <a:pt x="3996563" y="119698"/>
                </a:lnTo>
                <a:lnTo>
                  <a:pt x="3701669" y="119698"/>
                </a:lnTo>
                <a:lnTo>
                  <a:pt x="3701669" y="0"/>
                </a:lnTo>
                <a:lnTo>
                  <a:pt x="3650869" y="0"/>
                </a:lnTo>
                <a:lnTo>
                  <a:pt x="3650869" y="119698"/>
                </a:lnTo>
                <a:lnTo>
                  <a:pt x="3355975" y="119698"/>
                </a:lnTo>
                <a:lnTo>
                  <a:pt x="3355975" y="0"/>
                </a:lnTo>
                <a:lnTo>
                  <a:pt x="3305175" y="0"/>
                </a:lnTo>
                <a:lnTo>
                  <a:pt x="3305175" y="119698"/>
                </a:lnTo>
                <a:lnTo>
                  <a:pt x="3010345" y="119698"/>
                </a:lnTo>
                <a:lnTo>
                  <a:pt x="3010345" y="0"/>
                </a:lnTo>
                <a:lnTo>
                  <a:pt x="2959545" y="0"/>
                </a:lnTo>
                <a:lnTo>
                  <a:pt x="2959545" y="119698"/>
                </a:lnTo>
                <a:lnTo>
                  <a:pt x="2664651" y="119698"/>
                </a:lnTo>
                <a:lnTo>
                  <a:pt x="2664651" y="0"/>
                </a:lnTo>
                <a:lnTo>
                  <a:pt x="2613851" y="0"/>
                </a:lnTo>
                <a:lnTo>
                  <a:pt x="2613851" y="119698"/>
                </a:lnTo>
                <a:lnTo>
                  <a:pt x="2318957" y="119698"/>
                </a:lnTo>
                <a:lnTo>
                  <a:pt x="2318957" y="0"/>
                </a:lnTo>
                <a:lnTo>
                  <a:pt x="2268157" y="0"/>
                </a:lnTo>
                <a:lnTo>
                  <a:pt x="2268157" y="119698"/>
                </a:lnTo>
                <a:lnTo>
                  <a:pt x="1973263" y="119698"/>
                </a:lnTo>
                <a:lnTo>
                  <a:pt x="1973263" y="0"/>
                </a:lnTo>
                <a:lnTo>
                  <a:pt x="1922463" y="0"/>
                </a:lnTo>
                <a:lnTo>
                  <a:pt x="1922463" y="119698"/>
                </a:lnTo>
                <a:lnTo>
                  <a:pt x="1627632" y="119698"/>
                </a:lnTo>
                <a:lnTo>
                  <a:pt x="1627632" y="0"/>
                </a:lnTo>
                <a:lnTo>
                  <a:pt x="1576832" y="0"/>
                </a:lnTo>
                <a:lnTo>
                  <a:pt x="1576832" y="119698"/>
                </a:lnTo>
                <a:lnTo>
                  <a:pt x="1281938" y="119698"/>
                </a:lnTo>
                <a:lnTo>
                  <a:pt x="1281938" y="0"/>
                </a:lnTo>
                <a:lnTo>
                  <a:pt x="1231138" y="0"/>
                </a:lnTo>
                <a:lnTo>
                  <a:pt x="1231138" y="119698"/>
                </a:lnTo>
                <a:lnTo>
                  <a:pt x="936244" y="119698"/>
                </a:lnTo>
                <a:lnTo>
                  <a:pt x="936244" y="0"/>
                </a:lnTo>
                <a:lnTo>
                  <a:pt x="885444" y="0"/>
                </a:lnTo>
                <a:lnTo>
                  <a:pt x="885444" y="119698"/>
                </a:lnTo>
                <a:lnTo>
                  <a:pt x="590614" y="119698"/>
                </a:lnTo>
                <a:lnTo>
                  <a:pt x="590614" y="0"/>
                </a:lnTo>
                <a:lnTo>
                  <a:pt x="539814" y="0"/>
                </a:lnTo>
                <a:lnTo>
                  <a:pt x="539814" y="119698"/>
                </a:lnTo>
                <a:lnTo>
                  <a:pt x="244920" y="119698"/>
                </a:lnTo>
                <a:lnTo>
                  <a:pt x="244920" y="0"/>
                </a:lnTo>
                <a:lnTo>
                  <a:pt x="194120" y="0"/>
                </a:lnTo>
                <a:lnTo>
                  <a:pt x="194120" y="119698"/>
                </a:lnTo>
                <a:lnTo>
                  <a:pt x="0" y="119698"/>
                </a:lnTo>
                <a:lnTo>
                  <a:pt x="0" y="170498"/>
                </a:lnTo>
                <a:lnTo>
                  <a:pt x="194120" y="170498"/>
                </a:lnTo>
                <a:lnTo>
                  <a:pt x="194120" y="465328"/>
                </a:lnTo>
                <a:lnTo>
                  <a:pt x="0" y="465328"/>
                </a:lnTo>
                <a:lnTo>
                  <a:pt x="0" y="516128"/>
                </a:lnTo>
                <a:lnTo>
                  <a:pt x="194120" y="516128"/>
                </a:lnTo>
                <a:lnTo>
                  <a:pt x="194120" y="811022"/>
                </a:lnTo>
                <a:lnTo>
                  <a:pt x="0" y="811022"/>
                </a:lnTo>
                <a:lnTo>
                  <a:pt x="0" y="861822"/>
                </a:lnTo>
                <a:lnTo>
                  <a:pt x="194120" y="861822"/>
                </a:lnTo>
                <a:lnTo>
                  <a:pt x="194120" y="1156716"/>
                </a:lnTo>
                <a:lnTo>
                  <a:pt x="0" y="1156716"/>
                </a:lnTo>
                <a:lnTo>
                  <a:pt x="0" y="1207516"/>
                </a:lnTo>
                <a:lnTo>
                  <a:pt x="194120" y="1207516"/>
                </a:lnTo>
                <a:lnTo>
                  <a:pt x="194120" y="1502410"/>
                </a:lnTo>
                <a:lnTo>
                  <a:pt x="0" y="1502410"/>
                </a:lnTo>
                <a:lnTo>
                  <a:pt x="0" y="1553210"/>
                </a:lnTo>
                <a:lnTo>
                  <a:pt x="194120" y="1553210"/>
                </a:lnTo>
                <a:lnTo>
                  <a:pt x="194120" y="1848041"/>
                </a:lnTo>
                <a:lnTo>
                  <a:pt x="0" y="1848041"/>
                </a:lnTo>
                <a:lnTo>
                  <a:pt x="0" y="1898841"/>
                </a:lnTo>
                <a:lnTo>
                  <a:pt x="194120" y="1898841"/>
                </a:lnTo>
                <a:lnTo>
                  <a:pt x="194120" y="2193735"/>
                </a:lnTo>
                <a:lnTo>
                  <a:pt x="0" y="2193735"/>
                </a:lnTo>
                <a:lnTo>
                  <a:pt x="0" y="2244535"/>
                </a:lnTo>
                <a:lnTo>
                  <a:pt x="194120" y="2244535"/>
                </a:lnTo>
                <a:lnTo>
                  <a:pt x="194120" y="2539429"/>
                </a:lnTo>
                <a:lnTo>
                  <a:pt x="0" y="2539429"/>
                </a:lnTo>
                <a:lnTo>
                  <a:pt x="0" y="2590229"/>
                </a:lnTo>
                <a:lnTo>
                  <a:pt x="194120" y="2590229"/>
                </a:lnTo>
                <a:lnTo>
                  <a:pt x="194120" y="2885059"/>
                </a:lnTo>
                <a:lnTo>
                  <a:pt x="0" y="2885059"/>
                </a:lnTo>
                <a:lnTo>
                  <a:pt x="0" y="2935859"/>
                </a:lnTo>
                <a:lnTo>
                  <a:pt x="194120" y="2935859"/>
                </a:lnTo>
                <a:lnTo>
                  <a:pt x="194120" y="3230753"/>
                </a:lnTo>
                <a:lnTo>
                  <a:pt x="0" y="3230753"/>
                </a:lnTo>
                <a:lnTo>
                  <a:pt x="0" y="3281553"/>
                </a:lnTo>
                <a:lnTo>
                  <a:pt x="194120" y="3281553"/>
                </a:lnTo>
                <a:lnTo>
                  <a:pt x="194120" y="3576447"/>
                </a:lnTo>
                <a:lnTo>
                  <a:pt x="0" y="3576447"/>
                </a:lnTo>
                <a:lnTo>
                  <a:pt x="0" y="3627247"/>
                </a:lnTo>
                <a:lnTo>
                  <a:pt x="194120" y="3627247"/>
                </a:lnTo>
                <a:lnTo>
                  <a:pt x="194120" y="3922141"/>
                </a:lnTo>
                <a:lnTo>
                  <a:pt x="0" y="3922141"/>
                </a:lnTo>
                <a:lnTo>
                  <a:pt x="0" y="3972941"/>
                </a:lnTo>
                <a:lnTo>
                  <a:pt x="194120" y="3972941"/>
                </a:lnTo>
                <a:lnTo>
                  <a:pt x="194120" y="4267772"/>
                </a:lnTo>
                <a:lnTo>
                  <a:pt x="0" y="4267772"/>
                </a:lnTo>
                <a:lnTo>
                  <a:pt x="0" y="4318572"/>
                </a:lnTo>
                <a:lnTo>
                  <a:pt x="194120" y="4318572"/>
                </a:lnTo>
                <a:lnTo>
                  <a:pt x="194120" y="4613466"/>
                </a:lnTo>
                <a:lnTo>
                  <a:pt x="0" y="4613466"/>
                </a:lnTo>
                <a:lnTo>
                  <a:pt x="0" y="4664266"/>
                </a:lnTo>
                <a:lnTo>
                  <a:pt x="194120" y="4664266"/>
                </a:lnTo>
                <a:lnTo>
                  <a:pt x="194120" y="4959160"/>
                </a:lnTo>
                <a:lnTo>
                  <a:pt x="0" y="4959160"/>
                </a:lnTo>
                <a:lnTo>
                  <a:pt x="0" y="5009960"/>
                </a:lnTo>
                <a:lnTo>
                  <a:pt x="194120" y="5009960"/>
                </a:lnTo>
                <a:lnTo>
                  <a:pt x="194120" y="5304790"/>
                </a:lnTo>
                <a:lnTo>
                  <a:pt x="0" y="5304790"/>
                </a:lnTo>
                <a:lnTo>
                  <a:pt x="0" y="5355590"/>
                </a:lnTo>
                <a:lnTo>
                  <a:pt x="194120" y="5355590"/>
                </a:lnTo>
                <a:lnTo>
                  <a:pt x="194120" y="5650484"/>
                </a:lnTo>
                <a:lnTo>
                  <a:pt x="0" y="5650484"/>
                </a:lnTo>
                <a:lnTo>
                  <a:pt x="0" y="5701284"/>
                </a:lnTo>
                <a:lnTo>
                  <a:pt x="194120" y="5701284"/>
                </a:lnTo>
                <a:lnTo>
                  <a:pt x="194120" y="5996178"/>
                </a:lnTo>
                <a:lnTo>
                  <a:pt x="0" y="5996178"/>
                </a:lnTo>
                <a:lnTo>
                  <a:pt x="0" y="6046978"/>
                </a:lnTo>
                <a:lnTo>
                  <a:pt x="194120" y="6046978"/>
                </a:lnTo>
                <a:lnTo>
                  <a:pt x="194120" y="6341872"/>
                </a:lnTo>
                <a:lnTo>
                  <a:pt x="0" y="6341872"/>
                </a:lnTo>
                <a:lnTo>
                  <a:pt x="0" y="6392672"/>
                </a:lnTo>
                <a:lnTo>
                  <a:pt x="194120" y="6392672"/>
                </a:lnTo>
                <a:lnTo>
                  <a:pt x="194120" y="6687503"/>
                </a:lnTo>
                <a:lnTo>
                  <a:pt x="0" y="6687503"/>
                </a:lnTo>
                <a:lnTo>
                  <a:pt x="0" y="6738303"/>
                </a:lnTo>
                <a:lnTo>
                  <a:pt x="194120" y="6738303"/>
                </a:lnTo>
                <a:lnTo>
                  <a:pt x="194120" y="6858000"/>
                </a:lnTo>
                <a:lnTo>
                  <a:pt x="244920" y="6858000"/>
                </a:lnTo>
                <a:lnTo>
                  <a:pt x="244920" y="6738303"/>
                </a:lnTo>
                <a:lnTo>
                  <a:pt x="539814" y="6738303"/>
                </a:lnTo>
                <a:lnTo>
                  <a:pt x="539814" y="6858000"/>
                </a:lnTo>
                <a:lnTo>
                  <a:pt x="590614" y="6858000"/>
                </a:lnTo>
                <a:lnTo>
                  <a:pt x="590614" y="6738303"/>
                </a:lnTo>
                <a:lnTo>
                  <a:pt x="885444" y="6738303"/>
                </a:lnTo>
                <a:lnTo>
                  <a:pt x="885444" y="6858000"/>
                </a:lnTo>
                <a:lnTo>
                  <a:pt x="936244" y="6858000"/>
                </a:lnTo>
                <a:lnTo>
                  <a:pt x="936244" y="6738303"/>
                </a:lnTo>
                <a:lnTo>
                  <a:pt x="1231138" y="6738303"/>
                </a:lnTo>
                <a:lnTo>
                  <a:pt x="1231138" y="6858000"/>
                </a:lnTo>
                <a:lnTo>
                  <a:pt x="1281938" y="6858000"/>
                </a:lnTo>
                <a:lnTo>
                  <a:pt x="1281938" y="6738303"/>
                </a:lnTo>
                <a:lnTo>
                  <a:pt x="1576832" y="6738303"/>
                </a:lnTo>
                <a:lnTo>
                  <a:pt x="1576832" y="6858000"/>
                </a:lnTo>
                <a:lnTo>
                  <a:pt x="1627632" y="6858000"/>
                </a:lnTo>
                <a:lnTo>
                  <a:pt x="1627632" y="6738303"/>
                </a:lnTo>
                <a:lnTo>
                  <a:pt x="1922463" y="6738303"/>
                </a:lnTo>
                <a:lnTo>
                  <a:pt x="1922463" y="6858000"/>
                </a:lnTo>
                <a:lnTo>
                  <a:pt x="1973263" y="6858000"/>
                </a:lnTo>
                <a:lnTo>
                  <a:pt x="1973263" y="6738303"/>
                </a:lnTo>
                <a:lnTo>
                  <a:pt x="2268157" y="6738303"/>
                </a:lnTo>
                <a:lnTo>
                  <a:pt x="2268157" y="6858000"/>
                </a:lnTo>
                <a:lnTo>
                  <a:pt x="2318957" y="6858000"/>
                </a:lnTo>
                <a:lnTo>
                  <a:pt x="2318957" y="6738303"/>
                </a:lnTo>
                <a:lnTo>
                  <a:pt x="2613851" y="6738303"/>
                </a:lnTo>
                <a:lnTo>
                  <a:pt x="2613851" y="6858000"/>
                </a:lnTo>
                <a:lnTo>
                  <a:pt x="2664651" y="6858000"/>
                </a:lnTo>
                <a:lnTo>
                  <a:pt x="2664651" y="6738303"/>
                </a:lnTo>
                <a:lnTo>
                  <a:pt x="2959545" y="6738303"/>
                </a:lnTo>
                <a:lnTo>
                  <a:pt x="2959545" y="6858000"/>
                </a:lnTo>
                <a:lnTo>
                  <a:pt x="3010345" y="6858000"/>
                </a:lnTo>
                <a:lnTo>
                  <a:pt x="3010345" y="6738303"/>
                </a:lnTo>
                <a:lnTo>
                  <a:pt x="3305175" y="6738303"/>
                </a:lnTo>
                <a:lnTo>
                  <a:pt x="3305175" y="6858000"/>
                </a:lnTo>
                <a:lnTo>
                  <a:pt x="3355975" y="6858000"/>
                </a:lnTo>
                <a:lnTo>
                  <a:pt x="3355975" y="6738303"/>
                </a:lnTo>
                <a:lnTo>
                  <a:pt x="3650869" y="6738303"/>
                </a:lnTo>
                <a:lnTo>
                  <a:pt x="3650869" y="6858000"/>
                </a:lnTo>
                <a:lnTo>
                  <a:pt x="3701669" y="6858000"/>
                </a:lnTo>
                <a:lnTo>
                  <a:pt x="3701669" y="6738303"/>
                </a:lnTo>
                <a:lnTo>
                  <a:pt x="3996563" y="6738303"/>
                </a:lnTo>
                <a:lnTo>
                  <a:pt x="3996563" y="6858000"/>
                </a:lnTo>
                <a:lnTo>
                  <a:pt x="4047363" y="6858000"/>
                </a:lnTo>
                <a:lnTo>
                  <a:pt x="4047363" y="6738303"/>
                </a:lnTo>
                <a:lnTo>
                  <a:pt x="4342194" y="6738303"/>
                </a:lnTo>
                <a:lnTo>
                  <a:pt x="4342194" y="6858000"/>
                </a:lnTo>
                <a:lnTo>
                  <a:pt x="4392994" y="6858000"/>
                </a:lnTo>
                <a:lnTo>
                  <a:pt x="4392994" y="6738303"/>
                </a:lnTo>
                <a:lnTo>
                  <a:pt x="4687888" y="6738303"/>
                </a:lnTo>
                <a:lnTo>
                  <a:pt x="4687888" y="6858000"/>
                </a:lnTo>
                <a:lnTo>
                  <a:pt x="4738688" y="6858000"/>
                </a:lnTo>
                <a:lnTo>
                  <a:pt x="4738688" y="6738303"/>
                </a:lnTo>
                <a:lnTo>
                  <a:pt x="5033582" y="6738303"/>
                </a:lnTo>
                <a:lnTo>
                  <a:pt x="5033582" y="6858000"/>
                </a:lnTo>
                <a:lnTo>
                  <a:pt x="5084382" y="6858000"/>
                </a:lnTo>
                <a:lnTo>
                  <a:pt x="5084382" y="6738303"/>
                </a:lnTo>
                <a:lnTo>
                  <a:pt x="5379276" y="6738303"/>
                </a:lnTo>
                <a:lnTo>
                  <a:pt x="5379276" y="6858000"/>
                </a:lnTo>
                <a:lnTo>
                  <a:pt x="5430076" y="6858000"/>
                </a:lnTo>
                <a:lnTo>
                  <a:pt x="5430076" y="6738303"/>
                </a:lnTo>
                <a:lnTo>
                  <a:pt x="5724906" y="6738303"/>
                </a:lnTo>
                <a:lnTo>
                  <a:pt x="5724906" y="6858000"/>
                </a:lnTo>
                <a:lnTo>
                  <a:pt x="5775706" y="6858000"/>
                </a:lnTo>
                <a:lnTo>
                  <a:pt x="5775706" y="6738303"/>
                </a:lnTo>
                <a:lnTo>
                  <a:pt x="6070600" y="6738303"/>
                </a:lnTo>
                <a:lnTo>
                  <a:pt x="6070600" y="6858000"/>
                </a:lnTo>
                <a:lnTo>
                  <a:pt x="6121400" y="6858000"/>
                </a:lnTo>
                <a:lnTo>
                  <a:pt x="6121400" y="6738303"/>
                </a:lnTo>
                <a:lnTo>
                  <a:pt x="6416294" y="6738303"/>
                </a:lnTo>
                <a:lnTo>
                  <a:pt x="6416294" y="6858000"/>
                </a:lnTo>
                <a:lnTo>
                  <a:pt x="6467094" y="6858000"/>
                </a:lnTo>
                <a:lnTo>
                  <a:pt x="6467094" y="6738303"/>
                </a:lnTo>
                <a:lnTo>
                  <a:pt x="6761925" y="6738303"/>
                </a:lnTo>
                <a:lnTo>
                  <a:pt x="6761925" y="6858000"/>
                </a:lnTo>
                <a:lnTo>
                  <a:pt x="6812725" y="6858000"/>
                </a:lnTo>
                <a:lnTo>
                  <a:pt x="6812725" y="6738303"/>
                </a:lnTo>
                <a:lnTo>
                  <a:pt x="7107619" y="6738303"/>
                </a:lnTo>
                <a:lnTo>
                  <a:pt x="7107619" y="6858000"/>
                </a:lnTo>
                <a:lnTo>
                  <a:pt x="7158419" y="6858000"/>
                </a:lnTo>
                <a:lnTo>
                  <a:pt x="7158419" y="6738303"/>
                </a:lnTo>
                <a:lnTo>
                  <a:pt x="7453313" y="6738303"/>
                </a:lnTo>
                <a:lnTo>
                  <a:pt x="7453313" y="6858000"/>
                </a:lnTo>
                <a:lnTo>
                  <a:pt x="7504113" y="6858000"/>
                </a:lnTo>
                <a:lnTo>
                  <a:pt x="7504113" y="6738303"/>
                </a:lnTo>
                <a:lnTo>
                  <a:pt x="7799006" y="6738303"/>
                </a:lnTo>
                <a:lnTo>
                  <a:pt x="7799006" y="6858000"/>
                </a:lnTo>
                <a:lnTo>
                  <a:pt x="7849806" y="6858000"/>
                </a:lnTo>
                <a:lnTo>
                  <a:pt x="7849806" y="6738303"/>
                </a:lnTo>
                <a:lnTo>
                  <a:pt x="8144637" y="6738303"/>
                </a:lnTo>
                <a:lnTo>
                  <a:pt x="8144637" y="6858000"/>
                </a:lnTo>
                <a:lnTo>
                  <a:pt x="8195437" y="6858000"/>
                </a:lnTo>
                <a:lnTo>
                  <a:pt x="8195437" y="6738303"/>
                </a:lnTo>
                <a:lnTo>
                  <a:pt x="8490331" y="6738303"/>
                </a:lnTo>
                <a:lnTo>
                  <a:pt x="8490331" y="6858000"/>
                </a:lnTo>
                <a:lnTo>
                  <a:pt x="8541131" y="6858000"/>
                </a:lnTo>
                <a:lnTo>
                  <a:pt x="8541131" y="6738303"/>
                </a:lnTo>
                <a:lnTo>
                  <a:pt x="8836025" y="6738303"/>
                </a:lnTo>
                <a:lnTo>
                  <a:pt x="8836025" y="6858000"/>
                </a:lnTo>
                <a:lnTo>
                  <a:pt x="8886825" y="6858000"/>
                </a:lnTo>
                <a:lnTo>
                  <a:pt x="8886825" y="6738303"/>
                </a:lnTo>
                <a:lnTo>
                  <a:pt x="9181656" y="6738303"/>
                </a:lnTo>
                <a:lnTo>
                  <a:pt x="9181656" y="6858000"/>
                </a:lnTo>
                <a:lnTo>
                  <a:pt x="9232456" y="6858000"/>
                </a:lnTo>
                <a:lnTo>
                  <a:pt x="9232456" y="6738303"/>
                </a:lnTo>
                <a:lnTo>
                  <a:pt x="9527349" y="6738303"/>
                </a:lnTo>
                <a:lnTo>
                  <a:pt x="9527349" y="6858000"/>
                </a:lnTo>
                <a:lnTo>
                  <a:pt x="9578149" y="6858000"/>
                </a:lnTo>
                <a:lnTo>
                  <a:pt x="9578149" y="6738303"/>
                </a:lnTo>
                <a:lnTo>
                  <a:pt x="9873044" y="6738303"/>
                </a:lnTo>
                <a:lnTo>
                  <a:pt x="9873044" y="6858000"/>
                </a:lnTo>
                <a:lnTo>
                  <a:pt x="9923844" y="6858000"/>
                </a:lnTo>
                <a:lnTo>
                  <a:pt x="9923844" y="6738303"/>
                </a:lnTo>
                <a:lnTo>
                  <a:pt x="10218738" y="6738303"/>
                </a:lnTo>
                <a:lnTo>
                  <a:pt x="10218738" y="6858000"/>
                </a:lnTo>
                <a:lnTo>
                  <a:pt x="10269538" y="6858000"/>
                </a:lnTo>
                <a:lnTo>
                  <a:pt x="10269538" y="6738303"/>
                </a:lnTo>
                <a:lnTo>
                  <a:pt x="10564368" y="6738303"/>
                </a:lnTo>
                <a:lnTo>
                  <a:pt x="10564368" y="6858000"/>
                </a:lnTo>
                <a:lnTo>
                  <a:pt x="10615168" y="6858000"/>
                </a:lnTo>
                <a:lnTo>
                  <a:pt x="10615168" y="6738303"/>
                </a:lnTo>
                <a:lnTo>
                  <a:pt x="10910062" y="6738303"/>
                </a:lnTo>
                <a:lnTo>
                  <a:pt x="10910062" y="6858000"/>
                </a:lnTo>
                <a:lnTo>
                  <a:pt x="10960862" y="6858000"/>
                </a:lnTo>
                <a:lnTo>
                  <a:pt x="10960862" y="6738303"/>
                </a:lnTo>
                <a:lnTo>
                  <a:pt x="11255756" y="6738303"/>
                </a:lnTo>
                <a:lnTo>
                  <a:pt x="11255756" y="6858000"/>
                </a:lnTo>
                <a:lnTo>
                  <a:pt x="11306556" y="6858000"/>
                </a:lnTo>
                <a:lnTo>
                  <a:pt x="11306556" y="6738303"/>
                </a:lnTo>
                <a:lnTo>
                  <a:pt x="11601450" y="6738303"/>
                </a:lnTo>
                <a:lnTo>
                  <a:pt x="11601450" y="6858000"/>
                </a:lnTo>
                <a:lnTo>
                  <a:pt x="11652250" y="6858000"/>
                </a:lnTo>
                <a:lnTo>
                  <a:pt x="11652250" y="6738303"/>
                </a:lnTo>
                <a:lnTo>
                  <a:pt x="11947081" y="6738303"/>
                </a:lnTo>
                <a:lnTo>
                  <a:pt x="11947081" y="6858000"/>
                </a:lnTo>
                <a:lnTo>
                  <a:pt x="11997881" y="6858000"/>
                </a:lnTo>
                <a:lnTo>
                  <a:pt x="11997881" y="6738303"/>
                </a:lnTo>
                <a:lnTo>
                  <a:pt x="12192000" y="6738303"/>
                </a:lnTo>
                <a:lnTo>
                  <a:pt x="12192000" y="6687503"/>
                </a:lnTo>
                <a:lnTo>
                  <a:pt x="11997881" y="6687503"/>
                </a:lnTo>
                <a:lnTo>
                  <a:pt x="11997881" y="6392672"/>
                </a:lnTo>
                <a:lnTo>
                  <a:pt x="12192000" y="6392672"/>
                </a:lnTo>
                <a:lnTo>
                  <a:pt x="12192000" y="6341872"/>
                </a:lnTo>
                <a:lnTo>
                  <a:pt x="11997881" y="6341872"/>
                </a:lnTo>
                <a:lnTo>
                  <a:pt x="11997881" y="6046978"/>
                </a:lnTo>
                <a:lnTo>
                  <a:pt x="12192000" y="6046978"/>
                </a:lnTo>
                <a:lnTo>
                  <a:pt x="12192000" y="5996178"/>
                </a:lnTo>
                <a:lnTo>
                  <a:pt x="11997881" y="5996178"/>
                </a:lnTo>
                <a:lnTo>
                  <a:pt x="11997881" y="5701284"/>
                </a:lnTo>
                <a:lnTo>
                  <a:pt x="12192000" y="5701284"/>
                </a:lnTo>
                <a:lnTo>
                  <a:pt x="12192000" y="5650484"/>
                </a:lnTo>
                <a:lnTo>
                  <a:pt x="11997881" y="5650484"/>
                </a:lnTo>
                <a:lnTo>
                  <a:pt x="11997881" y="5355590"/>
                </a:lnTo>
                <a:lnTo>
                  <a:pt x="12192000" y="5355590"/>
                </a:lnTo>
                <a:lnTo>
                  <a:pt x="12192000" y="5304790"/>
                </a:lnTo>
                <a:lnTo>
                  <a:pt x="11997881" y="5304790"/>
                </a:lnTo>
                <a:lnTo>
                  <a:pt x="11997881" y="5009960"/>
                </a:lnTo>
                <a:lnTo>
                  <a:pt x="12192000" y="5009960"/>
                </a:lnTo>
                <a:lnTo>
                  <a:pt x="12192000" y="4959160"/>
                </a:lnTo>
                <a:lnTo>
                  <a:pt x="11997881" y="4959160"/>
                </a:lnTo>
                <a:lnTo>
                  <a:pt x="11997881" y="4664266"/>
                </a:lnTo>
                <a:lnTo>
                  <a:pt x="12192000" y="4664266"/>
                </a:lnTo>
                <a:lnTo>
                  <a:pt x="12192000" y="4613466"/>
                </a:lnTo>
                <a:lnTo>
                  <a:pt x="11997881" y="4613466"/>
                </a:lnTo>
                <a:lnTo>
                  <a:pt x="11997881" y="4318572"/>
                </a:lnTo>
                <a:lnTo>
                  <a:pt x="12192000" y="4318572"/>
                </a:lnTo>
                <a:lnTo>
                  <a:pt x="12192000" y="4267772"/>
                </a:lnTo>
                <a:lnTo>
                  <a:pt x="11997881" y="4267772"/>
                </a:lnTo>
                <a:lnTo>
                  <a:pt x="11997881" y="3972941"/>
                </a:lnTo>
                <a:lnTo>
                  <a:pt x="12192000" y="3972941"/>
                </a:lnTo>
                <a:lnTo>
                  <a:pt x="12192000" y="3922141"/>
                </a:lnTo>
                <a:lnTo>
                  <a:pt x="11997881" y="3922141"/>
                </a:lnTo>
                <a:lnTo>
                  <a:pt x="11997881" y="3627247"/>
                </a:lnTo>
                <a:lnTo>
                  <a:pt x="12192000" y="3627247"/>
                </a:lnTo>
                <a:lnTo>
                  <a:pt x="12192000" y="3576447"/>
                </a:lnTo>
                <a:lnTo>
                  <a:pt x="11997881" y="3576447"/>
                </a:lnTo>
                <a:lnTo>
                  <a:pt x="11997881" y="3281553"/>
                </a:lnTo>
                <a:lnTo>
                  <a:pt x="12192000" y="3281553"/>
                </a:lnTo>
                <a:lnTo>
                  <a:pt x="12192000" y="3230753"/>
                </a:lnTo>
                <a:lnTo>
                  <a:pt x="11997881" y="3230753"/>
                </a:lnTo>
                <a:lnTo>
                  <a:pt x="11997881" y="2935859"/>
                </a:lnTo>
                <a:lnTo>
                  <a:pt x="12192000" y="2935859"/>
                </a:lnTo>
                <a:lnTo>
                  <a:pt x="12192000" y="2885059"/>
                </a:lnTo>
                <a:lnTo>
                  <a:pt x="11997881" y="2885059"/>
                </a:lnTo>
                <a:lnTo>
                  <a:pt x="11997881" y="2590229"/>
                </a:lnTo>
                <a:lnTo>
                  <a:pt x="12192000" y="2590229"/>
                </a:lnTo>
                <a:lnTo>
                  <a:pt x="12192000" y="2539429"/>
                </a:lnTo>
                <a:lnTo>
                  <a:pt x="11997881" y="2539429"/>
                </a:lnTo>
                <a:lnTo>
                  <a:pt x="11997881" y="2244535"/>
                </a:lnTo>
                <a:lnTo>
                  <a:pt x="12192000" y="2244535"/>
                </a:lnTo>
                <a:lnTo>
                  <a:pt x="12192000" y="2193735"/>
                </a:lnTo>
                <a:lnTo>
                  <a:pt x="11997881" y="2193735"/>
                </a:lnTo>
                <a:lnTo>
                  <a:pt x="11997881" y="1898841"/>
                </a:lnTo>
                <a:lnTo>
                  <a:pt x="12192000" y="1898841"/>
                </a:lnTo>
                <a:lnTo>
                  <a:pt x="12192000" y="1848041"/>
                </a:lnTo>
                <a:lnTo>
                  <a:pt x="11997881" y="1848041"/>
                </a:lnTo>
                <a:lnTo>
                  <a:pt x="11997881" y="1553210"/>
                </a:lnTo>
                <a:lnTo>
                  <a:pt x="12192000" y="1553210"/>
                </a:lnTo>
                <a:lnTo>
                  <a:pt x="12192000" y="1502410"/>
                </a:lnTo>
                <a:lnTo>
                  <a:pt x="11997881" y="1502410"/>
                </a:lnTo>
                <a:lnTo>
                  <a:pt x="11997881" y="1207516"/>
                </a:lnTo>
                <a:lnTo>
                  <a:pt x="12192000" y="1207516"/>
                </a:lnTo>
                <a:lnTo>
                  <a:pt x="12192000" y="1156716"/>
                </a:lnTo>
                <a:lnTo>
                  <a:pt x="11997881" y="1156716"/>
                </a:lnTo>
                <a:lnTo>
                  <a:pt x="11997881" y="861822"/>
                </a:lnTo>
                <a:lnTo>
                  <a:pt x="12192000" y="861822"/>
                </a:lnTo>
                <a:lnTo>
                  <a:pt x="12192000" y="811022"/>
                </a:lnTo>
                <a:lnTo>
                  <a:pt x="11997881" y="811022"/>
                </a:lnTo>
                <a:lnTo>
                  <a:pt x="11997881" y="516128"/>
                </a:lnTo>
                <a:lnTo>
                  <a:pt x="12192000" y="516128"/>
                </a:lnTo>
                <a:lnTo>
                  <a:pt x="12192000" y="465328"/>
                </a:lnTo>
                <a:lnTo>
                  <a:pt x="11997881" y="465328"/>
                </a:lnTo>
                <a:lnTo>
                  <a:pt x="11997881" y="170498"/>
                </a:lnTo>
                <a:lnTo>
                  <a:pt x="12192000" y="170498"/>
                </a:lnTo>
                <a:close/>
                <a:moveTo>
                  <a:pt x="539814" y="6687503"/>
                </a:moveTo>
                <a:lnTo>
                  <a:pt x="244920" y="6687503"/>
                </a:lnTo>
                <a:lnTo>
                  <a:pt x="244920" y="6392672"/>
                </a:lnTo>
                <a:lnTo>
                  <a:pt x="539814" y="6392672"/>
                </a:lnTo>
                <a:lnTo>
                  <a:pt x="539814" y="6687503"/>
                </a:lnTo>
                <a:close/>
                <a:moveTo>
                  <a:pt x="539814" y="6341872"/>
                </a:moveTo>
                <a:lnTo>
                  <a:pt x="244920" y="6341872"/>
                </a:lnTo>
                <a:lnTo>
                  <a:pt x="244920" y="6046978"/>
                </a:lnTo>
                <a:lnTo>
                  <a:pt x="539814" y="6046978"/>
                </a:lnTo>
                <a:lnTo>
                  <a:pt x="539814" y="6341872"/>
                </a:lnTo>
                <a:close/>
                <a:moveTo>
                  <a:pt x="539814" y="5996178"/>
                </a:moveTo>
                <a:lnTo>
                  <a:pt x="244920" y="5996178"/>
                </a:lnTo>
                <a:lnTo>
                  <a:pt x="244920" y="5701284"/>
                </a:lnTo>
                <a:lnTo>
                  <a:pt x="539814" y="5701284"/>
                </a:lnTo>
                <a:lnTo>
                  <a:pt x="539814" y="5996178"/>
                </a:lnTo>
                <a:close/>
                <a:moveTo>
                  <a:pt x="539814" y="5650484"/>
                </a:moveTo>
                <a:lnTo>
                  <a:pt x="244920" y="5650484"/>
                </a:lnTo>
                <a:lnTo>
                  <a:pt x="244920" y="5355590"/>
                </a:lnTo>
                <a:lnTo>
                  <a:pt x="539814" y="5355590"/>
                </a:lnTo>
                <a:lnTo>
                  <a:pt x="539814" y="5650484"/>
                </a:lnTo>
                <a:close/>
                <a:moveTo>
                  <a:pt x="539814" y="5304790"/>
                </a:moveTo>
                <a:lnTo>
                  <a:pt x="244920" y="5304790"/>
                </a:lnTo>
                <a:lnTo>
                  <a:pt x="244920" y="5009960"/>
                </a:lnTo>
                <a:lnTo>
                  <a:pt x="539814" y="5009960"/>
                </a:lnTo>
                <a:lnTo>
                  <a:pt x="539814" y="5304790"/>
                </a:lnTo>
                <a:close/>
                <a:moveTo>
                  <a:pt x="539814" y="4959160"/>
                </a:moveTo>
                <a:lnTo>
                  <a:pt x="244920" y="4959160"/>
                </a:lnTo>
                <a:lnTo>
                  <a:pt x="244920" y="4664266"/>
                </a:lnTo>
                <a:lnTo>
                  <a:pt x="539814" y="4664266"/>
                </a:lnTo>
                <a:lnTo>
                  <a:pt x="539814" y="4959160"/>
                </a:lnTo>
                <a:close/>
                <a:moveTo>
                  <a:pt x="539814" y="4613466"/>
                </a:moveTo>
                <a:lnTo>
                  <a:pt x="244920" y="4613466"/>
                </a:lnTo>
                <a:lnTo>
                  <a:pt x="244920" y="4318572"/>
                </a:lnTo>
                <a:lnTo>
                  <a:pt x="539814" y="4318572"/>
                </a:lnTo>
                <a:lnTo>
                  <a:pt x="539814" y="4613466"/>
                </a:lnTo>
                <a:close/>
                <a:moveTo>
                  <a:pt x="539814" y="4267772"/>
                </a:moveTo>
                <a:lnTo>
                  <a:pt x="244920" y="4267772"/>
                </a:lnTo>
                <a:lnTo>
                  <a:pt x="244920" y="3972941"/>
                </a:lnTo>
                <a:lnTo>
                  <a:pt x="539814" y="3972941"/>
                </a:lnTo>
                <a:lnTo>
                  <a:pt x="539814" y="4267772"/>
                </a:lnTo>
                <a:close/>
                <a:moveTo>
                  <a:pt x="539814" y="3922141"/>
                </a:moveTo>
                <a:lnTo>
                  <a:pt x="244920" y="3922141"/>
                </a:lnTo>
                <a:lnTo>
                  <a:pt x="244920" y="3627247"/>
                </a:lnTo>
                <a:lnTo>
                  <a:pt x="539814" y="3627247"/>
                </a:lnTo>
                <a:lnTo>
                  <a:pt x="539814" y="3922141"/>
                </a:lnTo>
                <a:close/>
                <a:moveTo>
                  <a:pt x="539814" y="3576447"/>
                </a:moveTo>
                <a:lnTo>
                  <a:pt x="244920" y="3576447"/>
                </a:lnTo>
                <a:lnTo>
                  <a:pt x="244920" y="3281553"/>
                </a:lnTo>
                <a:lnTo>
                  <a:pt x="539814" y="3281553"/>
                </a:lnTo>
                <a:lnTo>
                  <a:pt x="539814" y="3576447"/>
                </a:lnTo>
                <a:close/>
                <a:moveTo>
                  <a:pt x="539814" y="3230753"/>
                </a:moveTo>
                <a:lnTo>
                  <a:pt x="244920" y="3230753"/>
                </a:lnTo>
                <a:lnTo>
                  <a:pt x="244920" y="2935859"/>
                </a:lnTo>
                <a:lnTo>
                  <a:pt x="539814" y="2935859"/>
                </a:lnTo>
                <a:lnTo>
                  <a:pt x="539814" y="3230753"/>
                </a:lnTo>
                <a:close/>
                <a:moveTo>
                  <a:pt x="539814" y="2885059"/>
                </a:moveTo>
                <a:lnTo>
                  <a:pt x="244920" y="2885059"/>
                </a:lnTo>
                <a:lnTo>
                  <a:pt x="244920" y="2590229"/>
                </a:lnTo>
                <a:lnTo>
                  <a:pt x="539814" y="2590229"/>
                </a:lnTo>
                <a:lnTo>
                  <a:pt x="539814" y="2885059"/>
                </a:lnTo>
                <a:close/>
                <a:moveTo>
                  <a:pt x="539814" y="2539429"/>
                </a:moveTo>
                <a:lnTo>
                  <a:pt x="244920" y="2539429"/>
                </a:lnTo>
                <a:lnTo>
                  <a:pt x="244920" y="2244535"/>
                </a:lnTo>
                <a:lnTo>
                  <a:pt x="539814" y="2244535"/>
                </a:lnTo>
                <a:lnTo>
                  <a:pt x="539814" y="2539429"/>
                </a:lnTo>
                <a:close/>
                <a:moveTo>
                  <a:pt x="539814" y="2193735"/>
                </a:moveTo>
                <a:lnTo>
                  <a:pt x="244920" y="2193735"/>
                </a:lnTo>
                <a:lnTo>
                  <a:pt x="244920" y="1898841"/>
                </a:lnTo>
                <a:lnTo>
                  <a:pt x="539814" y="1898841"/>
                </a:lnTo>
                <a:lnTo>
                  <a:pt x="539814" y="2193735"/>
                </a:lnTo>
                <a:close/>
                <a:moveTo>
                  <a:pt x="539814" y="1848041"/>
                </a:moveTo>
                <a:lnTo>
                  <a:pt x="244920" y="1848041"/>
                </a:lnTo>
                <a:lnTo>
                  <a:pt x="244920" y="1553210"/>
                </a:lnTo>
                <a:lnTo>
                  <a:pt x="539814" y="1553210"/>
                </a:lnTo>
                <a:lnTo>
                  <a:pt x="539814" y="1848041"/>
                </a:lnTo>
                <a:close/>
                <a:moveTo>
                  <a:pt x="539814" y="1502410"/>
                </a:moveTo>
                <a:lnTo>
                  <a:pt x="244920" y="1502410"/>
                </a:lnTo>
                <a:lnTo>
                  <a:pt x="244920" y="1207516"/>
                </a:lnTo>
                <a:lnTo>
                  <a:pt x="539814" y="1207516"/>
                </a:lnTo>
                <a:lnTo>
                  <a:pt x="539814" y="1502410"/>
                </a:lnTo>
                <a:close/>
                <a:moveTo>
                  <a:pt x="539814" y="1156716"/>
                </a:moveTo>
                <a:lnTo>
                  <a:pt x="244920" y="1156716"/>
                </a:lnTo>
                <a:lnTo>
                  <a:pt x="244920" y="861822"/>
                </a:lnTo>
                <a:lnTo>
                  <a:pt x="539814" y="861822"/>
                </a:lnTo>
                <a:lnTo>
                  <a:pt x="539814" y="1156716"/>
                </a:lnTo>
                <a:close/>
                <a:moveTo>
                  <a:pt x="539814" y="811022"/>
                </a:moveTo>
                <a:lnTo>
                  <a:pt x="244920" y="811022"/>
                </a:lnTo>
                <a:lnTo>
                  <a:pt x="244920" y="516128"/>
                </a:lnTo>
                <a:lnTo>
                  <a:pt x="539814" y="516128"/>
                </a:lnTo>
                <a:lnTo>
                  <a:pt x="539814" y="811022"/>
                </a:lnTo>
                <a:close/>
                <a:moveTo>
                  <a:pt x="539814" y="465328"/>
                </a:moveTo>
                <a:lnTo>
                  <a:pt x="244920" y="465328"/>
                </a:lnTo>
                <a:lnTo>
                  <a:pt x="244920" y="170498"/>
                </a:lnTo>
                <a:lnTo>
                  <a:pt x="539814" y="170498"/>
                </a:lnTo>
                <a:lnTo>
                  <a:pt x="539814" y="465328"/>
                </a:lnTo>
                <a:close/>
                <a:moveTo>
                  <a:pt x="885444" y="6687503"/>
                </a:moveTo>
                <a:lnTo>
                  <a:pt x="590614" y="6687503"/>
                </a:lnTo>
                <a:lnTo>
                  <a:pt x="590614" y="6392672"/>
                </a:lnTo>
                <a:lnTo>
                  <a:pt x="885444" y="6392672"/>
                </a:lnTo>
                <a:lnTo>
                  <a:pt x="885444" y="6687503"/>
                </a:lnTo>
                <a:close/>
                <a:moveTo>
                  <a:pt x="885444" y="6341872"/>
                </a:moveTo>
                <a:lnTo>
                  <a:pt x="590614" y="6341872"/>
                </a:lnTo>
                <a:lnTo>
                  <a:pt x="590614" y="6046978"/>
                </a:lnTo>
                <a:lnTo>
                  <a:pt x="885444" y="6046978"/>
                </a:lnTo>
                <a:lnTo>
                  <a:pt x="885444" y="6341872"/>
                </a:lnTo>
                <a:close/>
                <a:moveTo>
                  <a:pt x="885444" y="5996178"/>
                </a:moveTo>
                <a:lnTo>
                  <a:pt x="590614" y="5996178"/>
                </a:lnTo>
                <a:lnTo>
                  <a:pt x="590614" y="5701284"/>
                </a:lnTo>
                <a:lnTo>
                  <a:pt x="885444" y="5701284"/>
                </a:lnTo>
                <a:lnTo>
                  <a:pt x="885444" y="5996178"/>
                </a:lnTo>
                <a:close/>
                <a:moveTo>
                  <a:pt x="885444" y="5650484"/>
                </a:moveTo>
                <a:lnTo>
                  <a:pt x="590614" y="5650484"/>
                </a:lnTo>
                <a:lnTo>
                  <a:pt x="590614" y="5355590"/>
                </a:lnTo>
                <a:lnTo>
                  <a:pt x="885444" y="5355590"/>
                </a:lnTo>
                <a:lnTo>
                  <a:pt x="885444" y="5650484"/>
                </a:lnTo>
                <a:close/>
                <a:moveTo>
                  <a:pt x="885444" y="5304790"/>
                </a:moveTo>
                <a:lnTo>
                  <a:pt x="590614" y="5304790"/>
                </a:lnTo>
                <a:lnTo>
                  <a:pt x="590614" y="5009960"/>
                </a:lnTo>
                <a:lnTo>
                  <a:pt x="885444" y="5009960"/>
                </a:lnTo>
                <a:lnTo>
                  <a:pt x="885444" y="5304790"/>
                </a:lnTo>
                <a:close/>
                <a:moveTo>
                  <a:pt x="885444" y="4959160"/>
                </a:moveTo>
                <a:lnTo>
                  <a:pt x="590614" y="4959160"/>
                </a:lnTo>
                <a:lnTo>
                  <a:pt x="590614" y="4664266"/>
                </a:lnTo>
                <a:lnTo>
                  <a:pt x="885444" y="4664266"/>
                </a:lnTo>
                <a:lnTo>
                  <a:pt x="885444" y="4959160"/>
                </a:lnTo>
                <a:close/>
                <a:moveTo>
                  <a:pt x="885444" y="4613466"/>
                </a:moveTo>
                <a:lnTo>
                  <a:pt x="590614" y="4613466"/>
                </a:lnTo>
                <a:lnTo>
                  <a:pt x="590614" y="4318572"/>
                </a:lnTo>
                <a:lnTo>
                  <a:pt x="885444" y="4318572"/>
                </a:lnTo>
                <a:lnTo>
                  <a:pt x="885444" y="4613466"/>
                </a:lnTo>
                <a:close/>
                <a:moveTo>
                  <a:pt x="885444" y="4267772"/>
                </a:moveTo>
                <a:lnTo>
                  <a:pt x="590614" y="4267772"/>
                </a:lnTo>
                <a:lnTo>
                  <a:pt x="590614" y="3972941"/>
                </a:lnTo>
                <a:lnTo>
                  <a:pt x="885444" y="3972941"/>
                </a:lnTo>
                <a:lnTo>
                  <a:pt x="885444" y="4267772"/>
                </a:lnTo>
                <a:close/>
                <a:moveTo>
                  <a:pt x="885444" y="3922141"/>
                </a:moveTo>
                <a:lnTo>
                  <a:pt x="590614" y="3922141"/>
                </a:lnTo>
                <a:lnTo>
                  <a:pt x="590614" y="3627247"/>
                </a:lnTo>
                <a:lnTo>
                  <a:pt x="885444" y="3627247"/>
                </a:lnTo>
                <a:lnTo>
                  <a:pt x="885444" y="3922141"/>
                </a:lnTo>
                <a:close/>
                <a:moveTo>
                  <a:pt x="885444" y="3576447"/>
                </a:moveTo>
                <a:lnTo>
                  <a:pt x="590614" y="3576447"/>
                </a:lnTo>
                <a:lnTo>
                  <a:pt x="590614" y="3281553"/>
                </a:lnTo>
                <a:lnTo>
                  <a:pt x="885444" y="3281553"/>
                </a:lnTo>
                <a:lnTo>
                  <a:pt x="885444" y="3576447"/>
                </a:lnTo>
                <a:close/>
                <a:moveTo>
                  <a:pt x="885444" y="3230753"/>
                </a:moveTo>
                <a:lnTo>
                  <a:pt x="590614" y="3230753"/>
                </a:lnTo>
                <a:lnTo>
                  <a:pt x="590614" y="2935859"/>
                </a:lnTo>
                <a:lnTo>
                  <a:pt x="885444" y="2935859"/>
                </a:lnTo>
                <a:lnTo>
                  <a:pt x="885444" y="3230753"/>
                </a:lnTo>
                <a:close/>
                <a:moveTo>
                  <a:pt x="885444" y="2885059"/>
                </a:moveTo>
                <a:lnTo>
                  <a:pt x="590614" y="2885059"/>
                </a:lnTo>
                <a:lnTo>
                  <a:pt x="590614" y="2590229"/>
                </a:lnTo>
                <a:lnTo>
                  <a:pt x="885444" y="2590229"/>
                </a:lnTo>
                <a:lnTo>
                  <a:pt x="885444" y="2885059"/>
                </a:lnTo>
                <a:close/>
                <a:moveTo>
                  <a:pt x="885444" y="2539429"/>
                </a:moveTo>
                <a:lnTo>
                  <a:pt x="590614" y="2539429"/>
                </a:lnTo>
                <a:lnTo>
                  <a:pt x="590614" y="2244535"/>
                </a:lnTo>
                <a:lnTo>
                  <a:pt x="885444" y="2244535"/>
                </a:lnTo>
                <a:lnTo>
                  <a:pt x="885444" y="2539429"/>
                </a:lnTo>
                <a:close/>
                <a:moveTo>
                  <a:pt x="885444" y="2193735"/>
                </a:moveTo>
                <a:lnTo>
                  <a:pt x="590614" y="2193735"/>
                </a:lnTo>
                <a:lnTo>
                  <a:pt x="590614" y="1898841"/>
                </a:lnTo>
                <a:lnTo>
                  <a:pt x="885444" y="1898841"/>
                </a:lnTo>
                <a:lnTo>
                  <a:pt x="885444" y="2193735"/>
                </a:lnTo>
                <a:close/>
                <a:moveTo>
                  <a:pt x="885444" y="1848041"/>
                </a:moveTo>
                <a:lnTo>
                  <a:pt x="590614" y="1848041"/>
                </a:lnTo>
                <a:lnTo>
                  <a:pt x="590614" y="1553210"/>
                </a:lnTo>
                <a:lnTo>
                  <a:pt x="885444" y="1553210"/>
                </a:lnTo>
                <a:lnTo>
                  <a:pt x="885444" y="1848041"/>
                </a:lnTo>
                <a:close/>
                <a:moveTo>
                  <a:pt x="885444" y="1502410"/>
                </a:moveTo>
                <a:lnTo>
                  <a:pt x="590614" y="1502410"/>
                </a:lnTo>
                <a:lnTo>
                  <a:pt x="590614" y="1207516"/>
                </a:lnTo>
                <a:lnTo>
                  <a:pt x="885444" y="1207516"/>
                </a:lnTo>
                <a:lnTo>
                  <a:pt x="885444" y="1502410"/>
                </a:lnTo>
                <a:close/>
                <a:moveTo>
                  <a:pt x="885444" y="1156716"/>
                </a:moveTo>
                <a:lnTo>
                  <a:pt x="590614" y="1156716"/>
                </a:lnTo>
                <a:lnTo>
                  <a:pt x="590614" y="861822"/>
                </a:lnTo>
                <a:lnTo>
                  <a:pt x="885444" y="861822"/>
                </a:lnTo>
                <a:lnTo>
                  <a:pt x="885444" y="1156716"/>
                </a:lnTo>
                <a:close/>
                <a:moveTo>
                  <a:pt x="885444" y="811022"/>
                </a:moveTo>
                <a:lnTo>
                  <a:pt x="590614" y="811022"/>
                </a:lnTo>
                <a:lnTo>
                  <a:pt x="590614" y="516128"/>
                </a:lnTo>
                <a:lnTo>
                  <a:pt x="885444" y="516128"/>
                </a:lnTo>
                <a:lnTo>
                  <a:pt x="885444" y="811022"/>
                </a:lnTo>
                <a:close/>
                <a:moveTo>
                  <a:pt x="885444" y="465328"/>
                </a:moveTo>
                <a:lnTo>
                  <a:pt x="590614" y="465328"/>
                </a:lnTo>
                <a:lnTo>
                  <a:pt x="590614" y="170498"/>
                </a:lnTo>
                <a:lnTo>
                  <a:pt x="885444" y="170498"/>
                </a:lnTo>
                <a:lnTo>
                  <a:pt x="885444" y="465328"/>
                </a:lnTo>
                <a:close/>
                <a:moveTo>
                  <a:pt x="1231138" y="6687503"/>
                </a:moveTo>
                <a:lnTo>
                  <a:pt x="936244" y="6687503"/>
                </a:lnTo>
                <a:lnTo>
                  <a:pt x="936244" y="6392672"/>
                </a:lnTo>
                <a:lnTo>
                  <a:pt x="1231138" y="6392672"/>
                </a:lnTo>
                <a:lnTo>
                  <a:pt x="1231138" y="6687503"/>
                </a:lnTo>
                <a:close/>
                <a:moveTo>
                  <a:pt x="1231138" y="6341872"/>
                </a:moveTo>
                <a:lnTo>
                  <a:pt x="936244" y="6341872"/>
                </a:lnTo>
                <a:lnTo>
                  <a:pt x="936244" y="6046978"/>
                </a:lnTo>
                <a:lnTo>
                  <a:pt x="1231138" y="6046978"/>
                </a:lnTo>
                <a:lnTo>
                  <a:pt x="1231138" y="6341872"/>
                </a:lnTo>
                <a:close/>
                <a:moveTo>
                  <a:pt x="1231138" y="5996178"/>
                </a:moveTo>
                <a:lnTo>
                  <a:pt x="936244" y="5996178"/>
                </a:lnTo>
                <a:lnTo>
                  <a:pt x="936244" y="5701284"/>
                </a:lnTo>
                <a:lnTo>
                  <a:pt x="1231138" y="5701284"/>
                </a:lnTo>
                <a:lnTo>
                  <a:pt x="1231138" y="5996178"/>
                </a:lnTo>
                <a:close/>
                <a:moveTo>
                  <a:pt x="1231138" y="5650484"/>
                </a:moveTo>
                <a:lnTo>
                  <a:pt x="936244" y="5650484"/>
                </a:lnTo>
                <a:lnTo>
                  <a:pt x="936244" y="5355590"/>
                </a:lnTo>
                <a:lnTo>
                  <a:pt x="1231138" y="5355590"/>
                </a:lnTo>
                <a:lnTo>
                  <a:pt x="1231138" y="5650484"/>
                </a:lnTo>
                <a:close/>
                <a:moveTo>
                  <a:pt x="1231138" y="5304790"/>
                </a:moveTo>
                <a:lnTo>
                  <a:pt x="936244" y="5304790"/>
                </a:lnTo>
                <a:lnTo>
                  <a:pt x="936244" y="5009960"/>
                </a:lnTo>
                <a:lnTo>
                  <a:pt x="1231138" y="5009960"/>
                </a:lnTo>
                <a:lnTo>
                  <a:pt x="1231138" y="5304790"/>
                </a:lnTo>
                <a:close/>
                <a:moveTo>
                  <a:pt x="1231138" y="4959160"/>
                </a:moveTo>
                <a:lnTo>
                  <a:pt x="936244" y="4959160"/>
                </a:lnTo>
                <a:lnTo>
                  <a:pt x="936244" y="4664266"/>
                </a:lnTo>
                <a:lnTo>
                  <a:pt x="1231138" y="4664266"/>
                </a:lnTo>
                <a:lnTo>
                  <a:pt x="1231138" y="4959160"/>
                </a:lnTo>
                <a:close/>
                <a:moveTo>
                  <a:pt x="1231138" y="4613466"/>
                </a:moveTo>
                <a:lnTo>
                  <a:pt x="936244" y="4613466"/>
                </a:lnTo>
                <a:lnTo>
                  <a:pt x="936244" y="4318572"/>
                </a:lnTo>
                <a:lnTo>
                  <a:pt x="1231138" y="4318572"/>
                </a:lnTo>
                <a:lnTo>
                  <a:pt x="1231138" y="4613466"/>
                </a:lnTo>
                <a:close/>
                <a:moveTo>
                  <a:pt x="1231138" y="4267772"/>
                </a:moveTo>
                <a:lnTo>
                  <a:pt x="936244" y="4267772"/>
                </a:lnTo>
                <a:lnTo>
                  <a:pt x="936244" y="3972941"/>
                </a:lnTo>
                <a:lnTo>
                  <a:pt x="1231138" y="3972941"/>
                </a:lnTo>
                <a:lnTo>
                  <a:pt x="1231138" y="4267772"/>
                </a:lnTo>
                <a:close/>
                <a:moveTo>
                  <a:pt x="1231138" y="3922141"/>
                </a:moveTo>
                <a:lnTo>
                  <a:pt x="936244" y="3922141"/>
                </a:lnTo>
                <a:lnTo>
                  <a:pt x="936244" y="3627247"/>
                </a:lnTo>
                <a:lnTo>
                  <a:pt x="1231138" y="3627247"/>
                </a:lnTo>
                <a:lnTo>
                  <a:pt x="1231138" y="3922141"/>
                </a:lnTo>
                <a:close/>
                <a:moveTo>
                  <a:pt x="1231138" y="3576447"/>
                </a:moveTo>
                <a:lnTo>
                  <a:pt x="936244" y="3576447"/>
                </a:lnTo>
                <a:lnTo>
                  <a:pt x="936244" y="3281553"/>
                </a:lnTo>
                <a:lnTo>
                  <a:pt x="1231138" y="3281553"/>
                </a:lnTo>
                <a:lnTo>
                  <a:pt x="1231138" y="3576447"/>
                </a:lnTo>
                <a:close/>
                <a:moveTo>
                  <a:pt x="1231138" y="3230753"/>
                </a:moveTo>
                <a:lnTo>
                  <a:pt x="936244" y="3230753"/>
                </a:lnTo>
                <a:lnTo>
                  <a:pt x="936244" y="2935859"/>
                </a:lnTo>
                <a:lnTo>
                  <a:pt x="1231138" y="2935859"/>
                </a:lnTo>
                <a:lnTo>
                  <a:pt x="1231138" y="3230753"/>
                </a:lnTo>
                <a:close/>
                <a:moveTo>
                  <a:pt x="1231138" y="2885059"/>
                </a:moveTo>
                <a:lnTo>
                  <a:pt x="936244" y="2885059"/>
                </a:lnTo>
                <a:lnTo>
                  <a:pt x="936244" y="2590229"/>
                </a:lnTo>
                <a:lnTo>
                  <a:pt x="1231138" y="2590229"/>
                </a:lnTo>
                <a:lnTo>
                  <a:pt x="1231138" y="2885059"/>
                </a:lnTo>
                <a:close/>
                <a:moveTo>
                  <a:pt x="1231138" y="2539429"/>
                </a:moveTo>
                <a:lnTo>
                  <a:pt x="936244" y="2539429"/>
                </a:lnTo>
                <a:lnTo>
                  <a:pt x="936244" y="2244535"/>
                </a:lnTo>
                <a:lnTo>
                  <a:pt x="1231138" y="2244535"/>
                </a:lnTo>
                <a:lnTo>
                  <a:pt x="1231138" y="2539429"/>
                </a:lnTo>
                <a:close/>
                <a:moveTo>
                  <a:pt x="1231138" y="2193735"/>
                </a:moveTo>
                <a:lnTo>
                  <a:pt x="936244" y="2193735"/>
                </a:lnTo>
                <a:lnTo>
                  <a:pt x="936244" y="1898841"/>
                </a:lnTo>
                <a:lnTo>
                  <a:pt x="1231138" y="1898841"/>
                </a:lnTo>
                <a:lnTo>
                  <a:pt x="1231138" y="2193735"/>
                </a:lnTo>
                <a:close/>
                <a:moveTo>
                  <a:pt x="1231138" y="1848041"/>
                </a:moveTo>
                <a:lnTo>
                  <a:pt x="936244" y="1848041"/>
                </a:lnTo>
                <a:lnTo>
                  <a:pt x="936244" y="1553210"/>
                </a:lnTo>
                <a:lnTo>
                  <a:pt x="1231138" y="1553210"/>
                </a:lnTo>
                <a:lnTo>
                  <a:pt x="1231138" y="1848041"/>
                </a:lnTo>
                <a:close/>
                <a:moveTo>
                  <a:pt x="1231138" y="1502410"/>
                </a:moveTo>
                <a:lnTo>
                  <a:pt x="936244" y="1502410"/>
                </a:lnTo>
                <a:lnTo>
                  <a:pt x="936244" y="1207516"/>
                </a:lnTo>
                <a:lnTo>
                  <a:pt x="1231138" y="1207516"/>
                </a:lnTo>
                <a:lnTo>
                  <a:pt x="1231138" y="1502410"/>
                </a:lnTo>
                <a:close/>
                <a:moveTo>
                  <a:pt x="1231138" y="1156716"/>
                </a:moveTo>
                <a:lnTo>
                  <a:pt x="936244" y="1156716"/>
                </a:lnTo>
                <a:lnTo>
                  <a:pt x="936244" y="861822"/>
                </a:lnTo>
                <a:lnTo>
                  <a:pt x="1231138" y="861822"/>
                </a:lnTo>
                <a:lnTo>
                  <a:pt x="1231138" y="1156716"/>
                </a:lnTo>
                <a:close/>
                <a:moveTo>
                  <a:pt x="1231138" y="811022"/>
                </a:moveTo>
                <a:lnTo>
                  <a:pt x="936244" y="811022"/>
                </a:lnTo>
                <a:lnTo>
                  <a:pt x="936244" y="516128"/>
                </a:lnTo>
                <a:lnTo>
                  <a:pt x="1231138" y="516128"/>
                </a:lnTo>
                <a:lnTo>
                  <a:pt x="1231138" y="811022"/>
                </a:lnTo>
                <a:close/>
                <a:moveTo>
                  <a:pt x="1231138" y="465328"/>
                </a:moveTo>
                <a:lnTo>
                  <a:pt x="936244" y="465328"/>
                </a:lnTo>
                <a:lnTo>
                  <a:pt x="936244" y="170498"/>
                </a:lnTo>
                <a:lnTo>
                  <a:pt x="1231138" y="170498"/>
                </a:lnTo>
                <a:lnTo>
                  <a:pt x="1231138" y="465328"/>
                </a:lnTo>
                <a:close/>
                <a:moveTo>
                  <a:pt x="1576832" y="6687503"/>
                </a:moveTo>
                <a:lnTo>
                  <a:pt x="1281938" y="6687503"/>
                </a:lnTo>
                <a:lnTo>
                  <a:pt x="1281938" y="6392672"/>
                </a:lnTo>
                <a:lnTo>
                  <a:pt x="1576832" y="6392672"/>
                </a:lnTo>
                <a:lnTo>
                  <a:pt x="1576832" y="6687503"/>
                </a:lnTo>
                <a:close/>
                <a:moveTo>
                  <a:pt x="1576832" y="6341872"/>
                </a:moveTo>
                <a:lnTo>
                  <a:pt x="1281938" y="6341872"/>
                </a:lnTo>
                <a:lnTo>
                  <a:pt x="1281938" y="6046978"/>
                </a:lnTo>
                <a:lnTo>
                  <a:pt x="1576832" y="6046978"/>
                </a:lnTo>
                <a:lnTo>
                  <a:pt x="1576832" y="6341872"/>
                </a:lnTo>
                <a:close/>
                <a:moveTo>
                  <a:pt x="1576832" y="5996178"/>
                </a:moveTo>
                <a:lnTo>
                  <a:pt x="1281938" y="5996178"/>
                </a:lnTo>
                <a:lnTo>
                  <a:pt x="1281938" y="5701284"/>
                </a:lnTo>
                <a:lnTo>
                  <a:pt x="1576832" y="5701284"/>
                </a:lnTo>
                <a:lnTo>
                  <a:pt x="1576832" y="5996178"/>
                </a:lnTo>
                <a:close/>
                <a:moveTo>
                  <a:pt x="1576832" y="5650484"/>
                </a:moveTo>
                <a:lnTo>
                  <a:pt x="1281938" y="5650484"/>
                </a:lnTo>
                <a:lnTo>
                  <a:pt x="1281938" y="5355590"/>
                </a:lnTo>
                <a:lnTo>
                  <a:pt x="1576832" y="5355590"/>
                </a:lnTo>
                <a:lnTo>
                  <a:pt x="1576832" y="5650484"/>
                </a:lnTo>
                <a:close/>
                <a:moveTo>
                  <a:pt x="1576832" y="5304790"/>
                </a:moveTo>
                <a:lnTo>
                  <a:pt x="1281938" y="5304790"/>
                </a:lnTo>
                <a:lnTo>
                  <a:pt x="1281938" y="5009960"/>
                </a:lnTo>
                <a:lnTo>
                  <a:pt x="1576832" y="5009960"/>
                </a:lnTo>
                <a:lnTo>
                  <a:pt x="1576832" y="5304790"/>
                </a:lnTo>
                <a:close/>
                <a:moveTo>
                  <a:pt x="1576832" y="4959160"/>
                </a:moveTo>
                <a:lnTo>
                  <a:pt x="1281938" y="4959160"/>
                </a:lnTo>
                <a:lnTo>
                  <a:pt x="1281938" y="4664266"/>
                </a:lnTo>
                <a:lnTo>
                  <a:pt x="1576832" y="4664266"/>
                </a:lnTo>
                <a:lnTo>
                  <a:pt x="1576832" y="4959160"/>
                </a:lnTo>
                <a:close/>
                <a:moveTo>
                  <a:pt x="1576832" y="4613466"/>
                </a:moveTo>
                <a:lnTo>
                  <a:pt x="1281938" y="4613466"/>
                </a:lnTo>
                <a:lnTo>
                  <a:pt x="1281938" y="4318572"/>
                </a:lnTo>
                <a:lnTo>
                  <a:pt x="1576832" y="4318572"/>
                </a:lnTo>
                <a:lnTo>
                  <a:pt x="1576832" y="4613466"/>
                </a:lnTo>
                <a:close/>
                <a:moveTo>
                  <a:pt x="1576832" y="4267772"/>
                </a:moveTo>
                <a:lnTo>
                  <a:pt x="1281938" y="4267772"/>
                </a:lnTo>
                <a:lnTo>
                  <a:pt x="1281938" y="3972941"/>
                </a:lnTo>
                <a:lnTo>
                  <a:pt x="1576832" y="3972941"/>
                </a:lnTo>
                <a:lnTo>
                  <a:pt x="1576832" y="4267772"/>
                </a:lnTo>
                <a:close/>
                <a:moveTo>
                  <a:pt x="1576832" y="3922141"/>
                </a:moveTo>
                <a:lnTo>
                  <a:pt x="1281938" y="3922141"/>
                </a:lnTo>
                <a:lnTo>
                  <a:pt x="1281938" y="3627247"/>
                </a:lnTo>
                <a:lnTo>
                  <a:pt x="1576832" y="3627247"/>
                </a:lnTo>
                <a:lnTo>
                  <a:pt x="1576832" y="3922141"/>
                </a:lnTo>
                <a:close/>
                <a:moveTo>
                  <a:pt x="1576832" y="3576447"/>
                </a:moveTo>
                <a:lnTo>
                  <a:pt x="1281938" y="3576447"/>
                </a:lnTo>
                <a:lnTo>
                  <a:pt x="1281938" y="3281553"/>
                </a:lnTo>
                <a:lnTo>
                  <a:pt x="1576832" y="3281553"/>
                </a:lnTo>
                <a:lnTo>
                  <a:pt x="1576832" y="3576447"/>
                </a:lnTo>
                <a:close/>
                <a:moveTo>
                  <a:pt x="1576832" y="3230753"/>
                </a:moveTo>
                <a:lnTo>
                  <a:pt x="1281938" y="3230753"/>
                </a:lnTo>
                <a:lnTo>
                  <a:pt x="1281938" y="2935859"/>
                </a:lnTo>
                <a:lnTo>
                  <a:pt x="1576832" y="2935859"/>
                </a:lnTo>
                <a:lnTo>
                  <a:pt x="1576832" y="3230753"/>
                </a:lnTo>
                <a:close/>
                <a:moveTo>
                  <a:pt x="1576832" y="2885059"/>
                </a:moveTo>
                <a:lnTo>
                  <a:pt x="1281938" y="2885059"/>
                </a:lnTo>
                <a:lnTo>
                  <a:pt x="1281938" y="2590229"/>
                </a:lnTo>
                <a:lnTo>
                  <a:pt x="1576832" y="2590229"/>
                </a:lnTo>
                <a:lnTo>
                  <a:pt x="1576832" y="2885059"/>
                </a:lnTo>
                <a:close/>
                <a:moveTo>
                  <a:pt x="1576832" y="2539429"/>
                </a:moveTo>
                <a:lnTo>
                  <a:pt x="1281938" y="2539429"/>
                </a:lnTo>
                <a:lnTo>
                  <a:pt x="1281938" y="2244535"/>
                </a:lnTo>
                <a:lnTo>
                  <a:pt x="1576832" y="2244535"/>
                </a:lnTo>
                <a:lnTo>
                  <a:pt x="1576832" y="2539429"/>
                </a:lnTo>
                <a:close/>
                <a:moveTo>
                  <a:pt x="1576832" y="2193735"/>
                </a:moveTo>
                <a:lnTo>
                  <a:pt x="1281938" y="2193735"/>
                </a:lnTo>
                <a:lnTo>
                  <a:pt x="1281938" y="1898841"/>
                </a:lnTo>
                <a:lnTo>
                  <a:pt x="1576832" y="1898841"/>
                </a:lnTo>
                <a:lnTo>
                  <a:pt x="1576832" y="2193735"/>
                </a:lnTo>
                <a:close/>
                <a:moveTo>
                  <a:pt x="1576832" y="1848041"/>
                </a:moveTo>
                <a:lnTo>
                  <a:pt x="1281938" y="1848041"/>
                </a:lnTo>
                <a:lnTo>
                  <a:pt x="1281938" y="1553210"/>
                </a:lnTo>
                <a:lnTo>
                  <a:pt x="1576832" y="1553210"/>
                </a:lnTo>
                <a:lnTo>
                  <a:pt x="1576832" y="1848041"/>
                </a:lnTo>
                <a:close/>
                <a:moveTo>
                  <a:pt x="1576832" y="1502410"/>
                </a:moveTo>
                <a:lnTo>
                  <a:pt x="1281938" y="1502410"/>
                </a:lnTo>
                <a:lnTo>
                  <a:pt x="1281938" y="1207516"/>
                </a:lnTo>
                <a:lnTo>
                  <a:pt x="1576832" y="1207516"/>
                </a:lnTo>
                <a:lnTo>
                  <a:pt x="1576832" y="1502410"/>
                </a:lnTo>
                <a:close/>
                <a:moveTo>
                  <a:pt x="1576832" y="1156716"/>
                </a:moveTo>
                <a:lnTo>
                  <a:pt x="1281938" y="1156716"/>
                </a:lnTo>
                <a:lnTo>
                  <a:pt x="1281938" y="861822"/>
                </a:lnTo>
                <a:lnTo>
                  <a:pt x="1576832" y="861822"/>
                </a:lnTo>
                <a:lnTo>
                  <a:pt x="1576832" y="1156716"/>
                </a:lnTo>
                <a:close/>
                <a:moveTo>
                  <a:pt x="1576832" y="811022"/>
                </a:moveTo>
                <a:lnTo>
                  <a:pt x="1281938" y="811022"/>
                </a:lnTo>
                <a:lnTo>
                  <a:pt x="1281938" y="516128"/>
                </a:lnTo>
                <a:lnTo>
                  <a:pt x="1576832" y="516128"/>
                </a:lnTo>
                <a:lnTo>
                  <a:pt x="1576832" y="811022"/>
                </a:lnTo>
                <a:close/>
                <a:moveTo>
                  <a:pt x="1576832" y="465328"/>
                </a:moveTo>
                <a:lnTo>
                  <a:pt x="1281938" y="465328"/>
                </a:lnTo>
                <a:lnTo>
                  <a:pt x="1281938" y="170498"/>
                </a:lnTo>
                <a:lnTo>
                  <a:pt x="1576832" y="170498"/>
                </a:lnTo>
                <a:lnTo>
                  <a:pt x="1576832" y="465328"/>
                </a:lnTo>
                <a:close/>
                <a:moveTo>
                  <a:pt x="1922463" y="6687503"/>
                </a:moveTo>
                <a:lnTo>
                  <a:pt x="1627632" y="6687503"/>
                </a:lnTo>
                <a:lnTo>
                  <a:pt x="1627632" y="6392672"/>
                </a:lnTo>
                <a:lnTo>
                  <a:pt x="1922463" y="6392672"/>
                </a:lnTo>
                <a:lnTo>
                  <a:pt x="1922463" y="6687503"/>
                </a:lnTo>
                <a:close/>
                <a:moveTo>
                  <a:pt x="1922463" y="6341872"/>
                </a:moveTo>
                <a:lnTo>
                  <a:pt x="1627632" y="6341872"/>
                </a:lnTo>
                <a:lnTo>
                  <a:pt x="1627632" y="6046978"/>
                </a:lnTo>
                <a:lnTo>
                  <a:pt x="1922463" y="6046978"/>
                </a:lnTo>
                <a:lnTo>
                  <a:pt x="1922463" y="6341872"/>
                </a:lnTo>
                <a:close/>
                <a:moveTo>
                  <a:pt x="1922463" y="5996178"/>
                </a:moveTo>
                <a:lnTo>
                  <a:pt x="1627632" y="5996178"/>
                </a:lnTo>
                <a:lnTo>
                  <a:pt x="1627632" y="5701284"/>
                </a:lnTo>
                <a:lnTo>
                  <a:pt x="1922463" y="5701284"/>
                </a:lnTo>
                <a:lnTo>
                  <a:pt x="1922463" y="5996178"/>
                </a:lnTo>
                <a:close/>
                <a:moveTo>
                  <a:pt x="1922463" y="5650484"/>
                </a:moveTo>
                <a:lnTo>
                  <a:pt x="1627632" y="5650484"/>
                </a:lnTo>
                <a:lnTo>
                  <a:pt x="1627632" y="5355590"/>
                </a:lnTo>
                <a:lnTo>
                  <a:pt x="1922463" y="5355590"/>
                </a:lnTo>
                <a:lnTo>
                  <a:pt x="1922463" y="5650484"/>
                </a:lnTo>
                <a:close/>
                <a:moveTo>
                  <a:pt x="1922463" y="5304790"/>
                </a:moveTo>
                <a:lnTo>
                  <a:pt x="1627632" y="5304790"/>
                </a:lnTo>
                <a:lnTo>
                  <a:pt x="1627632" y="5009960"/>
                </a:lnTo>
                <a:lnTo>
                  <a:pt x="1922463" y="5009960"/>
                </a:lnTo>
                <a:lnTo>
                  <a:pt x="1922463" y="5304790"/>
                </a:lnTo>
                <a:close/>
                <a:moveTo>
                  <a:pt x="1922463" y="4959160"/>
                </a:moveTo>
                <a:lnTo>
                  <a:pt x="1627632" y="4959160"/>
                </a:lnTo>
                <a:lnTo>
                  <a:pt x="1627632" y="4664266"/>
                </a:lnTo>
                <a:lnTo>
                  <a:pt x="1922463" y="4664266"/>
                </a:lnTo>
                <a:lnTo>
                  <a:pt x="1922463" y="4959160"/>
                </a:lnTo>
                <a:close/>
                <a:moveTo>
                  <a:pt x="1922463" y="4613466"/>
                </a:moveTo>
                <a:lnTo>
                  <a:pt x="1627632" y="4613466"/>
                </a:lnTo>
                <a:lnTo>
                  <a:pt x="1627632" y="4318572"/>
                </a:lnTo>
                <a:lnTo>
                  <a:pt x="1922463" y="4318572"/>
                </a:lnTo>
                <a:lnTo>
                  <a:pt x="1922463" y="4613466"/>
                </a:lnTo>
                <a:close/>
                <a:moveTo>
                  <a:pt x="1922463" y="4267772"/>
                </a:moveTo>
                <a:lnTo>
                  <a:pt x="1627632" y="4267772"/>
                </a:lnTo>
                <a:lnTo>
                  <a:pt x="1627632" y="3972941"/>
                </a:lnTo>
                <a:lnTo>
                  <a:pt x="1922463" y="3972941"/>
                </a:lnTo>
                <a:lnTo>
                  <a:pt x="1922463" y="4267772"/>
                </a:lnTo>
                <a:close/>
                <a:moveTo>
                  <a:pt x="1922463" y="3922141"/>
                </a:moveTo>
                <a:lnTo>
                  <a:pt x="1627632" y="3922141"/>
                </a:lnTo>
                <a:lnTo>
                  <a:pt x="1627632" y="3627247"/>
                </a:lnTo>
                <a:lnTo>
                  <a:pt x="1922463" y="3627247"/>
                </a:lnTo>
                <a:lnTo>
                  <a:pt x="1922463" y="3922141"/>
                </a:lnTo>
                <a:close/>
                <a:moveTo>
                  <a:pt x="1922463" y="3576447"/>
                </a:moveTo>
                <a:lnTo>
                  <a:pt x="1627632" y="3576447"/>
                </a:lnTo>
                <a:lnTo>
                  <a:pt x="1627632" y="3281553"/>
                </a:lnTo>
                <a:lnTo>
                  <a:pt x="1922463" y="3281553"/>
                </a:lnTo>
                <a:lnTo>
                  <a:pt x="1922463" y="3576447"/>
                </a:lnTo>
                <a:close/>
                <a:moveTo>
                  <a:pt x="1922463" y="3230753"/>
                </a:moveTo>
                <a:lnTo>
                  <a:pt x="1627632" y="3230753"/>
                </a:lnTo>
                <a:lnTo>
                  <a:pt x="1627632" y="2935859"/>
                </a:lnTo>
                <a:lnTo>
                  <a:pt x="1922463" y="2935859"/>
                </a:lnTo>
                <a:lnTo>
                  <a:pt x="1922463" y="3230753"/>
                </a:lnTo>
                <a:close/>
                <a:moveTo>
                  <a:pt x="1922463" y="2885059"/>
                </a:moveTo>
                <a:lnTo>
                  <a:pt x="1627632" y="2885059"/>
                </a:lnTo>
                <a:lnTo>
                  <a:pt x="1627632" y="2590229"/>
                </a:lnTo>
                <a:lnTo>
                  <a:pt x="1922463" y="2590229"/>
                </a:lnTo>
                <a:lnTo>
                  <a:pt x="1922463" y="2885059"/>
                </a:lnTo>
                <a:close/>
                <a:moveTo>
                  <a:pt x="1922463" y="2539429"/>
                </a:moveTo>
                <a:lnTo>
                  <a:pt x="1627632" y="2539429"/>
                </a:lnTo>
                <a:lnTo>
                  <a:pt x="1627632" y="2244535"/>
                </a:lnTo>
                <a:lnTo>
                  <a:pt x="1922463" y="2244535"/>
                </a:lnTo>
                <a:lnTo>
                  <a:pt x="1922463" y="2539429"/>
                </a:lnTo>
                <a:close/>
                <a:moveTo>
                  <a:pt x="1922463" y="2193735"/>
                </a:moveTo>
                <a:lnTo>
                  <a:pt x="1627632" y="2193735"/>
                </a:lnTo>
                <a:lnTo>
                  <a:pt x="1627632" y="1898841"/>
                </a:lnTo>
                <a:lnTo>
                  <a:pt x="1922463" y="1898841"/>
                </a:lnTo>
                <a:lnTo>
                  <a:pt x="1922463" y="2193735"/>
                </a:lnTo>
                <a:close/>
                <a:moveTo>
                  <a:pt x="1922463" y="1848041"/>
                </a:moveTo>
                <a:lnTo>
                  <a:pt x="1627632" y="1848041"/>
                </a:lnTo>
                <a:lnTo>
                  <a:pt x="1627632" y="1553210"/>
                </a:lnTo>
                <a:lnTo>
                  <a:pt x="1922463" y="1553210"/>
                </a:lnTo>
                <a:lnTo>
                  <a:pt x="1922463" y="1848041"/>
                </a:lnTo>
                <a:close/>
                <a:moveTo>
                  <a:pt x="1922463" y="1502410"/>
                </a:moveTo>
                <a:lnTo>
                  <a:pt x="1627632" y="1502410"/>
                </a:lnTo>
                <a:lnTo>
                  <a:pt x="1627632" y="1207516"/>
                </a:lnTo>
                <a:lnTo>
                  <a:pt x="1922463" y="1207516"/>
                </a:lnTo>
                <a:lnTo>
                  <a:pt x="1922463" y="1502410"/>
                </a:lnTo>
                <a:close/>
                <a:moveTo>
                  <a:pt x="1922463" y="1156716"/>
                </a:moveTo>
                <a:lnTo>
                  <a:pt x="1627632" y="1156716"/>
                </a:lnTo>
                <a:lnTo>
                  <a:pt x="1627632" y="861822"/>
                </a:lnTo>
                <a:lnTo>
                  <a:pt x="1922463" y="861822"/>
                </a:lnTo>
                <a:lnTo>
                  <a:pt x="1922463" y="1156716"/>
                </a:lnTo>
                <a:close/>
                <a:moveTo>
                  <a:pt x="1922463" y="811022"/>
                </a:moveTo>
                <a:lnTo>
                  <a:pt x="1627632" y="811022"/>
                </a:lnTo>
                <a:lnTo>
                  <a:pt x="1627632" y="516128"/>
                </a:lnTo>
                <a:lnTo>
                  <a:pt x="1922463" y="516128"/>
                </a:lnTo>
                <a:lnTo>
                  <a:pt x="1922463" y="811022"/>
                </a:lnTo>
                <a:close/>
                <a:moveTo>
                  <a:pt x="1922463" y="465328"/>
                </a:moveTo>
                <a:lnTo>
                  <a:pt x="1627632" y="465328"/>
                </a:lnTo>
                <a:lnTo>
                  <a:pt x="1627632" y="170498"/>
                </a:lnTo>
                <a:lnTo>
                  <a:pt x="1922463" y="170498"/>
                </a:lnTo>
                <a:lnTo>
                  <a:pt x="1922463" y="465328"/>
                </a:lnTo>
                <a:close/>
                <a:moveTo>
                  <a:pt x="2268157" y="6687503"/>
                </a:moveTo>
                <a:lnTo>
                  <a:pt x="1973263" y="6687503"/>
                </a:lnTo>
                <a:lnTo>
                  <a:pt x="1973263" y="6392672"/>
                </a:lnTo>
                <a:lnTo>
                  <a:pt x="2268157" y="6392672"/>
                </a:lnTo>
                <a:lnTo>
                  <a:pt x="2268157" y="6687503"/>
                </a:lnTo>
                <a:close/>
                <a:moveTo>
                  <a:pt x="2268157" y="6341872"/>
                </a:moveTo>
                <a:lnTo>
                  <a:pt x="1973263" y="6341872"/>
                </a:lnTo>
                <a:lnTo>
                  <a:pt x="1973263" y="6046978"/>
                </a:lnTo>
                <a:lnTo>
                  <a:pt x="2268157" y="6046978"/>
                </a:lnTo>
                <a:lnTo>
                  <a:pt x="2268157" y="6341872"/>
                </a:lnTo>
                <a:close/>
                <a:moveTo>
                  <a:pt x="2268157" y="5996178"/>
                </a:moveTo>
                <a:lnTo>
                  <a:pt x="1973263" y="5996178"/>
                </a:lnTo>
                <a:lnTo>
                  <a:pt x="1973263" y="5701284"/>
                </a:lnTo>
                <a:lnTo>
                  <a:pt x="2268157" y="5701284"/>
                </a:lnTo>
                <a:lnTo>
                  <a:pt x="2268157" y="5996178"/>
                </a:lnTo>
                <a:close/>
                <a:moveTo>
                  <a:pt x="2268157" y="5650484"/>
                </a:moveTo>
                <a:lnTo>
                  <a:pt x="1973263" y="5650484"/>
                </a:lnTo>
                <a:lnTo>
                  <a:pt x="1973263" y="5355590"/>
                </a:lnTo>
                <a:lnTo>
                  <a:pt x="2268157" y="5355590"/>
                </a:lnTo>
                <a:lnTo>
                  <a:pt x="2268157" y="5650484"/>
                </a:lnTo>
                <a:close/>
                <a:moveTo>
                  <a:pt x="2268157" y="5304790"/>
                </a:moveTo>
                <a:lnTo>
                  <a:pt x="1973263" y="5304790"/>
                </a:lnTo>
                <a:lnTo>
                  <a:pt x="1973263" y="5009960"/>
                </a:lnTo>
                <a:lnTo>
                  <a:pt x="2268157" y="5009960"/>
                </a:lnTo>
                <a:lnTo>
                  <a:pt x="2268157" y="5304790"/>
                </a:lnTo>
                <a:close/>
                <a:moveTo>
                  <a:pt x="2268157" y="4959160"/>
                </a:moveTo>
                <a:lnTo>
                  <a:pt x="1973263" y="4959160"/>
                </a:lnTo>
                <a:lnTo>
                  <a:pt x="1973263" y="4664266"/>
                </a:lnTo>
                <a:lnTo>
                  <a:pt x="2268157" y="4664266"/>
                </a:lnTo>
                <a:lnTo>
                  <a:pt x="2268157" y="4959160"/>
                </a:lnTo>
                <a:close/>
                <a:moveTo>
                  <a:pt x="2268157" y="4613466"/>
                </a:moveTo>
                <a:lnTo>
                  <a:pt x="1973263" y="4613466"/>
                </a:lnTo>
                <a:lnTo>
                  <a:pt x="1973263" y="4318572"/>
                </a:lnTo>
                <a:lnTo>
                  <a:pt x="2268157" y="4318572"/>
                </a:lnTo>
                <a:lnTo>
                  <a:pt x="2268157" y="4613466"/>
                </a:lnTo>
                <a:close/>
                <a:moveTo>
                  <a:pt x="2268157" y="4267772"/>
                </a:moveTo>
                <a:lnTo>
                  <a:pt x="1973263" y="4267772"/>
                </a:lnTo>
                <a:lnTo>
                  <a:pt x="1973263" y="3972941"/>
                </a:lnTo>
                <a:lnTo>
                  <a:pt x="2268157" y="3972941"/>
                </a:lnTo>
                <a:lnTo>
                  <a:pt x="2268157" y="4267772"/>
                </a:lnTo>
                <a:close/>
                <a:moveTo>
                  <a:pt x="2268157" y="3922141"/>
                </a:moveTo>
                <a:lnTo>
                  <a:pt x="1973263" y="3922141"/>
                </a:lnTo>
                <a:lnTo>
                  <a:pt x="1973263" y="3627247"/>
                </a:lnTo>
                <a:lnTo>
                  <a:pt x="2268157" y="3627247"/>
                </a:lnTo>
                <a:lnTo>
                  <a:pt x="2268157" y="3922141"/>
                </a:lnTo>
                <a:close/>
                <a:moveTo>
                  <a:pt x="2268157" y="3576447"/>
                </a:moveTo>
                <a:lnTo>
                  <a:pt x="1973263" y="3576447"/>
                </a:lnTo>
                <a:lnTo>
                  <a:pt x="1973263" y="3281553"/>
                </a:lnTo>
                <a:lnTo>
                  <a:pt x="2268157" y="3281553"/>
                </a:lnTo>
                <a:lnTo>
                  <a:pt x="2268157" y="3576447"/>
                </a:lnTo>
                <a:close/>
                <a:moveTo>
                  <a:pt x="2268157" y="3230753"/>
                </a:moveTo>
                <a:lnTo>
                  <a:pt x="1973263" y="3230753"/>
                </a:lnTo>
                <a:lnTo>
                  <a:pt x="1973263" y="2935859"/>
                </a:lnTo>
                <a:lnTo>
                  <a:pt x="2268157" y="2935859"/>
                </a:lnTo>
                <a:lnTo>
                  <a:pt x="2268157" y="3230753"/>
                </a:lnTo>
                <a:close/>
                <a:moveTo>
                  <a:pt x="2268157" y="2885059"/>
                </a:moveTo>
                <a:lnTo>
                  <a:pt x="1973263" y="2885059"/>
                </a:lnTo>
                <a:lnTo>
                  <a:pt x="1973263" y="2590229"/>
                </a:lnTo>
                <a:lnTo>
                  <a:pt x="2268157" y="2590229"/>
                </a:lnTo>
                <a:lnTo>
                  <a:pt x="2268157" y="2885059"/>
                </a:lnTo>
                <a:close/>
                <a:moveTo>
                  <a:pt x="2268157" y="2539429"/>
                </a:moveTo>
                <a:lnTo>
                  <a:pt x="1973263" y="2539429"/>
                </a:lnTo>
                <a:lnTo>
                  <a:pt x="1973263" y="2244535"/>
                </a:lnTo>
                <a:lnTo>
                  <a:pt x="2268157" y="2244535"/>
                </a:lnTo>
                <a:lnTo>
                  <a:pt x="2268157" y="2539429"/>
                </a:lnTo>
                <a:close/>
                <a:moveTo>
                  <a:pt x="2268157" y="2193735"/>
                </a:moveTo>
                <a:lnTo>
                  <a:pt x="1973263" y="2193735"/>
                </a:lnTo>
                <a:lnTo>
                  <a:pt x="1973263" y="1898841"/>
                </a:lnTo>
                <a:lnTo>
                  <a:pt x="2268157" y="1898841"/>
                </a:lnTo>
                <a:lnTo>
                  <a:pt x="2268157" y="2193735"/>
                </a:lnTo>
                <a:close/>
                <a:moveTo>
                  <a:pt x="2268157" y="1848041"/>
                </a:moveTo>
                <a:lnTo>
                  <a:pt x="1973263" y="1848041"/>
                </a:lnTo>
                <a:lnTo>
                  <a:pt x="1973263" y="1553210"/>
                </a:lnTo>
                <a:lnTo>
                  <a:pt x="2268157" y="1553210"/>
                </a:lnTo>
                <a:lnTo>
                  <a:pt x="2268157" y="1848041"/>
                </a:lnTo>
                <a:close/>
                <a:moveTo>
                  <a:pt x="2268157" y="1502410"/>
                </a:moveTo>
                <a:lnTo>
                  <a:pt x="1973263" y="1502410"/>
                </a:lnTo>
                <a:lnTo>
                  <a:pt x="1973263" y="1207516"/>
                </a:lnTo>
                <a:lnTo>
                  <a:pt x="2268157" y="1207516"/>
                </a:lnTo>
                <a:lnTo>
                  <a:pt x="2268157" y="1502410"/>
                </a:lnTo>
                <a:close/>
                <a:moveTo>
                  <a:pt x="2268157" y="1156716"/>
                </a:moveTo>
                <a:lnTo>
                  <a:pt x="1973263" y="1156716"/>
                </a:lnTo>
                <a:lnTo>
                  <a:pt x="1973263" y="861822"/>
                </a:lnTo>
                <a:lnTo>
                  <a:pt x="2268157" y="861822"/>
                </a:lnTo>
                <a:lnTo>
                  <a:pt x="2268157" y="1156716"/>
                </a:lnTo>
                <a:close/>
                <a:moveTo>
                  <a:pt x="2268157" y="811022"/>
                </a:moveTo>
                <a:lnTo>
                  <a:pt x="1973263" y="811022"/>
                </a:lnTo>
                <a:lnTo>
                  <a:pt x="1973263" y="516128"/>
                </a:lnTo>
                <a:lnTo>
                  <a:pt x="2268157" y="516128"/>
                </a:lnTo>
                <a:lnTo>
                  <a:pt x="2268157" y="811022"/>
                </a:lnTo>
                <a:close/>
                <a:moveTo>
                  <a:pt x="2268157" y="465328"/>
                </a:moveTo>
                <a:lnTo>
                  <a:pt x="1973263" y="465328"/>
                </a:lnTo>
                <a:lnTo>
                  <a:pt x="1973263" y="170498"/>
                </a:lnTo>
                <a:lnTo>
                  <a:pt x="2268157" y="170498"/>
                </a:lnTo>
                <a:lnTo>
                  <a:pt x="2268157" y="465328"/>
                </a:lnTo>
                <a:close/>
                <a:moveTo>
                  <a:pt x="2613851" y="6687503"/>
                </a:moveTo>
                <a:lnTo>
                  <a:pt x="2318957" y="6687503"/>
                </a:lnTo>
                <a:lnTo>
                  <a:pt x="2318957" y="6392672"/>
                </a:lnTo>
                <a:lnTo>
                  <a:pt x="2613851" y="6392672"/>
                </a:lnTo>
                <a:lnTo>
                  <a:pt x="2613851" y="6687503"/>
                </a:lnTo>
                <a:close/>
                <a:moveTo>
                  <a:pt x="2613851" y="6341872"/>
                </a:moveTo>
                <a:lnTo>
                  <a:pt x="2318957" y="6341872"/>
                </a:lnTo>
                <a:lnTo>
                  <a:pt x="2318957" y="6046978"/>
                </a:lnTo>
                <a:lnTo>
                  <a:pt x="2613851" y="6046978"/>
                </a:lnTo>
                <a:lnTo>
                  <a:pt x="2613851" y="6341872"/>
                </a:lnTo>
                <a:close/>
                <a:moveTo>
                  <a:pt x="2613851" y="5996178"/>
                </a:moveTo>
                <a:lnTo>
                  <a:pt x="2318957" y="5996178"/>
                </a:lnTo>
                <a:lnTo>
                  <a:pt x="2318957" y="5701284"/>
                </a:lnTo>
                <a:lnTo>
                  <a:pt x="2613851" y="5701284"/>
                </a:lnTo>
                <a:lnTo>
                  <a:pt x="2613851" y="5996178"/>
                </a:lnTo>
                <a:close/>
                <a:moveTo>
                  <a:pt x="2613851" y="5650484"/>
                </a:moveTo>
                <a:lnTo>
                  <a:pt x="2318957" y="5650484"/>
                </a:lnTo>
                <a:lnTo>
                  <a:pt x="2318957" y="5355590"/>
                </a:lnTo>
                <a:lnTo>
                  <a:pt x="2613851" y="5355590"/>
                </a:lnTo>
                <a:lnTo>
                  <a:pt x="2613851" y="5650484"/>
                </a:lnTo>
                <a:close/>
                <a:moveTo>
                  <a:pt x="2613851" y="5304790"/>
                </a:moveTo>
                <a:lnTo>
                  <a:pt x="2318957" y="5304790"/>
                </a:lnTo>
                <a:lnTo>
                  <a:pt x="2318957" y="5009960"/>
                </a:lnTo>
                <a:lnTo>
                  <a:pt x="2613851" y="5009960"/>
                </a:lnTo>
                <a:lnTo>
                  <a:pt x="2613851" y="5304790"/>
                </a:lnTo>
                <a:close/>
                <a:moveTo>
                  <a:pt x="2613851" y="4959160"/>
                </a:moveTo>
                <a:lnTo>
                  <a:pt x="2318957" y="4959160"/>
                </a:lnTo>
                <a:lnTo>
                  <a:pt x="2318957" y="4664266"/>
                </a:lnTo>
                <a:lnTo>
                  <a:pt x="2613851" y="4664266"/>
                </a:lnTo>
                <a:lnTo>
                  <a:pt x="2613851" y="4959160"/>
                </a:lnTo>
                <a:close/>
                <a:moveTo>
                  <a:pt x="2613851" y="4613466"/>
                </a:moveTo>
                <a:lnTo>
                  <a:pt x="2318957" y="4613466"/>
                </a:lnTo>
                <a:lnTo>
                  <a:pt x="2318957" y="4318572"/>
                </a:lnTo>
                <a:lnTo>
                  <a:pt x="2613851" y="4318572"/>
                </a:lnTo>
                <a:lnTo>
                  <a:pt x="2613851" y="4613466"/>
                </a:lnTo>
                <a:close/>
                <a:moveTo>
                  <a:pt x="2613851" y="4267772"/>
                </a:moveTo>
                <a:lnTo>
                  <a:pt x="2318957" y="4267772"/>
                </a:lnTo>
                <a:lnTo>
                  <a:pt x="2318957" y="3972941"/>
                </a:lnTo>
                <a:lnTo>
                  <a:pt x="2613851" y="3972941"/>
                </a:lnTo>
                <a:lnTo>
                  <a:pt x="2613851" y="4267772"/>
                </a:lnTo>
                <a:close/>
                <a:moveTo>
                  <a:pt x="2613851" y="3922141"/>
                </a:moveTo>
                <a:lnTo>
                  <a:pt x="2318957" y="3922141"/>
                </a:lnTo>
                <a:lnTo>
                  <a:pt x="2318957" y="3627247"/>
                </a:lnTo>
                <a:lnTo>
                  <a:pt x="2613851" y="3627247"/>
                </a:lnTo>
                <a:lnTo>
                  <a:pt x="2613851" y="3922141"/>
                </a:lnTo>
                <a:close/>
                <a:moveTo>
                  <a:pt x="2613851" y="3576447"/>
                </a:moveTo>
                <a:lnTo>
                  <a:pt x="2318957" y="3576447"/>
                </a:lnTo>
                <a:lnTo>
                  <a:pt x="2318957" y="3281553"/>
                </a:lnTo>
                <a:lnTo>
                  <a:pt x="2613851" y="3281553"/>
                </a:lnTo>
                <a:lnTo>
                  <a:pt x="2613851" y="3576447"/>
                </a:lnTo>
                <a:close/>
                <a:moveTo>
                  <a:pt x="2613851" y="3230753"/>
                </a:moveTo>
                <a:lnTo>
                  <a:pt x="2318957" y="3230753"/>
                </a:lnTo>
                <a:lnTo>
                  <a:pt x="2318957" y="2935859"/>
                </a:lnTo>
                <a:lnTo>
                  <a:pt x="2613851" y="2935859"/>
                </a:lnTo>
                <a:lnTo>
                  <a:pt x="2613851" y="3230753"/>
                </a:lnTo>
                <a:close/>
                <a:moveTo>
                  <a:pt x="2613851" y="2885059"/>
                </a:moveTo>
                <a:lnTo>
                  <a:pt x="2318957" y="2885059"/>
                </a:lnTo>
                <a:lnTo>
                  <a:pt x="2318957" y="2590229"/>
                </a:lnTo>
                <a:lnTo>
                  <a:pt x="2613851" y="2590229"/>
                </a:lnTo>
                <a:lnTo>
                  <a:pt x="2613851" y="2885059"/>
                </a:lnTo>
                <a:close/>
                <a:moveTo>
                  <a:pt x="2613851" y="2539429"/>
                </a:moveTo>
                <a:lnTo>
                  <a:pt x="2318957" y="2539429"/>
                </a:lnTo>
                <a:lnTo>
                  <a:pt x="2318957" y="2244535"/>
                </a:lnTo>
                <a:lnTo>
                  <a:pt x="2613851" y="2244535"/>
                </a:lnTo>
                <a:lnTo>
                  <a:pt x="2613851" y="2539429"/>
                </a:lnTo>
                <a:close/>
                <a:moveTo>
                  <a:pt x="2613851" y="2193735"/>
                </a:moveTo>
                <a:lnTo>
                  <a:pt x="2318957" y="2193735"/>
                </a:lnTo>
                <a:lnTo>
                  <a:pt x="2318957" y="1898841"/>
                </a:lnTo>
                <a:lnTo>
                  <a:pt x="2613851" y="1898841"/>
                </a:lnTo>
                <a:lnTo>
                  <a:pt x="2613851" y="2193735"/>
                </a:lnTo>
                <a:close/>
                <a:moveTo>
                  <a:pt x="2613851" y="1848041"/>
                </a:moveTo>
                <a:lnTo>
                  <a:pt x="2318957" y="1848041"/>
                </a:lnTo>
                <a:lnTo>
                  <a:pt x="2318957" y="1553210"/>
                </a:lnTo>
                <a:lnTo>
                  <a:pt x="2613851" y="1553210"/>
                </a:lnTo>
                <a:lnTo>
                  <a:pt x="2613851" y="1848041"/>
                </a:lnTo>
                <a:close/>
                <a:moveTo>
                  <a:pt x="2613851" y="1502410"/>
                </a:moveTo>
                <a:lnTo>
                  <a:pt x="2318957" y="1502410"/>
                </a:lnTo>
                <a:lnTo>
                  <a:pt x="2318957" y="1207516"/>
                </a:lnTo>
                <a:lnTo>
                  <a:pt x="2613851" y="1207516"/>
                </a:lnTo>
                <a:lnTo>
                  <a:pt x="2613851" y="1502410"/>
                </a:lnTo>
                <a:close/>
                <a:moveTo>
                  <a:pt x="2613851" y="1156716"/>
                </a:moveTo>
                <a:lnTo>
                  <a:pt x="2318957" y="1156716"/>
                </a:lnTo>
                <a:lnTo>
                  <a:pt x="2318957" y="861822"/>
                </a:lnTo>
                <a:lnTo>
                  <a:pt x="2613851" y="861822"/>
                </a:lnTo>
                <a:lnTo>
                  <a:pt x="2613851" y="1156716"/>
                </a:lnTo>
                <a:close/>
                <a:moveTo>
                  <a:pt x="2613851" y="811022"/>
                </a:moveTo>
                <a:lnTo>
                  <a:pt x="2318957" y="811022"/>
                </a:lnTo>
                <a:lnTo>
                  <a:pt x="2318957" y="516128"/>
                </a:lnTo>
                <a:lnTo>
                  <a:pt x="2613851" y="516128"/>
                </a:lnTo>
                <a:lnTo>
                  <a:pt x="2613851" y="811022"/>
                </a:lnTo>
                <a:close/>
                <a:moveTo>
                  <a:pt x="2613851" y="465328"/>
                </a:moveTo>
                <a:lnTo>
                  <a:pt x="2318957" y="465328"/>
                </a:lnTo>
                <a:lnTo>
                  <a:pt x="2318957" y="170498"/>
                </a:lnTo>
                <a:lnTo>
                  <a:pt x="2613851" y="170498"/>
                </a:lnTo>
                <a:lnTo>
                  <a:pt x="2613851" y="465328"/>
                </a:lnTo>
                <a:close/>
                <a:moveTo>
                  <a:pt x="2959545" y="6687503"/>
                </a:moveTo>
                <a:lnTo>
                  <a:pt x="2664651" y="6687503"/>
                </a:lnTo>
                <a:lnTo>
                  <a:pt x="2664651" y="6392672"/>
                </a:lnTo>
                <a:lnTo>
                  <a:pt x="2959545" y="6392672"/>
                </a:lnTo>
                <a:lnTo>
                  <a:pt x="2959545" y="6687503"/>
                </a:lnTo>
                <a:close/>
                <a:moveTo>
                  <a:pt x="2959545" y="6341872"/>
                </a:moveTo>
                <a:lnTo>
                  <a:pt x="2664651" y="6341872"/>
                </a:lnTo>
                <a:lnTo>
                  <a:pt x="2664651" y="6046978"/>
                </a:lnTo>
                <a:lnTo>
                  <a:pt x="2959545" y="6046978"/>
                </a:lnTo>
                <a:lnTo>
                  <a:pt x="2959545" y="6341872"/>
                </a:lnTo>
                <a:close/>
                <a:moveTo>
                  <a:pt x="2959545" y="5996178"/>
                </a:moveTo>
                <a:lnTo>
                  <a:pt x="2664651" y="5996178"/>
                </a:lnTo>
                <a:lnTo>
                  <a:pt x="2664651" y="5701284"/>
                </a:lnTo>
                <a:lnTo>
                  <a:pt x="2959545" y="5701284"/>
                </a:lnTo>
                <a:lnTo>
                  <a:pt x="2959545" y="5996178"/>
                </a:lnTo>
                <a:close/>
                <a:moveTo>
                  <a:pt x="2959545" y="5650484"/>
                </a:moveTo>
                <a:lnTo>
                  <a:pt x="2664651" y="5650484"/>
                </a:lnTo>
                <a:lnTo>
                  <a:pt x="2664651" y="5355590"/>
                </a:lnTo>
                <a:lnTo>
                  <a:pt x="2959545" y="5355590"/>
                </a:lnTo>
                <a:lnTo>
                  <a:pt x="2959545" y="5650484"/>
                </a:lnTo>
                <a:close/>
                <a:moveTo>
                  <a:pt x="2959545" y="5304790"/>
                </a:moveTo>
                <a:lnTo>
                  <a:pt x="2664651" y="5304790"/>
                </a:lnTo>
                <a:lnTo>
                  <a:pt x="2664651" y="5009960"/>
                </a:lnTo>
                <a:lnTo>
                  <a:pt x="2959545" y="5009960"/>
                </a:lnTo>
                <a:lnTo>
                  <a:pt x="2959545" y="5304790"/>
                </a:lnTo>
                <a:close/>
                <a:moveTo>
                  <a:pt x="2959545" y="4959160"/>
                </a:moveTo>
                <a:lnTo>
                  <a:pt x="2664651" y="4959160"/>
                </a:lnTo>
                <a:lnTo>
                  <a:pt x="2664651" y="4664266"/>
                </a:lnTo>
                <a:lnTo>
                  <a:pt x="2959545" y="4664266"/>
                </a:lnTo>
                <a:lnTo>
                  <a:pt x="2959545" y="4959160"/>
                </a:lnTo>
                <a:close/>
                <a:moveTo>
                  <a:pt x="2959545" y="4613466"/>
                </a:moveTo>
                <a:lnTo>
                  <a:pt x="2664651" y="4613466"/>
                </a:lnTo>
                <a:lnTo>
                  <a:pt x="2664651" y="4318572"/>
                </a:lnTo>
                <a:lnTo>
                  <a:pt x="2959545" y="4318572"/>
                </a:lnTo>
                <a:lnTo>
                  <a:pt x="2959545" y="4613466"/>
                </a:lnTo>
                <a:close/>
                <a:moveTo>
                  <a:pt x="2959545" y="4267772"/>
                </a:moveTo>
                <a:lnTo>
                  <a:pt x="2664651" y="4267772"/>
                </a:lnTo>
                <a:lnTo>
                  <a:pt x="2664651" y="3972941"/>
                </a:lnTo>
                <a:lnTo>
                  <a:pt x="2959545" y="3972941"/>
                </a:lnTo>
                <a:lnTo>
                  <a:pt x="2959545" y="4267772"/>
                </a:lnTo>
                <a:close/>
                <a:moveTo>
                  <a:pt x="2959545" y="3922141"/>
                </a:moveTo>
                <a:lnTo>
                  <a:pt x="2664651" y="3922141"/>
                </a:lnTo>
                <a:lnTo>
                  <a:pt x="2664651" y="3627247"/>
                </a:lnTo>
                <a:lnTo>
                  <a:pt x="2959545" y="3627247"/>
                </a:lnTo>
                <a:lnTo>
                  <a:pt x="2959545" y="3922141"/>
                </a:lnTo>
                <a:close/>
                <a:moveTo>
                  <a:pt x="2959545" y="3576447"/>
                </a:moveTo>
                <a:lnTo>
                  <a:pt x="2664651" y="3576447"/>
                </a:lnTo>
                <a:lnTo>
                  <a:pt x="2664651" y="3281553"/>
                </a:lnTo>
                <a:lnTo>
                  <a:pt x="2959545" y="3281553"/>
                </a:lnTo>
                <a:lnTo>
                  <a:pt x="2959545" y="3576447"/>
                </a:lnTo>
                <a:close/>
                <a:moveTo>
                  <a:pt x="2959545" y="3230753"/>
                </a:moveTo>
                <a:lnTo>
                  <a:pt x="2664651" y="3230753"/>
                </a:lnTo>
                <a:lnTo>
                  <a:pt x="2664651" y="2935859"/>
                </a:lnTo>
                <a:lnTo>
                  <a:pt x="2959545" y="2935859"/>
                </a:lnTo>
                <a:lnTo>
                  <a:pt x="2959545" y="3230753"/>
                </a:lnTo>
                <a:close/>
                <a:moveTo>
                  <a:pt x="2959545" y="2885059"/>
                </a:moveTo>
                <a:lnTo>
                  <a:pt x="2664651" y="2885059"/>
                </a:lnTo>
                <a:lnTo>
                  <a:pt x="2664651" y="2590229"/>
                </a:lnTo>
                <a:lnTo>
                  <a:pt x="2959545" y="2590229"/>
                </a:lnTo>
                <a:lnTo>
                  <a:pt x="2959545" y="2885059"/>
                </a:lnTo>
                <a:close/>
                <a:moveTo>
                  <a:pt x="2959545" y="2539429"/>
                </a:moveTo>
                <a:lnTo>
                  <a:pt x="2664651" y="2539429"/>
                </a:lnTo>
                <a:lnTo>
                  <a:pt x="2664651" y="2244535"/>
                </a:lnTo>
                <a:lnTo>
                  <a:pt x="2959545" y="2244535"/>
                </a:lnTo>
                <a:lnTo>
                  <a:pt x="2959545" y="2539429"/>
                </a:lnTo>
                <a:close/>
                <a:moveTo>
                  <a:pt x="2959545" y="2193735"/>
                </a:moveTo>
                <a:lnTo>
                  <a:pt x="2664651" y="2193735"/>
                </a:lnTo>
                <a:lnTo>
                  <a:pt x="2664651" y="1898841"/>
                </a:lnTo>
                <a:lnTo>
                  <a:pt x="2959545" y="1898841"/>
                </a:lnTo>
                <a:lnTo>
                  <a:pt x="2959545" y="2193735"/>
                </a:lnTo>
                <a:close/>
                <a:moveTo>
                  <a:pt x="2959545" y="1848041"/>
                </a:moveTo>
                <a:lnTo>
                  <a:pt x="2664651" y="1848041"/>
                </a:lnTo>
                <a:lnTo>
                  <a:pt x="2664651" y="1553210"/>
                </a:lnTo>
                <a:lnTo>
                  <a:pt x="2959545" y="1553210"/>
                </a:lnTo>
                <a:lnTo>
                  <a:pt x="2959545" y="1848041"/>
                </a:lnTo>
                <a:close/>
                <a:moveTo>
                  <a:pt x="2959545" y="1502410"/>
                </a:moveTo>
                <a:lnTo>
                  <a:pt x="2664651" y="1502410"/>
                </a:lnTo>
                <a:lnTo>
                  <a:pt x="2664651" y="1207516"/>
                </a:lnTo>
                <a:lnTo>
                  <a:pt x="2959545" y="1207516"/>
                </a:lnTo>
                <a:lnTo>
                  <a:pt x="2959545" y="1502410"/>
                </a:lnTo>
                <a:close/>
                <a:moveTo>
                  <a:pt x="2959545" y="1156716"/>
                </a:moveTo>
                <a:lnTo>
                  <a:pt x="2664651" y="1156716"/>
                </a:lnTo>
                <a:lnTo>
                  <a:pt x="2664651" y="861822"/>
                </a:lnTo>
                <a:lnTo>
                  <a:pt x="2959545" y="861822"/>
                </a:lnTo>
                <a:lnTo>
                  <a:pt x="2959545" y="1156716"/>
                </a:lnTo>
                <a:close/>
                <a:moveTo>
                  <a:pt x="2959545" y="811022"/>
                </a:moveTo>
                <a:lnTo>
                  <a:pt x="2664651" y="811022"/>
                </a:lnTo>
                <a:lnTo>
                  <a:pt x="2664651" y="516128"/>
                </a:lnTo>
                <a:lnTo>
                  <a:pt x="2959545" y="516128"/>
                </a:lnTo>
                <a:lnTo>
                  <a:pt x="2959545" y="811022"/>
                </a:lnTo>
                <a:close/>
                <a:moveTo>
                  <a:pt x="2959545" y="465328"/>
                </a:moveTo>
                <a:lnTo>
                  <a:pt x="2664651" y="465328"/>
                </a:lnTo>
                <a:lnTo>
                  <a:pt x="2664651" y="170498"/>
                </a:lnTo>
                <a:lnTo>
                  <a:pt x="2959545" y="170498"/>
                </a:lnTo>
                <a:lnTo>
                  <a:pt x="2959545" y="465328"/>
                </a:lnTo>
                <a:close/>
                <a:moveTo>
                  <a:pt x="3305175" y="6687503"/>
                </a:moveTo>
                <a:lnTo>
                  <a:pt x="3010345" y="6687503"/>
                </a:lnTo>
                <a:lnTo>
                  <a:pt x="3010345" y="6392672"/>
                </a:lnTo>
                <a:lnTo>
                  <a:pt x="3305175" y="6392672"/>
                </a:lnTo>
                <a:lnTo>
                  <a:pt x="3305175" y="6687503"/>
                </a:lnTo>
                <a:close/>
                <a:moveTo>
                  <a:pt x="3305175" y="6341872"/>
                </a:moveTo>
                <a:lnTo>
                  <a:pt x="3010345" y="6341872"/>
                </a:lnTo>
                <a:lnTo>
                  <a:pt x="3010345" y="6046978"/>
                </a:lnTo>
                <a:lnTo>
                  <a:pt x="3305175" y="6046978"/>
                </a:lnTo>
                <a:lnTo>
                  <a:pt x="3305175" y="6341872"/>
                </a:lnTo>
                <a:close/>
                <a:moveTo>
                  <a:pt x="3305175" y="5996178"/>
                </a:moveTo>
                <a:lnTo>
                  <a:pt x="3010345" y="5996178"/>
                </a:lnTo>
                <a:lnTo>
                  <a:pt x="3010345" y="5701284"/>
                </a:lnTo>
                <a:lnTo>
                  <a:pt x="3305175" y="5701284"/>
                </a:lnTo>
                <a:lnTo>
                  <a:pt x="3305175" y="5996178"/>
                </a:lnTo>
                <a:close/>
                <a:moveTo>
                  <a:pt x="3305175" y="5650484"/>
                </a:moveTo>
                <a:lnTo>
                  <a:pt x="3010345" y="5650484"/>
                </a:lnTo>
                <a:lnTo>
                  <a:pt x="3010345" y="5355590"/>
                </a:lnTo>
                <a:lnTo>
                  <a:pt x="3305175" y="5355590"/>
                </a:lnTo>
                <a:lnTo>
                  <a:pt x="3305175" y="5650484"/>
                </a:lnTo>
                <a:close/>
                <a:moveTo>
                  <a:pt x="3305175" y="5304790"/>
                </a:moveTo>
                <a:lnTo>
                  <a:pt x="3010345" y="5304790"/>
                </a:lnTo>
                <a:lnTo>
                  <a:pt x="3010345" y="5009960"/>
                </a:lnTo>
                <a:lnTo>
                  <a:pt x="3305175" y="5009960"/>
                </a:lnTo>
                <a:lnTo>
                  <a:pt x="3305175" y="5304790"/>
                </a:lnTo>
                <a:close/>
                <a:moveTo>
                  <a:pt x="3305175" y="4959160"/>
                </a:moveTo>
                <a:lnTo>
                  <a:pt x="3010345" y="4959160"/>
                </a:lnTo>
                <a:lnTo>
                  <a:pt x="3010345" y="4664266"/>
                </a:lnTo>
                <a:lnTo>
                  <a:pt x="3305175" y="4664266"/>
                </a:lnTo>
                <a:lnTo>
                  <a:pt x="3305175" y="4959160"/>
                </a:lnTo>
                <a:close/>
                <a:moveTo>
                  <a:pt x="3305175" y="4613466"/>
                </a:moveTo>
                <a:lnTo>
                  <a:pt x="3010345" y="4613466"/>
                </a:lnTo>
                <a:lnTo>
                  <a:pt x="3010345" y="4318572"/>
                </a:lnTo>
                <a:lnTo>
                  <a:pt x="3305175" y="4318572"/>
                </a:lnTo>
                <a:lnTo>
                  <a:pt x="3305175" y="4613466"/>
                </a:lnTo>
                <a:close/>
                <a:moveTo>
                  <a:pt x="3305175" y="4267772"/>
                </a:moveTo>
                <a:lnTo>
                  <a:pt x="3010345" y="4267772"/>
                </a:lnTo>
                <a:lnTo>
                  <a:pt x="3010345" y="3972941"/>
                </a:lnTo>
                <a:lnTo>
                  <a:pt x="3305175" y="3972941"/>
                </a:lnTo>
                <a:lnTo>
                  <a:pt x="3305175" y="4267772"/>
                </a:lnTo>
                <a:close/>
                <a:moveTo>
                  <a:pt x="3305175" y="3922141"/>
                </a:moveTo>
                <a:lnTo>
                  <a:pt x="3010345" y="3922141"/>
                </a:lnTo>
                <a:lnTo>
                  <a:pt x="3010345" y="3627247"/>
                </a:lnTo>
                <a:lnTo>
                  <a:pt x="3305175" y="3627247"/>
                </a:lnTo>
                <a:lnTo>
                  <a:pt x="3305175" y="3922141"/>
                </a:lnTo>
                <a:close/>
                <a:moveTo>
                  <a:pt x="3305175" y="3576447"/>
                </a:moveTo>
                <a:lnTo>
                  <a:pt x="3010345" y="3576447"/>
                </a:lnTo>
                <a:lnTo>
                  <a:pt x="3010345" y="3281553"/>
                </a:lnTo>
                <a:lnTo>
                  <a:pt x="3305175" y="3281553"/>
                </a:lnTo>
                <a:lnTo>
                  <a:pt x="3305175" y="3576447"/>
                </a:lnTo>
                <a:close/>
                <a:moveTo>
                  <a:pt x="3305175" y="3230753"/>
                </a:moveTo>
                <a:lnTo>
                  <a:pt x="3010345" y="3230753"/>
                </a:lnTo>
                <a:lnTo>
                  <a:pt x="3010345" y="2935859"/>
                </a:lnTo>
                <a:lnTo>
                  <a:pt x="3305175" y="2935859"/>
                </a:lnTo>
                <a:lnTo>
                  <a:pt x="3305175" y="3230753"/>
                </a:lnTo>
                <a:close/>
                <a:moveTo>
                  <a:pt x="3305175" y="2885059"/>
                </a:moveTo>
                <a:lnTo>
                  <a:pt x="3010345" y="2885059"/>
                </a:lnTo>
                <a:lnTo>
                  <a:pt x="3010345" y="2590229"/>
                </a:lnTo>
                <a:lnTo>
                  <a:pt x="3305175" y="2590229"/>
                </a:lnTo>
                <a:lnTo>
                  <a:pt x="3305175" y="2885059"/>
                </a:lnTo>
                <a:close/>
                <a:moveTo>
                  <a:pt x="3305175" y="2539429"/>
                </a:moveTo>
                <a:lnTo>
                  <a:pt x="3010345" y="2539429"/>
                </a:lnTo>
                <a:lnTo>
                  <a:pt x="3010345" y="2244535"/>
                </a:lnTo>
                <a:lnTo>
                  <a:pt x="3305175" y="2244535"/>
                </a:lnTo>
                <a:lnTo>
                  <a:pt x="3305175" y="2539429"/>
                </a:lnTo>
                <a:close/>
                <a:moveTo>
                  <a:pt x="3305175" y="2193735"/>
                </a:moveTo>
                <a:lnTo>
                  <a:pt x="3010345" y="2193735"/>
                </a:lnTo>
                <a:lnTo>
                  <a:pt x="3010345" y="1898841"/>
                </a:lnTo>
                <a:lnTo>
                  <a:pt x="3305175" y="1898841"/>
                </a:lnTo>
                <a:lnTo>
                  <a:pt x="3305175" y="2193735"/>
                </a:lnTo>
                <a:close/>
                <a:moveTo>
                  <a:pt x="3305175" y="1848041"/>
                </a:moveTo>
                <a:lnTo>
                  <a:pt x="3010345" y="1848041"/>
                </a:lnTo>
                <a:lnTo>
                  <a:pt x="3010345" y="1553210"/>
                </a:lnTo>
                <a:lnTo>
                  <a:pt x="3305175" y="1553210"/>
                </a:lnTo>
                <a:lnTo>
                  <a:pt x="3305175" y="1848041"/>
                </a:lnTo>
                <a:close/>
                <a:moveTo>
                  <a:pt x="3305175" y="1502410"/>
                </a:moveTo>
                <a:lnTo>
                  <a:pt x="3010345" y="1502410"/>
                </a:lnTo>
                <a:lnTo>
                  <a:pt x="3010345" y="1207516"/>
                </a:lnTo>
                <a:lnTo>
                  <a:pt x="3305175" y="1207516"/>
                </a:lnTo>
                <a:lnTo>
                  <a:pt x="3305175" y="1502410"/>
                </a:lnTo>
                <a:close/>
                <a:moveTo>
                  <a:pt x="3305175" y="1156716"/>
                </a:moveTo>
                <a:lnTo>
                  <a:pt x="3010345" y="1156716"/>
                </a:lnTo>
                <a:lnTo>
                  <a:pt x="3010345" y="861822"/>
                </a:lnTo>
                <a:lnTo>
                  <a:pt x="3305175" y="861822"/>
                </a:lnTo>
                <a:lnTo>
                  <a:pt x="3305175" y="1156716"/>
                </a:lnTo>
                <a:close/>
                <a:moveTo>
                  <a:pt x="3305175" y="811022"/>
                </a:moveTo>
                <a:lnTo>
                  <a:pt x="3010345" y="811022"/>
                </a:lnTo>
                <a:lnTo>
                  <a:pt x="3010345" y="516128"/>
                </a:lnTo>
                <a:lnTo>
                  <a:pt x="3305175" y="516128"/>
                </a:lnTo>
                <a:lnTo>
                  <a:pt x="3305175" y="811022"/>
                </a:lnTo>
                <a:close/>
                <a:moveTo>
                  <a:pt x="3305175" y="465328"/>
                </a:moveTo>
                <a:lnTo>
                  <a:pt x="3010345" y="465328"/>
                </a:lnTo>
                <a:lnTo>
                  <a:pt x="3010345" y="170498"/>
                </a:lnTo>
                <a:lnTo>
                  <a:pt x="3305175" y="170498"/>
                </a:lnTo>
                <a:lnTo>
                  <a:pt x="3305175" y="465328"/>
                </a:lnTo>
                <a:close/>
                <a:moveTo>
                  <a:pt x="3650869" y="6687503"/>
                </a:moveTo>
                <a:lnTo>
                  <a:pt x="3355975" y="6687503"/>
                </a:lnTo>
                <a:lnTo>
                  <a:pt x="3355975" y="6392672"/>
                </a:lnTo>
                <a:lnTo>
                  <a:pt x="3650869" y="6392672"/>
                </a:lnTo>
                <a:lnTo>
                  <a:pt x="3650869" y="6687503"/>
                </a:lnTo>
                <a:close/>
                <a:moveTo>
                  <a:pt x="3650869" y="6341872"/>
                </a:moveTo>
                <a:lnTo>
                  <a:pt x="3355975" y="6341872"/>
                </a:lnTo>
                <a:lnTo>
                  <a:pt x="3355975" y="6046978"/>
                </a:lnTo>
                <a:lnTo>
                  <a:pt x="3650869" y="6046978"/>
                </a:lnTo>
                <a:lnTo>
                  <a:pt x="3650869" y="6341872"/>
                </a:lnTo>
                <a:close/>
                <a:moveTo>
                  <a:pt x="3650869" y="5996178"/>
                </a:moveTo>
                <a:lnTo>
                  <a:pt x="3355975" y="5996178"/>
                </a:lnTo>
                <a:lnTo>
                  <a:pt x="3355975" y="5701284"/>
                </a:lnTo>
                <a:lnTo>
                  <a:pt x="3650869" y="5701284"/>
                </a:lnTo>
                <a:lnTo>
                  <a:pt x="3650869" y="5996178"/>
                </a:lnTo>
                <a:close/>
                <a:moveTo>
                  <a:pt x="3650869" y="5650484"/>
                </a:moveTo>
                <a:lnTo>
                  <a:pt x="3355975" y="5650484"/>
                </a:lnTo>
                <a:lnTo>
                  <a:pt x="3355975" y="5355590"/>
                </a:lnTo>
                <a:lnTo>
                  <a:pt x="3650869" y="5355590"/>
                </a:lnTo>
                <a:lnTo>
                  <a:pt x="3650869" y="5650484"/>
                </a:lnTo>
                <a:close/>
                <a:moveTo>
                  <a:pt x="3650869" y="5304790"/>
                </a:moveTo>
                <a:lnTo>
                  <a:pt x="3355975" y="5304790"/>
                </a:lnTo>
                <a:lnTo>
                  <a:pt x="3355975" y="5009960"/>
                </a:lnTo>
                <a:lnTo>
                  <a:pt x="3650869" y="5009960"/>
                </a:lnTo>
                <a:lnTo>
                  <a:pt x="3650869" y="5304790"/>
                </a:lnTo>
                <a:close/>
                <a:moveTo>
                  <a:pt x="3650869" y="4959160"/>
                </a:moveTo>
                <a:lnTo>
                  <a:pt x="3355975" y="4959160"/>
                </a:lnTo>
                <a:lnTo>
                  <a:pt x="3355975" y="4664266"/>
                </a:lnTo>
                <a:lnTo>
                  <a:pt x="3650869" y="4664266"/>
                </a:lnTo>
                <a:lnTo>
                  <a:pt x="3650869" y="4959160"/>
                </a:lnTo>
                <a:close/>
                <a:moveTo>
                  <a:pt x="3650869" y="4613466"/>
                </a:moveTo>
                <a:lnTo>
                  <a:pt x="3355975" y="4613466"/>
                </a:lnTo>
                <a:lnTo>
                  <a:pt x="3355975" y="4318572"/>
                </a:lnTo>
                <a:lnTo>
                  <a:pt x="3650869" y="4318572"/>
                </a:lnTo>
                <a:lnTo>
                  <a:pt x="3650869" y="4613466"/>
                </a:lnTo>
                <a:close/>
                <a:moveTo>
                  <a:pt x="3650869" y="4267772"/>
                </a:moveTo>
                <a:lnTo>
                  <a:pt x="3355975" y="4267772"/>
                </a:lnTo>
                <a:lnTo>
                  <a:pt x="3355975" y="3972941"/>
                </a:lnTo>
                <a:lnTo>
                  <a:pt x="3650869" y="3972941"/>
                </a:lnTo>
                <a:lnTo>
                  <a:pt x="3650869" y="4267772"/>
                </a:lnTo>
                <a:close/>
                <a:moveTo>
                  <a:pt x="3650869" y="3922141"/>
                </a:moveTo>
                <a:lnTo>
                  <a:pt x="3355975" y="3922141"/>
                </a:lnTo>
                <a:lnTo>
                  <a:pt x="3355975" y="3627247"/>
                </a:lnTo>
                <a:lnTo>
                  <a:pt x="3650869" y="3627247"/>
                </a:lnTo>
                <a:lnTo>
                  <a:pt x="3650869" y="3922141"/>
                </a:lnTo>
                <a:close/>
                <a:moveTo>
                  <a:pt x="3650869" y="3576447"/>
                </a:moveTo>
                <a:lnTo>
                  <a:pt x="3355975" y="3576447"/>
                </a:lnTo>
                <a:lnTo>
                  <a:pt x="3355975" y="3281553"/>
                </a:lnTo>
                <a:lnTo>
                  <a:pt x="3650869" y="3281553"/>
                </a:lnTo>
                <a:lnTo>
                  <a:pt x="3650869" y="3576447"/>
                </a:lnTo>
                <a:close/>
                <a:moveTo>
                  <a:pt x="3650869" y="3230753"/>
                </a:moveTo>
                <a:lnTo>
                  <a:pt x="3355975" y="3230753"/>
                </a:lnTo>
                <a:lnTo>
                  <a:pt x="3355975" y="2935859"/>
                </a:lnTo>
                <a:lnTo>
                  <a:pt x="3650869" y="2935859"/>
                </a:lnTo>
                <a:lnTo>
                  <a:pt x="3650869" y="3230753"/>
                </a:lnTo>
                <a:close/>
                <a:moveTo>
                  <a:pt x="3650869" y="2885059"/>
                </a:moveTo>
                <a:lnTo>
                  <a:pt x="3355975" y="2885059"/>
                </a:lnTo>
                <a:lnTo>
                  <a:pt x="3355975" y="2590229"/>
                </a:lnTo>
                <a:lnTo>
                  <a:pt x="3650869" y="2590229"/>
                </a:lnTo>
                <a:lnTo>
                  <a:pt x="3650869" y="2885059"/>
                </a:lnTo>
                <a:close/>
                <a:moveTo>
                  <a:pt x="3650869" y="2539429"/>
                </a:moveTo>
                <a:lnTo>
                  <a:pt x="3355975" y="2539429"/>
                </a:lnTo>
                <a:lnTo>
                  <a:pt x="3355975" y="2244535"/>
                </a:lnTo>
                <a:lnTo>
                  <a:pt x="3650869" y="2244535"/>
                </a:lnTo>
                <a:lnTo>
                  <a:pt x="3650869" y="2539429"/>
                </a:lnTo>
                <a:close/>
                <a:moveTo>
                  <a:pt x="3650869" y="2193735"/>
                </a:moveTo>
                <a:lnTo>
                  <a:pt x="3355975" y="2193735"/>
                </a:lnTo>
                <a:lnTo>
                  <a:pt x="3355975" y="1898841"/>
                </a:lnTo>
                <a:lnTo>
                  <a:pt x="3650869" y="1898841"/>
                </a:lnTo>
                <a:lnTo>
                  <a:pt x="3650869" y="2193735"/>
                </a:lnTo>
                <a:close/>
                <a:moveTo>
                  <a:pt x="3650869" y="1848041"/>
                </a:moveTo>
                <a:lnTo>
                  <a:pt x="3355975" y="1848041"/>
                </a:lnTo>
                <a:lnTo>
                  <a:pt x="3355975" y="1553210"/>
                </a:lnTo>
                <a:lnTo>
                  <a:pt x="3650869" y="1553210"/>
                </a:lnTo>
                <a:lnTo>
                  <a:pt x="3650869" y="1848041"/>
                </a:lnTo>
                <a:close/>
                <a:moveTo>
                  <a:pt x="3650869" y="1502410"/>
                </a:moveTo>
                <a:lnTo>
                  <a:pt x="3355975" y="1502410"/>
                </a:lnTo>
                <a:lnTo>
                  <a:pt x="3355975" y="1207516"/>
                </a:lnTo>
                <a:lnTo>
                  <a:pt x="3650869" y="1207516"/>
                </a:lnTo>
                <a:lnTo>
                  <a:pt x="3650869" y="1502410"/>
                </a:lnTo>
                <a:close/>
                <a:moveTo>
                  <a:pt x="3650869" y="1156716"/>
                </a:moveTo>
                <a:lnTo>
                  <a:pt x="3355975" y="1156716"/>
                </a:lnTo>
                <a:lnTo>
                  <a:pt x="3355975" y="861822"/>
                </a:lnTo>
                <a:lnTo>
                  <a:pt x="3650869" y="861822"/>
                </a:lnTo>
                <a:lnTo>
                  <a:pt x="3650869" y="1156716"/>
                </a:lnTo>
                <a:close/>
                <a:moveTo>
                  <a:pt x="3650869" y="811022"/>
                </a:moveTo>
                <a:lnTo>
                  <a:pt x="3355975" y="811022"/>
                </a:lnTo>
                <a:lnTo>
                  <a:pt x="3355975" y="516128"/>
                </a:lnTo>
                <a:lnTo>
                  <a:pt x="3650869" y="516128"/>
                </a:lnTo>
                <a:lnTo>
                  <a:pt x="3650869" y="811022"/>
                </a:lnTo>
                <a:close/>
                <a:moveTo>
                  <a:pt x="3650869" y="465328"/>
                </a:moveTo>
                <a:lnTo>
                  <a:pt x="3355975" y="465328"/>
                </a:lnTo>
                <a:lnTo>
                  <a:pt x="3355975" y="170498"/>
                </a:lnTo>
                <a:lnTo>
                  <a:pt x="3650869" y="170498"/>
                </a:lnTo>
                <a:lnTo>
                  <a:pt x="3650869" y="465328"/>
                </a:lnTo>
                <a:close/>
                <a:moveTo>
                  <a:pt x="3996563" y="6687503"/>
                </a:moveTo>
                <a:lnTo>
                  <a:pt x="3701669" y="6687503"/>
                </a:lnTo>
                <a:lnTo>
                  <a:pt x="3701669" y="6392672"/>
                </a:lnTo>
                <a:lnTo>
                  <a:pt x="3996563" y="6392672"/>
                </a:lnTo>
                <a:lnTo>
                  <a:pt x="3996563" y="6687503"/>
                </a:lnTo>
                <a:close/>
                <a:moveTo>
                  <a:pt x="3996563" y="6341872"/>
                </a:moveTo>
                <a:lnTo>
                  <a:pt x="3701669" y="6341872"/>
                </a:lnTo>
                <a:lnTo>
                  <a:pt x="3701669" y="6046978"/>
                </a:lnTo>
                <a:lnTo>
                  <a:pt x="3996563" y="6046978"/>
                </a:lnTo>
                <a:lnTo>
                  <a:pt x="3996563" y="6341872"/>
                </a:lnTo>
                <a:close/>
                <a:moveTo>
                  <a:pt x="3996563" y="5996178"/>
                </a:moveTo>
                <a:lnTo>
                  <a:pt x="3701669" y="5996178"/>
                </a:lnTo>
                <a:lnTo>
                  <a:pt x="3701669" y="5701284"/>
                </a:lnTo>
                <a:lnTo>
                  <a:pt x="3996563" y="5701284"/>
                </a:lnTo>
                <a:lnTo>
                  <a:pt x="3996563" y="5996178"/>
                </a:lnTo>
                <a:close/>
                <a:moveTo>
                  <a:pt x="3996563" y="5650484"/>
                </a:moveTo>
                <a:lnTo>
                  <a:pt x="3701669" y="5650484"/>
                </a:lnTo>
                <a:lnTo>
                  <a:pt x="3701669" y="5355590"/>
                </a:lnTo>
                <a:lnTo>
                  <a:pt x="3996563" y="5355590"/>
                </a:lnTo>
                <a:lnTo>
                  <a:pt x="3996563" y="5650484"/>
                </a:lnTo>
                <a:close/>
                <a:moveTo>
                  <a:pt x="3996563" y="5304790"/>
                </a:moveTo>
                <a:lnTo>
                  <a:pt x="3701669" y="5304790"/>
                </a:lnTo>
                <a:lnTo>
                  <a:pt x="3701669" y="5009960"/>
                </a:lnTo>
                <a:lnTo>
                  <a:pt x="3996563" y="5009960"/>
                </a:lnTo>
                <a:lnTo>
                  <a:pt x="3996563" y="5304790"/>
                </a:lnTo>
                <a:close/>
                <a:moveTo>
                  <a:pt x="3996563" y="4959160"/>
                </a:moveTo>
                <a:lnTo>
                  <a:pt x="3701669" y="4959160"/>
                </a:lnTo>
                <a:lnTo>
                  <a:pt x="3701669" y="4664266"/>
                </a:lnTo>
                <a:lnTo>
                  <a:pt x="3996563" y="4664266"/>
                </a:lnTo>
                <a:lnTo>
                  <a:pt x="3996563" y="4959160"/>
                </a:lnTo>
                <a:close/>
                <a:moveTo>
                  <a:pt x="3996563" y="4613466"/>
                </a:moveTo>
                <a:lnTo>
                  <a:pt x="3701669" y="4613466"/>
                </a:lnTo>
                <a:lnTo>
                  <a:pt x="3701669" y="4318572"/>
                </a:lnTo>
                <a:lnTo>
                  <a:pt x="3996563" y="4318572"/>
                </a:lnTo>
                <a:lnTo>
                  <a:pt x="3996563" y="4613466"/>
                </a:lnTo>
                <a:close/>
                <a:moveTo>
                  <a:pt x="3996563" y="4267772"/>
                </a:moveTo>
                <a:lnTo>
                  <a:pt x="3701669" y="4267772"/>
                </a:lnTo>
                <a:lnTo>
                  <a:pt x="3701669" y="3972941"/>
                </a:lnTo>
                <a:lnTo>
                  <a:pt x="3996563" y="3972941"/>
                </a:lnTo>
                <a:lnTo>
                  <a:pt x="3996563" y="4267772"/>
                </a:lnTo>
                <a:close/>
                <a:moveTo>
                  <a:pt x="3996563" y="3922141"/>
                </a:moveTo>
                <a:lnTo>
                  <a:pt x="3701669" y="3922141"/>
                </a:lnTo>
                <a:lnTo>
                  <a:pt x="3701669" y="3627247"/>
                </a:lnTo>
                <a:lnTo>
                  <a:pt x="3996563" y="3627247"/>
                </a:lnTo>
                <a:lnTo>
                  <a:pt x="3996563" y="3922141"/>
                </a:lnTo>
                <a:close/>
                <a:moveTo>
                  <a:pt x="3996563" y="3576447"/>
                </a:moveTo>
                <a:lnTo>
                  <a:pt x="3701669" y="3576447"/>
                </a:lnTo>
                <a:lnTo>
                  <a:pt x="3701669" y="3281553"/>
                </a:lnTo>
                <a:lnTo>
                  <a:pt x="3996563" y="3281553"/>
                </a:lnTo>
                <a:lnTo>
                  <a:pt x="3996563" y="3576447"/>
                </a:lnTo>
                <a:close/>
                <a:moveTo>
                  <a:pt x="3996563" y="3230753"/>
                </a:moveTo>
                <a:lnTo>
                  <a:pt x="3701669" y="3230753"/>
                </a:lnTo>
                <a:lnTo>
                  <a:pt x="3701669" y="2935859"/>
                </a:lnTo>
                <a:lnTo>
                  <a:pt x="3996563" y="2935859"/>
                </a:lnTo>
                <a:lnTo>
                  <a:pt x="3996563" y="3230753"/>
                </a:lnTo>
                <a:close/>
                <a:moveTo>
                  <a:pt x="3996563" y="2885059"/>
                </a:moveTo>
                <a:lnTo>
                  <a:pt x="3701669" y="2885059"/>
                </a:lnTo>
                <a:lnTo>
                  <a:pt x="3701669" y="2590229"/>
                </a:lnTo>
                <a:lnTo>
                  <a:pt x="3996563" y="2590229"/>
                </a:lnTo>
                <a:lnTo>
                  <a:pt x="3996563" y="2885059"/>
                </a:lnTo>
                <a:close/>
                <a:moveTo>
                  <a:pt x="3996563" y="2539429"/>
                </a:moveTo>
                <a:lnTo>
                  <a:pt x="3701669" y="2539429"/>
                </a:lnTo>
                <a:lnTo>
                  <a:pt x="3701669" y="2244535"/>
                </a:lnTo>
                <a:lnTo>
                  <a:pt x="3996563" y="2244535"/>
                </a:lnTo>
                <a:lnTo>
                  <a:pt x="3996563" y="2539429"/>
                </a:lnTo>
                <a:close/>
                <a:moveTo>
                  <a:pt x="3996563" y="2193735"/>
                </a:moveTo>
                <a:lnTo>
                  <a:pt x="3701669" y="2193735"/>
                </a:lnTo>
                <a:lnTo>
                  <a:pt x="3701669" y="1898841"/>
                </a:lnTo>
                <a:lnTo>
                  <a:pt x="3996563" y="1898841"/>
                </a:lnTo>
                <a:lnTo>
                  <a:pt x="3996563" y="2193735"/>
                </a:lnTo>
                <a:close/>
                <a:moveTo>
                  <a:pt x="3996563" y="1848041"/>
                </a:moveTo>
                <a:lnTo>
                  <a:pt x="3701669" y="1848041"/>
                </a:lnTo>
                <a:lnTo>
                  <a:pt x="3701669" y="1553210"/>
                </a:lnTo>
                <a:lnTo>
                  <a:pt x="3996563" y="1553210"/>
                </a:lnTo>
                <a:lnTo>
                  <a:pt x="3996563" y="1848041"/>
                </a:lnTo>
                <a:close/>
                <a:moveTo>
                  <a:pt x="3996563" y="1502410"/>
                </a:moveTo>
                <a:lnTo>
                  <a:pt x="3701669" y="1502410"/>
                </a:lnTo>
                <a:lnTo>
                  <a:pt x="3701669" y="1207516"/>
                </a:lnTo>
                <a:lnTo>
                  <a:pt x="3996563" y="1207516"/>
                </a:lnTo>
                <a:lnTo>
                  <a:pt x="3996563" y="1502410"/>
                </a:lnTo>
                <a:close/>
                <a:moveTo>
                  <a:pt x="3996563" y="1156716"/>
                </a:moveTo>
                <a:lnTo>
                  <a:pt x="3701669" y="1156716"/>
                </a:lnTo>
                <a:lnTo>
                  <a:pt x="3701669" y="861822"/>
                </a:lnTo>
                <a:lnTo>
                  <a:pt x="3996563" y="861822"/>
                </a:lnTo>
                <a:lnTo>
                  <a:pt x="3996563" y="1156716"/>
                </a:lnTo>
                <a:close/>
                <a:moveTo>
                  <a:pt x="3996563" y="811022"/>
                </a:moveTo>
                <a:lnTo>
                  <a:pt x="3701669" y="811022"/>
                </a:lnTo>
                <a:lnTo>
                  <a:pt x="3701669" y="516128"/>
                </a:lnTo>
                <a:lnTo>
                  <a:pt x="3996563" y="516128"/>
                </a:lnTo>
                <a:lnTo>
                  <a:pt x="3996563" y="811022"/>
                </a:lnTo>
                <a:close/>
                <a:moveTo>
                  <a:pt x="3996563" y="465328"/>
                </a:moveTo>
                <a:lnTo>
                  <a:pt x="3701669" y="465328"/>
                </a:lnTo>
                <a:lnTo>
                  <a:pt x="3701669" y="170498"/>
                </a:lnTo>
                <a:lnTo>
                  <a:pt x="3996563" y="170498"/>
                </a:lnTo>
                <a:lnTo>
                  <a:pt x="3996563" y="465328"/>
                </a:lnTo>
                <a:close/>
                <a:moveTo>
                  <a:pt x="4342194" y="6687503"/>
                </a:moveTo>
                <a:lnTo>
                  <a:pt x="4047363" y="6687503"/>
                </a:lnTo>
                <a:lnTo>
                  <a:pt x="4047363" y="6392672"/>
                </a:lnTo>
                <a:lnTo>
                  <a:pt x="4342194" y="6392672"/>
                </a:lnTo>
                <a:lnTo>
                  <a:pt x="4342194" y="6687503"/>
                </a:lnTo>
                <a:close/>
                <a:moveTo>
                  <a:pt x="4342194" y="6341872"/>
                </a:moveTo>
                <a:lnTo>
                  <a:pt x="4047363" y="6341872"/>
                </a:lnTo>
                <a:lnTo>
                  <a:pt x="4047363" y="6046978"/>
                </a:lnTo>
                <a:lnTo>
                  <a:pt x="4342194" y="6046978"/>
                </a:lnTo>
                <a:lnTo>
                  <a:pt x="4342194" y="6341872"/>
                </a:lnTo>
                <a:close/>
                <a:moveTo>
                  <a:pt x="4342194" y="5996178"/>
                </a:moveTo>
                <a:lnTo>
                  <a:pt x="4047363" y="5996178"/>
                </a:lnTo>
                <a:lnTo>
                  <a:pt x="4047363" y="5701284"/>
                </a:lnTo>
                <a:lnTo>
                  <a:pt x="4342194" y="5701284"/>
                </a:lnTo>
                <a:lnTo>
                  <a:pt x="4342194" y="5996178"/>
                </a:lnTo>
                <a:close/>
                <a:moveTo>
                  <a:pt x="4342194" y="5650484"/>
                </a:moveTo>
                <a:lnTo>
                  <a:pt x="4047363" y="5650484"/>
                </a:lnTo>
                <a:lnTo>
                  <a:pt x="4047363" y="5355590"/>
                </a:lnTo>
                <a:lnTo>
                  <a:pt x="4342194" y="5355590"/>
                </a:lnTo>
                <a:lnTo>
                  <a:pt x="4342194" y="5650484"/>
                </a:lnTo>
                <a:close/>
                <a:moveTo>
                  <a:pt x="4342194" y="5304790"/>
                </a:moveTo>
                <a:lnTo>
                  <a:pt x="4047363" y="5304790"/>
                </a:lnTo>
                <a:lnTo>
                  <a:pt x="4047363" y="5009960"/>
                </a:lnTo>
                <a:lnTo>
                  <a:pt x="4342194" y="5009960"/>
                </a:lnTo>
                <a:lnTo>
                  <a:pt x="4342194" y="5304790"/>
                </a:lnTo>
                <a:close/>
                <a:moveTo>
                  <a:pt x="4342194" y="4959160"/>
                </a:moveTo>
                <a:lnTo>
                  <a:pt x="4047363" y="4959160"/>
                </a:lnTo>
                <a:lnTo>
                  <a:pt x="4047363" y="4664266"/>
                </a:lnTo>
                <a:lnTo>
                  <a:pt x="4342194" y="4664266"/>
                </a:lnTo>
                <a:lnTo>
                  <a:pt x="4342194" y="4959160"/>
                </a:lnTo>
                <a:close/>
                <a:moveTo>
                  <a:pt x="4342194" y="4613466"/>
                </a:moveTo>
                <a:lnTo>
                  <a:pt x="4047363" y="4613466"/>
                </a:lnTo>
                <a:lnTo>
                  <a:pt x="4047363" y="4318572"/>
                </a:lnTo>
                <a:lnTo>
                  <a:pt x="4342194" y="4318572"/>
                </a:lnTo>
                <a:lnTo>
                  <a:pt x="4342194" y="4613466"/>
                </a:lnTo>
                <a:close/>
                <a:moveTo>
                  <a:pt x="4342194" y="4267772"/>
                </a:moveTo>
                <a:lnTo>
                  <a:pt x="4047363" y="4267772"/>
                </a:lnTo>
                <a:lnTo>
                  <a:pt x="4047363" y="3972941"/>
                </a:lnTo>
                <a:lnTo>
                  <a:pt x="4342194" y="3972941"/>
                </a:lnTo>
                <a:lnTo>
                  <a:pt x="4342194" y="4267772"/>
                </a:lnTo>
                <a:close/>
                <a:moveTo>
                  <a:pt x="4342194" y="3922141"/>
                </a:moveTo>
                <a:lnTo>
                  <a:pt x="4047363" y="3922141"/>
                </a:lnTo>
                <a:lnTo>
                  <a:pt x="4047363" y="3627247"/>
                </a:lnTo>
                <a:lnTo>
                  <a:pt x="4342194" y="3627247"/>
                </a:lnTo>
                <a:lnTo>
                  <a:pt x="4342194" y="3922141"/>
                </a:lnTo>
                <a:close/>
                <a:moveTo>
                  <a:pt x="4342194" y="3576447"/>
                </a:moveTo>
                <a:lnTo>
                  <a:pt x="4047363" y="3576447"/>
                </a:lnTo>
                <a:lnTo>
                  <a:pt x="4047363" y="3281553"/>
                </a:lnTo>
                <a:lnTo>
                  <a:pt x="4342194" y="3281553"/>
                </a:lnTo>
                <a:lnTo>
                  <a:pt x="4342194" y="3576447"/>
                </a:lnTo>
                <a:close/>
                <a:moveTo>
                  <a:pt x="4342194" y="3230753"/>
                </a:moveTo>
                <a:lnTo>
                  <a:pt x="4047363" y="3230753"/>
                </a:lnTo>
                <a:lnTo>
                  <a:pt x="4047363" y="2935859"/>
                </a:lnTo>
                <a:lnTo>
                  <a:pt x="4342194" y="2935859"/>
                </a:lnTo>
                <a:lnTo>
                  <a:pt x="4342194" y="3230753"/>
                </a:lnTo>
                <a:close/>
                <a:moveTo>
                  <a:pt x="4342194" y="2885059"/>
                </a:moveTo>
                <a:lnTo>
                  <a:pt x="4047363" y="2885059"/>
                </a:lnTo>
                <a:lnTo>
                  <a:pt x="4047363" y="2590229"/>
                </a:lnTo>
                <a:lnTo>
                  <a:pt x="4342194" y="2590229"/>
                </a:lnTo>
                <a:lnTo>
                  <a:pt x="4342194" y="2885059"/>
                </a:lnTo>
                <a:close/>
                <a:moveTo>
                  <a:pt x="4342194" y="2539429"/>
                </a:moveTo>
                <a:lnTo>
                  <a:pt x="4047363" y="2539429"/>
                </a:lnTo>
                <a:lnTo>
                  <a:pt x="4047363" y="2244535"/>
                </a:lnTo>
                <a:lnTo>
                  <a:pt x="4342194" y="2244535"/>
                </a:lnTo>
                <a:lnTo>
                  <a:pt x="4342194" y="2539429"/>
                </a:lnTo>
                <a:close/>
                <a:moveTo>
                  <a:pt x="4342194" y="2193735"/>
                </a:moveTo>
                <a:lnTo>
                  <a:pt x="4047363" y="2193735"/>
                </a:lnTo>
                <a:lnTo>
                  <a:pt x="4047363" y="1898841"/>
                </a:lnTo>
                <a:lnTo>
                  <a:pt x="4342194" y="1898841"/>
                </a:lnTo>
                <a:lnTo>
                  <a:pt x="4342194" y="2193735"/>
                </a:lnTo>
                <a:close/>
                <a:moveTo>
                  <a:pt x="4342194" y="1848041"/>
                </a:moveTo>
                <a:lnTo>
                  <a:pt x="4047363" y="1848041"/>
                </a:lnTo>
                <a:lnTo>
                  <a:pt x="4047363" y="1553210"/>
                </a:lnTo>
                <a:lnTo>
                  <a:pt x="4342194" y="1553210"/>
                </a:lnTo>
                <a:lnTo>
                  <a:pt x="4342194" y="1848041"/>
                </a:lnTo>
                <a:close/>
                <a:moveTo>
                  <a:pt x="4342194" y="1502410"/>
                </a:moveTo>
                <a:lnTo>
                  <a:pt x="4047363" y="1502410"/>
                </a:lnTo>
                <a:lnTo>
                  <a:pt x="4047363" y="1207516"/>
                </a:lnTo>
                <a:lnTo>
                  <a:pt x="4342194" y="1207516"/>
                </a:lnTo>
                <a:lnTo>
                  <a:pt x="4342194" y="1502410"/>
                </a:lnTo>
                <a:close/>
                <a:moveTo>
                  <a:pt x="4342194" y="1156716"/>
                </a:moveTo>
                <a:lnTo>
                  <a:pt x="4047363" y="1156716"/>
                </a:lnTo>
                <a:lnTo>
                  <a:pt x="4047363" y="861822"/>
                </a:lnTo>
                <a:lnTo>
                  <a:pt x="4342194" y="861822"/>
                </a:lnTo>
                <a:lnTo>
                  <a:pt x="4342194" y="1156716"/>
                </a:lnTo>
                <a:close/>
                <a:moveTo>
                  <a:pt x="4342194" y="811022"/>
                </a:moveTo>
                <a:lnTo>
                  <a:pt x="4047363" y="811022"/>
                </a:lnTo>
                <a:lnTo>
                  <a:pt x="4047363" y="516128"/>
                </a:lnTo>
                <a:lnTo>
                  <a:pt x="4342194" y="516128"/>
                </a:lnTo>
                <a:lnTo>
                  <a:pt x="4342194" y="811022"/>
                </a:lnTo>
                <a:close/>
                <a:moveTo>
                  <a:pt x="4342194" y="465328"/>
                </a:moveTo>
                <a:lnTo>
                  <a:pt x="4047363" y="465328"/>
                </a:lnTo>
                <a:lnTo>
                  <a:pt x="4047363" y="170498"/>
                </a:lnTo>
                <a:lnTo>
                  <a:pt x="4342194" y="170498"/>
                </a:lnTo>
                <a:lnTo>
                  <a:pt x="4342194" y="465328"/>
                </a:lnTo>
                <a:close/>
                <a:moveTo>
                  <a:pt x="4687888" y="6687503"/>
                </a:moveTo>
                <a:lnTo>
                  <a:pt x="4392994" y="6687503"/>
                </a:lnTo>
                <a:lnTo>
                  <a:pt x="4392994" y="6392672"/>
                </a:lnTo>
                <a:lnTo>
                  <a:pt x="4687888" y="6392672"/>
                </a:lnTo>
                <a:lnTo>
                  <a:pt x="4687888" y="6687503"/>
                </a:lnTo>
                <a:close/>
                <a:moveTo>
                  <a:pt x="4687888" y="6341872"/>
                </a:moveTo>
                <a:lnTo>
                  <a:pt x="4392994" y="6341872"/>
                </a:lnTo>
                <a:lnTo>
                  <a:pt x="4392994" y="6046978"/>
                </a:lnTo>
                <a:lnTo>
                  <a:pt x="4687888" y="6046978"/>
                </a:lnTo>
                <a:lnTo>
                  <a:pt x="4687888" y="6341872"/>
                </a:lnTo>
                <a:close/>
                <a:moveTo>
                  <a:pt x="4687888" y="5996178"/>
                </a:moveTo>
                <a:lnTo>
                  <a:pt x="4392994" y="5996178"/>
                </a:lnTo>
                <a:lnTo>
                  <a:pt x="4392994" y="5701284"/>
                </a:lnTo>
                <a:lnTo>
                  <a:pt x="4687888" y="5701284"/>
                </a:lnTo>
                <a:lnTo>
                  <a:pt x="4687888" y="5996178"/>
                </a:lnTo>
                <a:close/>
                <a:moveTo>
                  <a:pt x="4687888" y="5650484"/>
                </a:moveTo>
                <a:lnTo>
                  <a:pt x="4392994" y="5650484"/>
                </a:lnTo>
                <a:lnTo>
                  <a:pt x="4392994" y="5355590"/>
                </a:lnTo>
                <a:lnTo>
                  <a:pt x="4687888" y="5355590"/>
                </a:lnTo>
                <a:lnTo>
                  <a:pt x="4687888" y="5650484"/>
                </a:lnTo>
                <a:close/>
                <a:moveTo>
                  <a:pt x="4687888" y="5304790"/>
                </a:moveTo>
                <a:lnTo>
                  <a:pt x="4392994" y="5304790"/>
                </a:lnTo>
                <a:lnTo>
                  <a:pt x="4392994" y="5009960"/>
                </a:lnTo>
                <a:lnTo>
                  <a:pt x="4687888" y="5009960"/>
                </a:lnTo>
                <a:lnTo>
                  <a:pt x="4687888" y="5304790"/>
                </a:lnTo>
                <a:close/>
                <a:moveTo>
                  <a:pt x="4687888" y="4959160"/>
                </a:moveTo>
                <a:lnTo>
                  <a:pt x="4392994" y="4959160"/>
                </a:lnTo>
                <a:lnTo>
                  <a:pt x="4392994" y="4664266"/>
                </a:lnTo>
                <a:lnTo>
                  <a:pt x="4687888" y="4664266"/>
                </a:lnTo>
                <a:lnTo>
                  <a:pt x="4687888" y="4959160"/>
                </a:lnTo>
                <a:close/>
                <a:moveTo>
                  <a:pt x="4687888" y="4613466"/>
                </a:moveTo>
                <a:lnTo>
                  <a:pt x="4392994" y="4613466"/>
                </a:lnTo>
                <a:lnTo>
                  <a:pt x="4392994" y="4318572"/>
                </a:lnTo>
                <a:lnTo>
                  <a:pt x="4687888" y="4318572"/>
                </a:lnTo>
                <a:lnTo>
                  <a:pt x="4687888" y="4613466"/>
                </a:lnTo>
                <a:close/>
                <a:moveTo>
                  <a:pt x="4687888" y="4267772"/>
                </a:moveTo>
                <a:lnTo>
                  <a:pt x="4392994" y="4267772"/>
                </a:lnTo>
                <a:lnTo>
                  <a:pt x="4392994" y="3972941"/>
                </a:lnTo>
                <a:lnTo>
                  <a:pt x="4687888" y="3972941"/>
                </a:lnTo>
                <a:lnTo>
                  <a:pt x="4687888" y="4267772"/>
                </a:lnTo>
                <a:close/>
                <a:moveTo>
                  <a:pt x="4687888" y="3922141"/>
                </a:moveTo>
                <a:lnTo>
                  <a:pt x="4392994" y="3922141"/>
                </a:lnTo>
                <a:lnTo>
                  <a:pt x="4392994" y="3627247"/>
                </a:lnTo>
                <a:lnTo>
                  <a:pt x="4687888" y="3627247"/>
                </a:lnTo>
                <a:lnTo>
                  <a:pt x="4687888" y="3922141"/>
                </a:lnTo>
                <a:close/>
                <a:moveTo>
                  <a:pt x="4687888" y="3576447"/>
                </a:moveTo>
                <a:lnTo>
                  <a:pt x="4392994" y="3576447"/>
                </a:lnTo>
                <a:lnTo>
                  <a:pt x="4392994" y="3281553"/>
                </a:lnTo>
                <a:lnTo>
                  <a:pt x="4687888" y="3281553"/>
                </a:lnTo>
                <a:lnTo>
                  <a:pt x="4687888" y="3576447"/>
                </a:lnTo>
                <a:close/>
                <a:moveTo>
                  <a:pt x="4687888" y="3230753"/>
                </a:moveTo>
                <a:lnTo>
                  <a:pt x="4392994" y="3230753"/>
                </a:lnTo>
                <a:lnTo>
                  <a:pt x="4392994" y="2935859"/>
                </a:lnTo>
                <a:lnTo>
                  <a:pt x="4687888" y="2935859"/>
                </a:lnTo>
                <a:lnTo>
                  <a:pt x="4687888" y="3230753"/>
                </a:lnTo>
                <a:close/>
                <a:moveTo>
                  <a:pt x="4687888" y="2885059"/>
                </a:moveTo>
                <a:lnTo>
                  <a:pt x="4392994" y="2885059"/>
                </a:lnTo>
                <a:lnTo>
                  <a:pt x="4392994" y="2590229"/>
                </a:lnTo>
                <a:lnTo>
                  <a:pt x="4687888" y="2590229"/>
                </a:lnTo>
                <a:lnTo>
                  <a:pt x="4687888" y="2885059"/>
                </a:lnTo>
                <a:close/>
                <a:moveTo>
                  <a:pt x="4687888" y="2539429"/>
                </a:moveTo>
                <a:lnTo>
                  <a:pt x="4392994" y="2539429"/>
                </a:lnTo>
                <a:lnTo>
                  <a:pt x="4392994" y="2244535"/>
                </a:lnTo>
                <a:lnTo>
                  <a:pt x="4687888" y="2244535"/>
                </a:lnTo>
                <a:lnTo>
                  <a:pt x="4687888" y="2539429"/>
                </a:lnTo>
                <a:close/>
                <a:moveTo>
                  <a:pt x="4687888" y="2193735"/>
                </a:moveTo>
                <a:lnTo>
                  <a:pt x="4392994" y="2193735"/>
                </a:lnTo>
                <a:lnTo>
                  <a:pt x="4392994" y="1898841"/>
                </a:lnTo>
                <a:lnTo>
                  <a:pt x="4687888" y="1898841"/>
                </a:lnTo>
                <a:lnTo>
                  <a:pt x="4687888" y="2193735"/>
                </a:lnTo>
                <a:close/>
                <a:moveTo>
                  <a:pt x="4687888" y="1848041"/>
                </a:moveTo>
                <a:lnTo>
                  <a:pt x="4392994" y="1848041"/>
                </a:lnTo>
                <a:lnTo>
                  <a:pt x="4392994" y="1553210"/>
                </a:lnTo>
                <a:lnTo>
                  <a:pt x="4687888" y="1553210"/>
                </a:lnTo>
                <a:lnTo>
                  <a:pt x="4687888" y="1848041"/>
                </a:lnTo>
                <a:close/>
                <a:moveTo>
                  <a:pt x="4687888" y="1502410"/>
                </a:moveTo>
                <a:lnTo>
                  <a:pt x="4392994" y="1502410"/>
                </a:lnTo>
                <a:lnTo>
                  <a:pt x="4392994" y="1207516"/>
                </a:lnTo>
                <a:lnTo>
                  <a:pt x="4687888" y="1207516"/>
                </a:lnTo>
                <a:lnTo>
                  <a:pt x="4687888" y="1502410"/>
                </a:lnTo>
                <a:close/>
                <a:moveTo>
                  <a:pt x="4687888" y="1156716"/>
                </a:moveTo>
                <a:lnTo>
                  <a:pt x="4392994" y="1156716"/>
                </a:lnTo>
                <a:lnTo>
                  <a:pt x="4392994" y="861822"/>
                </a:lnTo>
                <a:lnTo>
                  <a:pt x="4687888" y="861822"/>
                </a:lnTo>
                <a:lnTo>
                  <a:pt x="4687888" y="1156716"/>
                </a:lnTo>
                <a:close/>
                <a:moveTo>
                  <a:pt x="4687888" y="811022"/>
                </a:moveTo>
                <a:lnTo>
                  <a:pt x="4392994" y="811022"/>
                </a:lnTo>
                <a:lnTo>
                  <a:pt x="4392994" y="516128"/>
                </a:lnTo>
                <a:lnTo>
                  <a:pt x="4687888" y="516128"/>
                </a:lnTo>
                <a:lnTo>
                  <a:pt x="4687888" y="811022"/>
                </a:lnTo>
                <a:close/>
                <a:moveTo>
                  <a:pt x="4687888" y="465328"/>
                </a:moveTo>
                <a:lnTo>
                  <a:pt x="4392994" y="465328"/>
                </a:lnTo>
                <a:lnTo>
                  <a:pt x="4392994" y="170498"/>
                </a:lnTo>
                <a:lnTo>
                  <a:pt x="4687888" y="170498"/>
                </a:lnTo>
                <a:lnTo>
                  <a:pt x="4687888" y="465328"/>
                </a:lnTo>
                <a:close/>
                <a:moveTo>
                  <a:pt x="5033582" y="6687503"/>
                </a:moveTo>
                <a:lnTo>
                  <a:pt x="4738688" y="6687503"/>
                </a:lnTo>
                <a:lnTo>
                  <a:pt x="4738688" y="6392672"/>
                </a:lnTo>
                <a:lnTo>
                  <a:pt x="5033582" y="6392672"/>
                </a:lnTo>
                <a:lnTo>
                  <a:pt x="5033582" y="6687503"/>
                </a:lnTo>
                <a:close/>
                <a:moveTo>
                  <a:pt x="5033582" y="6341872"/>
                </a:moveTo>
                <a:lnTo>
                  <a:pt x="4738688" y="6341872"/>
                </a:lnTo>
                <a:lnTo>
                  <a:pt x="4738688" y="6046978"/>
                </a:lnTo>
                <a:lnTo>
                  <a:pt x="5033582" y="6046978"/>
                </a:lnTo>
                <a:lnTo>
                  <a:pt x="5033582" y="6341872"/>
                </a:lnTo>
                <a:close/>
                <a:moveTo>
                  <a:pt x="5033582" y="5996178"/>
                </a:moveTo>
                <a:lnTo>
                  <a:pt x="4738688" y="5996178"/>
                </a:lnTo>
                <a:lnTo>
                  <a:pt x="4738688" y="5701284"/>
                </a:lnTo>
                <a:lnTo>
                  <a:pt x="5033582" y="5701284"/>
                </a:lnTo>
                <a:lnTo>
                  <a:pt x="5033582" y="5996178"/>
                </a:lnTo>
                <a:close/>
                <a:moveTo>
                  <a:pt x="5033582" y="5650484"/>
                </a:moveTo>
                <a:lnTo>
                  <a:pt x="4738688" y="5650484"/>
                </a:lnTo>
                <a:lnTo>
                  <a:pt x="4738688" y="5355590"/>
                </a:lnTo>
                <a:lnTo>
                  <a:pt x="5033582" y="5355590"/>
                </a:lnTo>
                <a:lnTo>
                  <a:pt x="5033582" y="5650484"/>
                </a:lnTo>
                <a:close/>
                <a:moveTo>
                  <a:pt x="5033582" y="5304790"/>
                </a:moveTo>
                <a:lnTo>
                  <a:pt x="4738688" y="5304790"/>
                </a:lnTo>
                <a:lnTo>
                  <a:pt x="4738688" y="5009960"/>
                </a:lnTo>
                <a:lnTo>
                  <a:pt x="5033582" y="5009960"/>
                </a:lnTo>
                <a:lnTo>
                  <a:pt x="5033582" y="5304790"/>
                </a:lnTo>
                <a:close/>
                <a:moveTo>
                  <a:pt x="5033582" y="4959160"/>
                </a:moveTo>
                <a:lnTo>
                  <a:pt x="4738688" y="4959160"/>
                </a:lnTo>
                <a:lnTo>
                  <a:pt x="4738688" y="4664266"/>
                </a:lnTo>
                <a:lnTo>
                  <a:pt x="5033582" y="4664266"/>
                </a:lnTo>
                <a:lnTo>
                  <a:pt x="5033582" y="4959160"/>
                </a:lnTo>
                <a:close/>
                <a:moveTo>
                  <a:pt x="5033582" y="4613466"/>
                </a:moveTo>
                <a:lnTo>
                  <a:pt x="4738688" y="4613466"/>
                </a:lnTo>
                <a:lnTo>
                  <a:pt x="4738688" y="4318572"/>
                </a:lnTo>
                <a:lnTo>
                  <a:pt x="5033582" y="4318572"/>
                </a:lnTo>
                <a:lnTo>
                  <a:pt x="5033582" y="4613466"/>
                </a:lnTo>
                <a:close/>
                <a:moveTo>
                  <a:pt x="5033582" y="4267772"/>
                </a:moveTo>
                <a:lnTo>
                  <a:pt x="4738688" y="4267772"/>
                </a:lnTo>
                <a:lnTo>
                  <a:pt x="4738688" y="3972941"/>
                </a:lnTo>
                <a:lnTo>
                  <a:pt x="5033582" y="3972941"/>
                </a:lnTo>
                <a:lnTo>
                  <a:pt x="5033582" y="4267772"/>
                </a:lnTo>
                <a:close/>
                <a:moveTo>
                  <a:pt x="5033582" y="3922141"/>
                </a:moveTo>
                <a:lnTo>
                  <a:pt x="4738688" y="3922141"/>
                </a:lnTo>
                <a:lnTo>
                  <a:pt x="4738688" y="3627247"/>
                </a:lnTo>
                <a:lnTo>
                  <a:pt x="5033582" y="3627247"/>
                </a:lnTo>
                <a:lnTo>
                  <a:pt x="5033582" y="3922141"/>
                </a:lnTo>
                <a:close/>
                <a:moveTo>
                  <a:pt x="5033582" y="3576447"/>
                </a:moveTo>
                <a:lnTo>
                  <a:pt x="4738688" y="3576447"/>
                </a:lnTo>
                <a:lnTo>
                  <a:pt x="4738688" y="3281553"/>
                </a:lnTo>
                <a:lnTo>
                  <a:pt x="5033582" y="3281553"/>
                </a:lnTo>
                <a:lnTo>
                  <a:pt x="5033582" y="3576447"/>
                </a:lnTo>
                <a:close/>
                <a:moveTo>
                  <a:pt x="5033582" y="3230753"/>
                </a:moveTo>
                <a:lnTo>
                  <a:pt x="4738688" y="3230753"/>
                </a:lnTo>
                <a:lnTo>
                  <a:pt x="4738688" y="2935859"/>
                </a:lnTo>
                <a:lnTo>
                  <a:pt x="5033582" y="2935859"/>
                </a:lnTo>
                <a:lnTo>
                  <a:pt x="5033582" y="3230753"/>
                </a:lnTo>
                <a:close/>
                <a:moveTo>
                  <a:pt x="5033582" y="2885059"/>
                </a:moveTo>
                <a:lnTo>
                  <a:pt x="4738688" y="2885059"/>
                </a:lnTo>
                <a:lnTo>
                  <a:pt x="4738688" y="2590229"/>
                </a:lnTo>
                <a:lnTo>
                  <a:pt x="5033582" y="2590229"/>
                </a:lnTo>
                <a:lnTo>
                  <a:pt x="5033582" y="2885059"/>
                </a:lnTo>
                <a:close/>
                <a:moveTo>
                  <a:pt x="5033582" y="2539429"/>
                </a:moveTo>
                <a:lnTo>
                  <a:pt x="4738688" y="2539429"/>
                </a:lnTo>
                <a:lnTo>
                  <a:pt x="4738688" y="2244535"/>
                </a:lnTo>
                <a:lnTo>
                  <a:pt x="5033582" y="2244535"/>
                </a:lnTo>
                <a:lnTo>
                  <a:pt x="5033582" y="2539429"/>
                </a:lnTo>
                <a:close/>
                <a:moveTo>
                  <a:pt x="5033582" y="2193735"/>
                </a:moveTo>
                <a:lnTo>
                  <a:pt x="4738688" y="2193735"/>
                </a:lnTo>
                <a:lnTo>
                  <a:pt x="4738688" y="1898841"/>
                </a:lnTo>
                <a:lnTo>
                  <a:pt x="5033582" y="1898841"/>
                </a:lnTo>
                <a:lnTo>
                  <a:pt x="5033582" y="2193735"/>
                </a:lnTo>
                <a:close/>
                <a:moveTo>
                  <a:pt x="5033582" y="1848041"/>
                </a:moveTo>
                <a:lnTo>
                  <a:pt x="4738688" y="1848041"/>
                </a:lnTo>
                <a:lnTo>
                  <a:pt x="4738688" y="1553210"/>
                </a:lnTo>
                <a:lnTo>
                  <a:pt x="5033582" y="1553210"/>
                </a:lnTo>
                <a:lnTo>
                  <a:pt x="5033582" y="1848041"/>
                </a:lnTo>
                <a:close/>
                <a:moveTo>
                  <a:pt x="5033582" y="1502410"/>
                </a:moveTo>
                <a:lnTo>
                  <a:pt x="4738688" y="1502410"/>
                </a:lnTo>
                <a:lnTo>
                  <a:pt x="4738688" y="1207516"/>
                </a:lnTo>
                <a:lnTo>
                  <a:pt x="5033582" y="1207516"/>
                </a:lnTo>
                <a:lnTo>
                  <a:pt x="5033582" y="1502410"/>
                </a:lnTo>
                <a:close/>
                <a:moveTo>
                  <a:pt x="5033582" y="1156716"/>
                </a:moveTo>
                <a:lnTo>
                  <a:pt x="4738688" y="1156716"/>
                </a:lnTo>
                <a:lnTo>
                  <a:pt x="4738688" y="861822"/>
                </a:lnTo>
                <a:lnTo>
                  <a:pt x="5033582" y="861822"/>
                </a:lnTo>
                <a:lnTo>
                  <a:pt x="5033582" y="1156716"/>
                </a:lnTo>
                <a:close/>
                <a:moveTo>
                  <a:pt x="5033582" y="811022"/>
                </a:moveTo>
                <a:lnTo>
                  <a:pt x="4738688" y="811022"/>
                </a:lnTo>
                <a:lnTo>
                  <a:pt x="4738688" y="516128"/>
                </a:lnTo>
                <a:lnTo>
                  <a:pt x="5033582" y="516128"/>
                </a:lnTo>
                <a:lnTo>
                  <a:pt x="5033582" y="811022"/>
                </a:lnTo>
                <a:close/>
                <a:moveTo>
                  <a:pt x="5033582" y="465328"/>
                </a:moveTo>
                <a:lnTo>
                  <a:pt x="4738688" y="465328"/>
                </a:lnTo>
                <a:lnTo>
                  <a:pt x="4738688" y="170498"/>
                </a:lnTo>
                <a:lnTo>
                  <a:pt x="5033582" y="170498"/>
                </a:lnTo>
                <a:lnTo>
                  <a:pt x="5033582" y="465328"/>
                </a:lnTo>
                <a:close/>
                <a:moveTo>
                  <a:pt x="5379276" y="6687503"/>
                </a:moveTo>
                <a:lnTo>
                  <a:pt x="5084382" y="6687503"/>
                </a:lnTo>
                <a:lnTo>
                  <a:pt x="5084382" y="6392672"/>
                </a:lnTo>
                <a:lnTo>
                  <a:pt x="5379276" y="6392672"/>
                </a:lnTo>
                <a:lnTo>
                  <a:pt x="5379276" y="6687503"/>
                </a:lnTo>
                <a:close/>
                <a:moveTo>
                  <a:pt x="5379276" y="6341872"/>
                </a:moveTo>
                <a:lnTo>
                  <a:pt x="5084382" y="6341872"/>
                </a:lnTo>
                <a:lnTo>
                  <a:pt x="5084382" y="6046978"/>
                </a:lnTo>
                <a:lnTo>
                  <a:pt x="5379276" y="6046978"/>
                </a:lnTo>
                <a:lnTo>
                  <a:pt x="5379276" y="6341872"/>
                </a:lnTo>
                <a:close/>
                <a:moveTo>
                  <a:pt x="5379276" y="5996178"/>
                </a:moveTo>
                <a:lnTo>
                  <a:pt x="5084382" y="5996178"/>
                </a:lnTo>
                <a:lnTo>
                  <a:pt x="5084382" y="5701284"/>
                </a:lnTo>
                <a:lnTo>
                  <a:pt x="5379276" y="5701284"/>
                </a:lnTo>
                <a:lnTo>
                  <a:pt x="5379276" y="5996178"/>
                </a:lnTo>
                <a:close/>
                <a:moveTo>
                  <a:pt x="5379276" y="5650484"/>
                </a:moveTo>
                <a:lnTo>
                  <a:pt x="5084382" y="5650484"/>
                </a:lnTo>
                <a:lnTo>
                  <a:pt x="5084382" y="5355590"/>
                </a:lnTo>
                <a:lnTo>
                  <a:pt x="5379276" y="5355590"/>
                </a:lnTo>
                <a:lnTo>
                  <a:pt x="5379276" y="5650484"/>
                </a:lnTo>
                <a:close/>
                <a:moveTo>
                  <a:pt x="5379276" y="5304790"/>
                </a:moveTo>
                <a:lnTo>
                  <a:pt x="5084382" y="5304790"/>
                </a:lnTo>
                <a:lnTo>
                  <a:pt x="5084382" y="5009960"/>
                </a:lnTo>
                <a:lnTo>
                  <a:pt x="5379276" y="5009960"/>
                </a:lnTo>
                <a:lnTo>
                  <a:pt x="5379276" y="5304790"/>
                </a:lnTo>
                <a:close/>
                <a:moveTo>
                  <a:pt x="5379276" y="4959160"/>
                </a:moveTo>
                <a:lnTo>
                  <a:pt x="5084382" y="4959160"/>
                </a:lnTo>
                <a:lnTo>
                  <a:pt x="5084382" y="4664266"/>
                </a:lnTo>
                <a:lnTo>
                  <a:pt x="5379276" y="4664266"/>
                </a:lnTo>
                <a:lnTo>
                  <a:pt x="5379276" y="4959160"/>
                </a:lnTo>
                <a:close/>
                <a:moveTo>
                  <a:pt x="5379276" y="4613466"/>
                </a:moveTo>
                <a:lnTo>
                  <a:pt x="5084382" y="4613466"/>
                </a:lnTo>
                <a:lnTo>
                  <a:pt x="5084382" y="4318572"/>
                </a:lnTo>
                <a:lnTo>
                  <a:pt x="5379276" y="4318572"/>
                </a:lnTo>
                <a:lnTo>
                  <a:pt x="5379276" y="4613466"/>
                </a:lnTo>
                <a:close/>
                <a:moveTo>
                  <a:pt x="5379276" y="4267772"/>
                </a:moveTo>
                <a:lnTo>
                  <a:pt x="5084382" y="4267772"/>
                </a:lnTo>
                <a:lnTo>
                  <a:pt x="5084382" y="3972941"/>
                </a:lnTo>
                <a:lnTo>
                  <a:pt x="5379276" y="3972941"/>
                </a:lnTo>
                <a:lnTo>
                  <a:pt x="5379276" y="4267772"/>
                </a:lnTo>
                <a:close/>
                <a:moveTo>
                  <a:pt x="5379276" y="3922141"/>
                </a:moveTo>
                <a:lnTo>
                  <a:pt x="5084382" y="3922141"/>
                </a:lnTo>
                <a:lnTo>
                  <a:pt x="5084382" y="3627247"/>
                </a:lnTo>
                <a:lnTo>
                  <a:pt x="5379276" y="3627247"/>
                </a:lnTo>
                <a:lnTo>
                  <a:pt x="5379276" y="3922141"/>
                </a:lnTo>
                <a:close/>
                <a:moveTo>
                  <a:pt x="5379276" y="3576447"/>
                </a:moveTo>
                <a:lnTo>
                  <a:pt x="5084382" y="3576447"/>
                </a:lnTo>
                <a:lnTo>
                  <a:pt x="5084382" y="3281553"/>
                </a:lnTo>
                <a:lnTo>
                  <a:pt x="5379276" y="3281553"/>
                </a:lnTo>
                <a:lnTo>
                  <a:pt x="5379276" y="3576447"/>
                </a:lnTo>
                <a:close/>
                <a:moveTo>
                  <a:pt x="5379276" y="3230753"/>
                </a:moveTo>
                <a:lnTo>
                  <a:pt x="5084382" y="3230753"/>
                </a:lnTo>
                <a:lnTo>
                  <a:pt x="5084382" y="2935859"/>
                </a:lnTo>
                <a:lnTo>
                  <a:pt x="5379276" y="2935859"/>
                </a:lnTo>
                <a:lnTo>
                  <a:pt x="5379276" y="3230753"/>
                </a:lnTo>
                <a:close/>
                <a:moveTo>
                  <a:pt x="5379276" y="2885059"/>
                </a:moveTo>
                <a:lnTo>
                  <a:pt x="5084382" y="2885059"/>
                </a:lnTo>
                <a:lnTo>
                  <a:pt x="5084382" y="2590229"/>
                </a:lnTo>
                <a:lnTo>
                  <a:pt x="5379276" y="2590229"/>
                </a:lnTo>
                <a:lnTo>
                  <a:pt x="5379276" y="2885059"/>
                </a:lnTo>
                <a:close/>
                <a:moveTo>
                  <a:pt x="5379276" y="2539429"/>
                </a:moveTo>
                <a:lnTo>
                  <a:pt x="5084382" y="2539429"/>
                </a:lnTo>
                <a:lnTo>
                  <a:pt x="5084382" y="2244535"/>
                </a:lnTo>
                <a:lnTo>
                  <a:pt x="5379276" y="2244535"/>
                </a:lnTo>
                <a:lnTo>
                  <a:pt x="5379276" y="2539429"/>
                </a:lnTo>
                <a:close/>
                <a:moveTo>
                  <a:pt x="5379276" y="2193735"/>
                </a:moveTo>
                <a:lnTo>
                  <a:pt x="5084382" y="2193735"/>
                </a:lnTo>
                <a:lnTo>
                  <a:pt x="5084382" y="1898841"/>
                </a:lnTo>
                <a:lnTo>
                  <a:pt x="5379276" y="1898841"/>
                </a:lnTo>
                <a:lnTo>
                  <a:pt x="5379276" y="2193735"/>
                </a:lnTo>
                <a:close/>
                <a:moveTo>
                  <a:pt x="5379276" y="1848041"/>
                </a:moveTo>
                <a:lnTo>
                  <a:pt x="5084382" y="1848041"/>
                </a:lnTo>
                <a:lnTo>
                  <a:pt x="5084382" y="1553210"/>
                </a:lnTo>
                <a:lnTo>
                  <a:pt x="5379276" y="1553210"/>
                </a:lnTo>
                <a:lnTo>
                  <a:pt x="5379276" y="1848041"/>
                </a:lnTo>
                <a:close/>
                <a:moveTo>
                  <a:pt x="5379276" y="1502410"/>
                </a:moveTo>
                <a:lnTo>
                  <a:pt x="5084382" y="1502410"/>
                </a:lnTo>
                <a:lnTo>
                  <a:pt x="5084382" y="1207516"/>
                </a:lnTo>
                <a:lnTo>
                  <a:pt x="5379276" y="1207516"/>
                </a:lnTo>
                <a:lnTo>
                  <a:pt x="5379276" y="1502410"/>
                </a:lnTo>
                <a:close/>
                <a:moveTo>
                  <a:pt x="5379276" y="1156716"/>
                </a:moveTo>
                <a:lnTo>
                  <a:pt x="5084382" y="1156716"/>
                </a:lnTo>
                <a:lnTo>
                  <a:pt x="5084382" y="861822"/>
                </a:lnTo>
                <a:lnTo>
                  <a:pt x="5379276" y="861822"/>
                </a:lnTo>
                <a:lnTo>
                  <a:pt x="5379276" y="1156716"/>
                </a:lnTo>
                <a:close/>
                <a:moveTo>
                  <a:pt x="5379276" y="811022"/>
                </a:moveTo>
                <a:lnTo>
                  <a:pt x="5084382" y="811022"/>
                </a:lnTo>
                <a:lnTo>
                  <a:pt x="5084382" y="516128"/>
                </a:lnTo>
                <a:lnTo>
                  <a:pt x="5379276" y="516128"/>
                </a:lnTo>
                <a:lnTo>
                  <a:pt x="5379276" y="811022"/>
                </a:lnTo>
                <a:close/>
                <a:moveTo>
                  <a:pt x="5379276" y="465328"/>
                </a:moveTo>
                <a:lnTo>
                  <a:pt x="5084382" y="465328"/>
                </a:lnTo>
                <a:lnTo>
                  <a:pt x="5084382" y="170498"/>
                </a:lnTo>
                <a:lnTo>
                  <a:pt x="5379276" y="170498"/>
                </a:lnTo>
                <a:lnTo>
                  <a:pt x="5379276" y="465328"/>
                </a:lnTo>
                <a:close/>
                <a:moveTo>
                  <a:pt x="5724906" y="6687503"/>
                </a:moveTo>
                <a:lnTo>
                  <a:pt x="5430076" y="6687503"/>
                </a:lnTo>
                <a:lnTo>
                  <a:pt x="5430076" y="6392672"/>
                </a:lnTo>
                <a:lnTo>
                  <a:pt x="5724906" y="6392672"/>
                </a:lnTo>
                <a:lnTo>
                  <a:pt x="5724906" y="6687503"/>
                </a:lnTo>
                <a:close/>
                <a:moveTo>
                  <a:pt x="5724906" y="6341872"/>
                </a:moveTo>
                <a:lnTo>
                  <a:pt x="5430076" y="6341872"/>
                </a:lnTo>
                <a:lnTo>
                  <a:pt x="5430076" y="6046978"/>
                </a:lnTo>
                <a:lnTo>
                  <a:pt x="5724906" y="6046978"/>
                </a:lnTo>
                <a:lnTo>
                  <a:pt x="5724906" y="6341872"/>
                </a:lnTo>
                <a:close/>
                <a:moveTo>
                  <a:pt x="5724906" y="5996178"/>
                </a:moveTo>
                <a:lnTo>
                  <a:pt x="5430076" y="5996178"/>
                </a:lnTo>
                <a:lnTo>
                  <a:pt x="5430076" y="5701284"/>
                </a:lnTo>
                <a:lnTo>
                  <a:pt x="5724906" y="5701284"/>
                </a:lnTo>
                <a:lnTo>
                  <a:pt x="5724906" y="5996178"/>
                </a:lnTo>
                <a:close/>
                <a:moveTo>
                  <a:pt x="5724906" y="5650484"/>
                </a:moveTo>
                <a:lnTo>
                  <a:pt x="5430076" y="5650484"/>
                </a:lnTo>
                <a:lnTo>
                  <a:pt x="5430076" y="5355590"/>
                </a:lnTo>
                <a:lnTo>
                  <a:pt x="5724906" y="5355590"/>
                </a:lnTo>
                <a:lnTo>
                  <a:pt x="5724906" y="5650484"/>
                </a:lnTo>
                <a:close/>
                <a:moveTo>
                  <a:pt x="5724906" y="5304790"/>
                </a:moveTo>
                <a:lnTo>
                  <a:pt x="5430076" y="5304790"/>
                </a:lnTo>
                <a:lnTo>
                  <a:pt x="5430076" y="5009960"/>
                </a:lnTo>
                <a:lnTo>
                  <a:pt x="5724906" y="5009960"/>
                </a:lnTo>
                <a:lnTo>
                  <a:pt x="5724906" y="5304790"/>
                </a:lnTo>
                <a:close/>
                <a:moveTo>
                  <a:pt x="5724906" y="4959160"/>
                </a:moveTo>
                <a:lnTo>
                  <a:pt x="5430076" y="4959160"/>
                </a:lnTo>
                <a:lnTo>
                  <a:pt x="5430076" y="4664266"/>
                </a:lnTo>
                <a:lnTo>
                  <a:pt x="5724906" y="4664266"/>
                </a:lnTo>
                <a:lnTo>
                  <a:pt x="5724906" y="4959160"/>
                </a:lnTo>
                <a:close/>
                <a:moveTo>
                  <a:pt x="5724906" y="4613466"/>
                </a:moveTo>
                <a:lnTo>
                  <a:pt x="5430076" y="4613466"/>
                </a:lnTo>
                <a:lnTo>
                  <a:pt x="5430076" y="4318572"/>
                </a:lnTo>
                <a:lnTo>
                  <a:pt x="5724906" y="4318572"/>
                </a:lnTo>
                <a:lnTo>
                  <a:pt x="5724906" y="4613466"/>
                </a:lnTo>
                <a:close/>
                <a:moveTo>
                  <a:pt x="5724906" y="4267772"/>
                </a:moveTo>
                <a:lnTo>
                  <a:pt x="5430076" y="4267772"/>
                </a:lnTo>
                <a:lnTo>
                  <a:pt x="5430076" y="3972941"/>
                </a:lnTo>
                <a:lnTo>
                  <a:pt x="5724906" y="3972941"/>
                </a:lnTo>
                <a:lnTo>
                  <a:pt x="5724906" y="4267772"/>
                </a:lnTo>
                <a:close/>
                <a:moveTo>
                  <a:pt x="5724906" y="3922141"/>
                </a:moveTo>
                <a:lnTo>
                  <a:pt x="5430076" y="3922141"/>
                </a:lnTo>
                <a:lnTo>
                  <a:pt x="5430076" y="3627247"/>
                </a:lnTo>
                <a:lnTo>
                  <a:pt x="5724906" y="3627247"/>
                </a:lnTo>
                <a:lnTo>
                  <a:pt x="5724906" y="3922141"/>
                </a:lnTo>
                <a:close/>
                <a:moveTo>
                  <a:pt x="5724906" y="3576447"/>
                </a:moveTo>
                <a:lnTo>
                  <a:pt x="5430076" y="3576447"/>
                </a:lnTo>
                <a:lnTo>
                  <a:pt x="5430076" y="3281553"/>
                </a:lnTo>
                <a:lnTo>
                  <a:pt x="5724906" y="3281553"/>
                </a:lnTo>
                <a:lnTo>
                  <a:pt x="5724906" y="3576447"/>
                </a:lnTo>
                <a:close/>
                <a:moveTo>
                  <a:pt x="5724906" y="3230753"/>
                </a:moveTo>
                <a:lnTo>
                  <a:pt x="5430076" y="3230753"/>
                </a:lnTo>
                <a:lnTo>
                  <a:pt x="5430076" y="2935859"/>
                </a:lnTo>
                <a:lnTo>
                  <a:pt x="5724906" y="2935859"/>
                </a:lnTo>
                <a:lnTo>
                  <a:pt x="5724906" y="3230753"/>
                </a:lnTo>
                <a:close/>
                <a:moveTo>
                  <a:pt x="5724906" y="2885059"/>
                </a:moveTo>
                <a:lnTo>
                  <a:pt x="5430076" y="2885059"/>
                </a:lnTo>
                <a:lnTo>
                  <a:pt x="5430076" y="2590229"/>
                </a:lnTo>
                <a:lnTo>
                  <a:pt x="5724906" y="2590229"/>
                </a:lnTo>
                <a:lnTo>
                  <a:pt x="5724906" y="2885059"/>
                </a:lnTo>
                <a:close/>
                <a:moveTo>
                  <a:pt x="5724906" y="2539429"/>
                </a:moveTo>
                <a:lnTo>
                  <a:pt x="5430076" y="2539429"/>
                </a:lnTo>
                <a:lnTo>
                  <a:pt x="5430076" y="2244535"/>
                </a:lnTo>
                <a:lnTo>
                  <a:pt x="5724906" y="2244535"/>
                </a:lnTo>
                <a:lnTo>
                  <a:pt x="5724906" y="2539429"/>
                </a:lnTo>
                <a:close/>
                <a:moveTo>
                  <a:pt x="5724906" y="2193735"/>
                </a:moveTo>
                <a:lnTo>
                  <a:pt x="5430076" y="2193735"/>
                </a:lnTo>
                <a:lnTo>
                  <a:pt x="5430076" y="1898841"/>
                </a:lnTo>
                <a:lnTo>
                  <a:pt x="5724906" y="1898841"/>
                </a:lnTo>
                <a:lnTo>
                  <a:pt x="5724906" y="2193735"/>
                </a:lnTo>
                <a:close/>
                <a:moveTo>
                  <a:pt x="5724906" y="1848041"/>
                </a:moveTo>
                <a:lnTo>
                  <a:pt x="5430076" y="1848041"/>
                </a:lnTo>
                <a:lnTo>
                  <a:pt x="5430076" y="1553210"/>
                </a:lnTo>
                <a:lnTo>
                  <a:pt x="5724906" y="1553210"/>
                </a:lnTo>
                <a:lnTo>
                  <a:pt x="5724906" y="1848041"/>
                </a:lnTo>
                <a:close/>
                <a:moveTo>
                  <a:pt x="5724906" y="1502410"/>
                </a:moveTo>
                <a:lnTo>
                  <a:pt x="5430076" y="1502410"/>
                </a:lnTo>
                <a:lnTo>
                  <a:pt x="5430076" y="1207516"/>
                </a:lnTo>
                <a:lnTo>
                  <a:pt x="5724906" y="1207516"/>
                </a:lnTo>
                <a:lnTo>
                  <a:pt x="5724906" y="1502410"/>
                </a:lnTo>
                <a:close/>
                <a:moveTo>
                  <a:pt x="5724906" y="1156716"/>
                </a:moveTo>
                <a:lnTo>
                  <a:pt x="5430076" y="1156716"/>
                </a:lnTo>
                <a:lnTo>
                  <a:pt x="5430076" y="861822"/>
                </a:lnTo>
                <a:lnTo>
                  <a:pt x="5724906" y="861822"/>
                </a:lnTo>
                <a:lnTo>
                  <a:pt x="5724906" y="1156716"/>
                </a:lnTo>
                <a:close/>
                <a:moveTo>
                  <a:pt x="5724906" y="811022"/>
                </a:moveTo>
                <a:lnTo>
                  <a:pt x="5430076" y="811022"/>
                </a:lnTo>
                <a:lnTo>
                  <a:pt x="5430076" y="516128"/>
                </a:lnTo>
                <a:lnTo>
                  <a:pt x="5724906" y="516128"/>
                </a:lnTo>
                <a:lnTo>
                  <a:pt x="5724906" y="811022"/>
                </a:lnTo>
                <a:close/>
                <a:moveTo>
                  <a:pt x="5724906" y="465328"/>
                </a:moveTo>
                <a:lnTo>
                  <a:pt x="5430076" y="465328"/>
                </a:lnTo>
                <a:lnTo>
                  <a:pt x="5430076" y="170498"/>
                </a:lnTo>
                <a:lnTo>
                  <a:pt x="5724906" y="170498"/>
                </a:lnTo>
                <a:lnTo>
                  <a:pt x="5724906" y="465328"/>
                </a:lnTo>
                <a:close/>
                <a:moveTo>
                  <a:pt x="6070600" y="6687503"/>
                </a:moveTo>
                <a:lnTo>
                  <a:pt x="5775706" y="6687503"/>
                </a:lnTo>
                <a:lnTo>
                  <a:pt x="5775706" y="6392672"/>
                </a:lnTo>
                <a:lnTo>
                  <a:pt x="6070600" y="6392672"/>
                </a:lnTo>
                <a:lnTo>
                  <a:pt x="6070600" y="6687503"/>
                </a:lnTo>
                <a:close/>
                <a:moveTo>
                  <a:pt x="6070600" y="6341872"/>
                </a:moveTo>
                <a:lnTo>
                  <a:pt x="5775706" y="6341872"/>
                </a:lnTo>
                <a:lnTo>
                  <a:pt x="5775706" y="6046978"/>
                </a:lnTo>
                <a:lnTo>
                  <a:pt x="6070600" y="6046978"/>
                </a:lnTo>
                <a:lnTo>
                  <a:pt x="6070600" y="6341872"/>
                </a:lnTo>
                <a:close/>
                <a:moveTo>
                  <a:pt x="6070600" y="5996178"/>
                </a:moveTo>
                <a:lnTo>
                  <a:pt x="5775706" y="5996178"/>
                </a:lnTo>
                <a:lnTo>
                  <a:pt x="5775706" y="5701284"/>
                </a:lnTo>
                <a:lnTo>
                  <a:pt x="6070600" y="5701284"/>
                </a:lnTo>
                <a:lnTo>
                  <a:pt x="6070600" y="5996178"/>
                </a:lnTo>
                <a:close/>
                <a:moveTo>
                  <a:pt x="6070600" y="5650484"/>
                </a:moveTo>
                <a:lnTo>
                  <a:pt x="5775706" y="5650484"/>
                </a:lnTo>
                <a:lnTo>
                  <a:pt x="5775706" y="5355590"/>
                </a:lnTo>
                <a:lnTo>
                  <a:pt x="6070600" y="5355590"/>
                </a:lnTo>
                <a:lnTo>
                  <a:pt x="6070600" y="5650484"/>
                </a:lnTo>
                <a:close/>
                <a:moveTo>
                  <a:pt x="6070600" y="5304790"/>
                </a:moveTo>
                <a:lnTo>
                  <a:pt x="5775706" y="5304790"/>
                </a:lnTo>
                <a:lnTo>
                  <a:pt x="5775706" y="5009960"/>
                </a:lnTo>
                <a:lnTo>
                  <a:pt x="6070600" y="5009960"/>
                </a:lnTo>
                <a:lnTo>
                  <a:pt x="6070600" y="5304790"/>
                </a:lnTo>
                <a:close/>
                <a:moveTo>
                  <a:pt x="6070600" y="4959160"/>
                </a:moveTo>
                <a:lnTo>
                  <a:pt x="5775706" y="4959160"/>
                </a:lnTo>
                <a:lnTo>
                  <a:pt x="5775706" y="4664266"/>
                </a:lnTo>
                <a:lnTo>
                  <a:pt x="6070600" y="4664266"/>
                </a:lnTo>
                <a:lnTo>
                  <a:pt x="6070600" y="4959160"/>
                </a:lnTo>
                <a:close/>
                <a:moveTo>
                  <a:pt x="6070600" y="4613466"/>
                </a:moveTo>
                <a:lnTo>
                  <a:pt x="5775706" y="4613466"/>
                </a:lnTo>
                <a:lnTo>
                  <a:pt x="5775706" y="4318572"/>
                </a:lnTo>
                <a:lnTo>
                  <a:pt x="6070600" y="4318572"/>
                </a:lnTo>
                <a:lnTo>
                  <a:pt x="6070600" y="4613466"/>
                </a:lnTo>
                <a:close/>
                <a:moveTo>
                  <a:pt x="6070600" y="4267772"/>
                </a:moveTo>
                <a:lnTo>
                  <a:pt x="5775706" y="4267772"/>
                </a:lnTo>
                <a:lnTo>
                  <a:pt x="5775706" y="3972941"/>
                </a:lnTo>
                <a:lnTo>
                  <a:pt x="6070600" y="3972941"/>
                </a:lnTo>
                <a:lnTo>
                  <a:pt x="6070600" y="4267772"/>
                </a:lnTo>
                <a:close/>
                <a:moveTo>
                  <a:pt x="6070600" y="3922141"/>
                </a:moveTo>
                <a:lnTo>
                  <a:pt x="5775706" y="3922141"/>
                </a:lnTo>
                <a:lnTo>
                  <a:pt x="5775706" y="3627247"/>
                </a:lnTo>
                <a:lnTo>
                  <a:pt x="6070600" y="3627247"/>
                </a:lnTo>
                <a:lnTo>
                  <a:pt x="6070600" y="3922141"/>
                </a:lnTo>
                <a:close/>
                <a:moveTo>
                  <a:pt x="6070600" y="3576447"/>
                </a:moveTo>
                <a:lnTo>
                  <a:pt x="5775706" y="3576447"/>
                </a:lnTo>
                <a:lnTo>
                  <a:pt x="5775706" y="3281553"/>
                </a:lnTo>
                <a:lnTo>
                  <a:pt x="6070600" y="3281553"/>
                </a:lnTo>
                <a:lnTo>
                  <a:pt x="6070600" y="3576447"/>
                </a:lnTo>
                <a:close/>
                <a:moveTo>
                  <a:pt x="6070600" y="3230753"/>
                </a:moveTo>
                <a:lnTo>
                  <a:pt x="5775706" y="3230753"/>
                </a:lnTo>
                <a:lnTo>
                  <a:pt x="5775706" y="2935859"/>
                </a:lnTo>
                <a:lnTo>
                  <a:pt x="6070600" y="2935859"/>
                </a:lnTo>
                <a:lnTo>
                  <a:pt x="6070600" y="3230753"/>
                </a:lnTo>
                <a:close/>
                <a:moveTo>
                  <a:pt x="6070600" y="2885059"/>
                </a:moveTo>
                <a:lnTo>
                  <a:pt x="5775706" y="2885059"/>
                </a:lnTo>
                <a:lnTo>
                  <a:pt x="5775706" y="2590229"/>
                </a:lnTo>
                <a:lnTo>
                  <a:pt x="6070600" y="2590229"/>
                </a:lnTo>
                <a:lnTo>
                  <a:pt x="6070600" y="2885059"/>
                </a:lnTo>
                <a:close/>
                <a:moveTo>
                  <a:pt x="6070600" y="2539429"/>
                </a:moveTo>
                <a:lnTo>
                  <a:pt x="5775706" y="2539429"/>
                </a:lnTo>
                <a:lnTo>
                  <a:pt x="5775706" y="2244535"/>
                </a:lnTo>
                <a:lnTo>
                  <a:pt x="6070600" y="2244535"/>
                </a:lnTo>
                <a:lnTo>
                  <a:pt x="6070600" y="2539429"/>
                </a:lnTo>
                <a:close/>
                <a:moveTo>
                  <a:pt x="6070600" y="2193735"/>
                </a:moveTo>
                <a:lnTo>
                  <a:pt x="5775706" y="2193735"/>
                </a:lnTo>
                <a:lnTo>
                  <a:pt x="5775706" y="1898841"/>
                </a:lnTo>
                <a:lnTo>
                  <a:pt x="6070600" y="1898841"/>
                </a:lnTo>
                <a:lnTo>
                  <a:pt x="6070600" y="2193735"/>
                </a:lnTo>
                <a:close/>
                <a:moveTo>
                  <a:pt x="6070600" y="1848041"/>
                </a:moveTo>
                <a:lnTo>
                  <a:pt x="5775706" y="1848041"/>
                </a:lnTo>
                <a:lnTo>
                  <a:pt x="5775706" y="1553210"/>
                </a:lnTo>
                <a:lnTo>
                  <a:pt x="6070600" y="1553210"/>
                </a:lnTo>
                <a:lnTo>
                  <a:pt x="6070600" y="1848041"/>
                </a:lnTo>
                <a:close/>
                <a:moveTo>
                  <a:pt x="6070600" y="1502410"/>
                </a:moveTo>
                <a:lnTo>
                  <a:pt x="5775706" y="1502410"/>
                </a:lnTo>
                <a:lnTo>
                  <a:pt x="5775706" y="1207516"/>
                </a:lnTo>
                <a:lnTo>
                  <a:pt x="6070600" y="1207516"/>
                </a:lnTo>
                <a:lnTo>
                  <a:pt x="6070600" y="1502410"/>
                </a:lnTo>
                <a:close/>
                <a:moveTo>
                  <a:pt x="6070600" y="1156716"/>
                </a:moveTo>
                <a:lnTo>
                  <a:pt x="5775706" y="1156716"/>
                </a:lnTo>
                <a:lnTo>
                  <a:pt x="5775706" y="861822"/>
                </a:lnTo>
                <a:lnTo>
                  <a:pt x="6070600" y="861822"/>
                </a:lnTo>
                <a:lnTo>
                  <a:pt x="6070600" y="1156716"/>
                </a:lnTo>
                <a:close/>
                <a:moveTo>
                  <a:pt x="6070600" y="811022"/>
                </a:moveTo>
                <a:lnTo>
                  <a:pt x="5775706" y="811022"/>
                </a:lnTo>
                <a:lnTo>
                  <a:pt x="5775706" y="516128"/>
                </a:lnTo>
                <a:lnTo>
                  <a:pt x="6070600" y="516128"/>
                </a:lnTo>
                <a:lnTo>
                  <a:pt x="6070600" y="811022"/>
                </a:lnTo>
                <a:close/>
                <a:moveTo>
                  <a:pt x="6070600" y="465328"/>
                </a:moveTo>
                <a:lnTo>
                  <a:pt x="5775706" y="465328"/>
                </a:lnTo>
                <a:lnTo>
                  <a:pt x="5775706" y="170498"/>
                </a:lnTo>
                <a:lnTo>
                  <a:pt x="6070600" y="170498"/>
                </a:lnTo>
                <a:lnTo>
                  <a:pt x="6070600" y="465328"/>
                </a:lnTo>
                <a:close/>
                <a:moveTo>
                  <a:pt x="6416294" y="6687503"/>
                </a:moveTo>
                <a:lnTo>
                  <a:pt x="6121400" y="6687503"/>
                </a:lnTo>
                <a:lnTo>
                  <a:pt x="6121400" y="6392672"/>
                </a:lnTo>
                <a:lnTo>
                  <a:pt x="6416294" y="6392672"/>
                </a:lnTo>
                <a:lnTo>
                  <a:pt x="6416294" y="6687503"/>
                </a:lnTo>
                <a:close/>
                <a:moveTo>
                  <a:pt x="6416294" y="6341872"/>
                </a:moveTo>
                <a:lnTo>
                  <a:pt x="6121400" y="6341872"/>
                </a:lnTo>
                <a:lnTo>
                  <a:pt x="6121400" y="6046978"/>
                </a:lnTo>
                <a:lnTo>
                  <a:pt x="6416294" y="6046978"/>
                </a:lnTo>
                <a:lnTo>
                  <a:pt x="6416294" y="6341872"/>
                </a:lnTo>
                <a:close/>
                <a:moveTo>
                  <a:pt x="6416294" y="5996178"/>
                </a:moveTo>
                <a:lnTo>
                  <a:pt x="6121400" y="5996178"/>
                </a:lnTo>
                <a:lnTo>
                  <a:pt x="6121400" y="5701284"/>
                </a:lnTo>
                <a:lnTo>
                  <a:pt x="6416294" y="5701284"/>
                </a:lnTo>
                <a:lnTo>
                  <a:pt x="6416294" y="5996178"/>
                </a:lnTo>
                <a:close/>
                <a:moveTo>
                  <a:pt x="6416294" y="5650484"/>
                </a:moveTo>
                <a:lnTo>
                  <a:pt x="6121400" y="5650484"/>
                </a:lnTo>
                <a:lnTo>
                  <a:pt x="6121400" y="5355590"/>
                </a:lnTo>
                <a:lnTo>
                  <a:pt x="6416294" y="5355590"/>
                </a:lnTo>
                <a:lnTo>
                  <a:pt x="6416294" y="5650484"/>
                </a:lnTo>
                <a:close/>
                <a:moveTo>
                  <a:pt x="6416294" y="5304790"/>
                </a:moveTo>
                <a:lnTo>
                  <a:pt x="6121400" y="5304790"/>
                </a:lnTo>
                <a:lnTo>
                  <a:pt x="6121400" y="5009960"/>
                </a:lnTo>
                <a:lnTo>
                  <a:pt x="6416294" y="5009960"/>
                </a:lnTo>
                <a:lnTo>
                  <a:pt x="6416294" y="5304790"/>
                </a:lnTo>
                <a:close/>
                <a:moveTo>
                  <a:pt x="6416294" y="4959160"/>
                </a:moveTo>
                <a:lnTo>
                  <a:pt x="6121400" y="4959160"/>
                </a:lnTo>
                <a:lnTo>
                  <a:pt x="6121400" y="4664266"/>
                </a:lnTo>
                <a:lnTo>
                  <a:pt x="6416294" y="4664266"/>
                </a:lnTo>
                <a:lnTo>
                  <a:pt x="6416294" y="4959160"/>
                </a:lnTo>
                <a:close/>
                <a:moveTo>
                  <a:pt x="6416294" y="4613466"/>
                </a:moveTo>
                <a:lnTo>
                  <a:pt x="6121400" y="4613466"/>
                </a:lnTo>
                <a:lnTo>
                  <a:pt x="6121400" y="4318572"/>
                </a:lnTo>
                <a:lnTo>
                  <a:pt x="6416294" y="4318572"/>
                </a:lnTo>
                <a:lnTo>
                  <a:pt x="6416294" y="4613466"/>
                </a:lnTo>
                <a:close/>
                <a:moveTo>
                  <a:pt x="6416294" y="4267772"/>
                </a:moveTo>
                <a:lnTo>
                  <a:pt x="6121400" y="4267772"/>
                </a:lnTo>
                <a:lnTo>
                  <a:pt x="6121400" y="3972941"/>
                </a:lnTo>
                <a:lnTo>
                  <a:pt x="6416294" y="3972941"/>
                </a:lnTo>
                <a:lnTo>
                  <a:pt x="6416294" y="4267772"/>
                </a:lnTo>
                <a:close/>
                <a:moveTo>
                  <a:pt x="6416294" y="3922141"/>
                </a:moveTo>
                <a:lnTo>
                  <a:pt x="6121400" y="3922141"/>
                </a:lnTo>
                <a:lnTo>
                  <a:pt x="6121400" y="3627247"/>
                </a:lnTo>
                <a:lnTo>
                  <a:pt x="6416294" y="3627247"/>
                </a:lnTo>
                <a:lnTo>
                  <a:pt x="6416294" y="3922141"/>
                </a:lnTo>
                <a:close/>
                <a:moveTo>
                  <a:pt x="6416294" y="3576447"/>
                </a:moveTo>
                <a:lnTo>
                  <a:pt x="6121400" y="3576447"/>
                </a:lnTo>
                <a:lnTo>
                  <a:pt x="6121400" y="3281553"/>
                </a:lnTo>
                <a:lnTo>
                  <a:pt x="6416294" y="3281553"/>
                </a:lnTo>
                <a:lnTo>
                  <a:pt x="6416294" y="3576447"/>
                </a:lnTo>
                <a:close/>
                <a:moveTo>
                  <a:pt x="6416294" y="3230753"/>
                </a:moveTo>
                <a:lnTo>
                  <a:pt x="6121400" y="3230753"/>
                </a:lnTo>
                <a:lnTo>
                  <a:pt x="6121400" y="2935859"/>
                </a:lnTo>
                <a:lnTo>
                  <a:pt x="6416294" y="2935859"/>
                </a:lnTo>
                <a:lnTo>
                  <a:pt x="6416294" y="3230753"/>
                </a:lnTo>
                <a:close/>
                <a:moveTo>
                  <a:pt x="6416294" y="2885059"/>
                </a:moveTo>
                <a:lnTo>
                  <a:pt x="6121400" y="2885059"/>
                </a:lnTo>
                <a:lnTo>
                  <a:pt x="6121400" y="2590229"/>
                </a:lnTo>
                <a:lnTo>
                  <a:pt x="6416294" y="2590229"/>
                </a:lnTo>
                <a:lnTo>
                  <a:pt x="6416294" y="2885059"/>
                </a:lnTo>
                <a:close/>
                <a:moveTo>
                  <a:pt x="6416294" y="2539429"/>
                </a:moveTo>
                <a:lnTo>
                  <a:pt x="6121400" y="2539429"/>
                </a:lnTo>
                <a:lnTo>
                  <a:pt x="6121400" y="2244535"/>
                </a:lnTo>
                <a:lnTo>
                  <a:pt x="6416294" y="2244535"/>
                </a:lnTo>
                <a:lnTo>
                  <a:pt x="6416294" y="2539429"/>
                </a:lnTo>
                <a:close/>
                <a:moveTo>
                  <a:pt x="6416294" y="2193735"/>
                </a:moveTo>
                <a:lnTo>
                  <a:pt x="6121400" y="2193735"/>
                </a:lnTo>
                <a:lnTo>
                  <a:pt x="6121400" y="1898841"/>
                </a:lnTo>
                <a:lnTo>
                  <a:pt x="6416294" y="1898841"/>
                </a:lnTo>
                <a:lnTo>
                  <a:pt x="6416294" y="2193735"/>
                </a:lnTo>
                <a:close/>
                <a:moveTo>
                  <a:pt x="6416294" y="1848041"/>
                </a:moveTo>
                <a:lnTo>
                  <a:pt x="6121400" y="1848041"/>
                </a:lnTo>
                <a:lnTo>
                  <a:pt x="6121400" y="1553210"/>
                </a:lnTo>
                <a:lnTo>
                  <a:pt x="6416294" y="1553210"/>
                </a:lnTo>
                <a:lnTo>
                  <a:pt x="6416294" y="1848041"/>
                </a:lnTo>
                <a:close/>
                <a:moveTo>
                  <a:pt x="6416294" y="1502410"/>
                </a:moveTo>
                <a:lnTo>
                  <a:pt x="6121400" y="1502410"/>
                </a:lnTo>
                <a:lnTo>
                  <a:pt x="6121400" y="1207516"/>
                </a:lnTo>
                <a:lnTo>
                  <a:pt x="6416294" y="1207516"/>
                </a:lnTo>
                <a:lnTo>
                  <a:pt x="6416294" y="1502410"/>
                </a:lnTo>
                <a:close/>
                <a:moveTo>
                  <a:pt x="6416294" y="1156716"/>
                </a:moveTo>
                <a:lnTo>
                  <a:pt x="6121400" y="1156716"/>
                </a:lnTo>
                <a:lnTo>
                  <a:pt x="6121400" y="861822"/>
                </a:lnTo>
                <a:lnTo>
                  <a:pt x="6416294" y="861822"/>
                </a:lnTo>
                <a:lnTo>
                  <a:pt x="6416294" y="1156716"/>
                </a:lnTo>
                <a:close/>
                <a:moveTo>
                  <a:pt x="6416294" y="811022"/>
                </a:moveTo>
                <a:lnTo>
                  <a:pt x="6121400" y="811022"/>
                </a:lnTo>
                <a:lnTo>
                  <a:pt x="6121400" y="516128"/>
                </a:lnTo>
                <a:lnTo>
                  <a:pt x="6416294" y="516128"/>
                </a:lnTo>
                <a:lnTo>
                  <a:pt x="6416294" y="811022"/>
                </a:lnTo>
                <a:close/>
                <a:moveTo>
                  <a:pt x="6416294" y="465328"/>
                </a:moveTo>
                <a:lnTo>
                  <a:pt x="6121400" y="465328"/>
                </a:lnTo>
                <a:lnTo>
                  <a:pt x="6121400" y="170498"/>
                </a:lnTo>
                <a:lnTo>
                  <a:pt x="6416294" y="170498"/>
                </a:lnTo>
                <a:lnTo>
                  <a:pt x="6416294" y="465328"/>
                </a:lnTo>
                <a:close/>
                <a:moveTo>
                  <a:pt x="6761925" y="6687503"/>
                </a:moveTo>
                <a:lnTo>
                  <a:pt x="6467094" y="6687503"/>
                </a:lnTo>
                <a:lnTo>
                  <a:pt x="6467094" y="6392672"/>
                </a:lnTo>
                <a:lnTo>
                  <a:pt x="6761925" y="6392672"/>
                </a:lnTo>
                <a:lnTo>
                  <a:pt x="6761925" y="6687503"/>
                </a:lnTo>
                <a:close/>
                <a:moveTo>
                  <a:pt x="6761925" y="6341872"/>
                </a:moveTo>
                <a:lnTo>
                  <a:pt x="6467094" y="6341872"/>
                </a:lnTo>
                <a:lnTo>
                  <a:pt x="6467094" y="6046978"/>
                </a:lnTo>
                <a:lnTo>
                  <a:pt x="6761925" y="6046978"/>
                </a:lnTo>
                <a:lnTo>
                  <a:pt x="6761925" y="6341872"/>
                </a:lnTo>
                <a:close/>
                <a:moveTo>
                  <a:pt x="6761925" y="5996178"/>
                </a:moveTo>
                <a:lnTo>
                  <a:pt x="6467094" y="5996178"/>
                </a:lnTo>
                <a:lnTo>
                  <a:pt x="6467094" y="5701284"/>
                </a:lnTo>
                <a:lnTo>
                  <a:pt x="6761925" y="5701284"/>
                </a:lnTo>
                <a:lnTo>
                  <a:pt x="6761925" y="5996178"/>
                </a:lnTo>
                <a:close/>
                <a:moveTo>
                  <a:pt x="6761925" y="5650484"/>
                </a:moveTo>
                <a:lnTo>
                  <a:pt x="6467094" y="5650484"/>
                </a:lnTo>
                <a:lnTo>
                  <a:pt x="6467094" y="5355590"/>
                </a:lnTo>
                <a:lnTo>
                  <a:pt x="6761925" y="5355590"/>
                </a:lnTo>
                <a:lnTo>
                  <a:pt x="6761925" y="5650484"/>
                </a:lnTo>
                <a:close/>
                <a:moveTo>
                  <a:pt x="6761925" y="5304790"/>
                </a:moveTo>
                <a:lnTo>
                  <a:pt x="6467094" y="5304790"/>
                </a:lnTo>
                <a:lnTo>
                  <a:pt x="6467094" y="5009960"/>
                </a:lnTo>
                <a:lnTo>
                  <a:pt x="6761925" y="5009960"/>
                </a:lnTo>
                <a:lnTo>
                  <a:pt x="6761925" y="5304790"/>
                </a:lnTo>
                <a:close/>
                <a:moveTo>
                  <a:pt x="6761925" y="4959160"/>
                </a:moveTo>
                <a:lnTo>
                  <a:pt x="6467094" y="4959160"/>
                </a:lnTo>
                <a:lnTo>
                  <a:pt x="6467094" y="4664266"/>
                </a:lnTo>
                <a:lnTo>
                  <a:pt x="6761925" y="4664266"/>
                </a:lnTo>
                <a:lnTo>
                  <a:pt x="6761925" y="4959160"/>
                </a:lnTo>
                <a:close/>
                <a:moveTo>
                  <a:pt x="6761925" y="4613466"/>
                </a:moveTo>
                <a:lnTo>
                  <a:pt x="6467094" y="4613466"/>
                </a:lnTo>
                <a:lnTo>
                  <a:pt x="6467094" y="4318572"/>
                </a:lnTo>
                <a:lnTo>
                  <a:pt x="6761925" y="4318572"/>
                </a:lnTo>
                <a:lnTo>
                  <a:pt x="6761925" y="4613466"/>
                </a:lnTo>
                <a:close/>
                <a:moveTo>
                  <a:pt x="6761925" y="4267772"/>
                </a:moveTo>
                <a:lnTo>
                  <a:pt x="6467094" y="4267772"/>
                </a:lnTo>
                <a:lnTo>
                  <a:pt x="6467094" y="3972941"/>
                </a:lnTo>
                <a:lnTo>
                  <a:pt x="6761925" y="3972941"/>
                </a:lnTo>
                <a:lnTo>
                  <a:pt x="6761925" y="4267772"/>
                </a:lnTo>
                <a:close/>
                <a:moveTo>
                  <a:pt x="6761925" y="3922141"/>
                </a:moveTo>
                <a:lnTo>
                  <a:pt x="6467094" y="3922141"/>
                </a:lnTo>
                <a:lnTo>
                  <a:pt x="6467094" y="3627247"/>
                </a:lnTo>
                <a:lnTo>
                  <a:pt x="6761925" y="3627247"/>
                </a:lnTo>
                <a:lnTo>
                  <a:pt x="6761925" y="3922141"/>
                </a:lnTo>
                <a:close/>
                <a:moveTo>
                  <a:pt x="6761925" y="3576447"/>
                </a:moveTo>
                <a:lnTo>
                  <a:pt x="6467094" y="3576447"/>
                </a:lnTo>
                <a:lnTo>
                  <a:pt x="6467094" y="3281553"/>
                </a:lnTo>
                <a:lnTo>
                  <a:pt x="6761925" y="3281553"/>
                </a:lnTo>
                <a:lnTo>
                  <a:pt x="6761925" y="3576447"/>
                </a:lnTo>
                <a:close/>
                <a:moveTo>
                  <a:pt x="6761925" y="3230753"/>
                </a:moveTo>
                <a:lnTo>
                  <a:pt x="6467094" y="3230753"/>
                </a:lnTo>
                <a:lnTo>
                  <a:pt x="6467094" y="2935859"/>
                </a:lnTo>
                <a:lnTo>
                  <a:pt x="6761925" y="2935859"/>
                </a:lnTo>
                <a:lnTo>
                  <a:pt x="6761925" y="3230753"/>
                </a:lnTo>
                <a:close/>
                <a:moveTo>
                  <a:pt x="6761925" y="2885059"/>
                </a:moveTo>
                <a:lnTo>
                  <a:pt x="6467094" y="2885059"/>
                </a:lnTo>
                <a:lnTo>
                  <a:pt x="6467094" y="2590229"/>
                </a:lnTo>
                <a:lnTo>
                  <a:pt x="6761925" y="2590229"/>
                </a:lnTo>
                <a:lnTo>
                  <a:pt x="6761925" y="2885059"/>
                </a:lnTo>
                <a:close/>
                <a:moveTo>
                  <a:pt x="6761925" y="2539429"/>
                </a:moveTo>
                <a:lnTo>
                  <a:pt x="6467094" y="2539429"/>
                </a:lnTo>
                <a:lnTo>
                  <a:pt x="6467094" y="2244535"/>
                </a:lnTo>
                <a:lnTo>
                  <a:pt x="6761925" y="2244535"/>
                </a:lnTo>
                <a:lnTo>
                  <a:pt x="6761925" y="2539429"/>
                </a:lnTo>
                <a:close/>
                <a:moveTo>
                  <a:pt x="6761925" y="2193735"/>
                </a:moveTo>
                <a:lnTo>
                  <a:pt x="6467094" y="2193735"/>
                </a:lnTo>
                <a:lnTo>
                  <a:pt x="6467094" y="1898841"/>
                </a:lnTo>
                <a:lnTo>
                  <a:pt x="6761925" y="1898841"/>
                </a:lnTo>
                <a:lnTo>
                  <a:pt x="6761925" y="2193735"/>
                </a:lnTo>
                <a:close/>
                <a:moveTo>
                  <a:pt x="6761925" y="1848041"/>
                </a:moveTo>
                <a:lnTo>
                  <a:pt x="6467094" y="1848041"/>
                </a:lnTo>
                <a:lnTo>
                  <a:pt x="6467094" y="1553210"/>
                </a:lnTo>
                <a:lnTo>
                  <a:pt x="6761925" y="1553210"/>
                </a:lnTo>
                <a:lnTo>
                  <a:pt x="6761925" y="1848041"/>
                </a:lnTo>
                <a:close/>
                <a:moveTo>
                  <a:pt x="6761925" y="1502410"/>
                </a:moveTo>
                <a:lnTo>
                  <a:pt x="6467094" y="1502410"/>
                </a:lnTo>
                <a:lnTo>
                  <a:pt x="6467094" y="1207516"/>
                </a:lnTo>
                <a:lnTo>
                  <a:pt x="6761925" y="1207516"/>
                </a:lnTo>
                <a:lnTo>
                  <a:pt x="6761925" y="1502410"/>
                </a:lnTo>
                <a:close/>
                <a:moveTo>
                  <a:pt x="6761925" y="1156716"/>
                </a:moveTo>
                <a:lnTo>
                  <a:pt x="6467094" y="1156716"/>
                </a:lnTo>
                <a:lnTo>
                  <a:pt x="6467094" y="861822"/>
                </a:lnTo>
                <a:lnTo>
                  <a:pt x="6761925" y="861822"/>
                </a:lnTo>
                <a:lnTo>
                  <a:pt x="6761925" y="1156716"/>
                </a:lnTo>
                <a:close/>
                <a:moveTo>
                  <a:pt x="6761925" y="811022"/>
                </a:moveTo>
                <a:lnTo>
                  <a:pt x="6467094" y="811022"/>
                </a:lnTo>
                <a:lnTo>
                  <a:pt x="6467094" y="516128"/>
                </a:lnTo>
                <a:lnTo>
                  <a:pt x="6761925" y="516128"/>
                </a:lnTo>
                <a:lnTo>
                  <a:pt x="6761925" y="811022"/>
                </a:lnTo>
                <a:close/>
                <a:moveTo>
                  <a:pt x="6761925" y="465328"/>
                </a:moveTo>
                <a:lnTo>
                  <a:pt x="6467094" y="465328"/>
                </a:lnTo>
                <a:lnTo>
                  <a:pt x="6467094" y="170498"/>
                </a:lnTo>
                <a:lnTo>
                  <a:pt x="6761925" y="170498"/>
                </a:lnTo>
                <a:lnTo>
                  <a:pt x="6761925" y="465328"/>
                </a:lnTo>
                <a:close/>
                <a:moveTo>
                  <a:pt x="7107619" y="6687503"/>
                </a:moveTo>
                <a:lnTo>
                  <a:pt x="6812725" y="6687503"/>
                </a:lnTo>
                <a:lnTo>
                  <a:pt x="6812725" y="6392672"/>
                </a:lnTo>
                <a:lnTo>
                  <a:pt x="7107619" y="6392672"/>
                </a:lnTo>
                <a:lnTo>
                  <a:pt x="7107619" y="6687503"/>
                </a:lnTo>
                <a:close/>
                <a:moveTo>
                  <a:pt x="7107619" y="6341872"/>
                </a:moveTo>
                <a:lnTo>
                  <a:pt x="6812725" y="6341872"/>
                </a:lnTo>
                <a:lnTo>
                  <a:pt x="6812725" y="6046978"/>
                </a:lnTo>
                <a:lnTo>
                  <a:pt x="7107619" y="6046978"/>
                </a:lnTo>
                <a:lnTo>
                  <a:pt x="7107619" y="6341872"/>
                </a:lnTo>
                <a:close/>
                <a:moveTo>
                  <a:pt x="7107619" y="5996178"/>
                </a:moveTo>
                <a:lnTo>
                  <a:pt x="6812725" y="5996178"/>
                </a:lnTo>
                <a:lnTo>
                  <a:pt x="6812725" y="5701284"/>
                </a:lnTo>
                <a:lnTo>
                  <a:pt x="7107619" y="5701284"/>
                </a:lnTo>
                <a:lnTo>
                  <a:pt x="7107619" y="5996178"/>
                </a:lnTo>
                <a:close/>
                <a:moveTo>
                  <a:pt x="7107619" y="5650484"/>
                </a:moveTo>
                <a:lnTo>
                  <a:pt x="6812725" y="5650484"/>
                </a:lnTo>
                <a:lnTo>
                  <a:pt x="6812725" y="5355590"/>
                </a:lnTo>
                <a:lnTo>
                  <a:pt x="7107619" y="5355590"/>
                </a:lnTo>
                <a:lnTo>
                  <a:pt x="7107619" y="5650484"/>
                </a:lnTo>
                <a:close/>
                <a:moveTo>
                  <a:pt x="7107619" y="5304790"/>
                </a:moveTo>
                <a:lnTo>
                  <a:pt x="6812725" y="5304790"/>
                </a:lnTo>
                <a:lnTo>
                  <a:pt x="6812725" y="5009960"/>
                </a:lnTo>
                <a:lnTo>
                  <a:pt x="7107619" y="5009960"/>
                </a:lnTo>
                <a:lnTo>
                  <a:pt x="7107619" y="5304790"/>
                </a:lnTo>
                <a:close/>
                <a:moveTo>
                  <a:pt x="7107619" y="4959160"/>
                </a:moveTo>
                <a:lnTo>
                  <a:pt x="6812725" y="4959160"/>
                </a:lnTo>
                <a:lnTo>
                  <a:pt x="6812725" y="4664266"/>
                </a:lnTo>
                <a:lnTo>
                  <a:pt x="7107619" y="4664266"/>
                </a:lnTo>
                <a:lnTo>
                  <a:pt x="7107619" y="4959160"/>
                </a:lnTo>
                <a:close/>
                <a:moveTo>
                  <a:pt x="7107619" y="4613466"/>
                </a:moveTo>
                <a:lnTo>
                  <a:pt x="6812725" y="4613466"/>
                </a:lnTo>
                <a:lnTo>
                  <a:pt x="6812725" y="4318572"/>
                </a:lnTo>
                <a:lnTo>
                  <a:pt x="7107619" y="4318572"/>
                </a:lnTo>
                <a:lnTo>
                  <a:pt x="7107619" y="4613466"/>
                </a:lnTo>
                <a:close/>
                <a:moveTo>
                  <a:pt x="7107619" y="4267772"/>
                </a:moveTo>
                <a:lnTo>
                  <a:pt x="6812725" y="4267772"/>
                </a:lnTo>
                <a:lnTo>
                  <a:pt x="6812725" y="3972941"/>
                </a:lnTo>
                <a:lnTo>
                  <a:pt x="7107619" y="3972941"/>
                </a:lnTo>
                <a:lnTo>
                  <a:pt x="7107619" y="4267772"/>
                </a:lnTo>
                <a:close/>
                <a:moveTo>
                  <a:pt x="7107619" y="3922141"/>
                </a:moveTo>
                <a:lnTo>
                  <a:pt x="6812725" y="3922141"/>
                </a:lnTo>
                <a:lnTo>
                  <a:pt x="6812725" y="3627247"/>
                </a:lnTo>
                <a:lnTo>
                  <a:pt x="7107619" y="3627247"/>
                </a:lnTo>
                <a:lnTo>
                  <a:pt x="7107619" y="3922141"/>
                </a:lnTo>
                <a:close/>
                <a:moveTo>
                  <a:pt x="7107619" y="3576447"/>
                </a:moveTo>
                <a:lnTo>
                  <a:pt x="6812725" y="3576447"/>
                </a:lnTo>
                <a:lnTo>
                  <a:pt x="6812725" y="3281553"/>
                </a:lnTo>
                <a:lnTo>
                  <a:pt x="7107619" y="3281553"/>
                </a:lnTo>
                <a:lnTo>
                  <a:pt x="7107619" y="3576447"/>
                </a:lnTo>
                <a:close/>
                <a:moveTo>
                  <a:pt x="7107619" y="3230753"/>
                </a:moveTo>
                <a:lnTo>
                  <a:pt x="6812725" y="3230753"/>
                </a:lnTo>
                <a:lnTo>
                  <a:pt x="6812725" y="2935859"/>
                </a:lnTo>
                <a:lnTo>
                  <a:pt x="7107619" y="2935859"/>
                </a:lnTo>
                <a:lnTo>
                  <a:pt x="7107619" y="3230753"/>
                </a:lnTo>
                <a:close/>
                <a:moveTo>
                  <a:pt x="7107619" y="2885059"/>
                </a:moveTo>
                <a:lnTo>
                  <a:pt x="6812725" y="2885059"/>
                </a:lnTo>
                <a:lnTo>
                  <a:pt x="6812725" y="2590229"/>
                </a:lnTo>
                <a:lnTo>
                  <a:pt x="7107619" y="2590229"/>
                </a:lnTo>
                <a:lnTo>
                  <a:pt x="7107619" y="2885059"/>
                </a:lnTo>
                <a:close/>
                <a:moveTo>
                  <a:pt x="7107619" y="2539429"/>
                </a:moveTo>
                <a:lnTo>
                  <a:pt x="6812725" y="2539429"/>
                </a:lnTo>
                <a:lnTo>
                  <a:pt x="6812725" y="2244535"/>
                </a:lnTo>
                <a:lnTo>
                  <a:pt x="7107619" y="2244535"/>
                </a:lnTo>
                <a:lnTo>
                  <a:pt x="7107619" y="2539429"/>
                </a:lnTo>
                <a:close/>
                <a:moveTo>
                  <a:pt x="7107619" y="2193735"/>
                </a:moveTo>
                <a:lnTo>
                  <a:pt x="6812725" y="2193735"/>
                </a:lnTo>
                <a:lnTo>
                  <a:pt x="6812725" y="1898841"/>
                </a:lnTo>
                <a:lnTo>
                  <a:pt x="7107619" y="1898841"/>
                </a:lnTo>
                <a:lnTo>
                  <a:pt x="7107619" y="2193735"/>
                </a:lnTo>
                <a:close/>
                <a:moveTo>
                  <a:pt x="7107619" y="1848041"/>
                </a:moveTo>
                <a:lnTo>
                  <a:pt x="6812725" y="1848041"/>
                </a:lnTo>
                <a:lnTo>
                  <a:pt x="6812725" y="1553210"/>
                </a:lnTo>
                <a:lnTo>
                  <a:pt x="7107619" y="1553210"/>
                </a:lnTo>
                <a:lnTo>
                  <a:pt x="7107619" y="1848041"/>
                </a:lnTo>
                <a:close/>
                <a:moveTo>
                  <a:pt x="7107619" y="1502410"/>
                </a:moveTo>
                <a:lnTo>
                  <a:pt x="6812725" y="1502410"/>
                </a:lnTo>
                <a:lnTo>
                  <a:pt x="6812725" y="1207516"/>
                </a:lnTo>
                <a:lnTo>
                  <a:pt x="7107619" y="1207516"/>
                </a:lnTo>
                <a:lnTo>
                  <a:pt x="7107619" y="1502410"/>
                </a:lnTo>
                <a:close/>
                <a:moveTo>
                  <a:pt x="7107619" y="1156716"/>
                </a:moveTo>
                <a:lnTo>
                  <a:pt x="6812725" y="1156716"/>
                </a:lnTo>
                <a:lnTo>
                  <a:pt x="6812725" y="861822"/>
                </a:lnTo>
                <a:lnTo>
                  <a:pt x="7107619" y="861822"/>
                </a:lnTo>
                <a:lnTo>
                  <a:pt x="7107619" y="1156716"/>
                </a:lnTo>
                <a:close/>
                <a:moveTo>
                  <a:pt x="7107619" y="811022"/>
                </a:moveTo>
                <a:lnTo>
                  <a:pt x="6812725" y="811022"/>
                </a:lnTo>
                <a:lnTo>
                  <a:pt x="6812725" y="516128"/>
                </a:lnTo>
                <a:lnTo>
                  <a:pt x="7107619" y="516128"/>
                </a:lnTo>
                <a:lnTo>
                  <a:pt x="7107619" y="811022"/>
                </a:lnTo>
                <a:close/>
                <a:moveTo>
                  <a:pt x="7107619" y="465328"/>
                </a:moveTo>
                <a:lnTo>
                  <a:pt x="6812725" y="465328"/>
                </a:lnTo>
                <a:lnTo>
                  <a:pt x="6812725" y="170498"/>
                </a:lnTo>
                <a:lnTo>
                  <a:pt x="7107619" y="170498"/>
                </a:lnTo>
                <a:lnTo>
                  <a:pt x="7107619" y="465328"/>
                </a:lnTo>
                <a:close/>
                <a:moveTo>
                  <a:pt x="7453313" y="6687503"/>
                </a:moveTo>
                <a:lnTo>
                  <a:pt x="7158419" y="6687503"/>
                </a:lnTo>
                <a:lnTo>
                  <a:pt x="7158419" y="6392672"/>
                </a:lnTo>
                <a:lnTo>
                  <a:pt x="7453313" y="6392672"/>
                </a:lnTo>
                <a:lnTo>
                  <a:pt x="7453313" y="6687503"/>
                </a:lnTo>
                <a:close/>
                <a:moveTo>
                  <a:pt x="7453313" y="6341872"/>
                </a:moveTo>
                <a:lnTo>
                  <a:pt x="7158419" y="6341872"/>
                </a:lnTo>
                <a:lnTo>
                  <a:pt x="7158419" y="6046978"/>
                </a:lnTo>
                <a:lnTo>
                  <a:pt x="7453313" y="6046978"/>
                </a:lnTo>
                <a:lnTo>
                  <a:pt x="7453313" y="6341872"/>
                </a:lnTo>
                <a:close/>
                <a:moveTo>
                  <a:pt x="7453313" y="5996178"/>
                </a:moveTo>
                <a:lnTo>
                  <a:pt x="7158419" y="5996178"/>
                </a:lnTo>
                <a:lnTo>
                  <a:pt x="7158419" y="5701284"/>
                </a:lnTo>
                <a:lnTo>
                  <a:pt x="7453313" y="5701284"/>
                </a:lnTo>
                <a:lnTo>
                  <a:pt x="7453313" y="5996178"/>
                </a:lnTo>
                <a:close/>
                <a:moveTo>
                  <a:pt x="7453313" y="5650484"/>
                </a:moveTo>
                <a:lnTo>
                  <a:pt x="7158419" y="5650484"/>
                </a:lnTo>
                <a:lnTo>
                  <a:pt x="7158419" y="5355590"/>
                </a:lnTo>
                <a:lnTo>
                  <a:pt x="7453313" y="5355590"/>
                </a:lnTo>
                <a:lnTo>
                  <a:pt x="7453313" y="5650484"/>
                </a:lnTo>
                <a:close/>
                <a:moveTo>
                  <a:pt x="7453313" y="5304790"/>
                </a:moveTo>
                <a:lnTo>
                  <a:pt x="7158419" y="5304790"/>
                </a:lnTo>
                <a:lnTo>
                  <a:pt x="7158419" y="5009960"/>
                </a:lnTo>
                <a:lnTo>
                  <a:pt x="7453313" y="5009960"/>
                </a:lnTo>
                <a:lnTo>
                  <a:pt x="7453313" y="5304790"/>
                </a:lnTo>
                <a:close/>
                <a:moveTo>
                  <a:pt x="7453313" y="4959160"/>
                </a:moveTo>
                <a:lnTo>
                  <a:pt x="7158419" y="4959160"/>
                </a:lnTo>
                <a:lnTo>
                  <a:pt x="7158419" y="4664266"/>
                </a:lnTo>
                <a:lnTo>
                  <a:pt x="7453313" y="4664266"/>
                </a:lnTo>
                <a:lnTo>
                  <a:pt x="7453313" y="4959160"/>
                </a:lnTo>
                <a:close/>
                <a:moveTo>
                  <a:pt x="7453313" y="4613466"/>
                </a:moveTo>
                <a:lnTo>
                  <a:pt x="7158419" y="4613466"/>
                </a:lnTo>
                <a:lnTo>
                  <a:pt x="7158419" y="4318572"/>
                </a:lnTo>
                <a:lnTo>
                  <a:pt x="7453313" y="4318572"/>
                </a:lnTo>
                <a:lnTo>
                  <a:pt x="7453313" y="4613466"/>
                </a:lnTo>
                <a:close/>
                <a:moveTo>
                  <a:pt x="7453313" y="4267772"/>
                </a:moveTo>
                <a:lnTo>
                  <a:pt x="7158419" y="4267772"/>
                </a:lnTo>
                <a:lnTo>
                  <a:pt x="7158419" y="3972941"/>
                </a:lnTo>
                <a:lnTo>
                  <a:pt x="7453313" y="3972941"/>
                </a:lnTo>
                <a:lnTo>
                  <a:pt x="7453313" y="4267772"/>
                </a:lnTo>
                <a:close/>
                <a:moveTo>
                  <a:pt x="7453313" y="3922141"/>
                </a:moveTo>
                <a:lnTo>
                  <a:pt x="7158419" y="3922141"/>
                </a:lnTo>
                <a:lnTo>
                  <a:pt x="7158419" y="3627247"/>
                </a:lnTo>
                <a:lnTo>
                  <a:pt x="7453313" y="3627247"/>
                </a:lnTo>
                <a:lnTo>
                  <a:pt x="7453313" y="3922141"/>
                </a:lnTo>
                <a:close/>
                <a:moveTo>
                  <a:pt x="7453313" y="3576447"/>
                </a:moveTo>
                <a:lnTo>
                  <a:pt x="7158419" y="3576447"/>
                </a:lnTo>
                <a:lnTo>
                  <a:pt x="7158419" y="3281553"/>
                </a:lnTo>
                <a:lnTo>
                  <a:pt x="7453313" y="3281553"/>
                </a:lnTo>
                <a:lnTo>
                  <a:pt x="7453313" y="3576447"/>
                </a:lnTo>
                <a:close/>
                <a:moveTo>
                  <a:pt x="7453313" y="3230753"/>
                </a:moveTo>
                <a:lnTo>
                  <a:pt x="7158419" y="3230753"/>
                </a:lnTo>
                <a:lnTo>
                  <a:pt x="7158419" y="2935859"/>
                </a:lnTo>
                <a:lnTo>
                  <a:pt x="7453313" y="2935859"/>
                </a:lnTo>
                <a:lnTo>
                  <a:pt x="7453313" y="3230753"/>
                </a:lnTo>
                <a:close/>
                <a:moveTo>
                  <a:pt x="7453313" y="2885059"/>
                </a:moveTo>
                <a:lnTo>
                  <a:pt x="7158419" y="2885059"/>
                </a:lnTo>
                <a:lnTo>
                  <a:pt x="7158419" y="2590229"/>
                </a:lnTo>
                <a:lnTo>
                  <a:pt x="7453313" y="2590229"/>
                </a:lnTo>
                <a:lnTo>
                  <a:pt x="7453313" y="2885059"/>
                </a:lnTo>
                <a:close/>
                <a:moveTo>
                  <a:pt x="7453313" y="2539429"/>
                </a:moveTo>
                <a:lnTo>
                  <a:pt x="7158419" y="2539429"/>
                </a:lnTo>
                <a:lnTo>
                  <a:pt x="7158419" y="2244535"/>
                </a:lnTo>
                <a:lnTo>
                  <a:pt x="7453313" y="2244535"/>
                </a:lnTo>
                <a:lnTo>
                  <a:pt x="7453313" y="2539429"/>
                </a:lnTo>
                <a:close/>
                <a:moveTo>
                  <a:pt x="7453313" y="2193735"/>
                </a:moveTo>
                <a:lnTo>
                  <a:pt x="7158419" y="2193735"/>
                </a:lnTo>
                <a:lnTo>
                  <a:pt x="7158419" y="1898841"/>
                </a:lnTo>
                <a:lnTo>
                  <a:pt x="7453313" y="1898841"/>
                </a:lnTo>
                <a:lnTo>
                  <a:pt x="7453313" y="2193735"/>
                </a:lnTo>
                <a:close/>
                <a:moveTo>
                  <a:pt x="7453313" y="1848041"/>
                </a:moveTo>
                <a:lnTo>
                  <a:pt x="7158419" y="1848041"/>
                </a:lnTo>
                <a:lnTo>
                  <a:pt x="7158419" y="1553210"/>
                </a:lnTo>
                <a:lnTo>
                  <a:pt x="7453313" y="1553210"/>
                </a:lnTo>
                <a:lnTo>
                  <a:pt x="7453313" y="1848041"/>
                </a:lnTo>
                <a:close/>
                <a:moveTo>
                  <a:pt x="7453313" y="1502410"/>
                </a:moveTo>
                <a:lnTo>
                  <a:pt x="7158419" y="1502410"/>
                </a:lnTo>
                <a:lnTo>
                  <a:pt x="7158419" y="1207516"/>
                </a:lnTo>
                <a:lnTo>
                  <a:pt x="7453313" y="1207516"/>
                </a:lnTo>
                <a:lnTo>
                  <a:pt x="7453313" y="1502410"/>
                </a:lnTo>
                <a:close/>
                <a:moveTo>
                  <a:pt x="7453313" y="1156716"/>
                </a:moveTo>
                <a:lnTo>
                  <a:pt x="7158419" y="1156716"/>
                </a:lnTo>
                <a:lnTo>
                  <a:pt x="7158419" y="861822"/>
                </a:lnTo>
                <a:lnTo>
                  <a:pt x="7453313" y="861822"/>
                </a:lnTo>
                <a:lnTo>
                  <a:pt x="7453313" y="1156716"/>
                </a:lnTo>
                <a:close/>
                <a:moveTo>
                  <a:pt x="7453313" y="811022"/>
                </a:moveTo>
                <a:lnTo>
                  <a:pt x="7158419" y="811022"/>
                </a:lnTo>
                <a:lnTo>
                  <a:pt x="7158419" y="516128"/>
                </a:lnTo>
                <a:lnTo>
                  <a:pt x="7453313" y="516128"/>
                </a:lnTo>
                <a:lnTo>
                  <a:pt x="7453313" y="811022"/>
                </a:lnTo>
                <a:close/>
                <a:moveTo>
                  <a:pt x="7453313" y="465328"/>
                </a:moveTo>
                <a:lnTo>
                  <a:pt x="7158419" y="465328"/>
                </a:lnTo>
                <a:lnTo>
                  <a:pt x="7158419" y="170498"/>
                </a:lnTo>
                <a:lnTo>
                  <a:pt x="7453313" y="170498"/>
                </a:lnTo>
                <a:lnTo>
                  <a:pt x="7453313" y="465328"/>
                </a:lnTo>
                <a:close/>
                <a:moveTo>
                  <a:pt x="7799006" y="6687503"/>
                </a:moveTo>
                <a:lnTo>
                  <a:pt x="7504113" y="6687503"/>
                </a:lnTo>
                <a:lnTo>
                  <a:pt x="7504113" y="6392672"/>
                </a:lnTo>
                <a:lnTo>
                  <a:pt x="7799006" y="6392672"/>
                </a:lnTo>
                <a:lnTo>
                  <a:pt x="7799006" y="6687503"/>
                </a:lnTo>
                <a:close/>
                <a:moveTo>
                  <a:pt x="7799006" y="6341872"/>
                </a:moveTo>
                <a:lnTo>
                  <a:pt x="7504113" y="6341872"/>
                </a:lnTo>
                <a:lnTo>
                  <a:pt x="7504113" y="6046978"/>
                </a:lnTo>
                <a:lnTo>
                  <a:pt x="7799006" y="6046978"/>
                </a:lnTo>
                <a:lnTo>
                  <a:pt x="7799006" y="6341872"/>
                </a:lnTo>
                <a:close/>
                <a:moveTo>
                  <a:pt x="7799006" y="5996178"/>
                </a:moveTo>
                <a:lnTo>
                  <a:pt x="7504113" y="5996178"/>
                </a:lnTo>
                <a:lnTo>
                  <a:pt x="7504113" y="5701284"/>
                </a:lnTo>
                <a:lnTo>
                  <a:pt x="7799006" y="5701284"/>
                </a:lnTo>
                <a:lnTo>
                  <a:pt x="7799006" y="5996178"/>
                </a:lnTo>
                <a:close/>
                <a:moveTo>
                  <a:pt x="7799006" y="5650484"/>
                </a:moveTo>
                <a:lnTo>
                  <a:pt x="7504113" y="5650484"/>
                </a:lnTo>
                <a:lnTo>
                  <a:pt x="7504113" y="5355590"/>
                </a:lnTo>
                <a:lnTo>
                  <a:pt x="7799006" y="5355590"/>
                </a:lnTo>
                <a:lnTo>
                  <a:pt x="7799006" y="5650484"/>
                </a:lnTo>
                <a:close/>
                <a:moveTo>
                  <a:pt x="7799006" y="5304790"/>
                </a:moveTo>
                <a:lnTo>
                  <a:pt x="7504113" y="5304790"/>
                </a:lnTo>
                <a:lnTo>
                  <a:pt x="7504113" y="5009960"/>
                </a:lnTo>
                <a:lnTo>
                  <a:pt x="7799006" y="5009960"/>
                </a:lnTo>
                <a:lnTo>
                  <a:pt x="7799006" y="5304790"/>
                </a:lnTo>
                <a:close/>
                <a:moveTo>
                  <a:pt x="7799006" y="4959160"/>
                </a:moveTo>
                <a:lnTo>
                  <a:pt x="7504113" y="4959160"/>
                </a:lnTo>
                <a:lnTo>
                  <a:pt x="7504113" y="4664266"/>
                </a:lnTo>
                <a:lnTo>
                  <a:pt x="7799006" y="4664266"/>
                </a:lnTo>
                <a:lnTo>
                  <a:pt x="7799006" y="4959160"/>
                </a:lnTo>
                <a:close/>
                <a:moveTo>
                  <a:pt x="7799006" y="4613466"/>
                </a:moveTo>
                <a:lnTo>
                  <a:pt x="7504113" y="4613466"/>
                </a:lnTo>
                <a:lnTo>
                  <a:pt x="7504113" y="4318572"/>
                </a:lnTo>
                <a:lnTo>
                  <a:pt x="7799006" y="4318572"/>
                </a:lnTo>
                <a:lnTo>
                  <a:pt x="7799006" y="4613466"/>
                </a:lnTo>
                <a:close/>
                <a:moveTo>
                  <a:pt x="7799006" y="4267772"/>
                </a:moveTo>
                <a:lnTo>
                  <a:pt x="7504113" y="4267772"/>
                </a:lnTo>
                <a:lnTo>
                  <a:pt x="7504113" y="3972941"/>
                </a:lnTo>
                <a:lnTo>
                  <a:pt x="7799006" y="3972941"/>
                </a:lnTo>
                <a:lnTo>
                  <a:pt x="7799006" y="4267772"/>
                </a:lnTo>
                <a:close/>
                <a:moveTo>
                  <a:pt x="7799006" y="3922141"/>
                </a:moveTo>
                <a:lnTo>
                  <a:pt x="7504113" y="3922141"/>
                </a:lnTo>
                <a:lnTo>
                  <a:pt x="7504113" y="3627247"/>
                </a:lnTo>
                <a:lnTo>
                  <a:pt x="7799006" y="3627247"/>
                </a:lnTo>
                <a:lnTo>
                  <a:pt x="7799006" y="3922141"/>
                </a:lnTo>
                <a:close/>
                <a:moveTo>
                  <a:pt x="7799006" y="3576447"/>
                </a:moveTo>
                <a:lnTo>
                  <a:pt x="7504113" y="3576447"/>
                </a:lnTo>
                <a:lnTo>
                  <a:pt x="7504113" y="3281553"/>
                </a:lnTo>
                <a:lnTo>
                  <a:pt x="7799006" y="3281553"/>
                </a:lnTo>
                <a:lnTo>
                  <a:pt x="7799006" y="3576447"/>
                </a:lnTo>
                <a:close/>
                <a:moveTo>
                  <a:pt x="7799006" y="3230753"/>
                </a:moveTo>
                <a:lnTo>
                  <a:pt x="7504113" y="3230753"/>
                </a:lnTo>
                <a:lnTo>
                  <a:pt x="7504113" y="2935859"/>
                </a:lnTo>
                <a:lnTo>
                  <a:pt x="7799006" y="2935859"/>
                </a:lnTo>
                <a:lnTo>
                  <a:pt x="7799006" y="3230753"/>
                </a:lnTo>
                <a:close/>
                <a:moveTo>
                  <a:pt x="7799006" y="2885059"/>
                </a:moveTo>
                <a:lnTo>
                  <a:pt x="7504113" y="2885059"/>
                </a:lnTo>
                <a:lnTo>
                  <a:pt x="7504113" y="2590229"/>
                </a:lnTo>
                <a:lnTo>
                  <a:pt x="7799006" y="2590229"/>
                </a:lnTo>
                <a:lnTo>
                  <a:pt x="7799006" y="2885059"/>
                </a:lnTo>
                <a:close/>
                <a:moveTo>
                  <a:pt x="7799006" y="2539429"/>
                </a:moveTo>
                <a:lnTo>
                  <a:pt x="7504113" y="2539429"/>
                </a:lnTo>
                <a:lnTo>
                  <a:pt x="7504113" y="2244535"/>
                </a:lnTo>
                <a:lnTo>
                  <a:pt x="7799006" y="2244535"/>
                </a:lnTo>
                <a:lnTo>
                  <a:pt x="7799006" y="2539429"/>
                </a:lnTo>
                <a:close/>
                <a:moveTo>
                  <a:pt x="7799006" y="2193735"/>
                </a:moveTo>
                <a:lnTo>
                  <a:pt x="7504113" y="2193735"/>
                </a:lnTo>
                <a:lnTo>
                  <a:pt x="7504113" y="1898841"/>
                </a:lnTo>
                <a:lnTo>
                  <a:pt x="7799006" y="1898841"/>
                </a:lnTo>
                <a:lnTo>
                  <a:pt x="7799006" y="2193735"/>
                </a:lnTo>
                <a:close/>
                <a:moveTo>
                  <a:pt x="7799006" y="1848041"/>
                </a:moveTo>
                <a:lnTo>
                  <a:pt x="7504113" y="1848041"/>
                </a:lnTo>
                <a:lnTo>
                  <a:pt x="7504113" y="1553210"/>
                </a:lnTo>
                <a:lnTo>
                  <a:pt x="7799006" y="1553210"/>
                </a:lnTo>
                <a:lnTo>
                  <a:pt x="7799006" y="1848041"/>
                </a:lnTo>
                <a:close/>
                <a:moveTo>
                  <a:pt x="7799006" y="1502410"/>
                </a:moveTo>
                <a:lnTo>
                  <a:pt x="7504113" y="1502410"/>
                </a:lnTo>
                <a:lnTo>
                  <a:pt x="7504113" y="1207516"/>
                </a:lnTo>
                <a:lnTo>
                  <a:pt x="7799006" y="1207516"/>
                </a:lnTo>
                <a:lnTo>
                  <a:pt x="7799006" y="1502410"/>
                </a:lnTo>
                <a:close/>
                <a:moveTo>
                  <a:pt x="7799006" y="1156716"/>
                </a:moveTo>
                <a:lnTo>
                  <a:pt x="7504113" y="1156716"/>
                </a:lnTo>
                <a:lnTo>
                  <a:pt x="7504113" y="861822"/>
                </a:lnTo>
                <a:lnTo>
                  <a:pt x="7799006" y="861822"/>
                </a:lnTo>
                <a:lnTo>
                  <a:pt x="7799006" y="1156716"/>
                </a:lnTo>
                <a:close/>
                <a:moveTo>
                  <a:pt x="7799006" y="811022"/>
                </a:moveTo>
                <a:lnTo>
                  <a:pt x="7504113" y="811022"/>
                </a:lnTo>
                <a:lnTo>
                  <a:pt x="7504113" y="516128"/>
                </a:lnTo>
                <a:lnTo>
                  <a:pt x="7799006" y="516128"/>
                </a:lnTo>
                <a:lnTo>
                  <a:pt x="7799006" y="811022"/>
                </a:lnTo>
                <a:close/>
                <a:moveTo>
                  <a:pt x="7799006" y="465328"/>
                </a:moveTo>
                <a:lnTo>
                  <a:pt x="7504113" y="465328"/>
                </a:lnTo>
                <a:lnTo>
                  <a:pt x="7504113" y="170498"/>
                </a:lnTo>
                <a:lnTo>
                  <a:pt x="7799006" y="170498"/>
                </a:lnTo>
                <a:lnTo>
                  <a:pt x="7799006" y="465328"/>
                </a:lnTo>
                <a:close/>
                <a:moveTo>
                  <a:pt x="8144637" y="6687503"/>
                </a:moveTo>
                <a:lnTo>
                  <a:pt x="7849806" y="6687503"/>
                </a:lnTo>
                <a:lnTo>
                  <a:pt x="7849806" y="6392672"/>
                </a:lnTo>
                <a:lnTo>
                  <a:pt x="8144637" y="6392672"/>
                </a:lnTo>
                <a:lnTo>
                  <a:pt x="8144637" y="6687503"/>
                </a:lnTo>
                <a:close/>
                <a:moveTo>
                  <a:pt x="8144637" y="6341872"/>
                </a:moveTo>
                <a:lnTo>
                  <a:pt x="7849806" y="6341872"/>
                </a:lnTo>
                <a:lnTo>
                  <a:pt x="7849806" y="6046978"/>
                </a:lnTo>
                <a:lnTo>
                  <a:pt x="8144637" y="6046978"/>
                </a:lnTo>
                <a:lnTo>
                  <a:pt x="8144637" y="6341872"/>
                </a:lnTo>
                <a:close/>
                <a:moveTo>
                  <a:pt x="8144637" y="5996178"/>
                </a:moveTo>
                <a:lnTo>
                  <a:pt x="7849806" y="5996178"/>
                </a:lnTo>
                <a:lnTo>
                  <a:pt x="7849806" y="5701284"/>
                </a:lnTo>
                <a:lnTo>
                  <a:pt x="8144637" y="5701284"/>
                </a:lnTo>
                <a:lnTo>
                  <a:pt x="8144637" y="5996178"/>
                </a:lnTo>
                <a:close/>
                <a:moveTo>
                  <a:pt x="8144637" y="5650484"/>
                </a:moveTo>
                <a:lnTo>
                  <a:pt x="7849806" y="5650484"/>
                </a:lnTo>
                <a:lnTo>
                  <a:pt x="7849806" y="5355590"/>
                </a:lnTo>
                <a:lnTo>
                  <a:pt x="8144637" y="5355590"/>
                </a:lnTo>
                <a:lnTo>
                  <a:pt x="8144637" y="5650484"/>
                </a:lnTo>
                <a:close/>
                <a:moveTo>
                  <a:pt x="8144637" y="5304790"/>
                </a:moveTo>
                <a:lnTo>
                  <a:pt x="7849806" y="5304790"/>
                </a:lnTo>
                <a:lnTo>
                  <a:pt x="7849806" y="5009960"/>
                </a:lnTo>
                <a:lnTo>
                  <a:pt x="8144637" y="5009960"/>
                </a:lnTo>
                <a:lnTo>
                  <a:pt x="8144637" y="5304790"/>
                </a:lnTo>
                <a:close/>
                <a:moveTo>
                  <a:pt x="8144637" y="4959160"/>
                </a:moveTo>
                <a:lnTo>
                  <a:pt x="7849806" y="4959160"/>
                </a:lnTo>
                <a:lnTo>
                  <a:pt x="7849806" y="4664266"/>
                </a:lnTo>
                <a:lnTo>
                  <a:pt x="8144637" y="4664266"/>
                </a:lnTo>
                <a:lnTo>
                  <a:pt x="8144637" y="4959160"/>
                </a:lnTo>
                <a:close/>
                <a:moveTo>
                  <a:pt x="8144637" y="4613466"/>
                </a:moveTo>
                <a:lnTo>
                  <a:pt x="7849806" y="4613466"/>
                </a:lnTo>
                <a:lnTo>
                  <a:pt x="7849806" y="4318572"/>
                </a:lnTo>
                <a:lnTo>
                  <a:pt x="8144637" y="4318572"/>
                </a:lnTo>
                <a:lnTo>
                  <a:pt x="8144637" y="4613466"/>
                </a:lnTo>
                <a:close/>
                <a:moveTo>
                  <a:pt x="8144637" y="4267772"/>
                </a:moveTo>
                <a:lnTo>
                  <a:pt x="7849806" y="4267772"/>
                </a:lnTo>
                <a:lnTo>
                  <a:pt x="7849806" y="3972941"/>
                </a:lnTo>
                <a:lnTo>
                  <a:pt x="8144637" y="3972941"/>
                </a:lnTo>
                <a:lnTo>
                  <a:pt x="8144637" y="4267772"/>
                </a:lnTo>
                <a:close/>
                <a:moveTo>
                  <a:pt x="8144637" y="3922141"/>
                </a:moveTo>
                <a:lnTo>
                  <a:pt x="7849806" y="3922141"/>
                </a:lnTo>
                <a:lnTo>
                  <a:pt x="7849806" y="3627247"/>
                </a:lnTo>
                <a:lnTo>
                  <a:pt x="8144637" y="3627247"/>
                </a:lnTo>
                <a:lnTo>
                  <a:pt x="8144637" y="3922141"/>
                </a:lnTo>
                <a:close/>
                <a:moveTo>
                  <a:pt x="8144637" y="3576447"/>
                </a:moveTo>
                <a:lnTo>
                  <a:pt x="7849806" y="3576447"/>
                </a:lnTo>
                <a:lnTo>
                  <a:pt x="7849806" y="3281553"/>
                </a:lnTo>
                <a:lnTo>
                  <a:pt x="8144637" y="3281553"/>
                </a:lnTo>
                <a:lnTo>
                  <a:pt x="8144637" y="3576447"/>
                </a:lnTo>
                <a:close/>
                <a:moveTo>
                  <a:pt x="8144637" y="3230753"/>
                </a:moveTo>
                <a:lnTo>
                  <a:pt x="7849806" y="3230753"/>
                </a:lnTo>
                <a:lnTo>
                  <a:pt x="7849806" y="2935859"/>
                </a:lnTo>
                <a:lnTo>
                  <a:pt x="8144637" y="2935859"/>
                </a:lnTo>
                <a:lnTo>
                  <a:pt x="8144637" y="3230753"/>
                </a:lnTo>
                <a:close/>
                <a:moveTo>
                  <a:pt x="8144637" y="2885059"/>
                </a:moveTo>
                <a:lnTo>
                  <a:pt x="7849806" y="2885059"/>
                </a:lnTo>
                <a:lnTo>
                  <a:pt x="7849806" y="2590229"/>
                </a:lnTo>
                <a:lnTo>
                  <a:pt x="8144637" y="2590229"/>
                </a:lnTo>
                <a:lnTo>
                  <a:pt x="8144637" y="2885059"/>
                </a:lnTo>
                <a:close/>
                <a:moveTo>
                  <a:pt x="8144637" y="2539429"/>
                </a:moveTo>
                <a:lnTo>
                  <a:pt x="7849806" y="2539429"/>
                </a:lnTo>
                <a:lnTo>
                  <a:pt x="7849806" y="2244535"/>
                </a:lnTo>
                <a:lnTo>
                  <a:pt x="8144637" y="2244535"/>
                </a:lnTo>
                <a:lnTo>
                  <a:pt x="8144637" y="2539429"/>
                </a:lnTo>
                <a:close/>
                <a:moveTo>
                  <a:pt x="8144637" y="2193735"/>
                </a:moveTo>
                <a:lnTo>
                  <a:pt x="7849806" y="2193735"/>
                </a:lnTo>
                <a:lnTo>
                  <a:pt x="7849806" y="1898841"/>
                </a:lnTo>
                <a:lnTo>
                  <a:pt x="8144637" y="1898841"/>
                </a:lnTo>
                <a:lnTo>
                  <a:pt x="8144637" y="2193735"/>
                </a:lnTo>
                <a:close/>
                <a:moveTo>
                  <a:pt x="8144637" y="1848041"/>
                </a:moveTo>
                <a:lnTo>
                  <a:pt x="7849806" y="1848041"/>
                </a:lnTo>
                <a:lnTo>
                  <a:pt x="7849806" y="1553210"/>
                </a:lnTo>
                <a:lnTo>
                  <a:pt x="8144637" y="1553210"/>
                </a:lnTo>
                <a:lnTo>
                  <a:pt x="8144637" y="1848041"/>
                </a:lnTo>
                <a:close/>
                <a:moveTo>
                  <a:pt x="8144637" y="1502410"/>
                </a:moveTo>
                <a:lnTo>
                  <a:pt x="7849806" y="1502410"/>
                </a:lnTo>
                <a:lnTo>
                  <a:pt x="7849806" y="1207516"/>
                </a:lnTo>
                <a:lnTo>
                  <a:pt x="8144637" y="1207516"/>
                </a:lnTo>
                <a:lnTo>
                  <a:pt x="8144637" y="1502410"/>
                </a:lnTo>
                <a:close/>
                <a:moveTo>
                  <a:pt x="8144637" y="1156716"/>
                </a:moveTo>
                <a:lnTo>
                  <a:pt x="7849806" y="1156716"/>
                </a:lnTo>
                <a:lnTo>
                  <a:pt x="7849806" y="861822"/>
                </a:lnTo>
                <a:lnTo>
                  <a:pt x="8144637" y="861822"/>
                </a:lnTo>
                <a:lnTo>
                  <a:pt x="8144637" y="1156716"/>
                </a:lnTo>
                <a:close/>
                <a:moveTo>
                  <a:pt x="8144637" y="811022"/>
                </a:moveTo>
                <a:lnTo>
                  <a:pt x="7849806" y="811022"/>
                </a:lnTo>
                <a:lnTo>
                  <a:pt x="7849806" y="516128"/>
                </a:lnTo>
                <a:lnTo>
                  <a:pt x="8144637" y="516128"/>
                </a:lnTo>
                <a:lnTo>
                  <a:pt x="8144637" y="811022"/>
                </a:lnTo>
                <a:close/>
                <a:moveTo>
                  <a:pt x="8144637" y="465328"/>
                </a:moveTo>
                <a:lnTo>
                  <a:pt x="7849806" y="465328"/>
                </a:lnTo>
                <a:lnTo>
                  <a:pt x="7849806" y="170498"/>
                </a:lnTo>
                <a:lnTo>
                  <a:pt x="8144637" y="170498"/>
                </a:lnTo>
                <a:lnTo>
                  <a:pt x="8144637" y="465328"/>
                </a:lnTo>
                <a:close/>
                <a:moveTo>
                  <a:pt x="8490331" y="6687503"/>
                </a:moveTo>
                <a:lnTo>
                  <a:pt x="8195437" y="6687503"/>
                </a:lnTo>
                <a:lnTo>
                  <a:pt x="8195437" y="6392672"/>
                </a:lnTo>
                <a:lnTo>
                  <a:pt x="8490331" y="6392672"/>
                </a:lnTo>
                <a:lnTo>
                  <a:pt x="8490331" y="6687503"/>
                </a:lnTo>
                <a:close/>
                <a:moveTo>
                  <a:pt x="8490331" y="6341872"/>
                </a:moveTo>
                <a:lnTo>
                  <a:pt x="8195437" y="6341872"/>
                </a:lnTo>
                <a:lnTo>
                  <a:pt x="8195437" y="6046978"/>
                </a:lnTo>
                <a:lnTo>
                  <a:pt x="8490331" y="6046978"/>
                </a:lnTo>
                <a:lnTo>
                  <a:pt x="8490331" y="6341872"/>
                </a:lnTo>
                <a:close/>
                <a:moveTo>
                  <a:pt x="8490331" y="5996178"/>
                </a:moveTo>
                <a:lnTo>
                  <a:pt x="8195437" y="5996178"/>
                </a:lnTo>
                <a:lnTo>
                  <a:pt x="8195437" y="5701284"/>
                </a:lnTo>
                <a:lnTo>
                  <a:pt x="8490331" y="5701284"/>
                </a:lnTo>
                <a:lnTo>
                  <a:pt x="8490331" y="5996178"/>
                </a:lnTo>
                <a:close/>
                <a:moveTo>
                  <a:pt x="8490331" y="5650484"/>
                </a:moveTo>
                <a:lnTo>
                  <a:pt x="8195437" y="5650484"/>
                </a:lnTo>
                <a:lnTo>
                  <a:pt x="8195437" y="5355590"/>
                </a:lnTo>
                <a:lnTo>
                  <a:pt x="8490331" y="5355590"/>
                </a:lnTo>
                <a:lnTo>
                  <a:pt x="8490331" y="5650484"/>
                </a:lnTo>
                <a:close/>
                <a:moveTo>
                  <a:pt x="8490331" y="5304790"/>
                </a:moveTo>
                <a:lnTo>
                  <a:pt x="8195437" y="5304790"/>
                </a:lnTo>
                <a:lnTo>
                  <a:pt x="8195437" y="5009960"/>
                </a:lnTo>
                <a:lnTo>
                  <a:pt x="8490331" y="5009960"/>
                </a:lnTo>
                <a:lnTo>
                  <a:pt x="8490331" y="5304790"/>
                </a:lnTo>
                <a:close/>
                <a:moveTo>
                  <a:pt x="8490331" y="4959160"/>
                </a:moveTo>
                <a:lnTo>
                  <a:pt x="8195437" y="4959160"/>
                </a:lnTo>
                <a:lnTo>
                  <a:pt x="8195437" y="4664266"/>
                </a:lnTo>
                <a:lnTo>
                  <a:pt x="8490331" y="4664266"/>
                </a:lnTo>
                <a:lnTo>
                  <a:pt x="8490331" y="4959160"/>
                </a:lnTo>
                <a:close/>
                <a:moveTo>
                  <a:pt x="8490331" y="4613466"/>
                </a:moveTo>
                <a:lnTo>
                  <a:pt x="8195437" y="4613466"/>
                </a:lnTo>
                <a:lnTo>
                  <a:pt x="8195437" y="4318572"/>
                </a:lnTo>
                <a:lnTo>
                  <a:pt x="8490331" y="4318572"/>
                </a:lnTo>
                <a:lnTo>
                  <a:pt x="8490331" y="4613466"/>
                </a:lnTo>
                <a:close/>
                <a:moveTo>
                  <a:pt x="8490331" y="4267772"/>
                </a:moveTo>
                <a:lnTo>
                  <a:pt x="8195437" y="4267772"/>
                </a:lnTo>
                <a:lnTo>
                  <a:pt x="8195437" y="3972941"/>
                </a:lnTo>
                <a:lnTo>
                  <a:pt x="8490331" y="3972941"/>
                </a:lnTo>
                <a:lnTo>
                  <a:pt x="8490331" y="4267772"/>
                </a:lnTo>
                <a:close/>
                <a:moveTo>
                  <a:pt x="8490331" y="3922141"/>
                </a:moveTo>
                <a:lnTo>
                  <a:pt x="8195437" y="3922141"/>
                </a:lnTo>
                <a:lnTo>
                  <a:pt x="8195437" y="3627247"/>
                </a:lnTo>
                <a:lnTo>
                  <a:pt x="8490331" y="3627247"/>
                </a:lnTo>
                <a:lnTo>
                  <a:pt x="8490331" y="3922141"/>
                </a:lnTo>
                <a:close/>
                <a:moveTo>
                  <a:pt x="8490331" y="3576447"/>
                </a:moveTo>
                <a:lnTo>
                  <a:pt x="8195437" y="3576447"/>
                </a:lnTo>
                <a:lnTo>
                  <a:pt x="8195437" y="3281553"/>
                </a:lnTo>
                <a:lnTo>
                  <a:pt x="8490331" y="3281553"/>
                </a:lnTo>
                <a:lnTo>
                  <a:pt x="8490331" y="3576447"/>
                </a:lnTo>
                <a:close/>
                <a:moveTo>
                  <a:pt x="8490331" y="3230753"/>
                </a:moveTo>
                <a:lnTo>
                  <a:pt x="8195437" y="3230753"/>
                </a:lnTo>
                <a:lnTo>
                  <a:pt x="8195437" y="2935859"/>
                </a:lnTo>
                <a:lnTo>
                  <a:pt x="8490331" y="2935859"/>
                </a:lnTo>
                <a:lnTo>
                  <a:pt x="8490331" y="3230753"/>
                </a:lnTo>
                <a:close/>
                <a:moveTo>
                  <a:pt x="8490331" y="2885059"/>
                </a:moveTo>
                <a:lnTo>
                  <a:pt x="8195437" y="2885059"/>
                </a:lnTo>
                <a:lnTo>
                  <a:pt x="8195437" y="2590229"/>
                </a:lnTo>
                <a:lnTo>
                  <a:pt x="8490331" y="2590229"/>
                </a:lnTo>
                <a:lnTo>
                  <a:pt x="8490331" y="2885059"/>
                </a:lnTo>
                <a:close/>
                <a:moveTo>
                  <a:pt x="8490331" y="2539429"/>
                </a:moveTo>
                <a:lnTo>
                  <a:pt x="8195437" y="2539429"/>
                </a:lnTo>
                <a:lnTo>
                  <a:pt x="8195437" y="2244535"/>
                </a:lnTo>
                <a:lnTo>
                  <a:pt x="8490331" y="2244535"/>
                </a:lnTo>
                <a:lnTo>
                  <a:pt x="8490331" y="2539429"/>
                </a:lnTo>
                <a:close/>
                <a:moveTo>
                  <a:pt x="8490331" y="2193735"/>
                </a:moveTo>
                <a:lnTo>
                  <a:pt x="8195437" y="2193735"/>
                </a:lnTo>
                <a:lnTo>
                  <a:pt x="8195437" y="1898841"/>
                </a:lnTo>
                <a:lnTo>
                  <a:pt x="8490331" y="1898841"/>
                </a:lnTo>
                <a:lnTo>
                  <a:pt x="8490331" y="2193735"/>
                </a:lnTo>
                <a:close/>
                <a:moveTo>
                  <a:pt x="8490331" y="1848041"/>
                </a:moveTo>
                <a:lnTo>
                  <a:pt x="8195437" y="1848041"/>
                </a:lnTo>
                <a:lnTo>
                  <a:pt x="8195437" y="1553210"/>
                </a:lnTo>
                <a:lnTo>
                  <a:pt x="8490331" y="1553210"/>
                </a:lnTo>
                <a:lnTo>
                  <a:pt x="8490331" y="1848041"/>
                </a:lnTo>
                <a:close/>
                <a:moveTo>
                  <a:pt x="8490331" y="1502410"/>
                </a:moveTo>
                <a:lnTo>
                  <a:pt x="8195437" y="1502410"/>
                </a:lnTo>
                <a:lnTo>
                  <a:pt x="8195437" y="1207516"/>
                </a:lnTo>
                <a:lnTo>
                  <a:pt x="8490331" y="1207516"/>
                </a:lnTo>
                <a:lnTo>
                  <a:pt x="8490331" y="1502410"/>
                </a:lnTo>
                <a:close/>
                <a:moveTo>
                  <a:pt x="8490331" y="1156716"/>
                </a:moveTo>
                <a:lnTo>
                  <a:pt x="8195437" y="1156716"/>
                </a:lnTo>
                <a:lnTo>
                  <a:pt x="8195437" y="861822"/>
                </a:lnTo>
                <a:lnTo>
                  <a:pt x="8490331" y="861822"/>
                </a:lnTo>
                <a:lnTo>
                  <a:pt x="8490331" y="1156716"/>
                </a:lnTo>
                <a:close/>
                <a:moveTo>
                  <a:pt x="8490331" y="811022"/>
                </a:moveTo>
                <a:lnTo>
                  <a:pt x="8195437" y="811022"/>
                </a:lnTo>
                <a:lnTo>
                  <a:pt x="8195437" y="516128"/>
                </a:lnTo>
                <a:lnTo>
                  <a:pt x="8490331" y="516128"/>
                </a:lnTo>
                <a:lnTo>
                  <a:pt x="8490331" y="811022"/>
                </a:lnTo>
                <a:close/>
                <a:moveTo>
                  <a:pt x="8490331" y="465328"/>
                </a:moveTo>
                <a:lnTo>
                  <a:pt x="8195437" y="465328"/>
                </a:lnTo>
                <a:lnTo>
                  <a:pt x="8195437" y="170498"/>
                </a:lnTo>
                <a:lnTo>
                  <a:pt x="8490331" y="170498"/>
                </a:lnTo>
                <a:lnTo>
                  <a:pt x="8490331" y="465328"/>
                </a:lnTo>
                <a:close/>
                <a:moveTo>
                  <a:pt x="8836025" y="6687503"/>
                </a:moveTo>
                <a:lnTo>
                  <a:pt x="8541131" y="6687503"/>
                </a:lnTo>
                <a:lnTo>
                  <a:pt x="8541131" y="6392672"/>
                </a:lnTo>
                <a:lnTo>
                  <a:pt x="8836025" y="6392672"/>
                </a:lnTo>
                <a:lnTo>
                  <a:pt x="8836025" y="6687503"/>
                </a:lnTo>
                <a:close/>
                <a:moveTo>
                  <a:pt x="8836025" y="6341872"/>
                </a:moveTo>
                <a:lnTo>
                  <a:pt x="8541131" y="6341872"/>
                </a:lnTo>
                <a:lnTo>
                  <a:pt x="8541131" y="6046978"/>
                </a:lnTo>
                <a:lnTo>
                  <a:pt x="8836025" y="6046978"/>
                </a:lnTo>
                <a:lnTo>
                  <a:pt x="8836025" y="6341872"/>
                </a:lnTo>
                <a:close/>
                <a:moveTo>
                  <a:pt x="8836025" y="5996178"/>
                </a:moveTo>
                <a:lnTo>
                  <a:pt x="8541131" y="5996178"/>
                </a:lnTo>
                <a:lnTo>
                  <a:pt x="8541131" y="5701284"/>
                </a:lnTo>
                <a:lnTo>
                  <a:pt x="8836025" y="5701284"/>
                </a:lnTo>
                <a:lnTo>
                  <a:pt x="8836025" y="5996178"/>
                </a:lnTo>
                <a:close/>
                <a:moveTo>
                  <a:pt x="8836025" y="5650484"/>
                </a:moveTo>
                <a:lnTo>
                  <a:pt x="8541131" y="5650484"/>
                </a:lnTo>
                <a:lnTo>
                  <a:pt x="8541131" y="5355590"/>
                </a:lnTo>
                <a:lnTo>
                  <a:pt x="8836025" y="5355590"/>
                </a:lnTo>
                <a:lnTo>
                  <a:pt x="8836025" y="5650484"/>
                </a:lnTo>
                <a:close/>
                <a:moveTo>
                  <a:pt x="8836025" y="5304790"/>
                </a:moveTo>
                <a:lnTo>
                  <a:pt x="8541131" y="5304790"/>
                </a:lnTo>
                <a:lnTo>
                  <a:pt x="8541131" y="5009960"/>
                </a:lnTo>
                <a:lnTo>
                  <a:pt x="8836025" y="5009960"/>
                </a:lnTo>
                <a:lnTo>
                  <a:pt x="8836025" y="5304790"/>
                </a:lnTo>
                <a:close/>
                <a:moveTo>
                  <a:pt x="8836025" y="4959160"/>
                </a:moveTo>
                <a:lnTo>
                  <a:pt x="8541131" y="4959160"/>
                </a:lnTo>
                <a:lnTo>
                  <a:pt x="8541131" y="4664266"/>
                </a:lnTo>
                <a:lnTo>
                  <a:pt x="8836025" y="4664266"/>
                </a:lnTo>
                <a:lnTo>
                  <a:pt x="8836025" y="4959160"/>
                </a:lnTo>
                <a:close/>
                <a:moveTo>
                  <a:pt x="8836025" y="4613466"/>
                </a:moveTo>
                <a:lnTo>
                  <a:pt x="8541131" y="4613466"/>
                </a:lnTo>
                <a:lnTo>
                  <a:pt x="8541131" y="4318572"/>
                </a:lnTo>
                <a:lnTo>
                  <a:pt x="8836025" y="4318572"/>
                </a:lnTo>
                <a:lnTo>
                  <a:pt x="8836025" y="4613466"/>
                </a:lnTo>
                <a:close/>
                <a:moveTo>
                  <a:pt x="8836025" y="4267772"/>
                </a:moveTo>
                <a:lnTo>
                  <a:pt x="8541131" y="4267772"/>
                </a:lnTo>
                <a:lnTo>
                  <a:pt x="8541131" y="3972941"/>
                </a:lnTo>
                <a:lnTo>
                  <a:pt x="8836025" y="3972941"/>
                </a:lnTo>
                <a:lnTo>
                  <a:pt x="8836025" y="4267772"/>
                </a:lnTo>
                <a:close/>
                <a:moveTo>
                  <a:pt x="8836025" y="3922141"/>
                </a:moveTo>
                <a:lnTo>
                  <a:pt x="8541131" y="3922141"/>
                </a:lnTo>
                <a:lnTo>
                  <a:pt x="8541131" y="3627247"/>
                </a:lnTo>
                <a:lnTo>
                  <a:pt x="8836025" y="3627247"/>
                </a:lnTo>
                <a:lnTo>
                  <a:pt x="8836025" y="3922141"/>
                </a:lnTo>
                <a:close/>
                <a:moveTo>
                  <a:pt x="8836025" y="3576447"/>
                </a:moveTo>
                <a:lnTo>
                  <a:pt x="8541131" y="3576447"/>
                </a:lnTo>
                <a:lnTo>
                  <a:pt x="8541131" y="3281553"/>
                </a:lnTo>
                <a:lnTo>
                  <a:pt x="8836025" y="3281553"/>
                </a:lnTo>
                <a:lnTo>
                  <a:pt x="8836025" y="3576447"/>
                </a:lnTo>
                <a:close/>
                <a:moveTo>
                  <a:pt x="8836025" y="3230753"/>
                </a:moveTo>
                <a:lnTo>
                  <a:pt x="8541131" y="3230753"/>
                </a:lnTo>
                <a:lnTo>
                  <a:pt x="8541131" y="2935859"/>
                </a:lnTo>
                <a:lnTo>
                  <a:pt x="8836025" y="2935859"/>
                </a:lnTo>
                <a:lnTo>
                  <a:pt x="8836025" y="3230753"/>
                </a:lnTo>
                <a:close/>
                <a:moveTo>
                  <a:pt x="8836025" y="2885059"/>
                </a:moveTo>
                <a:lnTo>
                  <a:pt x="8541131" y="2885059"/>
                </a:lnTo>
                <a:lnTo>
                  <a:pt x="8541131" y="2590229"/>
                </a:lnTo>
                <a:lnTo>
                  <a:pt x="8836025" y="2590229"/>
                </a:lnTo>
                <a:lnTo>
                  <a:pt x="8836025" y="2885059"/>
                </a:lnTo>
                <a:close/>
                <a:moveTo>
                  <a:pt x="8836025" y="2539429"/>
                </a:moveTo>
                <a:lnTo>
                  <a:pt x="8541131" y="2539429"/>
                </a:lnTo>
                <a:lnTo>
                  <a:pt x="8541131" y="2244535"/>
                </a:lnTo>
                <a:lnTo>
                  <a:pt x="8836025" y="2244535"/>
                </a:lnTo>
                <a:lnTo>
                  <a:pt x="8836025" y="2539429"/>
                </a:lnTo>
                <a:close/>
                <a:moveTo>
                  <a:pt x="8836025" y="2193735"/>
                </a:moveTo>
                <a:lnTo>
                  <a:pt x="8541131" y="2193735"/>
                </a:lnTo>
                <a:lnTo>
                  <a:pt x="8541131" y="1898841"/>
                </a:lnTo>
                <a:lnTo>
                  <a:pt x="8836025" y="1898841"/>
                </a:lnTo>
                <a:lnTo>
                  <a:pt x="8836025" y="2193735"/>
                </a:lnTo>
                <a:close/>
                <a:moveTo>
                  <a:pt x="8836025" y="1848041"/>
                </a:moveTo>
                <a:lnTo>
                  <a:pt x="8541131" y="1848041"/>
                </a:lnTo>
                <a:lnTo>
                  <a:pt x="8541131" y="1553210"/>
                </a:lnTo>
                <a:lnTo>
                  <a:pt x="8836025" y="1553210"/>
                </a:lnTo>
                <a:lnTo>
                  <a:pt x="8836025" y="1848041"/>
                </a:lnTo>
                <a:close/>
                <a:moveTo>
                  <a:pt x="8836025" y="1502410"/>
                </a:moveTo>
                <a:lnTo>
                  <a:pt x="8541131" y="1502410"/>
                </a:lnTo>
                <a:lnTo>
                  <a:pt x="8541131" y="1207516"/>
                </a:lnTo>
                <a:lnTo>
                  <a:pt x="8836025" y="1207516"/>
                </a:lnTo>
                <a:lnTo>
                  <a:pt x="8836025" y="1502410"/>
                </a:lnTo>
                <a:close/>
                <a:moveTo>
                  <a:pt x="8836025" y="1156716"/>
                </a:moveTo>
                <a:lnTo>
                  <a:pt x="8541131" y="1156716"/>
                </a:lnTo>
                <a:lnTo>
                  <a:pt x="8541131" y="861822"/>
                </a:lnTo>
                <a:lnTo>
                  <a:pt x="8836025" y="861822"/>
                </a:lnTo>
                <a:lnTo>
                  <a:pt x="8836025" y="1156716"/>
                </a:lnTo>
                <a:close/>
                <a:moveTo>
                  <a:pt x="8836025" y="811022"/>
                </a:moveTo>
                <a:lnTo>
                  <a:pt x="8541131" y="811022"/>
                </a:lnTo>
                <a:lnTo>
                  <a:pt x="8541131" y="516128"/>
                </a:lnTo>
                <a:lnTo>
                  <a:pt x="8836025" y="516128"/>
                </a:lnTo>
                <a:lnTo>
                  <a:pt x="8836025" y="811022"/>
                </a:lnTo>
                <a:close/>
                <a:moveTo>
                  <a:pt x="8836025" y="465328"/>
                </a:moveTo>
                <a:lnTo>
                  <a:pt x="8541131" y="465328"/>
                </a:lnTo>
                <a:lnTo>
                  <a:pt x="8541131" y="170498"/>
                </a:lnTo>
                <a:lnTo>
                  <a:pt x="8836025" y="170498"/>
                </a:lnTo>
                <a:lnTo>
                  <a:pt x="8836025" y="465328"/>
                </a:lnTo>
                <a:close/>
                <a:moveTo>
                  <a:pt x="9181656" y="6687503"/>
                </a:moveTo>
                <a:lnTo>
                  <a:pt x="8886825" y="6687503"/>
                </a:lnTo>
                <a:lnTo>
                  <a:pt x="8886825" y="6392672"/>
                </a:lnTo>
                <a:lnTo>
                  <a:pt x="9181656" y="6392672"/>
                </a:lnTo>
                <a:lnTo>
                  <a:pt x="9181656" y="6687503"/>
                </a:lnTo>
                <a:close/>
                <a:moveTo>
                  <a:pt x="9181656" y="6341872"/>
                </a:moveTo>
                <a:lnTo>
                  <a:pt x="8886825" y="6341872"/>
                </a:lnTo>
                <a:lnTo>
                  <a:pt x="8886825" y="6046978"/>
                </a:lnTo>
                <a:lnTo>
                  <a:pt x="9181656" y="6046978"/>
                </a:lnTo>
                <a:lnTo>
                  <a:pt x="9181656" y="6341872"/>
                </a:lnTo>
                <a:close/>
                <a:moveTo>
                  <a:pt x="9181656" y="5996178"/>
                </a:moveTo>
                <a:lnTo>
                  <a:pt x="8886825" y="5996178"/>
                </a:lnTo>
                <a:lnTo>
                  <a:pt x="8886825" y="5701284"/>
                </a:lnTo>
                <a:lnTo>
                  <a:pt x="9181656" y="5701284"/>
                </a:lnTo>
                <a:lnTo>
                  <a:pt x="9181656" y="5996178"/>
                </a:lnTo>
                <a:close/>
                <a:moveTo>
                  <a:pt x="9181656" y="5650484"/>
                </a:moveTo>
                <a:lnTo>
                  <a:pt x="8886825" y="5650484"/>
                </a:lnTo>
                <a:lnTo>
                  <a:pt x="8886825" y="5355590"/>
                </a:lnTo>
                <a:lnTo>
                  <a:pt x="9181656" y="5355590"/>
                </a:lnTo>
                <a:lnTo>
                  <a:pt x="9181656" y="5650484"/>
                </a:lnTo>
                <a:close/>
                <a:moveTo>
                  <a:pt x="9181656" y="5304790"/>
                </a:moveTo>
                <a:lnTo>
                  <a:pt x="8886825" y="5304790"/>
                </a:lnTo>
                <a:lnTo>
                  <a:pt x="8886825" y="5009960"/>
                </a:lnTo>
                <a:lnTo>
                  <a:pt x="9181656" y="5009960"/>
                </a:lnTo>
                <a:lnTo>
                  <a:pt x="9181656" y="5304790"/>
                </a:lnTo>
                <a:close/>
                <a:moveTo>
                  <a:pt x="9181656" y="4959160"/>
                </a:moveTo>
                <a:lnTo>
                  <a:pt x="8886825" y="4959160"/>
                </a:lnTo>
                <a:lnTo>
                  <a:pt x="8886825" y="4664266"/>
                </a:lnTo>
                <a:lnTo>
                  <a:pt x="9181656" y="4664266"/>
                </a:lnTo>
                <a:lnTo>
                  <a:pt x="9181656" y="4959160"/>
                </a:lnTo>
                <a:close/>
                <a:moveTo>
                  <a:pt x="9181656" y="4613466"/>
                </a:moveTo>
                <a:lnTo>
                  <a:pt x="8886825" y="4613466"/>
                </a:lnTo>
                <a:lnTo>
                  <a:pt x="8886825" y="4318572"/>
                </a:lnTo>
                <a:lnTo>
                  <a:pt x="9181656" y="4318572"/>
                </a:lnTo>
                <a:lnTo>
                  <a:pt x="9181656" y="4613466"/>
                </a:lnTo>
                <a:close/>
                <a:moveTo>
                  <a:pt x="9181656" y="4267772"/>
                </a:moveTo>
                <a:lnTo>
                  <a:pt x="8886825" y="4267772"/>
                </a:lnTo>
                <a:lnTo>
                  <a:pt x="8886825" y="3972941"/>
                </a:lnTo>
                <a:lnTo>
                  <a:pt x="9181656" y="3972941"/>
                </a:lnTo>
                <a:lnTo>
                  <a:pt x="9181656" y="4267772"/>
                </a:lnTo>
                <a:close/>
                <a:moveTo>
                  <a:pt x="9181656" y="3922141"/>
                </a:moveTo>
                <a:lnTo>
                  <a:pt x="8886825" y="3922141"/>
                </a:lnTo>
                <a:lnTo>
                  <a:pt x="8886825" y="3627247"/>
                </a:lnTo>
                <a:lnTo>
                  <a:pt x="9181656" y="3627247"/>
                </a:lnTo>
                <a:lnTo>
                  <a:pt x="9181656" y="3922141"/>
                </a:lnTo>
                <a:close/>
                <a:moveTo>
                  <a:pt x="9181656" y="3576447"/>
                </a:moveTo>
                <a:lnTo>
                  <a:pt x="8886825" y="3576447"/>
                </a:lnTo>
                <a:lnTo>
                  <a:pt x="8886825" y="3281553"/>
                </a:lnTo>
                <a:lnTo>
                  <a:pt x="9181656" y="3281553"/>
                </a:lnTo>
                <a:lnTo>
                  <a:pt x="9181656" y="3576447"/>
                </a:lnTo>
                <a:close/>
                <a:moveTo>
                  <a:pt x="9181656" y="3230753"/>
                </a:moveTo>
                <a:lnTo>
                  <a:pt x="8886825" y="3230753"/>
                </a:lnTo>
                <a:lnTo>
                  <a:pt x="8886825" y="2935859"/>
                </a:lnTo>
                <a:lnTo>
                  <a:pt x="9181656" y="2935859"/>
                </a:lnTo>
                <a:lnTo>
                  <a:pt x="9181656" y="3230753"/>
                </a:lnTo>
                <a:close/>
                <a:moveTo>
                  <a:pt x="9181656" y="2885059"/>
                </a:moveTo>
                <a:lnTo>
                  <a:pt x="8886825" y="2885059"/>
                </a:lnTo>
                <a:lnTo>
                  <a:pt x="8886825" y="2590229"/>
                </a:lnTo>
                <a:lnTo>
                  <a:pt x="9181656" y="2590229"/>
                </a:lnTo>
                <a:lnTo>
                  <a:pt x="9181656" y="2885059"/>
                </a:lnTo>
                <a:close/>
                <a:moveTo>
                  <a:pt x="9181656" y="2539429"/>
                </a:moveTo>
                <a:lnTo>
                  <a:pt x="8886825" y="2539429"/>
                </a:lnTo>
                <a:lnTo>
                  <a:pt x="8886825" y="2244535"/>
                </a:lnTo>
                <a:lnTo>
                  <a:pt x="9181656" y="2244535"/>
                </a:lnTo>
                <a:lnTo>
                  <a:pt x="9181656" y="2539429"/>
                </a:lnTo>
                <a:close/>
                <a:moveTo>
                  <a:pt x="9181656" y="2193735"/>
                </a:moveTo>
                <a:lnTo>
                  <a:pt x="8886825" y="2193735"/>
                </a:lnTo>
                <a:lnTo>
                  <a:pt x="8886825" y="1898841"/>
                </a:lnTo>
                <a:lnTo>
                  <a:pt x="9181656" y="1898841"/>
                </a:lnTo>
                <a:lnTo>
                  <a:pt x="9181656" y="2193735"/>
                </a:lnTo>
                <a:close/>
                <a:moveTo>
                  <a:pt x="9181656" y="1848041"/>
                </a:moveTo>
                <a:lnTo>
                  <a:pt x="8886825" y="1848041"/>
                </a:lnTo>
                <a:lnTo>
                  <a:pt x="8886825" y="1553210"/>
                </a:lnTo>
                <a:lnTo>
                  <a:pt x="9181656" y="1553210"/>
                </a:lnTo>
                <a:lnTo>
                  <a:pt x="9181656" y="1848041"/>
                </a:lnTo>
                <a:close/>
                <a:moveTo>
                  <a:pt x="9181656" y="1502410"/>
                </a:moveTo>
                <a:lnTo>
                  <a:pt x="8886825" y="1502410"/>
                </a:lnTo>
                <a:lnTo>
                  <a:pt x="8886825" y="1207516"/>
                </a:lnTo>
                <a:lnTo>
                  <a:pt x="9181656" y="1207516"/>
                </a:lnTo>
                <a:lnTo>
                  <a:pt x="9181656" y="1502410"/>
                </a:lnTo>
                <a:close/>
                <a:moveTo>
                  <a:pt x="9181656" y="1156716"/>
                </a:moveTo>
                <a:lnTo>
                  <a:pt x="8886825" y="1156716"/>
                </a:lnTo>
                <a:lnTo>
                  <a:pt x="8886825" y="861822"/>
                </a:lnTo>
                <a:lnTo>
                  <a:pt x="9181656" y="861822"/>
                </a:lnTo>
                <a:lnTo>
                  <a:pt x="9181656" y="1156716"/>
                </a:lnTo>
                <a:close/>
                <a:moveTo>
                  <a:pt x="9181656" y="811022"/>
                </a:moveTo>
                <a:lnTo>
                  <a:pt x="8886825" y="811022"/>
                </a:lnTo>
                <a:lnTo>
                  <a:pt x="8886825" y="516128"/>
                </a:lnTo>
                <a:lnTo>
                  <a:pt x="9181656" y="516128"/>
                </a:lnTo>
                <a:lnTo>
                  <a:pt x="9181656" y="811022"/>
                </a:lnTo>
                <a:close/>
                <a:moveTo>
                  <a:pt x="9181656" y="465328"/>
                </a:moveTo>
                <a:lnTo>
                  <a:pt x="8886825" y="465328"/>
                </a:lnTo>
                <a:lnTo>
                  <a:pt x="8886825" y="170498"/>
                </a:lnTo>
                <a:lnTo>
                  <a:pt x="9181656" y="170498"/>
                </a:lnTo>
                <a:lnTo>
                  <a:pt x="9181656" y="465328"/>
                </a:lnTo>
                <a:close/>
                <a:moveTo>
                  <a:pt x="9527349" y="6687503"/>
                </a:moveTo>
                <a:lnTo>
                  <a:pt x="9232456" y="6687503"/>
                </a:lnTo>
                <a:lnTo>
                  <a:pt x="9232456" y="6392672"/>
                </a:lnTo>
                <a:lnTo>
                  <a:pt x="9527349" y="6392672"/>
                </a:lnTo>
                <a:lnTo>
                  <a:pt x="9527349" y="6687503"/>
                </a:lnTo>
                <a:close/>
                <a:moveTo>
                  <a:pt x="9527349" y="6341872"/>
                </a:moveTo>
                <a:lnTo>
                  <a:pt x="9232456" y="6341872"/>
                </a:lnTo>
                <a:lnTo>
                  <a:pt x="9232456" y="6046978"/>
                </a:lnTo>
                <a:lnTo>
                  <a:pt x="9527349" y="6046978"/>
                </a:lnTo>
                <a:lnTo>
                  <a:pt x="9527349" y="6341872"/>
                </a:lnTo>
                <a:close/>
                <a:moveTo>
                  <a:pt x="9527349" y="5996178"/>
                </a:moveTo>
                <a:lnTo>
                  <a:pt x="9232456" y="5996178"/>
                </a:lnTo>
                <a:lnTo>
                  <a:pt x="9232456" y="5701284"/>
                </a:lnTo>
                <a:lnTo>
                  <a:pt x="9527349" y="5701284"/>
                </a:lnTo>
                <a:lnTo>
                  <a:pt x="9527349" y="5996178"/>
                </a:lnTo>
                <a:close/>
                <a:moveTo>
                  <a:pt x="9527349" y="5650484"/>
                </a:moveTo>
                <a:lnTo>
                  <a:pt x="9232456" y="5650484"/>
                </a:lnTo>
                <a:lnTo>
                  <a:pt x="9232456" y="5355590"/>
                </a:lnTo>
                <a:lnTo>
                  <a:pt x="9527349" y="5355590"/>
                </a:lnTo>
                <a:lnTo>
                  <a:pt x="9527349" y="5650484"/>
                </a:lnTo>
                <a:close/>
                <a:moveTo>
                  <a:pt x="9527349" y="5304790"/>
                </a:moveTo>
                <a:lnTo>
                  <a:pt x="9232456" y="5304790"/>
                </a:lnTo>
                <a:lnTo>
                  <a:pt x="9232456" y="5009960"/>
                </a:lnTo>
                <a:lnTo>
                  <a:pt x="9527349" y="5009960"/>
                </a:lnTo>
                <a:lnTo>
                  <a:pt x="9527349" y="5304790"/>
                </a:lnTo>
                <a:close/>
                <a:moveTo>
                  <a:pt x="9527349" y="4959160"/>
                </a:moveTo>
                <a:lnTo>
                  <a:pt x="9232456" y="4959160"/>
                </a:lnTo>
                <a:lnTo>
                  <a:pt x="9232456" y="4664266"/>
                </a:lnTo>
                <a:lnTo>
                  <a:pt x="9527349" y="4664266"/>
                </a:lnTo>
                <a:lnTo>
                  <a:pt x="9527349" y="4959160"/>
                </a:lnTo>
                <a:close/>
                <a:moveTo>
                  <a:pt x="9527349" y="4613466"/>
                </a:moveTo>
                <a:lnTo>
                  <a:pt x="9232456" y="4613466"/>
                </a:lnTo>
                <a:lnTo>
                  <a:pt x="9232456" y="4318572"/>
                </a:lnTo>
                <a:lnTo>
                  <a:pt x="9527349" y="4318572"/>
                </a:lnTo>
                <a:lnTo>
                  <a:pt x="9527349" y="4613466"/>
                </a:lnTo>
                <a:close/>
                <a:moveTo>
                  <a:pt x="9527349" y="4267772"/>
                </a:moveTo>
                <a:lnTo>
                  <a:pt x="9232456" y="4267772"/>
                </a:lnTo>
                <a:lnTo>
                  <a:pt x="9232456" y="3972941"/>
                </a:lnTo>
                <a:lnTo>
                  <a:pt x="9527349" y="3972941"/>
                </a:lnTo>
                <a:lnTo>
                  <a:pt x="9527349" y="4267772"/>
                </a:lnTo>
                <a:close/>
                <a:moveTo>
                  <a:pt x="9527349" y="3922141"/>
                </a:moveTo>
                <a:lnTo>
                  <a:pt x="9232456" y="3922141"/>
                </a:lnTo>
                <a:lnTo>
                  <a:pt x="9232456" y="3627247"/>
                </a:lnTo>
                <a:lnTo>
                  <a:pt x="9527349" y="3627247"/>
                </a:lnTo>
                <a:lnTo>
                  <a:pt x="9527349" y="3922141"/>
                </a:lnTo>
                <a:close/>
                <a:moveTo>
                  <a:pt x="9527349" y="3576447"/>
                </a:moveTo>
                <a:lnTo>
                  <a:pt x="9232456" y="3576447"/>
                </a:lnTo>
                <a:lnTo>
                  <a:pt x="9232456" y="3281553"/>
                </a:lnTo>
                <a:lnTo>
                  <a:pt x="9527349" y="3281553"/>
                </a:lnTo>
                <a:lnTo>
                  <a:pt x="9527349" y="3576447"/>
                </a:lnTo>
                <a:close/>
                <a:moveTo>
                  <a:pt x="9527349" y="3230753"/>
                </a:moveTo>
                <a:lnTo>
                  <a:pt x="9232456" y="3230753"/>
                </a:lnTo>
                <a:lnTo>
                  <a:pt x="9232456" y="2935859"/>
                </a:lnTo>
                <a:lnTo>
                  <a:pt x="9527349" y="2935859"/>
                </a:lnTo>
                <a:lnTo>
                  <a:pt x="9527349" y="3230753"/>
                </a:lnTo>
                <a:close/>
                <a:moveTo>
                  <a:pt x="9527349" y="2885059"/>
                </a:moveTo>
                <a:lnTo>
                  <a:pt x="9232456" y="2885059"/>
                </a:lnTo>
                <a:lnTo>
                  <a:pt x="9232456" y="2590229"/>
                </a:lnTo>
                <a:lnTo>
                  <a:pt x="9527349" y="2590229"/>
                </a:lnTo>
                <a:lnTo>
                  <a:pt x="9527349" y="2885059"/>
                </a:lnTo>
                <a:close/>
                <a:moveTo>
                  <a:pt x="9527349" y="2539429"/>
                </a:moveTo>
                <a:lnTo>
                  <a:pt x="9232456" y="2539429"/>
                </a:lnTo>
                <a:lnTo>
                  <a:pt x="9232456" y="2244535"/>
                </a:lnTo>
                <a:lnTo>
                  <a:pt x="9527349" y="2244535"/>
                </a:lnTo>
                <a:lnTo>
                  <a:pt x="9527349" y="2539429"/>
                </a:lnTo>
                <a:close/>
                <a:moveTo>
                  <a:pt x="9527349" y="2193735"/>
                </a:moveTo>
                <a:lnTo>
                  <a:pt x="9232456" y="2193735"/>
                </a:lnTo>
                <a:lnTo>
                  <a:pt x="9232456" y="1898841"/>
                </a:lnTo>
                <a:lnTo>
                  <a:pt x="9527349" y="1898841"/>
                </a:lnTo>
                <a:lnTo>
                  <a:pt x="9527349" y="2193735"/>
                </a:lnTo>
                <a:close/>
                <a:moveTo>
                  <a:pt x="9527349" y="1848041"/>
                </a:moveTo>
                <a:lnTo>
                  <a:pt x="9232456" y="1848041"/>
                </a:lnTo>
                <a:lnTo>
                  <a:pt x="9232456" y="1553210"/>
                </a:lnTo>
                <a:lnTo>
                  <a:pt x="9527349" y="1553210"/>
                </a:lnTo>
                <a:lnTo>
                  <a:pt x="9527349" y="1848041"/>
                </a:lnTo>
                <a:close/>
                <a:moveTo>
                  <a:pt x="9527349" y="1502410"/>
                </a:moveTo>
                <a:lnTo>
                  <a:pt x="9232456" y="1502410"/>
                </a:lnTo>
                <a:lnTo>
                  <a:pt x="9232456" y="1207516"/>
                </a:lnTo>
                <a:lnTo>
                  <a:pt x="9527349" y="1207516"/>
                </a:lnTo>
                <a:lnTo>
                  <a:pt x="9527349" y="1502410"/>
                </a:lnTo>
                <a:close/>
                <a:moveTo>
                  <a:pt x="9527349" y="1156716"/>
                </a:moveTo>
                <a:lnTo>
                  <a:pt x="9232456" y="1156716"/>
                </a:lnTo>
                <a:lnTo>
                  <a:pt x="9232456" y="861822"/>
                </a:lnTo>
                <a:lnTo>
                  <a:pt x="9527349" y="861822"/>
                </a:lnTo>
                <a:lnTo>
                  <a:pt x="9527349" y="1156716"/>
                </a:lnTo>
                <a:close/>
                <a:moveTo>
                  <a:pt x="9527349" y="811022"/>
                </a:moveTo>
                <a:lnTo>
                  <a:pt x="9232456" y="811022"/>
                </a:lnTo>
                <a:lnTo>
                  <a:pt x="9232456" y="516128"/>
                </a:lnTo>
                <a:lnTo>
                  <a:pt x="9527349" y="516128"/>
                </a:lnTo>
                <a:lnTo>
                  <a:pt x="9527349" y="811022"/>
                </a:lnTo>
                <a:close/>
                <a:moveTo>
                  <a:pt x="9527349" y="465328"/>
                </a:moveTo>
                <a:lnTo>
                  <a:pt x="9232456" y="465328"/>
                </a:lnTo>
                <a:lnTo>
                  <a:pt x="9232456" y="170498"/>
                </a:lnTo>
                <a:lnTo>
                  <a:pt x="9527349" y="170498"/>
                </a:lnTo>
                <a:lnTo>
                  <a:pt x="9527349" y="465328"/>
                </a:lnTo>
                <a:close/>
                <a:moveTo>
                  <a:pt x="9873044" y="6687503"/>
                </a:moveTo>
                <a:lnTo>
                  <a:pt x="9578149" y="6687503"/>
                </a:lnTo>
                <a:lnTo>
                  <a:pt x="9578149" y="6392672"/>
                </a:lnTo>
                <a:lnTo>
                  <a:pt x="9873044" y="6392672"/>
                </a:lnTo>
                <a:lnTo>
                  <a:pt x="9873044" y="6687503"/>
                </a:lnTo>
                <a:close/>
                <a:moveTo>
                  <a:pt x="9873044" y="6341872"/>
                </a:moveTo>
                <a:lnTo>
                  <a:pt x="9578149" y="6341872"/>
                </a:lnTo>
                <a:lnTo>
                  <a:pt x="9578149" y="6046978"/>
                </a:lnTo>
                <a:lnTo>
                  <a:pt x="9873044" y="6046978"/>
                </a:lnTo>
                <a:lnTo>
                  <a:pt x="9873044" y="6341872"/>
                </a:lnTo>
                <a:close/>
                <a:moveTo>
                  <a:pt x="9873044" y="5996178"/>
                </a:moveTo>
                <a:lnTo>
                  <a:pt x="9578149" y="5996178"/>
                </a:lnTo>
                <a:lnTo>
                  <a:pt x="9578149" y="5701284"/>
                </a:lnTo>
                <a:lnTo>
                  <a:pt x="9873044" y="5701284"/>
                </a:lnTo>
                <a:lnTo>
                  <a:pt x="9873044" y="5996178"/>
                </a:lnTo>
                <a:close/>
                <a:moveTo>
                  <a:pt x="9873044" y="5650484"/>
                </a:moveTo>
                <a:lnTo>
                  <a:pt x="9578149" y="5650484"/>
                </a:lnTo>
                <a:lnTo>
                  <a:pt x="9578149" y="5355590"/>
                </a:lnTo>
                <a:lnTo>
                  <a:pt x="9873044" y="5355590"/>
                </a:lnTo>
                <a:lnTo>
                  <a:pt x="9873044" y="5650484"/>
                </a:lnTo>
                <a:close/>
                <a:moveTo>
                  <a:pt x="9873044" y="5304790"/>
                </a:moveTo>
                <a:lnTo>
                  <a:pt x="9578149" y="5304790"/>
                </a:lnTo>
                <a:lnTo>
                  <a:pt x="9578149" y="5009960"/>
                </a:lnTo>
                <a:lnTo>
                  <a:pt x="9873044" y="5009960"/>
                </a:lnTo>
                <a:lnTo>
                  <a:pt x="9873044" y="5304790"/>
                </a:lnTo>
                <a:close/>
                <a:moveTo>
                  <a:pt x="9873044" y="4959160"/>
                </a:moveTo>
                <a:lnTo>
                  <a:pt x="9578149" y="4959160"/>
                </a:lnTo>
                <a:lnTo>
                  <a:pt x="9578149" y="4664266"/>
                </a:lnTo>
                <a:lnTo>
                  <a:pt x="9873044" y="4664266"/>
                </a:lnTo>
                <a:lnTo>
                  <a:pt x="9873044" y="4959160"/>
                </a:lnTo>
                <a:close/>
                <a:moveTo>
                  <a:pt x="9873044" y="4613466"/>
                </a:moveTo>
                <a:lnTo>
                  <a:pt x="9578149" y="4613466"/>
                </a:lnTo>
                <a:lnTo>
                  <a:pt x="9578149" y="4318572"/>
                </a:lnTo>
                <a:lnTo>
                  <a:pt x="9873044" y="4318572"/>
                </a:lnTo>
                <a:lnTo>
                  <a:pt x="9873044" y="4613466"/>
                </a:lnTo>
                <a:close/>
                <a:moveTo>
                  <a:pt x="9873044" y="4267772"/>
                </a:moveTo>
                <a:lnTo>
                  <a:pt x="9578149" y="4267772"/>
                </a:lnTo>
                <a:lnTo>
                  <a:pt x="9578149" y="3972941"/>
                </a:lnTo>
                <a:lnTo>
                  <a:pt x="9873044" y="3972941"/>
                </a:lnTo>
                <a:lnTo>
                  <a:pt x="9873044" y="4267772"/>
                </a:lnTo>
                <a:close/>
                <a:moveTo>
                  <a:pt x="9873044" y="3922141"/>
                </a:moveTo>
                <a:lnTo>
                  <a:pt x="9578149" y="3922141"/>
                </a:lnTo>
                <a:lnTo>
                  <a:pt x="9578149" y="3627247"/>
                </a:lnTo>
                <a:lnTo>
                  <a:pt x="9873044" y="3627247"/>
                </a:lnTo>
                <a:lnTo>
                  <a:pt x="9873044" y="3922141"/>
                </a:lnTo>
                <a:close/>
                <a:moveTo>
                  <a:pt x="9873044" y="3576447"/>
                </a:moveTo>
                <a:lnTo>
                  <a:pt x="9578149" y="3576447"/>
                </a:lnTo>
                <a:lnTo>
                  <a:pt x="9578149" y="3281553"/>
                </a:lnTo>
                <a:lnTo>
                  <a:pt x="9873044" y="3281553"/>
                </a:lnTo>
                <a:lnTo>
                  <a:pt x="9873044" y="3576447"/>
                </a:lnTo>
                <a:close/>
                <a:moveTo>
                  <a:pt x="9873044" y="3230753"/>
                </a:moveTo>
                <a:lnTo>
                  <a:pt x="9578149" y="3230753"/>
                </a:lnTo>
                <a:lnTo>
                  <a:pt x="9578149" y="2935859"/>
                </a:lnTo>
                <a:lnTo>
                  <a:pt x="9873044" y="2935859"/>
                </a:lnTo>
                <a:lnTo>
                  <a:pt x="9873044" y="3230753"/>
                </a:lnTo>
                <a:close/>
                <a:moveTo>
                  <a:pt x="9873044" y="2885059"/>
                </a:moveTo>
                <a:lnTo>
                  <a:pt x="9578149" y="2885059"/>
                </a:lnTo>
                <a:lnTo>
                  <a:pt x="9578149" y="2590229"/>
                </a:lnTo>
                <a:lnTo>
                  <a:pt x="9873044" y="2590229"/>
                </a:lnTo>
                <a:lnTo>
                  <a:pt x="9873044" y="2885059"/>
                </a:lnTo>
                <a:close/>
                <a:moveTo>
                  <a:pt x="9873044" y="2539429"/>
                </a:moveTo>
                <a:lnTo>
                  <a:pt x="9578149" y="2539429"/>
                </a:lnTo>
                <a:lnTo>
                  <a:pt x="9578149" y="2244535"/>
                </a:lnTo>
                <a:lnTo>
                  <a:pt x="9873044" y="2244535"/>
                </a:lnTo>
                <a:lnTo>
                  <a:pt x="9873044" y="2539429"/>
                </a:lnTo>
                <a:close/>
                <a:moveTo>
                  <a:pt x="9873044" y="2193735"/>
                </a:moveTo>
                <a:lnTo>
                  <a:pt x="9578149" y="2193735"/>
                </a:lnTo>
                <a:lnTo>
                  <a:pt x="9578149" y="1898841"/>
                </a:lnTo>
                <a:lnTo>
                  <a:pt x="9873044" y="1898841"/>
                </a:lnTo>
                <a:lnTo>
                  <a:pt x="9873044" y="2193735"/>
                </a:lnTo>
                <a:close/>
                <a:moveTo>
                  <a:pt x="9873044" y="1848041"/>
                </a:moveTo>
                <a:lnTo>
                  <a:pt x="9578149" y="1848041"/>
                </a:lnTo>
                <a:lnTo>
                  <a:pt x="9578149" y="1553210"/>
                </a:lnTo>
                <a:lnTo>
                  <a:pt x="9873044" y="1553210"/>
                </a:lnTo>
                <a:lnTo>
                  <a:pt x="9873044" y="1848041"/>
                </a:lnTo>
                <a:close/>
                <a:moveTo>
                  <a:pt x="9873044" y="1502410"/>
                </a:moveTo>
                <a:lnTo>
                  <a:pt x="9578149" y="1502410"/>
                </a:lnTo>
                <a:lnTo>
                  <a:pt x="9578149" y="1207516"/>
                </a:lnTo>
                <a:lnTo>
                  <a:pt x="9873044" y="1207516"/>
                </a:lnTo>
                <a:lnTo>
                  <a:pt x="9873044" y="1502410"/>
                </a:lnTo>
                <a:close/>
                <a:moveTo>
                  <a:pt x="9873044" y="1156716"/>
                </a:moveTo>
                <a:lnTo>
                  <a:pt x="9578149" y="1156716"/>
                </a:lnTo>
                <a:lnTo>
                  <a:pt x="9578149" y="861822"/>
                </a:lnTo>
                <a:lnTo>
                  <a:pt x="9873044" y="861822"/>
                </a:lnTo>
                <a:lnTo>
                  <a:pt x="9873044" y="1156716"/>
                </a:lnTo>
                <a:close/>
                <a:moveTo>
                  <a:pt x="9873044" y="811022"/>
                </a:moveTo>
                <a:lnTo>
                  <a:pt x="9578149" y="811022"/>
                </a:lnTo>
                <a:lnTo>
                  <a:pt x="9578149" y="516128"/>
                </a:lnTo>
                <a:lnTo>
                  <a:pt x="9873044" y="516128"/>
                </a:lnTo>
                <a:lnTo>
                  <a:pt x="9873044" y="811022"/>
                </a:lnTo>
                <a:close/>
                <a:moveTo>
                  <a:pt x="9873044" y="465328"/>
                </a:moveTo>
                <a:lnTo>
                  <a:pt x="9578149" y="465328"/>
                </a:lnTo>
                <a:lnTo>
                  <a:pt x="9578149" y="170498"/>
                </a:lnTo>
                <a:lnTo>
                  <a:pt x="9873044" y="170498"/>
                </a:lnTo>
                <a:lnTo>
                  <a:pt x="9873044" y="465328"/>
                </a:lnTo>
                <a:close/>
                <a:moveTo>
                  <a:pt x="10218738" y="6687503"/>
                </a:moveTo>
                <a:lnTo>
                  <a:pt x="9923844" y="6687503"/>
                </a:lnTo>
                <a:lnTo>
                  <a:pt x="9923844" y="6392672"/>
                </a:lnTo>
                <a:lnTo>
                  <a:pt x="10218738" y="6392672"/>
                </a:lnTo>
                <a:lnTo>
                  <a:pt x="10218738" y="6687503"/>
                </a:lnTo>
                <a:close/>
                <a:moveTo>
                  <a:pt x="10218738" y="6341872"/>
                </a:moveTo>
                <a:lnTo>
                  <a:pt x="9923844" y="6341872"/>
                </a:lnTo>
                <a:lnTo>
                  <a:pt x="9923844" y="6046978"/>
                </a:lnTo>
                <a:lnTo>
                  <a:pt x="10218738" y="6046978"/>
                </a:lnTo>
                <a:lnTo>
                  <a:pt x="10218738" y="6341872"/>
                </a:lnTo>
                <a:close/>
                <a:moveTo>
                  <a:pt x="10218738" y="5996178"/>
                </a:moveTo>
                <a:lnTo>
                  <a:pt x="9923844" y="5996178"/>
                </a:lnTo>
                <a:lnTo>
                  <a:pt x="9923844" y="5701284"/>
                </a:lnTo>
                <a:lnTo>
                  <a:pt x="10218738" y="5701284"/>
                </a:lnTo>
                <a:lnTo>
                  <a:pt x="10218738" y="5996178"/>
                </a:lnTo>
                <a:close/>
                <a:moveTo>
                  <a:pt x="10218738" y="5650484"/>
                </a:moveTo>
                <a:lnTo>
                  <a:pt x="9923844" y="5650484"/>
                </a:lnTo>
                <a:lnTo>
                  <a:pt x="9923844" y="5355590"/>
                </a:lnTo>
                <a:lnTo>
                  <a:pt x="10218738" y="5355590"/>
                </a:lnTo>
                <a:lnTo>
                  <a:pt x="10218738" y="5650484"/>
                </a:lnTo>
                <a:close/>
                <a:moveTo>
                  <a:pt x="10218738" y="5304790"/>
                </a:moveTo>
                <a:lnTo>
                  <a:pt x="9923844" y="5304790"/>
                </a:lnTo>
                <a:lnTo>
                  <a:pt x="9923844" y="5009960"/>
                </a:lnTo>
                <a:lnTo>
                  <a:pt x="10218738" y="5009960"/>
                </a:lnTo>
                <a:lnTo>
                  <a:pt x="10218738" y="5304790"/>
                </a:lnTo>
                <a:close/>
                <a:moveTo>
                  <a:pt x="10218738" y="4959160"/>
                </a:moveTo>
                <a:lnTo>
                  <a:pt x="9923844" y="4959160"/>
                </a:lnTo>
                <a:lnTo>
                  <a:pt x="9923844" y="4664266"/>
                </a:lnTo>
                <a:lnTo>
                  <a:pt x="10218738" y="4664266"/>
                </a:lnTo>
                <a:lnTo>
                  <a:pt x="10218738" y="4959160"/>
                </a:lnTo>
                <a:close/>
                <a:moveTo>
                  <a:pt x="10218738" y="4613466"/>
                </a:moveTo>
                <a:lnTo>
                  <a:pt x="9923844" y="4613466"/>
                </a:lnTo>
                <a:lnTo>
                  <a:pt x="9923844" y="4318572"/>
                </a:lnTo>
                <a:lnTo>
                  <a:pt x="10218738" y="4318572"/>
                </a:lnTo>
                <a:lnTo>
                  <a:pt x="10218738" y="4613466"/>
                </a:lnTo>
                <a:close/>
                <a:moveTo>
                  <a:pt x="10218738" y="4267772"/>
                </a:moveTo>
                <a:lnTo>
                  <a:pt x="9923844" y="4267772"/>
                </a:lnTo>
                <a:lnTo>
                  <a:pt x="9923844" y="3972941"/>
                </a:lnTo>
                <a:lnTo>
                  <a:pt x="10218738" y="3972941"/>
                </a:lnTo>
                <a:lnTo>
                  <a:pt x="10218738" y="4267772"/>
                </a:lnTo>
                <a:close/>
                <a:moveTo>
                  <a:pt x="10218738" y="3922141"/>
                </a:moveTo>
                <a:lnTo>
                  <a:pt x="9923844" y="3922141"/>
                </a:lnTo>
                <a:lnTo>
                  <a:pt x="9923844" y="3627247"/>
                </a:lnTo>
                <a:lnTo>
                  <a:pt x="10218738" y="3627247"/>
                </a:lnTo>
                <a:lnTo>
                  <a:pt x="10218738" y="3922141"/>
                </a:lnTo>
                <a:close/>
                <a:moveTo>
                  <a:pt x="10218738" y="3576447"/>
                </a:moveTo>
                <a:lnTo>
                  <a:pt x="9923844" y="3576447"/>
                </a:lnTo>
                <a:lnTo>
                  <a:pt x="9923844" y="3281553"/>
                </a:lnTo>
                <a:lnTo>
                  <a:pt x="10218738" y="3281553"/>
                </a:lnTo>
                <a:lnTo>
                  <a:pt x="10218738" y="3576447"/>
                </a:lnTo>
                <a:close/>
                <a:moveTo>
                  <a:pt x="10218738" y="3230753"/>
                </a:moveTo>
                <a:lnTo>
                  <a:pt x="9923844" y="3230753"/>
                </a:lnTo>
                <a:lnTo>
                  <a:pt x="9923844" y="2935859"/>
                </a:lnTo>
                <a:lnTo>
                  <a:pt x="10218738" y="2935859"/>
                </a:lnTo>
                <a:lnTo>
                  <a:pt x="10218738" y="3230753"/>
                </a:lnTo>
                <a:close/>
                <a:moveTo>
                  <a:pt x="10218738" y="2885059"/>
                </a:moveTo>
                <a:lnTo>
                  <a:pt x="9923844" y="2885059"/>
                </a:lnTo>
                <a:lnTo>
                  <a:pt x="9923844" y="2590229"/>
                </a:lnTo>
                <a:lnTo>
                  <a:pt x="10218738" y="2590229"/>
                </a:lnTo>
                <a:lnTo>
                  <a:pt x="10218738" y="2885059"/>
                </a:lnTo>
                <a:close/>
                <a:moveTo>
                  <a:pt x="10218738" y="2539429"/>
                </a:moveTo>
                <a:lnTo>
                  <a:pt x="9923844" y="2539429"/>
                </a:lnTo>
                <a:lnTo>
                  <a:pt x="9923844" y="2244535"/>
                </a:lnTo>
                <a:lnTo>
                  <a:pt x="10218738" y="2244535"/>
                </a:lnTo>
                <a:lnTo>
                  <a:pt x="10218738" y="2539429"/>
                </a:lnTo>
                <a:close/>
                <a:moveTo>
                  <a:pt x="10218738" y="2193735"/>
                </a:moveTo>
                <a:lnTo>
                  <a:pt x="9923844" y="2193735"/>
                </a:lnTo>
                <a:lnTo>
                  <a:pt x="9923844" y="1898841"/>
                </a:lnTo>
                <a:lnTo>
                  <a:pt x="10218738" y="1898841"/>
                </a:lnTo>
                <a:lnTo>
                  <a:pt x="10218738" y="2193735"/>
                </a:lnTo>
                <a:close/>
                <a:moveTo>
                  <a:pt x="10218738" y="1848041"/>
                </a:moveTo>
                <a:lnTo>
                  <a:pt x="9923844" y="1848041"/>
                </a:lnTo>
                <a:lnTo>
                  <a:pt x="9923844" y="1553210"/>
                </a:lnTo>
                <a:lnTo>
                  <a:pt x="10218738" y="1553210"/>
                </a:lnTo>
                <a:lnTo>
                  <a:pt x="10218738" y="1848041"/>
                </a:lnTo>
                <a:close/>
                <a:moveTo>
                  <a:pt x="10218738" y="1502410"/>
                </a:moveTo>
                <a:lnTo>
                  <a:pt x="9923844" y="1502410"/>
                </a:lnTo>
                <a:lnTo>
                  <a:pt x="9923844" y="1207516"/>
                </a:lnTo>
                <a:lnTo>
                  <a:pt x="10218738" y="1207516"/>
                </a:lnTo>
                <a:lnTo>
                  <a:pt x="10218738" y="1502410"/>
                </a:lnTo>
                <a:close/>
                <a:moveTo>
                  <a:pt x="10218738" y="1156716"/>
                </a:moveTo>
                <a:lnTo>
                  <a:pt x="9923844" y="1156716"/>
                </a:lnTo>
                <a:lnTo>
                  <a:pt x="9923844" y="861822"/>
                </a:lnTo>
                <a:lnTo>
                  <a:pt x="10218738" y="861822"/>
                </a:lnTo>
                <a:lnTo>
                  <a:pt x="10218738" y="1156716"/>
                </a:lnTo>
                <a:close/>
                <a:moveTo>
                  <a:pt x="10218738" y="811022"/>
                </a:moveTo>
                <a:lnTo>
                  <a:pt x="9923844" y="811022"/>
                </a:lnTo>
                <a:lnTo>
                  <a:pt x="9923844" y="516128"/>
                </a:lnTo>
                <a:lnTo>
                  <a:pt x="10218738" y="516128"/>
                </a:lnTo>
                <a:lnTo>
                  <a:pt x="10218738" y="811022"/>
                </a:lnTo>
                <a:close/>
                <a:moveTo>
                  <a:pt x="10218738" y="465328"/>
                </a:moveTo>
                <a:lnTo>
                  <a:pt x="9923844" y="465328"/>
                </a:lnTo>
                <a:lnTo>
                  <a:pt x="9923844" y="170498"/>
                </a:lnTo>
                <a:lnTo>
                  <a:pt x="10218738" y="170498"/>
                </a:lnTo>
                <a:lnTo>
                  <a:pt x="10218738" y="465328"/>
                </a:lnTo>
                <a:close/>
                <a:moveTo>
                  <a:pt x="10564368" y="6687503"/>
                </a:moveTo>
                <a:lnTo>
                  <a:pt x="10269538" y="6687503"/>
                </a:lnTo>
                <a:lnTo>
                  <a:pt x="10269538" y="6392672"/>
                </a:lnTo>
                <a:lnTo>
                  <a:pt x="10564368" y="6392672"/>
                </a:lnTo>
                <a:lnTo>
                  <a:pt x="10564368" y="6687503"/>
                </a:lnTo>
                <a:close/>
                <a:moveTo>
                  <a:pt x="10564368" y="6341872"/>
                </a:moveTo>
                <a:lnTo>
                  <a:pt x="10269538" y="6341872"/>
                </a:lnTo>
                <a:lnTo>
                  <a:pt x="10269538" y="6046978"/>
                </a:lnTo>
                <a:lnTo>
                  <a:pt x="10564368" y="6046978"/>
                </a:lnTo>
                <a:lnTo>
                  <a:pt x="10564368" y="6341872"/>
                </a:lnTo>
                <a:close/>
                <a:moveTo>
                  <a:pt x="10564368" y="5996178"/>
                </a:moveTo>
                <a:lnTo>
                  <a:pt x="10269538" y="5996178"/>
                </a:lnTo>
                <a:lnTo>
                  <a:pt x="10269538" y="5701284"/>
                </a:lnTo>
                <a:lnTo>
                  <a:pt x="10564368" y="5701284"/>
                </a:lnTo>
                <a:lnTo>
                  <a:pt x="10564368" y="5996178"/>
                </a:lnTo>
                <a:close/>
                <a:moveTo>
                  <a:pt x="10564368" y="5650484"/>
                </a:moveTo>
                <a:lnTo>
                  <a:pt x="10269538" y="5650484"/>
                </a:lnTo>
                <a:lnTo>
                  <a:pt x="10269538" y="5355590"/>
                </a:lnTo>
                <a:lnTo>
                  <a:pt x="10564368" y="5355590"/>
                </a:lnTo>
                <a:lnTo>
                  <a:pt x="10564368" y="5650484"/>
                </a:lnTo>
                <a:close/>
                <a:moveTo>
                  <a:pt x="10564368" y="5304790"/>
                </a:moveTo>
                <a:lnTo>
                  <a:pt x="10269538" y="5304790"/>
                </a:lnTo>
                <a:lnTo>
                  <a:pt x="10269538" y="5009960"/>
                </a:lnTo>
                <a:lnTo>
                  <a:pt x="10564368" y="5009960"/>
                </a:lnTo>
                <a:lnTo>
                  <a:pt x="10564368" y="5304790"/>
                </a:lnTo>
                <a:close/>
                <a:moveTo>
                  <a:pt x="10564368" y="4959160"/>
                </a:moveTo>
                <a:lnTo>
                  <a:pt x="10269538" y="4959160"/>
                </a:lnTo>
                <a:lnTo>
                  <a:pt x="10269538" y="4664266"/>
                </a:lnTo>
                <a:lnTo>
                  <a:pt x="10564368" y="4664266"/>
                </a:lnTo>
                <a:lnTo>
                  <a:pt x="10564368" y="4959160"/>
                </a:lnTo>
                <a:close/>
                <a:moveTo>
                  <a:pt x="10564368" y="4613466"/>
                </a:moveTo>
                <a:lnTo>
                  <a:pt x="10269538" y="4613466"/>
                </a:lnTo>
                <a:lnTo>
                  <a:pt x="10269538" y="4318572"/>
                </a:lnTo>
                <a:lnTo>
                  <a:pt x="10564368" y="4318572"/>
                </a:lnTo>
                <a:lnTo>
                  <a:pt x="10564368" y="4613466"/>
                </a:lnTo>
                <a:close/>
                <a:moveTo>
                  <a:pt x="10564368" y="4267772"/>
                </a:moveTo>
                <a:lnTo>
                  <a:pt x="10269538" y="4267772"/>
                </a:lnTo>
                <a:lnTo>
                  <a:pt x="10269538" y="3972941"/>
                </a:lnTo>
                <a:lnTo>
                  <a:pt x="10564368" y="3972941"/>
                </a:lnTo>
                <a:lnTo>
                  <a:pt x="10564368" y="4267772"/>
                </a:lnTo>
                <a:close/>
                <a:moveTo>
                  <a:pt x="10564368" y="3922141"/>
                </a:moveTo>
                <a:lnTo>
                  <a:pt x="10269538" y="3922141"/>
                </a:lnTo>
                <a:lnTo>
                  <a:pt x="10269538" y="3627247"/>
                </a:lnTo>
                <a:lnTo>
                  <a:pt x="10564368" y="3627247"/>
                </a:lnTo>
                <a:lnTo>
                  <a:pt x="10564368" y="3922141"/>
                </a:lnTo>
                <a:close/>
                <a:moveTo>
                  <a:pt x="10564368" y="3576447"/>
                </a:moveTo>
                <a:lnTo>
                  <a:pt x="10269538" y="3576447"/>
                </a:lnTo>
                <a:lnTo>
                  <a:pt x="10269538" y="3281553"/>
                </a:lnTo>
                <a:lnTo>
                  <a:pt x="10564368" y="3281553"/>
                </a:lnTo>
                <a:lnTo>
                  <a:pt x="10564368" y="3576447"/>
                </a:lnTo>
                <a:close/>
                <a:moveTo>
                  <a:pt x="10564368" y="3230753"/>
                </a:moveTo>
                <a:lnTo>
                  <a:pt x="10269538" y="3230753"/>
                </a:lnTo>
                <a:lnTo>
                  <a:pt x="10269538" y="2935859"/>
                </a:lnTo>
                <a:lnTo>
                  <a:pt x="10564368" y="2935859"/>
                </a:lnTo>
                <a:lnTo>
                  <a:pt x="10564368" y="3230753"/>
                </a:lnTo>
                <a:close/>
                <a:moveTo>
                  <a:pt x="10564368" y="2885059"/>
                </a:moveTo>
                <a:lnTo>
                  <a:pt x="10269538" y="2885059"/>
                </a:lnTo>
                <a:lnTo>
                  <a:pt x="10269538" y="2590229"/>
                </a:lnTo>
                <a:lnTo>
                  <a:pt x="10564368" y="2590229"/>
                </a:lnTo>
                <a:lnTo>
                  <a:pt x="10564368" y="2885059"/>
                </a:lnTo>
                <a:close/>
                <a:moveTo>
                  <a:pt x="10564368" y="2539429"/>
                </a:moveTo>
                <a:lnTo>
                  <a:pt x="10269538" y="2539429"/>
                </a:lnTo>
                <a:lnTo>
                  <a:pt x="10269538" y="2244535"/>
                </a:lnTo>
                <a:lnTo>
                  <a:pt x="10564368" y="2244535"/>
                </a:lnTo>
                <a:lnTo>
                  <a:pt x="10564368" y="2539429"/>
                </a:lnTo>
                <a:close/>
                <a:moveTo>
                  <a:pt x="10564368" y="2193735"/>
                </a:moveTo>
                <a:lnTo>
                  <a:pt x="10269538" y="2193735"/>
                </a:lnTo>
                <a:lnTo>
                  <a:pt x="10269538" y="1898841"/>
                </a:lnTo>
                <a:lnTo>
                  <a:pt x="10564368" y="1898841"/>
                </a:lnTo>
                <a:lnTo>
                  <a:pt x="10564368" y="2193735"/>
                </a:lnTo>
                <a:close/>
                <a:moveTo>
                  <a:pt x="10564368" y="1848041"/>
                </a:moveTo>
                <a:lnTo>
                  <a:pt x="10269538" y="1848041"/>
                </a:lnTo>
                <a:lnTo>
                  <a:pt x="10269538" y="1553210"/>
                </a:lnTo>
                <a:lnTo>
                  <a:pt x="10564368" y="1553210"/>
                </a:lnTo>
                <a:lnTo>
                  <a:pt x="10564368" y="1848041"/>
                </a:lnTo>
                <a:close/>
                <a:moveTo>
                  <a:pt x="10564368" y="1502410"/>
                </a:moveTo>
                <a:lnTo>
                  <a:pt x="10269538" y="1502410"/>
                </a:lnTo>
                <a:lnTo>
                  <a:pt x="10269538" y="1207516"/>
                </a:lnTo>
                <a:lnTo>
                  <a:pt x="10564368" y="1207516"/>
                </a:lnTo>
                <a:lnTo>
                  <a:pt x="10564368" y="1502410"/>
                </a:lnTo>
                <a:close/>
                <a:moveTo>
                  <a:pt x="10564368" y="1156716"/>
                </a:moveTo>
                <a:lnTo>
                  <a:pt x="10269538" y="1156716"/>
                </a:lnTo>
                <a:lnTo>
                  <a:pt x="10269538" y="861822"/>
                </a:lnTo>
                <a:lnTo>
                  <a:pt x="10564368" y="861822"/>
                </a:lnTo>
                <a:lnTo>
                  <a:pt x="10564368" y="1156716"/>
                </a:lnTo>
                <a:close/>
                <a:moveTo>
                  <a:pt x="10564368" y="811022"/>
                </a:moveTo>
                <a:lnTo>
                  <a:pt x="10269538" y="811022"/>
                </a:lnTo>
                <a:lnTo>
                  <a:pt x="10269538" y="516128"/>
                </a:lnTo>
                <a:lnTo>
                  <a:pt x="10564368" y="516128"/>
                </a:lnTo>
                <a:lnTo>
                  <a:pt x="10564368" y="811022"/>
                </a:lnTo>
                <a:close/>
                <a:moveTo>
                  <a:pt x="10564368" y="465328"/>
                </a:moveTo>
                <a:lnTo>
                  <a:pt x="10269538" y="465328"/>
                </a:lnTo>
                <a:lnTo>
                  <a:pt x="10269538" y="170498"/>
                </a:lnTo>
                <a:lnTo>
                  <a:pt x="10564368" y="170498"/>
                </a:lnTo>
                <a:lnTo>
                  <a:pt x="10564368" y="465328"/>
                </a:lnTo>
                <a:close/>
                <a:moveTo>
                  <a:pt x="10910062" y="6687503"/>
                </a:moveTo>
                <a:lnTo>
                  <a:pt x="10615168" y="6687503"/>
                </a:lnTo>
                <a:lnTo>
                  <a:pt x="10615168" y="6392672"/>
                </a:lnTo>
                <a:lnTo>
                  <a:pt x="10910062" y="6392672"/>
                </a:lnTo>
                <a:lnTo>
                  <a:pt x="10910062" y="6687503"/>
                </a:lnTo>
                <a:close/>
                <a:moveTo>
                  <a:pt x="10910062" y="6341872"/>
                </a:moveTo>
                <a:lnTo>
                  <a:pt x="10615168" y="6341872"/>
                </a:lnTo>
                <a:lnTo>
                  <a:pt x="10615168" y="6046978"/>
                </a:lnTo>
                <a:lnTo>
                  <a:pt x="10910062" y="6046978"/>
                </a:lnTo>
                <a:lnTo>
                  <a:pt x="10910062" y="6341872"/>
                </a:lnTo>
                <a:close/>
                <a:moveTo>
                  <a:pt x="10910062" y="5996178"/>
                </a:moveTo>
                <a:lnTo>
                  <a:pt x="10615168" y="5996178"/>
                </a:lnTo>
                <a:lnTo>
                  <a:pt x="10615168" y="5701284"/>
                </a:lnTo>
                <a:lnTo>
                  <a:pt x="10910062" y="5701284"/>
                </a:lnTo>
                <a:lnTo>
                  <a:pt x="10910062" y="5996178"/>
                </a:lnTo>
                <a:close/>
                <a:moveTo>
                  <a:pt x="10910062" y="5650484"/>
                </a:moveTo>
                <a:lnTo>
                  <a:pt x="10615168" y="5650484"/>
                </a:lnTo>
                <a:lnTo>
                  <a:pt x="10615168" y="5355590"/>
                </a:lnTo>
                <a:lnTo>
                  <a:pt x="10910062" y="5355590"/>
                </a:lnTo>
                <a:lnTo>
                  <a:pt x="10910062" y="5650484"/>
                </a:lnTo>
                <a:close/>
                <a:moveTo>
                  <a:pt x="10910062" y="5304790"/>
                </a:moveTo>
                <a:lnTo>
                  <a:pt x="10615168" y="5304790"/>
                </a:lnTo>
                <a:lnTo>
                  <a:pt x="10615168" y="5009960"/>
                </a:lnTo>
                <a:lnTo>
                  <a:pt x="10910062" y="5009960"/>
                </a:lnTo>
                <a:lnTo>
                  <a:pt x="10910062" y="5304790"/>
                </a:lnTo>
                <a:close/>
                <a:moveTo>
                  <a:pt x="10910062" y="4959160"/>
                </a:moveTo>
                <a:lnTo>
                  <a:pt x="10615168" y="4959160"/>
                </a:lnTo>
                <a:lnTo>
                  <a:pt x="10615168" y="4664266"/>
                </a:lnTo>
                <a:lnTo>
                  <a:pt x="10910062" y="4664266"/>
                </a:lnTo>
                <a:lnTo>
                  <a:pt x="10910062" y="4959160"/>
                </a:lnTo>
                <a:close/>
                <a:moveTo>
                  <a:pt x="10910062" y="4613466"/>
                </a:moveTo>
                <a:lnTo>
                  <a:pt x="10615168" y="4613466"/>
                </a:lnTo>
                <a:lnTo>
                  <a:pt x="10615168" y="4318572"/>
                </a:lnTo>
                <a:lnTo>
                  <a:pt x="10910062" y="4318572"/>
                </a:lnTo>
                <a:lnTo>
                  <a:pt x="10910062" y="4613466"/>
                </a:lnTo>
                <a:close/>
                <a:moveTo>
                  <a:pt x="10910062" y="4267772"/>
                </a:moveTo>
                <a:lnTo>
                  <a:pt x="10615168" y="4267772"/>
                </a:lnTo>
                <a:lnTo>
                  <a:pt x="10615168" y="3972941"/>
                </a:lnTo>
                <a:lnTo>
                  <a:pt x="10910062" y="3972941"/>
                </a:lnTo>
                <a:lnTo>
                  <a:pt x="10910062" y="4267772"/>
                </a:lnTo>
                <a:close/>
                <a:moveTo>
                  <a:pt x="10910062" y="3922141"/>
                </a:moveTo>
                <a:lnTo>
                  <a:pt x="10615168" y="3922141"/>
                </a:lnTo>
                <a:lnTo>
                  <a:pt x="10615168" y="3627247"/>
                </a:lnTo>
                <a:lnTo>
                  <a:pt x="10910062" y="3627247"/>
                </a:lnTo>
                <a:lnTo>
                  <a:pt x="10910062" y="3922141"/>
                </a:lnTo>
                <a:close/>
                <a:moveTo>
                  <a:pt x="10910062" y="3576447"/>
                </a:moveTo>
                <a:lnTo>
                  <a:pt x="10615168" y="3576447"/>
                </a:lnTo>
                <a:lnTo>
                  <a:pt x="10615168" y="3281553"/>
                </a:lnTo>
                <a:lnTo>
                  <a:pt x="10910062" y="3281553"/>
                </a:lnTo>
                <a:lnTo>
                  <a:pt x="10910062" y="3576447"/>
                </a:lnTo>
                <a:close/>
                <a:moveTo>
                  <a:pt x="10910062" y="3230753"/>
                </a:moveTo>
                <a:lnTo>
                  <a:pt x="10615168" y="3230753"/>
                </a:lnTo>
                <a:lnTo>
                  <a:pt x="10615168" y="2935859"/>
                </a:lnTo>
                <a:lnTo>
                  <a:pt x="10910062" y="2935859"/>
                </a:lnTo>
                <a:lnTo>
                  <a:pt x="10910062" y="3230753"/>
                </a:lnTo>
                <a:close/>
                <a:moveTo>
                  <a:pt x="10910062" y="2885059"/>
                </a:moveTo>
                <a:lnTo>
                  <a:pt x="10615168" y="2885059"/>
                </a:lnTo>
                <a:lnTo>
                  <a:pt x="10615168" y="2590229"/>
                </a:lnTo>
                <a:lnTo>
                  <a:pt x="10910062" y="2590229"/>
                </a:lnTo>
                <a:lnTo>
                  <a:pt x="10910062" y="2885059"/>
                </a:lnTo>
                <a:close/>
                <a:moveTo>
                  <a:pt x="10910062" y="2539429"/>
                </a:moveTo>
                <a:lnTo>
                  <a:pt x="10615168" y="2539429"/>
                </a:lnTo>
                <a:lnTo>
                  <a:pt x="10615168" y="2244535"/>
                </a:lnTo>
                <a:lnTo>
                  <a:pt x="10910062" y="2244535"/>
                </a:lnTo>
                <a:lnTo>
                  <a:pt x="10910062" y="2539429"/>
                </a:lnTo>
                <a:close/>
                <a:moveTo>
                  <a:pt x="10910062" y="2193735"/>
                </a:moveTo>
                <a:lnTo>
                  <a:pt x="10615168" y="2193735"/>
                </a:lnTo>
                <a:lnTo>
                  <a:pt x="10615168" y="1898841"/>
                </a:lnTo>
                <a:lnTo>
                  <a:pt x="10910062" y="1898841"/>
                </a:lnTo>
                <a:lnTo>
                  <a:pt x="10910062" y="2193735"/>
                </a:lnTo>
                <a:close/>
                <a:moveTo>
                  <a:pt x="10910062" y="1848041"/>
                </a:moveTo>
                <a:lnTo>
                  <a:pt x="10615168" y="1848041"/>
                </a:lnTo>
                <a:lnTo>
                  <a:pt x="10615168" y="1553210"/>
                </a:lnTo>
                <a:lnTo>
                  <a:pt x="10910062" y="1553210"/>
                </a:lnTo>
                <a:lnTo>
                  <a:pt x="10910062" y="1848041"/>
                </a:lnTo>
                <a:close/>
                <a:moveTo>
                  <a:pt x="10910062" y="1502410"/>
                </a:moveTo>
                <a:lnTo>
                  <a:pt x="10615168" y="1502410"/>
                </a:lnTo>
                <a:lnTo>
                  <a:pt x="10615168" y="1207516"/>
                </a:lnTo>
                <a:lnTo>
                  <a:pt x="10910062" y="1207516"/>
                </a:lnTo>
                <a:lnTo>
                  <a:pt x="10910062" y="1502410"/>
                </a:lnTo>
                <a:close/>
                <a:moveTo>
                  <a:pt x="10910062" y="1156716"/>
                </a:moveTo>
                <a:lnTo>
                  <a:pt x="10615168" y="1156716"/>
                </a:lnTo>
                <a:lnTo>
                  <a:pt x="10615168" y="861822"/>
                </a:lnTo>
                <a:lnTo>
                  <a:pt x="10910062" y="861822"/>
                </a:lnTo>
                <a:lnTo>
                  <a:pt x="10910062" y="1156716"/>
                </a:lnTo>
                <a:close/>
                <a:moveTo>
                  <a:pt x="10910062" y="811022"/>
                </a:moveTo>
                <a:lnTo>
                  <a:pt x="10615168" y="811022"/>
                </a:lnTo>
                <a:lnTo>
                  <a:pt x="10615168" y="516128"/>
                </a:lnTo>
                <a:lnTo>
                  <a:pt x="10910062" y="516128"/>
                </a:lnTo>
                <a:lnTo>
                  <a:pt x="10910062" y="811022"/>
                </a:lnTo>
                <a:close/>
                <a:moveTo>
                  <a:pt x="10910062" y="465328"/>
                </a:moveTo>
                <a:lnTo>
                  <a:pt x="10615168" y="465328"/>
                </a:lnTo>
                <a:lnTo>
                  <a:pt x="10615168" y="170498"/>
                </a:lnTo>
                <a:lnTo>
                  <a:pt x="10910062" y="170498"/>
                </a:lnTo>
                <a:lnTo>
                  <a:pt x="10910062" y="465328"/>
                </a:lnTo>
                <a:close/>
                <a:moveTo>
                  <a:pt x="11255756" y="6687503"/>
                </a:moveTo>
                <a:lnTo>
                  <a:pt x="10960862" y="6687503"/>
                </a:lnTo>
                <a:lnTo>
                  <a:pt x="10960862" y="6392672"/>
                </a:lnTo>
                <a:lnTo>
                  <a:pt x="11255756" y="6392672"/>
                </a:lnTo>
                <a:lnTo>
                  <a:pt x="11255756" y="6687503"/>
                </a:lnTo>
                <a:close/>
                <a:moveTo>
                  <a:pt x="11255756" y="6341872"/>
                </a:moveTo>
                <a:lnTo>
                  <a:pt x="10960862" y="6341872"/>
                </a:lnTo>
                <a:lnTo>
                  <a:pt x="10960862" y="6046978"/>
                </a:lnTo>
                <a:lnTo>
                  <a:pt x="11255756" y="6046978"/>
                </a:lnTo>
                <a:lnTo>
                  <a:pt x="11255756" y="6341872"/>
                </a:lnTo>
                <a:close/>
                <a:moveTo>
                  <a:pt x="11255756" y="5996178"/>
                </a:moveTo>
                <a:lnTo>
                  <a:pt x="10960862" y="5996178"/>
                </a:lnTo>
                <a:lnTo>
                  <a:pt x="10960862" y="5701284"/>
                </a:lnTo>
                <a:lnTo>
                  <a:pt x="11255756" y="5701284"/>
                </a:lnTo>
                <a:lnTo>
                  <a:pt x="11255756" y="5996178"/>
                </a:lnTo>
                <a:close/>
                <a:moveTo>
                  <a:pt x="11255756" y="5650484"/>
                </a:moveTo>
                <a:lnTo>
                  <a:pt x="10960862" y="5650484"/>
                </a:lnTo>
                <a:lnTo>
                  <a:pt x="10960862" y="5355590"/>
                </a:lnTo>
                <a:lnTo>
                  <a:pt x="11255756" y="5355590"/>
                </a:lnTo>
                <a:lnTo>
                  <a:pt x="11255756" y="5650484"/>
                </a:lnTo>
                <a:close/>
                <a:moveTo>
                  <a:pt x="11255756" y="5304790"/>
                </a:moveTo>
                <a:lnTo>
                  <a:pt x="10960862" y="5304790"/>
                </a:lnTo>
                <a:lnTo>
                  <a:pt x="10960862" y="5009960"/>
                </a:lnTo>
                <a:lnTo>
                  <a:pt x="11255756" y="5009960"/>
                </a:lnTo>
                <a:lnTo>
                  <a:pt x="11255756" y="5304790"/>
                </a:lnTo>
                <a:close/>
                <a:moveTo>
                  <a:pt x="11255756" y="4959160"/>
                </a:moveTo>
                <a:lnTo>
                  <a:pt x="10960862" y="4959160"/>
                </a:lnTo>
                <a:lnTo>
                  <a:pt x="10960862" y="4664266"/>
                </a:lnTo>
                <a:lnTo>
                  <a:pt x="11255756" y="4664266"/>
                </a:lnTo>
                <a:lnTo>
                  <a:pt x="11255756" y="4959160"/>
                </a:lnTo>
                <a:close/>
                <a:moveTo>
                  <a:pt x="11255756" y="4613466"/>
                </a:moveTo>
                <a:lnTo>
                  <a:pt x="10960862" y="4613466"/>
                </a:lnTo>
                <a:lnTo>
                  <a:pt x="10960862" y="4318572"/>
                </a:lnTo>
                <a:lnTo>
                  <a:pt x="11255756" y="4318572"/>
                </a:lnTo>
                <a:lnTo>
                  <a:pt x="11255756" y="4613466"/>
                </a:lnTo>
                <a:close/>
                <a:moveTo>
                  <a:pt x="11255756" y="4267772"/>
                </a:moveTo>
                <a:lnTo>
                  <a:pt x="10960862" y="4267772"/>
                </a:lnTo>
                <a:lnTo>
                  <a:pt x="10960862" y="3972941"/>
                </a:lnTo>
                <a:lnTo>
                  <a:pt x="11255756" y="3972941"/>
                </a:lnTo>
                <a:lnTo>
                  <a:pt x="11255756" y="4267772"/>
                </a:lnTo>
                <a:close/>
                <a:moveTo>
                  <a:pt x="11255756" y="3922141"/>
                </a:moveTo>
                <a:lnTo>
                  <a:pt x="10960862" y="3922141"/>
                </a:lnTo>
                <a:lnTo>
                  <a:pt x="10960862" y="3627247"/>
                </a:lnTo>
                <a:lnTo>
                  <a:pt x="11255756" y="3627247"/>
                </a:lnTo>
                <a:lnTo>
                  <a:pt x="11255756" y="3922141"/>
                </a:lnTo>
                <a:close/>
                <a:moveTo>
                  <a:pt x="11255756" y="3576447"/>
                </a:moveTo>
                <a:lnTo>
                  <a:pt x="10960862" y="3576447"/>
                </a:lnTo>
                <a:lnTo>
                  <a:pt x="10960862" y="3281553"/>
                </a:lnTo>
                <a:lnTo>
                  <a:pt x="11255756" y="3281553"/>
                </a:lnTo>
                <a:lnTo>
                  <a:pt x="11255756" y="3576447"/>
                </a:lnTo>
                <a:close/>
                <a:moveTo>
                  <a:pt x="11255756" y="3230753"/>
                </a:moveTo>
                <a:lnTo>
                  <a:pt x="10960862" y="3230753"/>
                </a:lnTo>
                <a:lnTo>
                  <a:pt x="10960862" y="2935859"/>
                </a:lnTo>
                <a:lnTo>
                  <a:pt x="11255756" y="2935859"/>
                </a:lnTo>
                <a:lnTo>
                  <a:pt x="11255756" y="3230753"/>
                </a:lnTo>
                <a:close/>
                <a:moveTo>
                  <a:pt x="11255756" y="2885059"/>
                </a:moveTo>
                <a:lnTo>
                  <a:pt x="10960862" y="2885059"/>
                </a:lnTo>
                <a:lnTo>
                  <a:pt x="10960862" y="2590229"/>
                </a:lnTo>
                <a:lnTo>
                  <a:pt x="11255756" y="2590229"/>
                </a:lnTo>
                <a:lnTo>
                  <a:pt x="11255756" y="2885059"/>
                </a:lnTo>
                <a:close/>
                <a:moveTo>
                  <a:pt x="11255756" y="2539429"/>
                </a:moveTo>
                <a:lnTo>
                  <a:pt x="10960862" y="2539429"/>
                </a:lnTo>
                <a:lnTo>
                  <a:pt x="10960862" y="2244535"/>
                </a:lnTo>
                <a:lnTo>
                  <a:pt x="11255756" y="2244535"/>
                </a:lnTo>
                <a:lnTo>
                  <a:pt x="11255756" y="2539429"/>
                </a:lnTo>
                <a:close/>
                <a:moveTo>
                  <a:pt x="11255756" y="2193735"/>
                </a:moveTo>
                <a:lnTo>
                  <a:pt x="10960862" y="2193735"/>
                </a:lnTo>
                <a:lnTo>
                  <a:pt x="10960862" y="1898841"/>
                </a:lnTo>
                <a:lnTo>
                  <a:pt x="11255756" y="1898841"/>
                </a:lnTo>
                <a:lnTo>
                  <a:pt x="11255756" y="2193735"/>
                </a:lnTo>
                <a:close/>
                <a:moveTo>
                  <a:pt x="11255756" y="1848041"/>
                </a:moveTo>
                <a:lnTo>
                  <a:pt x="10960862" y="1848041"/>
                </a:lnTo>
                <a:lnTo>
                  <a:pt x="10960862" y="1553210"/>
                </a:lnTo>
                <a:lnTo>
                  <a:pt x="11255756" y="1553210"/>
                </a:lnTo>
                <a:lnTo>
                  <a:pt x="11255756" y="1848041"/>
                </a:lnTo>
                <a:close/>
                <a:moveTo>
                  <a:pt x="11255756" y="1502410"/>
                </a:moveTo>
                <a:lnTo>
                  <a:pt x="10960862" y="1502410"/>
                </a:lnTo>
                <a:lnTo>
                  <a:pt x="10960862" y="1207516"/>
                </a:lnTo>
                <a:lnTo>
                  <a:pt x="11255756" y="1207516"/>
                </a:lnTo>
                <a:lnTo>
                  <a:pt x="11255756" y="1502410"/>
                </a:lnTo>
                <a:close/>
                <a:moveTo>
                  <a:pt x="11255756" y="1156716"/>
                </a:moveTo>
                <a:lnTo>
                  <a:pt x="10960862" y="1156716"/>
                </a:lnTo>
                <a:lnTo>
                  <a:pt x="10960862" y="861822"/>
                </a:lnTo>
                <a:lnTo>
                  <a:pt x="11255756" y="861822"/>
                </a:lnTo>
                <a:lnTo>
                  <a:pt x="11255756" y="1156716"/>
                </a:lnTo>
                <a:close/>
                <a:moveTo>
                  <a:pt x="11255756" y="811022"/>
                </a:moveTo>
                <a:lnTo>
                  <a:pt x="10960862" y="811022"/>
                </a:lnTo>
                <a:lnTo>
                  <a:pt x="10960862" y="516128"/>
                </a:lnTo>
                <a:lnTo>
                  <a:pt x="11255756" y="516128"/>
                </a:lnTo>
                <a:lnTo>
                  <a:pt x="11255756" y="811022"/>
                </a:lnTo>
                <a:close/>
                <a:moveTo>
                  <a:pt x="11255756" y="465328"/>
                </a:moveTo>
                <a:lnTo>
                  <a:pt x="10960862" y="465328"/>
                </a:lnTo>
                <a:lnTo>
                  <a:pt x="10960862" y="170498"/>
                </a:lnTo>
                <a:lnTo>
                  <a:pt x="11255756" y="170498"/>
                </a:lnTo>
                <a:lnTo>
                  <a:pt x="11255756" y="465328"/>
                </a:lnTo>
                <a:close/>
                <a:moveTo>
                  <a:pt x="11601450" y="6687503"/>
                </a:moveTo>
                <a:lnTo>
                  <a:pt x="11306556" y="6687503"/>
                </a:lnTo>
                <a:lnTo>
                  <a:pt x="11306556" y="6392672"/>
                </a:lnTo>
                <a:lnTo>
                  <a:pt x="11601450" y="6392672"/>
                </a:lnTo>
                <a:lnTo>
                  <a:pt x="11601450" y="6687503"/>
                </a:lnTo>
                <a:close/>
                <a:moveTo>
                  <a:pt x="11601450" y="6341872"/>
                </a:moveTo>
                <a:lnTo>
                  <a:pt x="11306556" y="6341872"/>
                </a:lnTo>
                <a:lnTo>
                  <a:pt x="11306556" y="6046978"/>
                </a:lnTo>
                <a:lnTo>
                  <a:pt x="11601450" y="6046978"/>
                </a:lnTo>
                <a:lnTo>
                  <a:pt x="11601450" y="6341872"/>
                </a:lnTo>
                <a:close/>
                <a:moveTo>
                  <a:pt x="11601450" y="5996178"/>
                </a:moveTo>
                <a:lnTo>
                  <a:pt x="11306556" y="5996178"/>
                </a:lnTo>
                <a:lnTo>
                  <a:pt x="11306556" y="5701284"/>
                </a:lnTo>
                <a:lnTo>
                  <a:pt x="11601450" y="5701284"/>
                </a:lnTo>
                <a:lnTo>
                  <a:pt x="11601450" y="5996178"/>
                </a:lnTo>
                <a:close/>
                <a:moveTo>
                  <a:pt x="11601450" y="5650484"/>
                </a:moveTo>
                <a:lnTo>
                  <a:pt x="11306556" y="5650484"/>
                </a:lnTo>
                <a:lnTo>
                  <a:pt x="11306556" y="5355590"/>
                </a:lnTo>
                <a:lnTo>
                  <a:pt x="11601450" y="5355590"/>
                </a:lnTo>
                <a:lnTo>
                  <a:pt x="11601450" y="5650484"/>
                </a:lnTo>
                <a:close/>
                <a:moveTo>
                  <a:pt x="11601450" y="5304790"/>
                </a:moveTo>
                <a:lnTo>
                  <a:pt x="11306556" y="5304790"/>
                </a:lnTo>
                <a:lnTo>
                  <a:pt x="11306556" y="5009960"/>
                </a:lnTo>
                <a:lnTo>
                  <a:pt x="11601450" y="5009960"/>
                </a:lnTo>
                <a:lnTo>
                  <a:pt x="11601450" y="5304790"/>
                </a:lnTo>
                <a:close/>
                <a:moveTo>
                  <a:pt x="11601450" y="4959160"/>
                </a:moveTo>
                <a:lnTo>
                  <a:pt x="11306556" y="4959160"/>
                </a:lnTo>
                <a:lnTo>
                  <a:pt x="11306556" y="4664266"/>
                </a:lnTo>
                <a:lnTo>
                  <a:pt x="11601450" y="4664266"/>
                </a:lnTo>
                <a:lnTo>
                  <a:pt x="11601450" y="4959160"/>
                </a:lnTo>
                <a:close/>
                <a:moveTo>
                  <a:pt x="11601450" y="4613466"/>
                </a:moveTo>
                <a:lnTo>
                  <a:pt x="11306556" y="4613466"/>
                </a:lnTo>
                <a:lnTo>
                  <a:pt x="11306556" y="4318572"/>
                </a:lnTo>
                <a:lnTo>
                  <a:pt x="11601450" y="4318572"/>
                </a:lnTo>
                <a:lnTo>
                  <a:pt x="11601450" y="4613466"/>
                </a:lnTo>
                <a:close/>
                <a:moveTo>
                  <a:pt x="11601450" y="4267772"/>
                </a:moveTo>
                <a:lnTo>
                  <a:pt x="11306556" y="4267772"/>
                </a:lnTo>
                <a:lnTo>
                  <a:pt x="11306556" y="3972941"/>
                </a:lnTo>
                <a:lnTo>
                  <a:pt x="11601450" y="3972941"/>
                </a:lnTo>
                <a:lnTo>
                  <a:pt x="11601450" y="4267772"/>
                </a:lnTo>
                <a:close/>
                <a:moveTo>
                  <a:pt x="11601450" y="3922141"/>
                </a:moveTo>
                <a:lnTo>
                  <a:pt x="11306556" y="3922141"/>
                </a:lnTo>
                <a:lnTo>
                  <a:pt x="11306556" y="3627247"/>
                </a:lnTo>
                <a:lnTo>
                  <a:pt x="11601450" y="3627247"/>
                </a:lnTo>
                <a:lnTo>
                  <a:pt x="11601450" y="3922141"/>
                </a:lnTo>
                <a:close/>
                <a:moveTo>
                  <a:pt x="11601450" y="3576447"/>
                </a:moveTo>
                <a:lnTo>
                  <a:pt x="11306556" y="3576447"/>
                </a:lnTo>
                <a:lnTo>
                  <a:pt x="11306556" y="3281553"/>
                </a:lnTo>
                <a:lnTo>
                  <a:pt x="11601450" y="3281553"/>
                </a:lnTo>
                <a:lnTo>
                  <a:pt x="11601450" y="3576447"/>
                </a:lnTo>
                <a:close/>
                <a:moveTo>
                  <a:pt x="11601450" y="3230753"/>
                </a:moveTo>
                <a:lnTo>
                  <a:pt x="11306556" y="3230753"/>
                </a:lnTo>
                <a:lnTo>
                  <a:pt x="11306556" y="2935859"/>
                </a:lnTo>
                <a:lnTo>
                  <a:pt x="11601450" y="2935859"/>
                </a:lnTo>
                <a:lnTo>
                  <a:pt x="11601450" y="3230753"/>
                </a:lnTo>
                <a:close/>
                <a:moveTo>
                  <a:pt x="11601450" y="2885059"/>
                </a:moveTo>
                <a:lnTo>
                  <a:pt x="11306556" y="2885059"/>
                </a:lnTo>
                <a:lnTo>
                  <a:pt x="11306556" y="2590229"/>
                </a:lnTo>
                <a:lnTo>
                  <a:pt x="11601450" y="2590229"/>
                </a:lnTo>
                <a:lnTo>
                  <a:pt x="11601450" y="2885059"/>
                </a:lnTo>
                <a:close/>
                <a:moveTo>
                  <a:pt x="11601450" y="2539429"/>
                </a:moveTo>
                <a:lnTo>
                  <a:pt x="11306556" y="2539429"/>
                </a:lnTo>
                <a:lnTo>
                  <a:pt x="11306556" y="2244535"/>
                </a:lnTo>
                <a:lnTo>
                  <a:pt x="11601450" y="2244535"/>
                </a:lnTo>
                <a:lnTo>
                  <a:pt x="11601450" y="2539429"/>
                </a:lnTo>
                <a:close/>
                <a:moveTo>
                  <a:pt x="11601450" y="2193735"/>
                </a:moveTo>
                <a:lnTo>
                  <a:pt x="11306556" y="2193735"/>
                </a:lnTo>
                <a:lnTo>
                  <a:pt x="11306556" y="1898841"/>
                </a:lnTo>
                <a:lnTo>
                  <a:pt x="11601450" y="1898841"/>
                </a:lnTo>
                <a:lnTo>
                  <a:pt x="11601450" y="2193735"/>
                </a:lnTo>
                <a:close/>
                <a:moveTo>
                  <a:pt x="11601450" y="1848041"/>
                </a:moveTo>
                <a:lnTo>
                  <a:pt x="11306556" y="1848041"/>
                </a:lnTo>
                <a:lnTo>
                  <a:pt x="11306556" y="1553210"/>
                </a:lnTo>
                <a:lnTo>
                  <a:pt x="11601450" y="1553210"/>
                </a:lnTo>
                <a:lnTo>
                  <a:pt x="11601450" y="1848041"/>
                </a:lnTo>
                <a:close/>
                <a:moveTo>
                  <a:pt x="11601450" y="1502410"/>
                </a:moveTo>
                <a:lnTo>
                  <a:pt x="11306556" y="1502410"/>
                </a:lnTo>
                <a:lnTo>
                  <a:pt x="11306556" y="1207516"/>
                </a:lnTo>
                <a:lnTo>
                  <a:pt x="11601450" y="1207516"/>
                </a:lnTo>
                <a:lnTo>
                  <a:pt x="11601450" y="1502410"/>
                </a:lnTo>
                <a:close/>
                <a:moveTo>
                  <a:pt x="11601450" y="1156716"/>
                </a:moveTo>
                <a:lnTo>
                  <a:pt x="11306556" y="1156716"/>
                </a:lnTo>
                <a:lnTo>
                  <a:pt x="11306556" y="861822"/>
                </a:lnTo>
                <a:lnTo>
                  <a:pt x="11601450" y="861822"/>
                </a:lnTo>
                <a:lnTo>
                  <a:pt x="11601450" y="1156716"/>
                </a:lnTo>
                <a:close/>
                <a:moveTo>
                  <a:pt x="11601450" y="811022"/>
                </a:moveTo>
                <a:lnTo>
                  <a:pt x="11306556" y="811022"/>
                </a:lnTo>
                <a:lnTo>
                  <a:pt x="11306556" y="516128"/>
                </a:lnTo>
                <a:lnTo>
                  <a:pt x="11601450" y="516128"/>
                </a:lnTo>
                <a:lnTo>
                  <a:pt x="11601450" y="811022"/>
                </a:lnTo>
                <a:close/>
                <a:moveTo>
                  <a:pt x="11601450" y="465328"/>
                </a:moveTo>
                <a:lnTo>
                  <a:pt x="11306556" y="465328"/>
                </a:lnTo>
                <a:lnTo>
                  <a:pt x="11306556" y="170498"/>
                </a:lnTo>
                <a:lnTo>
                  <a:pt x="11601450" y="170498"/>
                </a:lnTo>
                <a:lnTo>
                  <a:pt x="11601450" y="465328"/>
                </a:lnTo>
                <a:close/>
                <a:moveTo>
                  <a:pt x="11947081" y="6687503"/>
                </a:moveTo>
                <a:lnTo>
                  <a:pt x="11652250" y="6687503"/>
                </a:lnTo>
                <a:lnTo>
                  <a:pt x="11652250" y="6392672"/>
                </a:lnTo>
                <a:lnTo>
                  <a:pt x="11947081" y="6392672"/>
                </a:lnTo>
                <a:lnTo>
                  <a:pt x="11947081" y="6687503"/>
                </a:lnTo>
                <a:close/>
                <a:moveTo>
                  <a:pt x="11947081" y="6341872"/>
                </a:moveTo>
                <a:lnTo>
                  <a:pt x="11652250" y="6341872"/>
                </a:lnTo>
                <a:lnTo>
                  <a:pt x="11652250" y="6046978"/>
                </a:lnTo>
                <a:lnTo>
                  <a:pt x="11947081" y="6046978"/>
                </a:lnTo>
                <a:lnTo>
                  <a:pt x="11947081" y="6341872"/>
                </a:lnTo>
                <a:close/>
                <a:moveTo>
                  <a:pt x="11947081" y="5996178"/>
                </a:moveTo>
                <a:lnTo>
                  <a:pt x="11652250" y="5996178"/>
                </a:lnTo>
                <a:lnTo>
                  <a:pt x="11652250" y="5701284"/>
                </a:lnTo>
                <a:lnTo>
                  <a:pt x="11947081" y="5701284"/>
                </a:lnTo>
                <a:lnTo>
                  <a:pt x="11947081" y="5996178"/>
                </a:lnTo>
                <a:close/>
                <a:moveTo>
                  <a:pt x="11947081" y="5650484"/>
                </a:moveTo>
                <a:lnTo>
                  <a:pt x="11652250" y="5650484"/>
                </a:lnTo>
                <a:lnTo>
                  <a:pt x="11652250" y="5355590"/>
                </a:lnTo>
                <a:lnTo>
                  <a:pt x="11947081" y="5355590"/>
                </a:lnTo>
                <a:lnTo>
                  <a:pt x="11947081" y="5650484"/>
                </a:lnTo>
                <a:close/>
                <a:moveTo>
                  <a:pt x="11947081" y="5304790"/>
                </a:moveTo>
                <a:lnTo>
                  <a:pt x="11652250" y="5304790"/>
                </a:lnTo>
                <a:lnTo>
                  <a:pt x="11652250" y="5009960"/>
                </a:lnTo>
                <a:lnTo>
                  <a:pt x="11947081" y="5009960"/>
                </a:lnTo>
                <a:lnTo>
                  <a:pt x="11947081" y="5304790"/>
                </a:lnTo>
                <a:close/>
                <a:moveTo>
                  <a:pt x="11947081" y="4959160"/>
                </a:moveTo>
                <a:lnTo>
                  <a:pt x="11652250" y="4959160"/>
                </a:lnTo>
                <a:lnTo>
                  <a:pt x="11652250" y="4664266"/>
                </a:lnTo>
                <a:lnTo>
                  <a:pt x="11947081" y="4664266"/>
                </a:lnTo>
                <a:lnTo>
                  <a:pt x="11947081" y="4959160"/>
                </a:lnTo>
                <a:close/>
                <a:moveTo>
                  <a:pt x="11947081" y="4613466"/>
                </a:moveTo>
                <a:lnTo>
                  <a:pt x="11652250" y="4613466"/>
                </a:lnTo>
                <a:lnTo>
                  <a:pt x="11652250" y="4318572"/>
                </a:lnTo>
                <a:lnTo>
                  <a:pt x="11947081" y="4318572"/>
                </a:lnTo>
                <a:lnTo>
                  <a:pt x="11947081" y="4613466"/>
                </a:lnTo>
                <a:close/>
                <a:moveTo>
                  <a:pt x="11947081" y="4267772"/>
                </a:moveTo>
                <a:lnTo>
                  <a:pt x="11652250" y="4267772"/>
                </a:lnTo>
                <a:lnTo>
                  <a:pt x="11652250" y="3972941"/>
                </a:lnTo>
                <a:lnTo>
                  <a:pt x="11947081" y="3972941"/>
                </a:lnTo>
                <a:lnTo>
                  <a:pt x="11947081" y="4267772"/>
                </a:lnTo>
                <a:close/>
                <a:moveTo>
                  <a:pt x="11947081" y="3922141"/>
                </a:moveTo>
                <a:lnTo>
                  <a:pt x="11652250" y="3922141"/>
                </a:lnTo>
                <a:lnTo>
                  <a:pt x="11652250" y="3627247"/>
                </a:lnTo>
                <a:lnTo>
                  <a:pt x="11947081" y="3627247"/>
                </a:lnTo>
                <a:lnTo>
                  <a:pt x="11947081" y="3922141"/>
                </a:lnTo>
                <a:close/>
                <a:moveTo>
                  <a:pt x="11947081" y="3576447"/>
                </a:moveTo>
                <a:lnTo>
                  <a:pt x="11652250" y="3576447"/>
                </a:lnTo>
                <a:lnTo>
                  <a:pt x="11652250" y="3281553"/>
                </a:lnTo>
                <a:lnTo>
                  <a:pt x="11947081" y="3281553"/>
                </a:lnTo>
                <a:lnTo>
                  <a:pt x="11947081" y="3576447"/>
                </a:lnTo>
                <a:close/>
                <a:moveTo>
                  <a:pt x="11947081" y="3230753"/>
                </a:moveTo>
                <a:lnTo>
                  <a:pt x="11652250" y="3230753"/>
                </a:lnTo>
                <a:lnTo>
                  <a:pt x="11652250" y="2935859"/>
                </a:lnTo>
                <a:lnTo>
                  <a:pt x="11947081" y="2935859"/>
                </a:lnTo>
                <a:lnTo>
                  <a:pt x="11947081" y="3230753"/>
                </a:lnTo>
                <a:close/>
                <a:moveTo>
                  <a:pt x="11947081" y="2885059"/>
                </a:moveTo>
                <a:lnTo>
                  <a:pt x="11652250" y="2885059"/>
                </a:lnTo>
                <a:lnTo>
                  <a:pt x="11652250" y="2590229"/>
                </a:lnTo>
                <a:lnTo>
                  <a:pt x="11947081" y="2590229"/>
                </a:lnTo>
                <a:lnTo>
                  <a:pt x="11947081" y="2885059"/>
                </a:lnTo>
                <a:close/>
                <a:moveTo>
                  <a:pt x="11947081" y="2539429"/>
                </a:moveTo>
                <a:lnTo>
                  <a:pt x="11652250" y="2539429"/>
                </a:lnTo>
                <a:lnTo>
                  <a:pt x="11652250" y="2244535"/>
                </a:lnTo>
                <a:lnTo>
                  <a:pt x="11947081" y="2244535"/>
                </a:lnTo>
                <a:lnTo>
                  <a:pt x="11947081" y="2539429"/>
                </a:lnTo>
                <a:close/>
                <a:moveTo>
                  <a:pt x="11947081" y="2193735"/>
                </a:moveTo>
                <a:lnTo>
                  <a:pt x="11652250" y="2193735"/>
                </a:lnTo>
                <a:lnTo>
                  <a:pt x="11652250" y="1898841"/>
                </a:lnTo>
                <a:lnTo>
                  <a:pt x="11947081" y="1898841"/>
                </a:lnTo>
                <a:lnTo>
                  <a:pt x="11947081" y="2193735"/>
                </a:lnTo>
                <a:close/>
                <a:moveTo>
                  <a:pt x="11947081" y="1848041"/>
                </a:moveTo>
                <a:lnTo>
                  <a:pt x="11652250" y="1848041"/>
                </a:lnTo>
                <a:lnTo>
                  <a:pt x="11652250" y="1553210"/>
                </a:lnTo>
                <a:lnTo>
                  <a:pt x="11947081" y="1553210"/>
                </a:lnTo>
                <a:lnTo>
                  <a:pt x="11947081" y="1848041"/>
                </a:lnTo>
                <a:close/>
                <a:moveTo>
                  <a:pt x="11947081" y="1502410"/>
                </a:moveTo>
                <a:lnTo>
                  <a:pt x="11652250" y="1502410"/>
                </a:lnTo>
                <a:lnTo>
                  <a:pt x="11652250" y="1207516"/>
                </a:lnTo>
                <a:lnTo>
                  <a:pt x="11947081" y="1207516"/>
                </a:lnTo>
                <a:lnTo>
                  <a:pt x="11947081" y="1502410"/>
                </a:lnTo>
                <a:close/>
                <a:moveTo>
                  <a:pt x="11947081" y="1156716"/>
                </a:moveTo>
                <a:lnTo>
                  <a:pt x="11652250" y="1156716"/>
                </a:lnTo>
                <a:lnTo>
                  <a:pt x="11652250" y="861822"/>
                </a:lnTo>
                <a:lnTo>
                  <a:pt x="11947081" y="861822"/>
                </a:lnTo>
                <a:lnTo>
                  <a:pt x="11947081" y="1156716"/>
                </a:lnTo>
                <a:close/>
                <a:moveTo>
                  <a:pt x="11947081" y="811022"/>
                </a:moveTo>
                <a:lnTo>
                  <a:pt x="11652250" y="811022"/>
                </a:lnTo>
                <a:lnTo>
                  <a:pt x="11652250" y="516128"/>
                </a:lnTo>
                <a:lnTo>
                  <a:pt x="11947081" y="516128"/>
                </a:lnTo>
                <a:lnTo>
                  <a:pt x="11947081" y="811022"/>
                </a:lnTo>
                <a:close/>
                <a:moveTo>
                  <a:pt x="11947081" y="465328"/>
                </a:moveTo>
                <a:lnTo>
                  <a:pt x="11652250" y="465328"/>
                </a:lnTo>
                <a:lnTo>
                  <a:pt x="11652250" y="170498"/>
                </a:lnTo>
                <a:lnTo>
                  <a:pt x="11947081" y="170498"/>
                </a:lnTo>
                <a:lnTo>
                  <a:pt x="11947081" y="465328"/>
                </a:lnTo>
                <a:close/>
              </a:path>
            </a:pathLst>
          </a:custGeom>
          <a:solidFill>
            <a:schemeClr val="accent4"/>
          </a:solidFill>
          <a:ln w="6350" cap="flat">
            <a:noFill/>
            <a:prstDash val="solid"/>
            <a:miter/>
          </a:ln>
        </p:spPr>
        <p:txBody>
          <a:bodyPr rtlCol="0" anchor="ctr"/>
          <a:lstStyle/>
          <a:p>
            <a:endParaRPr lang="en-ID"/>
          </a:p>
        </p:txBody>
      </p:sp>
    </p:spTree>
    <p:extLst>
      <p:ext uri="{BB962C8B-B14F-4D97-AF65-F5344CB8AC3E}">
        <p14:creationId xmlns:p14="http://schemas.microsoft.com/office/powerpoint/2010/main" val="4287871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6DE1238-CAD6-4406-A802-5ECC0346AF6A}"/>
              </a:ext>
            </a:extLst>
          </p:cNvPr>
          <p:cNvSpPr/>
          <p:nvPr/>
        </p:nvSpPr>
        <p:spPr>
          <a:xfrm>
            <a:off x="0" y="0"/>
            <a:ext cx="1600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7E7916DC-3F2D-44A4-85EB-D4A31EB21063}"/>
              </a:ext>
            </a:extLst>
          </p:cNvPr>
          <p:cNvSpPr txBox="1"/>
          <p:nvPr/>
        </p:nvSpPr>
        <p:spPr>
          <a:xfrm>
            <a:off x="6096000" y="2194366"/>
            <a:ext cx="3015569" cy="1107996"/>
          </a:xfrm>
          <a:prstGeom prst="rect">
            <a:avLst/>
          </a:prstGeom>
          <a:noFill/>
        </p:spPr>
        <p:txBody>
          <a:bodyPr wrap="none" rtlCol="0">
            <a:spAutoFit/>
          </a:bodyPr>
          <a:lstStyle/>
          <a:p>
            <a:r>
              <a:rPr lang="en-US" sz="6600">
                <a:latin typeface="Poller One" panose="02010805070700060003" pitchFamily="2" charset="0"/>
              </a:rPr>
              <a:t>Atiqa</a:t>
            </a:r>
            <a:endParaRPr lang="en-ID" sz="6600">
              <a:latin typeface="Poller One" panose="02010805070700060003" pitchFamily="2" charset="0"/>
            </a:endParaRPr>
          </a:p>
        </p:txBody>
      </p:sp>
      <p:sp>
        <p:nvSpPr>
          <p:cNvPr id="15" name="TextBox 14">
            <a:extLst>
              <a:ext uri="{FF2B5EF4-FFF2-40B4-BE49-F238E27FC236}">
                <a16:creationId xmlns:a16="http://schemas.microsoft.com/office/drawing/2014/main" id="{0691BDFB-31F2-44F9-A988-215888917946}"/>
              </a:ext>
            </a:extLst>
          </p:cNvPr>
          <p:cNvSpPr txBox="1"/>
          <p:nvPr/>
        </p:nvSpPr>
        <p:spPr>
          <a:xfrm>
            <a:off x="6095999" y="3429000"/>
            <a:ext cx="5362575"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6" name="TextBox 15">
            <a:extLst>
              <a:ext uri="{FF2B5EF4-FFF2-40B4-BE49-F238E27FC236}">
                <a16:creationId xmlns:a16="http://schemas.microsoft.com/office/drawing/2014/main" id="{264BB433-8ED4-4F97-8D00-DD881A8F9E65}"/>
              </a:ext>
            </a:extLst>
          </p:cNvPr>
          <p:cNvSpPr txBox="1"/>
          <p:nvPr/>
        </p:nvSpPr>
        <p:spPr>
          <a:xfrm rot="16200000">
            <a:off x="4539784" y="2866191"/>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12" name="Oval 11">
            <a:extLst>
              <a:ext uri="{FF2B5EF4-FFF2-40B4-BE49-F238E27FC236}">
                <a16:creationId xmlns:a16="http://schemas.microsoft.com/office/drawing/2014/main" id="{DFFDB0C2-8F08-4EA6-8EDE-B70F76859F1F}"/>
              </a:ext>
            </a:extLst>
          </p:cNvPr>
          <p:cNvSpPr/>
          <p:nvPr/>
        </p:nvSpPr>
        <p:spPr>
          <a:xfrm>
            <a:off x="7229476" y="2066925"/>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7" name="Picture Placeholder 3" descr="Text&#10;&#10;Description automatically generated">
            <a:extLst>
              <a:ext uri="{FF2B5EF4-FFF2-40B4-BE49-F238E27FC236}">
                <a16:creationId xmlns:a16="http://schemas.microsoft.com/office/drawing/2014/main" id="{9A45A2C2-B053-473B-8DF2-097F51B3DDEA}"/>
              </a:ext>
            </a:extLst>
          </p:cNvPr>
          <p:cNvPicPr>
            <a:picLocks noChangeAspect="1"/>
          </p:cNvPicPr>
          <p:nvPr/>
        </p:nvPicPr>
        <p:blipFill>
          <a:blip r:embed="rId2">
            <a:extLst>
              <a:ext uri="{28A0092B-C50C-407E-A947-70E740481C1C}">
                <a14:useLocalDpi xmlns:a14="http://schemas.microsoft.com/office/drawing/2010/main" val="0"/>
              </a:ext>
            </a:extLst>
          </a:blip>
          <a:srcRect t="10375" b="10375"/>
          <a:stretch>
            <a:fillRect/>
          </a:stretch>
        </p:blipFill>
        <p:spPr>
          <a:xfrm>
            <a:off x="733425" y="819150"/>
            <a:ext cx="3810000" cy="6038850"/>
          </a:xfrm>
          <a:prstGeom prst="rect">
            <a:avLst/>
          </a:prstGeom>
        </p:spPr>
      </p:pic>
      <p:sp>
        <p:nvSpPr>
          <p:cNvPr id="10" name="Rectangle 9">
            <a:extLst>
              <a:ext uri="{FF2B5EF4-FFF2-40B4-BE49-F238E27FC236}">
                <a16:creationId xmlns:a16="http://schemas.microsoft.com/office/drawing/2014/main" id="{E2E99460-A509-4096-8E9B-96E3E92B4DE8}"/>
              </a:ext>
            </a:extLst>
          </p:cNvPr>
          <p:cNvSpPr/>
          <p:nvPr/>
        </p:nvSpPr>
        <p:spPr>
          <a:xfrm>
            <a:off x="3743325" y="53340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303832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CF65DB-EB9F-4551-96AD-4E8D098222BE}"/>
              </a:ext>
            </a:extLst>
          </p:cNvPr>
          <p:cNvSpPr/>
          <p:nvPr/>
        </p:nvSpPr>
        <p:spPr>
          <a:xfrm>
            <a:off x="914400" y="0"/>
            <a:ext cx="657225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5B382B36-3EE9-4F15-B4FA-186EACDA4E3D}"/>
              </a:ext>
            </a:extLst>
          </p:cNvPr>
          <p:cNvSpPr txBox="1"/>
          <p:nvPr/>
        </p:nvSpPr>
        <p:spPr>
          <a:xfrm>
            <a:off x="2123598" y="1014413"/>
            <a:ext cx="7944804" cy="830997"/>
          </a:xfrm>
          <a:prstGeom prst="rect">
            <a:avLst/>
          </a:prstGeom>
          <a:noFill/>
        </p:spPr>
        <p:txBody>
          <a:bodyPr wrap="none" rtlCol="0">
            <a:spAutoFit/>
          </a:bodyPr>
          <a:lstStyle/>
          <a:p>
            <a:r>
              <a:rPr lang="en-US" sz="4800">
                <a:latin typeface="Poller One" panose="02010805070700060003" pitchFamily="2" charset="0"/>
              </a:rPr>
              <a:t>Memorable Industry</a:t>
            </a:r>
            <a:endParaRPr lang="en-ID" sz="4800">
              <a:latin typeface="Poller One" panose="02010805070700060003" pitchFamily="2" charset="0"/>
            </a:endParaRPr>
          </a:p>
        </p:txBody>
      </p:sp>
      <p:sp>
        <p:nvSpPr>
          <p:cNvPr id="9" name="TextBox 8">
            <a:extLst>
              <a:ext uri="{FF2B5EF4-FFF2-40B4-BE49-F238E27FC236}">
                <a16:creationId xmlns:a16="http://schemas.microsoft.com/office/drawing/2014/main" id="{ED602BE3-466A-4D2A-8D73-C3474028C850}"/>
              </a:ext>
            </a:extLst>
          </p:cNvPr>
          <p:cNvSpPr txBox="1"/>
          <p:nvPr/>
        </p:nvSpPr>
        <p:spPr>
          <a:xfrm>
            <a:off x="2123599" y="2653528"/>
            <a:ext cx="3362802"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a:t>
            </a:r>
          </a:p>
        </p:txBody>
      </p:sp>
      <p:sp>
        <p:nvSpPr>
          <p:cNvPr id="10" name="Rectangle 9">
            <a:extLst>
              <a:ext uri="{FF2B5EF4-FFF2-40B4-BE49-F238E27FC236}">
                <a16:creationId xmlns:a16="http://schemas.microsoft.com/office/drawing/2014/main" id="{3BD66576-53C0-46F7-B22B-DC597A04BAA8}"/>
              </a:ext>
            </a:extLst>
          </p:cNvPr>
          <p:cNvSpPr/>
          <p:nvPr/>
        </p:nvSpPr>
        <p:spPr>
          <a:xfrm rot="5400000">
            <a:off x="9848850" y="4757737"/>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D04E5BEB-3E28-41DE-83A4-ADE16E35FD7A}"/>
              </a:ext>
            </a:extLst>
          </p:cNvPr>
          <p:cNvSpPr/>
          <p:nvPr/>
        </p:nvSpPr>
        <p:spPr>
          <a:xfrm>
            <a:off x="6581772" y="896511"/>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3A205BA7-6256-41B7-BF4C-CC41BB396B3A}"/>
              </a:ext>
            </a:extLst>
          </p:cNvPr>
          <p:cNvSpPr txBox="1"/>
          <p:nvPr/>
        </p:nvSpPr>
        <p:spPr>
          <a:xfrm>
            <a:off x="3403780" y="5597366"/>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72657026-0266-4635-853B-B521E2B18B45}"/>
              </a:ext>
            </a:extLst>
          </p:cNvPr>
          <p:cNvPicPr>
            <a:picLocks noChangeAspect="1"/>
          </p:cNvPicPr>
          <p:nvPr/>
        </p:nvPicPr>
        <p:blipFill>
          <a:blip r:embed="rId2">
            <a:extLst>
              <a:ext uri="{28A0092B-C50C-407E-A947-70E740481C1C}">
                <a14:useLocalDpi xmlns:a14="http://schemas.microsoft.com/office/drawing/2010/main" val="0"/>
              </a:ext>
            </a:extLst>
          </a:blip>
          <a:srcRect t="4496" b="4496"/>
          <a:stretch>
            <a:fillRect/>
          </a:stretch>
        </p:blipFill>
        <p:spPr>
          <a:xfrm>
            <a:off x="6096000" y="2228850"/>
            <a:ext cx="3972402" cy="3614737"/>
          </a:xfrm>
          <a:prstGeom prst="rect">
            <a:avLst/>
          </a:prstGeom>
        </p:spPr>
      </p:pic>
    </p:spTree>
    <p:extLst>
      <p:ext uri="{BB962C8B-B14F-4D97-AF65-F5344CB8AC3E}">
        <p14:creationId xmlns:p14="http://schemas.microsoft.com/office/powerpoint/2010/main" val="1699524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2CC1698-7E41-4D15-8B50-8757C3B15556}"/>
              </a:ext>
            </a:extLst>
          </p:cNvPr>
          <p:cNvSpPr/>
          <p:nvPr/>
        </p:nvSpPr>
        <p:spPr>
          <a:xfrm>
            <a:off x="1732304" y="3429000"/>
            <a:ext cx="5163795" cy="3428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A18C3B86-BE1C-45D8-9FBC-FE78D9ECD38A}"/>
              </a:ext>
            </a:extLst>
          </p:cNvPr>
          <p:cNvSpPr txBox="1"/>
          <p:nvPr/>
        </p:nvSpPr>
        <p:spPr>
          <a:xfrm>
            <a:off x="1732305" y="1422826"/>
            <a:ext cx="4363695" cy="1569660"/>
          </a:xfrm>
          <a:prstGeom prst="rect">
            <a:avLst/>
          </a:prstGeom>
          <a:noFill/>
        </p:spPr>
        <p:txBody>
          <a:bodyPr wrap="none" rtlCol="0">
            <a:spAutoFit/>
          </a:bodyPr>
          <a:lstStyle/>
          <a:p>
            <a:r>
              <a:rPr lang="en-US" sz="4800">
                <a:latin typeface="Poller One" panose="02010805070700060003" pitchFamily="2" charset="0"/>
              </a:rPr>
              <a:t>Handicraft</a:t>
            </a:r>
          </a:p>
          <a:p>
            <a:r>
              <a:rPr lang="en-US" sz="4800">
                <a:latin typeface="Poller One" panose="02010805070700060003" pitchFamily="2" charset="0"/>
              </a:rPr>
              <a:t>Tradition</a:t>
            </a:r>
            <a:endParaRPr lang="en-ID" sz="4800">
              <a:latin typeface="Poller One" panose="02010805070700060003" pitchFamily="2" charset="0"/>
            </a:endParaRPr>
          </a:p>
        </p:txBody>
      </p:sp>
      <p:sp>
        <p:nvSpPr>
          <p:cNvPr id="7" name="Oval 6">
            <a:extLst>
              <a:ext uri="{FF2B5EF4-FFF2-40B4-BE49-F238E27FC236}">
                <a16:creationId xmlns:a16="http://schemas.microsoft.com/office/drawing/2014/main" id="{0F14708C-D387-4998-8337-803EB297EE6B}"/>
              </a:ext>
            </a:extLst>
          </p:cNvPr>
          <p:cNvSpPr/>
          <p:nvPr/>
        </p:nvSpPr>
        <p:spPr>
          <a:xfrm>
            <a:off x="1581147" y="1553736"/>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4CA5CCD6-F200-48FE-B5F6-DBA1C2573F70}"/>
              </a:ext>
            </a:extLst>
          </p:cNvPr>
          <p:cNvSpPr txBox="1"/>
          <p:nvPr/>
        </p:nvSpPr>
        <p:spPr>
          <a:xfrm>
            <a:off x="7372350" y="3429000"/>
            <a:ext cx="3714750"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10" name="TextBox 9">
            <a:extLst>
              <a:ext uri="{FF2B5EF4-FFF2-40B4-BE49-F238E27FC236}">
                <a16:creationId xmlns:a16="http://schemas.microsoft.com/office/drawing/2014/main" id="{B5BB608A-3E44-4946-A145-7A522870527D}"/>
              </a:ext>
            </a:extLst>
          </p:cNvPr>
          <p:cNvSpPr txBox="1"/>
          <p:nvPr/>
        </p:nvSpPr>
        <p:spPr>
          <a:xfrm>
            <a:off x="7372350" y="2286844"/>
            <a:ext cx="3714750" cy="705642"/>
          </a:xfrm>
          <a:prstGeom prst="rect">
            <a:avLst/>
          </a:prstGeom>
          <a:noFill/>
        </p:spPr>
        <p:txBody>
          <a:bodyPr wrap="square" rtlCol="0">
            <a:spAutoFit/>
          </a:bodyPr>
          <a:lstStyle/>
          <a:p>
            <a:pPr>
              <a:lnSpc>
                <a:spcPct val="150000"/>
              </a:lnSpc>
            </a:pPr>
            <a:r>
              <a:rPr lang="en-US" sz="1400">
                <a:latin typeface="ABeeZee" panose="02000000000000000000" pitchFamily="2" charset="0"/>
              </a:rPr>
              <a:t>Lorem ipsum dolor sit amet, consectetur adipiscing elit. Maecenas sodales.</a:t>
            </a:r>
            <a:endParaRPr lang="en-ID" sz="1400">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E0E2BB6A-BD0C-4564-AE55-915C137E80A9}"/>
              </a:ext>
            </a:extLst>
          </p:cNvPr>
          <p:cNvPicPr>
            <a:picLocks noChangeAspect="1"/>
          </p:cNvPicPr>
          <p:nvPr/>
        </p:nvPicPr>
        <p:blipFill>
          <a:blip r:embed="rId2">
            <a:extLst>
              <a:ext uri="{28A0092B-C50C-407E-A947-70E740481C1C}">
                <a14:useLocalDpi xmlns:a14="http://schemas.microsoft.com/office/drawing/2010/main" val="0"/>
              </a:ext>
            </a:extLst>
          </a:blip>
          <a:srcRect t="2031" b="2031"/>
          <a:stretch>
            <a:fillRect/>
          </a:stretch>
        </p:blipFill>
        <p:spPr>
          <a:xfrm>
            <a:off x="-1" y="3429000"/>
            <a:ext cx="6096001" cy="2924175"/>
          </a:xfrm>
          <a:prstGeom prst="rect">
            <a:avLst/>
          </a:prstGeom>
        </p:spPr>
      </p:pic>
      <p:sp>
        <p:nvSpPr>
          <p:cNvPr id="9" name="Rectangle 8">
            <a:extLst>
              <a:ext uri="{FF2B5EF4-FFF2-40B4-BE49-F238E27FC236}">
                <a16:creationId xmlns:a16="http://schemas.microsoft.com/office/drawing/2014/main" id="{79E8B7BB-928B-4FE9-9B61-6131B6122286}"/>
              </a:ext>
            </a:extLst>
          </p:cNvPr>
          <p:cNvSpPr/>
          <p:nvPr/>
        </p:nvSpPr>
        <p:spPr>
          <a:xfrm>
            <a:off x="5295900" y="538673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415598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6C6DB40-2895-420C-BE7D-BFA39271601E}"/>
              </a:ext>
            </a:extLst>
          </p:cNvPr>
          <p:cNvSpPr/>
          <p:nvPr/>
        </p:nvSpPr>
        <p:spPr>
          <a:xfrm>
            <a:off x="1149225" y="0"/>
            <a:ext cx="5163795"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3F8D5BAB-F02E-4691-A4CB-A2E6CCD9F60F}"/>
              </a:ext>
            </a:extLst>
          </p:cNvPr>
          <p:cNvSpPr txBox="1"/>
          <p:nvPr/>
        </p:nvSpPr>
        <p:spPr>
          <a:xfrm>
            <a:off x="1747247" y="3823126"/>
            <a:ext cx="3967753" cy="1569660"/>
          </a:xfrm>
          <a:prstGeom prst="rect">
            <a:avLst/>
          </a:prstGeom>
          <a:noFill/>
        </p:spPr>
        <p:txBody>
          <a:bodyPr wrap="none" rtlCol="0">
            <a:spAutoFit/>
          </a:bodyPr>
          <a:lstStyle/>
          <a:p>
            <a:r>
              <a:rPr lang="en-US" sz="4800">
                <a:latin typeface="Poller One" panose="02010805070700060003" pitchFamily="2" charset="0"/>
              </a:rPr>
              <a:t>Wood and</a:t>
            </a:r>
          </a:p>
          <a:p>
            <a:r>
              <a:rPr lang="en-US" sz="4800">
                <a:latin typeface="Poller One" panose="02010805070700060003" pitchFamily="2" charset="0"/>
              </a:rPr>
              <a:t>Splinters</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9836F4FA-ECD6-49AA-A984-F66DDAA2BE26}"/>
              </a:ext>
            </a:extLst>
          </p:cNvPr>
          <p:cNvSpPr txBox="1"/>
          <p:nvPr/>
        </p:nvSpPr>
        <p:spPr>
          <a:xfrm>
            <a:off x="7048500" y="1585226"/>
            <a:ext cx="3396253"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8" name="TextBox 7">
            <a:extLst>
              <a:ext uri="{FF2B5EF4-FFF2-40B4-BE49-F238E27FC236}">
                <a16:creationId xmlns:a16="http://schemas.microsoft.com/office/drawing/2014/main" id="{BC61D111-390E-4A17-98C3-93957B2BC25D}"/>
              </a:ext>
            </a:extLst>
          </p:cNvPr>
          <p:cNvSpPr txBox="1"/>
          <p:nvPr/>
        </p:nvSpPr>
        <p:spPr>
          <a:xfrm>
            <a:off x="7048500" y="3823126"/>
            <a:ext cx="3396253"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a:t>
            </a:r>
          </a:p>
        </p:txBody>
      </p:sp>
      <p:sp>
        <p:nvSpPr>
          <p:cNvPr id="9" name="TextBox 8">
            <a:extLst>
              <a:ext uri="{FF2B5EF4-FFF2-40B4-BE49-F238E27FC236}">
                <a16:creationId xmlns:a16="http://schemas.microsoft.com/office/drawing/2014/main" id="{10DB1268-E080-48F4-8425-8A5E3DDAACDD}"/>
              </a:ext>
            </a:extLst>
          </p:cNvPr>
          <p:cNvSpPr txBox="1"/>
          <p:nvPr/>
        </p:nvSpPr>
        <p:spPr>
          <a:xfrm>
            <a:off x="3632379" y="5786912"/>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0" name="Rectangle 9">
            <a:extLst>
              <a:ext uri="{FF2B5EF4-FFF2-40B4-BE49-F238E27FC236}">
                <a16:creationId xmlns:a16="http://schemas.microsoft.com/office/drawing/2014/main" id="{FB85B901-1EA7-46E9-AACC-0C600CE68900}"/>
              </a:ext>
            </a:extLst>
          </p:cNvPr>
          <p:cNvSpPr/>
          <p:nvPr/>
        </p:nvSpPr>
        <p:spPr>
          <a:xfrm rot="5400000">
            <a:off x="349125" y="14287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A0F72C51-29BA-4F38-B91E-DC00C51B4CE1}"/>
              </a:ext>
            </a:extLst>
          </p:cNvPr>
          <p:cNvSpPr/>
          <p:nvPr/>
        </p:nvSpPr>
        <p:spPr>
          <a:xfrm>
            <a:off x="10509375" y="5643322"/>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4" name="Picture Placeholder 3" descr="Text&#10;&#10;Description automatically generated">
            <a:extLst>
              <a:ext uri="{FF2B5EF4-FFF2-40B4-BE49-F238E27FC236}">
                <a16:creationId xmlns:a16="http://schemas.microsoft.com/office/drawing/2014/main" id="{BCD6793D-EA44-47A3-ADBB-58C370D0B36A}"/>
              </a:ext>
            </a:extLst>
          </p:cNvPr>
          <p:cNvPicPr>
            <a:picLocks noChangeAspect="1"/>
          </p:cNvPicPr>
          <p:nvPr/>
        </p:nvPicPr>
        <p:blipFill>
          <a:blip r:embed="rId2">
            <a:extLst>
              <a:ext uri="{28A0092B-C50C-407E-A947-70E740481C1C}">
                <a14:useLocalDpi xmlns:a14="http://schemas.microsoft.com/office/drawing/2010/main" val="0"/>
              </a:ext>
            </a:extLst>
          </a:blip>
          <a:srcRect t="6783" b="6783"/>
          <a:stretch>
            <a:fillRect/>
          </a:stretch>
        </p:blipFill>
        <p:spPr>
          <a:xfrm>
            <a:off x="1747247" y="1"/>
            <a:ext cx="3967753" cy="3428999"/>
          </a:xfrm>
          <a:prstGeom prst="rect">
            <a:avLst/>
          </a:prstGeom>
        </p:spPr>
      </p:pic>
    </p:spTree>
    <p:extLst>
      <p:ext uri="{BB962C8B-B14F-4D97-AF65-F5344CB8AC3E}">
        <p14:creationId xmlns:p14="http://schemas.microsoft.com/office/powerpoint/2010/main" val="797756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BE400-21B3-41D8-840C-BD2D3E1AA232}"/>
              </a:ext>
            </a:extLst>
          </p:cNvPr>
          <p:cNvSpPr/>
          <p:nvPr/>
        </p:nvSpPr>
        <p:spPr>
          <a:xfrm>
            <a:off x="10575551" y="3429000"/>
            <a:ext cx="1005672" cy="3428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D02BF848-6E58-4EF6-8187-65D679A48C63}"/>
              </a:ext>
            </a:extLst>
          </p:cNvPr>
          <p:cNvSpPr txBox="1"/>
          <p:nvPr/>
        </p:nvSpPr>
        <p:spPr>
          <a:xfrm>
            <a:off x="4427113" y="1859340"/>
            <a:ext cx="3337773" cy="1569660"/>
          </a:xfrm>
          <a:prstGeom prst="rect">
            <a:avLst/>
          </a:prstGeom>
          <a:noFill/>
        </p:spPr>
        <p:txBody>
          <a:bodyPr wrap="none" rtlCol="0">
            <a:spAutoFit/>
          </a:bodyPr>
          <a:lstStyle/>
          <a:p>
            <a:r>
              <a:rPr lang="en-US" sz="4800">
                <a:latin typeface="Poller One" panose="02010805070700060003" pitchFamily="2" charset="0"/>
              </a:rPr>
              <a:t>Goods</a:t>
            </a:r>
          </a:p>
          <a:p>
            <a:r>
              <a:rPr lang="en-US" sz="4800">
                <a:latin typeface="Poller One" panose="02010805070700060003" pitchFamily="2" charset="0"/>
              </a:rPr>
              <a:t>Clothing</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9CDB2ED5-E3F5-4F0E-96AF-093BA26DF71A}"/>
              </a:ext>
            </a:extLst>
          </p:cNvPr>
          <p:cNvSpPr txBox="1"/>
          <p:nvPr/>
        </p:nvSpPr>
        <p:spPr>
          <a:xfrm>
            <a:off x="4427113" y="3921857"/>
            <a:ext cx="4783562"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9" name="Oval 8">
            <a:extLst>
              <a:ext uri="{FF2B5EF4-FFF2-40B4-BE49-F238E27FC236}">
                <a16:creationId xmlns:a16="http://schemas.microsoft.com/office/drawing/2014/main" id="{83F7AB91-8C7E-41AC-8EF0-3D57E327373F}"/>
              </a:ext>
            </a:extLst>
          </p:cNvPr>
          <p:cNvSpPr/>
          <p:nvPr/>
        </p:nvSpPr>
        <p:spPr>
          <a:xfrm>
            <a:off x="8943975" y="83308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5EF52B2C-B779-4B82-8FD9-47DB16BECFC3}"/>
              </a:ext>
            </a:extLst>
          </p:cNvPr>
          <p:cNvSpPr txBox="1"/>
          <p:nvPr/>
        </p:nvSpPr>
        <p:spPr>
          <a:xfrm rot="16200000">
            <a:off x="10037077" y="4893479"/>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2E22ADE3-B93C-4785-B696-D0A1748C6F5F}"/>
              </a:ext>
            </a:extLst>
          </p:cNvPr>
          <p:cNvPicPr>
            <a:picLocks noChangeAspect="1"/>
          </p:cNvPicPr>
          <p:nvPr/>
        </p:nvPicPr>
        <p:blipFill>
          <a:blip r:embed="rId2">
            <a:extLst>
              <a:ext uri="{28A0092B-C50C-407E-A947-70E740481C1C}">
                <a14:useLocalDpi xmlns:a14="http://schemas.microsoft.com/office/drawing/2010/main" val="0"/>
              </a:ext>
            </a:extLst>
          </a:blip>
          <a:srcRect l="10535" r="10535"/>
          <a:stretch>
            <a:fillRect/>
          </a:stretch>
        </p:blipFill>
        <p:spPr>
          <a:xfrm>
            <a:off x="1276252" y="0"/>
            <a:ext cx="2390873" cy="6057900"/>
          </a:xfrm>
          <a:prstGeom prst="rect">
            <a:avLst/>
          </a:prstGeom>
        </p:spPr>
      </p:pic>
      <p:sp>
        <p:nvSpPr>
          <p:cNvPr id="7" name="Rectangle 6">
            <a:extLst>
              <a:ext uri="{FF2B5EF4-FFF2-40B4-BE49-F238E27FC236}">
                <a16:creationId xmlns:a16="http://schemas.microsoft.com/office/drawing/2014/main" id="{639536F7-F118-4271-BD32-4B525EEEEEA0}"/>
              </a:ext>
            </a:extLst>
          </p:cNvPr>
          <p:cNvSpPr/>
          <p:nvPr/>
        </p:nvSpPr>
        <p:spPr>
          <a:xfrm rot="5400000">
            <a:off x="476152" y="57721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660128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CF799C-C7F8-4E90-85DC-F164212E59F1}"/>
              </a:ext>
            </a:extLst>
          </p:cNvPr>
          <p:cNvSpPr/>
          <p:nvPr/>
        </p:nvSpPr>
        <p:spPr>
          <a:xfrm>
            <a:off x="11258550" y="0"/>
            <a:ext cx="93345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DEAC7F15-C967-479E-954C-3C2CBDCC9E90}"/>
              </a:ext>
            </a:extLst>
          </p:cNvPr>
          <p:cNvSpPr txBox="1"/>
          <p:nvPr/>
        </p:nvSpPr>
        <p:spPr>
          <a:xfrm>
            <a:off x="933450" y="1727626"/>
            <a:ext cx="5327099" cy="830997"/>
          </a:xfrm>
          <a:prstGeom prst="rect">
            <a:avLst/>
          </a:prstGeom>
          <a:noFill/>
        </p:spPr>
        <p:txBody>
          <a:bodyPr wrap="none" rtlCol="0">
            <a:spAutoFit/>
          </a:bodyPr>
          <a:lstStyle/>
          <a:p>
            <a:r>
              <a:rPr lang="en-US" sz="4800">
                <a:latin typeface="Poller One" panose="02010805070700060003" pitchFamily="2" charset="0"/>
              </a:rPr>
              <a:t>New Blankets</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7217972F-F267-4EC0-A7F8-6D6F8897FAD6}"/>
              </a:ext>
            </a:extLst>
          </p:cNvPr>
          <p:cNvSpPr txBox="1"/>
          <p:nvPr/>
        </p:nvSpPr>
        <p:spPr>
          <a:xfrm>
            <a:off x="933450" y="3013976"/>
            <a:ext cx="4600575"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9" name="TextBox 8">
            <a:extLst>
              <a:ext uri="{FF2B5EF4-FFF2-40B4-BE49-F238E27FC236}">
                <a16:creationId xmlns:a16="http://schemas.microsoft.com/office/drawing/2014/main" id="{5FA19331-40F0-4CBE-BFD5-92FB16810FBC}"/>
              </a:ext>
            </a:extLst>
          </p:cNvPr>
          <p:cNvSpPr txBox="1"/>
          <p:nvPr/>
        </p:nvSpPr>
        <p:spPr>
          <a:xfrm>
            <a:off x="933450" y="5217004"/>
            <a:ext cx="4600575" cy="574196"/>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a:t>
            </a:r>
          </a:p>
        </p:txBody>
      </p:sp>
      <p:pic>
        <p:nvPicPr>
          <p:cNvPr id="13" name="Picture Placeholder 3" descr="Text&#10;&#10;Description automatically generated">
            <a:extLst>
              <a:ext uri="{FF2B5EF4-FFF2-40B4-BE49-F238E27FC236}">
                <a16:creationId xmlns:a16="http://schemas.microsoft.com/office/drawing/2014/main" id="{1F4EFA8F-31BC-4C55-BD65-A5AEF311C522}"/>
              </a:ext>
            </a:extLst>
          </p:cNvPr>
          <p:cNvPicPr>
            <a:picLocks noChangeAspect="1"/>
          </p:cNvPicPr>
          <p:nvPr/>
        </p:nvPicPr>
        <p:blipFill>
          <a:blip r:embed="rId2">
            <a:extLst>
              <a:ext uri="{28A0092B-C50C-407E-A947-70E740481C1C}">
                <a14:useLocalDpi xmlns:a14="http://schemas.microsoft.com/office/drawing/2010/main" val="0"/>
              </a:ext>
            </a:extLst>
          </a:blip>
          <a:srcRect t="8237" b="8237"/>
          <a:stretch>
            <a:fillRect/>
          </a:stretch>
        </p:blipFill>
        <p:spPr>
          <a:xfrm>
            <a:off x="7153275" y="0"/>
            <a:ext cx="4105275" cy="6858000"/>
          </a:xfrm>
          <a:prstGeom prst="rect">
            <a:avLst/>
          </a:prstGeom>
        </p:spPr>
      </p:pic>
      <p:sp>
        <p:nvSpPr>
          <p:cNvPr id="7" name="Rectangle 6">
            <a:extLst>
              <a:ext uri="{FF2B5EF4-FFF2-40B4-BE49-F238E27FC236}">
                <a16:creationId xmlns:a16="http://schemas.microsoft.com/office/drawing/2014/main" id="{7A28BD85-6C7A-46FF-B7DE-9C3687E29BD0}"/>
              </a:ext>
            </a:extLst>
          </p:cNvPr>
          <p:cNvSpPr/>
          <p:nvPr/>
        </p:nvSpPr>
        <p:spPr>
          <a:xfrm>
            <a:off x="6353175" y="521970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FAAE26B5-FD0D-46EB-BCB7-46BCEE137C09}"/>
              </a:ext>
            </a:extLst>
          </p:cNvPr>
          <p:cNvSpPr/>
          <p:nvPr/>
        </p:nvSpPr>
        <p:spPr>
          <a:xfrm>
            <a:off x="6086475" y="4950304"/>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00521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8086D3-D680-452B-ACA0-7448D69FBE1F}"/>
              </a:ext>
            </a:extLst>
          </p:cNvPr>
          <p:cNvSpPr/>
          <p:nvPr/>
        </p:nvSpPr>
        <p:spPr>
          <a:xfrm>
            <a:off x="0" y="0"/>
            <a:ext cx="458152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D2134586-CD13-48D3-A707-9CB59BC5CE0F}"/>
              </a:ext>
            </a:extLst>
          </p:cNvPr>
          <p:cNvSpPr txBox="1"/>
          <p:nvPr/>
        </p:nvSpPr>
        <p:spPr>
          <a:xfrm>
            <a:off x="6705749" y="1790700"/>
            <a:ext cx="4219425" cy="830997"/>
          </a:xfrm>
          <a:prstGeom prst="rect">
            <a:avLst/>
          </a:prstGeom>
          <a:noFill/>
        </p:spPr>
        <p:txBody>
          <a:bodyPr wrap="none" rtlCol="0">
            <a:spAutoFit/>
          </a:bodyPr>
          <a:lstStyle/>
          <a:p>
            <a:r>
              <a:rPr lang="en-US" sz="4800">
                <a:latin typeface="Poller One" panose="02010805070700060003" pitchFamily="2" charset="0"/>
              </a:rPr>
              <a:t>Handymen</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830A70D4-84D6-4478-8FA8-AB7D7240342C}"/>
              </a:ext>
            </a:extLst>
          </p:cNvPr>
          <p:cNvSpPr txBox="1"/>
          <p:nvPr/>
        </p:nvSpPr>
        <p:spPr>
          <a:xfrm>
            <a:off x="6705749" y="3448866"/>
            <a:ext cx="4219425"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Oval 8">
            <a:extLst>
              <a:ext uri="{FF2B5EF4-FFF2-40B4-BE49-F238E27FC236}">
                <a16:creationId xmlns:a16="http://schemas.microsoft.com/office/drawing/2014/main" id="{D1FF5ADE-4E4E-4C34-9998-8C84650AB3A0}"/>
              </a:ext>
            </a:extLst>
          </p:cNvPr>
          <p:cNvSpPr/>
          <p:nvPr/>
        </p:nvSpPr>
        <p:spPr>
          <a:xfrm>
            <a:off x="6543676" y="192997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28853D8C-5178-4AD0-AA8D-DFF5F80A8768}"/>
              </a:ext>
            </a:extLst>
          </p:cNvPr>
          <p:cNvSpPr txBox="1"/>
          <p:nvPr/>
        </p:nvSpPr>
        <p:spPr>
          <a:xfrm rot="16200000">
            <a:off x="-407897" y="4845854"/>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68DC6900-A8BF-4CE5-A042-CF6E53FB63BD}"/>
              </a:ext>
            </a:extLst>
          </p:cNvPr>
          <p:cNvPicPr>
            <a:picLocks noChangeAspect="1"/>
          </p:cNvPicPr>
          <p:nvPr/>
        </p:nvPicPr>
        <p:blipFill>
          <a:blip r:embed="rId2">
            <a:extLst>
              <a:ext uri="{28A0092B-C50C-407E-A947-70E740481C1C}">
                <a14:useLocalDpi xmlns:a14="http://schemas.microsoft.com/office/drawing/2010/main" val="0"/>
              </a:ext>
            </a:extLst>
          </a:blip>
          <a:srcRect t="8179" b="8179"/>
          <a:stretch>
            <a:fillRect/>
          </a:stretch>
        </p:blipFill>
        <p:spPr>
          <a:xfrm>
            <a:off x="1266826" y="847725"/>
            <a:ext cx="4114800" cy="5162550"/>
          </a:xfrm>
          <a:prstGeom prst="rect">
            <a:avLst/>
          </a:prstGeom>
        </p:spPr>
      </p:pic>
      <p:sp>
        <p:nvSpPr>
          <p:cNvPr id="7" name="Rectangle 6">
            <a:extLst>
              <a:ext uri="{FF2B5EF4-FFF2-40B4-BE49-F238E27FC236}">
                <a16:creationId xmlns:a16="http://schemas.microsoft.com/office/drawing/2014/main" id="{AE89D6DE-35D0-467B-94DF-E7BC679C6F1E}"/>
              </a:ext>
            </a:extLst>
          </p:cNvPr>
          <p:cNvSpPr/>
          <p:nvPr/>
        </p:nvSpPr>
        <p:spPr>
          <a:xfrm>
            <a:off x="4581526" y="503872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25509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D6DBDC5-B5E1-497A-B3C9-2341CB98DEEF}"/>
              </a:ext>
            </a:extLst>
          </p:cNvPr>
          <p:cNvSpPr/>
          <p:nvPr/>
        </p:nvSpPr>
        <p:spPr>
          <a:xfrm>
            <a:off x="4381500" y="1824280"/>
            <a:ext cx="7810500" cy="5033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B4A0B10E-2A14-4C07-BB5D-25720B002430}"/>
              </a:ext>
            </a:extLst>
          </p:cNvPr>
          <p:cNvSpPr txBox="1"/>
          <p:nvPr/>
        </p:nvSpPr>
        <p:spPr>
          <a:xfrm rot="16200000">
            <a:off x="-219075" y="3677993"/>
            <a:ext cx="4538422" cy="830997"/>
          </a:xfrm>
          <a:prstGeom prst="rect">
            <a:avLst/>
          </a:prstGeom>
          <a:noFill/>
        </p:spPr>
        <p:txBody>
          <a:bodyPr wrap="none" rtlCol="0">
            <a:spAutoFit/>
          </a:bodyPr>
          <a:lstStyle/>
          <a:p>
            <a:r>
              <a:rPr lang="en-US" sz="4800">
                <a:latin typeface="Poller One" panose="02010805070700060003" pitchFamily="2" charset="0"/>
              </a:rPr>
              <a:t>Tools Wood</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E71CA33B-F9FC-48C2-8F24-E13570767C66}"/>
              </a:ext>
            </a:extLst>
          </p:cNvPr>
          <p:cNvSpPr txBox="1"/>
          <p:nvPr/>
        </p:nvSpPr>
        <p:spPr>
          <a:xfrm>
            <a:off x="6820049" y="3429000"/>
            <a:ext cx="4831932"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8" name="Rectangle 7">
            <a:extLst>
              <a:ext uri="{FF2B5EF4-FFF2-40B4-BE49-F238E27FC236}">
                <a16:creationId xmlns:a16="http://schemas.microsoft.com/office/drawing/2014/main" id="{062D64E7-A6E6-46DE-A08B-B68B49DBD685}"/>
              </a:ext>
            </a:extLst>
          </p:cNvPr>
          <p:cNvSpPr/>
          <p:nvPr/>
        </p:nvSpPr>
        <p:spPr>
          <a:xfrm rot="5400000">
            <a:off x="6305699" y="153853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61D7F608-4A17-4B53-879C-AA09D2E536DD}"/>
              </a:ext>
            </a:extLst>
          </p:cNvPr>
          <p:cNvSpPr txBox="1"/>
          <p:nvPr/>
        </p:nvSpPr>
        <p:spPr>
          <a:xfrm>
            <a:off x="6820049" y="6116481"/>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10" name="TextBox 9">
            <a:extLst>
              <a:ext uri="{FF2B5EF4-FFF2-40B4-BE49-F238E27FC236}">
                <a16:creationId xmlns:a16="http://schemas.microsoft.com/office/drawing/2014/main" id="{2BEF005E-9F6D-4337-AB93-0C5BA3D236A5}"/>
              </a:ext>
            </a:extLst>
          </p:cNvPr>
          <p:cNvSpPr txBox="1"/>
          <p:nvPr/>
        </p:nvSpPr>
        <p:spPr>
          <a:xfrm>
            <a:off x="10426966" y="6116481"/>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11" name="Oval 10">
            <a:extLst>
              <a:ext uri="{FF2B5EF4-FFF2-40B4-BE49-F238E27FC236}">
                <a16:creationId xmlns:a16="http://schemas.microsoft.com/office/drawing/2014/main" id="{4C598D75-3D13-4333-B2C0-E23BBB43CA6D}"/>
              </a:ext>
            </a:extLst>
          </p:cNvPr>
          <p:cNvSpPr/>
          <p:nvPr/>
        </p:nvSpPr>
        <p:spPr>
          <a:xfrm>
            <a:off x="910588" y="49078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4" name="Picture Placeholder 3" descr="Text&#10;&#10;Description automatically generated">
            <a:extLst>
              <a:ext uri="{FF2B5EF4-FFF2-40B4-BE49-F238E27FC236}">
                <a16:creationId xmlns:a16="http://schemas.microsoft.com/office/drawing/2014/main" id="{D7DBD109-4755-4D30-B72A-77A81D208DB6}"/>
              </a:ext>
            </a:extLst>
          </p:cNvPr>
          <p:cNvPicPr>
            <a:picLocks noChangeAspect="1"/>
          </p:cNvPicPr>
          <p:nvPr/>
        </p:nvPicPr>
        <p:blipFill>
          <a:blip r:embed="rId2">
            <a:extLst>
              <a:ext uri="{28A0092B-C50C-407E-A947-70E740481C1C}">
                <a14:useLocalDpi xmlns:a14="http://schemas.microsoft.com/office/drawing/2010/main" val="0"/>
              </a:ext>
            </a:extLst>
          </a:blip>
          <a:srcRect t="7341" b="7341"/>
          <a:stretch>
            <a:fillRect/>
          </a:stretch>
        </p:blipFill>
        <p:spPr>
          <a:xfrm>
            <a:off x="2657475" y="495300"/>
            <a:ext cx="3438525" cy="5867402"/>
          </a:xfrm>
          <a:prstGeom prst="rect">
            <a:avLst/>
          </a:prstGeom>
        </p:spPr>
      </p:pic>
    </p:spTree>
    <p:extLst>
      <p:ext uri="{BB962C8B-B14F-4D97-AF65-F5344CB8AC3E}">
        <p14:creationId xmlns:p14="http://schemas.microsoft.com/office/powerpoint/2010/main" val="3652384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5215829-FBC4-4CD2-BE9A-836BDE0BC42C}"/>
              </a:ext>
            </a:extLst>
          </p:cNvPr>
          <p:cNvSpPr/>
          <p:nvPr/>
        </p:nvSpPr>
        <p:spPr>
          <a:xfrm>
            <a:off x="0" y="0"/>
            <a:ext cx="3048000" cy="57373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A51175E5-ABC6-4CE9-A036-960747DA8F6B}"/>
              </a:ext>
            </a:extLst>
          </p:cNvPr>
          <p:cNvSpPr txBox="1"/>
          <p:nvPr/>
        </p:nvSpPr>
        <p:spPr>
          <a:xfrm>
            <a:off x="6810375" y="1120676"/>
            <a:ext cx="3466013" cy="2308324"/>
          </a:xfrm>
          <a:prstGeom prst="rect">
            <a:avLst/>
          </a:prstGeom>
          <a:noFill/>
        </p:spPr>
        <p:txBody>
          <a:bodyPr wrap="none" rtlCol="0">
            <a:spAutoFit/>
          </a:bodyPr>
          <a:lstStyle/>
          <a:p>
            <a:r>
              <a:rPr lang="en-US" sz="4800">
                <a:latin typeface="Poller One" panose="02010805070700060003" pitchFamily="2" charset="0"/>
              </a:rPr>
              <a:t>Patterns</a:t>
            </a:r>
          </a:p>
          <a:p>
            <a:r>
              <a:rPr lang="en-US" sz="4800">
                <a:latin typeface="Poller One" panose="02010805070700060003" pitchFamily="2" charset="0"/>
              </a:rPr>
              <a:t>and</a:t>
            </a:r>
          </a:p>
          <a:p>
            <a:r>
              <a:rPr lang="en-US" sz="4800">
                <a:latin typeface="Poller One" panose="02010805070700060003" pitchFamily="2" charset="0"/>
              </a:rPr>
              <a:t>Writing</a:t>
            </a:r>
            <a:endParaRPr lang="en-ID" sz="4800">
              <a:latin typeface="Poller One" panose="02010805070700060003" pitchFamily="2" charset="0"/>
            </a:endParaRPr>
          </a:p>
        </p:txBody>
      </p:sp>
      <p:sp>
        <p:nvSpPr>
          <p:cNvPr id="7" name="Rectangle 6">
            <a:extLst>
              <a:ext uri="{FF2B5EF4-FFF2-40B4-BE49-F238E27FC236}">
                <a16:creationId xmlns:a16="http://schemas.microsoft.com/office/drawing/2014/main" id="{A752AEC8-7AAD-47C5-9447-2746DAE746D5}"/>
              </a:ext>
            </a:extLst>
          </p:cNvPr>
          <p:cNvSpPr/>
          <p:nvPr/>
        </p:nvSpPr>
        <p:spPr>
          <a:xfrm rot="5400000">
            <a:off x="5010150" y="4651474"/>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294265B5-6468-4FC8-8D7C-3A741857A195}"/>
              </a:ext>
            </a:extLst>
          </p:cNvPr>
          <p:cNvSpPr txBox="1"/>
          <p:nvPr/>
        </p:nvSpPr>
        <p:spPr>
          <a:xfrm>
            <a:off x="6810375" y="4147465"/>
            <a:ext cx="4391025"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Oval 8">
            <a:extLst>
              <a:ext uri="{FF2B5EF4-FFF2-40B4-BE49-F238E27FC236}">
                <a16:creationId xmlns:a16="http://schemas.microsoft.com/office/drawing/2014/main" id="{4E4DDAD8-C0F5-4480-99B2-0993E2C19742}"/>
              </a:ext>
            </a:extLst>
          </p:cNvPr>
          <p:cNvSpPr/>
          <p:nvPr/>
        </p:nvSpPr>
        <p:spPr>
          <a:xfrm>
            <a:off x="2781300" y="5470624"/>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3D14BAF6-AB3F-4058-8200-1EFCAE1424EE}"/>
              </a:ext>
            </a:extLst>
          </p:cNvPr>
          <p:cNvSpPr txBox="1"/>
          <p:nvPr/>
        </p:nvSpPr>
        <p:spPr>
          <a:xfrm>
            <a:off x="3314700" y="4147465"/>
            <a:ext cx="1943100"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amet, consectetur adipiscing. Maecenas sodales arcu. Donec ante leo.</a:t>
            </a:r>
          </a:p>
        </p:txBody>
      </p:sp>
      <p:sp>
        <p:nvSpPr>
          <p:cNvPr id="11" name="TextBox 10">
            <a:extLst>
              <a:ext uri="{FF2B5EF4-FFF2-40B4-BE49-F238E27FC236}">
                <a16:creationId xmlns:a16="http://schemas.microsoft.com/office/drawing/2014/main" id="{2059AA3A-F694-499F-A52B-A9E7E2790D00}"/>
              </a:ext>
            </a:extLst>
          </p:cNvPr>
          <p:cNvSpPr txBox="1"/>
          <p:nvPr/>
        </p:nvSpPr>
        <p:spPr>
          <a:xfrm rot="16200000">
            <a:off x="-183883" y="4460051"/>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pic>
        <p:nvPicPr>
          <p:cNvPr id="14" name="Picture Placeholder 3" descr="Text&#10;&#10;Description automatically generated">
            <a:extLst>
              <a:ext uri="{FF2B5EF4-FFF2-40B4-BE49-F238E27FC236}">
                <a16:creationId xmlns:a16="http://schemas.microsoft.com/office/drawing/2014/main" id="{F34E0749-EAFA-4275-9835-E1AEB2F40BB0}"/>
              </a:ext>
            </a:extLst>
          </p:cNvPr>
          <p:cNvPicPr>
            <a:picLocks noChangeAspect="1"/>
          </p:cNvPicPr>
          <p:nvPr/>
        </p:nvPicPr>
        <p:blipFill>
          <a:blip r:embed="rId2">
            <a:extLst>
              <a:ext uri="{28A0092B-C50C-407E-A947-70E740481C1C}">
                <a14:useLocalDpi xmlns:a14="http://schemas.microsoft.com/office/drawing/2010/main" val="0"/>
              </a:ext>
            </a:extLst>
          </a:blip>
          <a:srcRect t="12135" b="12135"/>
          <a:stretch>
            <a:fillRect/>
          </a:stretch>
        </p:blipFill>
        <p:spPr>
          <a:xfrm>
            <a:off x="0" y="1120676"/>
            <a:ext cx="6096000" cy="2308324"/>
          </a:xfrm>
          <a:prstGeom prst="rect">
            <a:avLst/>
          </a:prstGeom>
        </p:spPr>
      </p:pic>
    </p:spTree>
    <p:extLst>
      <p:ext uri="{BB962C8B-B14F-4D97-AF65-F5344CB8AC3E}">
        <p14:creationId xmlns:p14="http://schemas.microsoft.com/office/powerpoint/2010/main" val="781617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8A641D-00E5-40F8-A235-994852E00829}"/>
              </a:ext>
            </a:extLst>
          </p:cNvPr>
          <p:cNvSpPr txBox="1"/>
          <p:nvPr/>
        </p:nvSpPr>
        <p:spPr>
          <a:xfrm>
            <a:off x="2695575" y="1120676"/>
            <a:ext cx="2241319" cy="2308324"/>
          </a:xfrm>
          <a:prstGeom prst="rect">
            <a:avLst/>
          </a:prstGeom>
          <a:noFill/>
        </p:spPr>
        <p:txBody>
          <a:bodyPr wrap="none" rtlCol="0">
            <a:spAutoFit/>
          </a:bodyPr>
          <a:lstStyle/>
          <a:p>
            <a:r>
              <a:rPr lang="en-US" sz="4800">
                <a:latin typeface="Poller One" panose="02010805070700060003" pitchFamily="2" charset="0"/>
              </a:rPr>
              <a:t>Visit</a:t>
            </a:r>
          </a:p>
          <a:p>
            <a:r>
              <a:rPr lang="en-US" sz="4800">
                <a:latin typeface="Poller One" panose="02010805070700060003" pitchFamily="2" charset="0"/>
              </a:rPr>
              <a:t>Our</a:t>
            </a:r>
          </a:p>
          <a:p>
            <a:r>
              <a:rPr lang="en-US" sz="4800">
                <a:latin typeface="Poller One" panose="02010805070700060003" pitchFamily="2" charset="0"/>
              </a:rPr>
              <a:t>Place</a:t>
            </a:r>
            <a:endParaRPr lang="en-ID" sz="4800">
              <a:latin typeface="Poller One" panose="02010805070700060003" pitchFamily="2" charset="0"/>
            </a:endParaRPr>
          </a:p>
        </p:txBody>
      </p:sp>
      <p:sp>
        <p:nvSpPr>
          <p:cNvPr id="6" name="Rectangle 5">
            <a:extLst>
              <a:ext uri="{FF2B5EF4-FFF2-40B4-BE49-F238E27FC236}">
                <a16:creationId xmlns:a16="http://schemas.microsoft.com/office/drawing/2014/main" id="{346AE208-AB8F-4B50-871E-1BA1242C5D1A}"/>
              </a:ext>
            </a:extLst>
          </p:cNvPr>
          <p:cNvSpPr/>
          <p:nvPr/>
        </p:nvSpPr>
        <p:spPr>
          <a:xfrm>
            <a:off x="0" y="1"/>
            <a:ext cx="2022245" cy="57373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045B5352-3854-436B-AAE5-A5714816D3BD}"/>
              </a:ext>
            </a:extLst>
          </p:cNvPr>
          <p:cNvSpPr txBox="1"/>
          <p:nvPr/>
        </p:nvSpPr>
        <p:spPr>
          <a:xfrm rot="16200000">
            <a:off x="-79086" y="4295404"/>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8" name="TextBox 7">
            <a:extLst>
              <a:ext uri="{FF2B5EF4-FFF2-40B4-BE49-F238E27FC236}">
                <a16:creationId xmlns:a16="http://schemas.microsoft.com/office/drawing/2014/main" id="{A2279B57-8F96-4204-B89D-54C93638C057}"/>
              </a:ext>
            </a:extLst>
          </p:cNvPr>
          <p:cNvSpPr txBox="1"/>
          <p:nvPr/>
        </p:nvSpPr>
        <p:spPr>
          <a:xfrm rot="16200000">
            <a:off x="-10961" y="1610072"/>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9" name="Rectangle 8">
            <a:extLst>
              <a:ext uri="{FF2B5EF4-FFF2-40B4-BE49-F238E27FC236}">
                <a16:creationId xmlns:a16="http://schemas.microsoft.com/office/drawing/2014/main" id="{2C8B9E75-4290-4E74-AF05-403483242A20}"/>
              </a:ext>
            </a:extLst>
          </p:cNvPr>
          <p:cNvSpPr/>
          <p:nvPr/>
        </p:nvSpPr>
        <p:spPr>
          <a:xfrm>
            <a:off x="1222145" y="4527649"/>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11E5B9FF-EFE2-4D90-817D-1AEA0A8AB306}"/>
              </a:ext>
            </a:extLst>
          </p:cNvPr>
          <p:cNvSpPr txBox="1"/>
          <p:nvPr/>
        </p:nvSpPr>
        <p:spPr>
          <a:xfrm>
            <a:off x="3505200" y="4017122"/>
            <a:ext cx="5991226"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1" name="Oval 10">
            <a:extLst>
              <a:ext uri="{FF2B5EF4-FFF2-40B4-BE49-F238E27FC236}">
                <a16:creationId xmlns:a16="http://schemas.microsoft.com/office/drawing/2014/main" id="{9F979FA4-2E4F-4203-9B51-EF042083C253}"/>
              </a:ext>
            </a:extLst>
          </p:cNvPr>
          <p:cNvSpPr/>
          <p:nvPr/>
        </p:nvSpPr>
        <p:spPr>
          <a:xfrm>
            <a:off x="11180164" y="853975"/>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591559FB-1170-4C42-A932-594554B6C052}"/>
              </a:ext>
            </a:extLst>
          </p:cNvPr>
          <p:cNvSpPr txBox="1"/>
          <p:nvPr/>
        </p:nvSpPr>
        <p:spPr>
          <a:xfrm>
            <a:off x="3505200" y="5737324"/>
            <a:ext cx="5991226" cy="320280"/>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a:t>
            </a:r>
          </a:p>
        </p:txBody>
      </p:sp>
      <p:sp>
        <p:nvSpPr>
          <p:cNvPr id="13" name="Rectangle 12">
            <a:extLst>
              <a:ext uri="{FF2B5EF4-FFF2-40B4-BE49-F238E27FC236}">
                <a16:creationId xmlns:a16="http://schemas.microsoft.com/office/drawing/2014/main" id="{89F7D026-25EF-48AD-A9A5-ED6A20C511BB}"/>
              </a:ext>
            </a:extLst>
          </p:cNvPr>
          <p:cNvSpPr/>
          <p:nvPr/>
        </p:nvSpPr>
        <p:spPr>
          <a:xfrm>
            <a:off x="11180164" y="5737324"/>
            <a:ext cx="1011836" cy="11206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Placeholder 3" descr="Text&#10;&#10;Description automatically generated">
            <a:extLst>
              <a:ext uri="{FF2B5EF4-FFF2-40B4-BE49-F238E27FC236}">
                <a16:creationId xmlns:a16="http://schemas.microsoft.com/office/drawing/2014/main" id="{BC856A60-ED2B-4727-9B38-E71A8636E427}"/>
              </a:ext>
            </a:extLst>
          </p:cNvPr>
          <p:cNvPicPr>
            <a:picLocks noChangeAspect="1"/>
          </p:cNvPicPr>
          <p:nvPr/>
        </p:nvPicPr>
        <p:blipFill>
          <a:blip r:embed="rId2">
            <a:extLst>
              <a:ext uri="{28A0092B-C50C-407E-A947-70E740481C1C}">
                <a14:useLocalDpi xmlns:a14="http://schemas.microsoft.com/office/drawing/2010/main" val="0"/>
              </a:ext>
            </a:extLst>
          </a:blip>
          <a:srcRect t="5453" b="5453"/>
          <a:stretch>
            <a:fillRect/>
          </a:stretch>
        </p:blipFill>
        <p:spPr>
          <a:xfrm>
            <a:off x="5610224" y="1120676"/>
            <a:ext cx="3886201" cy="2308324"/>
          </a:xfrm>
          <a:prstGeom prst="rect">
            <a:avLst/>
          </a:prstGeom>
        </p:spPr>
      </p:pic>
    </p:spTree>
    <p:extLst>
      <p:ext uri="{BB962C8B-B14F-4D97-AF65-F5344CB8AC3E}">
        <p14:creationId xmlns:p14="http://schemas.microsoft.com/office/powerpoint/2010/main" val="3503336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5B655FD-6CBF-4972-AA47-4170F016EED5}"/>
              </a:ext>
            </a:extLst>
          </p:cNvPr>
          <p:cNvSpPr/>
          <p:nvPr/>
        </p:nvSpPr>
        <p:spPr>
          <a:xfrm>
            <a:off x="0" y="1485900"/>
            <a:ext cx="2022245" cy="5372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F47035C5-9399-448D-9E0F-AF075F759EAE}"/>
              </a:ext>
            </a:extLst>
          </p:cNvPr>
          <p:cNvSpPr txBox="1"/>
          <p:nvPr/>
        </p:nvSpPr>
        <p:spPr>
          <a:xfrm>
            <a:off x="5467350" y="1419225"/>
            <a:ext cx="3749744" cy="1569660"/>
          </a:xfrm>
          <a:prstGeom prst="rect">
            <a:avLst/>
          </a:prstGeom>
          <a:noFill/>
        </p:spPr>
        <p:txBody>
          <a:bodyPr wrap="none" rtlCol="0">
            <a:spAutoFit/>
          </a:bodyPr>
          <a:lstStyle/>
          <a:p>
            <a:r>
              <a:rPr lang="en-US" sz="4800">
                <a:latin typeface="Poller One" panose="02010805070700060003" pitchFamily="2" charset="0"/>
              </a:rPr>
              <a:t>Ancient</a:t>
            </a:r>
          </a:p>
          <a:p>
            <a:r>
              <a:rPr lang="en-US" sz="4800">
                <a:latin typeface="Poller One" panose="02010805070700060003" pitchFamily="2" charset="0"/>
              </a:rPr>
              <a:t>Tradition</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2E2D9E0B-551E-44A7-B168-61AB2722B7C4}"/>
              </a:ext>
            </a:extLst>
          </p:cNvPr>
          <p:cNvSpPr txBox="1"/>
          <p:nvPr/>
        </p:nvSpPr>
        <p:spPr>
          <a:xfrm>
            <a:off x="5467350" y="3429000"/>
            <a:ext cx="5781676"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TextBox 7">
            <a:extLst>
              <a:ext uri="{FF2B5EF4-FFF2-40B4-BE49-F238E27FC236}">
                <a16:creationId xmlns:a16="http://schemas.microsoft.com/office/drawing/2014/main" id="{00B7C9B7-D86E-4ED3-879D-15A16CDBBCF1}"/>
              </a:ext>
            </a:extLst>
          </p:cNvPr>
          <p:cNvSpPr txBox="1"/>
          <p:nvPr/>
        </p:nvSpPr>
        <p:spPr>
          <a:xfrm>
            <a:off x="5467350" y="5337570"/>
            <a:ext cx="5781676" cy="320280"/>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a:t>
            </a:r>
          </a:p>
        </p:txBody>
      </p:sp>
      <p:sp>
        <p:nvSpPr>
          <p:cNvPr id="9" name="Rectangle 8">
            <a:extLst>
              <a:ext uri="{FF2B5EF4-FFF2-40B4-BE49-F238E27FC236}">
                <a16:creationId xmlns:a16="http://schemas.microsoft.com/office/drawing/2014/main" id="{1B26C650-0027-4D76-80E1-563AF7385289}"/>
              </a:ext>
            </a:extLst>
          </p:cNvPr>
          <p:cNvSpPr/>
          <p:nvPr/>
        </p:nvSpPr>
        <p:spPr>
          <a:xfrm>
            <a:off x="942974" y="12001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BE3989B0-3026-421B-90C8-942BBF390114}"/>
              </a:ext>
            </a:extLst>
          </p:cNvPr>
          <p:cNvSpPr/>
          <p:nvPr/>
        </p:nvSpPr>
        <p:spPr>
          <a:xfrm>
            <a:off x="6799297" y="120015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1418C0D7-035C-4045-8203-DC6E0F4BB4E8}"/>
              </a:ext>
            </a:extLst>
          </p:cNvPr>
          <p:cNvSpPr txBox="1"/>
          <p:nvPr/>
        </p:nvSpPr>
        <p:spPr>
          <a:xfrm rot="16200000">
            <a:off x="10513408" y="2080944"/>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pic>
        <p:nvPicPr>
          <p:cNvPr id="14" name="Picture Placeholder 3" descr="Text&#10;&#10;Description automatically generated">
            <a:extLst>
              <a:ext uri="{FF2B5EF4-FFF2-40B4-BE49-F238E27FC236}">
                <a16:creationId xmlns:a16="http://schemas.microsoft.com/office/drawing/2014/main" id="{B88E5668-DEAE-4FF2-BBE1-379B6B7EEC7D}"/>
              </a:ext>
            </a:extLst>
          </p:cNvPr>
          <p:cNvPicPr>
            <a:picLocks noChangeAspect="1"/>
          </p:cNvPicPr>
          <p:nvPr/>
        </p:nvPicPr>
        <p:blipFill>
          <a:blip r:embed="rId2">
            <a:extLst>
              <a:ext uri="{28A0092B-C50C-407E-A947-70E740481C1C}">
                <a14:useLocalDpi xmlns:a14="http://schemas.microsoft.com/office/drawing/2010/main" val="0"/>
              </a:ext>
            </a:extLst>
          </a:blip>
          <a:srcRect t="8995" b="8995"/>
          <a:stretch>
            <a:fillRect/>
          </a:stretch>
        </p:blipFill>
        <p:spPr>
          <a:xfrm>
            <a:off x="942974" y="3429000"/>
            <a:ext cx="4076701" cy="2228850"/>
          </a:xfrm>
          <a:prstGeom prst="rect">
            <a:avLst/>
          </a:prstGeom>
        </p:spPr>
      </p:pic>
    </p:spTree>
    <p:extLst>
      <p:ext uri="{BB962C8B-B14F-4D97-AF65-F5344CB8AC3E}">
        <p14:creationId xmlns:p14="http://schemas.microsoft.com/office/powerpoint/2010/main" val="3299703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CE547A-1340-4B57-BFEE-9FFEEE697702}"/>
              </a:ext>
            </a:extLst>
          </p:cNvPr>
          <p:cNvSpPr txBox="1"/>
          <p:nvPr/>
        </p:nvSpPr>
        <p:spPr>
          <a:xfrm>
            <a:off x="942975" y="2264628"/>
            <a:ext cx="4996881" cy="830997"/>
          </a:xfrm>
          <a:prstGeom prst="rect">
            <a:avLst/>
          </a:prstGeom>
          <a:noFill/>
        </p:spPr>
        <p:txBody>
          <a:bodyPr wrap="none" rtlCol="0">
            <a:spAutoFit/>
          </a:bodyPr>
          <a:lstStyle/>
          <a:p>
            <a:r>
              <a:rPr lang="en-US" sz="4800">
                <a:latin typeface="Poller One" panose="02010805070700060003" pitchFamily="2" charset="0"/>
              </a:rPr>
              <a:t>Introduction</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B18B023C-171E-4425-A4AB-E0AF307CE797}"/>
              </a:ext>
            </a:extLst>
          </p:cNvPr>
          <p:cNvSpPr txBox="1"/>
          <p:nvPr/>
        </p:nvSpPr>
        <p:spPr>
          <a:xfrm>
            <a:off x="942975" y="3438525"/>
            <a:ext cx="4996881"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Rectangle 8">
            <a:extLst>
              <a:ext uri="{FF2B5EF4-FFF2-40B4-BE49-F238E27FC236}">
                <a16:creationId xmlns:a16="http://schemas.microsoft.com/office/drawing/2014/main" id="{B690BB67-9E9A-4FF6-B881-6D2AF09AAA2A}"/>
              </a:ext>
            </a:extLst>
          </p:cNvPr>
          <p:cNvSpPr/>
          <p:nvPr/>
        </p:nvSpPr>
        <p:spPr>
          <a:xfrm>
            <a:off x="6791324" y="3438525"/>
            <a:ext cx="5400675" cy="34194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AEFD8FFE-4015-4C15-B4A5-7B9E0CE99A7D}"/>
              </a:ext>
            </a:extLst>
          </p:cNvPr>
          <p:cNvSpPr txBox="1"/>
          <p:nvPr/>
        </p:nvSpPr>
        <p:spPr>
          <a:xfrm>
            <a:off x="942975" y="5887879"/>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11" name="TextBox 10">
            <a:extLst>
              <a:ext uri="{FF2B5EF4-FFF2-40B4-BE49-F238E27FC236}">
                <a16:creationId xmlns:a16="http://schemas.microsoft.com/office/drawing/2014/main" id="{C543E6D4-B306-4955-86B3-B17E3F7A69D1}"/>
              </a:ext>
            </a:extLst>
          </p:cNvPr>
          <p:cNvSpPr txBox="1"/>
          <p:nvPr/>
        </p:nvSpPr>
        <p:spPr>
          <a:xfrm>
            <a:off x="4714841" y="5887879"/>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12" name="Oval 11">
            <a:extLst>
              <a:ext uri="{FF2B5EF4-FFF2-40B4-BE49-F238E27FC236}">
                <a16:creationId xmlns:a16="http://schemas.microsoft.com/office/drawing/2014/main" id="{09BC8E2F-17A8-4207-9586-5A6DD66D29C9}"/>
              </a:ext>
            </a:extLst>
          </p:cNvPr>
          <p:cNvSpPr/>
          <p:nvPr/>
        </p:nvSpPr>
        <p:spPr>
          <a:xfrm>
            <a:off x="6524624" y="31623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4" name="Picture Placeholder 3" descr="Text&#10;&#10;Description automatically generated">
            <a:extLst>
              <a:ext uri="{FF2B5EF4-FFF2-40B4-BE49-F238E27FC236}">
                <a16:creationId xmlns:a16="http://schemas.microsoft.com/office/drawing/2014/main" id="{A44A692A-CAEF-4F66-AD4E-42747AFFD2B4}"/>
              </a:ext>
            </a:extLst>
          </p:cNvPr>
          <p:cNvPicPr>
            <a:picLocks noChangeAspect="1"/>
          </p:cNvPicPr>
          <p:nvPr/>
        </p:nvPicPr>
        <p:blipFill>
          <a:blip r:embed="rId2">
            <a:extLst>
              <a:ext uri="{28A0092B-C50C-407E-A947-70E740481C1C}">
                <a14:useLocalDpi xmlns:a14="http://schemas.microsoft.com/office/drawing/2010/main" val="0"/>
              </a:ext>
            </a:extLst>
          </a:blip>
          <a:srcRect l="1408" r="1408"/>
          <a:stretch>
            <a:fillRect/>
          </a:stretch>
        </p:blipFill>
        <p:spPr>
          <a:xfrm>
            <a:off x="7391400" y="723900"/>
            <a:ext cx="3505200" cy="5410200"/>
          </a:xfrm>
          <a:prstGeom prst="rect">
            <a:avLst/>
          </a:prstGeom>
        </p:spPr>
      </p:pic>
      <p:sp>
        <p:nvSpPr>
          <p:cNvPr id="5" name="Rectangle 4">
            <a:extLst>
              <a:ext uri="{FF2B5EF4-FFF2-40B4-BE49-F238E27FC236}">
                <a16:creationId xmlns:a16="http://schemas.microsoft.com/office/drawing/2014/main" id="{37A35A66-C975-4E77-AB7B-A5811A3E1ADC}"/>
              </a:ext>
            </a:extLst>
          </p:cNvPr>
          <p:cNvSpPr/>
          <p:nvPr/>
        </p:nvSpPr>
        <p:spPr>
          <a:xfrm>
            <a:off x="9839325" y="138112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164249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2E03094-691C-4B87-9B27-8512178A05E0}"/>
              </a:ext>
            </a:extLst>
          </p:cNvPr>
          <p:cNvSpPr txBox="1"/>
          <p:nvPr/>
        </p:nvSpPr>
        <p:spPr>
          <a:xfrm>
            <a:off x="1924050" y="1120676"/>
            <a:ext cx="2569934" cy="2308324"/>
          </a:xfrm>
          <a:prstGeom prst="rect">
            <a:avLst/>
          </a:prstGeom>
          <a:noFill/>
        </p:spPr>
        <p:txBody>
          <a:bodyPr wrap="none" rtlCol="0">
            <a:spAutoFit/>
          </a:bodyPr>
          <a:lstStyle/>
          <a:p>
            <a:r>
              <a:rPr lang="en-US" sz="4800">
                <a:latin typeface="Poller One" panose="02010805070700060003" pitchFamily="2" charset="0"/>
              </a:rPr>
              <a:t>Use</a:t>
            </a:r>
          </a:p>
          <a:p>
            <a:r>
              <a:rPr lang="en-US" sz="4800">
                <a:latin typeface="Poller One" panose="02010805070700060003" pitchFamily="2" charset="0"/>
              </a:rPr>
              <a:t>Good</a:t>
            </a:r>
          </a:p>
          <a:p>
            <a:r>
              <a:rPr lang="en-US" sz="4800">
                <a:latin typeface="Poller One" panose="02010805070700060003" pitchFamily="2" charset="0"/>
              </a:rPr>
              <a:t>Travel</a:t>
            </a:r>
            <a:endParaRPr lang="en-ID" sz="4800">
              <a:latin typeface="Poller One" panose="02010805070700060003" pitchFamily="2" charset="0"/>
            </a:endParaRPr>
          </a:p>
        </p:txBody>
      </p:sp>
      <p:sp>
        <p:nvSpPr>
          <p:cNvPr id="6" name="Rectangle 5">
            <a:extLst>
              <a:ext uri="{FF2B5EF4-FFF2-40B4-BE49-F238E27FC236}">
                <a16:creationId xmlns:a16="http://schemas.microsoft.com/office/drawing/2014/main" id="{A4C65B9D-EBD4-4C68-BD52-25518AD44DA4}"/>
              </a:ext>
            </a:extLst>
          </p:cNvPr>
          <p:cNvSpPr/>
          <p:nvPr/>
        </p:nvSpPr>
        <p:spPr>
          <a:xfrm>
            <a:off x="1924051" y="5657850"/>
            <a:ext cx="10267950" cy="1200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3FFB653E-7E73-4592-9B07-9B080EE49406}"/>
              </a:ext>
            </a:extLst>
          </p:cNvPr>
          <p:cNvSpPr txBox="1"/>
          <p:nvPr/>
        </p:nvSpPr>
        <p:spPr>
          <a:xfrm>
            <a:off x="1924050" y="3875453"/>
            <a:ext cx="4819650"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Rectangle 7">
            <a:extLst>
              <a:ext uri="{FF2B5EF4-FFF2-40B4-BE49-F238E27FC236}">
                <a16:creationId xmlns:a16="http://schemas.microsoft.com/office/drawing/2014/main" id="{E7D9A137-12D8-4AF1-810F-173E2F2B7D8F}"/>
              </a:ext>
            </a:extLst>
          </p:cNvPr>
          <p:cNvSpPr/>
          <p:nvPr/>
        </p:nvSpPr>
        <p:spPr>
          <a:xfrm rot="5400000">
            <a:off x="166688" y="1989088"/>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A17CD4DC-0D22-447F-94CA-AA0AB44A9D42}"/>
              </a:ext>
            </a:extLst>
          </p:cNvPr>
          <p:cNvSpPr/>
          <p:nvPr/>
        </p:nvSpPr>
        <p:spPr>
          <a:xfrm>
            <a:off x="6062662" y="2008138"/>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23A2E90D-0230-4D8C-9F92-C81B09140677}"/>
              </a:ext>
            </a:extLst>
          </p:cNvPr>
          <p:cNvSpPr txBox="1"/>
          <p:nvPr/>
        </p:nvSpPr>
        <p:spPr>
          <a:xfrm rot="16200000">
            <a:off x="286156" y="4420313"/>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3EE37E64-D476-41FE-9FCA-6F7504E6709C}"/>
              </a:ext>
            </a:extLst>
          </p:cNvPr>
          <p:cNvPicPr>
            <a:picLocks noChangeAspect="1"/>
          </p:cNvPicPr>
          <p:nvPr/>
        </p:nvPicPr>
        <p:blipFill>
          <a:blip r:embed="rId2">
            <a:extLst>
              <a:ext uri="{28A0092B-C50C-407E-A947-70E740481C1C}">
                <a14:useLocalDpi xmlns:a14="http://schemas.microsoft.com/office/drawing/2010/main" val="0"/>
              </a:ext>
            </a:extLst>
          </a:blip>
          <a:srcRect t="11702" b="11702"/>
          <a:stretch>
            <a:fillRect/>
          </a:stretch>
        </p:blipFill>
        <p:spPr>
          <a:xfrm>
            <a:off x="7267575" y="0"/>
            <a:ext cx="4924425" cy="5657850"/>
          </a:xfrm>
          <a:prstGeom prst="rect">
            <a:avLst/>
          </a:prstGeom>
        </p:spPr>
      </p:pic>
    </p:spTree>
    <p:extLst>
      <p:ext uri="{BB962C8B-B14F-4D97-AF65-F5344CB8AC3E}">
        <p14:creationId xmlns:p14="http://schemas.microsoft.com/office/powerpoint/2010/main" val="947507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37CE5EE-9720-4CA4-8E4F-B6E09C3E24E1}"/>
              </a:ext>
            </a:extLst>
          </p:cNvPr>
          <p:cNvSpPr/>
          <p:nvPr/>
        </p:nvSpPr>
        <p:spPr>
          <a:xfrm>
            <a:off x="6454595" y="1990339"/>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id="{DC3030C1-0DD1-4BAA-8AE5-4DB6D8A7067D}"/>
              </a:ext>
            </a:extLst>
          </p:cNvPr>
          <p:cNvSpPr/>
          <p:nvPr/>
        </p:nvSpPr>
        <p:spPr>
          <a:xfrm>
            <a:off x="1071906" y="0"/>
            <a:ext cx="2447924"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72FC243D-B5C1-41A6-BFB4-A4324FF0C664}"/>
              </a:ext>
            </a:extLst>
          </p:cNvPr>
          <p:cNvSpPr txBox="1"/>
          <p:nvPr/>
        </p:nvSpPr>
        <p:spPr>
          <a:xfrm>
            <a:off x="6610349" y="2598003"/>
            <a:ext cx="4657044" cy="830997"/>
          </a:xfrm>
          <a:prstGeom prst="rect">
            <a:avLst/>
          </a:prstGeom>
          <a:noFill/>
        </p:spPr>
        <p:txBody>
          <a:bodyPr wrap="none" rtlCol="0">
            <a:spAutoFit/>
          </a:bodyPr>
          <a:lstStyle/>
          <a:p>
            <a:r>
              <a:rPr lang="en-US" sz="4800">
                <a:latin typeface="Poller One" panose="02010805070700060003" pitchFamily="2" charset="0"/>
              </a:rPr>
              <a:t>Exploration</a:t>
            </a:r>
            <a:endParaRPr lang="en-ID" sz="4800">
              <a:latin typeface="Poller One" panose="02010805070700060003" pitchFamily="2" charset="0"/>
            </a:endParaRPr>
          </a:p>
        </p:txBody>
      </p:sp>
      <p:sp>
        <p:nvSpPr>
          <p:cNvPr id="9" name="TextBox 8">
            <a:extLst>
              <a:ext uri="{FF2B5EF4-FFF2-40B4-BE49-F238E27FC236}">
                <a16:creationId xmlns:a16="http://schemas.microsoft.com/office/drawing/2014/main" id="{0BD7810E-1958-43D5-972E-4DEFCEEF0601}"/>
              </a:ext>
            </a:extLst>
          </p:cNvPr>
          <p:cNvSpPr txBox="1"/>
          <p:nvPr/>
        </p:nvSpPr>
        <p:spPr>
          <a:xfrm>
            <a:off x="6610349" y="3646853"/>
            <a:ext cx="4657044"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10" name="TextBox 9">
            <a:extLst>
              <a:ext uri="{FF2B5EF4-FFF2-40B4-BE49-F238E27FC236}">
                <a16:creationId xmlns:a16="http://schemas.microsoft.com/office/drawing/2014/main" id="{03A97B28-9B4A-4393-8F0F-0F3719488062}"/>
              </a:ext>
            </a:extLst>
          </p:cNvPr>
          <p:cNvSpPr txBox="1"/>
          <p:nvPr/>
        </p:nvSpPr>
        <p:spPr>
          <a:xfrm>
            <a:off x="6610349" y="2133929"/>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63ECFA1C-4E3C-454E-B0BD-E46885A400C7}"/>
              </a:ext>
            </a:extLst>
          </p:cNvPr>
          <p:cNvPicPr>
            <a:picLocks noChangeAspect="1"/>
          </p:cNvPicPr>
          <p:nvPr/>
        </p:nvPicPr>
        <p:blipFill>
          <a:blip r:embed="rId2">
            <a:extLst>
              <a:ext uri="{28A0092B-C50C-407E-A947-70E740481C1C}">
                <a14:useLocalDpi xmlns:a14="http://schemas.microsoft.com/office/drawing/2010/main" val="0"/>
              </a:ext>
            </a:extLst>
          </a:blip>
          <a:srcRect l="941" r="941"/>
          <a:stretch>
            <a:fillRect/>
          </a:stretch>
        </p:blipFill>
        <p:spPr>
          <a:xfrm>
            <a:off x="924607" y="1152525"/>
            <a:ext cx="4467225" cy="4552950"/>
          </a:xfrm>
          <a:prstGeom prst="rect">
            <a:avLst/>
          </a:prstGeom>
        </p:spPr>
      </p:pic>
      <p:sp>
        <p:nvSpPr>
          <p:cNvPr id="5" name="Rectangle 4">
            <a:extLst>
              <a:ext uri="{FF2B5EF4-FFF2-40B4-BE49-F238E27FC236}">
                <a16:creationId xmlns:a16="http://schemas.microsoft.com/office/drawing/2014/main" id="{868BFA30-1B52-4CBB-AC97-7C1EFECDBD13}"/>
              </a:ext>
            </a:extLst>
          </p:cNvPr>
          <p:cNvSpPr/>
          <p:nvPr/>
        </p:nvSpPr>
        <p:spPr>
          <a:xfrm>
            <a:off x="4129088" y="4065538"/>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389786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EF10A32-EA89-4F7C-860A-1E51E4A5FE48}"/>
              </a:ext>
            </a:extLst>
          </p:cNvPr>
          <p:cNvSpPr txBox="1"/>
          <p:nvPr/>
        </p:nvSpPr>
        <p:spPr>
          <a:xfrm>
            <a:off x="1732305" y="1792665"/>
            <a:ext cx="4363695" cy="1569660"/>
          </a:xfrm>
          <a:prstGeom prst="rect">
            <a:avLst/>
          </a:prstGeom>
          <a:noFill/>
        </p:spPr>
        <p:txBody>
          <a:bodyPr wrap="none" rtlCol="0">
            <a:spAutoFit/>
          </a:bodyPr>
          <a:lstStyle/>
          <a:p>
            <a:r>
              <a:rPr lang="en-US" sz="4800">
                <a:latin typeface="Poller One" panose="02010805070700060003" pitchFamily="2" charset="0"/>
              </a:rPr>
              <a:t>Beautiful</a:t>
            </a:r>
          </a:p>
          <a:p>
            <a:r>
              <a:rPr lang="en-US" sz="4800">
                <a:latin typeface="Poller One" panose="02010805070700060003" pitchFamily="2" charset="0"/>
              </a:rPr>
              <a:t>Handicraft</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406955AD-4911-4ABF-BF78-12AE6EE3165E}"/>
              </a:ext>
            </a:extLst>
          </p:cNvPr>
          <p:cNvSpPr txBox="1"/>
          <p:nvPr/>
        </p:nvSpPr>
        <p:spPr>
          <a:xfrm>
            <a:off x="6553199" y="1782565"/>
            <a:ext cx="4038601"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Rectangle 7">
            <a:extLst>
              <a:ext uri="{FF2B5EF4-FFF2-40B4-BE49-F238E27FC236}">
                <a16:creationId xmlns:a16="http://schemas.microsoft.com/office/drawing/2014/main" id="{6F2866C8-4DD9-4E92-AF3E-A2BE26C6B8EE}"/>
              </a:ext>
            </a:extLst>
          </p:cNvPr>
          <p:cNvSpPr/>
          <p:nvPr/>
        </p:nvSpPr>
        <p:spPr>
          <a:xfrm>
            <a:off x="0" y="729932"/>
            <a:ext cx="1732305" cy="391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269211AC-A4CD-465E-8460-1CE3171DA24C}"/>
              </a:ext>
            </a:extLst>
          </p:cNvPr>
          <p:cNvSpPr/>
          <p:nvPr/>
        </p:nvSpPr>
        <p:spPr>
          <a:xfrm>
            <a:off x="5029200" y="659189"/>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Placeholder 3" descr="Text&#10;&#10;Description automatically generated">
            <a:extLst>
              <a:ext uri="{FF2B5EF4-FFF2-40B4-BE49-F238E27FC236}">
                <a16:creationId xmlns:a16="http://schemas.microsoft.com/office/drawing/2014/main" id="{C729F130-FF7C-4041-BDC4-B9E0AC8F1D30}"/>
              </a:ext>
            </a:extLst>
          </p:cNvPr>
          <p:cNvPicPr>
            <a:picLocks noChangeAspect="1"/>
          </p:cNvPicPr>
          <p:nvPr/>
        </p:nvPicPr>
        <p:blipFill>
          <a:blip r:embed="rId2">
            <a:extLst>
              <a:ext uri="{28A0092B-C50C-407E-A947-70E740481C1C}">
                <a14:useLocalDpi xmlns:a14="http://schemas.microsoft.com/office/drawing/2010/main" val="0"/>
              </a:ext>
            </a:extLst>
          </a:blip>
          <a:srcRect t="22662" b="22662"/>
          <a:stretch>
            <a:fillRect/>
          </a:stretch>
        </p:blipFill>
        <p:spPr>
          <a:xfrm>
            <a:off x="0" y="3962401"/>
            <a:ext cx="10591800" cy="2895600"/>
          </a:xfrm>
          <a:prstGeom prst="rect">
            <a:avLst/>
          </a:prstGeom>
        </p:spPr>
      </p:pic>
      <p:sp>
        <p:nvSpPr>
          <p:cNvPr id="6" name="Rectangle 5">
            <a:extLst>
              <a:ext uri="{FF2B5EF4-FFF2-40B4-BE49-F238E27FC236}">
                <a16:creationId xmlns:a16="http://schemas.microsoft.com/office/drawing/2014/main" id="{DBF3E324-8B54-4533-9467-52AD10219449}"/>
              </a:ext>
            </a:extLst>
          </p:cNvPr>
          <p:cNvSpPr/>
          <p:nvPr/>
        </p:nvSpPr>
        <p:spPr>
          <a:xfrm>
            <a:off x="9791700" y="4362451"/>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632696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2A6BD29-C07B-49EE-B21D-671309F19978}"/>
              </a:ext>
            </a:extLst>
          </p:cNvPr>
          <p:cNvSpPr/>
          <p:nvPr/>
        </p:nvSpPr>
        <p:spPr>
          <a:xfrm>
            <a:off x="6096001" y="3581400"/>
            <a:ext cx="6096000" cy="3276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9561F2B2-57E6-43AB-832B-955893ACD79F}"/>
              </a:ext>
            </a:extLst>
          </p:cNvPr>
          <p:cNvSpPr txBox="1"/>
          <p:nvPr/>
        </p:nvSpPr>
        <p:spPr>
          <a:xfrm>
            <a:off x="906437" y="1192590"/>
            <a:ext cx="4557658" cy="1569660"/>
          </a:xfrm>
          <a:prstGeom prst="rect">
            <a:avLst/>
          </a:prstGeom>
          <a:noFill/>
        </p:spPr>
        <p:txBody>
          <a:bodyPr wrap="none" rtlCol="0">
            <a:spAutoFit/>
          </a:bodyPr>
          <a:lstStyle/>
          <a:p>
            <a:r>
              <a:rPr lang="en-US" sz="4800">
                <a:latin typeface="Poller One" panose="02010805070700060003" pitchFamily="2" charset="0"/>
              </a:rPr>
              <a:t>Our</a:t>
            </a:r>
          </a:p>
          <a:p>
            <a:r>
              <a:rPr lang="en-US" sz="4800">
                <a:latin typeface="Poller One" panose="02010805070700060003" pitchFamily="2" charset="0"/>
              </a:rPr>
              <a:t>Destination</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5C717236-1CA0-4D25-9AEA-17615D4BF569}"/>
              </a:ext>
            </a:extLst>
          </p:cNvPr>
          <p:cNvSpPr txBox="1"/>
          <p:nvPr/>
        </p:nvSpPr>
        <p:spPr>
          <a:xfrm>
            <a:off x="906437" y="3581400"/>
            <a:ext cx="4557658"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9" name="Oval 8">
            <a:extLst>
              <a:ext uri="{FF2B5EF4-FFF2-40B4-BE49-F238E27FC236}">
                <a16:creationId xmlns:a16="http://schemas.microsoft.com/office/drawing/2014/main" id="{F1EDD9EE-BF83-412D-B8FA-6CBC42218D9E}"/>
              </a:ext>
            </a:extLst>
          </p:cNvPr>
          <p:cNvSpPr/>
          <p:nvPr/>
        </p:nvSpPr>
        <p:spPr>
          <a:xfrm>
            <a:off x="4930695" y="92589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E9328EC8-0B82-4529-BFFF-10715794B871}"/>
              </a:ext>
            </a:extLst>
          </p:cNvPr>
          <p:cNvSpPr txBox="1"/>
          <p:nvPr/>
        </p:nvSpPr>
        <p:spPr>
          <a:xfrm>
            <a:off x="906437" y="5416213"/>
            <a:ext cx="4557658" cy="320280"/>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a:t>
            </a:r>
          </a:p>
        </p:txBody>
      </p:sp>
      <p:pic>
        <p:nvPicPr>
          <p:cNvPr id="13" name="Picture Placeholder 3" descr="Text&#10;&#10;Description automatically generated">
            <a:extLst>
              <a:ext uri="{FF2B5EF4-FFF2-40B4-BE49-F238E27FC236}">
                <a16:creationId xmlns:a16="http://schemas.microsoft.com/office/drawing/2014/main" id="{6EB208AB-C515-4172-A09F-F6E58497AA50}"/>
              </a:ext>
            </a:extLst>
          </p:cNvPr>
          <p:cNvPicPr>
            <a:picLocks noChangeAspect="1"/>
          </p:cNvPicPr>
          <p:nvPr/>
        </p:nvPicPr>
        <p:blipFill>
          <a:blip r:embed="rId2">
            <a:extLst>
              <a:ext uri="{28A0092B-C50C-407E-A947-70E740481C1C}">
                <a14:useLocalDpi xmlns:a14="http://schemas.microsoft.com/office/drawing/2010/main" val="0"/>
              </a:ext>
            </a:extLst>
          </a:blip>
          <a:srcRect t="6974" b="6974"/>
          <a:stretch>
            <a:fillRect/>
          </a:stretch>
        </p:blipFill>
        <p:spPr>
          <a:xfrm>
            <a:off x="6896099" y="1192590"/>
            <a:ext cx="4389463" cy="5665410"/>
          </a:xfrm>
          <a:prstGeom prst="rect">
            <a:avLst/>
          </a:prstGeom>
        </p:spPr>
      </p:pic>
      <p:sp>
        <p:nvSpPr>
          <p:cNvPr id="7" name="Rectangle 6">
            <a:extLst>
              <a:ext uri="{FF2B5EF4-FFF2-40B4-BE49-F238E27FC236}">
                <a16:creationId xmlns:a16="http://schemas.microsoft.com/office/drawing/2014/main" id="{5B972293-D2BB-4C85-8D33-FEC64EEAC6E1}"/>
              </a:ext>
            </a:extLst>
          </p:cNvPr>
          <p:cNvSpPr/>
          <p:nvPr/>
        </p:nvSpPr>
        <p:spPr>
          <a:xfrm>
            <a:off x="6096000" y="27622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977300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01D62A8-0029-4267-9E04-3E80C354C949}"/>
              </a:ext>
            </a:extLst>
          </p:cNvPr>
          <p:cNvSpPr/>
          <p:nvPr/>
        </p:nvSpPr>
        <p:spPr>
          <a:xfrm>
            <a:off x="0" y="0"/>
            <a:ext cx="75057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5E1700F9-9255-4A56-B1C5-59385F775DC3}"/>
              </a:ext>
            </a:extLst>
          </p:cNvPr>
          <p:cNvSpPr txBox="1"/>
          <p:nvPr/>
        </p:nvSpPr>
        <p:spPr>
          <a:xfrm>
            <a:off x="1981326" y="1570463"/>
            <a:ext cx="4594528" cy="1569660"/>
          </a:xfrm>
          <a:prstGeom prst="rect">
            <a:avLst/>
          </a:prstGeom>
          <a:noFill/>
        </p:spPr>
        <p:txBody>
          <a:bodyPr wrap="none" rtlCol="0">
            <a:spAutoFit/>
          </a:bodyPr>
          <a:lstStyle/>
          <a:p>
            <a:r>
              <a:rPr lang="en-US" sz="4800">
                <a:latin typeface="Poller One" panose="02010805070700060003" pitchFamily="2" charset="0"/>
              </a:rPr>
              <a:t>Enjoy</a:t>
            </a:r>
          </a:p>
          <a:p>
            <a:r>
              <a:rPr lang="en-US" sz="4800">
                <a:latin typeface="Poller One" panose="02010805070700060003" pitchFamily="2" charset="0"/>
              </a:rPr>
              <a:t>Your Travel</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8542B248-017C-4081-9989-C51AEB53D6F8}"/>
              </a:ext>
            </a:extLst>
          </p:cNvPr>
          <p:cNvSpPr txBox="1"/>
          <p:nvPr/>
        </p:nvSpPr>
        <p:spPr>
          <a:xfrm>
            <a:off x="1981326" y="3717877"/>
            <a:ext cx="3659035"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Oval 7">
            <a:extLst>
              <a:ext uri="{FF2B5EF4-FFF2-40B4-BE49-F238E27FC236}">
                <a16:creationId xmlns:a16="http://schemas.microsoft.com/office/drawing/2014/main" id="{368F97A1-56E7-4130-A006-790B3A22691B}"/>
              </a:ext>
            </a:extLst>
          </p:cNvPr>
          <p:cNvSpPr/>
          <p:nvPr/>
        </p:nvSpPr>
        <p:spPr>
          <a:xfrm>
            <a:off x="10514037" y="3717877"/>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a16="http://schemas.microsoft.com/office/drawing/2014/main" id="{2BEA78F1-9E79-4BC2-ACE2-AE048910A2B1}"/>
              </a:ext>
            </a:extLst>
          </p:cNvPr>
          <p:cNvSpPr/>
          <p:nvPr/>
        </p:nvSpPr>
        <p:spPr>
          <a:xfrm>
            <a:off x="0" y="235529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Placeholder 3" descr="Text&#10;&#10;Description automatically generated">
            <a:extLst>
              <a:ext uri="{FF2B5EF4-FFF2-40B4-BE49-F238E27FC236}">
                <a16:creationId xmlns:a16="http://schemas.microsoft.com/office/drawing/2014/main" id="{7B3C208E-D2B1-4F57-AA88-B6FD48A11702}"/>
              </a:ext>
            </a:extLst>
          </p:cNvPr>
          <p:cNvPicPr>
            <a:picLocks noChangeAspect="1"/>
          </p:cNvPicPr>
          <p:nvPr/>
        </p:nvPicPr>
        <p:blipFill>
          <a:blip r:embed="rId2">
            <a:extLst>
              <a:ext uri="{28A0092B-C50C-407E-A947-70E740481C1C}">
                <a14:useLocalDpi xmlns:a14="http://schemas.microsoft.com/office/drawing/2010/main" val="0"/>
              </a:ext>
            </a:extLst>
          </a:blip>
          <a:srcRect t="439" b="439"/>
          <a:stretch>
            <a:fillRect/>
          </a:stretch>
        </p:blipFill>
        <p:spPr>
          <a:xfrm>
            <a:off x="6095999" y="3717877"/>
            <a:ext cx="3800475" cy="2511474"/>
          </a:xfrm>
          <a:prstGeom prst="rect">
            <a:avLst/>
          </a:prstGeom>
        </p:spPr>
      </p:pic>
    </p:spTree>
    <p:extLst>
      <p:ext uri="{BB962C8B-B14F-4D97-AF65-F5344CB8AC3E}">
        <p14:creationId xmlns:p14="http://schemas.microsoft.com/office/powerpoint/2010/main" val="1371338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3" descr="Text&#10;&#10;Description automatically generated">
            <a:extLst>
              <a:ext uri="{FF2B5EF4-FFF2-40B4-BE49-F238E27FC236}">
                <a16:creationId xmlns:a16="http://schemas.microsoft.com/office/drawing/2014/main" id="{732932D5-473C-4EF4-9058-E4542346AA20}"/>
              </a:ext>
            </a:extLst>
          </p:cNvPr>
          <p:cNvPicPr>
            <a:picLocks noChangeAspect="1"/>
          </p:cNvPicPr>
          <p:nvPr/>
        </p:nvPicPr>
        <p:blipFill>
          <a:blip r:embed="rId2">
            <a:extLst>
              <a:ext uri="{28A0092B-C50C-407E-A947-70E740481C1C}">
                <a14:useLocalDpi xmlns:a14="http://schemas.microsoft.com/office/drawing/2010/main" val="0"/>
              </a:ext>
            </a:extLst>
          </a:blip>
          <a:srcRect t="26962" b="26962"/>
          <a:stretch>
            <a:fillRect/>
          </a:stretch>
        </p:blipFill>
        <p:spPr>
          <a:xfrm>
            <a:off x="1732305" y="3933825"/>
            <a:ext cx="10459695" cy="2409826"/>
          </a:xfrm>
          <a:prstGeom prst="rect">
            <a:avLst/>
          </a:prstGeom>
        </p:spPr>
      </p:pic>
      <p:sp>
        <p:nvSpPr>
          <p:cNvPr id="5" name="Rectangle 4">
            <a:extLst>
              <a:ext uri="{FF2B5EF4-FFF2-40B4-BE49-F238E27FC236}">
                <a16:creationId xmlns:a16="http://schemas.microsoft.com/office/drawing/2014/main" id="{C41B4F8C-2274-4718-ACB3-66D0D7A7774F}"/>
              </a:ext>
            </a:extLst>
          </p:cNvPr>
          <p:cNvSpPr/>
          <p:nvPr/>
        </p:nvSpPr>
        <p:spPr>
          <a:xfrm>
            <a:off x="0" y="0"/>
            <a:ext cx="125592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13D39BE7-1C6A-472C-8370-7824CF884470}"/>
              </a:ext>
            </a:extLst>
          </p:cNvPr>
          <p:cNvSpPr txBox="1"/>
          <p:nvPr/>
        </p:nvSpPr>
        <p:spPr>
          <a:xfrm>
            <a:off x="1732305" y="1859340"/>
            <a:ext cx="4363695" cy="1569660"/>
          </a:xfrm>
          <a:prstGeom prst="rect">
            <a:avLst/>
          </a:prstGeom>
          <a:noFill/>
        </p:spPr>
        <p:txBody>
          <a:bodyPr wrap="none" rtlCol="0">
            <a:spAutoFit/>
          </a:bodyPr>
          <a:lstStyle/>
          <a:p>
            <a:r>
              <a:rPr lang="en-US" sz="4800">
                <a:latin typeface="Poller One" panose="02010805070700060003" pitchFamily="2" charset="0"/>
              </a:rPr>
              <a:t>Discover</a:t>
            </a:r>
          </a:p>
          <a:p>
            <a:r>
              <a:rPr lang="en-US" sz="4800">
                <a:latin typeface="Poller One" panose="02010805070700060003" pitchFamily="2" charset="0"/>
              </a:rPr>
              <a:t>Handicraft</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2D80A840-878D-4A84-BB9A-FF93C21DA1AB}"/>
              </a:ext>
            </a:extLst>
          </p:cNvPr>
          <p:cNvSpPr txBox="1"/>
          <p:nvPr/>
        </p:nvSpPr>
        <p:spPr>
          <a:xfrm>
            <a:off x="6572376" y="1976198"/>
            <a:ext cx="4476624"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9" name="Oval 8">
            <a:extLst>
              <a:ext uri="{FF2B5EF4-FFF2-40B4-BE49-F238E27FC236}">
                <a16:creationId xmlns:a16="http://schemas.microsoft.com/office/drawing/2014/main" id="{A393136C-D3BB-4ECB-BC0A-3A6BF01D0A9A}"/>
              </a:ext>
            </a:extLst>
          </p:cNvPr>
          <p:cNvSpPr/>
          <p:nvPr/>
        </p:nvSpPr>
        <p:spPr>
          <a:xfrm>
            <a:off x="6428752" y="108781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7D804618-5403-4629-B39C-1FADDC590B07}"/>
              </a:ext>
            </a:extLst>
          </p:cNvPr>
          <p:cNvSpPr txBox="1"/>
          <p:nvPr/>
        </p:nvSpPr>
        <p:spPr>
          <a:xfrm>
            <a:off x="6572376" y="1231403"/>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7" name="Rectangle 6">
            <a:extLst>
              <a:ext uri="{FF2B5EF4-FFF2-40B4-BE49-F238E27FC236}">
                <a16:creationId xmlns:a16="http://schemas.microsoft.com/office/drawing/2014/main" id="{0A9C347A-D998-4EE2-8480-2EBCF28DDC5C}"/>
              </a:ext>
            </a:extLst>
          </p:cNvPr>
          <p:cNvSpPr/>
          <p:nvPr/>
        </p:nvSpPr>
        <p:spPr>
          <a:xfrm>
            <a:off x="932205" y="538424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9071411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37B9548-C22E-4B4C-9FDA-A6D05833E39E}"/>
              </a:ext>
            </a:extLst>
          </p:cNvPr>
          <p:cNvSpPr/>
          <p:nvPr/>
        </p:nvSpPr>
        <p:spPr>
          <a:xfrm>
            <a:off x="1197293" y="4258628"/>
            <a:ext cx="4410075" cy="1272539"/>
          </a:xfrm>
          <a:custGeom>
            <a:avLst/>
            <a:gdLst>
              <a:gd name="connsiteX0" fmla="*/ 0 w 4410075"/>
              <a:gd name="connsiteY0" fmla="*/ 0 h 1272539"/>
              <a:gd name="connsiteX1" fmla="*/ 4410075 w 4410075"/>
              <a:gd name="connsiteY1" fmla="*/ 0 h 1272539"/>
              <a:gd name="connsiteX2" fmla="*/ 4410075 w 4410075"/>
              <a:gd name="connsiteY2" fmla="*/ 1272540 h 1272539"/>
              <a:gd name="connsiteX3" fmla="*/ 0 w 4410075"/>
              <a:gd name="connsiteY3" fmla="*/ 1272540 h 1272539"/>
            </a:gdLst>
            <a:ahLst/>
            <a:cxnLst>
              <a:cxn ang="0">
                <a:pos x="connsiteX0" y="connsiteY0"/>
              </a:cxn>
              <a:cxn ang="0">
                <a:pos x="connsiteX1" y="connsiteY1"/>
              </a:cxn>
              <a:cxn ang="0">
                <a:pos x="connsiteX2" y="connsiteY2"/>
              </a:cxn>
              <a:cxn ang="0">
                <a:pos x="connsiteX3" y="connsiteY3"/>
              </a:cxn>
            </a:cxnLst>
            <a:rect l="l" t="t" r="r" b="b"/>
            <a:pathLst>
              <a:path w="4410075" h="1272539">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4" name="Freeform: Shape 3">
            <a:extLst>
              <a:ext uri="{FF2B5EF4-FFF2-40B4-BE49-F238E27FC236}">
                <a16:creationId xmlns:a16="http://schemas.microsoft.com/office/drawing/2014/main" id="{B907386C-C1A4-468E-A86D-CBC2CA00883A}"/>
              </a:ext>
            </a:extLst>
          </p:cNvPr>
          <p:cNvSpPr/>
          <p:nvPr/>
        </p:nvSpPr>
        <p:spPr>
          <a:xfrm>
            <a:off x="1197293" y="2304098"/>
            <a:ext cx="4410075" cy="1272540"/>
          </a:xfrm>
          <a:custGeom>
            <a:avLst/>
            <a:gdLst>
              <a:gd name="connsiteX0" fmla="*/ 0 w 4410075"/>
              <a:gd name="connsiteY0" fmla="*/ 0 h 1272540"/>
              <a:gd name="connsiteX1" fmla="*/ 4410075 w 4410075"/>
              <a:gd name="connsiteY1" fmla="*/ 0 h 1272540"/>
              <a:gd name="connsiteX2" fmla="*/ 4410075 w 4410075"/>
              <a:gd name="connsiteY2" fmla="*/ 1272540 h 1272540"/>
              <a:gd name="connsiteX3" fmla="*/ 0 w 4410075"/>
              <a:gd name="connsiteY3" fmla="*/ 1272540 h 1272540"/>
            </a:gdLst>
            <a:ahLst/>
            <a:cxnLst>
              <a:cxn ang="0">
                <a:pos x="connsiteX0" y="connsiteY0"/>
              </a:cxn>
              <a:cxn ang="0">
                <a:pos x="connsiteX1" y="connsiteY1"/>
              </a:cxn>
              <a:cxn ang="0">
                <a:pos x="connsiteX2" y="connsiteY2"/>
              </a:cxn>
              <a:cxn ang="0">
                <a:pos x="connsiteX3" y="connsiteY3"/>
              </a:cxn>
            </a:cxnLst>
            <a:rect l="l" t="t" r="r" b="b"/>
            <a:pathLst>
              <a:path w="4410075" h="1272540">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E26E0814-24A3-49B5-8B27-57B4684339D8}"/>
              </a:ext>
            </a:extLst>
          </p:cNvPr>
          <p:cNvSpPr/>
          <p:nvPr/>
        </p:nvSpPr>
        <p:spPr>
          <a:xfrm>
            <a:off x="6584633" y="1326833"/>
            <a:ext cx="4410074" cy="1272540"/>
          </a:xfrm>
          <a:custGeom>
            <a:avLst/>
            <a:gdLst>
              <a:gd name="connsiteX0" fmla="*/ 0 w 4410074"/>
              <a:gd name="connsiteY0" fmla="*/ 0 h 1272540"/>
              <a:gd name="connsiteX1" fmla="*/ 4410075 w 4410074"/>
              <a:gd name="connsiteY1" fmla="*/ 0 h 1272540"/>
              <a:gd name="connsiteX2" fmla="*/ 4410075 w 4410074"/>
              <a:gd name="connsiteY2" fmla="*/ 1272540 h 1272540"/>
              <a:gd name="connsiteX3" fmla="*/ 0 w 4410074"/>
              <a:gd name="connsiteY3" fmla="*/ 1272540 h 1272540"/>
            </a:gdLst>
            <a:ahLst/>
            <a:cxnLst>
              <a:cxn ang="0">
                <a:pos x="connsiteX0" y="connsiteY0"/>
              </a:cxn>
              <a:cxn ang="0">
                <a:pos x="connsiteX1" y="connsiteY1"/>
              </a:cxn>
              <a:cxn ang="0">
                <a:pos x="connsiteX2" y="connsiteY2"/>
              </a:cxn>
              <a:cxn ang="0">
                <a:pos x="connsiteX3" y="connsiteY3"/>
              </a:cxn>
            </a:cxnLst>
            <a:rect l="l" t="t" r="r" b="b"/>
            <a:pathLst>
              <a:path w="4410074" h="1272540">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EDA5BA6-4E51-40A3-BCA2-433036840F77}"/>
              </a:ext>
            </a:extLst>
          </p:cNvPr>
          <p:cNvSpPr/>
          <p:nvPr/>
        </p:nvSpPr>
        <p:spPr>
          <a:xfrm>
            <a:off x="6584633" y="3281363"/>
            <a:ext cx="4410074" cy="1272540"/>
          </a:xfrm>
          <a:custGeom>
            <a:avLst/>
            <a:gdLst>
              <a:gd name="connsiteX0" fmla="*/ 0 w 4410074"/>
              <a:gd name="connsiteY0" fmla="*/ 0 h 1272540"/>
              <a:gd name="connsiteX1" fmla="*/ 4410075 w 4410074"/>
              <a:gd name="connsiteY1" fmla="*/ 0 h 1272540"/>
              <a:gd name="connsiteX2" fmla="*/ 4410075 w 4410074"/>
              <a:gd name="connsiteY2" fmla="*/ 1272540 h 1272540"/>
              <a:gd name="connsiteX3" fmla="*/ 0 w 4410074"/>
              <a:gd name="connsiteY3" fmla="*/ 1272540 h 1272540"/>
            </a:gdLst>
            <a:ahLst/>
            <a:cxnLst>
              <a:cxn ang="0">
                <a:pos x="connsiteX0" y="connsiteY0"/>
              </a:cxn>
              <a:cxn ang="0">
                <a:pos x="connsiteX1" y="connsiteY1"/>
              </a:cxn>
              <a:cxn ang="0">
                <a:pos x="connsiteX2" y="connsiteY2"/>
              </a:cxn>
              <a:cxn ang="0">
                <a:pos x="connsiteX3" y="connsiteY3"/>
              </a:cxn>
            </a:cxnLst>
            <a:rect l="l" t="t" r="r" b="b"/>
            <a:pathLst>
              <a:path w="4410074" h="1272540">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FB173BDA-E9E9-4171-824E-9151BAD4C371}"/>
              </a:ext>
            </a:extLst>
          </p:cNvPr>
          <p:cNvSpPr/>
          <p:nvPr/>
        </p:nvSpPr>
        <p:spPr>
          <a:xfrm rot="18900000">
            <a:off x="5994197" y="1372282"/>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EB2A257B-EB89-417E-BB63-64C0DEF5E833}"/>
              </a:ext>
            </a:extLst>
          </p:cNvPr>
          <p:cNvSpPr/>
          <p:nvPr/>
        </p:nvSpPr>
        <p:spPr>
          <a:xfrm rot="18900000">
            <a:off x="5016865" y="2349498"/>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97FF0AEE-25D8-44FE-B726-55D7F0EDD8BA}"/>
              </a:ext>
            </a:extLst>
          </p:cNvPr>
          <p:cNvSpPr/>
          <p:nvPr/>
        </p:nvSpPr>
        <p:spPr>
          <a:xfrm rot="18900000">
            <a:off x="5994089" y="3326839"/>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1219C4E-05AE-4CB6-B297-4225C6C3B9CC}"/>
              </a:ext>
            </a:extLst>
          </p:cNvPr>
          <p:cNvSpPr/>
          <p:nvPr/>
        </p:nvSpPr>
        <p:spPr>
          <a:xfrm rot="18900000">
            <a:off x="5016750" y="4304056"/>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6116FC6F-3908-4CB1-8A7D-AB88379EC2D3}"/>
              </a:ext>
            </a:extLst>
          </p:cNvPr>
          <p:cNvSpPr/>
          <p:nvPr/>
        </p:nvSpPr>
        <p:spPr>
          <a:xfrm>
            <a:off x="6360187" y="3708083"/>
            <a:ext cx="449529" cy="419100"/>
          </a:xfrm>
          <a:custGeom>
            <a:avLst/>
            <a:gdLst>
              <a:gd name="connsiteX0" fmla="*/ 433996 w 449529"/>
              <a:gd name="connsiteY0" fmla="*/ 419100 h 419100"/>
              <a:gd name="connsiteX1" fmla="*/ 14896 w 449529"/>
              <a:gd name="connsiteY1" fmla="*/ 419100 h 419100"/>
              <a:gd name="connsiteX2" fmla="*/ 608 w 449529"/>
              <a:gd name="connsiteY2" fmla="*/ 400050 h 419100"/>
              <a:gd name="connsiteX3" fmla="*/ 50138 w 449529"/>
              <a:gd name="connsiteY3" fmla="*/ 220980 h 419100"/>
              <a:gd name="connsiteX4" fmla="*/ 179679 w 449529"/>
              <a:gd name="connsiteY4" fmla="*/ 298133 h 419100"/>
              <a:gd name="connsiteX5" fmla="*/ 179679 w 449529"/>
              <a:gd name="connsiteY5" fmla="*/ 314325 h 419100"/>
              <a:gd name="connsiteX6" fmla="*/ 194918 w 449529"/>
              <a:gd name="connsiteY6" fmla="*/ 329565 h 419100"/>
              <a:gd name="connsiteX7" fmla="*/ 254926 w 449529"/>
              <a:gd name="connsiteY7" fmla="*/ 329565 h 419100"/>
              <a:gd name="connsiteX8" fmla="*/ 270166 w 449529"/>
              <a:gd name="connsiteY8" fmla="*/ 314325 h 419100"/>
              <a:gd name="connsiteX9" fmla="*/ 270166 w 449529"/>
              <a:gd name="connsiteY9" fmla="*/ 298133 h 419100"/>
              <a:gd name="connsiteX10" fmla="*/ 399706 w 449529"/>
              <a:gd name="connsiteY10" fmla="*/ 220980 h 419100"/>
              <a:gd name="connsiteX11" fmla="*/ 449236 w 449529"/>
              <a:gd name="connsiteY11" fmla="*/ 400050 h 419100"/>
              <a:gd name="connsiteX12" fmla="*/ 433996 w 449529"/>
              <a:gd name="connsiteY12" fmla="*/ 419100 h 419100"/>
              <a:gd name="connsiteX13" fmla="*/ 54901 w 449529"/>
              <a:gd name="connsiteY13" fmla="*/ 186690 h 419100"/>
              <a:gd name="connsiteX14" fmla="*/ 59663 w 449529"/>
              <a:gd name="connsiteY14" fmla="*/ 104775 h 419100"/>
              <a:gd name="connsiteX15" fmla="*/ 74904 w 449529"/>
              <a:gd name="connsiteY15" fmla="*/ 89535 h 419100"/>
              <a:gd name="connsiteX16" fmla="*/ 134911 w 449529"/>
              <a:gd name="connsiteY16" fmla="*/ 89535 h 419100"/>
              <a:gd name="connsiteX17" fmla="*/ 224446 w 449529"/>
              <a:gd name="connsiteY17" fmla="*/ 0 h 419100"/>
              <a:gd name="connsiteX18" fmla="*/ 313981 w 449529"/>
              <a:gd name="connsiteY18" fmla="*/ 89535 h 419100"/>
              <a:gd name="connsiteX19" fmla="*/ 373988 w 449529"/>
              <a:gd name="connsiteY19" fmla="*/ 89535 h 419100"/>
              <a:gd name="connsiteX20" fmla="*/ 389229 w 449529"/>
              <a:gd name="connsiteY20" fmla="*/ 104775 h 419100"/>
              <a:gd name="connsiteX21" fmla="*/ 393991 w 449529"/>
              <a:gd name="connsiteY21" fmla="*/ 186690 h 419100"/>
              <a:gd name="connsiteX22" fmla="*/ 269213 w 449529"/>
              <a:gd name="connsiteY22" fmla="*/ 268605 h 419100"/>
              <a:gd name="connsiteX23" fmla="*/ 269213 w 449529"/>
              <a:gd name="connsiteY23" fmla="*/ 254318 h 419100"/>
              <a:gd name="connsiteX24" fmla="*/ 253974 w 449529"/>
              <a:gd name="connsiteY24" fmla="*/ 239078 h 419100"/>
              <a:gd name="connsiteX25" fmla="*/ 193966 w 449529"/>
              <a:gd name="connsiteY25" fmla="*/ 239078 h 419100"/>
              <a:gd name="connsiteX26" fmla="*/ 178726 w 449529"/>
              <a:gd name="connsiteY26" fmla="*/ 254318 h 419100"/>
              <a:gd name="connsiteX27" fmla="*/ 178726 w 449529"/>
              <a:gd name="connsiteY27" fmla="*/ 268605 h 419100"/>
              <a:gd name="connsiteX28" fmla="*/ 54901 w 449529"/>
              <a:gd name="connsiteY28" fmla="*/ 186690 h 419100"/>
              <a:gd name="connsiteX29" fmla="*/ 164438 w 449529"/>
              <a:gd name="connsiteY29" fmla="*/ 89535 h 419100"/>
              <a:gd name="connsiteX30" fmla="*/ 284454 w 449529"/>
              <a:gd name="connsiteY30" fmla="*/ 89535 h 419100"/>
              <a:gd name="connsiteX31" fmla="*/ 224446 w 449529"/>
              <a:gd name="connsiteY31" fmla="*/ 29528 h 419100"/>
              <a:gd name="connsiteX32" fmla="*/ 164438 w 449529"/>
              <a:gd name="connsiteY32" fmla="*/ 8953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9529" h="419100">
                <a:moveTo>
                  <a:pt x="433996" y="419100"/>
                </a:moveTo>
                <a:lnTo>
                  <a:pt x="14896" y="419100"/>
                </a:lnTo>
                <a:cubicBezTo>
                  <a:pt x="5371" y="419100"/>
                  <a:pt x="-2249" y="409575"/>
                  <a:pt x="608" y="400050"/>
                </a:cubicBezTo>
                <a:cubicBezTo>
                  <a:pt x="9181" y="368618"/>
                  <a:pt x="35851" y="309563"/>
                  <a:pt x="50138" y="220980"/>
                </a:cubicBezTo>
                <a:cubicBezTo>
                  <a:pt x="86333" y="259080"/>
                  <a:pt x="125386" y="292418"/>
                  <a:pt x="179679" y="298133"/>
                </a:cubicBezTo>
                <a:lnTo>
                  <a:pt x="179679" y="314325"/>
                </a:lnTo>
                <a:cubicBezTo>
                  <a:pt x="179679" y="322897"/>
                  <a:pt x="186346" y="329565"/>
                  <a:pt x="194918" y="329565"/>
                </a:cubicBezTo>
                <a:lnTo>
                  <a:pt x="254926" y="329565"/>
                </a:lnTo>
                <a:cubicBezTo>
                  <a:pt x="263499" y="329565"/>
                  <a:pt x="270166" y="322897"/>
                  <a:pt x="270166" y="314325"/>
                </a:cubicBezTo>
                <a:lnTo>
                  <a:pt x="270166" y="298133"/>
                </a:lnTo>
                <a:cubicBezTo>
                  <a:pt x="324458" y="292418"/>
                  <a:pt x="363511" y="258128"/>
                  <a:pt x="399706" y="220980"/>
                </a:cubicBezTo>
                <a:cubicBezTo>
                  <a:pt x="414946" y="311468"/>
                  <a:pt x="440663" y="366713"/>
                  <a:pt x="449236" y="400050"/>
                </a:cubicBezTo>
                <a:cubicBezTo>
                  <a:pt x="451141" y="409575"/>
                  <a:pt x="443521" y="419100"/>
                  <a:pt x="433996" y="419100"/>
                </a:cubicBezTo>
                <a:close/>
                <a:moveTo>
                  <a:pt x="54901" y="186690"/>
                </a:moveTo>
                <a:cubicBezTo>
                  <a:pt x="57758" y="160972"/>
                  <a:pt x="59663" y="134303"/>
                  <a:pt x="59663" y="104775"/>
                </a:cubicBezTo>
                <a:cubicBezTo>
                  <a:pt x="59663" y="96203"/>
                  <a:pt x="66331" y="89535"/>
                  <a:pt x="74904" y="89535"/>
                </a:cubicBezTo>
                <a:lnTo>
                  <a:pt x="134911" y="89535"/>
                </a:lnTo>
                <a:cubicBezTo>
                  <a:pt x="134911" y="40005"/>
                  <a:pt x="174916" y="0"/>
                  <a:pt x="224446" y="0"/>
                </a:cubicBezTo>
                <a:cubicBezTo>
                  <a:pt x="273976" y="0"/>
                  <a:pt x="313981" y="40005"/>
                  <a:pt x="313981" y="89535"/>
                </a:cubicBezTo>
                <a:lnTo>
                  <a:pt x="373988" y="89535"/>
                </a:lnTo>
                <a:cubicBezTo>
                  <a:pt x="382561" y="89535"/>
                  <a:pt x="389229" y="96203"/>
                  <a:pt x="389229" y="104775"/>
                </a:cubicBezTo>
                <a:cubicBezTo>
                  <a:pt x="389229" y="134303"/>
                  <a:pt x="391133" y="160972"/>
                  <a:pt x="393991" y="186690"/>
                </a:cubicBezTo>
                <a:cubicBezTo>
                  <a:pt x="377799" y="190500"/>
                  <a:pt x="338746" y="259080"/>
                  <a:pt x="269213" y="268605"/>
                </a:cubicBezTo>
                <a:lnTo>
                  <a:pt x="269213" y="254318"/>
                </a:lnTo>
                <a:cubicBezTo>
                  <a:pt x="269213" y="245745"/>
                  <a:pt x="262546" y="239078"/>
                  <a:pt x="253974" y="239078"/>
                </a:cubicBezTo>
                <a:lnTo>
                  <a:pt x="193966" y="239078"/>
                </a:lnTo>
                <a:cubicBezTo>
                  <a:pt x="185393" y="239078"/>
                  <a:pt x="178726" y="245745"/>
                  <a:pt x="178726" y="254318"/>
                </a:cubicBezTo>
                <a:lnTo>
                  <a:pt x="178726" y="268605"/>
                </a:lnTo>
                <a:cubicBezTo>
                  <a:pt x="110146" y="259080"/>
                  <a:pt x="71093" y="190500"/>
                  <a:pt x="54901" y="186690"/>
                </a:cubicBezTo>
                <a:close/>
                <a:moveTo>
                  <a:pt x="164438" y="89535"/>
                </a:moveTo>
                <a:lnTo>
                  <a:pt x="284454" y="89535"/>
                </a:lnTo>
                <a:cubicBezTo>
                  <a:pt x="284454" y="56197"/>
                  <a:pt x="257783" y="29528"/>
                  <a:pt x="224446" y="29528"/>
                </a:cubicBezTo>
                <a:cubicBezTo>
                  <a:pt x="191108" y="29528"/>
                  <a:pt x="164438" y="56197"/>
                  <a:pt x="164438" y="89535"/>
                </a:cubicBezTo>
                <a:close/>
              </a:path>
            </a:pathLst>
          </a:custGeom>
          <a:solidFill>
            <a:schemeClr val="tx1"/>
          </a:solid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24F8BA78-AB97-40CE-9C5D-800767DD1670}"/>
              </a:ext>
            </a:extLst>
          </p:cNvPr>
          <p:cNvSpPr/>
          <p:nvPr/>
        </p:nvSpPr>
        <p:spPr>
          <a:xfrm>
            <a:off x="5382577" y="4671061"/>
            <a:ext cx="448627" cy="448627"/>
          </a:xfrm>
          <a:custGeom>
            <a:avLst/>
            <a:gdLst>
              <a:gd name="connsiteX0" fmla="*/ 424815 w 448627"/>
              <a:gd name="connsiteY0" fmla="*/ 212407 h 448627"/>
              <a:gd name="connsiteX1" fmla="*/ 419100 w 448627"/>
              <a:gd name="connsiteY1" fmla="*/ 217170 h 448627"/>
              <a:gd name="connsiteX2" fmla="*/ 394335 w 448627"/>
              <a:gd name="connsiteY2" fmla="*/ 150495 h 448627"/>
              <a:gd name="connsiteX3" fmla="*/ 427672 w 448627"/>
              <a:gd name="connsiteY3" fmla="*/ 124778 h 448627"/>
              <a:gd name="connsiteX4" fmla="*/ 446722 w 448627"/>
              <a:gd name="connsiteY4" fmla="*/ 59055 h 448627"/>
              <a:gd name="connsiteX5" fmla="*/ 430530 w 448627"/>
              <a:gd name="connsiteY5" fmla="*/ 45720 h 448627"/>
              <a:gd name="connsiteX6" fmla="*/ 352425 w 448627"/>
              <a:gd name="connsiteY6" fmla="*/ 117157 h 448627"/>
              <a:gd name="connsiteX7" fmla="*/ 300038 w 448627"/>
              <a:gd name="connsiteY7" fmla="*/ 104775 h 448627"/>
              <a:gd name="connsiteX8" fmla="*/ 269558 w 448627"/>
              <a:gd name="connsiteY8" fmla="*/ 108585 h 448627"/>
              <a:gd name="connsiteX9" fmla="*/ 150495 w 448627"/>
              <a:gd name="connsiteY9" fmla="*/ 0 h 448627"/>
              <a:gd name="connsiteX10" fmla="*/ 30480 w 448627"/>
              <a:gd name="connsiteY10" fmla="*/ 120015 h 448627"/>
              <a:gd name="connsiteX11" fmla="*/ 30480 w 448627"/>
              <a:gd name="connsiteY11" fmla="*/ 217170 h 448627"/>
              <a:gd name="connsiteX12" fmla="*/ 24765 w 448627"/>
              <a:gd name="connsiteY12" fmla="*/ 212407 h 448627"/>
              <a:gd name="connsiteX13" fmla="*/ 0 w 448627"/>
              <a:gd name="connsiteY13" fmla="*/ 223838 h 448627"/>
              <a:gd name="connsiteX14" fmla="*/ 0 w 448627"/>
              <a:gd name="connsiteY14" fmla="*/ 403860 h 448627"/>
              <a:gd name="connsiteX15" fmla="*/ 44768 w 448627"/>
              <a:gd name="connsiteY15" fmla="*/ 448628 h 448627"/>
              <a:gd name="connsiteX16" fmla="*/ 403860 w 448627"/>
              <a:gd name="connsiteY16" fmla="*/ 448628 h 448627"/>
              <a:gd name="connsiteX17" fmla="*/ 448628 w 448627"/>
              <a:gd name="connsiteY17" fmla="*/ 403860 h 448627"/>
              <a:gd name="connsiteX18" fmla="*/ 448628 w 448627"/>
              <a:gd name="connsiteY18" fmla="*/ 223838 h 448627"/>
              <a:gd name="connsiteX19" fmla="*/ 424815 w 448627"/>
              <a:gd name="connsiteY19" fmla="*/ 212407 h 448627"/>
              <a:gd name="connsiteX20" fmla="*/ 239078 w 448627"/>
              <a:gd name="connsiteY20" fmla="*/ 252413 h 448627"/>
              <a:gd name="connsiteX21" fmla="*/ 223838 w 448627"/>
              <a:gd name="connsiteY21" fmla="*/ 264795 h 448627"/>
              <a:gd name="connsiteX22" fmla="*/ 158115 w 448627"/>
              <a:gd name="connsiteY22" fmla="*/ 212407 h 448627"/>
              <a:gd name="connsiteX23" fmla="*/ 138113 w 448627"/>
              <a:gd name="connsiteY23" fmla="*/ 213360 h 448627"/>
              <a:gd name="connsiteX24" fmla="*/ 87630 w 448627"/>
              <a:gd name="connsiteY24" fmla="*/ 263843 h 448627"/>
              <a:gd name="connsiteX25" fmla="*/ 59055 w 448627"/>
              <a:gd name="connsiteY25" fmla="*/ 240982 h 448627"/>
              <a:gd name="connsiteX26" fmla="*/ 59055 w 448627"/>
              <a:gd name="connsiteY26" fmla="*/ 119063 h 448627"/>
              <a:gd name="connsiteX27" fmla="*/ 148590 w 448627"/>
              <a:gd name="connsiteY27" fmla="*/ 29528 h 448627"/>
              <a:gd name="connsiteX28" fmla="*/ 238125 w 448627"/>
              <a:gd name="connsiteY28" fmla="*/ 119063 h 448627"/>
              <a:gd name="connsiteX29" fmla="*/ 238125 w 448627"/>
              <a:gd name="connsiteY29" fmla="*/ 252413 h 448627"/>
              <a:gd name="connsiteX30" fmla="*/ 386715 w 448627"/>
              <a:gd name="connsiteY30" fmla="*/ 241935 h 448627"/>
              <a:gd name="connsiteX31" fmla="*/ 360045 w 448627"/>
              <a:gd name="connsiteY31" fmla="*/ 262890 h 448627"/>
              <a:gd name="connsiteX32" fmla="*/ 309563 w 448627"/>
              <a:gd name="connsiteY32" fmla="*/ 212407 h 448627"/>
              <a:gd name="connsiteX33" fmla="*/ 289560 w 448627"/>
              <a:gd name="connsiteY33" fmla="*/ 211455 h 448627"/>
              <a:gd name="connsiteX34" fmla="*/ 268605 w 448627"/>
              <a:gd name="connsiteY34" fmla="*/ 227647 h 448627"/>
              <a:gd name="connsiteX35" fmla="*/ 268605 w 448627"/>
              <a:gd name="connsiteY35" fmla="*/ 138113 h 448627"/>
              <a:gd name="connsiteX36" fmla="*/ 298133 w 448627"/>
              <a:gd name="connsiteY36" fmla="*/ 132397 h 448627"/>
              <a:gd name="connsiteX37" fmla="*/ 387668 w 448627"/>
              <a:gd name="connsiteY37" fmla="*/ 221932 h 448627"/>
              <a:gd name="connsiteX38" fmla="*/ 386715 w 448627"/>
              <a:gd name="connsiteY38" fmla="*/ 241935 h 448627"/>
              <a:gd name="connsiteX39" fmla="*/ 179070 w 448627"/>
              <a:gd name="connsiteY39" fmla="*/ 88582 h 448627"/>
              <a:gd name="connsiteX40" fmla="*/ 163830 w 448627"/>
              <a:gd name="connsiteY40" fmla="*/ 103822 h 448627"/>
              <a:gd name="connsiteX41" fmla="*/ 134303 w 448627"/>
              <a:gd name="connsiteY41" fmla="*/ 103822 h 448627"/>
              <a:gd name="connsiteX42" fmla="*/ 119063 w 448627"/>
              <a:gd name="connsiteY42" fmla="*/ 88582 h 448627"/>
              <a:gd name="connsiteX43" fmla="*/ 134303 w 448627"/>
              <a:gd name="connsiteY43" fmla="*/ 73343 h 448627"/>
              <a:gd name="connsiteX44" fmla="*/ 163830 w 448627"/>
              <a:gd name="connsiteY44" fmla="*/ 73343 h 448627"/>
              <a:gd name="connsiteX45" fmla="*/ 179070 w 448627"/>
              <a:gd name="connsiteY45" fmla="*/ 88582 h 448627"/>
              <a:gd name="connsiteX46" fmla="*/ 179070 w 448627"/>
              <a:gd name="connsiteY46" fmla="*/ 163830 h 448627"/>
              <a:gd name="connsiteX47" fmla="*/ 163830 w 448627"/>
              <a:gd name="connsiteY47" fmla="*/ 179070 h 448627"/>
              <a:gd name="connsiteX48" fmla="*/ 134303 w 448627"/>
              <a:gd name="connsiteY48" fmla="*/ 179070 h 448627"/>
              <a:gd name="connsiteX49" fmla="*/ 119063 w 448627"/>
              <a:gd name="connsiteY49" fmla="*/ 163830 h 448627"/>
              <a:gd name="connsiteX50" fmla="*/ 134303 w 448627"/>
              <a:gd name="connsiteY50" fmla="*/ 148590 h 448627"/>
              <a:gd name="connsiteX51" fmla="*/ 163830 w 448627"/>
              <a:gd name="connsiteY51" fmla="*/ 148590 h 448627"/>
              <a:gd name="connsiteX52" fmla="*/ 179070 w 448627"/>
              <a:gd name="connsiteY52" fmla="*/ 163830 h 4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48627" h="448627">
                <a:moveTo>
                  <a:pt x="424815" y="212407"/>
                </a:moveTo>
                <a:lnTo>
                  <a:pt x="419100" y="217170"/>
                </a:lnTo>
                <a:cubicBezTo>
                  <a:pt x="417195" y="192405"/>
                  <a:pt x="408622" y="169545"/>
                  <a:pt x="394335" y="150495"/>
                </a:cubicBezTo>
                <a:cubicBezTo>
                  <a:pt x="407670" y="144780"/>
                  <a:pt x="419100" y="136207"/>
                  <a:pt x="427672" y="124778"/>
                </a:cubicBezTo>
                <a:cubicBezTo>
                  <a:pt x="442913" y="105728"/>
                  <a:pt x="449580" y="82868"/>
                  <a:pt x="446722" y="59055"/>
                </a:cubicBezTo>
                <a:cubicBezTo>
                  <a:pt x="445770" y="50482"/>
                  <a:pt x="438150" y="44768"/>
                  <a:pt x="430530" y="45720"/>
                </a:cubicBezTo>
                <a:cubicBezTo>
                  <a:pt x="390525" y="49530"/>
                  <a:pt x="360045" y="80010"/>
                  <a:pt x="352425" y="117157"/>
                </a:cubicBezTo>
                <a:cubicBezTo>
                  <a:pt x="336233" y="109538"/>
                  <a:pt x="319088" y="104775"/>
                  <a:pt x="300038" y="104775"/>
                </a:cubicBezTo>
                <a:cubicBezTo>
                  <a:pt x="289560" y="104775"/>
                  <a:pt x="279083" y="106680"/>
                  <a:pt x="269558" y="108585"/>
                </a:cubicBezTo>
                <a:cubicBezTo>
                  <a:pt x="263843" y="47625"/>
                  <a:pt x="212408" y="0"/>
                  <a:pt x="150495" y="0"/>
                </a:cubicBezTo>
                <a:cubicBezTo>
                  <a:pt x="84772" y="0"/>
                  <a:pt x="30480" y="53340"/>
                  <a:pt x="30480" y="120015"/>
                </a:cubicBezTo>
                <a:lnTo>
                  <a:pt x="30480" y="217170"/>
                </a:lnTo>
                <a:lnTo>
                  <a:pt x="24765" y="212407"/>
                </a:lnTo>
                <a:cubicBezTo>
                  <a:pt x="15240" y="204788"/>
                  <a:pt x="0" y="211455"/>
                  <a:pt x="0" y="223838"/>
                </a:cubicBezTo>
                <a:lnTo>
                  <a:pt x="0" y="403860"/>
                </a:lnTo>
                <a:cubicBezTo>
                  <a:pt x="0" y="428625"/>
                  <a:pt x="20003" y="448628"/>
                  <a:pt x="44768" y="448628"/>
                </a:cubicBezTo>
                <a:lnTo>
                  <a:pt x="403860" y="448628"/>
                </a:lnTo>
                <a:cubicBezTo>
                  <a:pt x="428625" y="448628"/>
                  <a:pt x="448628" y="428625"/>
                  <a:pt x="448628" y="403860"/>
                </a:cubicBezTo>
                <a:lnTo>
                  <a:pt x="448628" y="223838"/>
                </a:lnTo>
                <a:cubicBezTo>
                  <a:pt x="448628" y="211455"/>
                  <a:pt x="434340" y="203835"/>
                  <a:pt x="424815" y="212407"/>
                </a:cubicBezTo>
                <a:close/>
                <a:moveTo>
                  <a:pt x="239078" y="252413"/>
                </a:moveTo>
                <a:lnTo>
                  <a:pt x="223838" y="264795"/>
                </a:lnTo>
                <a:lnTo>
                  <a:pt x="158115" y="212407"/>
                </a:lnTo>
                <a:cubicBezTo>
                  <a:pt x="152400" y="207645"/>
                  <a:pt x="143828" y="208597"/>
                  <a:pt x="138113" y="213360"/>
                </a:cubicBezTo>
                <a:lnTo>
                  <a:pt x="87630" y="263843"/>
                </a:lnTo>
                <a:lnTo>
                  <a:pt x="59055" y="240982"/>
                </a:lnTo>
                <a:lnTo>
                  <a:pt x="59055" y="119063"/>
                </a:lnTo>
                <a:cubicBezTo>
                  <a:pt x="59055" y="69532"/>
                  <a:pt x="99060" y="29528"/>
                  <a:pt x="148590" y="29528"/>
                </a:cubicBezTo>
                <a:cubicBezTo>
                  <a:pt x="198120" y="29528"/>
                  <a:pt x="238125" y="69532"/>
                  <a:pt x="238125" y="119063"/>
                </a:cubicBezTo>
                <a:lnTo>
                  <a:pt x="238125" y="252413"/>
                </a:lnTo>
                <a:close/>
                <a:moveTo>
                  <a:pt x="386715" y="241935"/>
                </a:moveTo>
                <a:lnTo>
                  <a:pt x="360045" y="262890"/>
                </a:lnTo>
                <a:lnTo>
                  <a:pt x="309563" y="212407"/>
                </a:lnTo>
                <a:cubicBezTo>
                  <a:pt x="303847" y="206693"/>
                  <a:pt x="295275" y="206693"/>
                  <a:pt x="289560" y="211455"/>
                </a:cubicBezTo>
                <a:lnTo>
                  <a:pt x="268605" y="227647"/>
                </a:lnTo>
                <a:lnTo>
                  <a:pt x="268605" y="138113"/>
                </a:lnTo>
                <a:cubicBezTo>
                  <a:pt x="278130" y="134303"/>
                  <a:pt x="288608" y="132397"/>
                  <a:pt x="298133" y="132397"/>
                </a:cubicBezTo>
                <a:cubicBezTo>
                  <a:pt x="347663" y="132397"/>
                  <a:pt x="387668" y="172403"/>
                  <a:pt x="387668" y="221932"/>
                </a:cubicBezTo>
                <a:cubicBezTo>
                  <a:pt x="388620" y="229553"/>
                  <a:pt x="388620" y="236220"/>
                  <a:pt x="386715" y="241935"/>
                </a:cubicBezTo>
                <a:close/>
                <a:moveTo>
                  <a:pt x="179070" y="88582"/>
                </a:moveTo>
                <a:cubicBezTo>
                  <a:pt x="179070" y="97155"/>
                  <a:pt x="172403" y="103822"/>
                  <a:pt x="163830" y="103822"/>
                </a:cubicBezTo>
                <a:lnTo>
                  <a:pt x="134303" y="103822"/>
                </a:lnTo>
                <a:cubicBezTo>
                  <a:pt x="125730" y="103822"/>
                  <a:pt x="119063" y="97155"/>
                  <a:pt x="119063" y="88582"/>
                </a:cubicBezTo>
                <a:cubicBezTo>
                  <a:pt x="119063" y="80010"/>
                  <a:pt x="125730" y="73343"/>
                  <a:pt x="134303" y="73343"/>
                </a:cubicBezTo>
                <a:lnTo>
                  <a:pt x="163830" y="73343"/>
                </a:lnTo>
                <a:cubicBezTo>
                  <a:pt x="172403" y="74295"/>
                  <a:pt x="179070" y="80963"/>
                  <a:pt x="179070" y="88582"/>
                </a:cubicBezTo>
                <a:close/>
                <a:moveTo>
                  <a:pt x="179070" y="163830"/>
                </a:moveTo>
                <a:cubicBezTo>
                  <a:pt x="179070" y="172403"/>
                  <a:pt x="172403" y="179070"/>
                  <a:pt x="163830" y="179070"/>
                </a:cubicBezTo>
                <a:lnTo>
                  <a:pt x="134303" y="179070"/>
                </a:lnTo>
                <a:cubicBezTo>
                  <a:pt x="125730" y="179070"/>
                  <a:pt x="119063" y="172403"/>
                  <a:pt x="119063" y="163830"/>
                </a:cubicBezTo>
                <a:cubicBezTo>
                  <a:pt x="119063" y="155257"/>
                  <a:pt x="125730" y="148590"/>
                  <a:pt x="134303" y="148590"/>
                </a:cubicBezTo>
                <a:lnTo>
                  <a:pt x="163830" y="148590"/>
                </a:lnTo>
                <a:cubicBezTo>
                  <a:pt x="172403" y="148590"/>
                  <a:pt x="179070" y="155257"/>
                  <a:pt x="179070" y="163830"/>
                </a:cubicBezTo>
                <a:close/>
              </a:path>
            </a:pathLst>
          </a:custGeom>
          <a:solidFill>
            <a:schemeClr val="tx1"/>
          </a:solid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A02C42EE-A0B0-4C3D-9DAE-86D49105A41C}"/>
              </a:ext>
            </a:extLst>
          </p:cNvPr>
          <p:cNvSpPr/>
          <p:nvPr/>
        </p:nvSpPr>
        <p:spPr>
          <a:xfrm>
            <a:off x="6361748" y="1738313"/>
            <a:ext cx="446722" cy="447675"/>
          </a:xfrm>
          <a:custGeom>
            <a:avLst/>
            <a:gdLst>
              <a:gd name="connsiteX0" fmla="*/ 432435 w 446722"/>
              <a:gd name="connsiteY0" fmla="*/ 299085 h 447675"/>
              <a:gd name="connsiteX1" fmla="*/ 402907 w 446722"/>
              <a:gd name="connsiteY1" fmla="*/ 299085 h 447675"/>
              <a:gd name="connsiteX2" fmla="*/ 402907 w 446722"/>
              <a:gd name="connsiteY2" fmla="*/ 29527 h 447675"/>
              <a:gd name="connsiteX3" fmla="*/ 373380 w 446722"/>
              <a:gd name="connsiteY3" fmla="*/ 0 h 447675"/>
              <a:gd name="connsiteX4" fmla="*/ 88582 w 446722"/>
              <a:gd name="connsiteY4" fmla="*/ 0 h 447675"/>
              <a:gd name="connsiteX5" fmla="*/ 59055 w 446722"/>
              <a:gd name="connsiteY5" fmla="*/ 29527 h 447675"/>
              <a:gd name="connsiteX6" fmla="*/ 59055 w 446722"/>
              <a:gd name="connsiteY6" fmla="*/ 59055 h 447675"/>
              <a:gd name="connsiteX7" fmla="*/ 29527 w 446722"/>
              <a:gd name="connsiteY7" fmla="*/ 59055 h 447675"/>
              <a:gd name="connsiteX8" fmla="*/ 0 w 446722"/>
              <a:gd name="connsiteY8" fmla="*/ 88583 h 447675"/>
              <a:gd name="connsiteX9" fmla="*/ 0 w 446722"/>
              <a:gd name="connsiteY9" fmla="*/ 418148 h 447675"/>
              <a:gd name="connsiteX10" fmla="*/ 29527 w 446722"/>
              <a:gd name="connsiteY10" fmla="*/ 447675 h 447675"/>
              <a:gd name="connsiteX11" fmla="*/ 312420 w 446722"/>
              <a:gd name="connsiteY11" fmla="*/ 447675 h 447675"/>
              <a:gd name="connsiteX12" fmla="*/ 341947 w 446722"/>
              <a:gd name="connsiteY12" fmla="*/ 418148 h 447675"/>
              <a:gd name="connsiteX13" fmla="*/ 341947 w 446722"/>
              <a:gd name="connsiteY13" fmla="*/ 389573 h 447675"/>
              <a:gd name="connsiteX14" fmla="*/ 386715 w 446722"/>
              <a:gd name="connsiteY14" fmla="*/ 389573 h 447675"/>
              <a:gd name="connsiteX15" fmla="*/ 446722 w 446722"/>
              <a:gd name="connsiteY15" fmla="*/ 329565 h 447675"/>
              <a:gd name="connsiteX16" fmla="*/ 446722 w 446722"/>
              <a:gd name="connsiteY16" fmla="*/ 314325 h 447675"/>
              <a:gd name="connsiteX17" fmla="*/ 432435 w 446722"/>
              <a:gd name="connsiteY17" fmla="*/ 299085 h 447675"/>
              <a:gd name="connsiteX18" fmla="*/ 282893 w 446722"/>
              <a:gd name="connsiteY18" fmla="*/ 74295 h 447675"/>
              <a:gd name="connsiteX19" fmla="*/ 327660 w 446722"/>
              <a:gd name="connsiteY19" fmla="*/ 74295 h 447675"/>
              <a:gd name="connsiteX20" fmla="*/ 342900 w 446722"/>
              <a:gd name="connsiteY20" fmla="*/ 89535 h 447675"/>
              <a:gd name="connsiteX21" fmla="*/ 327660 w 446722"/>
              <a:gd name="connsiteY21" fmla="*/ 104775 h 447675"/>
              <a:gd name="connsiteX22" fmla="*/ 282893 w 446722"/>
              <a:gd name="connsiteY22" fmla="*/ 104775 h 447675"/>
              <a:gd name="connsiteX23" fmla="*/ 267652 w 446722"/>
              <a:gd name="connsiteY23" fmla="*/ 89535 h 447675"/>
              <a:gd name="connsiteX24" fmla="*/ 282893 w 446722"/>
              <a:gd name="connsiteY24" fmla="*/ 74295 h 447675"/>
              <a:gd name="connsiteX25" fmla="*/ 282893 w 446722"/>
              <a:gd name="connsiteY25" fmla="*/ 149543 h 447675"/>
              <a:gd name="connsiteX26" fmla="*/ 327660 w 446722"/>
              <a:gd name="connsiteY26" fmla="*/ 149543 h 447675"/>
              <a:gd name="connsiteX27" fmla="*/ 342900 w 446722"/>
              <a:gd name="connsiteY27" fmla="*/ 164783 h 447675"/>
              <a:gd name="connsiteX28" fmla="*/ 327660 w 446722"/>
              <a:gd name="connsiteY28" fmla="*/ 180023 h 447675"/>
              <a:gd name="connsiteX29" fmla="*/ 282893 w 446722"/>
              <a:gd name="connsiteY29" fmla="*/ 180023 h 447675"/>
              <a:gd name="connsiteX30" fmla="*/ 267652 w 446722"/>
              <a:gd name="connsiteY30" fmla="*/ 164783 h 447675"/>
              <a:gd name="connsiteX31" fmla="*/ 282893 w 446722"/>
              <a:gd name="connsiteY31" fmla="*/ 149543 h 447675"/>
              <a:gd name="connsiteX32" fmla="*/ 118110 w 446722"/>
              <a:gd name="connsiteY32" fmla="*/ 89535 h 447675"/>
              <a:gd name="connsiteX33" fmla="*/ 133350 w 446722"/>
              <a:gd name="connsiteY33" fmla="*/ 74295 h 447675"/>
              <a:gd name="connsiteX34" fmla="*/ 222885 w 446722"/>
              <a:gd name="connsiteY34" fmla="*/ 74295 h 447675"/>
              <a:gd name="connsiteX35" fmla="*/ 238125 w 446722"/>
              <a:gd name="connsiteY35" fmla="*/ 89535 h 447675"/>
              <a:gd name="connsiteX36" fmla="*/ 238125 w 446722"/>
              <a:gd name="connsiteY36" fmla="*/ 164783 h 447675"/>
              <a:gd name="connsiteX37" fmla="*/ 222885 w 446722"/>
              <a:gd name="connsiteY37" fmla="*/ 180023 h 447675"/>
              <a:gd name="connsiteX38" fmla="*/ 133350 w 446722"/>
              <a:gd name="connsiteY38" fmla="*/ 180023 h 447675"/>
              <a:gd name="connsiteX39" fmla="*/ 118110 w 446722"/>
              <a:gd name="connsiteY39" fmla="*/ 164783 h 447675"/>
              <a:gd name="connsiteX40" fmla="*/ 118110 w 446722"/>
              <a:gd name="connsiteY40" fmla="*/ 89535 h 447675"/>
              <a:gd name="connsiteX41" fmla="*/ 132397 w 446722"/>
              <a:gd name="connsiteY41" fmla="*/ 224790 h 447675"/>
              <a:gd name="connsiteX42" fmla="*/ 326707 w 446722"/>
              <a:gd name="connsiteY42" fmla="*/ 224790 h 447675"/>
              <a:gd name="connsiteX43" fmla="*/ 341947 w 446722"/>
              <a:gd name="connsiteY43" fmla="*/ 240030 h 447675"/>
              <a:gd name="connsiteX44" fmla="*/ 326707 w 446722"/>
              <a:gd name="connsiteY44" fmla="*/ 255270 h 447675"/>
              <a:gd name="connsiteX45" fmla="*/ 132397 w 446722"/>
              <a:gd name="connsiteY45" fmla="*/ 255270 h 447675"/>
              <a:gd name="connsiteX46" fmla="*/ 117157 w 446722"/>
              <a:gd name="connsiteY46" fmla="*/ 240030 h 447675"/>
              <a:gd name="connsiteX47" fmla="*/ 132397 w 446722"/>
              <a:gd name="connsiteY47" fmla="*/ 224790 h 447675"/>
              <a:gd name="connsiteX48" fmla="*/ 312420 w 446722"/>
              <a:gd name="connsiteY48" fmla="*/ 419100 h 447675"/>
              <a:gd name="connsiteX49" fmla="*/ 27622 w 446722"/>
              <a:gd name="connsiteY49" fmla="*/ 419100 h 447675"/>
              <a:gd name="connsiteX50" fmla="*/ 27622 w 446722"/>
              <a:gd name="connsiteY50" fmla="*/ 89535 h 447675"/>
              <a:gd name="connsiteX51" fmla="*/ 57150 w 446722"/>
              <a:gd name="connsiteY51" fmla="*/ 89535 h 447675"/>
              <a:gd name="connsiteX52" fmla="*/ 57150 w 446722"/>
              <a:gd name="connsiteY52" fmla="*/ 326708 h 447675"/>
              <a:gd name="connsiteX53" fmla="*/ 114300 w 446722"/>
              <a:gd name="connsiteY53" fmla="*/ 388620 h 447675"/>
              <a:gd name="connsiteX54" fmla="*/ 312420 w 446722"/>
              <a:gd name="connsiteY54" fmla="*/ 388620 h 447675"/>
              <a:gd name="connsiteX55" fmla="*/ 312420 w 446722"/>
              <a:gd name="connsiteY55" fmla="*/ 419100 h 447675"/>
              <a:gd name="connsiteX56" fmla="*/ 387668 w 446722"/>
              <a:gd name="connsiteY56" fmla="*/ 359093 h 447675"/>
              <a:gd name="connsiteX57" fmla="*/ 169545 w 446722"/>
              <a:gd name="connsiteY57" fmla="*/ 359093 h 447675"/>
              <a:gd name="connsiteX58" fmla="*/ 177165 w 446722"/>
              <a:gd name="connsiteY58" fmla="*/ 329565 h 447675"/>
              <a:gd name="connsiteX59" fmla="*/ 417195 w 446722"/>
              <a:gd name="connsiteY59" fmla="*/ 329565 h 447675"/>
              <a:gd name="connsiteX60" fmla="*/ 387668 w 446722"/>
              <a:gd name="connsiteY60" fmla="*/ 359093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46722" h="447675">
                <a:moveTo>
                  <a:pt x="432435" y="299085"/>
                </a:moveTo>
                <a:lnTo>
                  <a:pt x="402907" y="299085"/>
                </a:lnTo>
                <a:lnTo>
                  <a:pt x="402907" y="29527"/>
                </a:lnTo>
                <a:cubicBezTo>
                  <a:pt x="402907" y="13335"/>
                  <a:pt x="389572" y="0"/>
                  <a:pt x="373380" y="0"/>
                </a:cubicBezTo>
                <a:lnTo>
                  <a:pt x="88582" y="0"/>
                </a:lnTo>
                <a:cubicBezTo>
                  <a:pt x="72390" y="0"/>
                  <a:pt x="59055" y="13335"/>
                  <a:pt x="59055" y="29527"/>
                </a:cubicBezTo>
                <a:lnTo>
                  <a:pt x="59055" y="59055"/>
                </a:lnTo>
                <a:lnTo>
                  <a:pt x="29527" y="59055"/>
                </a:lnTo>
                <a:cubicBezTo>
                  <a:pt x="13335" y="59055"/>
                  <a:pt x="0" y="72390"/>
                  <a:pt x="0" y="88583"/>
                </a:cubicBezTo>
                <a:lnTo>
                  <a:pt x="0" y="418148"/>
                </a:lnTo>
                <a:cubicBezTo>
                  <a:pt x="0" y="434340"/>
                  <a:pt x="13335" y="447675"/>
                  <a:pt x="29527" y="447675"/>
                </a:cubicBezTo>
                <a:lnTo>
                  <a:pt x="312420" y="447675"/>
                </a:lnTo>
                <a:cubicBezTo>
                  <a:pt x="328613" y="447675"/>
                  <a:pt x="341947" y="434340"/>
                  <a:pt x="341947" y="418148"/>
                </a:cubicBezTo>
                <a:lnTo>
                  <a:pt x="341947" y="389573"/>
                </a:lnTo>
                <a:lnTo>
                  <a:pt x="386715" y="389573"/>
                </a:lnTo>
                <a:cubicBezTo>
                  <a:pt x="420052" y="389573"/>
                  <a:pt x="446722" y="362903"/>
                  <a:pt x="446722" y="329565"/>
                </a:cubicBezTo>
                <a:lnTo>
                  <a:pt x="446722" y="314325"/>
                </a:lnTo>
                <a:cubicBezTo>
                  <a:pt x="446722" y="305753"/>
                  <a:pt x="440055" y="299085"/>
                  <a:pt x="432435" y="299085"/>
                </a:cubicBezTo>
                <a:close/>
                <a:moveTo>
                  <a:pt x="282893" y="74295"/>
                </a:moveTo>
                <a:lnTo>
                  <a:pt x="327660" y="74295"/>
                </a:lnTo>
                <a:cubicBezTo>
                  <a:pt x="336232" y="74295"/>
                  <a:pt x="342900" y="80963"/>
                  <a:pt x="342900" y="89535"/>
                </a:cubicBezTo>
                <a:cubicBezTo>
                  <a:pt x="342900" y="98108"/>
                  <a:pt x="336232" y="104775"/>
                  <a:pt x="327660" y="104775"/>
                </a:cubicBezTo>
                <a:lnTo>
                  <a:pt x="282893" y="104775"/>
                </a:lnTo>
                <a:cubicBezTo>
                  <a:pt x="274320" y="104775"/>
                  <a:pt x="267652" y="98108"/>
                  <a:pt x="267652" y="89535"/>
                </a:cubicBezTo>
                <a:cubicBezTo>
                  <a:pt x="267652" y="81915"/>
                  <a:pt x="274320" y="74295"/>
                  <a:pt x="282893" y="74295"/>
                </a:cubicBezTo>
                <a:close/>
                <a:moveTo>
                  <a:pt x="282893" y="149543"/>
                </a:moveTo>
                <a:lnTo>
                  <a:pt x="327660" y="149543"/>
                </a:lnTo>
                <a:cubicBezTo>
                  <a:pt x="336232" y="149543"/>
                  <a:pt x="342900" y="156210"/>
                  <a:pt x="342900" y="164783"/>
                </a:cubicBezTo>
                <a:cubicBezTo>
                  <a:pt x="342900" y="173355"/>
                  <a:pt x="336232" y="180023"/>
                  <a:pt x="327660" y="180023"/>
                </a:cubicBezTo>
                <a:lnTo>
                  <a:pt x="282893" y="180023"/>
                </a:lnTo>
                <a:cubicBezTo>
                  <a:pt x="274320" y="180023"/>
                  <a:pt x="267652" y="173355"/>
                  <a:pt x="267652" y="164783"/>
                </a:cubicBezTo>
                <a:cubicBezTo>
                  <a:pt x="267652" y="156210"/>
                  <a:pt x="274320" y="149543"/>
                  <a:pt x="282893" y="149543"/>
                </a:cubicBezTo>
                <a:close/>
                <a:moveTo>
                  <a:pt x="118110" y="89535"/>
                </a:moveTo>
                <a:cubicBezTo>
                  <a:pt x="118110" y="80963"/>
                  <a:pt x="124777" y="74295"/>
                  <a:pt x="133350" y="74295"/>
                </a:cubicBezTo>
                <a:lnTo>
                  <a:pt x="222885" y="74295"/>
                </a:lnTo>
                <a:cubicBezTo>
                  <a:pt x="231457" y="74295"/>
                  <a:pt x="238125" y="80963"/>
                  <a:pt x="238125" y="89535"/>
                </a:cubicBezTo>
                <a:lnTo>
                  <a:pt x="238125" y="164783"/>
                </a:lnTo>
                <a:cubicBezTo>
                  <a:pt x="238125" y="173355"/>
                  <a:pt x="231457" y="180023"/>
                  <a:pt x="222885" y="180023"/>
                </a:cubicBezTo>
                <a:lnTo>
                  <a:pt x="133350" y="180023"/>
                </a:lnTo>
                <a:cubicBezTo>
                  <a:pt x="124777" y="180023"/>
                  <a:pt x="118110" y="173355"/>
                  <a:pt x="118110" y="164783"/>
                </a:cubicBezTo>
                <a:lnTo>
                  <a:pt x="118110" y="89535"/>
                </a:lnTo>
                <a:close/>
                <a:moveTo>
                  <a:pt x="132397" y="224790"/>
                </a:moveTo>
                <a:lnTo>
                  <a:pt x="326707" y="224790"/>
                </a:lnTo>
                <a:cubicBezTo>
                  <a:pt x="335280" y="224790"/>
                  <a:pt x="341947" y="231458"/>
                  <a:pt x="341947" y="240030"/>
                </a:cubicBezTo>
                <a:cubicBezTo>
                  <a:pt x="341947" y="248602"/>
                  <a:pt x="335280" y="255270"/>
                  <a:pt x="326707" y="255270"/>
                </a:cubicBezTo>
                <a:lnTo>
                  <a:pt x="132397" y="255270"/>
                </a:lnTo>
                <a:cubicBezTo>
                  <a:pt x="123825" y="255270"/>
                  <a:pt x="117157" y="248602"/>
                  <a:pt x="117157" y="240030"/>
                </a:cubicBezTo>
                <a:cubicBezTo>
                  <a:pt x="118110" y="231458"/>
                  <a:pt x="124777" y="224790"/>
                  <a:pt x="132397" y="224790"/>
                </a:cubicBezTo>
                <a:close/>
                <a:moveTo>
                  <a:pt x="312420" y="419100"/>
                </a:moveTo>
                <a:lnTo>
                  <a:pt x="27622" y="419100"/>
                </a:lnTo>
                <a:lnTo>
                  <a:pt x="27622" y="89535"/>
                </a:lnTo>
                <a:lnTo>
                  <a:pt x="57150" y="89535"/>
                </a:lnTo>
                <a:lnTo>
                  <a:pt x="57150" y="326708"/>
                </a:lnTo>
                <a:cubicBezTo>
                  <a:pt x="57150" y="360045"/>
                  <a:pt x="81915" y="387668"/>
                  <a:pt x="114300" y="388620"/>
                </a:cubicBezTo>
                <a:cubicBezTo>
                  <a:pt x="117157" y="388620"/>
                  <a:pt x="155257" y="388620"/>
                  <a:pt x="312420" y="388620"/>
                </a:cubicBezTo>
                <a:lnTo>
                  <a:pt x="312420" y="419100"/>
                </a:lnTo>
                <a:close/>
                <a:moveTo>
                  <a:pt x="387668" y="359093"/>
                </a:moveTo>
                <a:lnTo>
                  <a:pt x="169545" y="359093"/>
                </a:lnTo>
                <a:cubicBezTo>
                  <a:pt x="174307" y="350520"/>
                  <a:pt x="177165" y="340043"/>
                  <a:pt x="177165" y="329565"/>
                </a:cubicBezTo>
                <a:lnTo>
                  <a:pt x="417195" y="329565"/>
                </a:lnTo>
                <a:cubicBezTo>
                  <a:pt x="417195" y="345758"/>
                  <a:pt x="403860" y="359093"/>
                  <a:pt x="387668" y="359093"/>
                </a:cubicBezTo>
                <a:close/>
              </a:path>
            </a:pathLst>
          </a:custGeom>
          <a:solidFill>
            <a:schemeClr val="tx1"/>
          </a:solid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6A07DFBA-B65A-4163-B84D-1D33BDBAC920}"/>
              </a:ext>
            </a:extLst>
          </p:cNvPr>
          <p:cNvSpPr/>
          <p:nvPr/>
        </p:nvSpPr>
        <p:spPr>
          <a:xfrm>
            <a:off x="5382577" y="2760345"/>
            <a:ext cx="448953" cy="359092"/>
          </a:xfrm>
          <a:custGeom>
            <a:avLst/>
            <a:gdLst>
              <a:gd name="connsiteX0" fmla="*/ 448628 w 448953"/>
              <a:gd name="connsiteY0" fmla="*/ 108585 h 359092"/>
              <a:gd name="connsiteX1" fmla="*/ 388620 w 448953"/>
              <a:gd name="connsiteY1" fmla="*/ 347663 h 359092"/>
              <a:gd name="connsiteX2" fmla="*/ 374333 w 448953"/>
              <a:gd name="connsiteY2" fmla="*/ 359093 h 359092"/>
              <a:gd name="connsiteX3" fmla="*/ 15240 w 448953"/>
              <a:gd name="connsiteY3" fmla="*/ 359093 h 359092"/>
              <a:gd name="connsiteX4" fmla="*/ 953 w 448953"/>
              <a:gd name="connsiteY4" fmla="*/ 340043 h 359092"/>
              <a:gd name="connsiteX5" fmla="*/ 60960 w 448953"/>
              <a:gd name="connsiteY5" fmla="*/ 100965 h 359092"/>
              <a:gd name="connsiteX6" fmla="*/ 75247 w 448953"/>
              <a:gd name="connsiteY6" fmla="*/ 89535 h 359092"/>
              <a:gd name="connsiteX7" fmla="*/ 434340 w 448953"/>
              <a:gd name="connsiteY7" fmla="*/ 89535 h 359092"/>
              <a:gd name="connsiteX8" fmla="*/ 448628 w 448953"/>
              <a:gd name="connsiteY8" fmla="*/ 108585 h 359092"/>
              <a:gd name="connsiteX9" fmla="*/ 31433 w 448953"/>
              <a:gd name="connsiteY9" fmla="*/ 94298 h 359092"/>
              <a:gd name="connsiteX10" fmla="*/ 75247 w 448953"/>
              <a:gd name="connsiteY10" fmla="*/ 60008 h 359092"/>
              <a:gd name="connsiteX11" fmla="*/ 386715 w 448953"/>
              <a:gd name="connsiteY11" fmla="*/ 60008 h 359092"/>
              <a:gd name="connsiteX12" fmla="*/ 344805 w 448953"/>
              <a:gd name="connsiteY12" fmla="*/ 30480 h 359092"/>
              <a:gd name="connsiteX13" fmla="*/ 140970 w 448953"/>
              <a:gd name="connsiteY13" fmla="*/ 30480 h 359092"/>
              <a:gd name="connsiteX14" fmla="*/ 115253 w 448953"/>
              <a:gd name="connsiteY14" fmla="*/ 4763 h 359092"/>
              <a:gd name="connsiteX15" fmla="*/ 104775 w 448953"/>
              <a:gd name="connsiteY15" fmla="*/ 0 h 359092"/>
              <a:gd name="connsiteX16" fmla="*/ 44768 w 448953"/>
              <a:gd name="connsiteY16" fmla="*/ 0 h 359092"/>
              <a:gd name="connsiteX17" fmla="*/ 0 w 448953"/>
              <a:gd name="connsiteY17" fmla="*/ 44768 h 359092"/>
              <a:gd name="connsiteX18" fmla="*/ 0 w 448953"/>
              <a:gd name="connsiteY18" fmla="*/ 219075 h 359092"/>
              <a:gd name="connsiteX19" fmla="*/ 31433 w 448953"/>
              <a:gd name="connsiteY19" fmla="*/ 94298 h 35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953" h="359092">
                <a:moveTo>
                  <a:pt x="448628" y="108585"/>
                </a:moveTo>
                <a:lnTo>
                  <a:pt x="388620" y="347663"/>
                </a:lnTo>
                <a:cubicBezTo>
                  <a:pt x="386715" y="354330"/>
                  <a:pt x="381000" y="359093"/>
                  <a:pt x="374333" y="359093"/>
                </a:cubicBezTo>
                <a:lnTo>
                  <a:pt x="15240" y="359093"/>
                </a:lnTo>
                <a:cubicBezTo>
                  <a:pt x="5715" y="359093"/>
                  <a:pt x="-1905" y="349568"/>
                  <a:pt x="953" y="340043"/>
                </a:cubicBezTo>
                <a:lnTo>
                  <a:pt x="60960" y="100965"/>
                </a:lnTo>
                <a:cubicBezTo>
                  <a:pt x="62865" y="94298"/>
                  <a:pt x="68580" y="89535"/>
                  <a:pt x="75247" y="89535"/>
                </a:cubicBezTo>
                <a:lnTo>
                  <a:pt x="434340" y="89535"/>
                </a:lnTo>
                <a:cubicBezTo>
                  <a:pt x="443865" y="89535"/>
                  <a:pt x="450533" y="99060"/>
                  <a:pt x="448628" y="108585"/>
                </a:cubicBezTo>
                <a:close/>
                <a:moveTo>
                  <a:pt x="31433" y="94298"/>
                </a:moveTo>
                <a:cubicBezTo>
                  <a:pt x="36195" y="74295"/>
                  <a:pt x="54293" y="60008"/>
                  <a:pt x="75247" y="60008"/>
                </a:cubicBezTo>
                <a:lnTo>
                  <a:pt x="386715" y="60008"/>
                </a:lnTo>
                <a:cubicBezTo>
                  <a:pt x="380047" y="42863"/>
                  <a:pt x="363855" y="30480"/>
                  <a:pt x="344805" y="30480"/>
                </a:cubicBezTo>
                <a:lnTo>
                  <a:pt x="140970" y="30480"/>
                </a:lnTo>
                <a:lnTo>
                  <a:pt x="115253" y="4763"/>
                </a:lnTo>
                <a:cubicBezTo>
                  <a:pt x="112395" y="1905"/>
                  <a:pt x="108585" y="0"/>
                  <a:pt x="104775" y="0"/>
                </a:cubicBezTo>
                <a:lnTo>
                  <a:pt x="44768" y="0"/>
                </a:lnTo>
                <a:cubicBezTo>
                  <a:pt x="20003" y="0"/>
                  <a:pt x="0" y="20003"/>
                  <a:pt x="0" y="44768"/>
                </a:cubicBezTo>
                <a:lnTo>
                  <a:pt x="0" y="219075"/>
                </a:lnTo>
                <a:lnTo>
                  <a:pt x="31433" y="94298"/>
                </a:lnTo>
                <a:close/>
              </a:path>
            </a:pathLst>
          </a:custGeom>
          <a:solidFill>
            <a:schemeClr val="tx1"/>
          </a:solidFill>
          <a:ln w="9525" cap="flat">
            <a:noFill/>
            <a:prstDash val="solid"/>
            <a:miter/>
          </a:ln>
        </p:spPr>
        <p:txBody>
          <a:bodyPr rtlCol="0" anchor="ctr"/>
          <a:lstStyle/>
          <a:p>
            <a:endParaRPr lang="en-ID"/>
          </a:p>
        </p:txBody>
      </p:sp>
      <p:sp>
        <p:nvSpPr>
          <p:cNvPr id="15" name="TextBox 14">
            <a:extLst>
              <a:ext uri="{FF2B5EF4-FFF2-40B4-BE49-F238E27FC236}">
                <a16:creationId xmlns:a16="http://schemas.microsoft.com/office/drawing/2014/main" id="{F84690E1-30C3-4065-8122-0DD384412EAD}"/>
              </a:ext>
            </a:extLst>
          </p:cNvPr>
          <p:cNvSpPr txBox="1"/>
          <p:nvPr/>
        </p:nvSpPr>
        <p:spPr>
          <a:xfrm>
            <a:off x="2284892" y="2395508"/>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16" name="TextBox 15">
            <a:extLst>
              <a:ext uri="{FF2B5EF4-FFF2-40B4-BE49-F238E27FC236}">
                <a16:creationId xmlns:a16="http://schemas.microsoft.com/office/drawing/2014/main" id="{F7999B41-E8EC-481C-A88F-D16EAED99F54}"/>
              </a:ext>
            </a:extLst>
          </p:cNvPr>
          <p:cNvSpPr txBox="1"/>
          <p:nvPr/>
        </p:nvSpPr>
        <p:spPr>
          <a:xfrm>
            <a:off x="1425620" y="2428144"/>
            <a:ext cx="752129"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2</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17" name="TextBox 16">
            <a:extLst>
              <a:ext uri="{FF2B5EF4-FFF2-40B4-BE49-F238E27FC236}">
                <a16:creationId xmlns:a16="http://schemas.microsoft.com/office/drawing/2014/main" id="{33141D15-057D-40E2-B5A8-7A6FBE3A8740}"/>
              </a:ext>
            </a:extLst>
          </p:cNvPr>
          <p:cNvSpPr txBox="1"/>
          <p:nvPr/>
        </p:nvSpPr>
        <p:spPr>
          <a:xfrm>
            <a:off x="8474127" y="1418267"/>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18" name="TextBox 17">
            <a:extLst>
              <a:ext uri="{FF2B5EF4-FFF2-40B4-BE49-F238E27FC236}">
                <a16:creationId xmlns:a16="http://schemas.microsoft.com/office/drawing/2014/main" id="{973DA76B-930D-42D2-B421-FBD482F13676}"/>
              </a:ext>
            </a:extLst>
          </p:cNvPr>
          <p:cNvSpPr txBox="1"/>
          <p:nvPr/>
        </p:nvSpPr>
        <p:spPr>
          <a:xfrm>
            <a:off x="7614855" y="1450903"/>
            <a:ext cx="635110"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1</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19" name="TextBox 18">
            <a:extLst>
              <a:ext uri="{FF2B5EF4-FFF2-40B4-BE49-F238E27FC236}">
                <a16:creationId xmlns:a16="http://schemas.microsoft.com/office/drawing/2014/main" id="{58CED60F-2536-470E-BB4D-E2BA9B1927D3}"/>
              </a:ext>
            </a:extLst>
          </p:cNvPr>
          <p:cNvSpPr txBox="1"/>
          <p:nvPr/>
        </p:nvSpPr>
        <p:spPr>
          <a:xfrm>
            <a:off x="2284892" y="4358409"/>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20" name="TextBox 19">
            <a:extLst>
              <a:ext uri="{FF2B5EF4-FFF2-40B4-BE49-F238E27FC236}">
                <a16:creationId xmlns:a16="http://schemas.microsoft.com/office/drawing/2014/main" id="{6D69C245-7851-4987-BEF4-3A6C9F94B531}"/>
              </a:ext>
            </a:extLst>
          </p:cNvPr>
          <p:cNvSpPr txBox="1"/>
          <p:nvPr/>
        </p:nvSpPr>
        <p:spPr>
          <a:xfrm>
            <a:off x="1425620" y="4391045"/>
            <a:ext cx="829073"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4</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21" name="TextBox 20">
            <a:extLst>
              <a:ext uri="{FF2B5EF4-FFF2-40B4-BE49-F238E27FC236}">
                <a16:creationId xmlns:a16="http://schemas.microsoft.com/office/drawing/2014/main" id="{90ACA603-A774-4F7A-B815-F6BDEAFB6858}"/>
              </a:ext>
            </a:extLst>
          </p:cNvPr>
          <p:cNvSpPr txBox="1"/>
          <p:nvPr/>
        </p:nvSpPr>
        <p:spPr>
          <a:xfrm>
            <a:off x="8474127" y="3381168"/>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22" name="TextBox 21">
            <a:extLst>
              <a:ext uri="{FF2B5EF4-FFF2-40B4-BE49-F238E27FC236}">
                <a16:creationId xmlns:a16="http://schemas.microsoft.com/office/drawing/2014/main" id="{9599328B-6D45-4993-8740-E8463D078E62}"/>
              </a:ext>
            </a:extLst>
          </p:cNvPr>
          <p:cNvSpPr txBox="1"/>
          <p:nvPr/>
        </p:nvSpPr>
        <p:spPr>
          <a:xfrm>
            <a:off x="7614855" y="3413804"/>
            <a:ext cx="769763"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3</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23" name="TextBox 22">
            <a:extLst>
              <a:ext uri="{FF2B5EF4-FFF2-40B4-BE49-F238E27FC236}">
                <a16:creationId xmlns:a16="http://schemas.microsoft.com/office/drawing/2014/main" id="{9AEEDB61-64CB-40DB-8680-E4E15644097D}"/>
              </a:ext>
            </a:extLst>
          </p:cNvPr>
          <p:cNvSpPr txBox="1"/>
          <p:nvPr/>
        </p:nvSpPr>
        <p:spPr>
          <a:xfrm>
            <a:off x="1197293" y="1127872"/>
            <a:ext cx="3440365" cy="584775"/>
          </a:xfrm>
          <a:prstGeom prst="rect">
            <a:avLst/>
          </a:prstGeom>
          <a:noFill/>
        </p:spPr>
        <p:txBody>
          <a:bodyPr wrap="none" rtlCol="0">
            <a:spAutoFit/>
          </a:bodyPr>
          <a:lstStyle/>
          <a:p>
            <a:r>
              <a:rPr lang="en-US" sz="3200">
                <a:latin typeface="Poller One" panose="02010805070700060003" pitchFamily="2" charset="0"/>
              </a:rPr>
              <a:t>Infographics</a:t>
            </a:r>
            <a:endParaRPr lang="en-ID" sz="3200">
              <a:latin typeface="Poller One" panose="02010805070700060003" pitchFamily="2" charset="0"/>
            </a:endParaRPr>
          </a:p>
        </p:txBody>
      </p:sp>
      <p:sp>
        <p:nvSpPr>
          <p:cNvPr id="24" name="TextBox 23">
            <a:extLst>
              <a:ext uri="{FF2B5EF4-FFF2-40B4-BE49-F238E27FC236}">
                <a16:creationId xmlns:a16="http://schemas.microsoft.com/office/drawing/2014/main" id="{8E95D163-6F5D-4A5D-8BBE-752C8DF41623}"/>
              </a:ext>
            </a:extLst>
          </p:cNvPr>
          <p:cNvSpPr txBox="1"/>
          <p:nvPr/>
        </p:nvSpPr>
        <p:spPr>
          <a:xfrm>
            <a:off x="8912086" y="5486645"/>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Tree>
    <p:extLst>
      <p:ext uri="{BB962C8B-B14F-4D97-AF65-F5344CB8AC3E}">
        <p14:creationId xmlns:p14="http://schemas.microsoft.com/office/powerpoint/2010/main" val="2867749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441C79D-05DC-4A99-8A40-4C8144E815EC}"/>
              </a:ext>
            </a:extLst>
          </p:cNvPr>
          <p:cNvGrpSpPr/>
          <p:nvPr/>
        </p:nvGrpSpPr>
        <p:grpSpPr>
          <a:xfrm>
            <a:off x="1253648" y="2158999"/>
            <a:ext cx="4385152" cy="3607674"/>
            <a:chOff x="1736248" y="3022600"/>
            <a:chExt cx="9448800" cy="2368550"/>
          </a:xfrm>
          <a:solidFill>
            <a:schemeClr val="accent1"/>
          </a:solidFill>
        </p:grpSpPr>
        <p:sp>
          <p:nvSpPr>
            <p:cNvPr id="10" name="Rectangle 9">
              <a:extLst>
                <a:ext uri="{FF2B5EF4-FFF2-40B4-BE49-F238E27FC236}">
                  <a16:creationId xmlns:a16="http://schemas.microsoft.com/office/drawing/2014/main" id="{EE48E156-3C3D-4C6B-AC94-7FD89BFC8D61}"/>
                </a:ext>
              </a:extLst>
            </p:cNvPr>
            <p:cNvSpPr/>
            <p:nvPr/>
          </p:nvSpPr>
          <p:spPr>
            <a:xfrm>
              <a:off x="17362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a:extLst>
                <a:ext uri="{FF2B5EF4-FFF2-40B4-BE49-F238E27FC236}">
                  <a16:creationId xmlns:a16="http://schemas.microsoft.com/office/drawing/2014/main" id="{592B87A7-EA5B-440A-ABC4-950B9953899F}"/>
                </a:ext>
              </a:extLst>
            </p:cNvPr>
            <p:cNvSpPr/>
            <p:nvPr/>
          </p:nvSpPr>
          <p:spPr>
            <a:xfrm>
              <a:off x="33745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6D26F5E3-E672-4B88-8CEF-BF660760AD57}"/>
                </a:ext>
              </a:extLst>
            </p:cNvPr>
            <p:cNvSpPr/>
            <p:nvPr/>
          </p:nvSpPr>
          <p:spPr>
            <a:xfrm>
              <a:off x="50128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114D2D2B-A2DE-4071-B10D-FCBAD21F7AD1}"/>
                </a:ext>
              </a:extLst>
            </p:cNvPr>
            <p:cNvSpPr/>
            <p:nvPr/>
          </p:nvSpPr>
          <p:spPr>
            <a:xfrm>
              <a:off x="66511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E440AD72-03A3-436C-94CF-1A02DEE3E0D0}"/>
                </a:ext>
              </a:extLst>
            </p:cNvPr>
            <p:cNvSpPr/>
            <p:nvPr/>
          </p:nvSpPr>
          <p:spPr>
            <a:xfrm>
              <a:off x="82894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14">
              <a:extLst>
                <a:ext uri="{FF2B5EF4-FFF2-40B4-BE49-F238E27FC236}">
                  <a16:creationId xmlns:a16="http://schemas.microsoft.com/office/drawing/2014/main" id="{D928B51E-166B-4093-81D8-D2D49DD6E751}"/>
                </a:ext>
              </a:extLst>
            </p:cNvPr>
            <p:cNvSpPr/>
            <p:nvPr/>
          </p:nvSpPr>
          <p:spPr>
            <a:xfrm>
              <a:off x="99277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 name="Rectangle 3">
            <a:extLst>
              <a:ext uri="{FF2B5EF4-FFF2-40B4-BE49-F238E27FC236}">
                <a16:creationId xmlns:a16="http://schemas.microsoft.com/office/drawing/2014/main" id="{041BA13E-6CA3-48A0-9DFB-3C6419FED470}"/>
              </a:ext>
            </a:extLst>
          </p:cNvPr>
          <p:cNvSpPr/>
          <p:nvPr/>
        </p:nvSpPr>
        <p:spPr>
          <a:xfrm>
            <a:off x="1253648" y="4336755"/>
            <a:ext cx="583508" cy="14299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a16="http://schemas.microsoft.com/office/drawing/2014/main" id="{D721D530-F202-4FB5-AE30-DB3B3D5EB7F5}"/>
              </a:ext>
            </a:extLst>
          </p:cNvPr>
          <p:cNvSpPr/>
          <p:nvPr/>
        </p:nvSpPr>
        <p:spPr>
          <a:xfrm>
            <a:off x="2013977" y="3914669"/>
            <a:ext cx="583508" cy="18520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id="{7087779E-C04F-4037-B3B6-7DB33975F37A}"/>
              </a:ext>
            </a:extLst>
          </p:cNvPr>
          <p:cNvSpPr/>
          <p:nvPr/>
        </p:nvSpPr>
        <p:spPr>
          <a:xfrm>
            <a:off x="2774306" y="4035265"/>
            <a:ext cx="583508" cy="17314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id="{21C93845-3BF4-4696-A14F-92592DAD6C75}"/>
              </a:ext>
            </a:extLst>
          </p:cNvPr>
          <p:cNvSpPr/>
          <p:nvPr/>
        </p:nvSpPr>
        <p:spPr>
          <a:xfrm>
            <a:off x="3534634" y="3587338"/>
            <a:ext cx="583508" cy="217933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a16="http://schemas.microsoft.com/office/drawing/2014/main" id="{D3012B4F-925D-42D9-8107-A737A6F934D9}"/>
              </a:ext>
            </a:extLst>
          </p:cNvPr>
          <p:cNvSpPr/>
          <p:nvPr/>
        </p:nvSpPr>
        <p:spPr>
          <a:xfrm>
            <a:off x="4294963" y="3128003"/>
            <a:ext cx="583508" cy="26386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a16="http://schemas.microsoft.com/office/drawing/2014/main" id="{145956D9-7F76-4214-A93D-4D3A570BDEDB}"/>
              </a:ext>
            </a:extLst>
          </p:cNvPr>
          <p:cNvSpPr/>
          <p:nvPr/>
        </p:nvSpPr>
        <p:spPr>
          <a:xfrm>
            <a:off x="5055292" y="2785124"/>
            <a:ext cx="583508" cy="298154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52DA1425-30E6-483E-9A1C-BFB516CE1F65}"/>
              </a:ext>
            </a:extLst>
          </p:cNvPr>
          <p:cNvSpPr txBox="1"/>
          <p:nvPr/>
        </p:nvSpPr>
        <p:spPr>
          <a:xfrm>
            <a:off x="6553200" y="1088820"/>
            <a:ext cx="4385152" cy="793935"/>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Morbi in suscipit elit. Sed sagittis quis nunc ut molestie. Duis urna eros, pellentesque id nibh quis, interdum pharetra arcu. </a:t>
            </a:r>
            <a:endParaRPr lang="en-ID" sz="100" dirty="0">
              <a:latin typeface="ABeeZee" panose="02000000000000000000" pitchFamily="2" charset="0"/>
              <a:ea typeface="Source Sans Pro" panose="020B0503030403020204" pitchFamily="34" charset="0"/>
            </a:endParaRPr>
          </a:p>
        </p:txBody>
      </p:sp>
      <p:sp>
        <p:nvSpPr>
          <p:cNvPr id="17" name="TextBox 16">
            <a:extLst>
              <a:ext uri="{FF2B5EF4-FFF2-40B4-BE49-F238E27FC236}">
                <a16:creationId xmlns:a16="http://schemas.microsoft.com/office/drawing/2014/main" id="{EDB921D0-666C-481F-8A96-984C1FA35FA3}"/>
              </a:ext>
            </a:extLst>
          </p:cNvPr>
          <p:cNvSpPr txBox="1"/>
          <p:nvPr/>
        </p:nvSpPr>
        <p:spPr>
          <a:xfrm>
            <a:off x="1253648" y="1065680"/>
            <a:ext cx="4200189" cy="369332"/>
          </a:xfrm>
          <a:prstGeom prst="rect">
            <a:avLst/>
          </a:prstGeom>
          <a:noFill/>
        </p:spPr>
        <p:txBody>
          <a:bodyPr wrap="none" rtlCol="0">
            <a:spAutoFit/>
          </a:bodyPr>
          <a:lstStyle/>
          <a:p>
            <a:r>
              <a:rPr lang="en-US">
                <a:latin typeface="Poller One" panose="02010805070700060003" pitchFamily="2" charset="0"/>
              </a:rPr>
              <a:t>Lorem ipsum dolor sit amet.</a:t>
            </a:r>
            <a:endParaRPr lang="en-ID" dirty="0">
              <a:latin typeface="Poller One" panose="02010805070700060003" pitchFamily="2" charset="0"/>
            </a:endParaRPr>
          </a:p>
        </p:txBody>
      </p:sp>
      <p:sp>
        <p:nvSpPr>
          <p:cNvPr id="18" name="TextBox 17">
            <a:extLst>
              <a:ext uri="{FF2B5EF4-FFF2-40B4-BE49-F238E27FC236}">
                <a16:creationId xmlns:a16="http://schemas.microsoft.com/office/drawing/2014/main" id="{E810D31A-79DF-4200-B5AE-B08408A0B75E}"/>
              </a:ext>
            </a:extLst>
          </p:cNvPr>
          <p:cNvSpPr txBox="1"/>
          <p:nvPr/>
        </p:nvSpPr>
        <p:spPr>
          <a:xfrm>
            <a:off x="1253648" y="1465790"/>
            <a:ext cx="4070345" cy="369332"/>
          </a:xfrm>
          <a:prstGeom prst="rect">
            <a:avLst/>
          </a:prstGeom>
          <a:noFill/>
        </p:spPr>
        <p:txBody>
          <a:bodyPr wrap="none" rtlCol="0">
            <a:spAutoFit/>
          </a:bodyPr>
          <a:lstStyle/>
          <a:p>
            <a:r>
              <a:rPr lang="en-US">
                <a:solidFill>
                  <a:schemeClr val="accent3"/>
                </a:solidFill>
                <a:latin typeface="Poller One" panose="02010805070700060003" pitchFamily="2" charset="0"/>
              </a:rPr>
              <a:t>Consectetur adipiscing elit.</a:t>
            </a:r>
            <a:endParaRPr lang="en-ID" dirty="0">
              <a:solidFill>
                <a:schemeClr val="accent3"/>
              </a:solidFill>
              <a:latin typeface="Poller One" panose="02010805070700060003" pitchFamily="2" charset="0"/>
            </a:endParaRPr>
          </a:p>
        </p:txBody>
      </p:sp>
      <p:sp>
        <p:nvSpPr>
          <p:cNvPr id="19" name="TextBox 18">
            <a:extLst>
              <a:ext uri="{FF2B5EF4-FFF2-40B4-BE49-F238E27FC236}">
                <a16:creationId xmlns:a16="http://schemas.microsoft.com/office/drawing/2014/main" id="{E9C086A2-4A96-40B8-98F3-A4A203AF7F80}"/>
              </a:ext>
            </a:extLst>
          </p:cNvPr>
          <p:cNvSpPr txBox="1"/>
          <p:nvPr/>
        </p:nvSpPr>
        <p:spPr>
          <a:xfrm>
            <a:off x="6581255" y="2291105"/>
            <a:ext cx="712054" cy="400110"/>
          </a:xfrm>
          <a:prstGeom prst="rect">
            <a:avLst/>
          </a:prstGeom>
          <a:noFill/>
        </p:spPr>
        <p:txBody>
          <a:bodyPr wrap="none" rtlCol="0">
            <a:spAutoFit/>
          </a:bodyPr>
          <a:lstStyle/>
          <a:p>
            <a:r>
              <a:rPr lang="en-US" sz="2000" b="1">
                <a:solidFill>
                  <a:schemeClr val="accent3"/>
                </a:solidFill>
                <a:latin typeface="ABeeZee" panose="02000000000000000000" pitchFamily="2" charset="0"/>
              </a:rPr>
              <a:t>23,5</a:t>
            </a:r>
            <a:endParaRPr lang="en-ID" sz="2000" b="1" dirty="0">
              <a:solidFill>
                <a:schemeClr val="accent3"/>
              </a:solidFill>
              <a:latin typeface="ABeeZee" panose="02000000000000000000" pitchFamily="2" charset="0"/>
            </a:endParaRPr>
          </a:p>
        </p:txBody>
      </p:sp>
      <p:sp>
        <p:nvSpPr>
          <p:cNvPr id="20" name="TextBox 19">
            <a:extLst>
              <a:ext uri="{FF2B5EF4-FFF2-40B4-BE49-F238E27FC236}">
                <a16:creationId xmlns:a16="http://schemas.microsoft.com/office/drawing/2014/main" id="{10C24F64-2C4B-4F97-93CA-6C5512334C63}"/>
              </a:ext>
            </a:extLst>
          </p:cNvPr>
          <p:cNvSpPr txBox="1"/>
          <p:nvPr/>
        </p:nvSpPr>
        <p:spPr>
          <a:xfrm>
            <a:off x="6581254" y="2713981"/>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1" name="TextBox 20">
            <a:extLst>
              <a:ext uri="{FF2B5EF4-FFF2-40B4-BE49-F238E27FC236}">
                <a16:creationId xmlns:a16="http://schemas.microsoft.com/office/drawing/2014/main" id="{207EC7B0-57A9-43BB-A9B3-05F601335FBD}"/>
              </a:ext>
            </a:extLst>
          </p:cNvPr>
          <p:cNvSpPr txBox="1"/>
          <p:nvPr/>
        </p:nvSpPr>
        <p:spPr>
          <a:xfrm>
            <a:off x="9139968" y="2291105"/>
            <a:ext cx="712054" cy="400110"/>
          </a:xfrm>
          <a:prstGeom prst="rect">
            <a:avLst/>
          </a:prstGeom>
          <a:noFill/>
        </p:spPr>
        <p:txBody>
          <a:bodyPr wrap="none" rtlCol="0">
            <a:spAutoFit/>
          </a:bodyPr>
          <a:lstStyle/>
          <a:p>
            <a:r>
              <a:rPr lang="en-US" sz="2000" b="1">
                <a:latin typeface="ABeeZee" panose="02000000000000000000" pitchFamily="2" charset="0"/>
              </a:rPr>
              <a:t>30,2</a:t>
            </a:r>
            <a:endParaRPr lang="en-ID" sz="2000" b="1" dirty="0">
              <a:latin typeface="ABeeZee" panose="02000000000000000000" pitchFamily="2" charset="0"/>
            </a:endParaRPr>
          </a:p>
        </p:txBody>
      </p:sp>
      <p:sp>
        <p:nvSpPr>
          <p:cNvPr id="22" name="TextBox 21">
            <a:extLst>
              <a:ext uri="{FF2B5EF4-FFF2-40B4-BE49-F238E27FC236}">
                <a16:creationId xmlns:a16="http://schemas.microsoft.com/office/drawing/2014/main" id="{4A0F3C5C-277E-4D83-873B-B3DA80CBEFDE}"/>
              </a:ext>
            </a:extLst>
          </p:cNvPr>
          <p:cNvSpPr txBox="1"/>
          <p:nvPr/>
        </p:nvSpPr>
        <p:spPr>
          <a:xfrm>
            <a:off x="9139967" y="2713981"/>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3" name="TextBox 22">
            <a:extLst>
              <a:ext uri="{FF2B5EF4-FFF2-40B4-BE49-F238E27FC236}">
                <a16:creationId xmlns:a16="http://schemas.microsoft.com/office/drawing/2014/main" id="{B15D9283-C3E4-45F2-9D7A-8CBAE3875EBE}"/>
              </a:ext>
            </a:extLst>
          </p:cNvPr>
          <p:cNvSpPr txBox="1"/>
          <p:nvPr/>
        </p:nvSpPr>
        <p:spPr>
          <a:xfrm>
            <a:off x="6581255" y="3563834"/>
            <a:ext cx="712054" cy="400110"/>
          </a:xfrm>
          <a:prstGeom prst="rect">
            <a:avLst/>
          </a:prstGeom>
          <a:noFill/>
        </p:spPr>
        <p:txBody>
          <a:bodyPr wrap="none" rtlCol="0">
            <a:spAutoFit/>
          </a:bodyPr>
          <a:lstStyle/>
          <a:p>
            <a:r>
              <a:rPr lang="en-US" sz="2000" b="1">
                <a:solidFill>
                  <a:schemeClr val="accent3"/>
                </a:solidFill>
                <a:latin typeface="ABeeZee" panose="02000000000000000000" pitchFamily="2" charset="0"/>
              </a:rPr>
              <a:t>28,8</a:t>
            </a:r>
            <a:endParaRPr lang="en-ID" sz="2000" b="1" dirty="0">
              <a:solidFill>
                <a:schemeClr val="accent3"/>
              </a:solidFill>
              <a:latin typeface="ABeeZee" panose="02000000000000000000" pitchFamily="2" charset="0"/>
            </a:endParaRPr>
          </a:p>
        </p:txBody>
      </p:sp>
      <p:sp>
        <p:nvSpPr>
          <p:cNvPr id="24" name="TextBox 23">
            <a:extLst>
              <a:ext uri="{FF2B5EF4-FFF2-40B4-BE49-F238E27FC236}">
                <a16:creationId xmlns:a16="http://schemas.microsoft.com/office/drawing/2014/main" id="{1208CF33-FD32-40DB-BE36-14888D6AEF53}"/>
              </a:ext>
            </a:extLst>
          </p:cNvPr>
          <p:cNvSpPr txBox="1"/>
          <p:nvPr/>
        </p:nvSpPr>
        <p:spPr>
          <a:xfrm>
            <a:off x="6581254" y="3986710"/>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5" name="TextBox 24">
            <a:extLst>
              <a:ext uri="{FF2B5EF4-FFF2-40B4-BE49-F238E27FC236}">
                <a16:creationId xmlns:a16="http://schemas.microsoft.com/office/drawing/2014/main" id="{669B1227-3DCA-49AF-9F5A-22753B5137D3}"/>
              </a:ext>
            </a:extLst>
          </p:cNvPr>
          <p:cNvSpPr txBox="1"/>
          <p:nvPr/>
        </p:nvSpPr>
        <p:spPr>
          <a:xfrm>
            <a:off x="9139968" y="3563834"/>
            <a:ext cx="712054" cy="400110"/>
          </a:xfrm>
          <a:prstGeom prst="rect">
            <a:avLst/>
          </a:prstGeom>
          <a:noFill/>
        </p:spPr>
        <p:txBody>
          <a:bodyPr wrap="none" rtlCol="0">
            <a:spAutoFit/>
          </a:bodyPr>
          <a:lstStyle/>
          <a:p>
            <a:r>
              <a:rPr lang="en-US" sz="2000" b="1">
                <a:latin typeface="ABeeZee" panose="02000000000000000000" pitchFamily="2" charset="0"/>
              </a:rPr>
              <a:t>35,5</a:t>
            </a:r>
            <a:endParaRPr lang="en-ID" sz="2000" b="1" dirty="0">
              <a:latin typeface="ABeeZee" panose="02000000000000000000" pitchFamily="2" charset="0"/>
            </a:endParaRPr>
          </a:p>
        </p:txBody>
      </p:sp>
      <p:sp>
        <p:nvSpPr>
          <p:cNvPr id="26" name="TextBox 25">
            <a:extLst>
              <a:ext uri="{FF2B5EF4-FFF2-40B4-BE49-F238E27FC236}">
                <a16:creationId xmlns:a16="http://schemas.microsoft.com/office/drawing/2014/main" id="{DA7BF776-1A96-4441-8339-77C7EEC8F1A3}"/>
              </a:ext>
            </a:extLst>
          </p:cNvPr>
          <p:cNvSpPr txBox="1"/>
          <p:nvPr/>
        </p:nvSpPr>
        <p:spPr>
          <a:xfrm>
            <a:off x="9139967" y="3986710"/>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7" name="TextBox 26">
            <a:extLst>
              <a:ext uri="{FF2B5EF4-FFF2-40B4-BE49-F238E27FC236}">
                <a16:creationId xmlns:a16="http://schemas.microsoft.com/office/drawing/2014/main" id="{143027A7-FD79-4B7A-B881-958756A165A1}"/>
              </a:ext>
            </a:extLst>
          </p:cNvPr>
          <p:cNvSpPr txBox="1"/>
          <p:nvPr/>
        </p:nvSpPr>
        <p:spPr>
          <a:xfrm>
            <a:off x="6581255" y="4836563"/>
            <a:ext cx="712054" cy="400110"/>
          </a:xfrm>
          <a:prstGeom prst="rect">
            <a:avLst/>
          </a:prstGeom>
          <a:noFill/>
        </p:spPr>
        <p:txBody>
          <a:bodyPr wrap="none" rtlCol="0">
            <a:spAutoFit/>
          </a:bodyPr>
          <a:lstStyle/>
          <a:p>
            <a:r>
              <a:rPr lang="en-US" sz="2000" b="1">
                <a:solidFill>
                  <a:schemeClr val="accent3"/>
                </a:solidFill>
                <a:latin typeface="ABeeZee" panose="02000000000000000000" pitchFamily="2" charset="0"/>
              </a:rPr>
              <a:t>40,4</a:t>
            </a:r>
            <a:endParaRPr lang="en-ID" sz="2000" b="1" dirty="0">
              <a:solidFill>
                <a:schemeClr val="accent3"/>
              </a:solidFill>
              <a:latin typeface="ABeeZee" panose="02000000000000000000" pitchFamily="2" charset="0"/>
            </a:endParaRPr>
          </a:p>
        </p:txBody>
      </p:sp>
      <p:sp>
        <p:nvSpPr>
          <p:cNvPr id="28" name="TextBox 27">
            <a:extLst>
              <a:ext uri="{FF2B5EF4-FFF2-40B4-BE49-F238E27FC236}">
                <a16:creationId xmlns:a16="http://schemas.microsoft.com/office/drawing/2014/main" id="{0BF7B00C-A26B-4F65-8902-17F4384DEC40}"/>
              </a:ext>
            </a:extLst>
          </p:cNvPr>
          <p:cNvSpPr txBox="1"/>
          <p:nvPr/>
        </p:nvSpPr>
        <p:spPr>
          <a:xfrm>
            <a:off x="6581254" y="5259439"/>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9" name="TextBox 28">
            <a:extLst>
              <a:ext uri="{FF2B5EF4-FFF2-40B4-BE49-F238E27FC236}">
                <a16:creationId xmlns:a16="http://schemas.microsoft.com/office/drawing/2014/main" id="{083A297F-39D1-4CBC-BB62-E1422BC040D5}"/>
              </a:ext>
            </a:extLst>
          </p:cNvPr>
          <p:cNvSpPr txBox="1"/>
          <p:nvPr/>
        </p:nvSpPr>
        <p:spPr>
          <a:xfrm>
            <a:off x="9139968" y="4836563"/>
            <a:ext cx="712054" cy="400110"/>
          </a:xfrm>
          <a:prstGeom prst="rect">
            <a:avLst/>
          </a:prstGeom>
          <a:noFill/>
        </p:spPr>
        <p:txBody>
          <a:bodyPr wrap="none" rtlCol="0">
            <a:spAutoFit/>
          </a:bodyPr>
          <a:lstStyle/>
          <a:p>
            <a:r>
              <a:rPr lang="en-US" sz="2000" b="1">
                <a:latin typeface="ABeeZee" panose="02000000000000000000" pitchFamily="2" charset="0"/>
              </a:rPr>
              <a:t>45,8</a:t>
            </a:r>
            <a:endParaRPr lang="en-ID" sz="2000" b="1" dirty="0">
              <a:latin typeface="ABeeZee" panose="02000000000000000000" pitchFamily="2" charset="0"/>
            </a:endParaRPr>
          </a:p>
        </p:txBody>
      </p:sp>
      <p:sp>
        <p:nvSpPr>
          <p:cNvPr id="30" name="TextBox 29">
            <a:extLst>
              <a:ext uri="{FF2B5EF4-FFF2-40B4-BE49-F238E27FC236}">
                <a16:creationId xmlns:a16="http://schemas.microsoft.com/office/drawing/2014/main" id="{3245844E-1F0D-4F37-9E9D-230956B652CB}"/>
              </a:ext>
            </a:extLst>
          </p:cNvPr>
          <p:cNvSpPr txBox="1"/>
          <p:nvPr/>
        </p:nvSpPr>
        <p:spPr>
          <a:xfrm>
            <a:off x="9139967" y="5259439"/>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Tree>
    <p:extLst>
      <p:ext uri="{BB962C8B-B14F-4D97-AF65-F5344CB8AC3E}">
        <p14:creationId xmlns:p14="http://schemas.microsoft.com/office/powerpoint/2010/main" val="33343425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723B66B9-8C1B-4BDD-BAEE-798F67C03373}"/>
              </a:ext>
            </a:extLst>
          </p:cNvPr>
          <p:cNvSpPr/>
          <p:nvPr/>
        </p:nvSpPr>
        <p:spPr>
          <a:xfrm>
            <a:off x="8562975" y="3381375"/>
            <a:ext cx="2514600" cy="1314450"/>
          </a:xfrm>
          <a:custGeom>
            <a:avLst/>
            <a:gdLst>
              <a:gd name="connsiteX0" fmla="*/ 2514600 w 2514600"/>
              <a:gd name="connsiteY0" fmla="*/ 1314450 h 1314450"/>
              <a:gd name="connsiteX1" fmla="*/ 0 w 2514600"/>
              <a:gd name="connsiteY1" fmla="*/ 1314450 h 1314450"/>
              <a:gd name="connsiteX2" fmla="*/ 447675 w 2514600"/>
              <a:gd name="connsiteY2" fmla="*/ 0 h 1314450"/>
              <a:gd name="connsiteX3" fmla="*/ 2514600 w 2514600"/>
              <a:gd name="connsiteY3" fmla="*/ 0 h 1314450"/>
            </a:gdLst>
            <a:ahLst/>
            <a:cxnLst>
              <a:cxn ang="0">
                <a:pos x="connsiteX0" y="connsiteY0"/>
              </a:cxn>
              <a:cxn ang="0">
                <a:pos x="connsiteX1" y="connsiteY1"/>
              </a:cxn>
              <a:cxn ang="0">
                <a:pos x="connsiteX2" y="connsiteY2"/>
              </a:cxn>
              <a:cxn ang="0">
                <a:pos x="connsiteX3" y="connsiteY3"/>
              </a:cxn>
            </a:cxnLst>
            <a:rect l="l" t="t" r="r" b="b"/>
            <a:pathLst>
              <a:path w="2514600" h="1314450">
                <a:moveTo>
                  <a:pt x="2514600" y="1314450"/>
                </a:moveTo>
                <a:lnTo>
                  <a:pt x="0" y="1314450"/>
                </a:lnTo>
                <a:lnTo>
                  <a:pt x="447675" y="0"/>
                </a:lnTo>
                <a:lnTo>
                  <a:pt x="2514600" y="0"/>
                </a:lnTo>
                <a:close/>
              </a:path>
            </a:pathLst>
          </a:custGeom>
          <a:solidFill>
            <a:schemeClr val="accent1"/>
          </a:solidFill>
          <a:ln w="9525" cap="flat">
            <a:noFill/>
            <a:prstDash val="solid"/>
            <a:miter/>
          </a:ln>
        </p:spPr>
        <p:txBody>
          <a:bodyPr rtlCol="0" anchor="ctr"/>
          <a:lstStyle/>
          <a:p>
            <a:endParaRPr lang="en-ID"/>
          </a:p>
        </p:txBody>
      </p:sp>
      <p:sp>
        <p:nvSpPr>
          <p:cNvPr id="4" name="Freeform: Shape 3">
            <a:extLst>
              <a:ext uri="{FF2B5EF4-FFF2-40B4-BE49-F238E27FC236}">
                <a16:creationId xmlns:a16="http://schemas.microsoft.com/office/drawing/2014/main" id="{95253B62-DB74-40DD-B6CD-74DBF7F060A7}"/>
              </a:ext>
            </a:extLst>
          </p:cNvPr>
          <p:cNvSpPr/>
          <p:nvPr/>
        </p:nvSpPr>
        <p:spPr>
          <a:xfrm>
            <a:off x="1114425" y="3381375"/>
            <a:ext cx="2562225" cy="1314450"/>
          </a:xfrm>
          <a:custGeom>
            <a:avLst/>
            <a:gdLst>
              <a:gd name="connsiteX0" fmla="*/ 2081213 w 2562225"/>
              <a:gd name="connsiteY0" fmla="*/ 1314450 h 1314450"/>
              <a:gd name="connsiteX1" fmla="*/ 0 w 2562225"/>
              <a:gd name="connsiteY1" fmla="*/ 1314450 h 1314450"/>
              <a:gd name="connsiteX2" fmla="*/ 0 w 2562225"/>
              <a:gd name="connsiteY2" fmla="*/ 0 h 1314450"/>
              <a:gd name="connsiteX3" fmla="*/ 2569845 w 2562225"/>
              <a:gd name="connsiteY3" fmla="*/ 0 h 1314450"/>
            </a:gdLst>
            <a:ahLst/>
            <a:cxnLst>
              <a:cxn ang="0">
                <a:pos x="connsiteX0" y="connsiteY0"/>
              </a:cxn>
              <a:cxn ang="0">
                <a:pos x="connsiteX1" y="connsiteY1"/>
              </a:cxn>
              <a:cxn ang="0">
                <a:pos x="connsiteX2" y="connsiteY2"/>
              </a:cxn>
              <a:cxn ang="0">
                <a:pos x="connsiteX3" y="connsiteY3"/>
              </a:cxn>
            </a:cxnLst>
            <a:rect l="l" t="t" r="r" b="b"/>
            <a:pathLst>
              <a:path w="2562225" h="1314450">
                <a:moveTo>
                  <a:pt x="2081213" y="1314450"/>
                </a:moveTo>
                <a:lnTo>
                  <a:pt x="0" y="1314450"/>
                </a:lnTo>
                <a:lnTo>
                  <a:pt x="0" y="0"/>
                </a:lnTo>
                <a:lnTo>
                  <a:pt x="2569845" y="0"/>
                </a:lnTo>
                <a:close/>
              </a:path>
            </a:pathLst>
          </a:custGeom>
          <a:solidFill>
            <a:schemeClr val="accent3"/>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22C4909D-8F09-45FF-A6F1-27ED12AAA4A1}"/>
              </a:ext>
            </a:extLst>
          </p:cNvPr>
          <p:cNvSpPr/>
          <p:nvPr/>
        </p:nvSpPr>
        <p:spPr>
          <a:xfrm>
            <a:off x="3197542" y="3381375"/>
            <a:ext cx="3114675" cy="1314450"/>
          </a:xfrm>
          <a:custGeom>
            <a:avLst/>
            <a:gdLst>
              <a:gd name="connsiteX0" fmla="*/ 2633663 w 3114675"/>
              <a:gd name="connsiteY0" fmla="*/ 1314450 h 1314450"/>
              <a:gd name="connsiteX1" fmla="*/ 0 w 3114675"/>
              <a:gd name="connsiteY1" fmla="*/ 1314450 h 1314450"/>
              <a:gd name="connsiteX2" fmla="*/ 447675 w 3114675"/>
              <a:gd name="connsiteY2" fmla="*/ 0 h 1314450"/>
              <a:gd name="connsiteX3" fmla="*/ 3121343 w 3114675"/>
              <a:gd name="connsiteY3" fmla="*/ 0 h 1314450"/>
            </a:gdLst>
            <a:ahLst/>
            <a:cxnLst>
              <a:cxn ang="0">
                <a:pos x="connsiteX0" y="connsiteY0"/>
              </a:cxn>
              <a:cxn ang="0">
                <a:pos x="connsiteX1" y="connsiteY1"/>
              </a:cxn>
              <a:cxn ang="0">
                <a:pos x="connsiteX2" y="connsiteY2"/>
              </a:cxn>
              <a:cxn ang="0">
                <a:pos x="connsiteX3" y="connsiteY3"/>
              </a:cxn>
            </a:cxnLst>
            <a:rect l="l" t="t" r="r" b="b"/>
            <a:pathLst>
              <a:path w="3114675" h="1314450">
                <a:moveTo>
                  <a:pt x="2633663" y="1314450"/>
                </a:moveTo>
                <a:lnTo>
                  <a:pt x="0" y="1314450"/>
                </a:lnTo>
                <a:lnTo>
                  <a:pt x="447675" y="0"/>
                </a:lnTo>
                <a:lnTo>
                  <a:pt x="3121343" y="0"/>
                </a:lnTo>
                <a:close/>
              </a:path>
            </a:pathLst>
          </a:custGeom>
          <a:solidFill>
            <a:schemeClr val="accent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7130B14B-B424-4DAD-9883-4C40C0C1640A}"/>
              </a:ext>
            </a:extLst>
          </p:cNvPr>
          <p:cNvSpPr/>
          <p:nvPr/>
        </p:nvSpPr>
        <p:spPr>
          <a:xfrm>
            <a:off x="5902643" y="3381375"/>
            <a:ext cx="3114675" cy="1314450"/>
          </a:xfrm>
          <a:custGeom>
            <a:avLst/>
            <a:gdLst>
              <a:gd name="connsiteX0" fmla="*/ 2633663 w 3114675"/>
              <a:gd name="connsiteY0" fmla="*/ 1314450 h 1314450"/>
              <a:gd name="connsiteX1" fmla="*/ 0 w 3114675"/>
              <a:gd name="connsiteY1" fmla="*/ 1314450 h 1314450"/>
              <a:gd name="connsiteX2" fmla="*/ 447675 w 3114675"/>
              <a:gd name="connsiteY2" fmla="*/ 0 h 1314450"/>
              <a:gd name="connsiteX3" fmla="*/ 3121343 w 3114675"/>
              <a:gd name="connsiteY3" fmla="*/ 0 h 1314450"/>
            </a:gdLst>
            <a:ahLst/>
            <a:cxnLst>
              <a:cxn ang="0">
                <a:pos x="connsiteX0" y="connsiteY0"/>
              </a:cxn>
              <a:cxn ang="0">
                <a:pos x="connsiteX1" y="connsiteY1"/>
              </a:cxn>
              <a:cxn ang="0">
                <a:pos x="connsiteX2" y="connsiteY2"/>
              </a:cxn>
              <a:cxn ang="0">
                <a:pos x="connsiteX3" y="connsiteY3"/>
              </a:cxn>
            </a:cxnLst>
            <a:rect l="l" t="t" r="r" b="b"/>
            <a:pathLst>
              <a:path w="3114675" h="1314450">
                <a:moveTo>
                  <a:pt x="2633663" y="1314450"/>
                </a:moveTo>
                <a:lnTo>
                  <a:pt x="0" y="1314450"/>
                </a:lnTo>
                <a:lnTo>
                  <a:pt x="447675" y="0"/>
                </a:lnTo>
                <a:lnTo>
                  <a:pt x="3121343" y="0"/>
                </a:lnTo>
                <a:close/>
              </a:path>
            </a:pathLst>
          </a:custGeom>
          <a:solidFill>
            <a:schemeClr val="accent3"/>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CD4BD9FD-556B-4401-880A-59E02EABDDDD}"/>
              </a:ext>
            </a:extLst>
          </p:cNvPr>
          <p:cNvSpPr/>
          <p:nvPr/>
        </p:nvSpPr>
        <p:spPr>
          <a:xfrm>
            <a:off x="3061335" y="3381375"/>
            <a:ext cx="723900" cy="1314450"/>
          </a:xfrm>
          <a:custGeom>
            <a:avLst/>
            <a:gdLst>
              <a:gd name="connsiteX0" fmla="*/ 247650 w 723900"/>
              <a:gd name="connsiteY0" fmla="*/ 1314450 h 1314450"/>
              <a:gd name="connsiteX1" fmla="*/ 0 w 723900"/>
              <a:gd name="connsiteY1" fmla="*/ 1314450 h 1314450"/>
              <a:gd name="connsiteX2" fmla="*/ 478155 w 723900"/>
              <a:gd name="connsiteY2" fmla="*/ 0 h 1314450"/>
              <a:gd name="connsiteX3" fmla="*/ 725805 w 723900"/>
              <a:gd name="connsiteY3" fmla="*/ 0 h 1314450"/>
            </a:gdLst>
            <a:ahLst/>
            <a:cxnLst>
              <a:cxn ang="0">
                <a:pos x="connsiteX0" y="connsiteY0"/>
              </a:cxn>
              <a:cxn ang="0">
                <a:pos x="connsiteX1" y="connsiteY1"/>
              </a:cxn>
              <a:cxn ang="0">
                <a:pos x="connsiteX2" y="connsiteY2"/>
              </a:cxn>
              <a:cxn ang="0">
                <a:pos x="connsiteX3" y="connsiteY3"/>
              </a:cxn>
            </a:cxnLst>
            <a:rect l="l" t="t" r="r" b="b"/>
            <a:pathLst>
              <a:path w="723900" h="1314450">
                <a:moveTo>
                  <a:pt x="247650" y="1314450"/>
                </a:moveTo>
                <a:lnTo>
                  <a:pt x="0" y="1314450"/>
                </a:lnTo>
                <a:lnTo>
                  <a:pt x="478155" y="0"/>
                </a:lnTo>
                <a:lnTo>
                  <a:pt x="725805" y="0"/>
                </a:lnTo>
                <a:close/>
              </a:path>
            </a:pathLst>
          </a:custGeom>
          <a:solidFill>
            <a:schemeClr val="accent2"/>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8E626AD-0801-4B0F-B37C-9CD931CD4C5A}"/>
              </a:ext>
            </a:extLst>
          </p:cNvPr>
          <p:cNvSpPr/>
          <p:nvPr/>
        </p:nvSpPr>
        <p:spPr>
          <a:xfrm>
            <a:off x="5733097" y="3381375"/>
            <a:ext cx="723900" cy="1314450"/>
          </a:xfrm>
          <a:custGeom>
            <a:avLst/>
            <a:gdLst>
              <a:gd name="connsiteX0" fmla="*/ 247650 w 723900"/>
              <a:gd name="connsiteY0" fmla="*/ 1314450 h 1314450"/>
              <a:gd name="connsiteX1" fmla="*/ 0 w 723900"/>
              <a:gd name="connsiteY1" fmla="*/ 1314450 h 1314450"/>
              <a:gd name="connsiteX2" fmla="*/ 478155 w 723900"/>
              <a:gd name="connsiteY2" fmla="*/ 0 h 1314450"/>
              <a:gd name="connsiteX3" fmla="*/ 725805 w 723900"/>
              <a:gd name="connsiteY3" fmla="*/ 0 h 1314450"/>
            </a:gdLst>
            <a:ahLst/>
            <a:cxnLst>
              <a:cxn ang="0">
                <a:pos x="connsiteX0" y="connsiteY0"/>
              </a:cxn>
              <a:cxn ang="0">
                <a:pos x="connsiteX1" y="connsiteY1"/>
              </a:cxn>
              <a:cxn ang="0">
                <a:pos x="connsiteX2" y="connsiteY2"/>
              </a:cxn>
              <a:cxn ang="0">
                <a:pos x="connsiteX3" y="connsiteY3"/>
              </a:cxn>
            </a:cxnLst>
            <a:rect l="l" t="t" r="r" b="b"/>
            <a:pathLst>
              <a:path w="723900" h="1314450">
                <a:moveTo>
                  <a:pt x="247650" y="1314450"/>
                </a:moveTo>
                <a:lnTo>
                  <a:pt x="0" y="1314450"/>
                </a:lnTo>
                <a:lnTo>
                  <a:pt x="478155" y="0"/>
                </a:lnTo>
                <a:lnTo>
                  <a:pt x="725805" y="0"/>
                </a:lnTo>
                <a:close/>
              </a:path>
            </a:pathLst>
          </a:custGeom>
          <a:solidFill>
            <a:schemeClr val="accent2"/>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D49CFEB-F41B-49A3-A2F9-C25D2F156F36}"/>
              </a:ext>
            </a:extLst>
          </p:cNvPr>
          <p:cNvSpPr/>
          <p:nvPr/>
        </p:nvSpPr>
        <p:spPr>
          <a:xfrm>
            <a:off x="8404860" y="3381375"/>
            <a:ext cx="723900" cy="1314450"/>
          </a:xfrm>
          <a:custGeom>
            <a:avLst/>
            <a:gdLst>
              <a:gd name="connsiteX0" fmla="*/ 247650 w 723900"/>
              <a:gd name="connsiteY0" fmla="*/ 1314450 h 1314450"/>
              <a:gd name="connsiteX1" fmla="*/ 0 w 723900"/>
              <a:gd name="connsiteY1" fmla="*/ 1314450 h 1314450"/>
              <a:gd name="connsiteX2" fmla="*/ 478155 w 723900"/>
              <a:gd name="connsiteY2" fmla="*/ 0 h 1314450"/>
              <a:gd name="connsiteX3" fmla="*/ 725805 w 723900"/>
              <a:gd name="connsiteY3" fmla="*/ 0 h 1314450"/>
            </a:gdLst>
            <a:ahLst/>
            <a:cxnLst>
              <a:cxn ang="0">
                <a:pos x="connsiteX0" y="connsiteY0"/>
              </a:cxn>
              <a:cxn ang="0">
                <a:pos x="connsiteX1" y="connsiteY1"/>
              </a:cxn>
              <a:cxn ang="0">
                <a:pos x="connsiteX2" y="connsiteY2"/>
              </a:cxn>
              <a:cxn ang="0">
                <a:pos x="connsiteX3" y="connsiteY3"/>
              </a:cxn>
            </a:cxnLst>
            <a:rect l="l" t="t" r="r" b="b"/>
            <a:pathLst>
              <a:path w="723900" h="1314450">
                <a:moveTo>
                  <a:pt x="247650" y="1314450"/>
                </a:moveTo>
                <a:lnTo>
                  <a:pt x="0" y="1314450"/>
                </a:lnTo>
                <a:lnTo>
                  <a:pt x="478155" y="0"/>
                </a:lnTo>
                <a:lnTo>
                  <a:pt x="725805" y="0"/>
                </a:lnTo>
                <a:close/>
              </a:path>
            </a:pathLst>
          </a:custGeom>
          <a:solidFill>
            <a:schemeClr val="accent2"/>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8BA4371-30E3-4637-831A-020D7E6F4039}"/>
              </a:ext>
            </a:extLst>
          </p:cNvPr>
          <p:cNvSpPr/>
          <p:nvPr/>
        </p:nvSpPr>
        <p:spPr>
          <a:xfrm>
            <a:off x="4778693" y="2676525"/>
            <a:ext cx="333375" cy="561975"/>
          </a:xfrm>
          <a:custGeom>
            <a:avLst/>
            <a:gdLst>
              <a:gd name="connsiteX0" fmla="*/ 340995 w 333375"/>
              <a:gd name="connsiteY0" fmla="*/ 170498 h 561975"/>
              <a:gd name="connsiteX1" fmla="*/ 170497 w 333375"/>
              <a:gd name="connsiteY1" fmla="*/ 561975 h 561975"/>
              <a:gd name="connsiteX2" fmla="*/ 0 w 333375"/>
              <a:gd name="connsiteY2" fmla="*/ 170498 h 561975"/>
              <a:gd name="connsiteX3" fmla="*/ 169545 w 333375"/>
              <a:gd name="connsiteY3" fmla="*/ 0 h 561975"/>
              <a:gd name="connsiteX4" fmla="*/ 340995 w 333375"/>
              <a:gd name="connsiteY4" fmla="*/ 1704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340995" y="170498"/>
                </a:moveTo>
                <a:cubicBezTo>
                  <a:pt x="340995" y="264795"/>
                  <a:pt x="170497" y="561975"/>
                  <a:pt x="170497" y="561975"/>
                </a:cubicBezTo>
                <a:cubicBezTo>
                  <a:pt x="170497" y="561975"/>
                  <a:pt x="0" y="264795"/>
                  <a:pt x="0" y="170498"/>
                </a:cubicBezTo>
                <a:cubicBezTo>
                  <a:pt x="0" y="76200"/>
                  <a:pt x="76200" y="0"/>
                  <a:pt x="169545" y="0"/>
                </a:cubicBezTo>
                <a:cubicBezTo>
                  <a:pt x="263842" y="0"/>
                  <a:pt x="340995" y="76200"/>
                  <a:pt x="340995" y="170498"/>
                </a:cubicBezTo>
                <a:close/>
              </a:path>
            </a:pathLst>
          </a:custGeom>
          <a:solidFill>
            <a:schemeClr val="accent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64A398ED-9CF3-4068-88EF-439C24AAB80B}"/>
              </a:ext>
            </a:extLst>
          </p:cNvPr>
          <p:cNvSpPr/>
          <p:nvPr/>
        </p:nvSpPr>
        <p:spPr>
          <a:xfrm>
            <a:off x="9694545" y="2676525"/>
            <a:ext cx="333375" cy="561975"/>
          </a:xfrm>
          <a:custGeom>
            <a:avLst/>
            <a:gdLst>
              <a:gd name="connsiteX0" fmla="*/ 340995 w 333375"/>
              <a:gd name="connsiteY0" fmla="*/ 170498 h 561975"/>
              <a:gd name="connsiteX1" fmla="*/ 170498 w 333375"/>
              <a:gd name="connsiteY1" fmla="*/ 561975 h 561975"/>
              <a:gd name="connsiteX2" fmla="*/ 0 w 333375"/>
              <a:gd name="connsiteY2" fmla="*/ 170498 h 561975"/>
              <a:gd name="connsiteX3" fmla="*/ 170498 w 333375"/>
              <a:gd name="connsiteY3" fmla="*/ 0 h 561975"/>
              <a:gd name="connsiteX4" fmla="*/ 340995 w 333375"/>
              <a:gd name="connsiteY4" fmla="*/ 1704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340995" y="170498"/>
                </a:moveTo>
                <a:cubicBezTo>
                  <a:pt x="340995" y="264795"/>
                  <a:pt x="170498" y="561975"/>
                  <a:pt x="170498" y="561975"/>
                </a:cubicBezTo>
                <a:cubicBezTo>
                  <a:pt x="170498" y="561975"/>
                  <a:pt x="0" y="264795"/>
                  <a:pt x="0" y="170498"/>
                </a:cubicBezTo>
                <a:cubicBezTo>
                  <a:pt x="0" y="76200"/>
                  <a:pt x="76200" y="0"/>
                  <a:pt x="170498" y="0"/>
                </a:cubicBezTo>
                <a:cubicBezTo>
                  <a:pt x="264795" y="0"/>
                  <a:pt x="340995" y="76200"/>
                  <a:pt x="340995" y="170498"/>
                </a:cubicBezTo>
                <a:close/>
              </a:path>
            </a:pathLst>
          </a:custGeom>
          <a:solidFill>
            <a:schemeClr val="accent1"/>
          </a:solid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E5FA7EC0-7323-48A2-A087-21A18D96D23E}"/>
              </a:ext>
            </a:extLst>
          </p:cNvPr>
          <p:cNvSpPr/>
          <p:nvPr/>
        </p:nvSpPr>
        <p:spPr>
          <a:xfrm>
            <a:off x="2156460" y="4837747"/>
            <a:ext cx="333375" cy="561975"/>
          </a:xfrm>
          <a:custGeom>
            <a:avLst/>
            <a:gdLst>
              <a:gd name="connsiteX0" fmla="*/ 0 w 333375"/>
              <a:gd name="connsiteY0" fmla="*/ 391478 h 561975"/>
              <a:gd name="connsiteX1" fmla="*/ 170498 w 333375"/>
              <a:gd name="connsiteY1" fmla="*/ 0 h 561975"/>
              <a:gd name="connsiteX2" fmla="*/ 340995 w 333375"/>
              <a:gd name="connsiteY2" fmla="*/ 391478 h 561975"/>
              <a:gd name="connsiteX3" fmla="*/ 170498 w 333375"/>
              <a:gd name="connsiteY3" fmla="*/ 561975 h 561975"/>
              <a:gd name="connsiteX4" fmla="*/ 0 w 333375"/>
              <a:gd name="connsiteY4" fmla="*/ 39147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0" y="391478"/>
                </a:moveTo>
                <a:cubicBezTo>
                  <a:pt x="0" y="297180"/>
                  <a:pt x="170498" y="0"/>
                  <a:pt x="170498" y="0"/>
                </a:cubicBezTo>
                <a:cubicBezTo>
                  <a:pt x="170498" y="0"/>
                  <a:pt x="340995" y="297180"/>
                  <a:pt x="340995" y="391478"/>
                </a:cubicBezTo>
                <a:cubicBezTo>
                  <a:pt x="340995" y="485775"/>
                  <a:pt x="264795" y="561975"/>
                  <a:pt x="170498" y="561975"/>
                </a:cubicBezTo>
                <a:cubicBezTo>
                  <a:pt x="76200" y="561975"/>
                  <a:pt x="0" y="485775"/>
                  <a:pt x="0" y="391478"/>
                </a:cubicBezTo>
                <a:close/>
              </a:path>
            </a:pathLst>
          </a:custGeom>
          <a:solidFill>
            <a:schemeClr val="accent3"/>
          </a:solid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2290AFD-C292-48F1-B39A-9FD01C522093}"/>
              </a:ext>
            </a:extLst>
          </p:cNvPr>
          <p:cNvSpPr/>
          <p:nvPr/>
        </p:nvSpPr>
        <p:spPr>
          <a:xfrm>
            <a:off x="7070407" y="4837747"/>
            <a:ext cx="333375" cy="561975"/>
          </a:xfrm>
          <a:custGeom>
            <a:avLst/>
            <a:gdLst>
              <a:gd name="connsiteX0" fmla="*/ 0 w 333375"/>
              <a:gd name="connsiteY0" fmla="*/ 391478 h 561975"/>
              <a:gd name="connsiteX1" fmla="*/ 170498 w 333375"/>
              <a:gd name="connsiteY1" fmla="*/ 0 h 561975"/>
              <a:gd name="connsiteX2" fmla="*/ 340995 w 333375"/>
              <a:gd name="connsiteY2" fmla="*/ 391478 h 561975"/>
              <a:gd name="connsiteX3" fmla="*/ 170498 w 333375"/>
              <a:gd name="connsiteY3" fmla="*/ 561975 h 561975"/>
              <a:gd name="connsiteX4" fmla="*/ 0 w 333375"/>
              <a:gd name="connsiteY4" fmla="*/ 39147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0" y="391478"/>
                </a:moveTo>
                <a:cubicBezTo>
                  <a:pt x="0" y="297180"/>
                  <a:pt x="170498" y="0"/>
                  <a:pt x="170498" y="0"/>
                </a:cubicBezTo>
                <a:cubicBezTo>
                  <a:pt x="170498" y="0"/>
                  <a:pt x="340995" y="297180"/>
                  <a:pt x="340995" y="391478"/>
                </a:cubicBezTo>
                <a:cubicBezTo>
                  <a:pt x="340995" y="485775"/>
                  <a:pt x="264795" y="561975"/>
                  <a:pt x="170498" y="561975"/>
                </a:cubicBezTo>
                <a:cubicBezTo>
                  <a:pt x="76200" y="561975"/>
                  <a:pt x="0" y="485775"/>
                  <a:pt x="0" y="391478"/>
                </a:cubicBezTo>
                <a:close/>
              </a:path>
            </a:pathLst>
          </a:custGeom>
          <a:solidFill>
            <a:schemeClr val="accent3"/>
          </a:solidFill>
          <a:ln w="9525" cap="flat">
            <a:noFill/>
            <a:prstDash val="solid"/>
            <a:miter/>
          </a:ln>
        </p:spPr>
        <p:txBody>
          <a:bodyPr rtlCol="0" anchor="ctr"/>
          <a:lstStyle/>
          <a:p>
            <a:endParaRPr lang="en-ID"/>
          </a:p>
        </p:txBody>
      </p:sp>
      <p:sp>
        <p:nvSpPr>
          <p:cNvPr id="14" name="TextBox 13">
            <a:extLst>
              <a:ext uri="{FF2B5EF4-FFF2-40B4-BE49-F238E27FC236}">
                <a16:creationId xmlns:a16="http://schemas.microsoft.com/office/drawing/2014/main" id="{AE46C7B8-4095-4C5A-A7C4-82064B7F7FC2}"/>
              </a:ext>
            </a:extLst>
          </p:cNvPr>
          <p:cNvSpPr txBox="1"/>
          <p:nvPr/>
        </p:nvSpPr>
        <p:spPr>
          <a:xfrm>
            <a:off x="2029042" y="2062297"/>
            <a:ext cx="2606965" cy="1163845"/>
          </a:xfrm>
          <a:prstGeom prst="rect">
            <a:avLst/>
          </a:prstGeom>
          <a:noFill/>
        </p:spPr>
        <p:txBody>
          <a:bodyPr wrap="square" rtlCol="0">
            <a:spAutoFit/>
          </a:bodyPr>
          <a:lstStyle/>
          <a:p>
            <a:pPr algn="r">
              <a:lnSpc>
                <a:spcPct val="150000"/>
              </a:lnSpc>
            </a:pPr>
            <a:r>
              <a:rPr lang="en-ID" sz="1200" b="0" i="0" kern="1200" dirty="0" err="1">
                <a:effectLst/>
                <a:latin typeface="ABeeZee" panose="02000000000000000000" pitchFamily="2" charset="0"/>
              </a:rPr>
              <a:t>Fusce</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mollis</a:t>
            </a:r>
            <a:r>
              <a:rPr lang="en-ID" sz="1200" b="0" i="0" kern="1200" dirty="0">
                <a:effectLst/>
                <a:latin typeface="ABeeZee" panose="02000000000000000000" pitchFamily="2" charset="0"/>
              </a:rPr>
              <a:t> at </a:t>
            </a:r>
            <a:r>
              <a:rPr lang="en-ID" sz="1200" b="0" i="0" kern="1200" dirty="0" err="1">
                <a:effectLst/>
                <a:latin typeface="ABeeZee" panose="02000000000000000000" pitchFamily="2" charset="0"/>
              </a:rPr>
              <a:t>nunc</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quis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faucibus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Quisque</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feugiat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facilisis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condimentum</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Praesent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malesuada</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rutrum</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varius</a:t>
            </a:r>
            <a:r>
              <a:rPr lang="en-ID" sz="1200" b="0" i="0" kern="1200" dirty="0">
                <a:effectLst/>
                <a:latin typeface="ABeeZee" panose="02000000000000000000" pitchFamily="2" charset="0"/>
              </a:rPr>
              <a:t>. Cras.</a:t>
            </a:r>
            <a:endParaRPr lang="en-ID" sz="100" dirty="0">
              <a:latin typeface="ABeeZee" panose="02000000000000000000" pitchFamily="2" charset="0"/>
            </a:endParaRPr>
          </a:p>
        </p:txBody>
      </p:sp>
      <p:sp>
        <p:nvSpPr>
          <p:cNvPr id="15" name="TextBox 14">
            <a:extLst>
              <a:ext uri="{FF2B5EF4-FFF2-40B4-BE49-F238E27FC236}">
                <a16:creationId xmlns:a16="http://schemas.microsoft.com/office/drawing/2014/main" id="{110C55A9-B7E3-48E2-AA1C-CE4747D195BE}"/>
              </a:ext>
            </a:extLst>
          </p:cNvPr>
          <p:cNvSpPr txBox="1"/>
          <p:nvPr/>
        </p:nvSpPr>
        <p:spPr>
          <a:xfrm>
            <a:off x="2636139" y="4795075"/>
            <a:ext cx="2606967" cy="1163845"/>
          </a:xfrm>
          <a:prstGeom prst="rect">
            <a:avLst/>
          </a:prstGeom>
          <a:noFill/>
        </p:spPr>
        <p:txBody>
          <a:bodyPr wrap="square" rtlCol="0">
            <a:spAutoFit/>
          </a:bodyPr>
          <a:lstStyle/>
          <a:p>
            <a:pPr>
              <a:lnSpc>
                <a:spcPct val="150000"/>
              </a:lnSpc>
            </a:pPr>
            <a:r>
              <a:rPr lang="pt-BR" sz="1200" b="0" i="0" kern="1200" dirty="0">
                <a:effectLst/>
                <a:latin typeface="ABeeZee" panose="02000000000000000000" pitchFamily="2" charset="0"/>
              </a:rPr>
              <a:t>Aenean lacinia tortor nec congue tempus. Mauris bibendum, diam quis efficitur gravida, augue leo placerat.</a:t>
            </a:r>
            <a:endParaRPr lang="en-ID" sz="100" dirty="0">
              <a:latin typeface="ABeeZee" panose="02000000000000000000" pitchFamily="2" charset="0"/>
            </a:endParaRPr>
          </a:p>
        </p:txBody>
      </p:sp>
      <p:sp>
        <p:nvSpPr>
          <p:cNvPr id="16" name="TextBox 15">
            <a:extLst>
              <a:ext uri="{FF2B5EF4-FFF2-40B4-BE49-F238E27FC236}">
                <a16:creationId xmlns:a16="http://schemas.microsoft.com/office/drawing/2014/main" id="{A0081DEB-3403-4905-ADBE-36F25B0674AF}"/>
              </a:ext>
            </a:extLst>
          </p:cNvPr>
          <p:cNvSpPr txBox="1"/>
          <p:nvPr/>
        </p:nvSpPr>
        <p:spPr>
          <a:xfrm>
            <a:off x="7567259" y="4795075"/>
            <a:ext cx="2606965" cy="1163845"/>
          </a:xfrm>
          <a:prstGeom prst="rect">
            <a:avLst/>
          </a:prstGeom>
          <a:noFill/>
        </p:spPr>
        <p:txBody>
          <a:bodyPr wrap="square" rtlCol="0">
            <a:spAutoFit/>
          </a:bodyPr>
          <a:lstStyle/>
          <a:p>
            <a:pPr>
              <a:lnSpc>
                <a:spcPct val="150000"/>
              </a:lnSpc>
            </a:pPr>
            <a:r>
              <a:rPr lang="en-ID" sz="1200" b="0" i="0" kern="1200" dirty="0" err="1">
                <a:effectLst/>
                <a:latin typeface="ABeeZee" panose="02000000000000000000" pitchFamily="2" charset="0"/>
              </a:rPr>
              <a:t>Proin</a:t>
            </a:r>
            <a:r>
              <a:rPr lang="en-ID" sz="1200" b="0" i="0" kern="1200" dirty="0">
                <a:effectLst/>
                <a:latin typeface="ABeeZee" panose="02000000000000000000" pitchFamily="2" charset="0"/>
              </a:rPr>
              <a:t> porta </a:t>
            </a:r>
            <a:r>
              <a:rPr lang="en-ID" sz="1200" b="0" i="0" kern="1200" dirty="0" err="1">
                <a:effectLst/>
                <a:latin typeface="ABeeZee" panose="02000000000000000000" pitchFamily="2" charset="0"/>
              </a:rPr>
              <a:t>euismod</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auctor</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Curabitur</a:t>
            </a:r>
            <a:r>
              <a:rPr lang="en-ID" sz="1200" b="0" i="0" kern="1200" dirty="0">
                <a:effectLst/>
                <a:latin typeface="ABeeZee" panose="02000000000000000000" pitchFamily="2" charset="0"/>
              </a:rPr>
              <a:t> lacinia </a:t>
            </a:r>
            <a:r>
              <a:rPr lang="en-ID" sz="1200" b="0" i="0" kern="1200" dirty="0" err="1">
                <a:effectLst/>
                <a:latin typeface="ABeeZee" panose="02000000000000000000" pitchFamily="2" charset="0"/>
              </a:rPr>
              <a:t>nisl</a:t>
            </a:r>
            <a:r>
              <a:rPr lang="en-ID" sz="1200" b="0" i="0" kern="1200" dirty="0">
                <a:effectLst/>
                <a:latin typeface="ABeeZee" panose="02000000000000000000" pitchFamily="2" charset="0"/>
              </a:rPr>
              <a:t> at </a:t>
            </a:r>
            <a:r>
              <a:rPr lang="en-ID" sz="1200" b="0" i="0" kern="1200" dirty="0" err="1">
                <a:effectLst/>
                <a:latin typeface="ABeeZee" panose="02000000000000000000" pitchFamily="2" charset="0"/>
              </a:rPr>
              <a:t>sapien</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ullamcorper</a:t>
            </a:r>
            <a:r>
              <a:rPr lang="en-ID" sz="1200" b="0" i="0" kern="1200" dirty="0">
                <a:effectLst/>
                <a:latin typeface="ABeeZee" panose="02000000000000000000" pitchFamily="2" charset="0"/>
              </a:rPr>
              <a:t> dictum. Nunc ex </a:t>
            </a:r>
            <a:r>
              <a:rPr lang="en-ID" sz="1200" b="0" i="0" kern="1200" dirty="0" err="1">
                <a:effectLst/>
                <a:latin typeface="ABeeZee" panose="02000000000000000000" pitchFamily="2" charset="0"/>
              </a:rPr>
              <a:t>risus</a:t>
            </a:r>
            <a:r>
              <a:rPr lang="en-ID" sz="1200" b="0" i="0" kern="1200" dirty="0">
                <a:effectLst/>
                <a:latin typeface="ABeeZee" panose="02000000000000000000" pitchFamily="2" charset="0"/>
              </a:rPr>
              <a:t>, pulvinar.</a:t>
            </a:r>
            <a:endParaRPr lang="en-ID" sz="100" dirty="0">
              <a:latin typeface="ABeeZee" panose="02000000000000000000" pitchFamily="2" charset="0"/>
            </a:endParaRPr>
          </a:p>
        </p:txBody>
      </p:sp>
      <p:sp>
        <p:nvSpPr>
          <p:cNvPr id="17" name="TextBox 16">
            <a:extLst>
              <a:ext uri="{FF2B5EF4-FFF2-40B4-BE49-F238E27FC236}">
                <a16:creationId xmlns:a16="http://schemas.microsoft.com/office/drawing/2014/main" id="{8D355B72-1935-486E-8CA5-4B662F4C941E}"/>
              </a:ext>
            </a:extLst>
          </p:cNvPr>
          <p:cNvSpPr txBox="1"/>
          <p:nvPr/>
        </p:nvSpPr>
        <p:spPr>
          <a:xfrm>
            <a:off x="6961062" y="2062297"/>
            <a:ext cx="2617148" cy="1163845"/>
          </a:xfrm>
          <a:prstGeom prst="rect">
            <a:avLst/>
          </a:prstGeom>
          <a:noFill/>
        </p:spPr>
        <p:txBody>
          <a:bodyPr wrap="square" rtlCol="0">
            <a:spAutoFit/>
          </a:bodyPr>
          <a:lstStyle/>
          <a:p>
            <a:pPr algn="r">
              <a:lnSpc>
                <a:spcPct val="150000"/>
              </a:lnSpc>
            </a:pPr>
            <a:r>
              <a:rPr lang="en-ID" sz="1200" b="0" i="0" kern="1200" dirty="0" err="1">
                <a:effectLst/>
                <a:latin typeface="ABeeZee" panose="02000000000000000000" pitchFamily="2" charset="0"/>
              </a:rPr>
              <a:t>Donec</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eu</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rutrum</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nunc</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Proin</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euismod</a:t>
            </a:r>
            <a:r>
              <a:rPr lang="en-ID" sz="1200" b="0" i="0" kern="1200" dirty="0">
                <a:effectLst/>
                <a:latin typeface="ABeeZee" panose="02000000000000000000" pitchFamily="2" charset="0"/>
              </a:rPr>
              <a:t> porta </a:t>
            </a:r>
            <a:r>
              <a:rPr lang="en-ID" sz="1200" b="0" i="0" kern="1200" dirty="0" err="1">
                <a:effectLst/>
                <a:latin typeface="ABeeZee" panose="02000000000000000000" pitchFamily="2" charset="0"/>
              </a:rPr>
              <a:t>risus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eget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efficitur</a:t>
            </a:r>
            <a:r>
              <a:rPr lang="en-ID" sz="1200" b="0" i="0" kern="1200" dirty="0">
                <a:effectLst/>
                <a:latin typeface="ABeeZee" panose="02000000000000000000" pitchFamily="2" charset="0"/>
              </a:rPr>
              <a:t>. Class </a:t>
            </a:r>
            <a:r>
              <a:rPr lang="en-ID" sz="1200" b="0" i="0" kern="1200" dirty="0" err="1">
                <a:effectLst/>
                <a:latin typeface="ABeeZee" panose="02000000000000000000" pitchFamily="2" charset="0"/>
              </a:rPr>
              <a:t>aptent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taciti</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sociosqu</a:t>
            </a:r>
            <a:r>
              <a:rPr lang="en-ID" sz="1200" b="0" i="0" kern="1200" dirty="0">
                <a:effectLst/>
                <a:latin typeface="ABeeZee" panose="02000000000000000000" pitchFamily="2" charset="0"/>
              </a:rPr>
              <a:t> ad. </a:t>
            </a:r>
            <a:r>
              <a:rPr lang="en-ID" sz="1200" dirty="0" err="1">
                <a:latin typeface="ABeeZee" panose="02000000000000000000" pitchFamily="2" charset="0"/>
              </a:rPr>
              <a:t>Quisque</a:t>
            </a:r>
            <a:r>
              <a:rPr lang="en-ID" sz="1200" dirty="0">
                <a:latin typeface="ABeeZee" panose="02000000000000000000" pitchFamily="2" charset="0"/>
              </a:rPr>
              <a:t> </a:t>
            </a:r>
            <a:r>
              <a:rPr lang="en-ID" sz="1200" dirty="0" err="1">
                <a:latin typeface="ABeeZee" panose="02000000000000000000" pitchFamily="2" charset="0"/>
              </a:rPr>
              <a:t>feugiat</a:t>
            </a:r>
            <a:r>
              <a:rPr lang="en-ID" sz="1200" dirty="0">
                <a:latin typeface="ABeeZee" panose="02000000000000000000" pitchFamily="2" charset="0"/>
              </a:rPr>
              <a:t> </a:t>
            </a:r>
            <a:r>
              <a:rPr lang="en-ID" sz="1200" dirty="0" err="1">
                <a:latin typeface="ABeeZee" panose="02000000000000000000" pitchFamily="2" charset="0"/>
              </a:rPr>
              <a:t>facilisis</a:t>
            </a:r>
            <a:r>
              <a:rPr lang="en-ID" sz="1200" dirty="0">
                <a:latin typeface="ABeeZee" panose="02000000000000000000" pitchFamily="2" charset="0"/>
              </a:rPr>
              <a:t>. </a:t>
            </a:r>
          </a:p>
        </p:txBody>
      </p:sp>
      <p:sp>
        <p:nvSpPr>
          <p:cNvPr id="22" name="TextBox 21">
            <a:extLst>
              <a:ext uri="{FF2B5EF4-FFF2-40B4-BE49-F238E27FC236}">
                <a16:creationId xmlns:a16="http://schemas.microsoft.com/office/drawing/2014/main" id="{A6676D02-6044-45AF-955D-6A452C57DFAF}"/>
              </a:ext>
            </a:extLst>
          </p:cNvPr>
          <p:cNvSpPr txBox="1"/>
          <p:nvPr/>
        </p:nvSpPr>
        <p:spPr>
          <a:xfrm>
            <a:off x="1501998"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1</a:t>
            </a:r>
            <a:endParaRPr lang="en-ID" sz="1600" b="1" dirty="0">
              <a:latin typeface="ABeeZee" panose="02000000000000000000" pitchFamily="2" charset="0"/>
            </a:endParaRPr>
          </a:p>
        </p:txBody>
      </p:sp>
      <p:sp>
        <p:nvSpPr>
          <p:cNvPr id="23" name="TextBox 22">
            <a:extLst>
              <a:ext uri="{FF2B5EF4-FFF2-40B4-BE49-F238E27FC236}">
                <a16:creationId xmlns:a16="http://schemas.microsoft.com/office/drawing/2014/main" id="{73754233-EF27-405F-B7A8-9AB574B4B72E}"/>
              </a:ext>
            </a:extLst>
          </p:cNvPr>
          <p:cNvSpPr txBox="1"/>
          <p:nvPr/>
        </p:nvSpPr>
        <p:spPr>
          <a:xfrm>
            <a:off x="4028029"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2</a:t>
            </a:r>
            <a:endParaRPr lang="en-ID" sz="1600" b="1" dirty="0">
              <a:latin typeface="ABeeZee" panose="02000000000000000000" pitchFamily="2" charset="0"/>
            </a:endParaRPr>
          </a:p>
        </p:txBody>
      </p:sp>
      <p:sp>
        <p:nvSpPr>
          <p:cNvPr id="24" name="TextBox 23">
            <a:extLst>
              <a:ext uri="{FF2B5EF4-FFF2-40B4-BE49-F238E27FC236}">
                <a16:creationId xmlns:a16="http://schemas.microsoft.com/office/drawing/2014/main" id="{909672CC-7CD5-46B2-8416-C8CF6E43E09E}"/>
              </a:ext>
            </a:extLst>
          </p:cNvPr>
          <p:cNvSpPr txBox="1"/>
          <p:nvPr/>
        </p:nvSpPr>
        <p:spPr>
          <a:xfrm>
            <a:off x="6670840"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3</a:t>
            </a:r>
            <a:endParaRPr lang="en-ID" sz="1600" b="1" dirty="0">
              <a:latin typeface="ABeeZee" panose="02000000000000000000" pitchFamily="2" charset="0"/>
            </a:endParaRPr>
          </a:p>
        </p:txBody>
      </p:sp>
      <p:sp>
        <p:nvSpPr>
          <p:cNvPr id="25" name="TextBox 24">
            <a:extLst>
              <a:ext uri="{FF2B5EF4-FFF2-40B4-BE49-F238E27FC236}">
                <a16:creationId xmlns:a16="http://schemas.microsoft.com/office/drawing/2014/main" id="{9DB3A80B-7908-455C-A218-18DF2935571D}"/>
              </a:ext>
            </a:extLst>
          </p:cNvPr>
          <p:cNvSpPr txBox="1"/>
          <p:nvPr/>
        </p:nvSpPr>
        <p:spPr>
          <a:xfrm>
            <a:off x="9231161"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4</a:t>
            </a:r>
            <a:endParaRPr lang="en-ID" sz="1600" b="1" dirty="0">
              <a:latin typeface="ABeeZee" panose="02000000000000000000" pitchFamily="2" charset="0"/>
            </a:endParaRPr>
          </a:p>
        </p:txBody>
      </p:sp>
      <p:sp>
        <p:nvSpPr>
          <p:cNvPr id="26" name="TextBox 25">
            <a:extLst>
              <a:ext uri="{FF2B5EF4-FFF2-40B4-BE49-F238E27FC236}">
                <a16:creationId xmlns:a16="http://schemas.microsoft.com/office/drawing/2014/main" id="{DFA19BC1-13CE-45C9-BDC3-68D675572056}"/>
              </a:ext>
            </a:extLst>
          </p:cNvPr>
          <p:cNvSpPr txBox="1"/>
          <p:nvPr/>
        </p:nvSpPr>
        <p:spPr>
          <a:xfrm>
            <a:off x="4375818" y="899080"/>
            <a:ext cx="3440365" cy="584775"/>
          </a:xfrm>
          <a:prstGeom prst="rect">
            <a:avLst/>
          </a:prstGeom>
          <a:noFill/>
        </p:spPr>
        <p:txBody>
          <a:bodyPr wrap="none" rtlCol="0">
            <a:spAutoFit/>
          </a:bodyPr>
          <a:lstStyle/>
          <a:p>
            <a:r>
              <a:rPr lang="en-US" sz="3200">
                <a:latin typeface="Poller One" panose="02010805070700060003" pitchFamily="2" charset="0"/>
              </a:rPr>
              <a:t>Infographics</a:t>
            </a:r>
            <a:endParaRPr lang="en-ID" sz="3200">
              <a:latin typeface="Poller One" panose="02010805070700060003" pitchFamily="2" charset="0"/>
            </a:endParaRPr>
          </a:p>
        </p:txBody>
      </p:sp>
      <p:sp>
        <p:nvSpPr>
          <p:cNvPr id="27" name="Freeform: Shape 26">
            <a:extLst>
              <a:ext uri="{FF2B5EF4-FFF2-40B4-BE49-F238E27FC236}">
                <a16:creationId xmlns:a16="http://schemas.microsoft.com/office/drawing/2014/main" id="{3F90ACA2-7A9C-47A7-8F97-D937EC1C4054}"/>
              </a:ext>
            </a:extLst>
          </p:cNvPr>
          <p:cNvSpPr/>
          <p:nvPr/>
        </p:nvSpPr>
        <p:spPr>
          <a:xfrm>
            <a:off x="7206164" y="3611538"/>
            <a:ext cx="449529" cy="419100"/>
          </a:xfrm>
          <a:custGeom>
            <a:avLst/>
            <a:gdLst>
              <a:gd name="connsiteX0" fmla="*/ 433996 w 449529"/>
              <a:gd name="connsiteY0" fmla="*/ 419100 h 419100"/>
              <a:gd name="connsiteX1" fmla="*/ 14896 w 449529"/>
              <a:gd name="connsiteY1" fmla="*/ 419100 h 419100"/>
              <a:gd name="connsiteX2" fmla="*/ 608 w 449529"/>
              <a:gd name="connsiteY2" fmla="*/ 400050 h 419100"/>
              <a:gd name="connsiteX3" fmla="*/ 50138 w 449529"/>
              <a:gd name="connsiteY3" fmla="*/ 220980 h 419100"/>
              <a:gd name="connsiteX4" fmla="*/ 179679 w 449529"/>
              <a:gd name="connsiteY4" fmla="*/ 298133 h 419100"/>
              <a:gd name="connsiteX5" fmla="*/ 179679 w 449529"/>
              <a:gd name="connsiteY5" fmla="*/ 314325 h 419100"/>
              <a:gd name="connsiteX6" fmla="*/ 194918 w 449529"/>
              <a:gd name="connsiteY6" fmla="*/ 329565 h 419100"/>
              <a:gd name="connsiteX7" fmla="*/ 254926 w 449529"/>
              <a:gd name="connsiteY7" fmla="*/ 329565 h 419100"/>
              <a:gd name="connsiteX8" fmla="*/ 270166 w 449529"/>
              <a:gd name="connsiteY8" fmla="*/ 314325 h 419100"/>
              <a:gd name="connsiteX9" fmla="*/ 270166 w 449529"/>
              <a:gd name="connsiteY9" fmla="*/ 298133 h 419100"/>
              <a:gd name="connsiteX10" fmla="*/ 399706 w 449529"/>
              <a:gd name="connsiteY10" fmla="*/ 220980 h 419100"/>
              <a:gd name="connsiteX11" fmla="*/ 449236 w 449529"/>
              <a:gd name="connsiteY11" fmla="*/ 400050 h 419100"/>
              <a:gd name="connsiteX12" fmla="*/ 433996 w 449529"/>
              <a:gd name="connsiteY12" fmla="*/ 419100 h 419100"/>
              <a:gd name="connsiteX13" fmla="*/ 54901 w 449529"/>
              <a:gd name="connsiteY13" fmla="*/ 186690 h 419100"/>
              <a:gd name="connsiteX14" fmla="*/ 59663 w 449529"/>
              <a:gd name="connsiteY14" fmla="*/ 104775 h 419100"/>
              <a:gd name="connsiteX15" fmla="*/ 74904 w 449529"/>
              <a:gd name="connsiteY15" fmla="*/ 89535 h 419100"/>
              <a:gd name="connsiteX16" fmla="*/ 134911 w 449529"/>
              <a:gd name="connsiteY16" fmla="*/ 89535 h 419100"/>
              <a:gd name="connsiteX17" fmla="*/ 224446 w 449529"/>
              <a:gd name="connsiteY17" fmla="*/ 0 h 419100"/>
              <a:gd name="connsiteX18" fmla="*/ 313981 w 449529"/>
              <a:gd name="connsiteY18" fmla="*/ 89535 h 419100"/>
              <a:gd name="connsiteX19" fmla="*/ 373988 w 449529"/>
              <a:gd name="connsiteY19" fmla="*/ 89535 h 419100"/>
              <a:gd name="connsiteX20" fmla="*/ 389229 w 449529"/>
              <a:gd name="connsiteY20" fmla="*/ 104775 h 419100"/>
              <a:gd name="connsiteX21" fmla="*/ 393991 w 449529"/>
              <a:gd name="connsiteY21" fmla="*/ 186690 h 419100"/>
              <a:gd name="connsiteX22" fmla="*/ 269213 w 449529"/>
              <a:gd name="connsiteY22" fmla="*/ 268605 h 419100"/>
              <a:gd name="connsiteX23" fmla="*/ 269213 w 449529"/>
              <a:gd name="connsiteY23" fmla="*/ 254318 h 419100"/>
              <a:gd name="connsiteX24" fmla="*/ 253974 w 449529"/>
              <a:gd name="connsiteY24" fmla="*/ 239078 h 419100"/>
              <a:gd name="connsiteX25" fmla="*/ 193966 w 449529"/>
              <a:gd name="connsiteY25" fmla="*/ 239078 h 419100"/>
              <a:gd name="connsiteX26" fmla="*/ 178726 w 449529"/>
              <a:gd name="connsiteY26" fmla="*/ 254318 h 419100"/>
              <a:gd name="connsiteX27" fmla="*/ 178726 w 449529"/>
              <a:gd name="connsiteY27" fmla="*/ 268605 h 419100"/>
              <a:gd name="connsiteX28" fmla="*/ 54901 w 449529"/>
              <a:gd name="connsiteY28" fmla="*/ 186690 h 419100"/>
              <a:gd name="connsiteX29" fmla="*/ 164438 w 449529"/>
              <a:gd name="connsiteY29" fmla="*/ 89535 h 419100"/>
              <a:gd name="connsiteX30" fmla="*/ 284454 w 449529"/>
              <a:gd name="connsiteY30" fmla="*/ 89535 h 419100"/>
              <a:gd name="connsiteX31" fmla="*/ 224446 w 449529"/>
              <a:gd name="connsiteY31" fmla="*/ 29528 h 419100"/>
              <a:gd name="connsiteX32" fmla="*/ 164438 w 449529"/>
              <a:gd name="connsiteY32" fmla="*/ 8953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9529" h="419100">
                <a:moveTo>
                  <a:pt x="433996" y="419100"/>
                </a:moveTo>
                <a:lnTo>
                  <a:pt x="14896" y="419100"/>
                </a:lnTo>
                <a:cubicBezTo>
                  <a:pt x="5371" y="419100"/>
                  <a:pt x="-2249" y="409575"/>
                  <a:pt x="608" y="400050"/>
                </a:cubicBezTo>
                <a:cubicBezTo>
                  <a:pt x="9181" y="368618"/>
                  <a:pt x="35851" y="309563"/>
                  <a:pt x="50138" y="220980"/>
                </a:cubicBezTo>
                <a:cubicBezTo>
                  <a:pt x="86333" y="259080"/>
                  <a:pt x="125386" y="292418"/>
                  <a:pt x="179679" y="298133"/>
                </a:cubicBezTo>
                <a:lnTo>
                  <a:pt x="179679" y="314325"/>
                </a:lnTo>
                <a:cubicBezTo>
                  <a:pt x="179679" y="322897"/>
                  <a:pt x="186346" y="329565"/>
                  <a:pt x="194918" y="329565"/>
                </a:cubicBezTo>
                <a:lnTo>
                  <a:pt x="254926" y="329565"/>
                </a:lnTo>
                <a:cubicBezTo>
                  <a:pt x="263499" y="329565"/>
                  <a:pt x="270166" y="322897"/>
                  <a:pt x="270166" y="314325"/>
                </a:cubicBezTo>
                <a:lnTo>
                  <a:pt x="270166" y="298133"/>
                </a:lnTo>
                <a:cubicBezTo>
                  <a:pt x="324458" y="292418"/>
                  <a:pt x="363511" y="258128"/>
                  <a:pt x="399706" y="220980"/>
                </a:cubicBezTo>
                <a:cubicBezTo>
                  <a:pt x="414946" y="311468"/>
                  <a:pt x="440663" y="366713"/>
                  <a:pt x="449236" y="400050"/>
                </a:cubicBezTo>
                <a:cubicBezTo>
                  <a:pt x="451141" y="409575"/>
                  <a:pt x="443521" y="419100"/>
                  <a:pt x="433996" y="419100"/>
                </a:cubicBezTo>
                <a:close/>
                <a:moveTo>
                  <a:pt x="54901" y="186690"/>
                </a:moveTo>
                <a:cubicBezTo>
                  <a:pt x="57758" y="160972"/>
                  <a:pt x="59663" y="134303"/>
                  <a:pt x="59663" y="104775"/>
                </a:cubicBezTo>
                <a:cubicBezTo>
                  <a:pt x="59663" y="96203"/>
                  <a:pt x="66331" y="89535"/>
                  <a:pt x="74904" y="89535"/>
                </a:cubicBezTo>
                <a:lnTo>
                  <a:pt x="134911" y="89535"/>
                </a:lnTo>
                <a:cubicBezTo>
                  <a:pt x="134911" y="40005"/>
                  <a:pt x="174916" y="0"/>
                  <a:pt x="224446" y="0"/>
                </a:cubicBezTo>
                <a:cubicBezTo>
                  <a:pt x="273976" y="0"/>
                  <a:pt x="313981" y="40005"/>
                  <a:pt x="313981" y="89535"/>
                </a:cubicBezTo>
                <a:lnTo>
                  <a:pt x="373988" y="89535"/>
                </a:lnTo>
                <a:cubicBezTo>
                  <a:pt x="382561" y="89535"/>
                  <a:pt x="389229" y="96203"/>
                  <a:pt x="389229" y="104775"/>
                </a:cubicBezTo>
                <a:cubicBezTo>
                  <a:pt x="389229" y="134303"/>
                  <a:pt x="391133" y="160972"/>
                  <a:pt x="393991" y="186690"/>
                </a:cubicBezTo>
                <a:cubicBezTo>
                  <a:pt x="377799" y="190500"/>
                  <a:pt x="338746" y="259080"/>
                  <a:pt x="269213" y="268605"/>
                </a:cubicBezTo>
                <a:lnTo>
                  <a:pt x="269213" y="254318"/>
                </a:lnTo>
                <a:cubicBezTo>
                  <a:pt x="269213" y="245745"/>
                  <a:pt x="262546" y="239078"/>
                  <a:pt x="253974" y="239078"/>
                </a:cubicBezTo>
                <a:lnTo>
                  <a:pt x="193966" y="239078"/>
                </a:lnTo>
                <a:cubicBezTo>
                  <a:pt x="185393" y="239078"/>
                  <a:pt x="178726" y="245745"/>
                  <a:pt x="178726" y="254318"/>
                </a:cubicBezTo>
                <a:lnTo>
                  <a:pt x="178726" y="268605"/>
                </a:lnTo>
                <a:cubicBezTo>
                  <a:pt x="110146" y="259080"/>
                  <a:pt x="71093" y="190500"/>
                  <a:pt x="54901" y="186690"/>
                </a:cubicBezTo>
                <a:close/>
                <a:moveTo>
                  <a:pt x="164438" y="89535"/>
                </a:moveTo>
                <a:lnTo>
                  <a:pt x="284454" y="89535"/>
                </a:lnTo>
                <a:cubicBezTo>
                  <a:pt x="284454" y="56197"/>
                  <a:pt x="257783" y="29528"/>
                  <a:pt x="224446" y="29528"/>
                </a:cubicBezTo>
                <a:cubicBezTo>
                  <a:pt x="191108" y="29528"/>
                  <a:pt x="164438" y="56197"/>
                  <a:pt x="164438" y="89535"/>
                </a:cubicBezTo>
                <a:close/>
              </a:path>
            </a:pathLst>
          </a:custGeom>
          <a:solidFill>
            <a:schemeClr val="tx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000D86C6-A1EB-40F1-A712-11582D6D41CB}"/>
              </a:ext>
            </a:extLst>
          </p:cNvPr>
          <p:cNvSpPr/>
          <p:nvPr/>
        </p:nvSpPr>
        <p:spPr>
          <a:xfrm>
            <a:off x="9798898" y="3596775"/>
            <a:ext cx="448627" cy="448627"/>
          </a:xfrm>
          <a:custGeom>
            <a:avLst/>
            <a:gdLst>
              <a:gd name="connsiteX0" fmla="*/ 424815 w 448627"/>
              <a:gd name="connsiteY0" fmla="*/ 212407 h 448627"/>
              <a:gd name="connsiteX1" fmla="*/ 419100 w 448627"/>
              <a:gd name="connsiteY1" fmla="*/ 217170 h 448627"/>
              <a:gd name="connsiteX2" fmla="*/ 394335 w 448627"/>
              <a:gd name="connsiteY2" fmla="*/ 150495 h 448627"/>
              <a:gd name="connsiteX3" fmla="*/ 427672 w 448627"/>
              <a:gd name="connsiteY3" fmla="*/ 124778 h 448627"/>
              <a:gd name="connsiteX4" fmla="*/ 446722 w 448627"/>
              <a:gd name="connsiteY4" fmla="*/ 59055 h 448627"/>
              <a:gd name="connsiteX5" fmla="*/ 430530 w 448627"/>
              <a:gd name="connsiteY5" fmla="*/ 45720 h 448627"/>
              <a:gd name="connsiteX6" fmla="*/ 352425 w 448627"/>
              <a:gd name="connsiteY6" fmla="*/ 117157 h 448627"/>
              <a:gd name="connsiteX7" fmla="*/ 300038 w 448627"/>
              <a:gd name="connsiteY7" fmla="*/ 104775 h 448627"/>
              <a:gd name="connsiteX8" fmla="*/ 269558 w 448627"/>
              <a:gd name="connsiteY8" fmla="*/ 108585 h 448627"/>
              <a:gd name="connsiteX9" fmla="*/ 150495 w 448627"/>
              <a:gd name="connsiteY9" fmla="*/ 0 h 448627"/>
              <a:gd name="connsiteX10" fmla="*/ 30480 w 448627"/>
              <a:gd name="connsiteY10" fmla="*/ 120015 h 448627"/>
              <a:gd name="connsiteX11" fmla="*/ 30480 w 448627"/>
              <a:gd name="connsiteY11" fmla="*/ 217170 h 448627"/>
              <a:gd name="connsiteX12" fmla="*/ 24765 w 448627"/>
              <a:gd name="connsiteY12" fmla="*/ 212407 h 448627"/>
              <a:gd name="connsiteX13" fmla="*/ 0 w 448627"/>
              <a:gd name="connsiteY13" fmla="*/ 223838 h 448627"/>
              <a:gd name="connsiteX14" fmla="*/ 0 w 448627"/>
              <a:gd name="connsiteY14" fmla="*/ 403860 h 448627"/>
              <a:gd name="connsiteX15" fmla="*/ 44768 w 448627"/>
              <a:gd name="connsiteY15" fmla="*/ 448628 h 448627"/>
              <a:gd name="connsiteX16" fmla="*/ 403860 w 448627"/>
              <a:gd name="connsiteY16" fmla="*/ 448628 h 448627"/>
              <a:gd name="connsiteX17" fmla="*/ 448628 w 448627"/>
              <a:gd name="connsiteY17" fmla="*/ 403860 h 448627"/>
              <a:gd name="connsiteX18" fmla="*/ 448628 w 448627"/>
              <a:gd name="connsiteY18" fmla="*/ 223838 h 448627"/>
              <a:gd name="connsiteX19" fmla="*/ 424815 w 448627"/>
              <a:gd name="connsiteY19" fmla="*/ 212407 h 448627"/>
              <a:gd name="connsiteX20" fmla="*/ 239078 w 448627"/>
              <a:gd name="connsiteY20" fmla="*/ 252413 h 448627"/>
              <a:gd name="connsiteX21" fmla="*/ 223838 w 448627"/>
              <a:gd name="connsiteY21" fmla="*/ 264795 h 448627"/>
              <a:gd name="connsiteX22" fmla="*/ 158115 w 448627"/>
              <a:gd name="connsiteY22" fmla="*/ 212407 h 448627"/>
              <a:gd name="connsiteX23" fmla="*/ 138113 w 448627"/>
              <a:gd name="connsiteY23" fmla="*/ 213360 h 448627"/>
              <a:gd name="connsiteX24" fmla="*/ 87630 w 448627"/>
              <a:gd name="connsiteY24" fmla="*/ 263843 h 448627"/>
              <a:gd name="connsiteX25" fmla="*/ 59055 w 448627"/>
              <a:gd name="connsiteY25" fmla="*/ 240982 h 448627"/>
              <a:gd name="connsiteX26" fmla="*/ 59055 w 448627"/>
              <a:gd name="connsiteY26" fmla="*/ 119063 h 448627"/>
              <a:gd name="connsiteX27" fmla="*/ 148590 w 448627"/>
              <a:gd name="connsiteY27" fmla="*/ 29528 h 448627"/>
              <a:gd name="connsiteX28" fmla="*/ 238125 w 448627"/>
              <a:gd name="connsiteY28" fmla="*/ 119063 h 448627"/>
              <a:gd name="connsiteX29" fmla="*/ 238125 w 448627"/>
              <a:gd name="connsiteY29" fmla="*/ 252413 h 448627"/>
              <a:gd name="connsiteX30" fmla="*/ 386715 w 448627"/>
              <a:gd name="connsiteY30" fmla="*/ 241935 h 448627"/>
              <a:gd name="connsiteX31" fmla="*/ 360045 w 448627"/>
              <a:gd name="connsiteY31" fmla="*/ 262890 h 448627"/>
              <a:gd name="connsiteX32" fmla="*/ 309563 w 448627"/>
              <a:gd name="connsiteY32" fmla="*/ 212407 h 448627"/>
              <a:gd name="connsiteX33" fmla="*/ 289560 w 448627"/>
              <a:gd name="connsiteY33" fmla="*/ 211455 h 448627"/>
              <a:gd name="connsiteX34" fmla="*/ 268605 w 448627"/>
              <a:gd name="connsiteY34" fmla="*/ 227647 h 448627"/>
              <a:gd name="connsiteX35" fmla="*/ 268605 w 448627"/>
              <a:gd name="connsiteY35" fmla="*/ 138113 h 448627"/>
              <a:gd name="connsiteX36" fmla="*/ 298133 w 448627"/>
              <a:gd name="connsiteY36" fmla="*/ 132397 h 448627"/>
              <a:gd name="connsiteX37" fmla="*/ 387668 w 448627"/>
              <a:gd name="connsiteY37" fmla="*/ 221932 h 448627"/>
              <a:gd name="connsiteX38" fmla="*/ 386715 w 448627"/>
              <a:gd name="connsiteY38" fmla="*/ 241935 h 448627"/>
              <a:gd name="connsiteX39" fmla="*/ 179070 w 448627"/>
              <a:gd name="connsiteY39" fmla="*/ 88582 h 448627"/>
              <a:gd name="connsiteX40" fmla="*/ 163830 w 448627"/>
              <a:gd name="connsiteY40" fmla="*/ 103822 h 448627"/>
              <a:gd name="connsiteX41" fmla="*/ 134303 w 448627"/>
              <a:gd name="connsiteY41" fmla="*/ 103822 h 448627"/>
              <a:gd name="connsiteX42" fmla="*/ 119063 w 448627"/>
              <a:gd name="connsiteY42" fmla="*/ 88582 h 448627"/>
              <a:gd name="connsiteX43" fmla="*/ 134303 w 448627"/>
              <a:gd name="connsiteY43" fmla="*/ 73343 h 448627"/>
              <a:gd name="connsiteX44" fmla="*/ 163830 w 448627"/>
              <a:gd name="connsiteY44" fmla="*/ 73343 h 448627"/>
              <a:gd name="connsiteX45" fmla="*/ 179070 w 448627"/>
              <a:gd name="connsiteY45" fmla="*/ 88582 h 448627"/>
              <a:gd name="connsiteX46" fmla="*/ 179070 w 448627"/>
              <a:gd name="connsiteY46" fmla="*/ 163830 h 448627"/>
              <a:gd name="connsiteX47" fmla="*/ 163830 w 448627"/>
              <a:gd name="connsiteY47" fmla="*/ 179070 h 448627"/>
              <a:gd name="connsiteX48" fmla="*/ 134303 w 448627"/>
              <a:gd name="connsiteY48" fmla="*/ 179070 h 448627"/>
              <a:gd name="connsiteX49" fmla="*/ 119063 w 448627"/>
              <a:gd name="connsiteY49" fmla="*/ 163830 h 448627"/>
              <a:gd name="connsiteX50" fmla="*/ 134303 w 448627"/>
              <a:gd name="connsiteY50" fmla="*/ 148590 h 448627"/>
              <a:gd name="connsiteX51" fmla="*/ 163830 w 448627"/>
              <a:gd name="connsiteY51" fmla="*/ 148590 h 448627"/>
              <a:gd name="connsiteX52" fmla="*/ 179070 w 448627"/>
              <a:gd name="connsiteY52" fmla="*/ 163830 h 4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48627" h="448627">
                <a:moveTo>
                  <a:pt x="424815" y="212407"/>
                </a:moveTo>
                <a:lnTo>
                  <a:pt x="419100" y="217170"/>
                </a:lnTo>
                <a:cubicBezTo>
                  <a:pt x="417195" y="192405"/>
                  <a:pt x="408622" y="169545"/>
                  <a:pt x="394335" y="150495"/>
                </a:cubicBezTo>
                <a:cubicBezTo>
                  <a:pt x="407670" y="144780"/>
                  <a:pt x="419100" y="136207"/>
                  <a:pt x="427672" y="124778"/>
                </a:cubicBezTo>
                <a:cubicBezTo>
                  <a:pt x="442913" y="105728"/>
                  <a:pt x="449580" y="82868"/>
                  <a:pt x="446722" y="59055"/>
                </a:cubicBezTo>
                <a:cubicBezTo>
                  <a:pt x="445770" y="50482"/>
                  <a:pt x="438150" y="44768"/>
                  <a:pt x="430530" y="45720"/>
                </a:cubicBezTo>
                <a:cubicBezTo>
                  <a:pt x="390525" y="49530"/>
                  <a:pt x="360045" y="80010"/>
                  <a:pt x="352425" y="117157"/>
                </a:cubicBezTo>
                <a:cubicBezTo>
                  <a:pt x="336233" y="109538"/>
                  <a:pt x="319088" y="104775"/>
                  <a:pt x="300038" y="104775"/>
                </a:cubicBezTo>
                <a:cubicBezTo>
                  <a:pt x="289560" y="104775"/>
                  <a:pt x="279083" y="106680"/>
                  <a:pt x="269558" y="108585"/>
                </a:cubicBezTo>
                <a:cubicBezTo>
                  <a:pt x="263843" y="47625"/>
                  <a:pt x="212408" y="0"/>
                  <a:pt x="150495" y="0"/>
                </a:cubicBezTo>
                <a:cubicBezTo>
                  <a:pt x="84772" y="0"/>
                  <a:pt x="30480" y="53340"/>
                  <a:pt x="30480" y="120015"/>
                </a:cubicBezTo>
                <a:lnTo>
                  <a:pt x="30480" y="217170"/>
                </a:lnTo>
                <a:lnTo>
                  <a:pt x="24765" y="212407"/>
                </a:lnTo>
                <a:cubicBezTo>
                  <a:pt x="15240" y="204788"/>
                  <a:pt x="0" y="211455"/>
                  <a:pt x="0" y="223838"/>
                </a:cubicBezTo>
                <a:lnTo>
                  <a:pt x="0" y="403860"/>
                </a:lnTo>
                <a:cubicBezTo>
                  <a:pt x="0" y="428625"/>
                  <a:pt x="20003" y="448628"/>
                  <a:pt x="44768" y="448628"/>
                </a:cubicBezTo>
                <a:lnTo>
                  <a:pt x="403860" y="448628"/>
                </a:lnTo>
                <a:cubicBezTo>
                  <a:pt x="428625" y="448628"/>
                  <a:pt x="448628" y="428625"/>
                  <a:pt x="448628" y="403860"/>
                </a:cubicBezTo>
                <a:lnTo>
                  <a:pt x="448628" y="223838"/>
                </a:lnTo>
                <a:cubicBezTo>
                  <a:pt x="448628" y="211455"/>
                  <a:pt x="434340" y="203835"/>
                  <a:pt x="424815" y="212407"/>
                </a:cubicBezTo>
                <a:close/>
                <a:moveTo>
                  <a:pt x="239078" y="252413"/>
                </a:moveTo>
                <a:lnTo>
                  <a:pt x="223838" y="264795"/>
                </a:lnTo>
                <a:lnTo>
                  <a:pt x="158115" y="212407"/>
                </a:lnTo>
                <a:cubicBezTo>
                  <a:pt x="152400" y="207645"/>
                  <a:pt x="143828" y="208597"/>
                  <a:pt x="138113" y="213360"/>
                </a:cubicBezTo>
                <a:lnTo>
                  <a:pt x="87630" y="263843"/>
                </a:lnTo>
                <a:lnTo>
                  <a:pt x="59055" y="240982"/>
                </a:lnTo>
                <a:lnTo>
                  <a:pt x="59055" y="119063"/>
                </a:lnTo>
                <a:cubicBezTo>
                  <a:pt x="59055" y="69532"/>
                  <a:pt x="99060" y="29528"/>
                  <a:pt x="148590" y="29528"/>
                </a:cubicBezTo>
                <a:cubicBezTo>
                  <a:pt x="198120" y="29528"/>
                  <a:pt x="238125" y="69532"/>
                  <a:pt x="238125" y="119063"/>
                </a:cubicBezTo>
                <a:lnTo>
                  <a:pt x="238125" y="252413"/>
                </a:lnTo>
                <a:close/>
                <a:moveTo>
                  <a:pt x="386715" y="241935"/>
                </a:moveTo>
                <a:lnTo>
                  <a:pt x="360045" y="262890"/>
                </a:lnTo>
                <a:lnTo>
                  <a:pt x="309563" y="212407"/>
                </a:lnTo>
                <a:cubicBezTo>
                  <a:pt x="303847" y="206693"/>
                  <a:pt x="295275" y="206693"/>
                  <a:pt x="289560" y="211455"/>
                </a:cubicBezTo>
                <a:lnTo>
                  <a:pt x="268605" y="227647"/>
                </a:lnTo>
                <a:lnTo>
                  <a:pt x="268605" y="138113"/>
                </a:lnTo>
                <a:cubicBezTo>
                  <a:pt x="278130" y="134303"/>
                  <a:pt x="288608" y="132397"/>
                  <a:pt x="298133" y="132397"/>
                </a:cubicBezTo>
                <a:cubicBezTo>
                  <a:pt x="347663" y="132397"/>
                  <a:pt x="387668" y="172403"/>
                  <a:pt x="387668" y="221932"/>
                </a:cubicBezTo>
                <a:cubicBezTo>
                  <a:pt x="388620" y="229553"/>
                  <a:pt x="388620" y="236220"/>
                  <a:pt x="386715" y="241935"/>
                </a:cubicBezTo>
                <a:close/>
                <a:moveTo>
                  <a:pt x="179070" y="88582"/>
                </a:moveTo>
                <a:cubicBezTo>
                  <a:pt x="179070" y="97155"/>
                  <a:pt x="172403" y="103822"/>
                  <a:pt x="163830" y="103822"/>
                </a:cubicBezTo>
                <a:lnTo>
                  <a:pt x="134303" y="103822"/>
                </a:lnTo>
                <a:cubicBezTo>
                  <a:pt x="125730" y="103822"/>
                  <a:pt x="119063" y="97155"/>
                  <a:pt x="119063" y="88582"/>
                </a:cubicBezTo>
                <a:cubicBezTo>
                  <a:pt x="119063" y="80010"/>
                  <a:pt x="125730" y="73343"/>
                  <a:pt x="134303" y="73343"/>
                </a:cubicBezTo>
                <a:lnTo>
                  <a:pt x="163830" y="73343"/>
                </a:lnTo>
                <a:cubicBezTo>
                  <a:pt x="172403" y="74295"/>
                  <a:pt x="179070" y="80963"/>
                  <a:pt x="179070" y="88582"/>
                </a:cubicBezTo>
                <a:close/>
                <a:moveTo>
                  <a:pt x="179070" y="163830"/>
                </a:moveTo>
                <a:cubicBezTo>
                  <a:pt x="179070" y="172403"/>
                  <a:pt x="172403" y="179070"/>
                  <a:pt x="163830" y="179070"/>
                </a:cubicBezTo>
                <a:lnTo>
                  <a:pt x="134303" y="179070"/>
                </a:lnTo>
                <a:cubicBezTo>
                  <a:pt x="125730" y="179070"/>
                  <a:pt x="119063" y="172403"/>
                  <a:pt x="119063" y="163830"/>
                </a:cubicBezTo>
                <a:cubicBezTo>
                  <a:pt x="119063" y="155257"/>
                  <a:pt x="125730" y="148590"/>
                  <a:pt x="134303" y="148590"/>
                </a:cubicBezTo>
                <a:lnTo>
                  <a:pt x="163830" y="148590"/>
                </a:lnTo>
                <a:cubicBezTo>
                  <a:pt x="172403" y="148590"/>
                  <a:pt x="179070" y="155257"/>
                  <a:pt x="179070" y="163830"/>
                </a:cubicBezTo>
                <a:close/>
              </a:path>
            </a:pathLst>
          </a:custGeom>
          <a:solidFill>
            <a:schemeClr val="tx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56F46B05-D397-4DE7-8BD7-66DB85517CDE}"/>
              </a:ext>
            </a:extLst>
          </p:cNvPr>
          <p:cNvSpPr/>
          <p:nvPr/>
        </p:nvSpPr>
        <p:spPr>
          <a:xfrm>
            <a:off x="2070688" y="3597251"/>
            <a:ext cx="446722" cy="447675"/>
          </a:xfrm>
          <a:custGeom>
            <a:avLst/>
            <a:gdLst>
              <a:gd name="connsiteX0" fmla="*/ 432435 w 446722"/>
              <a:gd name="connsiteY0" fmla="*/ 299085 h 447675"/>
              <a:gd name="connsiteX1" fmla="*/ 402907 w 446722"/>
              <a:gd name="connsiteY1" fmla="*/ 299085 h 447675"/>
              <a:gd name="connsiteX2" fmla="*/ 402907 w 446722"/>
              <a:gd name="connsiteY2" fmla="*/ 29527 h 447675"/>
              <a:gd name="connsiteX3" fmla="*/ 373380 w 446722"/>
              <a:gd name="connsiteY3" fmla="*/ 0 h 447675"/>
              <a:gd name="connsiteX4" fmla="*/ 88582 w 446722"/>
              <a:gd name="connsiteY4" fmla="*/ 0 h 447675"/>
              <a:gd name="connsiteX5" fmla="*/ 59055 w 446722"/>
              <a:gd name="connsiteY5" fmla="*/ 29527 h 447675"/>
              <a:gd name="connsiteX6" fmla="*/ 59055 w 446722"/>
              <a:gd name="connsiteY6" fmla="*/ 59055 h 447675"/>
              <a:gd name="connsiteX7" fmla="*/ 29527 w 446722"/>
              <a:gd name="connsiteY7" fmla="*/ 59055 h 447675"/>
              <a:gd name="connsiteX8" fmla="*/ 0 w 446722"/>
              <a:gd name="connsiteY8" fmla="*/ 88583 h 447675"/>
              <a:gd name="connsiteX9" fmla="*/ 0 w 446722"/>
              <a:gd name="connsiteY9" fmla="*/ 418148 h 447675"/>
              <a:gd name="connsiteX10" fmla="*/ 29527 w 446722"/>
              <a:gd name="connsiteY10" fmla="*/ 447675 h 447675"/>
              <a:gd name="connsiteX11" fmla="*/ 312420 w 446722"/>
              <a:gd name="connsiteY11" fmla="*/ 447675 h 447675"/>
              <a:gd name="connsiteX12" fmla="*/ 341947 w 446722"/>
              <a:gd name="connsiteY12" fmla="*/ 418148 h 447675"/>
              <a:gd name="connsiteX13" fmla="*/ 341947 w 446722"/>
              <a:gd name="connsiteY13" fmla="*/ 389573 h 447675"/>
              <a:gd name="connsiteX14" fmla="*/ 386715 w 446722"/>
              <a:gd name="connsiteY14" fmla="*/ 389573 h 447675"/>
              <a:gd name="connsiteX15" fmla="*/ 446722 w 446722"/>
              <a:gd name="connsiteY15" fmla="*/ 329565 h 447675"/>
              <a:gd name="connsiteX16" fmla="*/ 446722 w 446722"/>
              <a:gd name="connsiteY16" fmla="*/ 314325 h 447675"/>
              <a:gd name="connsiteX17" fmla="*/ 432435 w 446722"/>
              <a:gd name="connsiteY17" fmla="*/ 299085 h 447675"/>
              <a:gd name="connsiteX18" fmla="*/ 282893 w 446722"/>
              <a:gd name="connsiteY18" fmla="*/ 74295 h 447675"/>
              <a:gd name="connsiteX19" fmla="*/ 327660 w 446722"/>
              <a:gd name="connsiteY19" fmla="*/ 74295 h 447675"/>
              <a:gd name="connsiteX20" fmla="*/ 342900 w 446722"/>
              <a:gd name="connsiteY20" fmla="*/ 89535 h 447675"/>
              <a:gd name="connsiteX21" fmla="*/ 327660 w 446722"/>
              <a:gd name="connsiteY21" fmla="*/ 104775 h 447675"/>
              <a:gd name="connsiteX22" fmla="*/ 282893 w 446722"/>
              <a:gd name="connsiteY22" fmla="*/ 104775 h 447675"/>
              <a:gd name="connsiteX23" fmla="*/ 267652 w 446722"/>
              <a:gd name="connsiteY23" fmla="*/ 89535 h 447675"/>
              <a:gd name="connsiteX24" fmla="*/ 282893 w 446722"/>
              <a:gd name="connsiteY24" fmla="*/ 74295 h 447675"/>
              <a:gd name="connsiteX25" fmla="*/ 282893 w 446722"/>
              <a:gd name="connsiteY25" fmla="*/ 149543 h 447675"/>
              <a:gd name="connsiteX26" fmla="*/ 327660 w 446722"/>
              <a:gd name="connsiteY26" fmla="*/ 149543 h 447675"/>
              <a:gd name="connsiteX27" fmla="*/ 342900 w 446722"/>
              <a:gd name="connsiteY27" fmla="*/ 164783 h 447675"/>
              <a:gd name="connsiteX28" fmla="*/ 327660 w 446722"/>
              <a:gd name="connsiteY28" fmla="*/ 180023 h 447675"/>
              <a:gd name="connsiteX29" fmla="*/ 282893 w 446722"/>
              <a:gd name="connsiteY29" fmla="*/ 180023 h 447675"/>
              <a:gd name="connsiteX30" fmla="*/ 267652 w 446722"/>
              <a:gd name="connsiteY30" fmla="*/ 164783 h 447675"/>
              <a:gd name="connsiteX31" fmla="*/ 282893 w 446722"/>
              <a:gd name="connsiteY31" fmla="*/ 149543 h 447675"/>
              <a:gd name="connsiteX32" fmla="*/ 118110 w 446722"/>
              <a:gd name="connsiteY32" fmla="*/ 89535 h 447675"/>
              <a:gd name="connsiteX33" fmla="*/ 133350 w 446722"/>
              <a:gd name="connsiteY33" fmla="*/ 74295 h 447675"/>
              <a:gd name="connsiteX34" fmla="*/ 222885 w 446722"/>
              <a:gd name="connsiteY34" fmla="*/ 74295 h 447675"/>
              <a:gd name="connsiteX35" fmla="*/ 238125 w 446722"/>
              <a:gd name="connsiteY35" fmla="*/ 89535 h 447675"/>
              <a:gd name="connsiteX36" fmla="*/ 238125 w 446722"/>
              <a:gd name="connsiteY36" fmla="*/ 164783 h 447675"/>
              <a:gd name="connsiteX37" fmla="*/ 222885 w 446722"/>
              <a:gd name="connsiteY37" fmla="*/ 180023 h 447675"/>
              <a:gd name="connsiteX38" fmla="*/ 133350 w 446722"/>
              <a:gd name="connsiteY38" fmla="*/ 180023 h 447675"/>
              <a:gd name="connsiteX39" fmla="*/ 118110 w 446722"/>
              <a:gd name="connsiteY39" fmla="*/ 164783 h 447675"/>
              <a:gd name="connsiteX40" fmla="*/ 118110 w 446722"/>
              <a:gd name="connsiteY40" fmla="*/ 89535 h 447675"/>
              <a:gd name="connsiteX41" fmla="*/ 132397 w 446722"/>
              <a:gd name="connsiteY41" fmla="*/ 224790 h 447675"/>
              <a:gd name="connsiteX42" fmla="*/ 326707 w 446722"/>
              <a:gd name="connsiteY42" fmla="*/ 224790 h 447675"/>
              <a:gd name="connsiteX43" fmla="*/ 341947 w 446722"/>
              <a:gd name="connsiteY43" fmla="*/ 240030 h 447675"/>
              <a:gd name="connsiteX44" fmla="*/ 326707 w 446722"/>
              <a:gd name="connsiteY44" fmla="*/ 255270 h 447675"/>
              <a:gd name="connsiteX45" fmla="*/ 132397 w 446722"/>
              <a:gd name="connsiteY45" fmla="*/ 255270 h 447675"/>
              <a:gd name="connsiteX46" fmla="*/ 117157 w 446722"/>
              <a:gd name="connsiteY46" fmla="*/ 240030 h 447675"/>
              <a:gd name="connsiteX47" fmla="*/ 132397 w 446722"/>
              <a:gd name="connsiteY47" fmla="*/ 224790 h 447675"/>
              <a:gd name="connsiteX48" fmla="*/ 312420 w 446722"/>
              <a:gd name="connsiteY48" fmla="*/ 419100 h 447675"/>
              <a:gd name="connsiteX49" fmla="*/ 27622 w 446722"/>
              <a:gd name="connsiteY49" fmla="*/ 419100 h 447675"/>
              <a:gd name="connsiteX50" fmla="*/ 27622 w 446722"/>
              <a:gd name="connsiteY50" fmla="*/ 89535 h 447675"/>
              <a:gd name="connsiteX51" fmla="*/ 57150 w 446722"/>
              <a:gd name="connsiteY51" fmla="*/ 89535 h 447675"/>
              <a:gd name="connsiteX52" fmla="*/ 57150 w 446722"/>
              <a:gd name="connsiteY52" fmla="*/ 326708 h 447675"/>
              <a:gd name="connsiteX53" fmla="*/ 114300 w 446722"/>
              <a:gd name="connsiteY53" fmla="*/ 388620 h 447675"/>
              <a:gd name="connsiteX54" fmla="*/ 312420 w 446722"/>
              <a:gd name="connsiteY54" fmla="*/ 388620 h 447675"/>
              <a:gd name="connsiteX55" fmla="*/ 312420 w 446722"/>
              <a:gd name="connsiteY55" fmla="*/ 419100 h 447675"/>
              <a:gd name="connsiteX56" fmla="*/ 387668 w 446722"/>
              <a:gd name="connsiteY56" fmla="*/ 359093 h 447675"/>
              <a:gd name="connsiteX57" fmla="*/ 169545 w 446722"/>
              <a:gd name="connsiteY57" fmla="*/ 359093 h 447675"/>
              <a:gd name="connsiteX58" fmla="*/ 177165 w 446722"/>
              <a:gd name="connsiteY58" fmla="*/ 329565 h 447675"/>
              <a:gd name="connsiteX59" fmla="*/ 417195 w 446722"/>
              <a:gd name="connsiteY59" fmla="*/ 329565 h 447675"/>
              <a:gd name="connsiteX60" fmla="*/ 387668 w 446722"/>
              <a:gd name="connsiteY60" fmla="*/ 359093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46722" h="447675">
                <a:moveTo>
                  <a:pt x="432435" y="299085"/>
                </a:moveTo>
                <a:lnTo>
                  <a:pt x="402907" y="299085"/>
                </a:lnTo>
                <a:lnTo>
                  <a:pt x="402907" y="29527"/>
                </a:lnTo>
                <a:cubicBezTo>
                  <a:pt x="402907" y="13335"/>
                  <a:pt x="389572" y="0"/>
                  <a:pt x="373380" y="0"/>
                </a:cubicBezTo>
                <a:lnTo>
                  <a:pt x="88582" y="0"/>
                </a:lnTo>
                <a:cubicBezTo>
                  <a:pt x="72390" y="0"/>
                  <a:pt x="59055" y="13335"/>
                  <a:pt x="59055" y="29527"/>
                </a:cubicBezTo>
                <a:lnTo>
                  <a:pt x="59055" y="59055"/>
                </a:lnTo>
                <a:lnTo>
                  <a:pt x="29527" y="59055"/>
                </a:lnTo>
                <a:cubicBezTo>
                  <a:pt x="13335" y="59055"/>
                  <a:pt x="0" y="72390"/>
                  <a:pt x="0" y="88583"/>
                </a:cubicBezTo>
                <a:lnTo>
                  <a:pt x="0" y="418148"/>
                </a:lnTo>
                <a:cubicBezTo>
                  <a:pt x="0" y="434340"/>
                  <a:pt x="13335" y="447675"/>
                  <a:pt x="29527" y="447675"/>
                </a:cubicBezTo>
                <a:lnTo>
                  <a:pt x="312420" y="447675"/>
                </a:lnTo>
                <a:cubicBezTo>
                  <a:pt x="328613" y="447675"/>
                  <a:pt x="341947" y="434340"/>
                  <a:pt x="341947" y="418148"/>
                </a:cubicBezTo>
                <a:lnTo>
                  <a:pt x="341947" y="389573"/>
                </a:lnTo>
                <a:lnTo>
                  <a:pt x="386715" y="389573"/>
                </a:lnTo>
                <a:cubicBezTo>
                  <a:pt x="420052" y="389573"/>
                  <a:pt x="446722" y="362903"/>
                  <a:pt x="446722" y="329565"/>
                </a:cubicBezTo>
                <a:lnTo>
                  <a:pt x="446722" y="314325"/>
                </a:lnTo>
                <a:cubicBezTo>
                  <a:pt x="446722" y="305753"/>
                  <a:pt x="440055" y="299085"/>
                  <a:pt x="432435" y="299085"/>
                </a:cubicBezTo>
                <a:close/>
                <a:moveTo>
                  <a:pt x="282893" y="74295"/>
                </a:moveTo>
                <a:lnTo>
                  <a:pt x="327660" y="74295"/>
                </a:lnTo>
                <a:cubicBezTo>
                  <a:pt x="336232" y="74295"/>
                  <a:pt x="342900" y="80963"/>
                  <a:pt x="342900" y="89535"/>
                </a:cubicBezTo>
                <a:cubicBezTo>
                  <a:pt x="342900" y="98108"/>
                  <a:pt x="336232" y="104775"/>
                  <a:pt x="327660" y="104775"/>
                </a:cubicBezTo>
                <a:lnTo>
                  <a:pt x="282893" y="104775"/>
                </a:lnTo>
                <a:cubicBezTo>
                  <a:pt x="274320" y="104775"/>
                  <a:pt x="267652" y="98108"/>
                  <a:pt x="267652" y="89535"/>
                </a:cubicBezTo>
                <a:cubicBezTo>
                  <a:pt x="267652" y="81915"/>
                  <a:pt x="274320" y="74295"/>
                  <a:pt x="282893" y="74295"/>
                </a:cubicBezTo>
                <a:close/>
                <a:moveTo>
                  <a:pt x="282893" y="149543"/>
                </a:moveTo>
                <a:lnTo>
                  <a:pt x="327660" y="149543"/>
                </a:lnTo>
                <a:cubicBezTo>
                  <a:pt x="336232" y="149543"/>
                  <a:pt x="342900" y="156210"/>
                  <a:pt x="342900" y="164783"/>
                </a:cubicBezTo>
                <a:cubicBezTo>
                  <a:pt x="342900" y="173355"/>
                  <a:pt x="336232" y="180023"/>
                  <a:pt x="327660" y="180023"/>
                </a:cubicBezTo>
                <a:lnTo>
                  <a:pt x="282893" y="180023"/>
                </a:lnTo>
                <a:cubicBezTo>
                  <a:pt x="274320" y="180023"/>
                  <a:pt x="267652" y="173355"/>
                  <a:pt x="267652" y="164783"/>
                </a:cubicBezTo>
                <a:cubicBezTo>
                  <a:pt x="267652" y="156210"/>
                  <a:pt x="274320" y="149543"/>
                  <a:pt x="282893" y="149543"/>
                </a:cubicBezTo>
                <a:close/>
                <a:moveTo>
                  <a:pt x="118110" y="89535"/>
                </a:moveTo>
                <a:cubicBezTo>
                  <a:pt x="118110" y="80963"/>
                  <a:pt x="124777" y="74295"/>
                  <a:pt x="133350" y="74295"/>
                </a:cubicBezTo>
                <a:lnTo>
                  <a:pt x="222885" y="74295"/>
                </a:lnTo>
                <a:cubicBezTo>
                  <a:pt x="231457" y="74295"/>
                  <a:pt x="238125" y="80963"/>
                  <a:pt x="238125" y="89535"/>
                </a:cubicBezTo>
                <a:lnTo>
                  <a:pt x="238125" y="164783"/>
                </a:lnTo>
                <a:cubicBezTo>
                  <a:pt x="238125" y="173355"/>
                  <a:pt x="231457" y="180023"/>
                  <a:pt x="222885" y="180023"/>
                </a:cubicBezTo>
                <a:lnTo>
                  <a:pt x="133350" y="180023"/>
                </a:lnTo>
                <a:cubicBezTo>
                  <a:pt x="124777" y="180023"/>
                  <a:pt x="118110" y="173355"/>
                  <a:pt x="118110" y="164783"/>
                </a:cubicBezTo>
                <a:lnTo>
                  <a:pt x="118110" y="89535"/>
                </a:lnTo>
                <a:close/>
                <a:moveTo>
                  <a:pt x="132397" y="224790"/>
                </a:moveTo>
                <a:lnTo>
                  <a:pt x="326707" y="224790"/>
                </a:lnTo>
                <a:cubicBezTo>
                  <a:pt x="335280" y="224790"/>
                  <a:pt x="341947" y="231458"/>
                  <a:pt x="341947" y="240030"/>
                </a:cubicBezTo>
                <a:cubicBezTo>
                  <a:pt x="341947" y="248602"/>
                  <a:pt x="335280" y="255270"/>
                  <a:pt x="326707" y="255270"/>
                </a:cubicBezTo>
                <a:lnTo>
                  <a:pt x="132397" y="255270"/>
                </a:lnTo>
                <a:cubicBezTo>
                  <a:pt x="123825" y="255270"/>
                  <a:pt x="117157" y="248602"/>
                  <a:pt x="117157" y="240030"/>
                </a:cubicBezTo>
                <a:cubicBezTo>
                  <a:pt x="118110" y="231458"/>
                  <a:pt x="124777" y="224790"/>
                  <a:pt x="132397" y="224790"/>
                </a:cubicBezTo>
                <a:close/>
                <a:moveTo>
                  <a:pt x="312420" y="419100"/>
                </a:moveTo>
                <a:lnTo>
                  <a:pt x="27622" y="419100"/>
                </a:lnTo>
                <a:lnTo>
                  <a:pt x="27622" y="89535"/>
                </a:lnTo>
                <a:lnTo>
                  <a:pt x="57150" y="89535"/>
                </a:lnTo>
                <a:lnTo>
                  <a:pt x="57150" y="326708"/>
                </a:lnTo>
                <a:cubicBezTo>
                  <a:pt x="57150" y="360045"/>
                  <a:pt x="81915" y="387668"/>
                  <a:pt x="114300" y="388620"/>
                </a:cubicBezTo>
                <a:cubicBezTo>
                  <a:pt x="117157" y="388620"/>
                  <a:pt x="155257" y="388620"/>
                  <a:pt x="312420" y="388620"/>
                </a:cubicBezTo>
                <a:lnTo>
                  <a:pt x="312420" y="419100"/>
                </a:lnTo>
                <a:close/>
                <a:moveTo>
                  <a:pt x="387668" y="359093"/>
                </a:moveTo>
                <a:lnTo>
                  <a:pt x="169545" y="359093"/>
                </a:lnTo>
                <a:cubicBezTo>
                  <a:pt x="174307" y="350520"/>
                  <a:pt x="177165" y="340043"/>
                  <a:pt x="177165" y="329565"/>
                </a:cubicBezTo>
                <a:lnTo>
                  <a:pt x="417195" y="329565"/>
                </a:lnTo>
                <a:cubicBezTo>
                  <a:pt x="417195" y="345758"/>
                  <a:pt x="403860" y="359093"/>
                  <a:pt x="387668" y="359093"/>
                </a:cubicBezTo>
                <a:close/>
              </a:path>
            </a:pathLst>
          </a:custGeom>
          <a:solidFill>
            <a:schemeClr val="tx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9356467F-7AA9-4720-8C23-1F9AEB678981}"/>
              </a:ext>
            </a:extLst>
          </p:cNvPr>
          <p:cNvSpPr/>
          <p:nvPr/>
        </p:nvSpPr>
        <p:spPr>
          <a:xfrm>
            <a:off x="4592640" y="3641542"/>
            <a:ext cx="448953" cy="359092"/>
          </a:xfrm>
          <a:custGeom>
            <a:avLst/>
            <a:gdLst>
              <a:gd name="connsiteX0" fmla="*/ 448628 w 448953"/>
              <a:gd name="connsiteY0" fmla="*/ 108585 h 359092"/>
              <a:gd name="connsiteX1" fmla="*/ 388620 w 448953"/>
              <a:gd name="connsiteY1" fmla="*/ 347663 h 359092"/>
              <a:gd name="connsiteX2" fmla="*/ 374333 w 448953"/>
              <a:gd name="connsiteY2" fmla="*/ 359093 h 359092"/>
              <a:gd name="connsiteX3" fmla="*/ 15240 w 448953"/>
              <a:gd name="connsiteY3" fmla="*/ 359093 h 359092"/>
              <a:gd name="connsiteX4" fmla="*/ 953 w 448953"/>
              <a:gd name="connsiteY4" fmla="*/ 340043 h 359092"/>
              <a:gd name="connsiteX5" fmla="*/ 60960 w 448953"/>
              <a:gd name="connsiteY5" fmla="*/ 100965 h 359092"/>
              <a:gd name="connsiteX6" fmla="*/ 75247 w 448953"/>
              <a:gd name="connsiteY6" fmla="*/ 89535 h 359092"/>
              <a:gd name="connsiteX7" fmla="*/ 434340 w 448953"/>
              <a:gd name="connsiteY7" fmla="*/ 89535 h 359092"/>
              <a:gd name="connsiteX8" fmla="*/ 448628 w 448953"/>
              <a:gd name="connsiteY8" fmla="*/ 108585 h 359092"/>
              <a:gd name="connsiteX9" fmla="*/ 31433 w 448953"/>
              <a:gd name="connsiteY9" fmla="*/ 94298 h 359092"/>
              <a:gd name="connsiteX10" fmla="*/ 75247 w 448953"/>
              <a:gd name="connsiteY10" fmla="*/ 60008 h 359092"/>
              <a:gd name="connsiteX11" fmla="*/ 386715 w 448953"/>
              <a:gd name="connsiteY11" fmla="*/ 60008 h 359092"/>
              <a:gd name="connsiteX12" fmla="*/ 344805 w 448953"/>
              <a:gd name="connsiteY12" fmla="*/ 30480 h 359092"/>
              <a:gd name="connsiteX13" fmla="*/ 140970 w 448953"/>
              <a:gd name="connsiteY13" fmla="*/ 30480 h 359092"/>
              <a:gd name="connsiteX14" fmla="*/ 115253 w 448953"/>
              <a:gd name="connsiteY14" fmla="*/ 4763 h 359092"/>
              <a:gd name="connsiteX15" fmla="*/ 104775 w 448953"/>
              <a:gd name="connsiteY15" fmla="*/ 0 h 359092"/>
              <a:gd name="connsiteX16" fmla="*/ 44768 w 448953"/>
              <a:gd name="connsiteY16" fmla="*/ 0 h 359092"/>
              <a:gd name="connsiteX17" fmla="*/ 0 w 448953"/>
              <a:gd name="connsiteY17" fmla="*/ 44768 h 359092"/>
              <a:gd name="connsiteX18" fmla="*/ 0 w 448953"/>
              <a:gd name="connsiteY18" fmla="*/ 219075 h 359092"/>
              <a:gd name="connsiteX19" fmla="*/ 31433 w 448953"/>
              <a:gd name="connsiteY19" fmla="*/ 94298 h 35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953" h="359092">
                <a:moveTo>
                  <a:pt x="448628" y="108585"/>
                </a:moveTo>
                <a:lnTo>
                  <a:pt x="388620" y="347663"/>
                </a:lnTo>
                <a:cubicBezTo>
                  <a:pt x="386715" y="354330"/>
                  <a:pt x="381000" y="359093"/>
                  <a:pt x="374333" y="359093"/>
                </a:cubicBezTo>
                <a:lnTo>
                  <a:pt x="15240" y="359093"/>
                </a:lnTo>
                <a:cubicBezTo>
                  <a:pt x="5715" y="359093"/>
                  <a:pt x="-1905" y="349568"/>
                  <a:pt x="953" y="340043"/>
                </a:cubicBezTo>
                <a:lnTo>
                  <a:pt x="60960" y="100965"/>
                </a:lnTo>
                <a:cubicBezTo>
                  <a:pt x="62865" y="94298"/>
                  <a:pt x="68580" y="89535"/>
                  <a:pt x="75247" y="89535"/>
                </a:cubicBezTo>
                <a:lnTo>
                  <a:pt x="434340" y="89535"/>
                </a:lnTo>
                <a:cubicBezTo>
                  <a:pt x="443865" y="89535"/>
                  <a:pt x="450533" y="99060"/>
                  <a:pt x="448628" y="108585"/>
                </a:cubicBezTo>
                <a:close/>
                <a:moveTo>
                  <a:pt x="31433" y="94298"/>
                </a:moveTo>
                <a:cubicBezTo>
                  <a:pt x="36195" y="74295"/>
                  <a:pt x="54293" y="60008"/>
                  <a:pt x="75247" y="60008"/>
                </a:cubicBezTo>
                <a:lnTo>
                  <a:pt x="386715" y="60008"/>
                </a:lnTo>
                <a:cubicBezTo>
                  <a:pt x="380047" y="42863"/>
                  <a:pt x="363855" y="30480"/>
                  <a:pt x="344805" y="30480"/>
                </a:cubicBezTo>
                <a:lnTo>
                  <a:pt x="140970" y="30480"/>
                </a:lnTo>
                <a:lnTo>
                  <a:pt x="115253" y="4763"/>
                </a:lnTo>
                <a:cubicBezTo>
                  <a:pt x="112395" y="1905"/>
                  <a:pt x="108585" y="0"/>
                  <a:pt x="104775" y="0"/>
                </a:cubicBezTo>
                <a:lnTo>
                  <a:pt x="44768" y="0"/>
                </a:lnTo>
                <a:cubicBezTo>
                  <a:pt x="20003" y="0"/>
                  <a:pt x="0" y="20003"/>
                  <a:pt x="0" y="44768"/>
                </a:cubicBezTo>
                <a:lnTo>
                  <a:pt x="0" y="219075"/>
                </a:lnTo>
                <a:lnTo>
                  <a:pt x="31433" y="94298"/>
                </a:lnTo>
                <a:close/>
              </a:path>
            </a:pathLst>
          </a:custGeom>
          <a:solidFill>
            <a:schemeClr val="tx1"/>
          </a:solidFill>
          <a:ln w="9525" cap="flat">
            <a:noFill/>
            <a:prstDash val="solid"/>
            <a:miter/>
          </a:ln>
        </p:spPr>
        <p:txBody>
          <a:bodyPr rtlCol="0" anchor="ctr"/>
          <a:lstStyle/>
          <a:p>
            <a:endParaRPr lang="en-ID"/>
          </a:p>
        </p:txBody>
      </p:sp>
    </p:spTree>
    <p:extLst>
      <p:ext uri="{BB962C8B-B14F-4D97-AF65-F5344CB8AC3E}">
        <p14:creationId xmlns:p14="http://schemas.microsoft.com/office/powerpoint/2010/main" val="3438732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E29F8F-F564-4F27-9127-89EA0A4A0646}"/>
              </a:ext>
            </a:extLst>
          </p:cNvPr>
          <p:cNvSpPr/>
          <p:nvPr/>
        </p:nvSpPr>
        <p:spPr>
          <a:xfrm>
            <a:off x="9876948" y="2803525"/>
            <a:ext cx="1257300" cy="23685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ectangle 3">
            <a:extLst>
              <a:ext uri="{FF2B5EF4-FFF2-40B4-BE49-F238E27FC236}">
                <a16:creationId xmlns:a16="http://schemas.microsoft.com/office/drawing/2014/main" id="{7F858DE8-D193-4053-9ED9-F71236944082}"/>
              </a:ext>
            </a:extLst>
          </p:cNvPr>
          <p:cNvSpPr/>
          <p:nvPr/>
        </p:nvSpPr>
        <p:spPr>
          <a:xfrm>
            <a:off x="8403748" y="3209925"/>
            <a:ext cx="1257300" cy="1962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a16="http://schemas.microsoft.com/office/drawing/2014/main" id="{A193F821-3092-45B5-A78B-059D7F1683A7}"/>
              </a:ext>
            </a:extLst>
          </p:cNvPr>
          <p:cNvSpPr/>
          <p:nvPr/>
        </p:nvSpPr>
        <p:spPr>
          <a:xfrm>
            <a:off x="6930548" y="3590985"/>
            <a:ext cx="1257300" cy="15810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id="{E6F0C5ED-0DF1-468D-9C6B-C61150FE92D6}"/>
              </a:ext>
            </a:extLst>
          </p:cNvPr>
          <p:cNvSpPr/>
          <p:nvPr/>
        </p:nvSpPr>
        <p:spPr>
          <a:xfrm>
            <a:off x="5457348" y="2803525"/>
            <a:ext cx="1257300" cy="23685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0E580101-64BE-47DD-A569-4853D6B9E7B4}"/>
              </a:ext>
            </a:extLst>
          </p:cNvPr>
          <p:cNvSpPr txBox="1"/>
          <p:nvPr/>
        </p:nvSpPr>
        <p:spPr>
          <a:xfrm>
            <a:off x="1057752" y="3408644"/>
            <a:ext cx="3116896" cy="176413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Morbi in suscipit elit. Sed sagittis quis nunc ut molestie. Duis urna eros, pellentesque id nibh quis, interdum pharetra arcu. Vivamus pellentesque quis ipsum eu egestas. Praesent luctus sollicitudin felis, non ornare velit rhoncus sed.</a:t>
            </a:r>
            <a:endParaRPr lang="en-ID" sz="100" dirty="0">
              <a:latin typeface="ABeeZee" panose="02000000000000000000" pitchFamily="2" charset="0"/>
              <a:ea typeface="Source Sans Pro" panose="020B0503030403020204" pitchFamily="34" charset="0"/>
            </a:endParaRPr>
          </a:p>
        </p:txBody>
      </p:sp>
      <p:sp>
        <p:nvSpPr>
          <p:cNvPr id="8" name="TextBox 7">
            <a:extLst>
              <a:ext uri="{FF2B5EF4-FFF2-40B4-BE49-F238E27FC236}">
                <a16:creationId xmlns:a16="http://schemas.microsoft.com/office/drawing/2014/main" id="{01DAA580-049B-4715-880E-EE4FD3626B28}"/>
              </a:ext>
            </a:extLst>
          </p:cNvPr>
          <p:cNvSpPr txBox="1"/>
          <p:nvPr/>
        </p:nvSpPr>
        <p:spPr>
          <a:xfrm>
            <a:off x="1057752" y="1247775"/>
            <a:ext cx="2980848" cy="584775"/>
          </a:xfrm>
          <a:prstGeom prst="rect">
            <a:avLst/>
          </a:prstGeom>
          <a:noFill/>
        </p:spPr>
        <p:txBody>
          <a:bodyPr wrap="square" rtlCol="0">
            <a:spAutoFit/>
          </a:bodyPr>
          <a:lstStyle/>
          <a:p>
            <a:r>
              <a:rPr lang="en-US" sz="1600">
                <a:latin typeface="Poller One" panose="02010805070700060003" pitchFamily="2" charset="0"/>
              </a:rPr>
              <a:t>Lorem ipsum dolor sit amet.</a:t>
            </a:r>
            <a:endParaRPr lang="en-ID" sz="1600" dirty="0">
              <a:latin typeface="Poller One" panose="02010805070700060003" pitchFamily="2" charset="0"/>
            </a:endParaRPr>
          </a:p>
        </p:txBody>
      </p:sp>
      <p:sp>
        <p:nvSpPr>
          <p:cNvPr id="9" name="Rectangle 8">
            <a:extLst>
              <a:ext uri="{FF2B5EF4-FFF2-40B4-BE49-F238E27FC236}">
                <a16:creationId xmlns:a16="http://schemas.microsoft.com/office/drawing/2014/main" id="{35E7581F-7EAC-4D3D-A551-5C443D0841D2}"/>
              </a:ext>
            </a:extLst>
          </p:cNvPr>
          <p:cNvSpPr/>
          <p:nvPr/>
        </p:nvSpPr>
        <p:spPr>
          <a:xfrm>
            <a:off x="5457348" y="1876425"/>
            <a:ext cx="1257300" cy="92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11CCB585-42E4-4165-846A-D7AA6F028934}"/>
              </a:ext>
            </a:extLst>
          </p:cNvPr>
          <p:cNvSpPr txBox="1"/>
          <p:nvPr/>
        </p:nvSpPr>
        <p:spPr>
          <a:xfrm>
            <a:off x="5729971" y="2143125"/>
            <a:ext cx="712054" cy="400110"/>
          </a:xfrm>
          <a:prstGeom prst="rect">
            <a:avLst/>
          </a:prstGeom>
          <a:noFill/>
        </p:spPr>
        <p:txBody>
          <a:bodyPr wrap="none" rtlCol="0">
            <a:spAutoFit/>
          </a:bodyPr>
          <a:lstStyle/>
          <a:p>
            <a:pPr algn="ctr"/>
            <a:r>
              <a:rPr lang="en-US" sz="2000" b="1">
                <a:latin typeface="ABeeZee" panose="02000000000000000000" pitchFamily="2" charset="0"/>
              </a:rPr>
              <a:t>20%</a:t>
            </a:r>
            <a:endParaRPr lang="en-ID" sz="2000" b="1" dirty="0">
              <a:latin typeface="ABeeZee" panose="02000000000000000000" pitchFamily="2" charset="0"/>
            </a:endParaRPr>
          </a:p>
        </p:txBody>
      </p:sp>
      <p:sp>
        <p:nvSpPr>
          <p:cNvPr id="11" name="TextBox 10">
            <a:extLst>
              <a:ext uri="{FF2B5EF4-FFF2-40B4-BE49-F238E27FC236}">
                <a16:creationId xmlns:a16="http://schemas.microsoft.com/office/drawing/2014/main" id="{915C2496-A6A3-46CE-A054-7D881551CD68}"/>
              </a:ext>
            </a:extLst>
          </p:cNvPr>
          <p:cNvSpPr txBox="1"/>
          <p:nvPr/>
        </p:nvSpPr>
        <p:spPr>
          <a:xfrm>
            <a:off x="5729971" y="4537075"/>
            <a:ext cx="712054" cy="400110"/>
          </a:xfrm>
          <a:prstGeom prst="rect">
            <a:avLst/>
          </a:prstGeom>
          <a:noFill/>
        </p:spPr>
        <p:txBody>
          <a:bodyPr wrap="none" rtlCol="0">
            <a:spAutoFit/>
          </a:bodyPr>
          <a:lstStyle/>
          <a:p>
            <a:pPr algn="ctr"/>
            <a:r>
              <a:rPr lang="en-US" sz="2000" b="1">
                <a:latin typeface="ABeeZee" panose="02000000000000000000" pitchFamily="2" charset="0"/>
              </a:rPr>
              <a:t>60%</a:t>
            </a:r>
            <a:endParaRPr lang="en-ID" sz="2000" b="1" dirty="0">
              <a:latin typeface="ABeeZee" panose="02000000000000000000" pitchFamily="2" charset="0"/>
            </a:endParaRPr>
          </a:p>
        </p:txBody>
      </p:sp>
      <p:sp>
        <p:nvSpPr>
          <p:cNvPr id="12" name="Rectangle 11">
            <a:extLst>
              <a:ext uri="{FF2B5EF4-FFF2-40B4-BE49-F238E27FC236}">
                <a16:creationId xmlns:a16="http://schemas.microsoft.com/office/drawing/2014/main" id="{9E090EAF-614B-49BA-85F4-A86764CE0A66}"/>
              </a:ext>
            </a:extLst>
          </p:cNvPr>
          <p:cNvSpPr/>
          <p:nvPr/>
        </p:nvSpPr>
        <p:spPr>
          <a:xfrm>
            <a:off x="6930548" y="1673285"/>
            <a:ext cx="1257300" cy="1917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735638A5-1CDD-4380-9886-0CF2EB650B6B}"/>
              </a:ext>
            </a:extLst>
          </p:cNvPr>
          <p:cNvSpPr txBox="1"/>
          <p:nvPr/>
        </p:nvSpPr>
        <p:spPr>
          <a:xfrm>
            <a:off x="7200961" y="3009870"/>
            <a:ext cx="712054" cy="400110"/>
          </a:xfrm>
          <a:prstGeom prst="rect">
            <a:avLst/>
          </a:prstGeom>
          <a:noFill/>
        </p:spPr>
        <p:txBody>
          <a:bodyPr wrap="none" rtlCol="0">
            <a:spAutoFit/>
          </a:bodyPr>
          <a:lstStyle/>
          <a:p>
            <a:pPr algn="ctr"/>
            <a:r>
              <a:rPr lang="en-US" sz="2000" b="1">
                <a:latin typeface="ABeeZee" panose="02000000000000000000" pitchFamily="2" charset="0"/>
              </a:rPr>
              <a:t>35%</a:t>
            </a:r>
            <a:endParaRPr lang="en-ID" sz="2000" b="1" dirty="0">
              <a:latin typeface="ABeeZee" panose="02000000000000000000" pitchFamily="2" charset="0"/>
            </a:endParaRPr>
          </a:p>
        </p:txBody>
      </p:sp>
      <p:sp>
        <p:nvSpPr>
          <p:cNvPr id="14" name="TextBox 13">
            <a:extLst>
              <a:ext uri="{FF2B5EF4-FFF2-40B4-BE49-F238E27FC236}">
                <a16:creationId xmlns:a16="http://schemas.microsoft.com/office/drawing/2014/main" id="{7A81F3F5-C2AF-472A-B7CD-24FEB996F106}"/>
              </a:ext>
            </a:extLst>
          </p:cNvPr>
          <p:cNvSpPr txBox="1"/>
          <p:nvPr/>
        </p:nvSpPr>
        <p:spPr>
          <a:xfrm>
            <a:off x="7200961" y="4537075"/>
            <a:ext cx="712054" cy="400110"/>
          </a:xfrm>
          <a:prstGeom prst="rect">
            <a:avLst/>
          </a:prstGeom>
          <a:noFill/>
        </p:spPr>
        <p:txBody>
          <a:bodyPr wrap="none" rtlCol="0">
            <a:spAutoFit/>
          </a:bodyPr>
          <a:lstStyle/>
          <a:p>
            <a:pPr algn="ctr"/>
            <a:r>
              <a:rPr lang="en-US" sz="2000" b="1">
                <a:latin typeface="ABeeZee" panose="02000000000000000000" pitchFamily="2" charset="0"/>
              </a:rPr>
              <a:t>40%</a:t>
            </a:r>
            <a:endParaRPr lang="en-ID" sz="2000" b="1" dirty="0">
              <a:latin typeface="ABeeZee" panose="02000000000000000000" pitchFamily="2" charset="0"/>
            </a:endParaRPr>
          </a:p>
        </p:txBody>
      </p:sp>
      <p:sp>
        <p:nvSpPr>
          <p:cNvPr id="15" name="Rectangle 14">
            <a:extLst>
              <a:ext uri="{FF2B5EF4-FFF2-40B4-BE49-F238E27FC236}">
                <a16:creationId xmlns:a16="http://schemas.microsoft.com/office/drawing/2014/main" id="{CC2F08A8-C6C2-4655-A4D8-4513EE31B55B}"/>
              </a:ext>
            </a:extLst>
          </p:cNvPr>
          <p:cNvSpPr/>
          <p:nvPr/>
        </p:nvSpPr>
        <p:spPr>
          <a:xfrm>
            <a:off x="8403748" y="2435225"/>
            <a:ext cx="1257300" cy="774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15">
            <a:extLst>
              <a:ext uri="{FF2B5EF4-FFF2-40B4-BE49-F238E27FC236}">
                <a16:creationId xmlns:a16="http://schemas.microsoft.com/office/drawing/2014/main" id="{A18511D4-FD4C-4DFC-B738-4882FFE49EDE}"/>
              </a:ext>
            </a:extLst>
          </p:cNvPr>
          <p:cNvSpPr/>
          <p:nvPr/>
        </p:nvSpPr>
        <p:spPr>
          <a:xfrm>
            <a:off x="9876948" y="1355725"/>
            <a:ext cx="1257300" cy="144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98811C72-B24E-4981-8D37-EF105E9AA5D4}"/>
              </a:ext>
            </a:extLst>
          </p:cNvPr>
          <p:cNvSpPr txBox="1"/>
          <p:nvPr/>
        </p:nvSpPr>
        <p:spPr>
          <a:xfrm>
            <a:off x="8676370" y="2727205"/>
            <a:ext cx="712054" cy="400110"/>
          </a:xfrm>
          <a:prstGeom prst="rect">
            <a:avLst/>
          </a:prstGeom>
          <a:noFill/>
        </p:spPr>
        <p:txBody>
          <a:bodyPr wrap="none" rtlCol="0">
            <a:spAutoFit/>
          </a:bodyPr>
          <a:lstStyle/>
          <a:p>
            <a:pPr algn="ctr"/>
            <a:r>
              <a:rPr lang="en-US" sz="2000" b="1">
                <a:latin typeface="ABeeZee" panose="02000000000000000000" pitchFamily="2" charset="0"/>
              </a:rPr>
              <a:t>15%</a:t>
            </a:r>
            <a:endParaRPr lang="en-ID" sz="2000" b="1" dirty="0">
              <a:latin typeface="ABeeZee" panose="02000000000000000000" pitchFamily="2" charset="0"/>
            </a:endParaRPr>
          </a:p>
        </p:txBody>
      </p:sp>
      <p:sp>
        <p:nvSpPr>
          <p:cNvPr id="18" name="TextBox 17">
            <a:extLst>
              <a:ext uri="{FF2B5EF4-FFF2-40B4-BE49-F238E27FC236}">
                <a16:creationId xmlns:a16="http://schemas.microsoft.com/office/drawing/2014/main" id="{84F534E7-6AF3-4124-B9E1-2F5883AFC9B7}"/>
              </a:ext>
            </a:extLst>
          </p:cNvPr>
          <p:cNvSpPr txBox="1"/>
          <p:nvPr/>
        </p:nvSpPr>
        <p:spPr>
          <a:xfrm>
            <a:off x="8676371" y="4537075"/>
            <a:ext cx="712054" cy="400110"/>
          </a:xfrm>
          <a:prstGeom prst="rect">
            <a:avLst/>
          </a:prstGeom>
          <a:noFill/>
        </p:spPr>
        <p:txBody>
          <a:bodyPr wrap="none" rtlCol="0">
            <a:spAutoFit/>
          </a:bodyPr>
          <a:lstStyle/>
          <a:p>
            <a:pPr algn="ctr"/>
            <a:r>
              <a:rPr lang="en-US" sz="2000" b="1">
                <a:latin typeface="ABeeZee" panose="02000000000000000000" pitchFamily="2" charset="0"/>
              </a:rPr>
              <a:t>50%</a:t>
            </a:r>
            <a:endParaRPr lang="en-ID" sz="2000" b="1" dirty="0">
              <a:latin typeface="ABeeZee" panose="02000000000000000000" pitchFamily="2" charset="0"/>
            </a:endParaRPr>
          </a:p>
        </p:txBody>
      </p:sp>
      <p:sp>
        <p:nvSpPr>
          <p:cNvPr id="19" name="TextBox 18">
            <a:extLst>
              <a:ext uri="{FF2B5EF4-FFF2-40B4-BE49-F238E27FC236}">
                <a16:creationId xmlns:a16="http://schemas.microsoft.com/office/drawing/2014/main" id="{6B4345EE-5AA4-4CBA-86E3-335D8B6703E0}"/>
              </a:ext>
            </a:extLst>
          </p:cNvPr>
          <p:cNvSpPr txBox="1"/>
          <p:nvPr/>
        </p:nvSpPr>
        <p:spPr>
          <a:xfrm>
            <a:off x="10160212" y="2311250"/>
            <a:ext cx="712054" cy="400110"/>
          </a:xfrm>
          <a:prstGeom prst="rect">
            <a:avLst/>
          </a:prstGeom>
          <a:noFill/>
        </p:spPr>
        <p:txBody>
          <a:bodyPr wrap="none" rtlCol="0">
            <a:spAutoFit/>
          </a:bodyPr>
          <a:lstStyle/>
          <a:p>
            <a:pPr algn="ctr"/>
            <a:r>
              <a:rPr lang="en-US" sz="2000" b="1">
                <a:latin typeface="ABeeZee" panose="02000000000000000000" pitchFamily="2" charset="0"/>
              </a:rPr>
              <a:t>30%</a:t>
            </a:r>
            <a:endParaRPr lang="en-ID" sz="2000" b="1" dirty="0">
              <a:latin typeface="ABeeZee" panose="02000000000000000000" pitchFamily="2" charset="0"/>
            </a:endParaRPr>
          </a:p>
        </p:txBody>
      </p:sp>
      <p:sp>
        <p:nvSpPr>
          <p:cNvPr id="20" name="TextBox 19">
            <a:extLst>
              <a:ext uri="{FF2B5EF4-FFF2-40B4-BE49-F238E27FC236}">
                <a16:creationId xmlns:a16="http://schemas.microsoft.com/office/drawing/2014/main" id="{0F87C5CF-B231-4283-96A9-3DB4918842D0}"/>
              </a:ext>
            </a:extLst>
          </p:cNvPr>
          <p:cNvSpPr txBox="1"/>
          <p:nvPr/>
        </p:nvSpPr>
        <p:spPr>
          <a:xfrm>
            <a:off x="10160212" y="4537075"/>
            <a:ext cx="712054" cy="400110"/>
          </a:xfrm>
          <a:prstGeom prst="rect">
            <a:avLst/>
          </a:prstGeom>
          <a:noFill/>
        </p:spPr>
        <p:txBody>
          <a:bodyPr wrap="none" rtlCol="0">
            <a:spAutoFit/>
          </a:bodyPr>
          <a:lstStyle/>
          <a:p>
            <a:pPr algn="ctr"/>
            <a:r>
              <a:rPr lang="en-US" sz="2000" b="1">
                <a:latin typeface="ABeeZee" panose="02000000000000000000" pitchFamily="2" charset="0"/>
              </a:rPr>
              <a:t>60%</a:t>
            </a:r>
            <a:endParaRPr lang="en-ID" sz="2000" b="1" dirty="0">
              <a:latin typeface="ABeeZee" panose="02000000000000000000" pitchFamily="2" charset="0"/>
            </a:endParaRPr>
          </a:p>
        </p:txBody>
      </p:sp>
      <p:sp>
        <p:nvSpPr>
          <p:cNvPr id="21" name="TextBox 20">
            <a:extLst>
              <a:ext uri="{FF2B5EF4-FFF2-40B4-BE49-F238E27FC236}">
                <a16:creationId xmlns:a16="http://schemas.microsoft.com/office/drawing/2014/main" id="{37C13DD3-30D8-43B1-B77F-7BFA7AC88A4D}"/>
              </a:ext>
            </a:extLst>
          </p:cNvPr>
          <p:cNvSpPr txBox="1"/>
          <p:nvPr/>
        </p:nvSpPr>
        <p:spPr>
          <a:xfrm>
            <a:off x="5457347" y="5327680"/>
            <a:ext cx="1257300" cy="794641"/>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amet, consectetur</a:t>
            </a:r>
            <a:endParaRPr lang="en-ID" sz="100" dirty="0">
              <a:latin typeface="ABeeZee" panose="02000000000000000000" pitchFamily="2" charset="0"/>
              <a:ea typeface="Source Sans Pro" panose="020B0503030403020204" pitchFamily="34" charset="0"/>
            </a:endParaRPr>
          </a:p>
        </p:txBody>
      </p:sp>
      <p:sp>
        <p:nvSpPr>
          <p:cNvPr id="22" name="TextBox 21">
            <a:extLst>
              <a:ext uri="{FF2B5EF4-FFF2-40B4-BE49-F238E27FC236}">
                <a16:creationId xmlns:a16="http://schemas.microsoft.com/office/drawing/2014/main" id="{5DFACCA7-9518-4CB9-8BAB-9D171B557E42}"/>
              </a:ext>
            </a:extLst>
          </p:cNvPr>
          <p:cNvSpPr txBox="1"/>
          <p:nvPr/>
        </p:nvSpPr>
        <p:spPr>
          <a:xfrm>
            <a:off x="6930548" y="5327680"/>
            <a:ext cx="1257300" cy="794641"/>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amet, consectetur</a:t>
            </a:r>
            <a:endParaRPr lang="en-ID" sz="100" dirty="0">
              <a:latin typeface="ABeeZee" panose="02000000000000000000" pitchFamily="2" charset="0"/>
              <a:ea typeface="Source Sans Pro" panose="020B0503030403020204" pitchFamily="34" charset="0"/>
            </a:endParaRPr>
          </a:p>
        </p:txBody>
      </p:sp>
      <p:sp>
        <p:nvSpPr>
          <p:cNvPr id="23" name="TextBox 22">
            <a:extLst>
              <a:ext uri="{FF2B5EF4-FFF2-40B4-BE49-F238E27FC236}">
                <a16:creationId xmlns:a16="http://schemas.microsoft.com/office/drawing/2014/main" id="{E57154BB-2013-49AF-A15D-37A7449ECE8D}"/>
              </a:ext>
            </a:extLst>
          </p:cNvPr>
          <p:cNvSpPr txBox="1"/>
          <p:nvPr/>
        </p:nvSpPr>
        <p:spPr>
          <a:xfrm>
            <a:off x="8403748" y="5327680"/>
            <a:ext cx="1257300"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a:t>
            </a:r>
            <a:endParaRPr lang="en-ID" sz="100" dirty="0">
              <a:latin typeface="ABeeZee" panose="02000000000000000000" pitchFamily="2" charset="0"/>
              <a:ea typeface="Source Sans Pro" panose="020B0503030403020204" pitchFamily="34" charset="0"/>
            </a:endParaRPr>
          </a:p>
        </p:txBody>
      </p:sp>
      <p:sp>
        <p:nvSpPr>
          <p:cNvPr id="24" name="TextBox 23">
            <a:extLst>
              <a:ext uri="{FF2B5EF4-FFF2-40B4-BE49-F238E27FC236}">
                <a16:creationId xmlns:a16="http://schemas.microsoft.com/office/drawing/2014/main" id="{DCAFCE57-7AB3-466A-A787-1A52CAECDC0E}"/>
              </a:ext>
            </a:extLst>
          </p:cNvPr>
          <p:cNvSpPr txBox="1"/>
          <p:nvPr/>
        </p:nvSpPr>
        <p:spPr>
          <a:xfrm>
            <a:off x="9876948" y="5327680"/>
            <a:ext cx="1257300"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a:t>
            </a:r>
            <a:endParaRPr lang="en-ID" sz="100" dirty="0">
              <a:latin typeface="ABeeZee" panose="02000000000000000000" pitchFamily="2" charset="0"/>
              <a:ea typeface="Source Sans Pro" panose="020B0503030403020204" pitchFamily="34" charset="0"/>
            </a:endParaRPr>
          </a:p>
        </p:txBody>
      </p:sp>
      <p:sp>
        <p:nvSpPr>
          <p:cNvPr id="25" name="TextBox 24">
            <a:extLst>
              <a:ext uri="{FF2B5EF4-FFF2-40B4-BE49-F238E27FC236}">
                <a16:creationId xmlns:a16="http://schemas.microsoft.com/office/drawing/2014/main" id="{507C949F-E7DA-4FC7-ACBF-1AD56ACE1BFB}"/>
              </a:ext>
            </a:extLst>
          </p:cNvPr>
          <p:cNvSpPr txBox="1"/>
          <p:nvPr/>
        </p:nvSpPr>
        <p:spPr>
          <a:xfrm>
            <a:off x="1057752" y="2205099"/>
            <a:ext cx="2056923" cy="584775"/>
          </a:xfrm>
          <a:prstGeom prst="rect">
            <a:avLst/>
          </a:prstGeom>
          <a:noFill/>
        </p:spPr>
        <p:txBody>
          <a:bodyPr wrap="square" rtlCol="0">
            <a:spAutoFit/>
          </a:bodyPr>
          <a:lstStyle/>
          <a:p>
            <a:r>
              <a:rPr lang="en-US" sz="1600">
                <a:solidFill>
                  <a:schemeClr val="accent2"/>
                </a:solidFill>
                <a:latin typeface="Poller One" panose="02010805070700060003" pitchFamily="2" charset="0"/>
              </a:rPr>
              <a:t>Consectetur adipiscing elit.</a:t>
            </a:r>
            <a:endParaRPr lang="en-ID" sz="1600" dirty="0">
              <a:solidFill>
                <a:schemeClr val="accent2"/>
              </a:solidFill>
              <a:latin typeface="Poller One" panose="02010805070700060003" pitchFamily="2" charset="0"/>
            </a:endParaRPr>
          </a:p>
        </p:txBody>
      </p:sp>
    </p:spTree>
    <p:extLst>
      <p:ext uri="{BB962C8B-B14F-4D97-AF65-F5344CB8AC3E}">
        <p14:creationId xmlns:p14="http://schemas.microsoft.com/office/powerpoint/2010/main" val="4046340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61FC98D-C185-4AAA-B16C-1C92F2F73D9E}"/>
              </a:ext>
            </a:extLst>
          </p:cNvPr>
          <p:cNvSpPr txBox="1"/>
          <p:nvPr/>
        </p:nvSpPr>
        <p:spPr>
          <a:xfrm>
            <a:off x="3521787" y="1602165"/>
            <a:ext cx="3012363" cy="1569660"/>
          </a:xfrm>
          <a:prstGeom prst="rect">
            <a:avLst/>
          </a:prstGeom>
          <a:noFill/>
        </p:spPr>
        <p:txBody>
          <a:bodyPr wrap="none" rtlCol="0">
            <a:spAutoFit/>
          </a:bodyPr>
          <a:lstStyle/>
          <a:p>
            <a:r>
              <a:rPr lang="en-US" sz="4800">
                <a:latin typeface="Poller One" panose="02010805070700060003" pitchFamily="2" charset="0"/>
              </a:rPr>
              <a:t>Local</a:t>
            </a:r>
          </a:p>
          <a:p>
            <a:r>
              <a:rPr lang="en-US" sz="4800">
                <a:latin typeface="Poller One" panose="02010805070700060003" pitchFamily="2" charset="0"/>
              </a:rPr>
              <a:t>Culture</a:t>
            </a:r>
            <a:endParaRPr lang="en-ID" sz="4800">
              <a:latin typeface="Poller One" panose="02010805070700060003" pitchFamily="2" charset="0"/>
            </a:endParaRPr>
          </a:p>
        </p:txBody>
      </p:sp>
      <p:sp>
        <p:nvSpPr>
          <p:cNvPr id="12" name="TextBox 11">
            <a:extLst>
              <a:ext uri="{FF2B5EF4-FFF2-40B4-BE49-F238E27FC236}">
                <a16:creationId xmlns:a16="http://schemas.microsoft.com/office/drawing/2014/main" id="{267DD99F-8BEA-4AD3-9B96-5F8AEE3F79F1}"/>
              </a:ext>
            </a:extLst>
          </p:cNvPr>
          <p:cNvSpPr txBox="1"/>
          <p:nvPr/>
        </p:nvSpPr>
        <p:spPr>
          <a:xfrm>
            <a:off x="1371600" y="3429000"/>
            <a:ext cx="5162550" cy="1335943"/>
          </a:xfrm>
          <a:prstGeom prst="rect">
            <a:avLst/>
          </a:prstGeom>
          <a:noFill/>
        </p:spPr>
        <p:txBody>
          <a:bodyPr wrap="square" rtlCol="0">
            <a:spAutoFit/>
          </a:bodyPr>
          <a:lstStyle/>
          <a:p>
            <a:pPr algn="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3" name="Oval 12">
            <a:extLst>
              <a:ext uri="{FF2B5EF4-FFF2-40B4-BE49-F238E27FC236}">
                <a16:creationId xmlns:a16="http://schemas.microsoft.com/office/drawing/2014/main" id="{00946031-4F14-4D94-8CE2-CA5BFA54BB6E}"/>
              </a:ext>
            </a:extLst>
          </p:cNvPr>
          <p:cNvSpPr/>
          <p:nvPr/>
        </p:nvSpPr>
        <p:spPr>
          <a:xfrm>
            <a:off x="3400425" y="246221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99137F60-CC24-43E4-987D-E04E19754AA3}"/>
              </a:ext>
            </a:extLst>
          </p:cNvPr>
          <p:cNvSpPr/>
          <p:nvPr/>
        </p:nvSpPr>
        <p:spPr>
          <a:xfrm>
            <a:off x="0" y="3429001"/>
            <a:ext cx="752476"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32297810-5EB6-4786-A529-D97F05EFBCCB}"/>
              </a:ext>
            </a:extLst>
          </p:cNvPr>
          <p:cNvSpPr txBox="1"/>
          <p:nvPr/>
        </p:nvSpPr>
        <p:spPr>
          <a:xfrm>
            <a:off x="1371600" y="5935503"/>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pic>
        <p:nvPicPr>
          <p:cNvPr id="16" name="Picture Placeholder 3" descr="Text&#10;&#10;Description automatically generated">
            <a:extLst>
              <a:ext uri="{FF2B5EF4-FFF2-40B4-BE49-F238E27FC236}">
                <a16:creationId xmlns:a16="http://schemas.microsoft.com/office/drawing/2014/main" id="{86393D25-3F30-4FFF-B0B2-208E2F3291DE}"/>
              </a:ext>
            </a:extLst>
          </p:cNvPr>
          <p:cNvPicPr>
            <a:picLocks noChangeAspect="1"/>
          </p:cNvPicPr>
          <p:nvPr/>
        </p:nvPicPr>
        <p:blipFill>
          <a:blip r:embed="rId2">
            <a:extLst>
              <a:ext uri="{28A0092B-C50C-407E-A947-70E740481C1C}">
                <a14:useLocalDpi xmlns:a14="http://schemas.microsoft.com/office/drawing/2010/main" val="0"/>
              </a:ext>
            </a:extLst>
          </a:blip>
          <a:srcRect t="8566" b="8566"/>
          <a:stretch>
            <a:fillRect/>
          </a:stretch>
        </p:blipFill>
        <p:spPr>
          <a:xfrm>
            <a:off x="7762875" y="676275"/>
            <a:ext cx="4429125" cy="5505450"/>
          </a:xfrm>
          <a:prstGeom prst="rect">
            <a:avLst/>
          </a:prstGeom>
        </p:spPr>
      </p:pic>
      <p:sp>
        <p:nvSpPr>
          <p:cNvPr id="5" name="Rectangle 4">
            <a:extLst>
              <a:ext uri="{FF2B5EF4-FFF2-40B4-BE49-F238E27FC236}">
                <a16:creationId xmlns:a16="http://schemas.microsoft.com/office/drawing/2014/main" id="{A5B9993D-19E2-4109-BCE7-349275F39F74}"/>
              </a:ext>
            </a:extLst>
          </p:cNvPr>
          <p:cNvSpPr/>
          <p:nvPr/>
        </p:nvSpPr>
        <p:spPr>
          <a:xfrm>
            <a:off x="6962775" y="67627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537555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E1FC16-751E-48E4-8AC8-5508D185587B}"/>
              </a:ext>
            </a:extLst>
          </p:cNvPr>
          <p:cNvSpPr/>
          <p:nvPr/>
        </p:nvSpPr>
        <p:spPr>
          <a:xfrm>
            <a:off x="0" y="5343524"/>
            <a:ext cx="12192000" cy="15144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9360EB0F-9A5C-45D3-95FF-1529BF5C25A0}"/>
              </a:ext>
            </a:extLst>
          </p:cNvPr>
          <p:cNvSpPr txBox="1"/>
          <p:nvPr/>
        </p:nvSpPr>
        <p:spPr>
          <a:xfrm>
            <a:off x="1933575" y="3013502"/>
            <a:ext cx="2898550" cy="830997"/>
          </a:xfrm>
          <a:prstGeom prst="rect">
            <a:avLst/>
          </a:prstGeom>
          <a:noFill/>
        </p:spPr>
        <p:txBody>
          <a:bodyPr wrap="none" rtlCol="0">
            <a:spAutoFit/>
          </a:bodyPr>
          <a:lstStyle/>
          <a:p>
            <a:r>
              <a:rPr lang="en-US" sz="4800">
                <a:latin typeface="Poller One" panose="02010805070700060003" pitchFamily="2" charset="0"/>
              </a:rPr>
              <a:t>Thanks</a:t>
            </a:r>
            <a:endParaRPr lang="en-ID" sz="4800">
              <a:latin typeface="Poller One" panose="02010805070700060003" pitchFamily="2" charset="0"/>
            </a:endParaRPr>
          </a:p>
        </p:txBody>
      </p:sp>
      <p:sp>
        <p:nvSpPr>
          <p:cNvPr id="4" name="TextBox 3">
            <a:extLst>
              <a:ext uri="{FF2B5EF4-FFF2-40B4-BE49-F238E27FC236}">
                <a16:creationId xmlns:a16="http://schemas.microsoft.com/office/drawing/2014/main" id="{89B8F551-EC24-4639-9445-EFD5E9169F31}"/>
              </a:ext>
            </a:extLst>
          </p:cNvPr>
          <p:cNvSpPr txBox="1"/>
          <p:nvPr/>
        </p:nvSpPr>
        <p:spPr>
          <a:xfrm>
            <a:off x="6096001" y="3013502"/>
            <a:ext cx="5084916"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5" name="TextBox 4">
            <a:extLst>
              <a:ext uri="{FF2B5EF4-FFF2-40B4-BE49-F238E27FC236}">
                <a16:creationId xmlns:a16="http://schemas.microsoft.com/office/drawing/2014/main" id="{9F86A1F4-D46D-4D76-BF4C-AB7682CE880C}"/>
              </a:ext>
            </a:extLst>
          </p:cNvPr>
          <p:cNvSpPr txBox="1"/>
          <p:nvPr/>
        </p:nvSpPr>
        <p:spPr>
          <a:xfrm>
            <a:off x="1933575" y="5977650"/>
            <a:ext cx="2537874" cy="246221"/>
          </a:xfrm>
          <a:prstGeom prst="rect">
            <a:avLst/>
          </a:prstGeom>
          <a:noFill/>
        </p:spPr>
        <p:txBody>
          <a:bodyPr wrap="none" rtlCol="0">
            <a:spAutoFit/>
          </a:bodyPr>
          <a:lstStyle/>
          <a:p>
            <a:r>
              <a:rPr lang="en-US" sz="1000" b="1">
                <a:latin typeface="ABeeZee" panose="02000000000000000000" pitchFamily="2" charset="0"/>
              </a:rPr>
              <a:t>ATIQA Aesthetic Presentation Template</a:t>
            </a:r>
            <a:endParaRPr lang="en-ID" sz="1000" b="1">
              <a:latin typeface="ABeeZee" panose="02000000000000000000" pitchFamily="2" charset="0"/>
            </a:endParaRPr>
          </a:p>
        </p:txBody>
      </p:sp>
      <p:sp>
        <p:nvSpPr>
          <p:cNvPr id="6" name="Rectangle 5">
            <a:extLst>
              <a:ext uri="{FF2B5EF4-FFF2-40B4-BE49-F238E27FC236}">
                <a16:creationId xmlns:a16="http://schemas.microsoft.com/office/drawing/2014/main" id="{C5EC9F60-DF05-4B8B-BB96-C07D92650045}"/>
              </a:ext>
            </a:extLst>
          </p:cNvPr>
          <p:cNvSpPr/>
          <p:nvPr/>
        </p:nvSpPr>
        <p:spPr>
          <a:xfrm>
            <a:off x="6096000" y="5057774"/>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Oval 6">
            <a:extLst>
              <a:ext uri="{FF2B5EF4-FFF2-40B4-BE49-F238E27FC236}">
                <a16:creationId xmlns:a16="http://schemas.microsoft.com/office/drawing/2014/main" id="{E2F618FF-EC22-4E48-8F0C-89C433EB4AC1}"/>
              </a:ext>
            </a:extLst>
          </p:cNvPr>
          <p:cNvSpPr/>
          <p:nvPr/>
        </p:nvSpPr>
        <p:spPr>
          <a:xfrm>
            <a:off x="3733177" y="2746802"/>
            <a:ext cx="533400" cy="53340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744583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8D099A-2C1E-4D29-87A9-7648CEF7D444}"/>
              </a:ext>
            </a:extLst>
          </p:cNvPr>
          <p:cNvSpPr/>
          <p:nvPr/>
        </p:nvSpPr>
        <p:spPr>
          <a:xfrm>
            <a:off x="4495800" y="107632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Oval 5">
            <a:extLst>
              <a:ext uri="{FF2B5EF4-FFF2-40B4-BE49-F238E27FC236}">
                <a16:creationId xmlns:a16="http://schemas.microsoft.com/office/drawing/2014/main" id="{EBBE1FD4-7CDF-47D8-9901-70F53F4C828A}"/>
              </a:ext>
            </a:extLst>
          </p:cNvPr>
          <p:cNvSpPr/>
          <p:nvPr/>
        </p:nvSpPr>
        <p:spPr>
          <a:xfrm>
            <a:off x="8467726" y="31623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4FE81B7F-AEE9-473B-879D-A50F7A7F044D}"/>
              </a:ext>
            </a:extLst>
          </p:cNvPr>
          <p:cNvSpPr/>
          <p:nvPr/>
        </p:nvSpPr>
        <p:spPr>
          <a:xfrm>
            <a:off x="0" y="6219825"/>
            <a:ext cx="3048000" cy="638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A7E54350-66EB-4692-ADF0-81E963B23E6C}"/>
              </a:ext>
            </a:extLst>
          </p:cNvPr>
          <p:cNvSpPr txBox="1"/>
          <p:nvPr/>
        </p:nvSpPr>
        <p:spPr>
          <a:xfrm>
            <a:off x="6762750" y="2676526"/>
            <a:ext cx="3817071" cy="830997"/>
          </a:xfrm>
          <a:prstGeom prst="rect">
            <a:avLst/>
          </a:prstGeom>
          <a:noFill/>
        </p:spPr>
        <p:txBody>
          <a:bodyPr wrap="none" rtlCol="0">
            <a:spAutoFit/>
          </a:bodyPr>
          <a:lstStyle/>
          <a:p>
            <a:r>
              <a:rPr lang="en-US" sz="4800">
                <a:latin typeface="Poller One" panose="02010805070700060003" pitchFamily="2" charset="0"/>
              </a:rPr>
              <a:t>Our Craft</a:t>
            </a:r>
            <a:endParaRPr lang="en-ID" sz="4800">
              <a:latin typeface="Poller One" panose="02010805070700060003" pitchFamily="2" charset="0"/>
            </a:endParaRPr>
          </a:p>
        </p:txBody>
      </p:sp>
      <p:sp>
        <p:nvSpPr>
          <p:cNvPr id="14" name="TextBox 13">
            <a:extLst>
              <a:ext uri="{FF2B5EF4-FFF2-40B4-BE49-F238E27FC236}">
                <a16:creationId xmlns:a16="http://schemas.microsoft.com/office/drawing/2014/main" id="{475A7829-D122-4590-80C4-3F8F0D56532C}"/>
              </a:ext>
            </a:extLst>
          </p:cNvPr>
          <p:cNvSpPr txBox="1"/>
          <p:nvPr/>
        </p:nvSpPr>
        <p:spPr>
          <a:xfrm>
            <a:off x="6762750" y="4448176"/>
            <a:ext cx="4295775"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15" name="TextBox 14">
            <a:extLst>
              <a:ext uri="{FF2B5EF4-FFF2-40B4-BE49-F238E27FC236}">
                <a16:creationId xmlns:a16="http://schemas.microsoft.com/office/drawing/2014/main" id="{E964D241-A225-48B6-8F92-B074D6CA4F9A}"/>
              </a:ext>
            </a:extLst>
          </p:cNvPr>
          <p:cNvSpPr txBox="1"/>
          <p:nvPr/>
        </p:nvSpPr>
        <p:spPr>
          <a:xfrm>
            <a:off x="6762750" y="3854739"/>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pic>
        <p:nvPicPr>
          <p:cNvPr id="16" name="Picture Placeholder 4" descr="Text&#10;&#10;Description automatically generated">
            <a:extLst>
              <a:ext uri="{FF2B5EF4-FFF2-40B4-BE49-F238E27FC236}">
                <a16:creationId xmlns:a16="http://schemas.microsoft.com/office/drawing/2014/main" id="{26023CB3-E052-4159-BF07-E5E1C07FE702}"/>
              </a:ext>
            </a:extLst>
          </p:cNvPr>
          <p:cNvPicPr>
            <a:picLocks noChangeAspect="1"/>
          </p:cNvPicPr>
          <p:nvPr/>
        </p:nvPicPr>
        <p:blipFill>
          <a:blip r:embed="rId2">
            <a:extLst>
              <a:ext uri="{28A0092B-C50C-407E-A947-70E740481C1C}">
                <a14:useLocalDpi xmlns:a14="http://schemas.microsoft.com/office/drawing/2010/main" val="0"/>
              </a:ext>
            </a:extLst>
          </a:blip>
          <a:srcRect t="6406" b="6406"/>
          <a:stretch>
            <a:fillRect/>
          </a:stretch>
        </p:blipFill>
        <p:spPr>
          <a:xfrm>
            <a:off x="0" y="2676526"/>
            <a:ext cx="6096000" cy="3543300"/>
          </a:xfrm>
          <a:prstGeom prst="rect">
            <a:avLst/>
          </a:prstGeom>
        </p:spPr>
      </p:pic>
    </p:spTree>
    <p:extLst>
      <p:ext uri="{BB962C8B-B14F-4D97-AF65-F5344CB8AC3E}">
        <p14:creationId xmlns:p14="http://schemas.microsoft.com/office/powerpoint/2010/main" val="2418790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65F983F-BFCE-4757-956C-FE870BB4D7DA}"/>
              </a:ext>
            </a:extLst>
          </p:cNvPr>
          <p:cNvSpPr/>
          <p:nvPr/>
        </p:nvSpPr>
        <p:spPr>
          <a:xfrm>
            <a:off x="523874" y="5648325"/>
            <a:ext cx="4152900" cy="12096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C32304F3-AA2C-4D3F-B434-4B5F62BE8D8C}"/>
              </a:ext>
            </a:extLst>
          </p:cNvPr>
          <p:cNvSpPr txBox="1"/>
          <p:nvPr/>
        </p:nvSpPr>
        <p:spPr>
          <a:xfrm>
            <a:off x="7161218" y="3013501"/>
            <a:ext cx="4503156" cy="830997"/>
          </a:xfrm>
          <a:prstGeom prst="rect">
            <a:avLst/>
          </a:prstGeom>
          <a:noFill/>
        </p:spPr>
        <p:txBody>
          <a:bodyPr wrap="none" rtlCol="0">
            <a:spAutoFit/>
          </a:bodyPr>
          <a:lstStyle/>
          <a:p>
            <a:r>
              <a:rPr lang="en-US" sz="4800">
                <a:latin typeface="Poller One" panose="02010805070700060003" pitchFamily="2" charset="0"/>
              </a:rPr>
              <a:t>The Origins</a:t>
            </a:r>
            <a:endParaRPr lang="en-ID" sz="4800">
              <a:latin typeface="Poller One" panose="02010805070700060003" pitchFamily="2" charset="0"/>
            </a:endParaRPr>
          </a:p>
        </p:txBody>
      </p:sp>
      <p:sp>
        <p:nvSpPr>
          <p:cNvPr id="8" name="Rectangle 7">
            <a:extLst>
              <a:ext uri="{FF2B5EF4-FFF2-40B4-BE49-F238E27FC236}">
                <a16:creationId xmlns:a16="http://schemas.microsoft.com/office/drawing/2014/main" id="{C5EF34CA-1F1A-425B-9628-6CA1C6446C71}"/>
              </a:ext>
            </a:extLst>
          </p:cNvPr>
          <p:cNvSpPr/>
          <p:nvPr/>
        </p:nvSpPr>
        <p:spPr>
          <a:xfrm>
            <a:off x="4676775" y="5076824"/>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96D6E437-5118-49F1-8399-61A964E76B88}"/>
              </a:ext>
            </a:extLst>
          </p:cNvPr>
          <p:cNvSpPr/>
          <p:nvPr/>
        </p:nvSpPr>
        <p:spPr>
          <a:xfrm>
            <a:off x="9609144" y="2795586"/>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41E479B0-DA8E-4EBA-83E4-87AC79828319}"/>
              </a:ext>
            </a:extLst>
          </p:cNvPr>
          <p:cNvSpPr txBox="1"/>
          <p:nvPr/>
        </p:nvSpPr>
        <p:spPr>
          <a:xfrm>
            <a:off x="7856543" y="4566297"/>
            <a:ext cx="3807831"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a:t>
            </a:r>
          </a:p>
        </p:txBody>
      </p:sp>
      <p:sp>
        <p:nvSpPr>
          <p:cNvPr id="11" name="TextBox 10">
            <a:extLst>
              <a:ext uri="{FF2B5EF4-FFF2-40B4-BE49-F238E27FC236}">
                <a16:creationId xmlns:a16="http://schemas.microsoft.com/office/drawing/2014/main" id="{4697A969-B568-47B6-AA09-474361C59B53}"/>
              </a:ext>
            </a:extLst>
          </p:cNvPr>
          <p:cNvSpPr txBox="1"/>
          <p:nvPr/>
        </p:nvSpPr>
        <p:spPr>
          <a:xfrm rot="16200000">
            <a:off x="4102575" y="2471339"/>
            <a:ext cx="3632847" cy="705642"/>
          </a:xfrm>
          <a:prstGeom prst="rect">
            <a:avLst/>
          </a:prstGeom>
          <a:noFill/>
        </p:spPr>
        <p:txBody>
          <a:bodyPr wrap="square" rtlCol="0">
            <a:spAutoFit/>
          </a:bodyPr>
          <a:lstStyle/>
          <a:p>
            <a:pPr>
              <a:lnSpc>
                <a:spcPct val="150000"/>
              </a:lnSpc>
            </a:pPr>
            <a:r>
              <a:rPr lang="en-US" sz="1400">
                <a:latin typeface="ABeeZee" panose="02000000000000000000" pitchFamily="2" charset="0"/>
              </a:rPr>
              <a:t>Lorem ipsum dolor sit amet, consectetur adipiscing elit. Maecenas sodales.</a:t>
            </a:r>
            <a:endParaRPr lang="en-ID" sz="1400">
              <a:latin typeface="ABeeZee" panose="02000000000000000000" pitchFamily="2" charset="0"/>
            </a:endParaRPr>
          </a:p>
        </p:txBody>
      </p:sp>
      <p:pic>
        <p:nvPicPr>
          <p:cNvPr id="13" name="Picture Placeholder 3" descr="Text&#10;&#10;Description automatically generated">
            <a:extLst>
              <a:ext uri="{FF2B5EF4-FFF2-40B4-BE49-F238E27FC236}">
                <a16:creationId xmlns:a16="http://schemas.microsoft.com/office/drawing/2014/main" id="{DEE3E4AB-6995-4010-86B4-4D4B0278F5CC}"/>
              </a:ext>
            </a:extLst>
          </p:cNvPr>
          <p:cNvPicPr>
            <a:picLocks noChangeAspect="1"/>
          </p:cNvPicPr>
          <p:nvPr/>
        </p:nvPicPr>
        <p:blipFill>
          <a:blip r:embed="rId2">
            <a:extLst>
              <a:ext uri="{28A0092B-C50C-407E-A947-70E740481C1C}">
                <a14:useLocalDpi xmlns:a14="http://schemas.microsoft.com/office/drawing/2010/main" val="0"/>
              </a:ext>
            </a:extLst>
          </a:blip>
          <a:srcRect t="4664" b="4664"/>
          <a:stretch>
            <a:fillRect/>
          </a:stretch>
        </p:blipFill>
        <p:spPr>
          <a:xfrm>
            <a:off x="523875" y="-1"/>
            <a:ext cx="4152900" cy="5648325"/>
          </a:xfrm>
          <a:prstGeom prst="rect">
            <a:avLst/>
          </a:prstGeom>
        </p:spPr>
      </p:pic>
    </p:spTree>
    <p:extLst>
      <p:ext uri="{BB962C8B-B14F-4D97-AF65-F5344CB8AC3E}">
        <p14:creationId xmlns:p14="http://schemas.microsoft.com/office/powerpoint/2010/main" val="2849385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E6D6AB1-20BA-4A60-90F4-22056C562C3A}"/>
              </a:ext>
            </a:extLst>
          </p:cNvPr>
          <p:cNvSpPr txBox="1"/>
          <p:nvPr/>
        </p:nvSpPr>
        <p:spPr>
          <a:xfrm>
            <a:off x="6096000" y="2044095"/>
            <a:ext cx="5352747" cy="1569660"/>
          </a:xfrm>
          <a:prstGeom prst="rect">
            <a:avLst/>
          </a:prstGeom>
          <a:noFill/>
        </p:spPr>
        <p:txBody>
          <a:bodyPr wrap="none" rtlCol="0">
            <a:spAutoFit/>
          </a:bodyPr>
          <a:lstStyle/>
          <a:p>
            <a:r>
              <a:rPr lang="en-US" sz="4800">
                <a:latin typeface="Poller One" panose="02010805070700060003" pitchFamily="2" charset="0"/>
              </a:rPr>
              <a:t>Traditions</a:t>
            </a:r>
          </a:p>
          <a:p>
            <a:r>
              <a:rPr lang="en-US" sz="4800">
                <a:latin typeface="Poller One" panose="02010805070700060003" pitchFamily="2" charset="0"/>
              </a:rPr>
              <a:t>of Handicraft</a:t>
            </a:r>
            <a:endParaRPr lang="en-ID" sz="4800">
              <a:latin typeface="Poller One" panose="02010805070700060003" pitchFamily="2" charset="0"/>
            </a:endParaRPr>
          </a:p>
        </p:txBody>
      </p:sp>
      <p:sp>
        <p:nvSpPr>
          <p:cNvPr id="10" name="TextBox 9">
            <a:extLst>
              <a:ext uri="{FF2B5EF4-FFF2-40B4-BE49-F238E27FC236}">
                <a16:creationId xmlns:a16="http://schemas.microsoft.com/office/drawing/2014/main" id="{3BD9BCC5-32C1-4AFC-B63A-9496D8E77FDC}"/>
              </a:ext>
            </a:extLst>
          </p:cNvPr>
          <p:cNvSpPr txBox="1"/>
          <p:nvPr/>
        </p:nvSpPr>
        <p:spPr>
          <a:xfrm>
            <a:off x="6096001" y="4267606"/>
            <a:ext cx="3714750"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11" name="Rectangle 10">
            <a:extLst>
              <a:ext uri="{FF2B5EF4-FFF2-40B4-BE49-F238E27FC236}">
                <a16:creationId xmlns:a16="http://schemas.microsoft.com/office/drawing/2014/main" id="{52D1F1A3-DF8A-4480-8806-E4B3C2D19CDD}"/>
              </a:ext>
            </a:extLst>
          </p:cNvPr>
          <p:cNvSpPr/>
          <p:nvPr/>
        </p:nvSpPr>
        <p:spPr>
          <a:xfrm>
            <a:off x="0" y="0"/>
            <a:ext cx="36671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184021B7-EF50-4FED-8C0B-E3BB491C250D}"/>
              </a:ext>
            </a:extLst>
          </p:cNvPr>
          <p:cNvSpPr/>
          <p:nvPr/>
        </p:nvSpPr>
        <p:spPr>
          <a:xfrm>
            <a:off x="8427741" y="18288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767A0611-A2CE-4047-893D-902EE068A30C}"/>
              </a:ext>
            </a:extLst>
          </p:cNvPr>
          <p:cNvSpPr txBox="1"/>
          <p:nvPr/>
        </p:nvSpPr>
        <p:spPr>
          <a:xfrm rot="16200000">
            <a:off x="10284326" y="4939426"/>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4" name="TextBox 13">
            <a:extLst>
              <a:ext uri="{FF2B5EF4-FFF2-40B4-BE49-F238E27FC236}">
                <a16:creationId xmlns:a16="http://schemas.microsoft.com/office/drawing/2014/main" id="{A5DCE96B-0480-4005-87E5-9A79C6F07D86}"/>
              </a:ext>
            </a:extLst>
          </p:cNvPr>
          <p:cNvSpPr txBox="1"/>
          <p:nvPr/>
        </p:nvSpPr>
        <p:spPr>
          <a:xfrm>
            <a:off x="608547" y="1510427"/>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pic>
        <p:nvPicPr>
          <p:cNvPr id="15" name="Picture Placeholder 3" descr="Text&#10;&#10;Description automatically generated">
            <a:extLst>
              <a:ext uri="{FF2B5EF4-FFF2-40B4-BE49-F238E27FC236}">
                <a16:creationId xmlns:a16="http://schemas.microsoft.com/office/drawing/2014/main" id="{2BE311E6-70C2-4629-A5ED-494F97A31D02}"/>
              </a:ext>
            </a:extLst>
          </p:cNvPr>
          <p:cNvPicPr>
            <a:picLocks noChangeAspect="1"/>
          </p:cNvPicPr>
          <p:nvPr/>
        </p:nvPicPr>
        <p:blipFill>
          <a:blip r:embed="rId2">
            <a:extLst>
              <a:ext uri="{28A0092B-C50C-407E-A947-70E740481C1C}">
                <a14:useLocalDpi xmlns:a14="http://schemas.microsoft.com/office/drawing/2010/main" val="0"/>
              </a:ext>
            </a:extLst>
          </a:blip>
          <a:srcRect l="309" r="309"/>
          <a:stretch>
            <a:fillRect/>
          </a:stretch>
        </p:blipFill>
        <p:spPr>
          <a:xfrm>
            <a:off x="0" y="3267075"/>
            <a:ext cx="5352747" cy="3590925"/>
          </a:xfrm>
          <a:prstGeom prst="rect">
            <a:avLst/>
          </a:prstGeom>
        </p:spPr>
      </p:pic>
      <p:sp>
        <p:nvSpPr>
          <p:cNvPr id="8" name="Rectangle 7">
            <a:extLst>
              <a:ext uri="{FF2B5EF4-FFF2-40B4-BE49-F238E27FC236}">
                <a16:creationId xmlns:a16="http://schemas.microsoft.com/office/drawing/2014/main" id="{E878812C-02F8-4DC1-82B5-FCFFC44F9AC9}"/>
              </a:ext>
            </a:extLst>
          </p:cNvPr>
          <p:cNvSpPr/>
          <p:nvPr/>
        </p:nvSpPr>
        <p:spPr>
          <a:xfrm rot="16200000">
            <a:off x="3533775" y="27241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570562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5041596-121E-4179-BB59-C3B5731E8B49}"/>
              </a:ext>
            </a:extLst>
          </p:cNvPr>
          <p:cNvSpPr/>
          <p:nvPr/>
        </p:nvSpPr>
        <p:spPr>
          <a:xfrm>
            <a:off x="8439151" y="0"/>
            <a:ext cx="375284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DBC1844F-3E85-4762-93CB-8BD4836F2F4B}"/>
              </a:ext>
            </a:extLst>
          </p:cNvPr>
          <p:cNvSpPr txBox="1"/>
          <p:nvPr/>
        </p:nvSpPr>
        <p:spPr>
          <a:xfrm>
            <a:off x="2340389" y="2459504"/>
            <a:ext cx="2151551" cy="1938992"/>
          </a:xfrm>
          <a:prstGeom prst="rect">
            <a:avLst/>
          </a:prstGeom>
          <a:noFill/>
        </p:spPr>
        <p:txBody>
          <a:bodyPr wrap="none" rtlCol="0">
            <a:spAutoFit/>
          </a:bodyPr>
          <a:lstStyle/>
          <a:p>
            <a:r>
              <a:rPr lang="en-US" sz="4000">
                <a:latin typeface="Poller One" panose="02010805070700060003" pitchFamily="2" charset="0"/>
              </a:rPr>
              <a:t>Arts</a:t>
            </a:r>
          </a:p>
          <a:p>
            <a:r>
              <a:rPr lang="en-US" sz="4000">
                <a:latin typeface="Poller One" panose="02010805070700060003" pitchFamily="2" charset="0"/>
              </a:rPr>
              <a:t>and</a:t>
            </a:r>
          </a:p>
          <a:p>
            <a:r>
              <a:rPr lang="en-US" sz="4000">
                <a:latin typeface="Poller One" panose="02010805070700060003" pitchFamily="2" charset="0"/>
              </a:rPr>
              <a:t>Crafts</a:t>
            </a:r>
            <a:endParaRPr lang="en-ID" sz="4000">
              <a:latin typeface="Poller One" panose="02010805070700060003" pitchFamily="2" charset="0"/>
            </a:endParaRPr>
          </a:p>
        </p:txBody>
      </p:sp>
      <p:sp>
        <p:nvSpPr>
          <p:cNvPr id="8" name="TextBox 7">
            <a:extLst>
              <a:ext uri="{FF2B5EF4-FFF2-40B4-BE49-F238E27FC236}">
                <a16:creationId xmlns:a16="http://schemas.microsoft.com/office/drawing/2014/main" id="{D38D928C-6536-4266-ACFD-1ED8D33D8907}"/>
              </a:ext>
            </a:extLst>
          </p:cNvPr>
          <p:cNvSpPr txBox="1"/>
          <p:nvPr/>
        </p:nvSpPr>
        <p:spPr>
          <a:xfrm>
            <a:off x="9286874" y="1947683"/>
            <a:ext cx="2124076" cy="3367268"/>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Oval 8">
            <a:extLst>
              <a:ext uri="{FF2B5EF4-FFF2-40B4-BE49-F238E27FC236}">
                <a16:creationId xmlns:a16="http://schemas.microsoft.com/office/drawing/2014/main" id="{030D98A8-8FF7-492B-B5A3-D10658873E83}"/>
              </a:ext>
            </a:extLst>
          </p:cNvPr>
          <p:cNvSpPr/>
          <p:nvPr/>
        </p:nvSpPr>
        <p:spPr>
          <a:xfrm>
            <a:off x="1026841" y="31623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06A16535-7CC8-4F79-924E-42AE4327BDC8}"/>
              </a:ext>
            </a:extLst>
          </p:cNvPr>
          <p:cNvSpPr txBox="1"/>
          <p:nvPr/>
        </p:nvSpPr>
        <p:spPr>
          <a:xfrm>
            <a:off x="2340389" y="5068730"/>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1" name="Rectangle 10">
            <a:extLst>
              <a:ext uri="{FF2B5EF4-FFF2-40B4-BE49-F238E27FC236}">
                <a16:creationId xmlns:a16="http://schemas.microsoft.com/office/drawing/2014/main" id="{A4063CB5-38DA-492D-A8E4-7BEDCF522C9B}"/>
              </a:ext>
            </a:extLst>
          </p:cNvPr>
          <p:cNvSpPr/>
          <p:nvPr/>
        </p:nvSpPr>
        <p:spPr>
          <a:xfrm>
            <a:off x="0" y="628650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D219DCCE-DC99-45A9-9968-32265A065C21}"/>
              </a:ext>
            </a:extLst>
          </p:cNvPr>
          <p:cNvSpPr txBox="1"/>
          <p:nvPr/>
        </p:nvSpPr>
        <p:spPr>
          <a:xfrm>
            <a:off x="5086349" y="5799892"/>
            <a:ext cx="3076575" cy="486608"/>
          </a:xfrm>
          <a:prstGeom prst="rect">
            <a:avLst/>
          </a:prstGeom>
          <a:noFill/>
        </p:spPr>
        <p:txBody>
          <a:bodyPr wrap="square" rtlCol="0">
            <a:spAutoFit/>
          </a:bodyPr>
          <a:lstStyle/>
          <a:p>
            <a:pPr>
              <a:lnSpc>
                <a:spcPct val="150000"/>
              </a:lnSpc>
            </a:pPr>
            <a:r>
              <a:rPr lang="en-ID" sz="900">
                <a:latin typeface="ABeeZee" panose="02000000000000000000" pitchFamily="2" charset="0"/>
              </a:rPr>
              <a:t>Lorem ipsum dolor sit amet, consectetur adipiscing elit. Maecenas sodales ultricies arcu. Donec ante leo.</a:t>
            </a:r>
          </a:p>
        </p:txBody>
      </p:sp>
      <p:pic>
        <p:nvPicPr>
          <p:cNvPr id="14" name="Picture Placeholder 3" descr="Text&#10;&#10;Description automatically generated">
            <a:extLst>
              <a:ext uri="{FF2B5EF4-FFF2-40B4-BE49-F238E27FC236}">
                <a16:creationId xmlns:a16="http://schemas.microsoft.com/office/drawing/2014/main" id="{2A548BCD-A215-4615-AE29-85B568321D97}"/>
              </a:ext>
            </a:extLst>
          </p:cNvPr>
          <p:cNvPicPr>
            <a:picLocks noChangeAspect="1"/>
          </p:cNvPicPr>
          <p:nvPr/>
        </p:nvPicPr>
        <p:blipFill>
          <a:blip r:embed="rId2">
            <a:extLst>
              <a:ext uri="{28A0092B-C50C-407E-A947-70E740481C1C}">
                <a14:useLocalDpi xmlns:a14="http://schemas.microsoft.com/office/drawing/2010/main" val="0"/>
              </a:ext>
            </a:extLst>
          </a:blip>
          <a:srcRect t="2792" b="2792"/>
          <a:stretch>
            <a:fillRect/>
          </a:stretch>
        </p:blipFill>
        <p:spPr>
          <a:xfrm>
            <a:off x="5086350" y="0"/>
            <a:ext cx="3752850" cy="5314951"/>
          </a:xfrm>
          <a:prstGeom prst="rect">
            <a:avLst/>
          </a:prstGeom>
        </p:spPr>
      </p:pic>
    </p:spTree>
    <p:extLst>
      <p:ext uri="{BB962C8B-B14F-4D97-AF65-F5344CB8AC3E}">
        <p14:creationId xmlns:p14="http://schemas.microsoft.com/office/powerpoint/2010/main" val="1612685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6AD3A97-D25D-41B1-8D18-6CF90C506C7A}"/>
              </a:ext>
            </a:extLst>
          </p:cNvPr>
          <p:cNvSpPr/>
          <p:nvPr/>
        </p:nvSpPr>
        <p:spPr>
          <a:xfrm>
            <a:off x="9458326" y="0"/>
            <a:ext cx="19907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6D79484-282D-4C79-912E-B5421F28D165}"/>
              </a:ext>
            </a:extLst>
          </p:cNvPr>
          <p:cNvSpPr txBox="1"/>
          <p:nvPr/>
        </p:nvSpPr>
        <p:spPr>
          <a:xfrm>
            <a:off x="742950" y="2598003"/>
            <a:ext cx="4790094" cy="830997"/>
          </a:xfrm>
          <a:prstGeom prst="rect">
            <a:avLst/>
          </a:prstGeom>
          <a:noFill/>
        </p:spPr>
        <p:txBody>
          <a:bodyPr wrap="none" rtlCol="0">
            <a:spAutoFit/>
          </a:bodyPr>
          <a:lstStyle/>
          <a:p>
            <a:r>
              <a:rPr lang="en-US" sz="4800">
                <a:latin typeface="Poller One" panose="02010805070700060003" pitchFamily="2" charset="0"/>
              </a:rPr>
              <a:t>Goods Place</a:t>
            </a:r>
            <a:endParaRPr lang="en-ID" sz="4800">
              <a:latin typeface="Poller One" panose="02010805070700060003" pitchFamily="2" charset="0"/>
            </a:endParaRPr>
          </a:p>
        </p:txBody>
      </p:sp>
      <p:sp>
        <p:nvSpPr>
          <p:cNvPr id="9" name="TextBox 8">
            <a:extLst>
              <a:ext uri="{FF2B5EF4-FFF2-40B4-BE49-F238E27FC236}">
                <a16:creationId xmlns:a16="http://schemas.microsoft.com/office/drawing/2014/main" id="{B1516CE8-BDE8-44A0-8D29-D5823AB6D028}"/>
              </a:ext>
            </a:extLst>
          </p:cNvPr>
          <p:cNvSpPr txBox="1"/>
          <p:nvPr/>
        </p:nvSpPr>
        <p:spPr>
          <a:xfrm>
            <a:off x="742949" y="4402870"/>
            <a:ext cx="4790093"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0" name="TextBox 9">
            <a:extLst>
              <a:ext uri="{FF2B5EF4-FFF2-40B4-BE49-F238E27FC236}">
                <a16:creationId xmlns:a16="http://schemas.microsoft.com/office/drawing/2014/main" id="{3239C3DC-1676-40A0-9824-A9EB15D597F1}"/>
              </a:ext>
            </a:extLst>
          </p:cNvPr>
          <p:cNvSpPr txBox="1"/>
          <p:nvPr/>
        </p:nvSpPr>
        <p:spPr>
          <a:xfrm>
            <a:off x="742949" y="1749488"/>
            <a:ext cx="3632847" cy="705642"/>
          </a:xfrm>
          <a:prstGeom prst="rect">
            <a:avLst/>
          </a:prstGeom>
          <a:noFill/>
        </p:spPr>
        <p:txBody>
          <a:bodyPr wrap="square" rtlCol="0">
            <a:spAutoFit/>
          </a:bodyPr>
          <a:lstStyle/>
          <a:p>
            <a:pPr>
              <a:lnSpc>
                <a:spcPct val="150000"/>
              </a:lnSpc>
            </a:pPr>
            <a:r>
              <a:rPr lang="en-US" sz="1400">
                <a:latin typeface="ABeeZee" panose="02000000000000000000" pitchFamily="2" charset="0"/>
              </a:rPr>
              <a:t>Lorem ipsum dolor sit amet, consectetur adipiscing elit. Maecenas sodales.</a:t>
            </a:r>
            <a:endParaRPr lang="en-ID" sz="1400">
              <a:latin typeface="ABeeZee" panose="02000000000000000000" pitchFamily="2" charset="0"/>
            </a:endParaRPr>
          </a:p>
        </p:txBody>
      </p:sp>
      <p:sp>
        <p:nvSpPr>
          <p:cNvPr id="11" name="Oval 10">
            <a:extLst>
              <a:ext uri="{FF2B5EF4-FFF2-40B4-BE49-F238E27FC236}">
                <a16:creationId xmlns:a16="http://schemas.microsoft.com/office/drawing/2014/main" id="{E8B19A5A-43F4-4B8F-A616-A3D9DCEC55F9}"/>
              </a:ext>
            </a:extLst>
          </p:cNvPr>
          <p:cNvSpPr/>
          <p:nvPr/>
        </p:nvSpPr>
        <p:spPr>
          <a:xfrm>
            <a:off x="4950148" y="2823001"/>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3" name="Picture Placeholder 3" descr="Text&#10;&#10;Description automatically generated">
            <a:extLst>
              <a:ext uri="{FF2B5EF4-FFF2-40B4-BE49-F238E27FC236}">
                <a16:creationId xmlns:a16="http://schemas.microsoft.com/office/drawing/2014/main" id="{9CC76F72-0DAD-43DD-8A7C-2F989D1B49EA}"/>
              </a:ext>
            </a:extLst>
          </p:cNvPr>
          <p:cNvPicPr>
            <a:picLocks noChangeAspect="1"/>
          </p:cNvPicPr>
          <p:nvPr/>
        </p:nvPicPr>
        <p:blipFill>
          <a:blip r:embed="rId2">
            <a:extLst>
              <a:ext uri="{28A0092B-C50C-407E-A947-70E740481C1C}">
                <a14:useLocalDpi xmlns:a14="http://schemas.microsoft.com/office/drawing/2010/main" val="0"/>
              </a:ext>
            </a:extLst>
          </a:blip>
          <a:srcRect l="6014" r="6014"/>
          <a:stretch>
            <a:fillRect/>
          </a:stretch>
        </p:blipFill>
        <p:spPr>
          <a:xfrm>
            <a:off x="6096000" y="1119187"/>
            <a:ext cx="6096000" cy="4619626"/>
          </a:xfrm>
          <a:prstGeom prst="rect">
            <a:avLst/>
          </a:prstGeom>
        </p:spPr>
      </p:pic>
      <p:sp>
        <p:nvSpPr>
          <p:cNvPr id="8" name="Rectangle 7">
            <a:extLst>
              <a:ext uri="{FF2B5EF4-FFF2-40B4-BE49-F238E27FC236}">
                <a16:creationId xmlns:a16="http://schemas.microsoft.com/office/drawing/2014/main" id="{44E7B6E0-BD4E-494B-85D0-C1CF40299BD6}"/>
              </a:ext>
            </a:extLst>
          </p:cNvPr>
          <p:cNvSpPr/>
          <p:nvPr/>
        </p:nvSpPr>
        <p:spPr>
          <a:xfrm rot="5400000">
            <a:off x="5295900" y="545306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802352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0C463D8-3699-4B7A-AED9-1C75EAE76E3A}"/>
              </a:ext>
            </a:extLst>
          </p:cNvPr>
          <p:cNvSpPr/>
          <p:nvPr/>
        </p:nvSpPr>
        <p:spPr>
          <a:xfrm>
            <a:off x="7839075" y="-1"/>
            <a:ext cx="2605399" cy="3667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58BC02CF-B014-4096-8F98-CAB32BB10019}"/>
              </a:ext>
            </a:extLst>
          </p:cNvPr>
          <p:cNvSpPr txBox="1"/>
          <p:nvPr/>
        </p:nvSpPr>
        <p:spPr>
          <a:xfrm>
            <a:off x="1747526" y="1859340"/>
            <a:ext cx="3938899" cy="1569660"/>
          </a:xfrm>
          <a:prstGeom prst="rect">
            <a:avLst/>
          </a:prstGeom>
          <a:noFill/>
        </p:spPr>
        <p:txBody>
          <a:bodyPr wrap="none" rtlCol="0">
            <a:spAutoFit/>
          </a:bodyPr>
          <a:lstStyle/>
          <a:p>
            <a:r>
              <a:rPr lang="en-US" sz="4800">
                <a:latin typeface="Poller One" panose="02010805070700060003" pitchFamily="2" charset="0"/>
              </a:rPr>
              <a:t>Genuine</a:t>
            </a:r>
          </a:p>
          <a:p>
            <a:r>
              <a:rPr lang="en-US" sz="4800">
                <a:latin typeface="Poller One" panose="02010805070700060003" pitchFamily="2" charset="0"/>
              </a:rPr>
              <a:t>Souvenirs</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93503D9F-E436-4607-A986-34D703BDF312}"/>
              </a:ext>
            </a:extLst>
          </p:cNvPr>
          <p:cNvSpPr txBox="1"/>
          <p:nvPr/>
        </p:nvSpPr>
        <p:spPr>
          <a:xfrm>
            <a:off x="2800349" y="3895039"/>
            <a:ext cx="2886075"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a:t>
            </a:r>
          </a:p>
        </p:txBody>
      </p:sp>
      <p:sp>
        <p:nvSpPr>
          <p:cNvPr id="9" name="TextBox 8">
            <a:extLst>
              <a:ext uri="{FF2B5EF4-FFF2-40B4-BE49-F238E27FC236}">
                <a16:creationId xmlns:a16="http://schemas.microsoft.com/office/drawing/2014/main" id="{BD72587C-4643-4A13-8BE2-FB6E10830607}"/>
              </a:ext>
            </a:extLst>
          </p:cNvPr>
          <p:cNvSpPr txBox="1"/>
          <p:nvPr/>
        </p:nvSpPr>
        <p:spPr>
          <a:xfrm>
            <a:off x="1747525" y="1121156"/>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0" name="Oval 9">
            <a:extLst>
              <a:ext uri="{FF2B5EF4-FFF2-40B4-BE49-F238E27FC236}">
                <a16:creationId xmlns:a16="http://schemas.microsoft.com/office/drawing/2014/main" id="{582DB12E-E040-442C-92B7-43D34ED0606B}"/>
              </a:ext>
            </a:extLst>
          </p:cNvPr>
          <p:cNvSpPr/>
          <p:nvPr/>
        </p:nvSpPr>
        <p:spPr>
          <a:xfrm>
            <a:off x="1857372" y="3628339"/>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3" name="Picture Placeholder 3" descr="Text&#10;&#10;Description automatically generated">
            <a:extLst>
              <a:ext uri="{FF2B5EF4-FFF2-40B4-BE49-F238E27FC236}">
                <a16:creationId xmlns:a16="http://schemas.microsoft.com/office/drawing/2014/main" id="{165E08B0-26CF-4420-A384-2025E9F1F4FE}"/>
              </a:ext>
            </a:extLst>
          </p:cNvPr>
          <p:cNvPicPr>
            <a:picLocks noChangeAspect="1"/>
          </p:cNvPicPr>
          <p:nvPr/>
        </p:nvPicPr>
        <p:blipFill>
          <a:blip r:embed="rId2">
            <a:extLst>
              <a:ext uri="{28A0092B-C50C-407E-A947-70E740481C1C}">
                <a14:useLocalDpi xmlns:a14="http://schemas.microsoft.com/office/drawing/2010/main" val="0"/>
              </a:ext>
            </a:extLst>
          </a:blip>
          <a:srcRect l="2938" r="2938"/>
          <a:stretch>
            <a:fillRect/>
          </a:stretch>
        </p:blipFill>
        <p:spPr>
          <a:xfrm>
            <a:off x="6096001" y="1119187"/>
            <a:ext cx="4348474" cy="4619626"/>
          </a:xfrm>
          <a:prstGeom prst="rect">
            <a:avLst/>
          </a:prstGeom>
        </p:spPr>
      </p:pic>
      <p:sp>
        <p:nvSpPr>
          <p:cNvPr id="6" name="Rectangle 5">
            <a:extLst>
              <a:ext uri="{FF2B5EF4-FFF2-40B4-BE49-F238E27FC236}">
                <a16:creationId xmlns:a16="http://schemas.microsoft.com/office/drawing/2014/main" id="{4C62B9AC-D20F-4282-9579-6F6F229CAF0B}"/>
              </a:ext>
            </a:extLst>
          </p:cNvPr>
          <p:cNvSpPr/>
          <p:nvPr/>
        </p:nvSpPr>
        <p:spPr>
          <a:xfrm rot="16200000">
            <a:off x="6096000" y="528161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16285693"/>
      </p:ext>
    </p:extLst>
  </p:cSld>
  <p:clrMapOvr>
    <a:masterClrMapping/>
  </p:clrMapOvr>
</p:sld>
</file>

<file path=ppt/theme/theme1.xml><?xml version="1.0" encoding="utf-8"?>
<a:theme xmlns:a="http://schemas.openxmlformats.org/drawingml/2006/main" name="Office Theme">
  <a:themeElements>
    <a:clrScheme name="WKDS 36">
      <a:dk1>
        <a:srgbClr val="FCF6F2"/>
      </a:dk1>
      <a:lt1>
        <a:srgbClr val="333D3E"/>
      </a:lt1>
      <a:dk2>
        <a:srgbClr val="FCF6F2"/>
      </a:dk2>
      <a:lt2>
        <a:srgbClr val="333D3E"/>
      </a:lt2>
      <a:accent1>
        <a:srgbClr val="3A1F28"/>
      </a:accent1>
      <a:accent2>
        <a:srgbClr val="59323C"/>
      </a:accent2>
      <a:accent3>
        <a:srgbClr val="FA6648"/>
      </a:accent3>
      <a:accent4>
        <a:srgbClr val="472932"/>
      </a:accent4>
      <a:accent5>
        <a:srgbClr val="40517B"/>
      </a:accent5>
      <a:accent6>
        <a:srgbClr val="262A53"/>
      </a:accent6>
      <a:hlink>
        <a:srgbClr val="FA6648"/>
      </a:hlink>
      <a:folHlink>
        <a:srgbClr val="40517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499</TotalTime>
  <Words>2192</Words>
  <Application>Microsoft Office PowerPoint</Application>
  <PresentationFormat>Widescreen</PresentationFormat>
  <Paragraphs>153</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ABeeZee</vt:lpstr>
      <vt:lpstr>Arial</vt:lpstr>
      <vt:lpstr>Calibri</vt:lpstr>
      <vt:lpstr>Poller One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Wildan Kurniawan</dc:creator>
  <cp:lastModifiedBy>Wildan Kurniawan</cp:lastModifiedBy>
  <cp:revision>97</cp:revision>
  <dcterms:created xsi:type="dcterms:W3CDTF">2021-02-06T04:11:37Z</dcterms:created>
  <dcterms:modified xsi:type="dcterms:W3CDTF">2021-02-17T12:02:03Z</dcterms:modified>
</cp:coreProperties>
</file>