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57" r:id="rId30"/>
    <p:sldId id="25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91" autoAdjust="0"/>
  </p:normalViewPr>
  <p:slideViewPr>
    <p:cSldViewPr snapToGrid="0" showGuides="1">
      <p:cViewPr>
        <p:scale>
          <a:sx n="66" d="100"/>
          <a:sy n="66" d="100"/>
        </p:scale>
        <p:origin x="900" y="126"/>
      </p:cViewPr>
      <p:guideLst>
        <p:guide orient="horz" pos="2160"/>
        <p:guide pos="3840"/>
      </p:guideLst>
    </p:cSldViewPr>
  </p:slideViewPr>
  <p:notesTextViewPr>
    <p:cViewPr>
      <p:scale>
        <a:sx n="1" d="1"/>
        <a:sy n="1" d="1"/>
      </p:scale>
      <p:origin x="0" y="0"/>
    </p:cViewPr>
  </p:notesTextViewPr>
  <p:notesViewPr>
    <p:cSldViewPr snapToGrid="0" showGuides="1">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CB664B2-AC0E-46E6-B4F2-AF9BA5B7CDD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445FC37-43BC-433F-8EBE-477C3B1F66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F8ADB13-8A44-44A4-8717-12766908636A}" type="datetimeFigureOut">
              <a:rPr lang="en-US" smtClean="0"/>
              <a:t>7/1/2022</a:t>
            </a:fld>
            <a:endParaRPr lang="en-US"/>
          </a:p>
        </p:txBody>
      </p:sp>
      <p:sp>
        <p:nvSpPr>
          <p:cNvPr id="4" name="Footer Placeholder 3">
            <a:extLst>
              <a:ext uri="{FF2B5EF4-FFF2-40B4-BE49-F238E27FC236}">
                <a16:creationId xmlns:a16="http://schemas.microsoft.com/office/drawing/2014/main" id="{3B56E376-CDCD-4E5A-B6FF-9F6257827E7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BCC0971-F30E-4383-A0A8-98C7F78D43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1A8680-D4EA-4E04-8A9A-3207F5836D1F}" type="slidenum">
              <a:rPr lang="en-US" smtClean="0"/>
              <a:t>‹#›</a:t>
            </a:fld>
            <a:endParaRPr lang="en-US"/>
          </a:p>
        </p:txBody>
      </p:sp>
    </p:spTree>
    <p:extLst>
      <p:ext uri="{BB962C8B-B14F-4D97-AF65-F5344CB8AC3E}">
        <p14:creationId xmlns:p14="http://schemas.microsoft.com/office/powerpoint/2010/main" val="307469587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7936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85E94DA-4B76-4F35-94B6-E21C0A8AE91C}"/>
              </a:ext>
            </a:extLst>
          </p:cNvPr>
          <p:cNvSpPr>
            <a:spLocks noGrp="1"/>
          </p:cNvSpPr>
          <p:nvPr>
            <p:ph type="pic" sz="quarter" idx="12"/>
          </p:nvPr>
        </p:nvSpPr>
        <p:spPr>
          <a:xfrm>
            <a:off x="0" y="4383959"/>
            <a:ext cx="3057294" cy="2474041"/>
          </a:xfrm>
          <a:custGeom>
            <a:avLst/>
            <a:gdLst>
              <a:gd name="connsiteX0" fmla="*/ 0 w 3057294"/>
              <a:gd name="connsiteY0" fmla="*/ 0 h 2474041"/>
              <a:gd name="connsiteX1" fmla="*/ 3057294 w 3057294"/>
              <a:gd name="connsiteY1" fmla="*/ 0 h 2474041"/>
              <a:gd name="connsiteX2" fmla="*/ 3057294 w 3057294"/>
              <a:gd name="connsiteY2" fmla="*/ 2474041 h 2474041"/>
              <a:gd name="connsiteX3" fmla="*/ 0 w 3057294"/>
              <a:gd name="connsiteY3" fmla="*/ 2474041 h 2474041"/>
            </a:gdLst>
            <a:ahLst/>
            <a:cxnLst>
              <a:cxn ang="0">
                <a:pos x="connsiteX0" y="connsiteY0"/>
              </a:cxn>
              <a:cxn ang="0">
                <a:pos x="connsiteX1" y="connsiteY1"/>
              </a:cxn>
              <a:cxn ang="0">
                <a:pos x="connsiteX2" y="connsiteY2"/>
              </a:cxn>
              <a:cxn ang="0">
                <a:pos x="connsiteX3" y="connsiteY3"/>
              </a:cxn>
            </a:cxnLst>
            <a:rect l="l" t="t" r="r" b="b"/>
            <a:pathLst>
              <a:path w="3057294" h="2474041">
                <a:moveTo>
                  <a:pt x="0" y="0"/>
                </a:moveTo>
                <a:lnTo>
                  <a:pt x="3057294" y="0"/>
                </a:lnTo>
                <a:lnTo>
                  <a:pt x="3057294" y="2474041"/>
                </a:lnTo>
                <a:lnTo>
                  <a:pt x="0" y="247404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D9C407B8-3D3D-4FCC-90F4-A4D81705CB6F}"/>
              </a:ext>
            </a:extLst>
          </p:cNvPr>
          <p:cNvSpPr>
            <a:spLocks noGrp="1"/>
          </p:cNvSpPr>
          <p:nvPr>
            <p:ph type="pic" sz="quarter" idx="13"/>
          </p:nvPr>
        </p:nvSpPr>
        <p:spPr>
          <a:xfrm>
            <a:off x="5266403" y="1095183"/>
            <a:ext cx="5602515" cy="2191822"/>
          </a:xfrm>
          <a:custGeom>
            <a:avLst/>
            <a:gdLst>
              <a:gd name="connsiteX0" fmla="*/ 0 w 5602515"/>
              <a:gd name="connsiteY0" fmla="*/ 0 h 2191822"/>
              <a:gd name="connsiteX1" fmla="*/ 5602515 w 5602515"/>
              <a:gd name="connsiteY1" fmla="*/ 0 h 2191822"/>
              <a:gd name="connsiteX2" fmla="*/ 5602515 w 5602515"/>
              <a:gd name="connsiteY2" fmla="*/ 2191822 h 2191822"/>
              <a:gd name="connsiteX3" fmla="*/ 0 w 5602515"/>
              <a:gd name="connsiteY3" fmla="*/ 2191822 h 2191822"/>
            </a:gdLst>
            <a:ahLst/>
            <a:cxnLst>
              <a:cxn ang="0">
                <a:pos x="connsiteX0" y="connsiteY0"/>
              </a:cxn>
              <a:cxn ang="0">
                <a:pos x="connsiteX1" y="connsiteY1"/>
              </a:cxn>
              <a:cxn ang="0">
                <a:pos x="connsiteX2" y="connsiteY2"/>
              </a:cxn>
              <a:cxn ang="0">
                <a:pos x="connsiteX3" y="connsiteY3"/>
              </a:cxn>
            </a:cxnLst>
            <a:rect l="l" t="t" r="r" b="b"/>
            <a:pathLst>
              <a:path w="5602515" h="2191822">
                <a:moveTo>
                  <a:pt x="0" y="0"/>
                </a:moveTo>
                <a:lnTo>
                  <a:pt x="5602515" y="0"/>
                </a:lnTo>
                <a:lnTo>
                  <a:pt x="5602515" y="2191822"/>
                </a:lnTo>
                <a:lnTo>
                  <a:pt x="0" y="219182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86504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1DA151B-7322-49DC-A17A-33ED2ABF1FC4}"/>
              </a:ext>
            </a:extLst>
          </p:cNvPr>
          <p:cNvSpPr>
            <a:spLocks noGrp="1"/>
          </p:cNvSpPr>
          <p:nvPr>
            <p:ph type="pic" sz="quarter" idx="13"/>
          </p:nvPr>
        </p:nvSpPr>
        <p:spPr>
          <a:xfrm>
            <a:off x="3164114" y="0"/>
            <a:ext cx="9027886" cy="2922120"/>
          </a:xfrm>
          <a:custGeom>
            <a:avLst/>
            <a:gdLst>
              <a:gd name="connsiteX0" fmla="*/ 0 w 9027886"/>
              <a:gd name="connsiteY0" fmla="*/ 0 h 2922120"/>
              <a:gd name="connsiteX1" fmla="*/ 9027886 w 9027886"/>
              <a:gd name="connsiteY1" fmla="*/ 0 h 2922120"/>
              <a:gd name="connsiteX2" fmla="*/ 9027886 w 9027886"/>
              <a:gd name="connsiteY2" fmla="*/ 2922120 h 2922120"/>
              <a:gd name="connsiteX3" fmla="*/ 0 w 9027886"/>
              <a:gd name="connsiteY3" fmla="*/ 2922120 h 2922120"/>
            </a:gdLst>
            <a:ahLst/>
            <a:cxnLst>
              <a:cxn ang="0">
                <a:pos x="connsiteX0" y="connsiteY0"/>
              </a:cxn>
              <a:cxn ang="0">
                <a:pos x="connsiteX1" y="connsiteY1"/>
              </a:cxn>
              <a:cxn ang="0">
                <a:pos x="connsiteX2" y="connsiteY2"/>
              </a:cxn>
              <a:cxn ang="0">
                <a:pos x="connsiteX3" y="connsiteY3"/>
              </a:cxn>
            </a:cxnLst>
            <a:rect l="l" t="t" r="r" b="b"/>
            <a:pathLst>
              <a:path w="9027886" h="2922120">
                <a:moveTo>
                  <a:pt x="0" y="0"/>
                </a:moveTo>
                <a:lnTo>
                  <a:pt x="9027886" y="0"/>
                </a:lnTo>
                <a:lnTo>
                  <a:pt x="9027886" y="2922120"/>
                </a:lnTo>
                <a:lnTo>
                  <a:pt x="0" y="292212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C499617E-3F50-461B-A544-6C2F6410337A}"/>
              </a:ext>
            </a:extLst>
          </p:cNvPr>
          <p:cNvSpPr>
            <a:spLocks noGrp="1"/>
          </p:cNvSpPr>
          <p:nvPr>
            <p:ph type="pic" sz="quarter" idx="14"/>
          </p:nvPr>
        </p:nvSpPr>
        <p:spPr>
          <a:xfrm>
            <a:off x="6166284" y="3790674"/>
            <a:ext cx="5038745" cy="2198773"/>
          </a:xfrm>
          <a:custGeom>
            <a:avLst/>
            <a:gdLst>
              <a:gd name="connsiteX0" fmla="*/ 0 w 5038745"/>
              <a:gd name="connsiteY0" fmla="*/ 0 h 2198773"/>
              <a:gd name="connsiteX1" fmla="*/ 5038745 w 5038745"/>
              <a:gd name="connsiteY1" fmla="*/ 0 h 2198773"/>
              <a:gd name="connsiteX2" fmla="*/ 5038745 w 5038745"/>
              <a:gd name="connsiteY2" fmla="*/ 2198773 h 2198773"/>
              <a:gd name="connsiteX3" fmla="*/ 0 w 5038745"/>
              <a:gd name="connsiteY3" fmla="*/ 2198773 h 2198773"/>
            </a:gdLst>
            <a:ahLst/>
            <a:cxnLst>
              <a:cxn ang="0">
                <a:pos x="connsiteX0" y="connsiteY0"/>
              </a:cxn>
              <a:cxn ang="0">
                <a:pos x="connsiteX1" y="connsiteY1"/>
              </a:cxn>
              <a:cxn ang="0">
                <a:pos x="connsiteX2" y="connsiteY2"/>
              </a:cxn>
              <a:cxn ang="0">
                <a:pos x="connsiteX3" y="connsiteY3"/>
              </a:cxn>
            </a:cxnLst>
            <a:rect l="l" t="t" r="r" b="b"/>
            <a:pathLst>
              <a:path w="5038745" h="2198773">
                <a:moveTo>
                  <a:pt x="0" y="0"/>
                </a:moveTo>
                <a:lnTo>
                  <a:pt x="5038745" y="0"/>
                </a:lnTo>
                <a:lnTo>
                  <a:pt x="5038745" y="2198773"/>
                </a:lnTo>
                <a:lnTo>
                  <a:pt x="0" y="2198773"/>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648843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8151F38-C22A-4B28-82AF-ADC633DD4C4A}"/>
              </a:ext>
            </a:extLst>
          </p:cNvPr>
          <p:cNvSpPr>
            <a:spLocks noGrp="1"/>
          </p:cNvSpPr>
          <p:nvPr>
            <p:ph type="pic" sz="quarter" idx="12"/>
          </p:nvPr>
        </p:nvSpPr>
        <p:spPr>
          <a:xfrm>
            <a:off x="1526622" y="976086"/>
            <a:ext cx="3324818" cy="1669986"/>
          </a:xfrm>
          <a:custGeom>
            <a:avLst/>
            <a:gdLst>
              <a:gd name="connsiteX0" fmla="*/ 0 w 3324818"/>
              <a:gd name="connsiteY0" fmla="*/ 0 h 1669986"/>
              <a:gd name="connsiteX1" fmla="*/ 3324818 w 3324818"/>
              <a:gd name="connsiteY1" fmla="*/ 0 h 1669986"/>
              <a:gd name="connsiteX2" fmla="*/ 3324818 w 3324818"/>
              <a:gd name="connsiteY2" fmla="*/ 1669986 h 1669986"/>
              <a:gd name="connsiteX3" fmla="*/ 0 w 3324818"/>
              <a:gd name="connsiteY3" fmla="*/ 1669986 h 1669986"/>
            </a:gdLst>
            <a:ahLst/>
            <a:cxnLst>
              <a:cxn ang="0">
                <a:pos x="connsiteX0" y="connsiteY0"/>
              </a:cxn>
              <a:cxn ang="0">
                <a:pos x="connsiteX1" y="connsiteY1"/>
              </a:cxn>
              <a:cxn ang="0">
                <a:pos x="connsiteX2" y="connsiteY2"/>
              </a:cxn>
              <a:cxn ang="0">
                <a:pos x="connsiteX3" y="connsiteY3"/>
              </a:cxn>
            </a:cxnLst>
            <a:rect l="l" t="t" r="r" b="b"/>
            <a:pathLst>
              <a:path w="3324818" h="1669986">
                <a:moveTo>
                  <a:pt x="0" y="0"/>
                </a:moveTo>
                <a:lnTo>
                  <a:pt x="3324818" y="0"/>
                </a:lnTo>
                <a:lnTo>
                  <a:pt x="3324818" y="1669986"/>
                </a:lnTo>
                <a:lnTo>
                  <a:pt x="0" y="1669986"/>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DE18AF05-6EB4-4FFC-BA44-44EA3BFF54A8}"/>
              </a:ext>
            </a:extLst>
          </p:cNvPr>
          <p:cNvSpPr>
            <a:spLocks noGrp="1"/>
          </p:cNvSpPr>
          <p:nvPr>
            <p:ph type="pic" sz="quarter" idx="13"/>
          </p:nvPr>
        </p:nvSpPr>
        <p:spPr>
          <a:xfrm>
            <a:off x="5065486" y="976086"/>
            <a:ext cx="2975431" cy="4905829"/>
          </a:xfrm>
          <a:custGeom>
            <a:avLst/>
            <a:gdLst>
              <a:gd name="connsiteX0" fmla="*/ 0 w 2975431"/>
              <a:gd name="connsiteY0" fmla="*/ 0 h 4905829"/>
              <a:gd name="connsiteX1" fmla="*/ 2975431 w 2975431"/>
              <a:gd name="connsiteY1" fmla="*/ 0 h 4905829"/>
              <a:gd name="connsiteX2" fmla="*/ 2975431 w 2975431"/>
              <a:gd name="connsiteY2" fmla="*/ 4905829 h 4905829"/>
              <a:gd name="connsiteX3" fmla="*/ 0 w 2975431"/>
              <a:gd name="connsiteY3" fmla="*/ 4905829 h 4905829"/>
            </a:gdLst>
            <a:ahLst/>
            <a:cxnLst>
              <a:cxn ang="0">
                <a:pos x="connsiteX0" y="connsiteY0"/>
              </a:cxn>
              <a:cxn ang="0">
                <a:pos x="connsiteX1" y="connsiteY1"/>
              </a:cxn>
              <a:cxn ang="0">
                <a:pos x="connsiteX2" y="connsiteY2"/>
              </a:cxn>
              <a:cxn ang="0">
                <a:pos x="connsiteX3" y="connsiteY3"/>
              </a:cxn>
            </a:cxnLst>
            <a:rect l="l" t="t" r="r" b="b"/>
            <a:pathLst>
              <a:path w="2975431" h="4905829">
                <a:moveTo>
                  <a:pt x="0" y="0"/>
                </a:moveTo>
                <a:lnTo>
                  <a:pt x="2975431" y="0"/>
                </a:lnTo>
                <a:lnTo>
                  <a:pt x="2975431" y="4905829"/>
                </a:lnTo>
                <a:lnTo>
                  <a:pt x="0" y="4905829"/>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49036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55A47CA-D217-41F4-AD91-4621331E36E3}"/>
              </a:ext>
            </a:extLst>
          </p:cNvPr>
          <p:cNvSpPr>
            <a:spLocks noGrp="1"/>
          </p:cNvSpPr>
          <p:nvPr>
            <p:ph type="pic" sz="quarter" idx="12"/>
          </p:nvPr>
        </p:nvSpPr>
        <p:spPr>
          <a:xfrm>
            <a:off x="1128711" y="887060"/>
            <a:ext cx="3145849" cy="1780126"/>
          </a:xfrm>
          <a:custGeom>
            <a:avLst/>
            <a:gdLst>
              <a:gd name="connsiteX0" fmla="*/ 0 w 3145849"/>
              <a:gd name="connsiteY0" fmla="*/ 0 h 1780126"/>
              <a:gd name="connsiteX1" fmla="*/ 3145849 w 3145849"/>
              <a:gd name="connsiteY1" fmla="*/ 0 h 1780126"/>
              <a:gd name="connsiteX2" fmla="*/ 3145849 w 3145849"/>
              <a:gd name="connsiteY2" fmla="*/ 1780126 h 1780126"/>
              <a:gd name="connsiteX3" fmla="*/ 0 w 3145849"/>
              <a:gd name="connsiteY3" fmla="*/ 1780126 h 1780126"/>
            </a:gdLst>
            <a:ahLst/>
            <a:cxnLst>
              <a:cxn ang="0">
                <a:pos x="connsiteX0" y="connsiteY0"/>
              </a:cxn>
              <a:cxn ang="0">
                <a:pos x="connsiteX1" y="connsiteY1"/>
              </a:cxn>
              <a:cxn ang="0">
                <a:pos x="connsiteX2" y="connsiteY2"/>
              </a:cxn>
              <a:cxn ang="0">
                <a:pos x="connsiteX3" y="connsiteY3"/>
              </a:cxn>
            </a:cxnLst>
            <a:rect l="l" t="t" r="r" b="b"/>
            <a:pathLst>
              <a:path w="3145849" h="1780126">
                <a:moveTo>
                  <a:pt x="0" y="0"/>
                </a:moveTo>
                <a:lnTo>
                  <a:pt x="3145849" y="0"/>
                </a:lnTo>
                <a:lnTo>
                  <a:pt x="3145849" y="1780126"/>
                </a:lnTo>
                <a:lnTo>
                  <a:pt x="0" y="1780126"/>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3ED4EC82-367F-4203-A6A9-CCA184640F6E}"/>
              </a:ext>
            </a:extLst>
          </p:cNvPr>
          <p:cNvSpPr>
            <a:spLocks noGrp="1"/>
          </p:cNvSpPr>
          <p:nvPr>
            <p:ph type="pic" sz="quarter" idx="13"/>
          </p:nvPr>
        </p:nvSpPr>
        <p:spPr>
          <a:xfrm>
            <a:off x="4746173" y="4667602"/>
            <a:ext cx="6096000" cy="2190399"/>
          </a:xfrm>
          <a:custGeom>
            <a:avLst/>
            <a:gdLst>
              <a:gd name="connsiteX0" fmla="*/ 0 w 6096000"/>
              <a:gd name="connsiteY0" fmla="*/ 0 h 2190399"/>
              <a:gd name="connsiteX1" fmla="*/ 6096000 w 6096000"/>
              <a:gd name="connsiteY1" fmla="*/ 0 h 2190399"/>
              <a:gd name="connsiteX2" fmla="*/ 6096000 w 6096000"/>
              <a:gd name="connsiteY2" fmla="*/ 2190399 h 2190399"/>
              <a:gd name="connsiteX3" fmla="*/ 0 w 6096000"/>
              <a:gd name="connsiteY3" fmla="*/ 2190399 h 2190399"/>
            </a:gdLst>
            <a:ahLst/>
            <a:cxnLst>
              <a:cxn ang="0">
                <a:pos x="connsiteX0" y="connsiteY0"/>
              </a:cxn>
              <a:cxn ang="0">
                <a:pos x="connsiteX1" y="connsiteY1"/>
              </a:cxn>
              <a:cxn ang="0">
                <a:pos x="connsiteX2" y="connsiteY2"/>
              </a:cxn>
              <a:cxn ang="0">
                <a:pos x="connsiteX3" y="connsiteY3"/>
              </a:cxn>
            </a:cxnLst>
            <a:rect l="l" t="t" r="r" b="b"/>
            <a:pathLst>
              <a:path w="6096000" h="2190399">
                <a:moveTo>
                  <a:pt x="0" y="0"/>
                </a:moveTo>
                <a:lnTo>
                  <a:pt x="6096000" y="0"/>
                </a:lnTo>
                <a:lnTo>
                  <a:pt x="6096000" y="2190399"/>
                </a:lnTo>
                <a:lnTo>
                  <a:pt x="0" y="2190399"/>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79662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341514E-8861-4798-927C-43CE6A3E12E9}"/>
              </a:ext>
            </a:extLst>
          </p:cNvPr>
          <p:cNvSpPr>
            <a:spLocks noGrp="1"/>
          </p:cNvSpPr>
          <p:nvPr>
            <p:ph type="pic" sz="quarter" idx="12"/>
          </p:nvPr>
        </p:nvSpPr>
        <p:spPr>
          <a:xfrm>
            <a:off x="1669757" y="1290040"/>
            <a:ext cx="2235200" cy="1351251"/>
          </a:xfrm>
          <a:custGeom>
            <a:avLst/>
            <a:gdLst>
              <a:gd name="connsiteX0" fmla="*/ 0 w 2235200"/>
              <a:gd name="connsiteY0" fmla="*/ 0 h 1351251"/>
              <a:gd name="connsiteX1" fmla="*/ 2235200 w 2235200"/>
              <a:gd name="connsiteY1" fmla="*/ 0 h 1351251"/>
              <a:gd name="connsiteX2" fmla="*/ 2235200 w 2235200"/>
              <a:gd name="connsiteY2" fmla="*/ 1351251 h 1351251"/>
              <a:gd name="connsiteX3" fmla="*/ 0 w 2235200"/>
              <a:gd name="connsiteY3" fmla="*/ 1351251 h 1351251"/>
            </a:gdLst>
            <a:ahLst/>
            <a:cxnLst>
              <a:cxn ang="0">
                <a:pos x="connsiteX0" y="connsiteY0"/>
              </a:cxn>
              <a:cxn ang="0">
                <a:pos x="connsiteX1" y="connsiteY1"/>
              </a:cxn>
              <a:cxn ang="0">
                <a:pos x="connsiteX2" y="connsiteY2"/>
              </a:cxn>
              <a:cxn ang="0">
                <a:pos x="connsiteX3" y="connsiteY3"/>
              </a:cxn>
            </a:cxnLst>
            <a:rect l="l" t="t" r="r" b="b"/>
            <a:pathLst>
              <a:path w="2235200" h="1351251">
                <a:moveTo>
                  <a:pt x="0" y="0"/>
                </a:moveTo>
                <a:lnTo>
                  <a:pt x="2235200" y="0"/>
                </a:lnTo>
                <a:lnTo>
                  <a:pt x="2235200" y="1351251"/>
                </a:lnTo>
                <a:lnTo>
                  <a:pt x="0" y="135125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ADE38290-4514-4E71-ADFC-3F91A75A110D}"/>
              </a:ext>
            </a:extLst>
          </p:cNvPr>
          <p:cNvSpPr>
            <a:spLocks noGrp="1"/>
          </p:cNvSpPr>
          <p:nvPr>
            <p:ph type="pic" sz="quarter" idx="13"/>
          </p:nvPr>
        </p:nvSpPr>
        <p:spPr>
          <a:xfrm>
            <a:off x="1669757" y="2753375"/>
            <a:ext cx="2235200" cy="1351251"/>
          </a:xfrm>
          <a:custGeom>
            <a:avLst/>
            <a:gdLst>
              <a:gd name="connsiteX0" fmla="*/ 0 w 2235200"/>
              <a:gd name="connsiteY0" fmla="*/ 0 h 1351251"/>
              <a:gd name="connsiteX1" fmla="*/ 2235200 w 2235200"/>
              <a:gd name="connsiteY1" fmla="*/ 0 h 1351251"/>
              <a:gd name="connsiteX2" fmla="*/ 2235200 w 2235200"/>
              <a:gd name="connsiteY2" fmla="*/ 1351251 h 1351251"/>
              <a:gd name="connsiteX3" fmla="*/ 0 w 2235200"/>
              <a:gd name="connsiteY3" fmla="*/ 1351251 h 1351251"/>
            </a:gdLst>
            <a:ahLst/>
            <a:cxnLst>
              <a:cxn ang="0">
                <a:pos x="connsiteX0" y="connsiteY0"/>
              </a:cxn>
              <a:cxn ang="0">
                <a:pos x="connsiteX1" y="connsiteY1"/>
              </a:cxn>
              <a:cxn ang="0">
                <a:pos x="connsiteX2" y="connsiteY2"/>
              </a:cxn>
              <a:cxn ang="0">
                <a:pos x="connsiteX3" y="connsiteY3"/>
              </a:cxn>
            </a:cxnLst>
            <a:rect l="l" t="t" r="r" b="b"/>
            <a:pathLst>
              <a:path w="2235200" h="1351251">
                <a:moveTo>
                  <a:pt x="0" y="0"/>
                </a:moveTo>
                <a:lnTo>
                  <a:pt x="2235200" y="0"/>
                </a:lnTo>
                <a:lnTo>
                  <a:pt x="2235200" y="1351251"/>
                </a:lnTo>
                <a:lnTo>
                  <a:pt x="0" y="135125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CDED4CF1-C8AC-4920-943A-B981C02B7969}"/>
              </a:ext>
            </a:extLst>
          </p:cNvPr>
          <p:cNvSpPr>
            <a:spLocks noGrp="1"/>
          </p:cNvSpPr>
          <p:nvPr>
            <p:ph type="pic" sz="quarter" idx="14"/>
          </p:nvPr>
        </p:nvSpPr>
        <p:spPr>
          <a:xfrm>
            <a:off x="1669757" y="4216711"/>
            <a:ext cx="2235200" cy="1351251"/>
          </a:xfrm>
          <a:custGeom>
            <a:avLst/>
            <a:gdLst>
              <a:gd name="connsiteX0" fmla="*/ 0 w 2235200"/>
              <a:gd name="connsiteY0" fmla="*/ 0 h 1351251"/>
              <a:gd name="connsiteX1" fmla="*/ 2235200 w 2235200"/>
              <a:gd name="connsiteY1" fmla="*/ 0 h 1351251"/>
              <a:gd name="connsiteX2" fmla="*/ 2235200 w 2235200"/>
              <a:gd name="connsiteY2" fmla="*/ 1351251 h 1351251"/>
              <a:gd name="connsiteX3" fmla="*/ 0 w 2235200"/>
              <a:gd name="connsiteY3" fmla="*/ 1351251 h 1351251"/>
            </a:gdLst>
            <a:ahLst/>
            <a:cxnLst>
              <a:cxn ang="0">
                <a:pos x="connsiteX0" y="connsiteY0"/>
              </a:cxn>
              <a:cxn ang="0">
                <a:pos x="connsiteX1" y="connsiteY1"/>
              </a:cxn>
              <a:cxn ang="0">
                <a:pos x="connsiteX2" y="connsiteY2"/>
              </a:cxn>
              <a:cxn ang="0">
                <a:pos x="connsiteX3" y="connsiteY3"/>
              </a:cxn>
            </a:cxnLst>
            <a:rect l="l" t="t" r="r" b="b"/>
            <a:pathLst>
              <a:path w="2235200" h="1351251">
                <a:moveTo>
                  <a:pt x="0" y="0"/>
                </a:moveTo>
                <a:lnTo>
                  <a:pt x="2235200" y="0"/>
                </a:lnTo>
                <a:lnTo>
                  <a:pt x="2235200" y="1351251"/>
                </a:lnTo>
                <a:lnTo>
                  <a:pt x="0" y="135125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7070F9E5-B8ED-45CF-A931-38C0BFC0D987}"/>
              </a:ext>
            </a:extLst>
          </p:cNvPr>
          <p:cNvSpPr>
            <a:spLocks noGrp="1"/>
          </p:cNvSpPr>
          <p:nvPr>
            <p:ph type="pic" sz="quarter" idx="15"/>
          </p:nvPr>
        </p:nvSpPr>
        <p:spPr>
          <a:xfrm>
            <a:off x="7835872" y="1290038"/>
            <a:ext cx="2686371" cy="4277922"/>
          </a:xfrm>
          <a:custGeom>
            <a:avLst/>
            <a:gdLst>
              <a:gd name="connsiteX0" fmla="*/ 0 w 2686371"/>
              <a:gd name="connsiteY0" fmla="*/ 0 h 4277922"/>
              <a:gd name="connsiteX1" fmla="*/ 2686371 w 2686371"/>
              <a:gd name="connsiteY1" fmla="*/ 0 h 4277922"/>
              <a:gd name="connsiteX2" fmla="*/ 2686371 w 2686371"/>
              <a:gd name="connsiteY2" fmla="*/ 4277922 h 4277922"/>
              <a:gd name="connsiteX3" fmla="*/ 0 w 2686371"/>
              <a:gd name="connsiteY3" fmla="*/ 4277922 h 4277922"/>
            </a:gdLst>
            <a:ahLst/>
            <a:cxnLst>
              <a:cxn ang="0">
                <a:pos x="connsiteX0" y="connsiteY0"/>
              </a:cxn>
              <a:cxn ang="0">
                <a:pos x="connsiteX1" y="connsiteY1"/>
              </a:cxn>
              <a:cxn ang="0">
                <a:pos x="connsiteX2" y="connsiteY2"/>
              </a:cxn>
              <a:cxn ang="0">
                <a:pos x="connsiteX3" y="connsiteY3"/>
              </a:cxn>
            </a:cxnLst>
            <a:rect l="l" t="t" r="r" b="b"/>
            <a:pathLst>
              <a:path w="2686371" h="4277922">
                <a:moveTo>
                  <a:pt x="0" y="0"/>
                </a:moveTo>
                <a:lnTo>
                  <a:pt x="2686371" y="0"/>
                </a:lnTo>
                <a:lnTo>
                  <a:pt x="2686371" y="4277922"/>
                </a:lnTo>
                <a:lnTo>
                  <a:pt x="0" y="427792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840288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38FC484-DCAD-41B1-B284-99300AEABBB4}"/>
              </a:ext>
            </a:extLst>
          </p:cNvPr>
          <p:cNvSpPr>
            <a:spLocks noGrp="1"/>
          </p:cNvSpPr>
          <p:nvPr>
            <p:ph type="pic" sz="quarter" idx="12"/>
          </p:nvPr>
        </p:nvSpPr>
        <p:spPr>
          <a:xfrm>
            <a:off x="0" y="1808284"/>
            <a:ext cx="1284514" cy="3241432"/>
          </a:xfrm>
          <a:custGeom>
            <a:avLst/>
            <a:gdLst>
              <a:gd name="connsiteX0" fmla="*/ 0 w 1284514"/>
              <a:gd name="connsiteY0" fmla="*/ 0 h 3241432"/>
              <a:gd name="connsiteX1" fmla="*/ 1284514 w 1284514"/>
              <a:gd name="connsiteY1" fmla="*/ 0 h 3241432"/>
              <a:gd name="connsiteX2" fmla="*/ 1284514 w 1284514"/>
              <a:gd name="connsiteY2" fmla="*/ 3241432 h 3241432"/>
              <a:gd name="connsiteX3" fmla="*/ 0 w 1284514"/>
              <a:gd name="connsiteY3" fmla="*/ 3241432 h 3241432"/>
            </a:gdLst>
            <a:ahLst/>
            <a:cxnLst>
              <a:cxn ang="0">
                <a:pos x="connsiteX0" y="connsiteY0"/>
              </a:cxn>
              <a:cxn ang="0">
                <a:pos x="connsiteX1" y="connsiteY1"/>
              </a:cxn>
              <a:cxn ang="0">
                <a:pos x="connsiteX2" y="connsiteY2"/>
              </a:cxn>
              <a:cxn ang="0">
                <a:pos x="connsiteX3" y="connsiteY3"/>
              </a:cxn>
            </a:cxnLst>
            <a:rect l="l" t="t" r="r" b="b"/>
            <a:pathLst>
              <a:path w="1284514" h="3241432">
                <a:moveTo>
                  <a:pt x="0" y="0"/>
                </a:moveTo>
                <a:lnTo>
                  <a:pt x="1284514" y="0"/>
                </a:lnTo>
                <a:lnTo>
                  <a:pt x="1284514" y="3241432"/>
                </a:lnTo>
                <a:lnTo>
                  <a:pt x="0" y="324143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1BE42DF2-60A8-41D3-A678-77EF809C48DE}"/>
              </a:ext>
            </a:extLst>
          </p:cNvPr>
          <p:cNvSpPr>
            <a:spLocks noGrp="1"/>
          </p:cNvSpPr>
          <p:nvPr>
            <p:ph type="pic" sz="quarter" idx="13"/>
          </p:nvPr>
        </p:nvSpPr>
        <p:spPr>
          <a:xfrm>
            <a:off x="1460875" y="1808284"/>
            <a:ext cx="2569028" cy="3241432"/>
          </a:xfrm>
          <a:custGeom>
            <a:avLst/>
            <a:gdLst>
              <a:gd name="connsiteX0" fmla="*/ 0 w 2569028"/>
              <a:gd name="connsiteY0" fmla="*/ 0 h 3241432"/>
              <a:gd name="connsiteX1" fmla="*/ 2569028 w 2569028"/>
              <a:gd name="connsiteY1" fmla="*/ 0 h 3241432"/>
              <a:gd name="connsiteX2" fmla="*/ 2569028 w 2569028"/>
              <a:gd name="connsiteY2" fmla="*/ 3241432 h 3241432"/>
              <a:gd name="connsiteX3" fmla="*/ 0 w 2569028"/>
              <a:gd name="connsiteY3" fmla="*/ 3241432 h 3241432"/>
            </a:gdLst>
            <a:ahLst/>
            <a:cxnLst>
              <a:cxn ang="0">
                <a:pos x="connsiteX0" y="connsiteY0"/>
              </a:cxn>
              <a:cxn ang="0">
                <a:pos x="connsiteX1" y="connsiteY1"/>
              </a:cxn>
              <a:cxn ang="0">
                <a:pos x="connsiteX2" y="connsiteY2"/>
              </a:cxn>
              <a:cxn ang="0">
                <a:pos x="connsiteX3" y="connsiteY3"/>
              </a:cxn>
            </a:cxnLst>
            <a:rect l="l" t="t" r="r" b="b"/>
            <a:pathLst>
              <a:path w="2569028" h="3241432">
                <a:moveTo>
                  <a:pt x="0" y="0"/>
                </a:moveTo>
                <a:lnTo>
                  <a:pt x="2569028" y="0"/>
                </a:lnTo>
                <a:lnTo>
                  <a:pt x="2569028" y="3241432"/>
                </a:lnTo>
                <a:lnTo>
                  <a:pt x="0" y="324143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AA4BD757-437E-471E-8B50-DF09FACAD694}"/>
              </a:ext>
            </a:extLst>
          </p:cNvPr>
          <p:cNvSpPr>
            <a:spLocks noGrp="1"/>
          </p:cNvSpPr>
          <p:nvPr>
            <p:ph type="pic" sz="quarter" idx="14"/>
          </p:nvPr>
        </p:nvSpPr>
        <p:spPr>
          <a:xfrm>
            <a:off x="4206265" y="1808284"/>
            <a:ext cx="2569028" cy="3241432"/>
          </a:xfrm>
          <a:custGeom>
            <a:avLst/>
            <a:gdLst>
              <a:gd name="connsiteX0" fmla="*/ 0 w 2569028"/>
              <a:gd name="connsiteY0" fmla="*/ 0 h 3241432"/>
              <a:gd name="connsiteX1" fmla="*/ 2569028 w 2569028"/>
              <a:gd name="connsiteY1" fmla="*/ 0 h 3241432"/>
              <a:gd name="connsiteX2" fmla="*/ 2569028 w 2569028"/>
              <a:gd name="connsiteY2" fmla="*/ 3241432 h 3241432"/>
              <a:gd name="connsiteX3" fmla="*/ 0 w 2569028"/>
              <a:gd name="connsiteY3" fmla="*/ 3241432 h 3241432"/>
            </a:gdLst>
            <a:ahLst/>
            <a:cxnLst>
              <a:cxn ang="0">
                <a:pos x="connsiteX0" y="connsiteY0"/>
              </a:cxn>
              <a:cxn ang="0">
                <a:pos x="connsiteX1" y="connsiteY1"/>
              </a:cxn>
              <a:cxn ang="0">
                <a:pos x="connsiteX2" y="connsiteY2"/>
              </a:cxn>
              <a:cxn ang="0">
                <a:pos x="connsiteX3" y="connsiteY3"/>
              </a:cxn>
            </a:cxnLst>
            <a:rect l="l" t="t" r="r" b="b"/>
            <a:pathLst>
              <a:path w="2569028" h="3241432">
                <a:moveTo>
                  <a:pt x="0" y="0"/>
                </a:moveTo>
                <a:lnTo>
                  <a:pt x="2569028" y="0"/>
                </a:lnTo>
                <a:lnTo>
                  <a:pt x="2569028" y="3241432"/>
                </a:lnTo>
                <a:lnTo>
                  <a:pt x="0" y="324143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612489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3AFBFC3-3DA4-4EB0-AC6F-A25D9516258E}"/>
              </a:ext>
            </a:extLst>
          </p:cNvPr>
          <p:cNvSpPr>
            <a:spLocks noGrp="1"/>
          </p:cNvSpPr>
          <p:nvPr>
            <p:ph type="pic" sz="quarter" idx="14"/>
          </p:nvPr>
        </p:nvSpPr>
        <p:spPr>
          <a:xfrm>
            <a:off x="2380344" y="510631"/>
            <a:ext cx="4424574" cy="2332827"/>
          </a:xfrm>
          <a:custGeom>
            <a:avLst/>
            <a:gdLst>
              <a:gd name="connsiteX0" fmla="*/ 0 w 4424574"/>
              <a:gd name="connsiteY0" fmla="*/ 0 h 2332827"/>
              <a:gd name="connsiteX1" fmla="*/ 4424574 w 4424574"/>
              <a:gd name="connsiteY1" fmla="*/ 0 h 2332827"/>
              <a:gd name="connsiteX2" fmla="*/ 4424574 w 4424574"/>
              <a:gd name="connsiteY2" fmla="*/ 2332827 h 2332827"/>
              <a:gd name="connsiteX3" fmla="*/ 0 w 4424574"/>
              <a:gd name="connsiteY3" fmla="*/ 2332827 h 2332827"/>
            </a:gdLst>
            <a:ahLst/>
            <a:cxnLst>
              <a:cxn ang="0">
                <a:pos x="connsiteX0" y="connsiteY0"/>
              </a:cxn>
              <a:cxn ang="0">
                <a:pos x="connsiteX1" y="connsiteY1"/>
              </a:cxn>
              <a:cxn ang="0">
                <a:pos x="connsiteX2" y="connsiteY2"/>
              </a:cxn>
              <a:cxn ang="0">
                <a:pos x="connsiteX3" y="connsiteY3"/>
              </a:cxn>
            </a:cxnLst>
            <a:rect l="l" t="t" r="r" b="b"/>
            <a:pathLst>
              <a:path w="4424574" h="2332827">
                <a:moveTo>
                  <a:pt x="0" y="0"/>
                </a:moveTo>
                <a:lnTo>
                  <a:pt x="4424574" y="0"/>
                </a:lnTo>
                <a:lnTo>
                  <a:pt x="4424574" y="2332827"/>
                </a:lnTo>
                <a:lnTo>
                  <a:pt x="0" y="2332827"/>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79BC1264-D528-41A6-8964-F5FBAD28C88D}"/>
              </a:ext>
            </a:extLst>
          </p:cNvPr>
          <p:cNvSpPr>
            <a:spLocks noGrp="1"/>
          </p:cNvSpPr>
          <p:nvPr>
            <p:ph type="pic" sz="quarter" idx="15"/>
          </p:nvPr>
        </p:nvSpPr>
        <p:spPr>
          <a:xfrm>
            <a:off x="8026268" y="3940973"/>
            <a:ext cx="3535113" cy="2405054"/>
          </a:xfrm>
          <a:custGeom>
            <a:avLst/>
            <a:gdLst>
              <a:gd name="connsiteX0" fmla="*/ 0 w 3535113"/>
              <a:gd name="connsiteY0" fmla="*/ 0 h 2405054"/>
              <a:gd name="connsiteX1" fmla="*/ 3535113 w 3535113"/>
              <a:gd name="connsiteY1" fmla="*/ 0 h 2405054"/>
              <a:gd name="connsiteX2" fmla="*/ 3535113 w 3535113"/>
              <a:gd name="connsiteY2" fmla="*/ 2405054 h 2405054"/>
              <a:gd name="connsiteX3" fmla="*/ 0 w 3535113"/>
              <a:gd name="connsiteY3" fmla="*/ 2405054 h 2405054"/>
            </a:gdLst>
            <a:ahLst/>
            <a:cxnLst>
              <a:cxn ang="0">
                <a:pos x="connsiteX0" y="connsiteY0"/>
              </a:cxn>
              <a:cxn ang="0">
                <a:pos x="connsiteX1" y="connsiteY1"/>
              </a:cxn>
              <a:cxn ang="0">
                <a:pos x="connsiteX2" y="connsiteY2"/>
              </a:cxn>
              <a:cxn ang="0">
                <a:pos x="connsiteX3" y="connsiteY3"/>
              </a:cxn>
            </a:cxnLst>
            <a:rect l="l" t="t" r="r" b="b"/>
            <a:pathLst>
              <a:path w="3535113" h="2405054">
                <a:moveTo>
                  <a:pt x="0" y="0"/>
                </a:moveTo>
                <a:lnTo>
                  <a:pt x="3535113" y="0"/>
                </a:lnTo>
                <a:lnTo>
                  <a:pt x="3535113" y="2405054"/>
                </a:lnTo>
                <a:lnTo>
                  <a:pt x="0" y="2405054"/>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301FCEC5-DDF1-46F7-B1EF-ABE68B75D496}"/>
              </a:ext>
            </a:extLst>
          </p:cNvPr>
          <p:cNvSpPr>
            <a:spLocks noGrp="1"/>
          </p:cNvSpPr>
          <p:nvPr>
            <p:ph type="pic" sz="quarter" idx="16"/>
          </p:nvPr>
        </p:nvSpPr>
        <p:spPr>
          <a:xfrm>
            <a:off x="4746040" y="5194709"/>
            <a:ext cx="3081358" cy="1663291"/>
          </a:xfrm>
          <a:custGeom>
            <a:avLst/>
            <a:gdLst>
              <a:gd name="connsiteX0" fmla="*/ 0 w 3081358"/>
              <a:gd name="connsiteY0" fmla="*/ 0 h 1663291"/>
              <a:gd name="connsiteX1" fmla="*/ 3081358 w 3081358"/>
              <a:gd name="connsiteY1" fmla="*/ 0 h 1663291"/>
              <a:gd name="connsiteX2" fmla="*/ 3081358 w 3081358"/>
              <a:gd name="connsiteY2" fmla="*/ 1663291 h 1663291"/>
              <a:gd name="connsiteX3" fmla="*/ 0 w 3081358"/>
              <a:gd name="connsiteY3" fmla="*/ 1663291 h 1663291"/>
            </a:gdLst>
            <a:ahLst/>
            <a:cxnLst>
              <a:cxn ang="0">
                <a:pos x="connsiteX0" y="connsiteY0"/>
              </a:cxn>
              <a:cxn ang="0">
                <a:pos x="connsiteX1" y="connsiteY1"/>
              </a:cxn>
              <a:cxn ang="0">
                <a:pos x="connsiteX2" y="connsiteY2"/>
              </a:cxn>
              <a:cxn ang="0">
                <a:pos x="connsiteX3" y="connsiteY3"/>
              </a:cxn>
            </a:cxnLst>
            <a:rect l="l" t="t" r="r" b="b"/>
            <a:pathLst>
              <a:path w="3081358" h="1663291">
                <a:moveTo>
                  <a:pt x="0" y="0"/>
                </a:moveTo>
                <a:lnTo>
                  <a:pt x="3081358" y="0"/>
                </a:lnTo>
                <a:lnTo>
                  <a:pt x="3081358" y="1663291"/>
                </a:lnTo>
                <a:lnTo>
                  <a:pt x="0" y="166329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181326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2E448D-3C47-4D01-B203-F6558A311E41}"/>
              </a:ext>
            </a:extLst>
          </p:cNvPr>
          <p:cNvSpPr>
            <a:spLocks noGrp="1"/>
          </p:cNvSpPr>
          <p:nvPr>
            <p:ph type="pic" sz="quarter" idx="14"/>
          </p:nvPr>
        </p:nvSpPr>
        <p:spPr>
          <a:xfrm>
            <a:off x="0" y="1400175"/>
            <a:ext cx="5695950" cy="4057650"/>
          </a:xfrm>
          <a:custGeom>
            <a:avLst/>
            <a:gdLst>
              <a:gd name="connsiteX0" fmla="*/ 0 w 5695950"/>
              <a:gd name="connsiteY0" fmla="*/ 0 h 4057650"/>
              <a:gd name="connsiteX1" fmla="*/ 5695950 w 5695950"/>
              <a:gd name="connsiteY1" fmla="*/ 0 h 4057650"/>
              <a:gd name="connsiteX2" fmla="*/ 5695950 w 5695950"/>
              <a:gd name="connsiteY2" fmla="*/ 4057650 h 4057650"/>
              <a:gd name="connsiteX3" fmla="*/ 0 w 5695950"/>
              <a:gd name="connsiteY3" fmla="*/ 4057650 h 4057650"/>
            </a:gdLst>
            <a:ahLst/>
            <a:cxnLst>
              <a:cxn ang="0">
                <a:pos x="connsiteX0" y="connsiteY0"/>
              </a:cxn>
              <a:cxn ang="0">
                <a:pos x="connsiteX1" y="connsiteY1"/>
              </a:cxn>
              <a:cxn ang="0">
                <a:pos x="connsiteX2" y="connsiteY2"/>
              </a:cxn>
              <a:cxn ang="0">
                <a:pos x="connsiteX3" y="connsiteY3"/>
              </a:cxn>
            </a:cxnLst>
            <a:rect l="l" t="t" r="r" b="b"/>
            <a:pathLst>
              <a:path w="5695950" h="4057650">
                <a:moveTo>
                  <a:pt x="0" y="0"/>
                </a:moveTo>
                <a:lnTo>
                  <a:pt x="5695950" y="0"/>
                </a:lnTo>
                <a:lnTo>
                  <a:pt x="5695950" y="4057650"/>
                </a:lnTo>
                <a:lnTo>
                  <a:pt x="0" y="405765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7A7BB26B-6408-47E5-B779-4F12839271E1}"/>
              </a:ext>
            </a:extLst>
          </p:cNvPr>
          <p:cNvSpPr>
            <a:spLocks noGrp="1"/>
          </p:cNvSpPr>
          <p:nvPr>
            <p:ph type="pic" sz="quarter" idx="15"/>
          </p:nvPr>
        </p:nvSpPr>
        <p:spPr>
          <a:xfrm>
            <a:off x="5874167" y="1400175"/>
            <a:ext cx="2214915" cy="1943472"/>
          </a:xfrm>
          <a:custGeom>
            <a:avLst/>
            <a:gdLst>
              <a:gd name="connsiteX0" fmla="*/ 0 w 2214915"/>
              <a:gd name="connsiteY0" fmla="*/ 0 h 1943472"/>
              <a:gd name="connsiteX1" fmla="*/ 2214915 w 2214915"/>
              <a:gd name="connsiteY1" fmla="*/ 0 h 1943472"/>
              <a:gd name="connsiteX2" fmla="*/ 2214915 w 2214915"/>
              <a:gd name="connsiteY2" fmla="*/ 1943472 h 1943472"/>
              <a:gd name="connsiteX3" fmla="*/ 0 w 2214915"/>
              <a:gd name="connsiteY3" fmla="*/ 1943472 h 1943472"/>
            </a:gdLst>
            <a:ahLst/>
            <a:cxnLst>
              <a:cxn ang="0">
                <a:pos x="connsiteX0" y="connsiteY0"/>
              </a:cxn>
              <a:cxn ang="0">
                <a:pos x="connsiteX1" y="connsiteY1"/>
              </a:cxn>
              <a:cxn ang="0">
                <a:pos x="connsiteX2" y="connsiteY2"/>
              </a:cxn>
              <a:cxn ang="0">
                <a:pos x="connsiteX3" y="connsiteY3"/>
              </a:cxn>
            </a:cxnLst>
            <a:rect l="l" t="t" r="r" b="b"/>
            <a:pathLst>
              <a:path w="2214915" h="1943472">
                <a:moveTo>
                  <a:pt x="0" y="0"/>
                </a:moveTo>
                <a:lnTo>
                  <a:pt x="2214915" y="0"/>
                </a:lnTo>
                <a:lnTo>
                  <a:pt x="2214915" y="1943472"/>
                </a:lnTo>
                <a:lnTo>
                  <a:pt x="0" y="194347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66D33BF2-2975-45CF-A154-A5F2B0C63253}"/>
              </a:ext>
            </a:extLst>
          </p:cNvPr>
          <p:cNvSpPr>
            <a:spLocks noGrp="1"/>
          </p:cNvSpPr>
          <p:nvPr>
            <p:ph type="pic" sz="quarter" idx="16"/>
          </p:nvPr>
        </p:nvSpPr>
        <p:spPr>
          <a:xfrm>
            <a:off x="5874167" y="3514353"/>
            <a:ext cx="2214915" cy="1943472"/>
          </a:xfrm>
          <a:custGeom>
            <a:avLst/>
            <a:gdLst>
              <a:gd name="connsiteX0" fmla="*/ 0 w 2214915"/>
              <a:gd name="connsiteY0" fmla="*/ 0 h 1943472"/>
              <a:gd name="connsiteX1" fmla="*/ 2214915 w 2214915"/>
              <a:gd name="connsiteY1" fmla="*/ 0 h 1943472"/>
              <a:gd name="connsiteX2" fmla="*/ 2214915 w 2214915"/>
              <a:gd name="connsiteY2" fmla="*/ 1943472 h 1943472"/>
              <a:gd name="connsiteX3" fmla="*/ 0 w 2214915"/>
              <a:gd name="connsiteY3" fmla="*/ 1943472 h 1943472"/>
            </a:gdLst>
            <a:ahLst/>
            <a:cxnLst>
              <a:cxn ang="0">
                <a:pos x="connsiteX0" y="connsiteY0"/>
              </a:cxn>
              <a:cxn ang="0">
                <a:pos x="connsiteX1" y="connsiteY1"/>
              </a:cxn>
              <a:cxn ang="0">
                <a:pos x="connsiteX2" y="connsiteY2"/>
              </a:cxn>
              <a:cxn ang="0">
                <a:pos x="connsiteX3" y="connsiteY3"/>
              </a:cxn>
            </a:cxnLst>
            <a:rect l="l" t="t" r="r" b="b"/>
            <a:pathLst>
              <a:path w="2214915" h="1943472">
                <a:moveTo>
                  <a:pt x="0" y="0"/>
                </a:moveTo>
                <a:lnTo>
                  <a:pt x="2214915" y="0"/>
                </a:lnTo>
                <a:lnTo>
                  <a:pt x="2214915" y="1943472"/>
                </a:lnTo>
                <a:lnTo>
                  <a:pt x="0" y="194347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665400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D29B60F-9145-49DB-AC6E-533B0DFAA2C7}"/>
              </a:ext>
            </a:extLst>
          </p:cNvPr>
          <p:cNvSpPr>
            <a:spLocks noGrp="1"/>
          </p:cNvSpPr>
          <p:nvPr>
            <p:ph type="pic" sz="quarter" idx="15"/>
          </p:nvPr>
        </p:nvSpPr>
        <p:spPr>
          <a:xfrm>
            <a:off x="1097280" y="881306"/>
            <a:ext cx="2564708" cy="3200323"/>
          </a:xfrm>
          <a:custGeom>
            <a:avLst/>
            <a:gdLst>
              <a:gd name="connsiteX0" fmla="*/ 0 w 2564708"/>
              <a:gd name="connsiteY0" fmla="*/ 0 h 3200323"/>
              <a:gd name="connsiteX1" fmla="*/ 2564708 w 2564708"/>
              <a:gd name="connsiteY1" fmla="*/ 0 h 3200323"/>
              <a:gd name="connsiteX2" fmla="*/ 2564708 w 2564708"/>
              <a:gd name="connsiteY2" fmla="*/ 3200323 h 3200323"/>
              <a:gd name="connsiteX3" fmla="*/ 0 w 2564708"/>
              <a:gd name="connsiteY3" fmla="*/ 3200323 h 3200323"/>
            </a:gdLst>
            <a:ahLst/>
            <a:cxnLst>
              <a:cxn ang="0">
                <a:pos x="connsiteX0" y="connsiteY0"/>
              </a:cxn>
              <a:cxn ang="0">
                <a:pos x="connsiteX1" y="connsiteY1"/>
              </a:cxn>
              <a:cxn ang="0">
                <a:pos x="connsiteX2" y="connsiteY2"/>
              </a:cxn>
              <a:cxn ang="0">
                <a:pos x="connsiteX3" y="connsiteY3"/>
              </a:cxn>
            </a:cxnLst>
            <a:rect l="l" t="t" r="r" b="b"/>
            <a:pathLst>
              <a:path w="2564708" h="3200323">
                <a:moveTo>
                  <a:pt x="0" y="0"/>
                </a:moveTo>
                <a:lnTo>
                  <a:pt x="2564708" y="0"/>
                </a:lnTo>
                <a:lnTo>
                  <a:pt x="2564708" y="3200323"/>
                </a:lnTo>
                <a:lnTo>
                  <a:pt x="0" y="3200323"/>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7E2E2473-CF7C-4FC4-952F-49822B3C817F}"/>
              </a:ext>
            </a:extLst>
          </p:cNvPr>
          <p:cNvSpPr>
            <a:spLocks noGrp="1"/>
          </p:cNvSpPr>
          <p:nvPr>
            <p:ph type="pic" sz="quarter" idx="16"/>
          </p:nvPr>
        </p:nvSpPr>
        <p:spPr>
          <a:xfrm>
            <a:off x="3822023" y="881306"/>
            <a:ext cx="2564708" cy="3200323"/>
          </a:xfrm>
          <a:custGeom>
            <a:avLst/>
            <a:gdLst>
              <a:gd name="connsiteX0" fmla="*/ 0 w 2564708"/>
              <a:gd name="connsiteY0" fmla="*/ 0 h 3200323"/>
              <a:gd name="connsiteX1" fmla="*/ 2564708 w 2564708"/>
              <a:gd name="connsiteY1" fmla="*/ 0 h 3200323"/>
              <a:gd name="connsiteX2" fmla="*/ 2564708 w 2564708"/>
              <a:gd name="connsiteY2" fmla="*/ 3200323 h 3200323"/>
              <a:gd name="connsiteX3" fmla="*/ 0 w 2564708"/>
              <a:gd name="connsiteY3" fmla="*/ 3200323 h 3200323"/>
            </a:gdLst>
            <a:ahLst/>
            <a:cxnLst>
              <a:cxn ang="0">
                <a:pos x="connsiteX0" y="connsiteY0"/>
              </a:cxn>
              <a:cxn ang="0">
                <a:pos x="connsiteX1" y="connsiteY1"/>
              </a:cxn>
              <a:cxn ang="0">
                <a:pos x="connsiteX2" y="connsiteY2"/>
              </a:cxn>
              <a:cxn ang="0">
                <a:pos x="connsiteX3" y="connsiteY3"/>
              </a:cxn>
            </a:cxnLst>
            <a:rect l="l" t="t" r="r" b="b"/>
            <a:pathLst>
              <a:path w="2564708" h="3200323">
                <a:moveTo>
                  <a:pt x="0" y="0"/>
                </a:moveTo>
                <a:lnTo>
                  <a:pt x="2564708" y="0"/>
                </a:lnTo>
                <a:lnTo>
                  <a:pt x="2564708" y="3200323"/>
                </a:lnTo>
                <a:lnTo>
                  <a:pt x="0" y="3200323"/>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202840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828F389-CB1E-4EB7-92BA-BFF26ACD19E1}"/>
              </a:ext>
            </a:extLst>
          </p:cNvPr>
          <p:cNvSpPr>
            <a:spLocks noGrp="1"/>
          </p:cNvSpPr>
          <p:nvPr>
            <p:ph type="pic" sz="quarter" idx="16"/>
          </p:nvPr>
        </p:nvSpPr>
        <p:spPr>
          <a:xfrm>
            <a:off x="5762172" y="569742"/>
            <a:ext cx="2825523" cy="3697458"/>
          </a:xfrm>
          <a:custGeom>
            <a:avLst/>
            <a:gdLst>
              <a:gd name="connsiteX0" fmla="*/ 0 w 2825523"/>
              <a:gd name="connsiteY0" fmla="*/ 0 h 3697458"/>
              <a:gd name="connsiteX1" fmla="*/ 2825523 w 2825523"/>
              <a:gd name="connsiteY1" fmla="*/ 0 h 3697458"/>
              <a:gd name="connsiteX2" fmla="*/ 2825523 w 2825523"/>
              <a:gd name="connsiteY2" fmla="*/ 3697458 h 3697458"/>
              <a:gd name="connsiteX3" fmla="*/ 0 w 2825523"/>
              <a:gd name="connsiteY3" fmla="*/ 3697458 h 3697458"/>
            </a:gdLst>
            <a:ahLst/>
            <a:cxnLst>
              <a:cxn ang="0">
                <a:pos x="connsiteX0" y="connsiteY0"/>
              </a:cxn>
              <a:cxn ang="0">
                <a:pos x="connsiteX1" y="connsiteY1"/>
              </a:cxn>
              <a:cxn ang="0">
                <a:pos x="connsiteX2" y="connsiteY2"/>
              </a:cxn>
              <a:cxn ang="0">
                <a:pos x="connsiteX3" y="connsiteY3"/>
              </a:cxn>
            </a:cxnLst>
            <a:rect l="l" t="t" r="r" b="b"/>
            <a:pathLst>
              <a:path w="2825523" h="3697458">
                <a:moveTo>
                  <a:pt x="0" y="0"/>
                </a:moveTo>
                <a:lnTo>
                  <a:pt x="2825523" y="0"/>
                </a:lnTo>
                <a:lnTo>
                  <a:pt x="2825523" y="3697458"/>
                </a:lnTo>
                <a:lnTo>
                  <a:pt x="0" y="369745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AC895333-41F7-416C-BE69-F6D87C4DF227}"/>
              </a:ext>
            </a:extLst>
          </p:cNvPr>
          <p:cNvSpPr>
            <a:spLocks noGrp="1"/>
          </p:cNvSpPr>
          <p:nvPr>
            <p:ph type="pic" sz="quarter" idx="17"/>
          </p:nvPr>
        </p:nvSpPr>
        <p:spPr>
          <a:xfrm>
            <a:off x="614590" y="3889954"/>
            <a:ext cx="4958896" cy="2398304"/>
          </a:xfrm>
          <a:custGeom>
            <a:avLst/>
            <a:gdLst>
              <a:gd name="connsiteX0" fmla="*/ 0 w 4958896"/>
              <a:gd name="connsiteY0" fmla="*/ 0 h 2398304"/>
              <a:gd name="connsiteX1" fmla="*/ 4958896 w 4958896"/>
              <a:gd name="connsiteY1" fmla="*/ 0 h 2398304"/>
              <a:gd name="connsiteX2" fmla="*/ 4958896 w 4958896"/>
              <a:gd name="connsiteY2" fmla="*/ 2398304 h 2398304"/>
              <a:gd name="connsiteX3" fmla="*/ 0 w 4958896"/>
              <a:gd name="connsiteY3" fmla="*/ 2398304 h 2398304"/>
            </a:gdLst>
            <a:ahLst/>
            <a:cxnLst>
              <a:cxn ang="0">
                <a:pos x="connsiteX0" y="connsiteY0"/>
              </a:cxn>
              <a:cxn ang="0">
                <a:pos x="connsiteX1" y="connsiteY1"/>
              </a:cxn>
              <a:cxn ang="0">
                <a:pos x="connsiteX2" y="connsiteY2"/>
              </a:cxn>
              <a:cxn ang="0">
                <a:pos x="connsiteX3" y="connsiteY3"/>
              </a:cxn>
            </a:cxnLst>
            <a:rect l="l" t="t" r="r" b="b"/>
            <a:pathLst>
              <a:path w="4958896" h="2398304">
                <a:moveTo>
                  <a:pt x="0" y="0"/>
                </a:moveTo>
                <a:lnTo>
                  <a:pt x="4958896" y="0"/>
                </a:lnTo>
                <a:lnTo>
                  <a:pt x="4958896" y="2398304"/>
                </a:lnTo>
                <a:lnTo>
                  <a:pt x="0" y="2398304"/>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787756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22F6A0A-0933-4063-8CF1-7EDC80C1E105}"/>
              </a:ext>
            </a:extLst>
          </p:cNvPr>
          <p:cNvSpPr>
            <a:spLocks noGrp="1"/>
          </p:cNvSpPr>
          <p:nvPr>
            <p:ph type="pic" sz="quarter" idx="10"/>
          </p:nvPr>
        </p:nvSpPr>
        <p:spPr>
          <a:xfrm>
            <a:off x="6693821" y="1226458"/>
            <a:ext cx="3643651" cy="4405086"/>
          </a:xfrm>
          <a:custGeom>
            <a:avLst/>
            <a:gdLst>
              <a:gd name="connsiteX0" fmla="*/ 0 w 3643651"/>
              <a:gd name="connsiteY0" fmla="*/ 0 h 4405086"/>
              <a:gd name="connsiteX1" fmla="*/ 3643651 w 3643651"/>
              <a:gd name="connsiteY1" fmla="*/ 0 h 4405086"/>
              <a:gd name="connsiteX2" fmla="*/ 3643651 w 3643651"/>
              <a:gd name="connsiteY2" fmla="*/ 4405086 h 4405086"/>
              <a:gd name="connsiteX3" fmla="*/ 0 w 3643651"/>
              <a:gd name="connsiteY3" fmla="*/ 4405086 h 4405086"/>
            </a:gdLst>
            <a:ahLst/>
            <a:cxnLst>
              <a:cxn ang="0">
                <a:pos x="connsiteX0" y="connsiteY0"/>
              </a:cxn>
              <a:cxn ang="0">
                <a:pos x="connsiteX1" y="connsiteY1"/>
              </a:cxn>
              <a:cxn ang="0">
                <a:pos x="connsiteX2" y="connsiteY2"/>
              </a:cxn>
              <a:cxn ang="0">
                <a:pos x="connsiteX3" y="connsiteY3"/>
              </a:cxn>
            </a:cxnLst>
            <a:rect l="l" t="t" r="r" b="b"/>
            <a:pathLst>
              <a:path w="3643651" h="4405086">
                <a:moveTo>
                  <a:pt x="0" y="0"/>
                </a:moveTo>
                <a:lnTo>
                  <a:pt x="3643651" y="0"/>
                </a:lnTo>
                <a:lnTo>
                  <a:pt x="3643651" y="4405086"/>
                </a:lnTo>
                <a:lnTo>
                  <a:pt x="0" y="4405086"/>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4717816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1AAF53F-AEFC-46BC-A8BC-752E8DA92C18}"/>
              </a:ext>
            </a:extLst>
          </p:cNvPr>
          <p:cNvSpPr>
            <a:spLocks noGrp="1"/>
          </p:cNvSpPr>
          <p:nvPr>
            <p:ph type="pic" sz="quarter" idx="17"/>
          </p:nvPr>
        </p:nvSpPr>
        <p:spPr>
          <a:xfrm>
            <a:off x="1205109" y="960009"/>
            <a:ext cx="4084344" cy="2468992"/>
          </a:xfrm>
          <a:custGeom>
            <a:avLst/>
            <a:gdLst>
              <a:gd name="connsiteX0" fmla="*/ 0 w 4084344"/>
              <a:gd name="connsiteY0" fmla="*/ 0 h 2468992"/>
              <a:gd name="connsiteX1" fmla="*/ 4084344 w 4084344"/>
              <a:gd name="connsiteY1" fmla="*/ 0 h 2468992"/>
              <a:gd name="connsiteX2" fmla="*/ 4084344 w 4084344"/>
              <a:gd name="connsiteY2" fmla="*/ 2468992 h 2468992"/>
              <a:gd name="connsiteX3" fmla="*/ 0 w 4084344"/>
              <a:gd name="connsiteY3" fmla="*/ 2468992 h 2468992"/>
            </a:gdLst>
            <a:ahLst/>
            <a:cxnLst>
              <a:cxn ang="0">
                <a:pos x="connsiteX0" y="connsiteY0"/>
              </a:cxn>
              <a:cxn ang="0">
                <a:pos x="connsiteX1" y="connsiteY1"/>
              </a:cxn>
              <a:cxn ang="0">
                <a:pos x="connsiteX2" y="connsiteY2"/>
              </a:cxn>
              <a:cxn ang="0">
                <a:pos x="connsiteX3" y="connsiteY3"/>
              </a:cxn>
            </a:cxnLst>
            <a:rect l="l" t="t" r="r" b="b"/>
            <a:pathLst>
              <a:path w="4084344" h="2468992">
                <a:moveTo>
                  <a:pt x="0" y="0"/>
                </a:moveTo>
                <a:lnTo>
                  <a:pt x="4084344" y="0"/>
                </a:lnTo>
                <a:lnTo>
                  <a:pt x="4084344" y="2468992"/>
                </a:lnTo>
                <a:lnTo>
                  <a:pt x="0" y="246899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34C63CD2-5FB8-4B99-A14B-11149CCFB201}"/>
              </a:ext>
            </a:extLst>
          </p:cNvPr>
          <p:cNvSpPr>
            <a:spLocks noGrp="1"/>
          </p:cNvSpPr>
          <p:nvPr>
            <p:ph type="pic" sz="quarter" idx="18"/>
          </p:nvPr>
        </p:nvSpPr>
        <p:spPr>
          <a:xfrm>
            <a:off x="5513255" y="960009"/>
            <a:ext cx="2644727" cy="4937982"/>
          </a:xfrm>
          <a:custGeom>
            <a:avLst/>
            <a:gdLst>
              <a:gd name="connsiteX0" fmla="*/ 0 w 2644727"/>
              <a:gd name="connsiteY0" fmla="*/ 0 h 4937982"/>
              <a:gd name="connsiteX1" fmla="*/ 2644727 w 2644727"/>
              <a:gd name="connsiteY1" fmla="*/ 0 h 4937982"/>
              <a:gd name="connsiteX2" fmla="*/ 2644727 w 2644727"/>
              <a:gd name="connsiteY2" fmla="*/ 4937982 h 4937982"/>
              <a:gd name="connsiteX3" fmla="*/ 0 w 2644727"/>
              <a:gd name="connsiteY3" fmla="*/ 4937982 h 4937982"/>
            </a:gdLst>
            <a:ahLst/>
            <a:cxnLst>
              <a:cxn ang="0">
                <a:pos x="connsiteX0" y="connsiteY0"/>
              </a:cxn>
              <a:cxn ang="0">
                <a:pos x="connsiteX1" y="connsiteY1"/>
              </a:cxn>
              <a:cxn ang="0">
                <a:pos x="connsiteX2" y="connsiteY2"/>
              </a:cxn>
              <a:cxn ang="0">
                <a:pos x="connsiteX3" y="connsiteY3"/>
              </a:cxn>
            </a:cxnLst>
            <a:rect l="l" t="t" r="r" b="b"/>
            <a:pathLst>
              <a:path w="2644727" h="4937982">
                <a:moveTo>
                  <a:pt x="0" y="0"/>
                </a:moveTo>
                <a:lnTo>
                  <a:pt x="2644727" y="0"/>
                </a:lnTo>
                <a:lnTo>
                  <a:pt x="2644727" y="4937982"/>
                </a:lnTo>
                <a:lnTo>
                  <a:pt x="0" y="493798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698525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5984964-7470-458F-9D30-D91F7C7353FE}"/>
              </a:ext>
            </a:extLst>
          </p:cNvPr>
          <p:cNvSpPr>
            <a:spLocks noGrp="1"/>
          </p:cNvSpPr>
          <p:nvPr>
            <p:ph type="pic" sz="quarter" idx="17"/>
          </p:nvPr>
        </p:nvSpPr>
        <p:spPr>
          <a:xfrm>
            <a:off x="1" y="4520786"/>
            <a:ext cx="2667682" cy="2337215"/>
          </a:xfrm>
          <a:custGeom>
            <a:avLst/>
            <a:gdLst>
              <a:gd name="connsiteX0" fmla="*/ 0 w 2667682"/>
              <a:gd name="connsiteY0" fmla="*/ 0 h 2337215"/>
              <a:gd name="connsiteX1" fmla="*/ 2667682 w 2667682"/>
              <a:gd name="connsiteY1" fmla="*/ 0 h 2337215"/>
              <a:gd name="connsiteX2" fmla="*/ 2667682 w 2667682"/>
              <a:gd name="connsiteY2" fmla="*/ 2337215 h 2337215"/>
              <a:gd name="connsiteX3" fmla="*/ 0 w 2667682"/>
              <a:gd name="connsiteY3" fmla="*/ 2337215 h 2337215"/>
            </a:gdLst>
            <a:ahLst/>
            <a:cxnLst>
              <a:cxn ang="0">
                <a:pos x="connsiteX0" y="connsiteY0"/>
              </a:cxn>
              <a:cxn ang="0">
                <a:pos x="connsiteX1" y="connsiteY1"/>
              </a:cxn>
              <a:cxn ang="0">
                <a:pos x="connsiteX2" y="connsiteY2"/>
              </a:cxn>
              <a:cxn ang="0">
                <a:pos x="connsiteX3" y="connsiteY3"/>
              </a:cxn>
            </a:cxnLst>
            <a:rect l="l" t="t" r="r" b="b"/>
            <a:pathLst>
              <a:path w="2667682" h="2337215">
                <a:moveTo>
                  <a:pt x="0" y="0"/>
                </a:moveTo>
                <a:lnTo>
                  <a:pt x="2667682" y="0"/>
                </a:lnTo>
                <a:lnTo>
                  <a:pt x="2667682" y="2337215"/>
                </a:lnTo>
                <a:lnTo>
                  <a:pt x="0" y="2337215"/>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54618FFD-12C6-4A9D-8029-4A86B8CD25C9}"/>
              </a:ext>
            </a:extLst>
          </p:cNvPr>
          <p:cNvSpPr>
            <a:spLocks noGrp="1"/>
          </p:cNvSpPr>
          <p:nvPr>
            <p:ph type="pic" sz="quarter" idx="18"/>
          </p:nvPr>
        </p:nvSpPr>
        <p:spPr>
          <a:xfrm>
            <a:off x="9505384" y="1709843"/>
            <a:ext cx="1975416" cy="2694821"/>
          </a:xfrm>
          <a:custGeom>
            <a:avLst/>
            <a:gdLst>
              <a:gd name="connsiteX0" fmla="*/ 0 w 1975416"/>
              <a:gd name="connsiteY0" fmla="*/ 0 h 2694821"/>
              <a:gd name="connsiteX1" fmla="*/ 1975416 w 1975416"/>
              <a:gd name="connsiteY1" fmla="*/ 0 h 2694821"/>
              <a:gd name="connsiteX2" fmla="*/ 1975416 w 1975416"/>
              <a:gd name="connsiteY2" fmla="*/ 2694821 h 2694821"/>
              <a:gd name="connsiteX3" fmla="*/ 0 w 1975416"/>
              <a:gd name="connsiteY3" fmla="*/ 2694821 h 2694821"/>
            </a:gdLst>
            <a:ahLst/>
            <a:cxnLst>
              <a:cxn ang="0">
                <a:pos x="connsiteX0" y="connsiteY0"/>
              </a:cxn>
              <a:cxn ang="0">
                <a:pos x="connsiteX1" y="connsiteY1"/>
              </a:cxn>
              <a:cxn ang="0">
                <a:pos x="connsiteX2" y="connsiteY2"/>
              </a:cxn>
              <a:cxn ang="0">
                <a:pos x="connsiteX3" y="connsiteY3"/>
              </a:cxn>
            </a:cxnLst>
            <a:rect l="l" t="t" r="r" b="b"/>
            <a:pathLst>
              <a:path w="1975416" h="2694821">
                <a:moveTo>
                  <a:pt x="0" y="0"/>
                </a:moveTo>
                <a:lnTo>
                  <a:pt x="1975416" y="0"/>
                </a:lnTo>
                <a:lnTo>
                  <a:pt x="1975416" y="2694821"/>
                </a:lnTo>
                <a:lnTo>
                  <a:pt x="0" y="269482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799979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4253644-8F3F-425C-B1D9-6F6FFD458CF4}"/>
              </a:ext>
            </a:extLst>
          </p:cNvPr>
          <p:cNvSpPr>
            <a:spLocks noGrp="1"/>
          </p:cNvSpPr>
          <p:nvPr>
            <p:ph type="pic" sz="quarter" idx="18"/>
          </p:nvPr>
        </p:nvSpPr>
        <p:spPr>
          <a:xfrm>
            <a:off x="5370285" y="1325337"/>
            <a:ext cx="2481944" cy="4207326"/>
          </a:xfrm>
          <a:custGeom>
            <a:avLst/>
            <a:gdLst>
              <a:gd name="connsiteX0" fmla="*/ 0 w 2481944"/>
              <a:gd name="connsiteY0" fmla="*/ 0 h 4207326"/>
              <a:gd name="connsiteX1" fmla="*/ 2481944 w 2481944"/>
              <a:gd name="connsiteY1" fmla="*/ 0 h 4207326"/>
              <a:gd name="connsiteX2" fmla="*/ 2481944 w 2481944"/>
              <a:gd name="connsiteY2" fmla="*/ 4207326 h 4207326"/>
              <a:gd name="connsiteX3" fmla="*/ 0 w 2481944"/>
              <a:gd name="connsiteY3" fmla="*/ 4207326 h 4207326"/>
            </a:gdLst>
            <a:ahLst/>
            <a:cxnLst>
              <a:cxn ang="0">
                <a:pos x="connsiteX0" y="connsiteY0"/>
              </a:cxn>
              <a:cxn ang="0">
                <a:pos x="connsiteX1" y="connsiteY1"/>
              </a:cxn>
              <a:cxn ang="0">
                <a:pos x="connsiteX2" y="connsiteY2"/>
              </a:cxn>
              <a:cxn ang="0">
                <a:pos x="connsiteX3" y="connsiteY3"/>
              </a:cxn>
            </a:cxnLst>
            <a:rect l="l" t="t" r="r" b="b"/>
            <a:pathLst>
              <a:path w="2481944" h="4207326">
                <a:moveTo>
                  <a:pt x="0" y="0"/>
                </a:moveTo>
                <a:lnTo>
                  <a:pt x="2481944" y="0"/>
                </a:lnTo>
                <a:lnTo>
                  <a:pt x="2481944" y="4207326"/>
                </a:lnTo>
                <a:lnTo>
                  <a:pt x="0" y="4207326"/>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01B90400-0C95-4906-9ABE-1613DC8DBB4D}"/>
              </a:ext>
            </a:extLst>
          </p:cNvPr>
          <p:cNvSpPr>
            <a:spLocks noGrp="1"/>
          </p:cNvSpPr>
          <p:nvPr>
            <p:ph type="pic" sz="quarter" idx="19"/>
          </p:nvPr>
        </p:nvSpPr>
        <p:spPr>
          <a:xfrm>
            <a:off x="8034027" y="1325337"/>
            <a:ext cx="2213058" cy="2018772"/>
          </a:xfrm>
          <a:custGeom>
            <a:avLst/>
            <a:gdLst>
              <a:gd name="connsiteX0" fmla="*/ 0 w 2213058"/>
              <a:gd name="connsiteY0" fmla="*/ 0 h 2018772"/>
              <a:gd name="connsiteX1" fmla="*/ 2213058 w 2213058"/>
              <a:gd name="connsiteY1" fmla="*/ 0 h 2018772"/>
              <a:gd name="connsiteX2" fmla="*/ 2213058 w 2213058"/>
              <a:gd name="connsiteY2" fmla="*/ 2018772 h 2018772"/>
              <a:gd name="connsiteX3" fmla="*/ 0 w 2213058"/>
              <a:gd name="connsiteY3" fmla="*/ 2018772 h 2018772"/>
            </a:gdLst>
            <a:ahLst/>
            <a:cxnLst>
              <a:cxn ang="0">
                <a:pos x="connsiteX0" y="connsiteY0"/>
              </a:cxn>
              <a:cxn ang="0">
                <a:pos x="connsiteX1" y="connsiteY1"/>
              </a:cxn>
              <a:cxn ang="0">
                <a:pos x="connsiteX2" y="connsiteY2"/>
              </a:cxn>
              <a:cxn ang="0">
                <a:pos x="connsiteX3" y="connsiteY3"/>
              </a:cxn>
            </a:cxnLst>
            <a:rect l="l" t="t" r="r" b="b"/>
            <a:pathLst>
              <a:path w="2213058" h="2018772">
                <a:moveTo>
                  <a:pt x="0" y="0"/>
                </a:moveTo>
                <a:lnTo>
                  <a:pt x="2213058" y="0"/>
                </a:lnTo>
                <a:lnTo>
                  <a:pt x="2213058" y="2018772"/>
                </a:lnTo>
                <a:lnTo>
                  <a:pt x="0" y="201877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CDE2DBA8-9CA6-4B53-B20F-AA9BC5C88E51}"/>
              </a:ext>
            </a:extLst>
          </p:cNvPr>
          <p:cNvSpPr>
            <a:spLocks noGrp="1"/>
          </p:cNvSpPr>
          <p:nvPr>
            <p:ph type="pic" sz="quarter" idx="20"/>
          </p:nvPr>
        </p:nvSpPr>
        <p:spPr>
          <a:xfrm>
            <a:off x="8034027" y="3513891"/>
            <a:ext cx="2213058" cy="2018772"/>
          </a:xfrm>
          <a:custGeom>
            <a:avLst/>
            <a:gdLst>
              <a:gd name="connsiteX0" fmla="*/ 0 w 2213058"/>
              <a:gd name="connsiteY0" fmla="*/ 0 h 2018772"/>
              <a:gd name="connsiteX1" fmla="*/ 2213058 w 2213058"/>
              <a:gd name="connsiteY1" fmla="*/ 0 h 2018772"/>
              <a:gd name="connsiteX2" fmla="*/ 2213058 w 2213058"/>
              <a:gd name="connsiteY2" fmla="*/ 2018772 h 2018772"/>
              <a:gd name="connsiteX3" fmla="*/ 0 w 2213058"/>
              <a:gd name="connsiteY3" fmla="*/ 2018772 h 2018772"/>
            </a:gdLst>
            <a:ahLst/>
            <a:cxnLst>
              <a:cxn ang="0">
                <a:pos x="connsiteX0" y="connsiteY0"/>
              </a:cxn>
              <a:cxn ang="0">
                <a:pos x="connsiteX1" y="connsiteY1"/>
              </a:cxn>
              <a:cxn ang="0">
                <a:pos x="connsiteX2" y="connsiteY2"/>
              </a:cxn>
              <a:cxn ang="0">
                <a:pos x="connsiteX3" y="connsiteY3"/>
              </a:cxn>
            </a:cxnLst>
            <a:rect l="l" t="t" r="r" b="b"/>
            <a:pathLst>
              <a:path w="2213058" h="2018772">
                <a:moveTo>
                  <a:pt x="0" y="0"/>
                </a:moveTo>
                <a:lnTo>
                  <a:pt x="2213058" y="0"/>
                </a:lnTo>
                <a:lnTo>
                  <a:pt x="2213058" y="2018772"/>
                </a:lnTo>
                <a:lnTo>
                  <a:pt x="0" y="201877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4959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CDD653-B83A-4DDC-A332-F8CC2A8702E2}"/>
              </a:ext>
            </a:extLst>
          </p:cNvPr>
          <p:cNvSpPr>
            <a:spLocks noGrp="1"/>
          </p:cNvSpPr>
          <p:nvPr>
            <p:ph type="pic" sz="quarter" idx="20"/>
          </p:nvPr>
        </p:nvSpPr>
        <p:spPr>
          <a:xfrm>
            <a:off x="1672022" y="3465034"/>
            <a:ext cx="2823779" cy="2167330"/>
          </a:xfrm>
          <a:custGeom>
            <a:avLst/>
            <a:gdLst>
              <a:gd name="connsiteX0" fmla="*/ 0 w 2823779"/>
              <a:gd name="connsiteY0" fmla="*/ 0 h 2167330"/>
              <a:gd name="connsiteX1" fmla="*/ 2823779 w 2823779"/>
              <a:gd name="connsiteY1" fmla="*/ 0 h 2167330"/>
              <a:gd name="connsiteX2" fmla="*/ 2823779 w 2823779"/>
              <a:gd name="connsiteY2" fmla="*/ 2167330 h 2167330"/>
              <a:gd name="connsiteX3" fmla="*/ 0 w 2823779"/>
              <a:gd name="connsiteY3" fmla="*/ 2167330 h 2167330"/>
            </a:gdLst>
            <a:ahLst/>
            <a:cxnLst>
              <a:cxn ang="0">
                <a:pos x="connsiteX0" y="connsiteY0"/>
              </a:cxn>
              <a:cxn ang="0">
                <a:pos x="connsiteX1" y="connsiteY1"/>
              </a:cxn>
              <a:cxn ang="0">
                <a:pos x="connsiteX2" y="connsiteY2"/>
              </a:cxn>
              <a:cxn ang="0">
                <a:pos x="connsiteX3" y="connsiteY3"/>
              </a:cxn>
            </a:cxnLst>
            <a:rect l="l" t="t" r="r" b="b"/>
            <a:pathLst>
              <a:path w="2823779" h="2167330">
                <a:moveTo>
                  <a:pt x="0" y="0"/>
                </a:moveTo>
                <a:lnTo>
                  <a:pt x="2823779" y="0"/>
                </a:lnTo>
                <a:lnTo>
                  <a:pt x="2823779" y="2167330"/>
                </a:lnTo>
                <a:lnTo>
                  <a:pt x="0" y="216733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4C5DCC34-B01A-4DE6-A959-7FFAD2C1586D}"/>
              </a:ext>
            </a:extLst>
          </p:cNvPr>
          <p:cNvSpPr>
            <a:spLocks noGrp="1"/>
          </p:cNvSpPr>
          <p:nvPr>
            <p:ph type="pic" sz="quarter" idx="21"/>
          </p:nvPr>
        </p:nvSpPr>
        <p:spPr>
          <a:xfrm>
            <a:off x="4684111" y="3465034"/>
            <a:ext cx="2823779" cy="2167330"/>
          </a:xfrm>
          <a:custGeom>
            <a:avLst/>
            <a:gdLst>
              <a:gd name="connsiteX0" fmla="*/ 0 w 2823779"/>
              <a:gd name="connsiteY0" fmla="*/ 0 h 2167330"/>
              <a:gd name="connsiteX1" fmla="*/ 2823779 w 2823779"/>
              <a:gd name="connsiteY1" fmla="*/ 0 h 2167330"/>
              <a:gd name="connsiteX2" fmla="*/ 2823779 w 2823779"/>
              <a:gd name="connsiteY2" fmla="*/ 2167330 h 2167330"/>
              <a:gd name="connsiteX3" fmla="*/ 0 w 2823779"/>
              <a:gd name="connsiteY3" fmla="*/ 2167330 h 2167330"/>
            </a:gdLst>
            <a:ahLst/>
            <a:cxnLst>
              <a:cxn ang="0">
                <a:pos x="connsiteX0" y="connsiteY0"/>
              </a:cxn>
              <a:cxn ang="0">
                <a:pos x="connsiteX1" y="connsiteY1"/>
              </a:cxn>
              <a:cxn ang="0">
                <a:pos x="connsiteX2" y="connsiteY2"/>
              </a:cxn>
              <a:cxn ang="0">
                <a:pos x="connsiteX3" y="connsiteY3"/>
              </a:cxn>
            </a:cxnLst>
            <a:rect l="l" t="t" r="r" b="b"/>
            <a:pathLst>
              <a:path w="2823779" h="2167330">
                <a:moveTo>
                  <a:pt x="0" y="0"/>
                </a:moveTo>
                <a:lnTo>
                  <a:pt x="2823779" y="0"/>
                </a:lnTo>
                <a:lnTo>
                  <a:pt x="2823779" y="2167330"/>
                </a:lnTo>
                <a:lnTo>
                  <a:pt x="0" y="216733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4F04BC23-A667-46A5-BA14-2EBF81FB2DE1}"/>
              </a:ext>
            </a:extLst>
          </p:cNvPr>
          <p:cNvSpPr>
            <a:spLocks noGrp="1"/>
          </p:cNvSpPr>
          <p:nvPr>
            <p:ph type="pic" sz="quarter" idx="22"/>
          </p:nvPr>
        </p:nvSpPr>
        <p:spPr>
          <a:xfrm>
            <a:off x="7696201" y="3465034"/>
            <a:ext cx="2823779" cy="2167330"/>
          </a:xfrm>
          <a:custGeom>
            <a:avLst/>
            <a:gdLst>
              <a:gd name="connsiteX0" fmla="*/ 0 w 2823779"/>
              <a:gd name="connsiteY0" fmla="*/ 0 h 2167330"/>
              <a:gd name="connsiteX1" fmla="*/ 2823779 w 2823779"/>
              <a:gd name="connsiteY1" fmla="*/ 0 h 2167330"/>
              <a:gd name="connsiteX2" fmla="*/ 2823779 w 2823779"/>
              <a:gd name="connsiteY2" fmla="*/ 2167330 h 2167330"/>
              <a:gd name="connsiteX3" fmla="*/ 0 w 2823779"/>
              <a:gd name="connsiteY3" fmla="*/ 2167330 h 2167330"/>
            </a:gdLst>
            <a:ahLst/>
            <a:cxnLst>
              <a:cxn ang="0">
                <a:pos x="connsiteX0" y="connsiteY0"/>
              </a:cxn>
              <a:cxn ang="0">
                <a:pos x="connsiteX1" y="connsiteY1"/>
              </a:cxn>
              <a:cxn ang="0">
                <a:pos x="connsiteX2" y="connsiteY2"/>
              </a:cxn>
              <a:cxn ang="0">
                <a:pos x="connsiteX3" y="connsiteY3"/>
              </a:cxn>
            </a:cxnLst>
            <a:rect l="l" t="t" r="r" b="b"/>
            <a:pathLst>
              <a:path w="2823779" h="2167330">
                <a:moveTo>
                  <a:pt x="0" y="0"/>
                </a:moveTo>
                <a:lnTo>
                  <a:pt x="2823779" y="0"/>
                </a:lnTo>
                <a:lnTo>
                  <a:pt x="2823779" y="2167330"/>
                </a:lnTo>
                <a:lnTo>
                  <a:pt x="0" y="216733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567104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3EF204-E4A2-4BFD-BACA-9316FEE0688B}"/>
              </a:ext>
            </a:extLst>
          </p:cNvPr>
          <p:cNvSpPr>
            <a:spLocks noGrp="1"/>
          </p:cNvSpPr>
          <p:nvPr>
            <p:ph type="pic" sz="quarter" idx="20"/>
          </p:nvPr>
        </p:nvSpPr>
        <p:spPr>
          <a:xfrm>
            <a:off x="7736989" y="3853801"/>
            <a:ext cx="2901982" cy="1766729"/>
          </a:xfrm>
          <a:custGeom>
            <a:avLst/>
            <a:gdLst>
              <a:gd name="connsiteX0" fmla="*/ 0 w 2901982"/>
              <a:gd name="connsiteY0" fmla="*/ 0 h 1766729"/>
              <a:gd name="connsiteX1" fmla="*/ 2901982 w 2901982"/>
              <a:gd name="connsiteY1" fmla="*/ 0 h 1766729"/>
              <a:gd name="connsiteX2" fmla="*/ 2901982 w 2901982"/>
              <a:gd name="connsiteY2" fmla="*/ 1766729 h 1766729"/>
              <a:gd name="connsiteX3" fmla="*/ 0 w 2901982"/>
              <a:gd name="connsiteY3" fmla="*/ 1766729 h 1766729"/>
            </a:gdLst>
            <a:ahLst/>
            <a:cxnLst>
              <a:cxn ang="0">
                <a:pos x="connsiteX0" y="connsiteY0"/>
              </a:cxn>
              <a:cxn ang="0">
                <a:pos x="connsiteX1" y="connsiteY1"/>
              </a:cxn>
              <a:cxn ang="0">
                <a:pos x="connsiteX2" y="connsiteY2"/>
              </a:cxn>
              <a:cxn ang="0">
                <a:pos x="connsiteX3" y="connsiteY3"/>
              </a:cxn>
            </a:cxnLst>
            <a:rect l="l" t="t" r="r" b="b"/>
            <a:pathLst>
              <a:path w="2901982" h="1766729">
                <a:moveTo>
                  <a:pt x="0" y="0"/>
                </a:moveTo>
                <a:lnTo>
                  <a:pt x="2901982" y="0"/>
                </a:lnTo>
                <a:lnTo>
                  <a:pt x="2901982" y="1766729"/>
                </a:lnTo>
                <a:lnTo>
                  <a:pt x="0" y="1766729"/>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9" name="Picture Placeholder 8">
            <a:extLst>
              <a:ext uri="{FF2B5EF4-FFF2-40B4-BE49-F238E27FC236}">
                <a16:creationId xmlns:a16="http://schemas.microsoft.com/office/drawing/2014/main" id="{68CAB47A-65DD-48A0-BBE2-0295A1334489}"/>
              </a:ext>
            </a:extLst>
          </p:cNvPr>
          <p:cNvSpPr>
            <a:spLocks noGrp="1"/>
          </p:cNvSpPr>
          <p:nvPr>
            <p:ph type="pic" sz="quarter" idx="21"/>
          </p:nvPr>
        </p:nvSpPr>
        <p:spPr>
          <a:xfrm>
            <a:off x="4594646" y="3853801"/>
            <a:ext cx="2901982" cy="1766729"/>
          </a:xfrm>
          <a:custGeom>
            <a:avLst/>
            <a:gdLst>
              <a:gd name="connsiteX0" fmla="*/ 0 w 2901982"/>
              <a:gd name="connsiteY0" fmla="*/ 0 h 1766729"/>
              <a:gd name="connsiteX1" fmla="*/ 2901982 w 2901982"/>
              <a:gd name="connsiteY1" fmla="*/ 0 h 1766729"/>
              <a:gd name="connsiteX2" fmla="*/ 2901982 w 2901982"/>
              <a:gd name="connsiteY2" fmla="*/ 1766729 h 1766729"/>
              <a:gd name="connsiteX3" fmla="*/ 0 w 2901982"/>
              <a:gd name="connsiteY3" fmla="*/ 1766729 h 1766729"/>
            </a:gdLst>
            <a:ahLst/>
            <a:cxnLst>
              <a:cxn ang="0">
                <a:pos x="connsiteX0" y="connsiteY0"/>
              </a:cxn>
              <a:cxn ang="0">
                <a:pos x="connsiteX1" y="connsiteY1"/>
              </a:cxn>
              <a:cxn ang="0">
                <a:pos x="connsiteX2" y="connsiteY2"/>
              </a:cxn>
              <a:cxn ang="0">
                <a:pos x="connsiteX3" y="connsiteY3"/>
              </a:cxn>
            </a:cxnLst>
            <a:rect l="l" t="t" r="r" b="b"/>
            <a:pathLst>
              <a:path w="2901982" h="1766729">
                <a:moveTo>
                  <a:pt x="0" y="0"/>
                </a:moveTo>
                <a:lnTo>
                  <a:pt x="2901982" y="0"/>
                </a:lnTo>
                <a:lnTo>
                  <a:pt x="2901982" y="1766729"/>
                </a:lnTo>
                <a:lnTo>
                  <a:pt x="0" y="1766729"/>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1" name="Picture Placeholder 10">
            <a:extLst>
              <a:ext uri="{FF2B5EF4-FFF2-40B4-BE49-F238E27FC236}">
                <a16:creationId xmlns:a16="http://schemas.microsoft.com/office/drawing/2014/main" id="{2B01EF6C-7FE7-493B-AA8E-C4BD80163961}"/>
              </a:ext>
            </a:extLst>
          </p:cNvPr>
          <p:cNvSpPr>
            <a:spLocks noGrp="1"/>
          </p:cNvSpPr>
          <p:nvPr>
            <p:ph type="pic" sz="quarter" idx="22"/>
          </p:nvPr>
        </p:nvSpPr>
        <p:spPr>
          <a:xfrm>
            <a:off x="1553030" y="1237471"/>
            <a:ext cx="2801257" cy="4383058"/>
          </a:xfrm>
          <a:custGeom>
            <a:avLst/>
            <a:gdLst>
              <a:gd name="connsiteX0" fmla="*/ 0 w 2801257"/>
              <a:gd name="connsiteY0" fmla="*/ 0 h 4383058"/>
              <a:gd name="connsiteX1" fmla="*/ 2801257 w 2801257"/>
              <a:gd name="connsiteY1" fmla="*/ 0 h 4383058"/>
              <a:gd name="connsiteX2" fmla="*/ 2801257 w 2801257"/>
              <a:gd name="connsiteY2" fmla="*/ 4383058 h 4383058"/>
              <a:gd name="connsiteX3" fmla="*/ 0 w 2801257"/>
              <a:gd name="connsiteY3" fmla="*/ 4383058 h 4383058"/>
            </a:gdLst>
            <a:ahLst/>
            <a:cxnLst>
              <a:cxn ang="0">
                <a:pos x="connsiteX0" y="connsiteY0"/>
              </a:cxn>
              <a:cxn ang="0">
                <a:pos x="connsiteX1" y="connsiteY1"/>
              </a:cxn>
              <a:cxn ang="0">
                <a:pos x="connsiteX2" y="connsiteY2"/>
              </a:cxn>
              <a:cxn ang="0">
                <a:pos x="connsiteX3" y="connsiteY3"/>
              </a:cxn>
            </a:cxnLst>
            <a:rect l="l" t="t" r="r" b="b"/>
            <a:pathLst>
              <a:path w="2801257" h="4383058">
                <a:moveTo>
                  <a:pt x="0" y="0"/>
                </a:moveTo>
                <a:lnTo>
                  <a:pt x="2801257" y="0"/>
                </a:lnTo>
                <a:lnTo>
                  <a:pt x="2801257" y="4383058"/>
                </a:lnTo>
                <a:lnTo>
                  <a:pt x="0" y="438305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62426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1FB18CC-3C40-412B-8165-4BB7FBD91F9D}"/>
              </a:ext>
            </a:extLst>
          </p:cNvPr>
          <p:cNvSpPr>
            <a:spLocks noGrp="1"/>
          </p:cNvSpPr>
          <p:nvPr>
            <p:ph type="pic" sz="quarter" idx="22"/>
          </p:nvPr>
        </p:nvSpPr>
        <p:spPr>
          <a:xfrm>
            <a:off x="6697245" y="0"/>
            <a:ext cx="5494757" cy="6858000"/>
          </a:xfrm>
          <a:custGeom>
            <a:avLst/>
            <a:gdLst>
              <a:gd name="connsiteX0" fmla="*/ 0 w 5494757"/>
              <a:gd name="connsiteY0" fmla="*/ 0 h 6858000"/>
              <a:gd name="connsiteX1" fmla="*/ 5494757 w 5494757"/>
              <a:gd name="connsiteY1" fmla="*/ 0 h 6858000"/>
              <a:gd name="connsiteX2" fmla="*/ 5494757 w 5494757"/>
              <a:gd name="connsiteY2" fmla="*/ 6858000 h 6858000"/>
              <a:gd name="connsiteX3" fmla="*/ 0 w 549475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94757" h="6858000">
                <a:moveTo>
                  <a:pt x="0" y="0"/>
                </a:moveTo>
                <a:lnTo>
                  <a:pt x="5494757" y="0"/>
                </a:lnTo>
                <a:lnTo>
                  <a:pt x="5494757"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0" name="Picture Placeholder 9">
            <a:extLst>
              <a:ext uri="{FF2B5EF4-FFF2-40B4-BE49-F238E27FC236}">
                <a16:creationId xmlns:a16="http://schemas.microsoft.com/office/drawing/2014/main" id="{C8077832-A92E-4991-BA55-E3F8A07D1195}"/>
              </a:ext>
            </a:extLst>
          </p:cNvPr>
          <p:cNvSpPr>
            <a:spLocks noGrp="1"/>
          </p:cNvSpPr>
          <p:nvPr>
            <p:ph type="pic" sz="quarter" idx="23"/>
          </p:nvPr>
        </p:nvSpPr>
        <p:spPr>
          <a:xfrm>
            <a:off x="5573161" y="1131404"/>
            <a:ext cx="2248169" cy="1446848"/>
          </a:xfrm>
          <a:custGeom>
            <a:avLst/>
            <a:gdLst>
              <a:gd name="connsiteX0" fmla="*/ 0 w 2248169"/>
              <a:gd name="connsiteY0" fmla="*/ 0 h 1446848"/>
              <a:gd name="connsiteX1" fmla="*/ 2248169 w 2248169"/>
              <a:gd name="connsiteY1" fmla="*/ 0 h 1446848"/>
              <a:gd name="connsiteX2" fmla="*/ 2248169 w 2248169"/>
              <a:gd name="connsiteY2" fmla="*/ 1446848 h 1446848"/>
              <a:gd name="connsiteX3" fmla="*/ 0 w 2248169"/>
              <a:gd name="connsiteY3" fmla="*/ 1446848 h 1446848"/>
            </a:gdLst>
            <a:ahLst/>
            <a:cxnLst>
              <a:cxn ang="0">
                <a:pos x="connsiteX0" y="connsiteY0"/>
              </a:cxn>
              <a:cxn ang="0">
                <a:pos x="connsiteX1" y="connsiteY1"/>
              </a:cxn>
              <a:cxn ang="0">
                <a:pos x="connsiteX2" y="connsiteY2"/>
              </a:cxn>
              <a:cxn ang="0">
                <a:pos x="connsiteX3" y="connsiteY3"/>
              </a:cxn>
            </a:cxnLst>
            <a:rect l="l" t="t" r="r" b="b"/>
            <a:pathLst>
              <a:path w="2248169" h="1446848">
                <a:moveTo>
                  <a:pt x="0" y="0"/>
                </a:moveTo>
                <a:lnTo>
                  <a:pt x="2248169" y="0"/>
                </a:lnTo>
                <a:lnTo>
                  <a:pt x="2248169" y="1446848"/>
                </a:lnTo>
                <a:lnTo>
                  <a:pt x="0" y="144684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2" name="Picture Placeholder 11">
            <a:extLst>
              <a:ext uri="{FF2B5EF4-FFF2-40B4-BE49-F238E27FC236}">
                <a16:creationId xmlns:a16="http://schemas.microsoft.com/office/drawing/2014/main" id="{7E69D8EA-4584-4B77-B23F-701D6006D174}"/>
              </a:ext>
            </a:extLst>
          </p:cNvPr>
          <p:cNvSpPr>
            <a:spLocks noGrp="1"/>
          </p:cNvSpPr>
          <p:nvPr>
            <p:ph type="pic" sz="quarter" idx="24"/>
          </p:nvPr>
        </p:nvSpPr>
        <p:spPr>
          <a:xfrm>
            <a:off x="5573161" y="2705575"/>
            <a:ext cx="2248169" cy="1446848"/>
          </a:xfrm>
          <a:custGeom>
            <a:avLst/>
            <a:gdLst>
              <a:gd name="connsiteX0" fmla="*/ 0 w 2248169"/>
              <a:gd name="connsiteY0" fmla="*/ 0 h 1446848"/>
              <a:gd name="connsiteX1" fmla="*/ 2248169 w 2248169"/>
              <a:gd name="connsiteY1" fmla="*/ 0 h 1446848"/>
              <a:gd name="connsiteX2" fmla="*/ 2248169 w 2248169"/>
              <a:gd name="connsiteY2" fmla="*/ 1446848 h 1446848"/>
              <a:gd name="connsiteX3" fmla="*/ 0 w 2248169"/>
              <a:gd name="connsiteY3" fmla="*/ 1446848 h 1446848"/>
            </a:gdLst>
            <a:ahLst/>
            <a:cxnLst>
              <a:cxn ang="0">
                <a:pos x="connsiteX0" y="connsiteY0"/>
              </a:cxn>
              <a:cxn ang="0">
                <a:pos x="connsiteX1" y="connsiteY1"/>
              </a:cxn>
              <a:cxn ang="0">
                <a:pos x="connsiteX2" y="connsiteY2"/>
              </a:cxn>
              <a:cxn ang="0">
                <a:pos x="connsiteX3" y="connsiteY3"/>
              </a:cxn>
            </a:cxnLst>
            <a:rect l="l" t="t" r="r" b="b"/>
            <a:pathLst>
              <a:path w="2248169" h="1446848">
                <a:moveTo>
                  <a:pt x="0" y="0"/>
                </a:moveTo>
                <a:lnTo>
                  <a:pt x="2248169" y="0"/>
                </a:lnTo>
                <a:lnTo>
                  <a:pt x="2248169" y="1446848"/>
                </a:lnTo>
                <a:lnTo>
                  <a:pt x="0" y="144684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14" name="Picture Placeholder 13">
            <a:extLst>
              <a:ext uri="{FF2B5EF4-FFF2-40B4-BE49-F238E27FC236}">
                <a16:creationId xmlns:a16="http://schemas.microsoft.com/office/drawing/2014/main" id="{4544E98A-851A-4120-A7DD-DC3764CE81D9}"/>
              </a:ext>
            </a:extLst>
          </p:cNvPr>
          <p:cNvSpPr>
            <a:spLocks noGrp="1"/>
          </p:cNvSpPr>
          <p:nvPr>
            <p:ph type="pic" sz="quarter" idx="25"/>
          </p:nvPr>
        </p:nvSpPr>
        <p:spPr>
          <a:xfrm>
            <a:off x="5573161" y="4279747"/>
            <a:ext cx="2248169" cy="1446848"/>
          </a:xfrm>
          <a:custGeom>
            <a:avLst/>
            <a:gdLst>
              <a:gd name="connsiteX0" fmla="*/ 0 w 2248169"/>
              <a:gd name="connsiteY0" fmla="*/ 0 h 1446848"/>
              <a:gd name="connsiteX1" fmla="*/ 2248169 w 2248169"/>
              <a:gd name="connsiteY1" fmla="*/ 0 h 1446848"/>
              <a:gd name="connsiteX2" fmla="*/ 2248169 w 2248169"/>
              <a:gd name="connsiteY2" fmla="*/ 1446848 h 1446848"/>
              <a:gd name="connsiteX3" fmla="*/ 0 w 2248169"/>
              <a:gd name="connsiteY3" fmla="*/ 1446848 h 1446848"/>
            </a:gdLst>
            <a:ahLst/>
            <a:cxnLst>
              <a:cxn ang="0">
                <a:pos x="connsiteX0" y="connsiteY0"/>
              </a:cxn>
              <a:cxn ang="0">
                <a:pos x="connsiteX1" y="connsiteY1"/>
              </a:cxn>
              <a:cxn ang="0">
                <a:pos x="connsiteX2" y="connsiteY2"/>
              </a:cxn>
              <a:cxn ang="0">
                <a:pos x="connsiteX3" y="connsiteY3"/>
              </a:cxn>
            </a:cxnLst>
            <a:rect l="l" t="t" r="r" b="b"/>
            <a:pathLst>
              <a:path w="2248169" h="1446848">
                <a:moveTo>
                  <a:pt x="0" y="0"/>
                </a:moveTo>
                <a:lnTo>
                  <a:pt x="2248169" y="0"/>
                </a:lnTo>
                <a:lnTo>
                  <a:pt x="2248169" y="1446848"/>
                </a:lnTo>
                <a:lnTo>
                  <a:pt x="0" y="144684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5377221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EC7A6A3-19C4-4B9A-AE0A-D5B310CBD790}"/>
              </a:ext>
            </a:extLst>
          </p:cNvPr>
          <p:cNvSpPr>
            <a:spLocks noGrp="1"/>
          </p:cNvSpPr>
          <p:nvPr>
            <p:ph type="pic" sz="quarter" idx="22"/>
          </p:nvPr>
        </p:nvSpPr>
        <p:spPr>
          <a:xfrm>
            <a:off x="7228114" y="711098"/>
            <a:ext cx="3097631" cy="4455984"/>
          </a:xfrm>
          <a:custGeom>
            <a:avLst/>
            <a:gdLst>
              <a:gd name="connsiteX0" fmla="*/ 0 w 3097631"/>
              <a:gd name="connsiteY0" fmla="*/ 0 h 4455984"/>
              <a:gd name="connsiteX1" fmla="*/ 3097631 w 3097631"/>
              <a:gd name="connsiteY1" fmla="*/ 0 h 4455984"/>
              <a:gd name="connsiteX2" fmla="*/ 3097631 w 3097631"/>
              <a:gd name="connsiteY2" fmla="*/ 4455984 h 4455984"/>
              <a:gd name="connsiteX3" fmla="*/ 0 w 3097631"/>
              <a:gd name="connsiteY3" fmla="*/ 4455984 h 4455984"/>
            </a:gdLst>
            <a:ahLst/>
            <a:cxnLst>
              <a:cxn ang="0">
                <a:pos x="connsiteX0" y="connsiteY0"/>
              </a:cxn>
              <a:cxn ang="0">
                <a:pos x="connsiteX1" y="connsiteY1"/>
              </a:cxn>
              <a:cxn ang="0">
                <a:pos x="connsiteX2" y="connsiteY2"/>
              </a:cxn>
              <a:cxn ang="0">
                <a:pos x="connsiteX3" y="connsiteY3"/>
              </a:cxn>
            </a:cxnLst>
            <a:rect l="l" t="t" r="r" b="b"/>
            <a:pathLst>
              <a:path w="3097631" h="4455984">
                <a:moveTo>
                  <a:pt x="0" y="0"/>
                </a:moveTo>
                <a:lnTo>
                  <a:pt x="3097631" y="0"/>
                </a:lnTo>
                <a:lnTo>
                  <a:pt x="3097631" y="4455984"/>
                </a:lnTo>
                <a:lnTo>
                  <a:pt x="0" y="4455984"/>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6300561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B3ED316-F2EA-4E3D-895D-70AAF6B3921C}"/>
              </a:ext>
            </a:extLst>
          </p:cNvPr>
          <p:cNvSpPr>
            <a:spLocks noGrp="1"/>
          </p:cNvSpPr>
          <p:nvPr>
            <p:ph type="pic" sz="quarter" idx="22"/>
          </p:nvPr>
        </p:nvSpPr>
        <p:spPr>
          <a:xfrm>
            <a:off x="1175657" y="2125899"/>
            <a:ext cx="3309257" cy="3619964"/>
          </a:xfrm>
          <a:custGeom>
            <a:avLst/>
            <a:gdLst>
              <a:gd name="connsiteX0" fmla="*/ 0 w 3309257"/>
              <a:gd name="connsiteY0" fmla="*/ 0 h 3619964"/>
              <a:gd name="connsiteX1" fmla="*/ 3309257 w 3309257"/>
              <a:gd name="connsiteY1" fmla="*/ 0 h 3619964"/>
              <a:gd name="connsiteX2" fmla="*/ 3309257 w 3309257"/>
              <a:gd name="connsiteY2" fmla="*/ 3619964 h 3619964"/>
              <a:gd name="connsiteX3" fmla="*/ 0 w 3309257"/>
              <a:gd name="connsiteY3" fmla="*/ 3619964 h 3619964"/>
            </a:gdLst>
            <a:ahLst/>
            <a:cxnLst>
              <a:cxn ang="0">
                <a:pos x="connsiteX0" y="connsiteY0"/>
              </a:cxn>
              <a:cxn ang="0">
                <a:pos x="connsiteX1" y="connsiteY1"/>
              </a:cxn>
              <a:cxn ang="0">
                <a:pos x="connsiteX2" y="connsiteY2"/>
              </a:cxn>
              <a:cxn ang="0">
                <a:pos x="connsiteX3" y="connsiteY3"/>
              </a:cxn>
            </a:cxnLst>
            <a:rect l="l" t="t" r="r" b="b"/>
            <a:pathLst>
              <a:path w="3309257" h="3619964">
                <a:moveTo>
                  <a:pt x="0" y="0"/>
                </a:moveTo>
                <a:lnTo>
                  <a:pt x="3309257" y="0"/>
                </a:lnTo>
                <a:lnTo>
                  <a:pt x="3309257" y="3619964"/>
                </a:lnTo>
                <a:lnTo>
                  <a:pt x="0" y="3619964"/>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2316543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6DC43D6-8E82-4BA2-9DF1-69EA76F9A7D7}"/>
              </a:ext>
            </a:extLst>
          </p:cNvPr>
          <p:cNvSpPr>
            <a:spLocks noGrp="1"/>
          </p:cNvSpPr>
          <p:nvPr>
            <p:ph type="pic" sz="quarter" idx="22"/>
          </p:nvPr>
        </p:nvSpPr>
        <p:spPr>
          <a:xfrm>
            <a:off x="3409176" y="2660072"/>
            <a:ext cx="3581400" cy="4197928"/>
          </a:xfrm>
          <a:custGeom>
            <a:avLst/>
            <a:gdLst>
              <a:gd name="connsiteX0" fmla="*/ 0 w 3581400"/>
              <a:gd name="connsiteY0" fmla="*/ 0 h 4197928"/>
              <a:gd name="connsiteX1" fmla="*/ 3581400 w 3581400"/>
              <a:gd name="connsiteY1" fmla="*/ 0 h 4197928"/>
              <a:gd name="connsiteX2" fmla="*/ 3581400 w 3581400"/>
              <a:gd name="connsiteY2" fmla="*/ 4197928 h 4197928"/>
              <a:gd name="connsiteX3" fmla="*/ 0 w 3581400"/>
              <a:gd name="connsiteY3" fmla="*/ 4197928 h 4197928"/>
            </a:gdLst>
            <a:ahLst/>
            <a:cxnLst>
              <a:cxn ang="0">
                <a:pos x="connsiteX0" y="connsiteY0"/>
              </a:cxn>
              <a:cxn ang="0">
                <a:pos x="connsiteX1" y="connsiteY1"/>
              </a:cxn>
              <a:cxn ang="0">
                <a:pos x="connsiteX2" y="connsiteY2"/>
              </a:cxn>
              <a:cxn ang="0">
                <a:pos x="connsiteX3" y="connsiteY3"/>
              </a:cxn>
            </a:cxnLst>
            <a:rect l="l" t="t" r="r" b="b"/>
            <a:pathLst>
              <a:path w="3581400" h="4197928">
                <a:moveTo>
                  <a:pt x="0" y="0"/>
                </a:moveTo>
                <a:lnTo>
                  <a:pt x="3581400" y="0"/>
                </a:lnTo>
                <a:lnTo>
                  <a:pt x="3581400" y="4197928"/>
                </a:lnTo>
                <a:lnTo>
                  <a:pt x="0" y="419792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8C47C61B-9BCB-4D3B-99ED-A1E252A72DAB}"/>
              </a:ext>
            </a:extLst>
          </p:cNvPr>
          <p:cNvSpPr>
            <a:spLocks noGrp="1"/>
          </p:cNvSpPr>
          <p:nvPr>
            <p:ph type="pic" sz="quarter" idx="23"/>
          </p:nvPr>
        </p:nvSpPr>
        <p:spPr>
          <a:xfrm>
            <a:off x="6133246" y="1283705"/>
            <a:ext cx="2437443" cy="2078183"/>
          </a:xfrm>
          <a:custGeom>
            <a:avLst/>
            <a:gdLst>
              <a:gd name="connsiteX0" fmla="*/ 0 w 2437443"/>
              <a:gd name="connsiteY0" fmla="*/ 0 h 2078183"/>
              <a:gd name="connsiteX1" fmla="*/ 2437443 w 2437443"/>
              <a:gd name="connsiteY1" fmla="*/ 0 h 2078183"/>
              <a:gd name="connsiteX2" fmla="*/ 2437443 w 2437443"/>
              <a:gd name="connsiteY2" fmla="*/ 2078183 h 2078183"/>
              <a:gd name="connsiteX3" fmla="*/ 0 w 2437443"/>
              <a:gd name="connsiteY3" fmla="*/ 2078183 h 2078183"/>
            </a:gdLst>
            <a:ahLst/>
            <a:cxnLst>
              <a:cxn ang="0">
                <a:pos x="connsiteX0" y="connsiteY0"/>
              </a:cxn>
              <a:cxn ang="0">
                <a:pos x="connsiteX1" y="connsiteY1"/>
              </a:cxn>
              <a:cxn ang="0">
                <a:pos x="connsiteX2" y="connsiteY2"/>
              </a:cxn>
              <a:cxn ang="0">
                <a:pos x="connsiteX3" y="connsiteY3"/>
              </a:cxn>
            </a:cxnLst>
            <a:rect l="l" t="t" r="r" b="b"/>
            <a:pathLst>
              <a:path w="2437443" h="2078183">
                <a:moveTo>
                  <a:pt x="0" y="0"/>
                </a:moveTo>
                <a:lnTo>
                  <a:pt x="2437443" y="0"/>
                </a:lnTo>
                <a:lnTo>
                  <a:pt x="2437443" y="2078183"/>
                </a:lnTo>
                <a:lnTo>
                  <a:pt x="0" y="2078183"/>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6925147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3B646CE-6A92-4567-806E-72B887F3A55B}"/>
              </a:ext>
            </a:extLst>
          </p:cNvPr>
          <p:cNvSpPr>
            <a:spLocks noGrp="1"/>
          </p:cNvSpPr>
          <p:nvPr>
            <p:ph type="pic" sz="quarter" idx="23"/>
          </p:nvPr>
        </p:nvSpPr>
        <p:spPr>
          <a:xfrm>
            <a:off x="0" y="1081593"/>
            <a:ext cx="2357792" cy="2357792"/>
          </a:xfrm>
          <a:custGeom>
            <a:avLst/>
            <a:gdLst>
              <a:gd name="connsiteX0" fmla="*/ 0 w 2357792"/>
              <a:gd name="connsiteY0" fmla="*/ 0 h 2357792"/>
              <a:gd name="connsiteX1" fmla="*/ 2357792 w 2357792"/>
              <a:gd name="connsiteY1" fmla="*/ 0 h 2357792"/>
              <a:gd name="connsiteX2" fmla="*/ 2357792 w 2357792"/>
              <a:gd name="connsiteY2" fmla="*/ 2357792 h 2357792"/>
              <a:gd name="connsiteX3" fmla="*/ 0 w 2357792"/>
              <a:gd name="connsiteY3" fmla="*/ 2357792 h 2357792"/>
            </a:gdLst>
            <a:ahLst/>
            <a:cxnLst>
              <a:cxn ang="0">
                <a:pos x="connsiteX0" y="connsiteY0"/>
              </a:cxn>
              <a:cxn ang="0">
                <a:pos x="connsiteX1" y="connsiteY1"/>
              </a:cxn>
              <a:cxn ang="0">
                <a:pos x="connsiteX2" y="connsiteY2"/>
              </a:cxn>
              <a:cxn ang="0">
                <a:pos x="connsiteX3" y="connsiteY3"/>
              </a:cxn>
            </a:cxnLst>
            <a:rect l="l" t="t" r="r" b="b"/>
            <a:pathLst>
              <a:path w="2357792" h="2357792">
                <a:moveTo>
                  <a:pt x="0" y="0"/>
                </a:moveTo>
                <a:lnTo>
                  <a:pt x="2357792" y="0"/>
                </a:lnTo>
                <a:lnTo>
                  <a:pt x="2357792" y="2357792"/>
                </a:lnTo>
                <a:lnTo>
                  <a:pt x="0" y="235779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51DD3D3B-6164-4970-AFAF-59E8DE79546E}"/>
              </a:ext>
            </a:extLst>
          </p:cNvPr>
          <p:cNvSpPr>
            <a:spLocks noGrp="1"/>
          </p:cNvSpPr>
          <p:nvPr>
            <p:ph type="pic" sz="quarter" idx="24"/>
          </p:nvPr>
        </p:nvSpPr>
        <p:spPr>
          <a:xfrm>
            <a:off x="6096000" y="3968155"/>
            <a:ext cx="2357792" cy="2357792"/>
          </a:xfrm>
          <a:custGeom>
            <a:avLst/>
            <a:gdLst>
              <a:gd name="connsiteX0" fmla="*/ 0 w 2357792"/>
              <a:gd name="connsiteY0" fmla="*/ 0 h 2357792"/>
              <a:gd name="connsiteX1" fmla="*/ 2357792 w 2357792"/>
              <a:gd name="connsiteY1" fmla="*/ 0 h 2357792"/>
              <a:gd name="connsiteX2" fmla="*/ 2357792 w 2357792"/>
              <a:gd name="connsiteY2" fmla="*/ 2357792 h 2357792"/>
              <a:gd name="connsiteX3" fmla="*/ 0 w 2357792"/>
              <a:gd name="connsiteY3" fmla="*/ 2357792 h 2357792"/>
            </a:gdLst>
            <a:ahLst/>
            <a:cxnLst>
              <a:cxn ang="0">
                <a:pos x="connsiteX0" y="connsiteY0"/>
              </a:cxn>
              <a:cxn ang="0">
                <a:pos x="connsiteX1" y="connsiteY1"/>
              </a:cxn>
              <a:cxn ang="0">
                <a:pos x="connsiteX2" y="connsiteY2"/>
              </a:cxn>
              <a:cxn ang="0">
                <a:pos x="connsiteX3" y="connsiteY3"/>
              </a:cxn>
            </a:cxnLst>
            <a:rect l="l" t="t" r="r" b="b"/>
            <a:pathLst>
              <a:path w="2357792" h="2357792">
                <a:moveTo>
                  <a:pt x="0" y="0"/>
                </a:moveTo>
                <a:lnTo>
                  <a:pt x="2357792" y="0"/>
                </a:lnTo>
                <a:lnTo>
                  <a:pt x="2357792" y="2357792"/>
                </a:lnTo>
                <a:lnTo>
                  <a:pt x="0" y="235779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4018332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A2F63B1-8145-4924-82DB-F4260486539B}"/>
              </a:ext>
            </a:extLst>
          </p:cNvPr>
          <p:cNvSpPr>
            <a:spLocks noGrp="1"/>
          </p:cNvSpPr>
          <p:nvPr>
            <p:ph type="pic" sz="quarter" idx="10"/>
          </p:nvPr>
        </p:nvSpPr>
        <p:spPr>
          <a:xfrm>
            <a:off x="1489081" y="1225635"/>
            <a:ext cx="4412343" cy="2533462"/>
          </a:xfrm>
          <a:custGeom>
            <a:avLst/>
            <a:gdLst>
              <a:gd name="connsiteX0" fmla="*/ 0 w 4412343"/>
              <a:gd name="connsiteY0" fmla="*/ 0 h 2533462"/>
              <a:gd name="connsiteX1" fmla="*/ 4412343 w 4412343"/>
              <a:gd name="connsiteY1" fmla="*/ 0 h 2533462"/>
              <a:gd name="connsiteX2" fmla="*/ 4412343 w 4412343"/>
              <a:gd name="connsiteY2" fmla="*/ 2533462 h 2533462"/>
              <a:gd name="connsiteX3" fmla="*/ 0 w 4412343"/>
              <a:gd name="connsiteY3" fmla="*/ 2533462 h 2533462"/>
            </a:gdLst>
            <a:ahLst/>
            <a:cxnLst>
              <a:cxn ang="0">
                <a:pos x="connsiteX0" y="connsiteY0"/>
              </a:cxn>
              <a:cxn ang="0">
                <a:pos x="connsiteX1" y="connsiteY1"/>
              </a:cxn>
              <a:cxn ang="0">
                <a:pos x="connsiteX2" y="connsiteY2"/>
              </a:cxn>
              <a:cxn ang="0">
                <a:pos x="connsiteX3" y="connsiteY3"/>
              </a:cxn>
            </a:cxnLst>
            <a:rect l="l" t="t" r="r" b="b"/>
            <a:pathLst>
              <a:path w="4412343" h="2533462">
                <a:moveTo>
                  <a:pt x="0" y="0"/>
                </a:moveTo>
                <a:lnTo>
                  <a:pt x="4412343" y="0"/>
                </a:lnTo>
                <a:lnTo>
                  <a:pt x="4412343" y="2533462"/>
                </a:lnTo>
                <a:lnTo>
                  <a:pt x="0" y="253346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1249200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B0E2F04-DA62-43CC-A83D-84D9CBDCFAE4}"/>
              </a:ext>
            </a:extLst>
          </p:cNvPr>
          <p:cNvSpPr>
            <a:spLocks noGrp="1"/>
          </p:cNvSpPr>
          <p:nvPr>
            <p:ph type="pic" sz="quarter" idx="23"/>
          </p:nvPr>
        </p:nvSpPr>
        <p:spPr>
          <a:xfrm>
            <a:off x="3452719" y="3889130"/>
            <a:ext cx="3971384" cy="2185242"/>
          </a:xfrm>
          <a:custGeom>
            <a:avLst/>
            <a:gdLst>
              <a:gd name="connsiteX0" fmla="*/ 0 w 3971384"/>
              <a:gd name="connsiteY0" fmla="*/ 0 h 2185242"/>
              <a:gd name="connsiteX1" fmla="*/ 3971384 w 3971384"/>
              <a:gd name="connsiteY1" fmla="*/ 0 h 2185242"/>
              <a:gd name="connsiteX2" fmla="*/ 3971384 w 3971384"/>
              <a:gd name="connsiteY2" fmla="*/ 2185242 h 2185242"/>
              <a:gd name="connsiteX3" fmla="*/ 0 w 3971384"/>
              <a:gd name="connsiteY3" fmla="*/ 2185242 h 2185242"/>
            </a:gdLst>
            <a:ahLst/>
            <a:cxnLst>
              <a:cxn ang="0">
                <a:pos x="connsiteX0" y="connsiteY0"/>
              </a:cxn>
              <a:cxn ang="0">
                <a:pos x="connsiteX1" y="connsiteY1"/>
              </a:cxn>
              <a:cxn ang="0">
                <a:pos x="connsiteX2" y="connsiteY2"/>
              </a:cxn>
              <a:cxn ang="0">
                <a:pos x="connsiteX3" y="connsiteY3"/>
              </a:cxn>
            </a:cxnLst>
            <a:rect l="l" t="t" r="r" b="b"/>
            <a:pathLst>
              <a:path w="3971384" h="2185242">
                <a:moveTo>
                  <a:pt x="0" y="0"/>
                </a:moveTo>
                <a:lnTo>
                  <a:pt x="3971384" y="0"/>
                </a:lnTo>
                <a:lnTo>
                  <a:pt x="3971384" y="2185242"/>
                </a:lnTo>
                <a:lnTo>
                  <a:pt x="0" y="218524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DED5057E-181A-47A5-A30B-C35FD31FC8E0}"/>
              </a:ext>
            </a:extLst>
          </p:cNvPr>
          <p:cNvSpPr>
            <a:spLocks noGrp="1"/>
          </p:cNvSpPr>
          <p:nvPr>
            <p:ph type="pic" sz="quarter" idx="24"/>
          </p:nvPr>
        </p:nvSpPr>
        <p:spPr>
          <a:xfrm>
            <a:off x="0" y="0"/>
            <a:ext cx="12192000" cy="3105504"/>
          </a:xfrm>
          <a:custGeom>
            <a:avLst/>
            <a:gdLst>
              <a:gd name="connsiteX0" fmla="*/ 0 w 12192000"/>
              <a:gd name="connsiteY0" fmla="*/ 0 h 3105504"/>
              <a:gd name="connsiteX1" fmla="*/ 12192000 w 12192000"/>
              <a:gd name="connsiteY1" fmla="*/ 0 h 3105504"/>
              <a:gd name="connsiteX2" fmla="*/ 12192000 w 12192000"/>
              <a:gd name="connsiteY2" fmla="*/ 3105504 h 3105504"/>
              <a:gd name="connsiteX3" fmla="*/ 0 w 12192000"/>
              <a:gd name="connsiteY3" fmla="*/ 3105504 h 3105504"/>
            </a:gdLst>
            <a:ahLst/>
            <a:cxnLst>
              <a:cxn ang="0">
                <a:pos x="connsiteX0" y="connsiteY0"/>
              </a:cxn>
              <a:cxn ang="0">
                <a:pos x="connsiteX1" y="connsiteY1"/>
              </a:cxn>
              <a:cxn ang="0">
                <a:pos x="connsiteX2" y="connsiteY2"/>
              </a:cxn>
              <a:cxn ang="0">
                <a:pos x="connsiteX3" y="connsiteY3"/>
              </a:cxn>
            </a:cxnLst>
            <a:rect l="l" t="t" r="r" b="b"/>
            <a:pathLst>
              <a:path w="12192000" h="3105504">
                <a:moveTo>
                  <a:pt x="0" y="0"/>
                </a:moveTo>
                <a:lnTo>
                  <a:pt x="12192000" y="0"/>
                </a:lnTo>
                <a:lnTo>
                  <a:pt x="12192000" y="3105504"/>
                </a:lnTo>
                <a:lnTo>
                  <a:pt x="0" y="3105504"/>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00084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A894230-3A51-4902-8993-E9B7A5F0AF3D}"/>
              </a:ext>
            </a:extLst>
          </p:cNvPr>
          <p:cNvSpPr>
            <a:spLocks noGrp="1"/>
          </p:cNvSpPr>
          <p:nvPr>
            <p:ph type="pic" sz="quarter" idx="10"/>
          </p:nvPr>
        </p:nvSpPr>
        <p:spPr>
          <a:xfrm>
            <a:off x="841829" y="2945679"/>
            <a:ext cx="2917371" cy="1336746"/>
          </a:xfrm>
          <a:custGeom>
            <a:avLst/>
            <a:gdLst>
              <a:gd name="connsiteX0" fmla="*/ 0 w 2917371"/>
              <a:gd name="connsiteY0" fmla="*/ 0 h 1336746"/>
              <a:gd name="connsiteX1" fmla="*/ 2917371 w 2917371"/>
              <a:gd name="connsiteY1" fmla="*/ 0 h 1336746"/>
              <a:gd name="connsiteX2" fmla="*/ 2917371 w 2917371"/>
              <a:gd name="connsiteY2" fmla="*/ 1336746 h 1336746"/>
              <a:gd name="connsiteX3" fmla="*/ 0 w 2917371"/>
              <a:gd name="connsiteY3" fmla="*/ 1336746 h 1336746"/>
            </a:gdLst>
            <a:ahLst/>
            <a:cxnLst>
              <a:cxn ang="0">
                <a:pos x="connsiteX0" y="connsiteY0"/>
              </a:cxn>
              <a:cxn ang="0">
                <a:pos x="connsiteX1" y="connsiteY1"/>
              </a:cxn>
              <a:cxn ang="0">
                <a:pos x="connsiteX2" y="connsiteY2"/>
              </a:cxn>
              <a:cxn ang="0">
                <a:pos x="connsiteX3" y="connsiteY3"/>
              </a:cxn>
            </a:cxnLst>
            <a:rect l="l" t="t" r="r" b="b"/>
            <a:pathLst>
              <a:path w="2917371" h="1336746">
                <a:moveTo>
                  <a:pt x="0" y="0"/>
                </a:moveTo>
                <a:lnTo>
                  <a:pt x="2917371" y="0"/>
                </a:lnTo>
                <a:lnTo>
                  <a:pt x="2917371" y="1336746"/>
                </a:lnTo>
                <a:lnTo>
                  <a:pt x="0" y="1336746"/>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C79F6758-9AC9-49CD-BEC3-268FA4C845F2}"/>
              </a:ext>
            </a:extLst>
          </p:cNvPr>
          <p:cNvSpPr>
            <a:spLocks noGrp="1"/>
          </p:cNvSpPr>
          <p:nvPr>
            <p:ph type="pic" sz="quarter" idx="11"/>
          </p:nvPr>
        </p:nvSpPr>
        <p:spPr>
          <a:xfrm>
            <a:off x="5945101" y="3207662"/>
            <a:ext cx="4782259" cy="2424702"/>
          </a:xfrm>
          <a:custGeom>
            <a:avLst/>
            <a:gdLst>
              <a:gd name="connsiteX0" fmla="*/ 0 w 4782259"/>
              <a:gd name="connsiteY0" fmla="*/ 0 h 2424702"/>
              <a:gd name="connsiteX1" fmla="*/ 4782259 w 4782259"/>
              <a:gd name="connsiteY1" fmla="*/ 0 h 2424702"/>
              <a:gd name="connsiteX2" fmla="*/ 4782259 w 4782259"/>
              <a:gd name="connsiteY2" fmla="*/ 2424702 h 2424702"/>
              <a:gd name="connsiteX3" fmla="*/ 0 w 4782259"/>
              <a:gd name="connsiteY3" fmla="*/ 2424702 h 2424702"/>
            </a:gdLst>
            <a:ahLst/>
            <a:cxnLst>
              <a:cxn ang="0">
                <a:pos x="connsiteX0" y="connsiteY0"/>
              </a:cxn>
              <a:cxn ang="0">
                <a:pos x="connsiteX1" y="connsiteY1"/>
              </a:cxn>
              <a:cxn ang="0">
                <a:pos x="connsiteX2" y="connsiteY2"/>
              </a:cxn>
              <a:cxn ang="0">
                <a:pos x="connsiteX3" y="connsiteY3"/>
              </a:cxn>
            </a:cxnLst>
            <a:rect l="l" t="t" r="r" b="b"/>
            <a:pathLst>
              <a:path w="4782259" h="2424702">
                <a:moveTo>
                  <a:pt x="0" y="0"/>
                </a:moveTo>
                <a:lnTo>
                  <a:pt x="4782259" y="0"/>
                </a:lnTo>
                <a:lnTo>
                  <a:pt x="4782259" y="2424702"/>
                </a:lnTo>
                <a:lnTo>
                  <a:pt x="0" y="2424702"/>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470701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F8471E8-8420-48FA-9A37-62D6A30C6FD3}"/>
              </a:ext>
            </a:extLst>
          </p:cNvPr>
          <p:cNvSpPr>
            <a:spLocks noGrp="1"/>
          </p:cNvSpPr>
          <p:nvPr>
            <p:ph type="pic" sz="quarter" idx="11"/>
          </p:nvPr>
        </p:nvSpPr>
        <p:spPr>
          <a:xfrm>
            <a:off x="5151662" y="1494182"/>
            <a:ext cx="2607140" cy="3869635"/>
          </a:xfrm>
          <a:custGeom>
            <a:avLst/>
            <a:gdLst>
              <a:gd name="connsiteX0" fmla="*/ 0 w 2607140"/>
              <a:gd name="connsiteY0" fmla="*/ 0 h 3869635"/>
              <a:gd name="connsiteX1" fmla="*/ 2607140 w 2607140"/>
              <a:gd name="connsiteY1" fmla="*/ 0 h 3869635"/>
              <a:gd name="connsiteX2" fmla="*/ 2607140 w 2607140"/>
              <a:gd name="connsiteY2" fmla="*/ 3869635 h 3869635"/>
              <a:gd name="connsiteX3" fmla="*/ 0 w 2607140"/>
              <a:gd name="connsiteY3" fmla="*/ 3869635 h 3869635"/>
            </a:gdLst>
            <a:ahLst/>
            <a:cxnLst>
              <a:cxn ang="0">
                <a:pos x="connsiteX0" y="connsiteY0"/>
              </a:cxn>
              <a:cxn ang="0">
                <a:pos x="connsiteX1" y="connsiteY1"/>
              </a:cxn>
              <a:cxn ang="0">
                <a:pos x="connsiteX2" y="connsiteY2"/>
              </a:cxn>
              <a:cxn ang="0">
                <a:pos x="connsiteX3" y="connsiteY3"/>
              </a:cxn>
            </a:cxnLst>
            <a:rect l="l" t="t" r="r" b="b"/>
            <a:pathLst>
              <a:path w="2607140" h="3869635">
                <a:moveTo>
                  <a:pt x="0" y="0"/>
                </a:moveTo>
                <a:lnTo>
                  <a:pt x="2607140" y="0"/>
                </a:lnTo>
                <a:lnTo>
                  <a:pt x="2607140" y="3869635"/>
                </a:lnTo>
                <a:lnTo>
                  <a:pt x="0" y="3869635"/>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F9D9DA23-D5CD-43F1-889D-00B6CA738F91}"/>
              </a:ext>
            </a:extLst>
          </p:cNvPr>
          <p:cNvSpPr>
            <a:spLocks noGrp="1"/>
          </p:cNvSpPr>
          <p:nvPr>
            <p:ph type="pic" sz="quarter" idx="12"/>
          </p:nvPr>
        </p:nvSpPr>
        <p:spPr>
          <a:xfrm>
            <a:off x="7910947" y="1494182"/>
            <a:ext cx="2607140" cy="3869635"/>
          </a:xfrm>
          <a:custGeom>
            <a:avLst/>
            <a:gdLst>
              <a:gd name="connsiteX0" fmla="*/ 0 w 2607140"/>
              <a:gd name="connsiteY0" fmla="*/ 0 h 3869635"/>
              <a:gd name="connsiteX1" fmla="*/ 2607140 w 2607140"/>
              <a:gd name="connsiteY1" fmla="*/ 0 h 3869635"/>
              <a:gd name="connsiteX2" fmla="*/ 2607140 w 2607140"/>
              <a:gd name="connsiteY2" fmla="*/ 3869635 h 3869635"/>
              <a:gd name="connsiteX3" fmla="*/ 0 w 2607140"/>
              <a:gd name="connsiteY3" fmla="*/ 3869635 h 3869635"/>
            </a:gdLst>
            <a:ahLst/>
            <a:cxnLst>
              <a:cxn ang="0">
                <a:pos x="connsiteX0" y="connsiteY0"/>
              </a:cxn>
              <a:cxn ang="0">
                <a:pos x="connsiteX1" y="connsiteY1"/>
              </a:cxn>
              <a:cxn ang="0">
                <a:pos x="connsiteX2" y="connsiteY2"/>
              </a:cxn>
              <a:cxn ang="0">
                <a:pos x="connsiteX3" y="connsiteY3"/>
              </a:cxn>
            </a:cxnLst>
            <a:rect l="l" t="t" r="r" b="b"/>
            <a:pathLst>
              <a:path w="2607140" h="3869635">
                <a:moveTo>
                  <a:pt x="0" y="0"/>
                </a:moveTo>
                <a:lnTo>
                  <a:pt x="2607140" y="0"/>
                </a:lnTo>
                <a:lnTo>
                  <a:pt x="2607140" y="3869635"/>
                </a:lnTo>
                <a:lnTo>
                  <a:pt x="0" y="3869635"/>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2876444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F4CF8D8-D49A-4776-80A3-9D1BDED6A0CD}"/>
              </a:ext>
            </a:extLst>
          </p:cNvPr>
          <p:cNvSpPr>
            <a:spLocks noGrp="1"/>
          </p:cNvSpPr>
          <p:nvPr>
            <p:ph type="pic" sz="quarter" idx="11"/>
          </p:nvPr>
        </p:nvSpPr>
        <p:spPr>
          <a:xfrm>
            <a:off x="1693869" y="1580445"/>
            <a:ext cx="5742354" cy="3697110"/>
          </a:xfrm>
          <a:custGeom>
            <a:avLst/>
            <a:gdLst>
              <a:gd name="connsiteX0" fmla="*/ 0 w 5742354"/>
              <a:gd name="connsiteY0" fmla="*/ 0 h 3697110"/>
              <a:gd name="connsiteX1" fmla="*/ 5742354 w 5742354"/>
              <a:gd name="connsiteY1" fmla="*/ 0 h 3697110"/>
              <a:gd name="connsiteX2" fmla="*/ 5742354 w 5742354"/>
              <a:gd name="connsiteY2" fmla="*/ 3697110 h 3697110"/>
              <a:gd name="connsiteX3" fmla="*/ 0 w 5742354"/>
              <a:gd name="connsiteY3" fmla="*/ 3697110 h 3697110"/>
            </a:gdLst>
            <a:ahLst/>
            <a:cxnLst>
              <a:cxn ang="0">
                <a:pos x="connsiteX0" y="connsiteY0"/>
              </a:cxn>
              <a:cxn ang="0">
                <a:pos x="connsiteX1" y="connsiteY1"/>
              </a:cxn>
              <a:cxn ang="0">
                <a:pos x="connsiteX2" y="connsiteY2"/>
              </a:cxn>
              <a:cxn ang="0">
                <a:pos x="connsiteX3" y="connsiteY3"/>
              </a:cxn>
            </a:cxnLst>
            <a:rect l="l" t="t" r="r" b="b"/>
            <a:pathLst>
              <a:path w="5742354" h="3697110">
                <a:moveTo>
                  <a:pt x="0" y="0"/>
                </a:moveTo>
                <a:lnTo>
                  <a:pt x="5742354" y="0"/>
                </a:lnTo>
                <a:lnTo>
                  <a:pt x="5742354" y="3697110"/>
                </a:lnTo>
                <a:lnTo>
                  <a:pt x="0" y="3697110"/>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878532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F3498E-CD20-453B-8710-4B3F26457D11}"/>
              </a:ext>
            </a:extLst>
          </p:cNvPr>
          <p:cNvSpPr>
            <a:spLocks noGrp="1"/>
          </p:cNvSpPr>
          <p:nvPr>
            <p:ph type="pic" sz="quarter" idx="11"/>
          </p:nvPr>
        </p:nvSpPr>
        <p:spPr>
          <a:xfrm>
            <a:off x="4990017" y="1207621"/>
            <a:ext cx="2775126" cy="4442761"/>
          </a:xfrm>
          <a:custGeom>
            <a:avLst/>
            <a:gdLst>
              <a:gd name="connsiteX0" fmla="*/ 0 w 2775126"/>
              <a:gd name="connsiteY0" fmla="*/ 0 h 4442761"/>
              <a:gd name="connsiteX1" fmla="*/ 2775126 w 2775126"/>
              <a:gd name="connsiteY1" fmla="*/ 0 h 4442761"/>
              <a:gd name="connsiteX2" fmla="*/ 2775126 w 2775126"/>
              <a:gd name="connsiteY2" fmla="*/ 4442761 h 4442761"/>
              <a:gd name="connsiteX3" fmla="*/ 0 w 2775126"/>
              <a:gd name="connsiteY3" fmla="*/ 4442761 h 4442761"/>
            </a:gdLst>
            <a:ahLst/>
            <a:cxnLst>
              <a:cxn ang="0">
                <a:pos x="connsiteX0" y="connsiteY0"/>
              </a:cxn>
              <a:cxn ang="0">
                <a:pos x="connsiteX1" y="connsiteY1"/>
              </a:cxn>
              <a:cxn ang="0">
                <a:pos x="connsiteX2" y="connsiteY2"/>
              </a:cxn>
              <a:cxn ang="0">
                <a:pos x="connsiteX3" y="connsiteY3"/>
              </a:cxn>
            </a:cxnLst>
            <a:rect l="l" t="t" r="r" b="b"/>
            <a:pathLst>
              <a:path w="2775126" h="4442761">
                <a:moveTo>
                  <a:pt x="0" y="0"/>
                </a:moveTo>
                <a:lnTo>
                  <a:pt x="2775126" y="0"/>
                </a:lnTo>
                <a:lnTo>
                  <a:pt x="2775126" y="4442761"/>
                </a:lnTo>
                <a:lnTo>
                  <a:pt x="0" y="444276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8" name="Picture Placeholder 7">
            <a:extLst>
              <a:ext uri="{FF2B5EF4-FFF2-40B4-BE49-F238E27FC236}">
                <a16:creationId xmlns:a16="http://schemas.microsoft.com/office/drawing/2014/main" id="{2C816DB5-13C3-4C5A-BB5A-0BFEF5C22522}"/>
              </a:ext>
            </a:extLst>
          </p:cNvPr>
          <p:cNvSpPr>
            <a:spLocks noGrp="1"/>
          </p:cNvSpPr>
          <p:nvPr>
            <p:ph type="pic" sz="quarter" idx="12"/>
          </p:nvPr>
        </p:nvSpPr>
        <p:spPr>
          <a:xfrm>
            <a:off x="7647681" y="1531944"/>
            <a:ext cx="2667718" cy="1805056"/>
          </a:xfrm>
          <a:custGeom>
            <a:avLst/>
            <a:gdLst>
              <a:gd name="connsiteX0" fmla="*/ 0 w 2667718"/>
              <a:gd name="connsiteY0" fmla="*/ 0 h 1805056"/>
              <a:gd name="connsiteX1" fmla="*/ 2667718 w 2667718"/>
              <a:gd name="connsiteY1" fmla="*/ 0 h 1805056"/>
              <a:gd name="connsiteX2" fmla="*/ 2667718 w 2667718"/>
              <a:gd name="connsiteY2" fmla="*/ 1805056 h 1805056"/>
              <a:gd name="connsiteX3" fmla="*/ 0 w 2667718"/>
              <a:gd name="connsiteY3" fmla="*/ 1805056 h 1805056"/>
            </a:gdLst>
            <a:ahLst/>
            <a:cxnLst>
              <a:cxn ang="0">
                <a:pos x="connsiteX0" y="connsiteY0"/>
              </a:cxn>
              <a:cxn ang="0">
                <a:pos x="connsiteX1" y="connsiteY1"/>
              </a:cxn>
              <a:cxn ang="0">
                <a:pos x="connsiteX2" y="connsiteY2"/>
              </a:cxn>
              <a:cxn ang="0">
                <a:pos x="connsiteX3" y="connsiteY3"/>
              </a:cxn>
            </a:cxnLst>
            <a:rect l="l" t="t" r="r" b="b"/>
            <a:pathLst>
              <a:path w="2667718" h="1805056">
                <a:moveTo>
                  <a:pt x="0" y="0"/>
                </a:moveTo>
                <a:lnTo>
                  <a:pt x="2667718" y="0"/>
                </a:lnTo>
                <a:lnTo>
                  <a:pt x="2667718" y="1805056"/>
                </a:lnTo>
                <a:lnTo>
                  <a:pt x="0" y="1805056"/>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44249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26E9433-119E-481D-AD8E-46739A1C685E}"/>
              </a:ext>
            </a:extLst>
          </p:cNvPr>
          <p:cNvSpPr>
            <a:spLocks noGrp="1"/>
          </p:cNvSpPr>
          <p:nvPr>
            <p:ph type="pic" sz="quarter" idx="12"/>
          </p:nvPr>
        </p:nvSpPr>
        <p:spPr>
          <a:xfrm>
            <a:off x="4796263" y="1148873"/>
            <a:ext cx="6076025" cy="4560251"/>
          </a:xfrm>
          <a:custGeom>
            <a:avLst/>
            <a:gdLst>
              <a:gd name="connsiteX0" fmla="*/ 0 w 6076025"/>
              <a:gd name="connsiteY0" fmla="*/ 0 h 4560251"/>
              <a:gd name="connsiteX1" fmla="*/ 6076025 w 6076025"/>
              <a:gd name="connsiteY1" fmla="*/ 0 h 4560251"/>
              <a:gd name="connsiteX2" fmla="*/ 6076025 w 6076025"/>
              <a:gd name="connsiteY2" fmla="*/ 4560251 h 4560251"/>
              <a:gd name="connsiteX3" fmla="*/ 0 w 6076025"/>
              <a:gd name="connsiteY3" fmla="*/ 4560251 h 4560251"/>
            </a:gdLst>
            <a:ahLst/>
            <a:cxnLst>
              <a:cxn ang="0">
                <a:pos x="connsiteX0" y="connsiteY0"/>
              </a:cxn>
              <a:cxn ang="0">
                <a:pos x="connsiteX1" y="connsiteY1"/>
              </a:cxn>
              <a:cxn ang="0">
                <a:pos x="connsiteX2" y="connsiteY2"/>
              </a:cxn>
              <a:cxn ang="0">
                <a:pos x="connsiteX3" y="connsiteY3"/>
              </a:cxn>
            </a:cxnLst>
            <a:rect l="l" t="t" r="r" b="b"/>
            <a:pathLst>
              <a:path w="6076025" h="4560251">
                <a:moveTo>
                  <a:pt x="0" y="0"/>
                </a:moveTo>
                <a:lnTo>
                  <a:pt x="6076025" y="0"/>
                </a:lnTo>
                <a:lnTo>
                  <a:pt x="6076025" y="4560251"/>
                </a:lnTo>
                <a:lnTo>
                  <a:pt x="0" y="4560251"/>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174373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0235538-6321-4D98-A59F-DCBFEC387C77}"/>
              </a:ext>
            </a:extLst>
          </p:cNvPr>
          <p:cNvSpPr>
            <a:spLocks noGrp="1"/>
          </p:cNvSpPr>
          <p:nvPr>
            <p:ph type="pic" sz="quarter" idx="12"/>
          </p:nvPr>
        </p:nvSpPr>
        <p:spPr>
          <a:xfrm>
            <a:off x="1003381" y="3967495"/>
            <a:ext cx="2453963" cy="1976948"/>
          </a:xfrm>
          <a:custGeom>
            <a:avLst/>
            <a:gdLst>
              <a:gd name="connsiteX0" fmla="*/ 0 w 2453963"/>
              <a:gd name="connsiteY0" fmla="*/ 0 h 1976948"/>
              <a:gd name="connsiteX1" fmla="*/ 2453963 w 2453963"/>
              <a:gd name="connsiteY1" fmla="*/ 0 h 1976948"/>
              <a:gd name="connsiteX2" fmla="*/ 2453963 w 2453963"/>
              <a:gd name="connsiteY2" fmla="*/ 1976948 h 1976948"/>
              <a:gd name="connsiteX3" fmla="*/ 0 w 2453963"/>
              <a:gd name="connsiteY3" fmla="*/ 1976948 h 1976948"/>
            </a:gdLst>
            <a:ahLst/>
            <a:cxnLst>
              <a:cxn ang="0">
                <a:pos x="connsiteX0" y="connsiteY0"/>
              </a:cxn>
              <a:cxn ang="0">
                <a:pos x="connsiteX1" y="connsiteY1"/>
              </a:cxn>
              <a:cxn ang="0">
                <a:pos x="connsiteX2" y="connsiteY2"/>
              </a:cxn>
              <a:cxn ang="0">
                <a:pos x="connsiteX3" y="connsiteY3"/>
              </a:cxn>
            </a:cxnLst>
            <a:rect l="l" t="t" r="r" b="b"/>
            <a:pathLst>
              <a:path w="2453963" h="1976948">
                <a:moveTo>
                  <a:pt x="0" y="0"/>
                </a:moveTo>
                <a:lnTo>
                  <a:pt x="2453963" y="0"/>
                </a:lnTo>
                <a:lnTo>
                  <a:pt x="2453963" y="1976948"/>
                </a:lnTo>
                <a:lnTo>
                  <a:pt x="0" y="1976948"/>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
        <p:nvSpPr>
          <p:cNvPr id="7" name="Picture Placeholder 6">
            <a:extLst>
              <a:ext uri="{FF2B5EF4-FFF2-40B4-BE49-F238E27FC236}">
                <a16:creationId xmlns:a16="http://schemas.microsoft.com/office/drawing/2014/main" id="{399803F3-3B34-41B7-9141-84224F56DE6C}"/>
              </a:ext>
            </a:extLst>
          </p:cNvPr>
          <p:cNvSpPr>
            <a:spLocks noGrp="1"/>
          </p:cNvSpPr>
          <p:nvPr>
            <p:ph type="pic" sz="quarter" idx="13"/>
          </p:nvPr>
        </p:nvSpPr>
        <p:spPr>
          <a:xfrm>
            <a:off x="5109030" y="930187"/>
            <a:ext cx="5965372" cy="2107119"/>
          </a:xfrm>
          <a:custGeom>
            <a:avLst/>
            <a:gdLst>
              <a:gd name="connsiteX0" fmla="*/ 0 w 5965372"/>
              <a:gd name="connsiteY0" fmla="*/ 0 h 2107119"/>
              <a:gd name="connsiteX1" fmla="*/ 5965372 w 5965372"/>
              <a:gd name="connsiteY1" fmla="*/ 0 h 2107119"/>
              <a:gd name="connsiteX2" fmla="*/ 5965372 w 5965372"/>
              <a:gd name="connsiteY2" fmla="*/ 2107119 h 2107119"/>
              <a:gd name="connsiteX3" fmla="*/ 0 w 5965372"/>
              <a:gd name="connsiteY3" fmla="*/ 2107119 h 2107119"/>
            </a:gdLst>
            <a:ahLst/>
            <a:cxnLst>
              <a:cxn ang="0">
                <a:pos x="connsiteX0" y="connsiteY0"/>
              </a:cxn>
              <a:cxn ang="0">
                <a:pos x="connsiteX1" y="connsiteY1"/>
              </a:cxn>
              <a:cxn ang="0">
                <a:pos x="connsiteX2" y="connsiteY2"/>
              </a:cxn>
              <a:cxn ang="0">
                <a:pos x="connsiteX3" y="connsiteY3"/>
              </a:cxn>
            </a:cxnLst>
            <a:rect l="l" t="t" r="r" b="b"/>
            <a:pathLst>
              <a:path w="5965372" h="2107119">
                <a:moveTo>
                  <a:pt x="0" y="0"/>
                </a:moveTo>
                <a:lnTo>
                  <a:pt x="5965372" y="0"/>
                </a:lnTo>
                <a:lnTo>
                  <a:pt x="5965372" y="2107119"/>
                </a:lnTo>
                <a:lnTo>
                  <a:pt x="0" y="2107119"/>
                </a:lnTo>
                <a:close/>
              </a:path>
            </a:pathLst>
          </a:custGeom>
          <a:pattFill prst="solidDmnd">
            <a:fgClr>
              <a:schemeClr val="bg1">
                <a:lumMod val="85000"/>
              </a:schemeClr>
            </a:fgClr>
            <a:bgClr>
              <a:schemeClr val="bg1"/>
            </a:bgClr>
          </a:pattFill>
        </p:spPr>
        <p:txBody>
          <a:bodyPr wrap="square" anchor="ctr">
            <a:noAutofit/>
          </a:bodyPr>
          <a:lstStyle>
            <a:lvl1pPr marL="0" indent="0" algn="ctr">
              <a:buNone/>
              <a:defRPr sz="1600"/>
            </a:lvl1pPr>
          </a:lstStyle>
          <a:p>
            <a:endParaRPr lang="en-US"/>
          </a:p>
        </p:txBody>
      </p:sp>
    </p:spTree>
    <p:extLst>
      <p:ext uri="{BB962C8B-B14F-4D97-AF65-F5344CB8AC3E}">
        <p14:creationId xmlns:p14="http://schemas.microsoft.com/office/powerpoint/2010/main" val="3787116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194356"/>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0" r:id="rId26"/>
    <p:sldLayoutId id="2147483681" r:id="rId27"/>
    <p:sldLayoutId id="2147483682" r:id="rId28"/>
    <p:sldLayoutId id="2147483683" r:id="rId29"/>
    <p:sldLayoutId id="2147483684"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8E8A528-F93A-43BD-85BC-D94A0150410D}"/>
              </a:ext>
            </a:extLst>
          </p:cNvPr>
          <p:cNvSpPr>
            <a:spLocks noGrp="1"/>
          </p:cNvSpPr>
          <p:nvPr>
            <p:ph type="pic" sz="quarter" idx="10"/>
          </p:nvPr>
        </p:nvSpPr>
        <p:spPr/>
      </p:sp>
      <p:sp>
        <p:nvSpPr>
          <p:cNvPr id="100" name="Freeform: Shape 99">
            <a:extLst>
              <a:ext uri="{FF2B5EF4-FFF2-40B4-BE49-F238E27FC236}">
                <a16:creationId xmlns:a16="http://schemas.microsoft.com/office/drawing/2014/main" id="{E3D7794C-813D-4C8B-9E34-7437223B7FC2}"/>
              </a:ext>
            </a:extLst>
          </p:cNvPr>
          <p:cNvSpPr/>
          <p:nvPr/>
        </p:nvSpPr>
        <p:spPr>
          <a:xfrm>
            <a:off x="8515646" y="0"/>
            <a:ext cx="3676354" cy="6858000"/>
          </a:xfrm>
          <a:custGeom>
            <a:avLst/>
            <a:gdLst>
              <a:gd name="connsiteX0" fmla="*/ 0 w 3676354"/>
              <a:gd name="connsiteY0" fmla="*/ 0 h 6858000"/>
              <a:gd name="connsiteX1" fmla="*/ 3676354 w 3676354"/>
              <a:gd name="connsiteY1" fmla="*/ 0 h 6858000"/>
              <a:gd name="connsiteX2" fmla="*/ 3676354 w 3676354"/>
              <a:gd name="connsiteY2" fmla="*/ 6858000 h 6858000"/>
              <a:gd name="connsiteX3" fmla="*/ 0 w 3676354"/>
              <a:gd name="connsiteY3" fmla="*/ 6858000 h 6858000"/>
              <a:gd name="connsiteX4" fmla="*/ 0 w 3676354"/>
              <a:gd name="connsiteY4" fmla="*/ 5631544 h 6858000"/>
              <a:gd name="connsiteX5" fmla="*/ 1821826 w 3676354"/>
              <a:gd name="connsiteY5" fmla="*/ 5631544 h 6858000"/>
              <a:gd name="connsiteX6" fmla="*/ 1821826 w 3676354"/>
              <a:gd name="connsiteY6" fmla="*/ 1226458 h 6858000"/>
              <a:gd name="connsiteX7" fmla="*/ 0 w 3676354"/>
              <a:gd name="connsiteY7" fmla="*/ 122645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76354" h="6858000">
                <a:moveTo>
                  <a:pt x="0" y="0"/>
                </a:moveTo>
                <a:lnTo>
                  <a:pt x="3676354" y="0"/>
                </a:lnTo>
                <a:lnTo>
                  <a:pt x="3676354" y="6858000"/>
                </a:lnTo>
                <a:lnTo>
                  <a:pt x="0" y="6858000"/>
                </a:lnTo>
                <a:lnTo>
                  <a:pt x="0" y="5631544"/>
                </a:lnTo>
                <a:lnTo>
                  <a:pt x="1821826" y="5631544"/>
                </a:lnTo>
                <a:lnTo>
                  <a:pt x="1821826" y="1226458"/>
                </a:lnTo>
                <a:lnTo>
                  <a:pt x="0" y="122645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Rectangle 53">
            <a:extLst>
              <a:ext uri="{FF2B5EF4-FFF2-40B4-BE49-F238E27FC236}">
                <a16:creationId xmlns:a16="http://schemas.microsoft.com/office/drawing/2014/main" id="{5F053870-D0C4-42E6-A343-0E14250015F5}"/>
              </a:ext>
            </a:extLst>
          </p:cNvPr>
          <p:cNvSpPr/>
          <p:nvPr/>
        </p:nvSpPr>
        <p:spPr>
          <a:xfrm flipH="1">
            <a:off x="10175080" y="5233201"/>
            <a:ext cx="324784" cy="7962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EBFF863-9F9D-4C5C-8C35-6728DE669358}"/>
              </a:ext>
            </a:extLst>
          </p:cNvPr>
          <p:cNvSpPr txBox="1"/>
          <p:nvPr/>
        </p:nvSpPr>
        <p:spPr>
          <a:xfrm>
            <a:off x="10319659" y="5342792"/>
            <a:ext cx="1161141" cy="577081"/>
          </a:xfrm>
          <a:prstGeom prst="rect">
            <a:avLst/>
          </a:prstGeom>
          <a:noFill/>
        </p:spPr>
        <p:txBody>
          <a:bodyPr wrap="square" rtlCol="0">
            <a:spAutoFit/>
          </a:bodyPr>
          <a:lstStyle/>
          <a:p>
            <a:r>
              <a:rPr lang="en-US" sz="1050" spc="100">
                <a:solidFill>
                  <a:schemeClr val="tx1">
                    <a:lumMod val="85000"/>
                    <a:lumOff val="15000"/>
                  </a:schemeClr>
                </a:solidFill>
              </a:rPr>
              <a:t>Fashion Presentation Template</a:t>
            </a:r>
          </a:p>
        </p:txBody>
      </p:sp>
      <p:sp>
        <p:nvSpPr>
          <p:cNvPr id="59" name="TextBox 58">
            <a:extLst>
              <a:ext uri="{FF2B5EF4-FFF2-40B4-BE49-F238E27FC236}">
                <a16:creationId xmlns:a16="http://schemas.microsoft.com/office/drawing/2014/main" id="{4530E592-A1A8-42AB-B45E-CCDEF2DFB6B9}"/>
              </a:ext>
            </a:extLst>
          </p:cNvPr>
          <p:cNvSpPr txBox="1"/>
          <p:nvPr/>
        </p:nvSpPr>
        <p:spPr>
          <a:xfrm>
            <a:off x="319316" y="265752"/>
            <a:ext cx="312906" cy="246221"/>
          </a:xfrm>
          <a:prstGeom prst="rect">
            <a:avLst/>
          </a:prstGeom>
          <a:noFill/>
        </p:spPr>
        <p:txBody>
          <a:bodyPr wrap="none" rtlCol="0">
            <a:spAutoFit/>
          </a:bodyPr>
          <a:lstStyle/>
          <a:p>
            <a:r>
              <a:rPr lang="en-US" sz="1000" b="1">
                <a:solidFill>
                  <a:schemeClr val="tx1">
                    <a:lumMod val="85000"/>
                    <a:lumOff val="15000"/>
                  </a:schemeClr>
                </a:solidFill>
                <a:latin typeface="+mj-lt"/>
              </a:rPr>
              <a:t>01</a:t>
            </a:r>
          </a:p>
        </p:txBody>
      </p:sp>
      <p:sp>
        <p:nvSpPr>
          <p:cNvPr id="60" name="TextBox 59">
            <a:extLst>
              <a:ext uri="{FF2B5EF4-FFF2-40B4-BE49-F238E27FC236}">
                <a16:creationId xmlns:a16="http://schemas.microsoft.com/office/drawing/2014/main" id="{538246DB-AFA4-48F2-97DB-A7600E0AA994}"/>
              </a:ext>
            </a:extLst>
          </p:cNvPr>
          <p:cNvSpPr txBox="1"/>
          <p:nvPr/>
        </p:nvSpPr>
        <p:spPr>
          <a:xfrm>
            <a:off x="2638590" y="4420758"/>
            <a:ext cx="2659123"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a:t>
            </a:r>
            <a:endParaRPr lang="en-US" sz="1050">
              <a:solidFill>
                <a:schemeClr val="tx1">
                  <a:lumMod val="50000"/>
                  <a:lumOff val="50000"/>
                </a:schemeClr>
              </a:solidFill>
            </a:endParaRPr>
          </a:p>
        </p:txBody>
      </p:sp>
      <p:sp>
        <p:nvSpPr>
          <p:cNvPr id="6" name="TextBox 5">
            <a:extLst>
              <a:ext uri="{FF2B5EF4-FFF2-40B4-BE49-F238E27FC236}">
                <a16:creationId xmlns:a16="http://schemas.microsoft.com/office/drawing/2014/main" id="{926EE0D7-C8E6-44E8-BA19-1C72B3D588F2}"/>
              </a:ext>
            </a:extLst>
          </p:cNvPr>
          <p:cNvSpPr txBox="1"/>
          <p:nvPr/>
        </p:nvSpPr>
        <p:spPr>
          <a:xfrm>
            <a:off x="1337936" y="2789316"/>
            <a:ext cx="3316934" cy="1200329"/>
          </a:xfrm>
          <a:prstGeom prst="rect">
            <a:avLst/>
          </a:prstGeom>
          <a:noFill/>
        </p:spPr>
        <p:txBody>
          <a:bodyPr wrap="none" rtlCol="0">
            <a:spAutoFit/>
          </a:bodyPr>
          <a:lstStyle/>
          <a:p>
            <a:r>
              <a:rPr lang="en-US" sz="7200" b="1" spc="300">
                <a:solidFill>
                  <a:schemeClr val="tx1">
                    <a:lumMod val="85000"/>
                    <a:lumOff val="15000"/>
                  </a:schemeClr>
                </a:solidFill>
                <a:latin typeface="+mj-lt"/>
              </a:rPr>
              <a:t>Arumi</a:t>
            </a:r>
          </a:p>
        </p:txBody>
      </p:sp>
      <p:sp>
        <p:nvSpPr>
          <p:cNvPr id="64" name="Rectangle 63">
            <a:extLst>
              <a:ext uri="{FF2B5EF4-FFF2-40B4-BE49-F238E27FC236}">
                <a16:creationId xmlns:a16="http://schemas.microsoft.com/office/drawing/2014/main" id="{EF32B285-7581-4D26-AFF4-DC2C039112BB}"/>
              </a:ext>
            </a:extLst>
          </p:cNvPr>
          <p:cNvSpPr/>
          <p:nvPr/>
        </p:nvSpPr>
        <p:spPr>
          <a:xfrm flipH="1">
            <a:off x="2743201" y="5290895"/>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E87B490F-E4BE-4CF4-B0BE-CFCB97126F71}"/>
              </a:ext>
            </a:extLst>
          </p:cNvPr>
          <p:cNvSpPr txBox="1"/>
          <p:nvPr/>
        </p:nvSpPr>
        <p:spPr>
          <a:xfrm>
            <a:off x="2810374" y="5355357"/>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74" name="Isosceles Triangle 73">
            <a:extLst>
              <a:ext uri="{FF2B5EF4-FFF2-40B4-BE49-F238E27FC236}">
                <a16:creationId xmlns:a16="http://schemas.microsoft.com/office/drawing/2014/main" id="{BC0902FE-FF4F-4E01-ACCB-B72C48C6343A}"/>
              </a:ext>
            </a:extLst>
          </p:cNvPr>
          <p:cNvSpPr/>
          <p:nvPr/>
        </p:nvSpPr>
        <p:spPr>
          <a:xfrm rot="5400000">
            <a:off x="3598695" y="5409712"/>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Shape 129">
            <a:extLst>
              <a:ext uri="{FF2B5EF4-FFF2-40B4-BE49-F238E27FC236}">
                <a16:creationId xmlns:a16="http://schemas.microsoft.com/office/drawing/2014/main" id="{89F77EE4-3657-48BA-B689-161E4C2A27D7}"/>
              </a:ext>
            </a:extLst>
          </p:cNvPr>
          <p:cNvSpPr/>
          <p:nvPr/>
        </p:nvSpPr>
        <p:spPr>
          <a:xfrm>
            <a:off x="1154753" y="122645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8" name="TextBox 127">
            <a:extLst>
              <a:ext uri="{FF2B5EF4-FFF2-40B4-BE49-F238E27FC236}">
                <a16:creationId xmlns:a16="http://schemas.microsoft.com/office/drawing/2014/main" id="{61761BF3-8FF7-4089-8A93-A4E5298D49BF}"/>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129" name="TextBox 128">
            <a:extLst>
              <a:ext uri="{FF2B5EF4-FFF2-40B4-BE49-F238E27FC236}">
                <a16:creationId xmlns:a16="http://schemas.microsoft.com/office/drawing/2014/main" id="{E74FBA23-A7CF-4DEF-A87C-F40D02C33855}"/>
              </a:ext>
            </a:extLst>
          </p:cNvPr>
          <p:cNvSpPr txBox="1"/>
          <p:nvPr/>
        </p:nvSpPr>
        <p:spPr>
          <a:xfrm>
            <a:off x="2638590" y="143245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Tree>
    <p:extLst>
      <p:ext uri="{BB962C8B-B14F-4D97-AF65-F5344CB8AC3E}">
        <p14:creationId xmlns:p14="http://schemas.microsoft.com/office/powerpoint/2010/main" val="2612223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3B3B83D-2632-40B1-90CE-C7809243957E}"/>
              </a:ext>
            </a:extLst>
          </p:cNvPr>
          <p:cNvSpPr>
            <a:spLocks noGrp="1"/>
          </p:cNvSpPr>
          <p:nvPr>
            <p:ph type="pic" sz="quarter" idx="13"/>
          </p:nvPr>
        </p:nvSpPr>
        <p:spPr/>
      </p:sp>
      <p:sp>
        <p:nvSpPr>
          <p:cNvPr id="19" name="Rectangle 18">
            <a:extLst>
              <a:ext uri="{FF2B5EF4-FFF2-40B4-BE49-F238E27FC236}">
                <a16:creationId xmlns:a16="http://schemas.microsoft.com/office/drawing/2014/main" id="{BAF19EEF-D199-42BC-B8C2-279AD14F517D}"/>
              </a:ext>
            </a:extLst>
          </p:cNvPr>
          <p:cNvSpPr/>
          <p:nvPr/>
        </p:nvSpPr>
        <p:spPr>
          <a:xfrm>
            <a:off x="3164114" y="4749"/>
            <a:ext cx="9027886" cy="2917371"/>
          </a:xfrm>
          <a:prstGeom prst="rect">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9FC086E-028F-4766-B086-DE564808D2A7}"/>
              </a:ext>
            </a:extLst>
          </p:cNvPr>
          <p:cNvSpPr/>
          <p:nvPr/>
        </p:nvSpPr>
        <p:spPr>
          <a:xfrm>
            <a:off x="-1" y="0"/>
            <a:ext cx="3164115" cy="29221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16CEBA3C-BE7E-4539-B586-FD85911EA159}"/>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bg1"/>
                </a:solidFill>
                <a:latin typeface="+mj-lt"/>
              </a:rPr>
              <a:t>Fashion Style</a:t>
            </a:r>
          </a:p>
        </p:txBody>
      </p:sp>
      <p:sp>
        <p:nvSpPr>
          <p:cNvPr id="6" name="Rectangle 5">
            <a:extLst>
              <a:ext uri="{FF2B5EF4-FFF2-40B4-BE49-F238E27FC236}">
                <a16:creationId xmlns:a16="http://schemas.microsoft.com/office/drawing/2014/main" id="{1F09E5AC-154B-4C57-B177-55496D0170FE}"/>
              </a:ext>
            </a:extLst>
          </p:cNvPr>
          <p:cNvSpPr/>
          <p:nvPr/>
        </p:nvSpPr>
        <p:spPr>
          <a:xfrm>
            <a:off x="1769415" y="3861409"/>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978AE7A-5C14-48A4-ABEA-C76911CFB620}"/>
              </a:ext>
            </a:extLst>
          </p:cNvPr>
          <p:cNvSpPr txBox="1"/>
          <p:nvPr/>
        </p:nvSpPr>
        <p:spPr>
          <a:xfrm>
            <a:off x="2108881" y="4137458"/>
            <a:ext cx="277948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Best Service</a:t>
            </a:r>
          </a:p>
        </p:txBody>
      </p:sp>
      <p:sp>
        <p:nvSpPr>
          <p:cNvPr id="8" name="Rectangle 7">
            <a:extLst>
              <a:ext uri="{FF2B5EF4-FFF2-40B4-BE49-F238E27FC236}">
                <a16:creationId xmlns:a16="http://schemas.microsoft.com/office/drawing/2014/main" id="{CEEF6356-CF25-4F3F-B132-E971D48AB10F}"/>
              </a:ext>
            </a:extLst>
          </p:cNvPr>
          <p:cNvSpPr/>
          <p:nvPr/>
        </p:nvSpPr>
        <p:spPr>
          <a:xfrm>
            <a:off x="4399816" y="1384363"/>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4BB9FDA-EFCD-4E48-A38D-E8FCE48AE5A0}"/>
              </a:ext>
            </a:extLst>
          </p:cNvPr>
          <p:cNvSpPr txBox="1"/>
          <p:nvPr/>
        </p:nvSpPr>
        <p:spPr>
          <a:xfrm>
            <a:off x="4888370" y="1340610"/>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10" name="TextBox 9">
            <a:extLst>
              <a:ext uri="{FF2B5EF4-FFF2-40B4-BE49-F238E27FC236}">
                <a16:creationId xmlns:a16="http://schemas.microsoft.com/office/drawing/2014/main" id="{77D3CC0A-2465-4CD8-861B-161AF38104FA}"/>
              </a:ext>
            </a:extLst>
          </p:cNvPr>
          <p:cNvSpPr txBox="1"/>
          <p:nvPr/>
        </p:nvSpPr>
        <p:spPr>
          <a:xfrm>
            <a:off x="4888370" y="1032833"/>
            <a:ext cx="1277914" cy="307777"/>
          </a:xfrm>
          <a:prstGeom prst="rect">
            <a:avLst/>
          </a:prstGeom>
          <a:noFill/>
        </p:spPr>
        <p:txBody>
          <a:bodyPr wrap="none" rtlCol="0">
            <a:spAutoFit/>
          </a:bodyPr>
          <a:lstStyle/>
          <a:p>
            <a:r>
              <a:rPr lang="en-US" sz="1400" b="1">
                <a:solidFill>
                  <a:schemeClr val="bg1"/>
                </a:solidFill>
                <a:latin typeface="+mj-lt"/>
              </a:rPr>
              <a:t>Service One</a:t>
            </a:r>
          </a:p>
        </p:txBody>
      </p:sp>
      <p:sp>
        <p:nvSpPr>
          <p:cNvPr id="11" name="Rectangle 10">
            <a:extLst>
              <a:ext uri="{FF2B5EF4-FFF2-40B4-BE49-F238E27FC236}">
                <a16:creationId xmlns:a16="http://schemas.microsoft.com/office/drawing/2014/main" id="{F3BAA630-4721-4B78-AA16-FCDE67799085}"/>
              </a:ext>
            </a:extLst>
          </p:cNvPr>
          <p:cNvSpPr/>
          <p:nvPr/>
        </p:nvSpPr>
        <p:spPr>
          <a:xfrm>
            <a:off x="8071930" y="1384363"/>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7F3C306A-DC55-473F-BB60-98D16FBBA1BE}"/>
              </a:ext>
            </a:extLst>
          </p:cNvPr>
          <p:cNvSpPr txBox="1"/>
          <p:nvPr/>
        </p:nvSpPr>
        <p:spPr>
          <a:xfrm>
            <a:off x="8560484" y="1340610"/>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13" name="TextBox 12">
            <a:extLst>
              <a:ext uri="{FF2B5EF4-FFF2-40B4-BE49-F238E27FC236}">
                <a16:creationId xmlns:a16="http://schemas.microsoft.com/office/drawing/2014/main" id="{D118FBE3-ECCA-4A09-ACDF-58F65534C21A}"/>
              </a:ext>
            </a:extLst>
          </p:cNvPr>
          <p:cNvSpPr txBox="1"/>
          <p:nvPr/>
        </p:nvSpPr>
        <p:spPr>
          <a:xfrm>
            <a:off x="8560484" y="1032833"/>
            <a:ext cx="1281120" cy="307777"/>
          </a:xfrm>
          <a:prstGeom prst="rect">
            <a:avLst/>
          </a:prstGeom>
          <a:noFill/>
        </p:spPr>
        <p:txBody>
          <a:bodyPr wrap="none" rtlCol="0">
            <a:spAutoFit/>
          </a:bodyPr>
          <a:lstStyle/>
          <a:p>
            <a:r>
              <a:rPr lang="en-US" sz="1400" b="1">
                <a:solidFill>
                  <a:schemeClr val="bg1"/>
                </a:solidFill>
                <a:latin typeface="+mj-lt"/>
              </a:rPr>
              <a:t>Service Two</a:t>
            </a:r>
          </a:p>
        </p:txBody>
      </p:sp>
      <p:sp>
        <p:nvSpPr>
          <p:cNvPr id="2" name="TextBox 1">
            <a:extLst>
              <a:ext uri="{FF2B5EF4-FFF2-40B4-BE49-F238E27FC236}">
                <a16:creationId xmlns:a16="http://schemas.microsoft.com/office/drawing/2014/main" id="{0EC1A7B8-261D-411C-9BCD-CE4C29F6D394}"/>
              </a:ext>
            </a:extLst>
          </p:cNvPr>
          <p:cNvSpPr txBox="1"/>
          <p:nvPr/>
        </p:nvSpPr>
        <p:spPr>
          <a:xfrm>
            <a:off x="319316" y="265752"/>
            <a:ext cx="312906" cy="246221"/>
          </a:xfrm>
          <a:prstGeom prst="rect">
            <a:avLst/>
          </a:prstGeom>
          <a:noFill/>
        </p:spPr>
        <p:txBody>
          <a:bodyPr wrap="none" rtlCol="0">
            <a:spAutoFit/>
          </a:bodyPr>
          <a:lstStyle/>
          <a:p>
            <a:r>
              <a:rPr lang="en-US" sz="1000" b="1">
                <a:solidFill>
                  <a:schemeClr val="tx1">
                    <a:lumMod val="85000"/>
                    <a:lumOff val="15000"/>
                  </a:schemeClr>
                </a:solidFill>
                <a:latin typeface="+mj-lt"/>
              </a:rPr>
              <a:t>10</a:t>
            </a:r>
          </a:p>
        </p:txBody>
      </p:sp>
      <p:cxnSp>
        <p:nvCxnSpPr>
          <p:cNvPr id="27" name="Straight Connector 26">
            <a:extLst>
              <a:ext uri="{FF2B5EF4-FFF2-40B4-BE49-F238E27FC236}">
                <a16:creationId xmlns:a16="http://schemas.microsoft.com/office/drawing/2014/main" id="{08942F67-A749-483F-90C8-FD9373B17C84}"/>
              </a:ext>
            </a:extLst>
          </p:cNvPr>
          <p:cNvCxnSpPr>
            <a:cxnSpLocks/>
          </p:cNvCxnSpPr>
          <p:nvPr/>
        </p:nvCxnSpPr>
        <p:spPr>
          <a:xfrm>
            <a:off x="2640273" y="5814460"/>
            <a:ext cx="3077028"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F3D8CDD-51B7-48EE-8D1B-2A39AA1F01D2}"/>
              </a:ext>
            </a:extLst>
          </p:cNvPr>
          <p:cNvSpPr txBox="1"/>
          <p:nvPr/>
        </p:nvSpPr>
        <p:spPr>
          <a:xfrm>
            <a:off x="1682331" y="5699044"/>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32" name="Freeform: Shape 31">
            <a:extLst>
              <a:ext uri="{FF2B5EF4-FFF2-40B4-BE49-F238E27FC236}">
                <a16:creationId xmlns:a16="http://schemas.microsoft.com/office/drawing/2014/main" id="{78560DCF-6E2D-4788-A651-51B80268E609}"/>
              </a:ext>
            </a:extLst>
          </p:cNvPr>
          <p:cNvSpPr/>
          <p:nvPr/>
        </p:nvSpPr>
        <p:spPr>
          <a:xfrm>
            <a:off x="1073492" y="1139231"/>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TextBox 32">
            <a:extLst>
              <a:ext uri="{FF2B5EF4-FFF2-40B4-BE49-F238E27FC236}">
                <a16:creationId xmlns:a16="http://schemas.microsoft.com/office/drawing/2014/main" id="{3CE35B13-E8BB-4298-8867-FB29A2D9A49A}"/>
              </a:ext>
            </a:extLst>
          </p:cNvPr>
          <p:cNvSpPr txBox="1"/>
          <p:nvPr/>
        </p:nvSpPr>
        <p:spPr>
          <a:xfrm>
            <a:off x="1907383" y="1345232"/>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35" name="Straight Connector 34">
            <a:extLst>
              <a:ext uri="{FF2B5EF4-FFF2-40B4-BE49-F238E27FC236}">
                <a16:creationId xmlns:a16="http://schemas.microsoft.com/office/drawing/2014/main" id="{E267C834-B6E2-4059-BD34-8450000C0C2C}"/>
              </a:ext>
            </a:extLst>
          </p:cNvPr>
          <p:cNvCxnSpPr>
            <a:cxnSpLocks/>
          </p:cNvCxnSpPr>
          <p:nvPr/>
        </p:nvCxnSpPr>
        <p:spPr>
          <a:xfrm>
            <a:off x="0" y="713162"/>
            <a:ext cx="25024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92281E5-57C3-41CA-8F32-033E7CB66B06}"/>
              </a:ext>
            </a:extLst>
          </p:cNvPr>
          <p:cNvCxnSpPr>
            <a:cxnSpLocks/>
          </p:cNvCxnSpPr>
          <p:nvPr/>
        </p:nvCxnSpPr>
        <p:spPr>
          <a:xfrm>
            <a:off x="1073492" y="2208133"/>
            <a:ext cx="2067039"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350BA26-2AAC-4DE8-8E2B-0582C678EE40}"/>
              </a:ext>
            </a:extLst>
          </p:cNvPr>
          <p:cNvSpPr>
            <a:spLocks noGrp="1"/>
          </p:cNvSpPr>
          <p:nvPr>
            <p:ph type="pic" sz="quarter" idx="14"/>
          </p:nvPr>
        </p:nvSpPr>
        <p:spPr/>
      </p:sp>
    </p:spTree>
    <p:extLst>
      <p:ext uri="{BB962C8B-B14F-4D97-AF65-F5344CB8AC3E}">
        <p14:creationId xmlns:p14="http://schemas.microsoft.com/office/powerpoint/2010/main" val="1965693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5E6A0D9-5543-484D-A4C0-060E7D619367}"/>
              </a:ext>
            </a:extLst>
          </p:cNvPr>
          <p:cNvSpPr>
            <a:spLocks noGrp="1"/>
          </p:cNvSpPr>
          <p:nvPr>
            <p:ph type="pic" sz="quarter" idx="13"/>
          </p:nvPr>
        </p:nvSpPr>
        <p:spPr/>
      </p:sp>
      <p:sp>
        <p:nvSpPr>
          <p:cNvPr id="38" name="Freeform: Shape 37">
            <a:extLst>
              <a:ext uri="{FF2B5EF4-FFF2-40B4-BE49-F238E27FC236}">
                <a16:creationId xmlns:a16="http://schemas.microsoft.com/office/drawing/2014/main" id="{A5A1437E-F04C-48C2-AAE3-AF3E45AA7C57}"/>
              </a:ext>
            </a:extLst>
          </p:cNvPr>
          <p:cNvSpPr/>
          <p:nvPr/>
        </p:nvSpPr>
        <p:spPr>
          <a:xfrm>
            <a:off x="6553200" y="0"/>
            <a:ext cx="5638800" cy="6858000"/>
          </a:xfrm>
          <a:custGeom>
            <a:avLst/>
            <a:gdLst>
              <a:gd name="connsiteX0" fmla="*/ 0 w 5638800"/>
              <a:gd name="connsiteY0" fmla="*/ 0 h 6858000"/>
              <a:gd name="connsiteX1" fmla="*/ 5638800 w 5638800"/>
              <a:gd name="connsiteY1" fmla="*/ 0 h 6858000"/>
              <a:gd name="connsiteX2" fmla="*/ 5638800 w 5638800"/>
              <a:gd name="connsiteY2" fmla="*/ 6858000 h 6858000"/>
              <a:gd name="connsiteX3" fmla="*/ 0 w 5638800"/>
              <a:gd name="connsiteY3" fmla="*/ 6858000 h 6858000"/>
              <a:gd name="connsiteX4" fmla="*/ 0 w 5638800"/>
              <a:gd name="connsiteY4" fmla="*/ 5881914 h 6858000"/>
              <a:gd name="connsiteX5" fmla="*/ 1487716 w 5638800"/>
              <a:gd name="connsiteY5" fmla="*/ 5881914 h 6858000"/>
              <a:gd name="connsiteX6" fmla="*/ 1487716 w 5638800"/>
              <a:gd name="connsiteY6" fmla="*/ 976085 h 6858000"/>
              <a:gd name="connsiteX7" fmla="*/ 0 w 5638800"/>
              <a:gd name="connsiteY7" fmla="*/ 97608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38800" h="6858000">
                <a:moveTo>
                  <a:pt x="0" y="0"/>
                </a:moveTo>
                <a:lnTo>
                  <a:pt x="5638800" y="0"/>
                </a:lnTo>
                <a:lnTo>
                  <a:pt x="5638800" y="6858000"/>
                </a:lnTo>
                <a:lnTo>
                  <a:pt x="0" y="6858000"/>
                </a:lnTo>
                <a:lnTo>
                  <a:pt x="0" y="5881914"/>
                </a:lnTo>
                <a:lnTo>
                  <a:pt x="1487716" y="5881914"/>
                </a:lnTo>
                <a:lnTo>
                  <a:pt x="1487716" y="976085"/>
                </a:lnTo>
                <a:lnTo>
                  <a:pt x="0" y="97608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5BF47D36-8E27-4926-ABDE-DA559890BB8A}"/>
              </a:ext>
            </a:extLst>
          </p:cNvPr>
          <p:cNvSpPr/>
          <p:nvPr/>
        </p:nvSpPr>
        <p:spPr>
          <a:xfrm>
            <a:off x="1526622" y="3415464"/>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368172A-EBC4-4653-B0F4-1A822607B82B}"/>
              </a:ext>
            </a:extLst>
          </p:cNvPr>
          <p:cNvSpPr txBox="1"/>
          <p:nvPr/>
        </p:nvSpPr>
        <p:spPr>
          <a:xfrm>
            <a:off x="1866089" y="3691513"/>
            <a:ext cx="2361518" cy="461665"/>
          </a:xfrm>
          <a:prstGeom prst="rect">
            <a:avLst/>
          </a:prstGeom>
          <a:noFill/>
        </p:spPr>
        <p:txBody>
          <a:bodyPr wrap="square" rtlCol="0">
            <a:spAutoFit/>
          </a:bodyPr>
          <a:lstStyle/>
          <a:p>
            <a:r>
              <a:rPr lang="en-US" sz="2400" b="1" spc="300">
                <a:solidFill>
                  <a:schemeClr val="tx1">
                    <a:lumMod val="85000"/>
                    <a:lumOff val="15000"/>
                  </a:schemeClr>
                </a:solidFill>
                <a:latin typeface="+mj-lt"/>
              </a:rPr>
              <a:t>Service Us</a:t>
            </a:r>
          </a:p>
        </p:txBody>
      </p:sp>
      <p:sp>
        <p:nvSpPr>
          <p:cNvPr id="15" name="Rectangle 14">
            <a:extLst>
              <a:ext uri="{FF2B5EF4-FFF2-40B4-BE49-F238E27FC236}">
                <a16:creationId xmlns:a16="http://schemas.microsoft.com/office/drawing/2014/main" id="{408517B1-6749-421B-8724-37E09374DA46}"/>
              </a:ext>
            </a:extLst>
          </p:cNvPr>
          <p:cNvSpPr/>
          <p:nvPr/>
        </p:nvSpPr>
        <p:spPr>
          <a:xfrm>
            <a:off x="7722466" y="3111132"/>
            <a:ext cx="641810" cy="641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D571EC3-74E0-4C2D-9EDC-7945D693A8EE}"/>
              </a:ext>
            </a:extLst>
          </p:cNvPr>
          <p:cNvSpPr txBox="1"/>
          <p:nvPr/>
        </p:nvSpPr>
        <p:spPr>
          <a:xfrm>
            <a:off x="8749170" y="3308550"/>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17" name="TextBox 16">
            <a:extLst>
              <a:ext uri="{FF2B5EF4-FFF2-40B4-BE49-F238E27FC236}">
                <a16:creationId xmlns:a16="http://schemas.microsoft.com/office/drawing/2014/main" id="{4431879C-7EB5-4FED-8732-6737A7EB075E}"/>
              </a:ext>
            </a:extLst>
          </p:cNvPr>
          <p:cNvSpPr txBox="1"/>
          <p:nvPr/>
        </p:nvSpPr>
        <p:spPr>
          <a:xfrm>
            <a:off x="8749170" y="3000773"/>
            <a:ext cx="128112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Two</a:t>
            </a:r>
          </a:p>
        </p:txBody>
      </p:sp>
      <p:sp>
        <p:nvSpPr>
          <p:cNvPr id="18" name="TextBox 17">
            <a:extLst>
              <a:ext uri="{FF2B5EF4-FFF2-40B4-BE49-F238E27FC236}">
                <a16:creationId xmlns:a16="http://schemas.microsoft.com/office/drawing/2014/main" id="{FB46123D-7488-4CD6-B2B0-834E45BA1B2E}"/>
              </a:ext>
            </a:extLst>
          </p:cNvPr>
          <p:cNvSpPr txBox="1"/>
          <p:nvPr/>
        </p:nvSpPr>
        <p:spPr>
          <a:xfrm>
            <a:off x="7814615" y="3244334"/>
            <a:ext cx="465192" cy="369332"/>
          </a:xfrm>
          <a:prstGeom prst="rect">
            <a:avLst/>
          </a:prstGeom>
          <a:noFill/>
        </p:spPr>
        <p:txBody>
          <a:bodyPr wrap="none" rtlCol="0">
            <a:spAutoFit/>
          </a:bodyPr>
          <a:lstStyle/>
          <a:p>
            <a:pPr algn="ctr"/>
            <a:r>
              <a:rPr lang="en-US" b="1">
                <a:solidFill>
                  <a:schemeClr val="bg1"/>
                </a:solidFill>
                <a:latin typeface="+mj-lt"/>
              </a:rPr>
              <a:t>02</a:t>
            </a:r>
          </a:p>
        </p:txBody>
      </p:sp>
      <p:sp>
        <p:nvSpPr>
          <p:cNvPr id="6" name="Rectangle 5">
            <a:extLst>
              <a:ext uri="{FF2B5EF4-FFF2-40B4-BE49-F238E27FC236}">
                <a16:creationId xmlns:a16="http://schemas.microsoft.com/office/drawing/2014/main" id="{2B61BF69-C4F8-4461-B72D-FCED4F161FB9}"/>
              </a:ext>
            </a:extLst>
          </p:cNvPr>
          <p:cNvSpPr/>
          <p:nvPr/>
        </p:nvSpPr>
        <p:spPr>
          <a:xfrm>
            <a:off x="7722466" y="1647797"/>
            <a:ext cx="641810" cy="641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8DF15BC-BEA6-41BE-9AA2-23FDE062B289}"/>
              </a:ext>
            </a:extLst>
          </p:cNvPr>
          <p:cNvSpPr txBox="1"/>
          <p:nvPr/>
        </p:nvSpPr>
        <p:spPr>
          <a:xfrm>
            <a:off x="8749170" y="1845215"/>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8" name="TextBox 7">
            <a:extLst>
              <a:ext uri="{FF2B5EF4-FFF2-40B4-BE49-F238E27FC236}">
                <a16:creationId xmlns:a16="http://schemas.microsoft.com/office/drawing/2014/main" id="{B92E07B6-A471-4831-8DB8-BCA2D4E323B3}"/>
              </a:ext>
            </a:extLst>
          </p:cNvPr>
          <p:cNvSpPr txBox="1"/>
          <p:nvPr/>
        </p:nvSpPr>
        <p:spPr>
          <a:xfrm>
            <a:off x="8749170" y="1537438"/>
            <a:ext cx="1277914" cy="307777"/>
          </a:xfrm>
          <a:prstGeom prst="rect">
            <a:avLst/>
          </a:prstGeom>
          <a:noFill/>
        </p:spPr>
        <p:txBody>
          <a:bodyPr wrap="none" rtlCol="0">
            <a:spAutoFit/>
          </a:bodyPr>
          <a:lstStyle/>
          <a:p>
            <a:r>
              <a:rPr lang="en-US" sz="1400" b="1">
                <a:solidFill>
                  <a:schemeClr val="tx1">
                    <a:lumMod val="85000"/>
                    <a:lumOff val="15000"/>
                  </a:schemeClr>
                </a:solidFill>
                <a:latin typeface="+mj-lt"/>
              </a:rPr>
              <a:t>Service One</a:t>
            </a:r>
          </a:p>
        </p:txBody>
      </p:sp>
      <p:sp>
        <p:nvSpPr>
          <p:cNvPr id="13" name="TextBox 12">
            <a:extLst>
              <a:ext uri="{FF2B5EF4-FFF2-40B4-BE49-F238E27FC236}">
                <a16:creationId xmlns:a16="http://schemas.microsoft.com/office/drawing/2014/main" id="{A9252545-0C3F-4BF3-93DE-F69C91A57F1E}"/>
              </a:ext>
            </a:extLst>
          </p:cNvPr>
          <p:cNvSpPr txBox="1"/>
          <p:nvPr/>
        </p:nvSpPr>
        <p:spPr>
          <a:xfrm>
            <a:off x="7839462" y="1780999"/>
            <a:ext cx="415499" cy="369332"/>
          </a:xfrm>
          <a:prstGeom prst="rect">
            <a:avLst/>
          </a:prstGeom>
          <a:noFill/>
        </p:spPr>
        <p:txBody>
          <a:bodyPr wrap="none" rtlCol="0">
            <a:spAutoFit/>
          </a:bodyPr>
          <a:lstStyle/>
          <a:p>
            <a:pPr algn="ctr"/>
            <a:r>
              <a:rPr lang="en-US" b="1">
                <a:solidFill>
                  <a:schemeClr val="bg1"/>
                </a:solidFill>
                <a:latin typeface="+mj-lt"/>
              </a:rPr>
              <a:t>01</a:t>
            </a:r>
          </a:p>
        </p:txBody>
      </p:sp>
      <p:sp>
        <p:nvSpPr>
          <p:cNvPr id="19" name="Rectangle 18">
            <a:extLst>
              <a:ext uri="{FF2B5EF4-FFF2-40B4-BE49-F238E27FC236}">
                <a16:creationId xmlns:a16="http://schemas.microsoft.com/office/drawing/2014/main" id="{AB5F40C4-51D0-4F56-9823-B2B9242054FE}"/>
              </a:ext>
            </a:extLst>
          </p:cNvPr>
          <p:cNvSpPr/>
          <p:nvPr/>
        </p:nvSpPr>
        <p:spPr>
          <a:xfrm>
            <a:off x="7722466" y="4574467"/>
            <a:ext cx="641810" cy="641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9DBAD3AA-3D3C-4BCE-BF71-92739DCF07EC}"/>
              </a:ext>
            </a:extLst>
          </p:cNvPr>
          <p:cNvSpPr txBox="1"/>
          <p:nvPr/>
        </p:nvSpPr>
        <p:spPr>
          <a:xfrm>
            <a:off x="8749170" y="4771885"/>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21" name="TextBox 20">
            <a:extLst>
              <a:ext uri="{FF2B5EF4-FFF2-40B4-BE49-F238E27FC236}">
                <a16:creationId xmlns:a16="http://schemas.microsoft.com/office/drawing/2014/main" id="{326004CE-E267-43BB-A268-9BF52B8650B9}"/>
              </a:ext>
            </a:extLst>
          </p:cNvPr>
          <p:cNvSpPr txBox="1"/>
          <p:nvPr/>
        </p:nvSpPr>
        <p:spPr>
          <a:xfrm>
            <a:off x="8749170" y="4464108"/>
            <a:ext cx="143020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Three</a:t>
            </a:r>
          </a:p>
        </p:txBody>
      </p:sp>
      <p:sp>
        <p:nvSpPr>
          <p:cNvPr id="22" name="TextBox 21">
            <a:extLst>
              <a:ext uri="{FF2B5EF4-FFF2-40B4-BE49-F238E27FC236}">
                <a16:creationId xmlns:a16="http://schemas.microsoft.com/office/drawing/2014/main" id="{E39CB276-F226-4C74-9BE2-B7661C0DB54C}"/>
              </a:ext>
            </a:extLst>
          </p:cNvPr>
          <p:cNvSpPr txBox="1"/>
          <p:nvPr/>
        </p:nvSpPr>
        <p:spPr>
          <a:xfrm>
            <a:off x="7810608" y="4707669"/>
            <a:ext cx="473206" cy="369332"/>
          </a:xfrm>
          <a:prstGeom prst="rect">
            <a:avLst/>
          </a:prstGeom>
          <a:noFill/>
        </p:spPr>
        <p:txBody>
          <a:bodyPr wrap="none" rtlCol="0">
            <a:spAutoFit/>
          </a:bodyPr>
          <a:lstStyle/>
          <a:p>
            <a:pPr algn="ctr"/>
            <a:r>
              <a:rPr lang="en-US" b="1">
                <a:solidFill>
                  <a:schemeClr val="bg1"/>
                </a:solidFill>
                <a:latin typeface="+mj-lt"/>
              </a:rPr>
              <a:t>03</a:t>
            </a:r>
          </a:p>
        </p:txBody>
      </p:sp>
      <p:sp>
        <p:nvSpPr>
          <p:cNvPr id="31" name="Freeform: Shape 30">
            <a:extLst>
              <a:ext uri="{FF2B5EF4-FFF2-40B4-BE49-F238E27FC236}">
                <a16:creationId xmlns:a16="http://schemas.microsoft.com/office/drawing/2014/main" id="{83823138-905C-4BD1-86BE-7A30492B95D4}"/>
              </a:ext>
            </a:extLst>
          </p:cNvPr>
          <p:cNvSpPr/>
          <p:nvPr/>
        </p:nvSpPr>
        <p:spPr>
          <a:xfrm>
            <a:off x="1343439" y="498870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95893856-7156-4AEF-A274-AB4B31F71072}"/>
              </a:ext>
            </a:extLst>
          </p:cNvPr>
          <p:cNvSpPr txBox="1"/>
          <p:nvPr/>
        </p:nvSpPr>
        <p:spPr>
          <a:xfrm>
            <a:off x="2827276" y="519470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cxnSp>
        <p:nvCxnSpPr>
          <p:cNvPr id="33" name="Straight Connector 32">
            <a:extLst>
              <a:ext uri="{FF2B5EF4-FFF2-40B4-BE49-F238E27FC236}">
                <a16:creationId xmlns:a16="http://schemas.microsoft.com/office/drawing/2014/main" id="{09D0E645-B521-45D1-B145-8032B0E62BC1}"/>
              </a:ext>
            </a:extLst>
          </p:cNvPr>
          <p:cNvCxnSpPr>
            <a:cxnSpLocks/>
          </p:cNvCxnSpPr>
          <p:nvPr/>
        </p:nvCxnSpPr>
        <p:spPr>
          <a:xfrm>
            <a:off x="2907411" y="5480056"/>
            <a:ext cx="2158074"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104AED5-8055-4012-86A0-FE594BEFED4D}"/>
              </a:ext>
            </a:extLst>
          </p:cNvPr>
          <p:cNvSpPr txBox="1"/>
          <p:nvPr/>
        </p:nvSpPr>
        <p:spPr>
          <a:xfrm>
            <a:off x="319316" y="265752"/>
            <a:ext cx="274434" cy="246221"/>
          </a:xfrm>
          <a:prstGeom prst="rect">
            <a:avLst/>
          </a:prstGeom>
          <a:noFill/>
        </p:spPr>
        <p:txBody>
          <a:bodyPr wrap="none" rtlCol="0">
            <a:spAutoFit/>
          </a:bodyPr>
          <a:lstStyle/>
          <a:p>
            <a:r>
              <a:rPr lang="en-US" sz="1000" b="1">
                <a:solidFill>
                  <a:schemeClr val="tx1">
                    <a:lumMod val="85000"/>
                    <a:lumOff val="15000"/>
                  </a:schemeClr>
                </a:solidFill>
                <a:latin typeface="+mj-lt"/>
              </a:rPr>
              <a:t>11</a:t>
            </a:r>
          </a:p>
        </p:txBody>
      </p:sp>
      <p:sp>
        <p:nvSpPr>
          <p:cNvPr id="3" name="TextBox 2">
            <a:extLst>
              <a:ext uri="{FF2B5EF4-FFF2-40B4-BE49-F238E27FC236}">
                <a16:creationId xmlns:a16="http://schemas.microsoft.com/office/drawing/2014/main" id="{762C46EC-5179-4D8A-9731-244853F77526}"/>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10" name="Picture Placeholder 9">
            <a:extLst>
              <a:ext uri="{FF2B5EF4-FFF2-40B4-BE49-F238E27FC236}">
                <a16:creationId xmlns:a16="http://schemas.microsoft.com/office/drawing/2014/main" id="{EB07C866-722F-4014-8718-D27AC0105F8D}"/>
              </a:ext>
            </a:extLst>
          </p:cNvPr>
          <p:cNvSpPr>
            <a:spLocks noGrp="1"/>
          </p:cNvSpPr>
          <p:nvPr>
            <p:ph type="pic" sz="quarter" idx="12"/>
          </p:nvPr>
        </p:nvSpPr>
        <p:spPr/>
      </p:sp>
    </p:spTree>
    <p:extLst>
      <p:ext uri="{BB962C8B-B14F-4D97-AF65-F5344CB8AC3E}">
        <p14:creationId xmlns:p14="http://schemas.microsoft.com/office/powerpoint/2010/main" val="2341526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2176F33-08FE-4150-8822-5D8AE97BE75D}"/>
              </a:ext>
            </a:extLst>
          </p:cNvPr>
          <p:cNvSpPr>
            <a:spLocks noGrp="1"/>
          </p:cNvSpPr>
          <p:nvPr>
            <p:ph type="pic" sz="quarter" idx="12"/>
          </p:nvPr>
        </p:nvSpPr>
        <p:spPr/>
      </p:sp>
      <p:sp>
        <p:nvSpPr>
          <p:cNvPr id="43" name="Freeform: Shape 42">
            <a:extLst>
              <a:ext uri="{FF2B5EF4-FFF2-40B4-BE49-F238E27FC236}">
                <a16:creationId xmlns:a16="http://schemas.microsoft.com/office/drawing/2014/main" id="{AD021825-3A41-4688-BAC8-A7BCA724FE3C}"/>
              </a:ext>
            </a:extLst>
          </p:cNvPr>
          <p:cNvSpPr/>
          <p:nvPr/>
        </p:nvSpPr>
        <p:spPr>
          <a:xfrm>
            <a:off x="1" y="0"/>
            <a:ext cx="7578378" cy="5762171"/>
          </a:xfrm>
          <a:custGeom>
            <a:avLst/>
            <a:gdLst>
              <a:gd name="connsiteX0" fmla="*/ 1128710 w 7578378"/>
              <a:gd name="connsiteY0" fmla="*/ 887060 h 5762171"/>
              <a:gd name="connsiteX1" fmla="*/ 1128710 w 7578378"/>
              <a:gd name="connsiteY1" fmla="*/ 2667186 h 5762171"/>
              <a:gd name="connsiteX2" fmla="*/ 4274559 w 7578378"/>
              <a:gd name="connsiteY2" fmla="*/ 2667186 h 5762171"/>
              <a:gd name="connsiteX3" fmla="*/ 4274559 w 7578378"/>
              <a:gd name="connsiteY3" fmla="*/ 887060 h 5762171"/>
              <a:gd name="connsiteX4" fmla="*/ 0 w 7578378"/>
              <a:gd name="connsiteY4" fmla="*/ 0 h 5762171"/>
              <a:gd name="connsiteX5" fmla="*/ 7578378 w 7578378"/>
              <a:gd name="connsiteY5" fmla="*/ 0 h 5762171"/>
              <a:gd name="connsiteX6" fmla="*/ 7578378 w 7578378"/>
              <a:gd name="connsiteY6" fmla="*/ 5762171 h 5762171"/>
              <a:gd name="connsiteX7" fmla="*/ 0 w 7578378"/>
              <a:gd name="connsiteY7" fmla="*/ 5762171 h 5762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78378" h="5762171">
                <a:moveTo>
                  <a:pt x="1128710" y="887060"/>
                </a:moveTo>
                <a:lnTo>
                  <a:pt x="1128710" y="2667186"/>
                </a:lnTo>
                <a:lnTo>
                  <a:pt x="4274559" y="2667186"/>
                </a:lnTo>
                <a:lnTo>
                  <a:pt x="4274559" y="887060"/>
                </a:lnTo>
                <a:close/>
                <a:moveTo>
                  <a:pt x="0" y="0"/>
                </a:moveTo>
                <a:lnTo>
                  <a:pt x="7578378" y="0"/>
                </a:lnTo>
                <a:lnTo>
                  <a:pt x="7578378" y="5762171"/>
                </a:lnTo>
                <a:lnTo>
                  <a:pt x="0" y="57621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96E42430-D0CF-4711-A60E-DF34C92640D9}"/>
              </a:ext>
            </a:extLst>
          </p:cNvPr>
          <p:cNvSpPr txBox="1"/>
          <p:nvPr/>
        </p:nvSpPr>
        <p:spPr>
          <a:xfrm>
            <a:off x="319316" y="265752"/>
            <a:ext cx="301686" cy="246221"/>
          </a:xfrm>
          <a:prstGeom prst="rect">
            <a:avLst/>
          </a:prstGeom>
          <a:noFill/>
        </p:spPr>
        <p:txBody>
          <a:bodyPr wrap="none" rtlCol="0">
            <a:spAutoFit/>
          </a:bodyPr>
          <a:lstStyle/>
          <a:p>
            <a:r>
              <a:rPr lang="en-US" sz="1000" b="1">
                <a:solidFill>
                  <a:schemeClr val="tx1">
                    <a:lumMod val="85000"/>
                    <a:lumOff val="15000"/>
                  </a:schemeClr>
                </a:solidFill>
                <a:latin typeface="+mj-lt"/>
              </a:rPr>
              <a:t>12</a:t>
            </a:r>
          </a:p>
        </p:txBody>
      </p:sp>
      <p:sp>
        <p:nvSpPr>
          <p:cNvPr id="3" name="TextBox 2">
            <a:extLst>
              <a:ext uri="{FF2B5EF4-FFF2-40B4-BE49-F238E27FC236}">
                <a16:creationId xmlns:a16="http://schemas.microsoft.com/office/drawing/2014/main" id="{B5DF5FA0-ADA1-40B0-8BAD-2ACB895AD509}"/>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16" name="Freeform: Shape 15">
            <a:extLst>
              <a:ext uri="{FF2B5EF4-FFF2-40B4-BE49-F238E27FC236}">
                <a16:creationId xmlns:a16="http://schemas.microsoft.com/office/drawing/2014/main" id="{0248EE32-4166-4790-AC64-7AE5B4AC6E02}"/>
              </a:ext>
            </a:extLst>
          </p:cNvPr>
          <p:cNvSpPr/>
          <p:nvPr/>
        </p:nvSpPr>
        <p:spPr>
          <a:xfrm>
            <a:off x="529036" y="4667601"/>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extBox 16">
            <a:extLst>
              <a:ext uri="{FF2B5EF4-FFF2-40B4-BE49-F238E27FC236}">
                <a16:creationId xmlns:a16="http://schemas.microsoft.com/office/drawing/2014/main" id="{19645B82-000A-4452-A8C7-A1E35314BA2D}"/>
              </a:ext>
            </a:extLst>
          </p:cNvPr>
          <p:cNvSpPr txBox="1"/>
          <p:nvPr/>
        </p:nvSpPr>
        <p:spPr>
          <a:xfrm>
            <a:off x="2012873" y="4873602"/>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cxnSp>
        <p:nvCxnSpPr>
          <p:cNvPr id="18" name="Straight Connector 17">
            <a:extLst>
              <a:ext uri="{FF2B5EF4-FFF2-40B4-BE49-F238E27FC236}">
                <a16:creationId xmlns:a16="http://schemas.microsoft.com/office/drawing/2014/main" id="{C453528D-5C79-43FA-BCA2-1462F1196163}"/>
              </a:ext>
            </a:extLst>
          </p:cNvPr>
          <p:cNvCxnSpPr>
            <a:cxnSpLocks/>
          </p:cNvCxnSpPr>
          <p:nvPr/>
        </p:nvCxnSpPr>
        <p:spPr>
          <a:xfrm>
            <a:off x="2093008" y="5158949"/>
            <a:ext cx="2653165"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4809B7AF-4A89-4D68-A13F-8F5D59A43F3C}"/>
              </a:ext>
            </a:extLst>
          </p:cNvPr>
          <p:cNvSpPr/>
          <p:nvPr/>
        </p:nvSpPr>
        <p:spPr>
          <a:xfrm>
            <a:off x="3834788" y="1270242"/>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25DF33D4-4D6C-44A7-9909-9C6FA2C23D45}"/>
              </a:ext>
            </a:extLst>
          </p:cNvPr>
          <p:cNvSpPr txBox="1"/>
          <p:nvPr/>
        </p:nvSpPr>
        <p:spPr>
          <a:xfrm>
            <a:off x="4174255" y="1546291"/>
            <a:ext cx="2361518" cy="461665"/>
          </a:xfrm>
          <a:prstGeom prst="rect">
            <a:avLst/>
          </a:prstGeom>
          <a:noFill/>
        </p:spPr>
        <p:txBody>
          <a:bodyPr wrap="square" rtlCol="0">
            <a:spAutoFit/>
          </a:bodyPr>
          <a:lstStyle/>
          <a:p>
            <a:r>
              <a:rPr lang="en-US" sz="2400" b="1" spc="300">
                <a:solidFill>
                  <a:schemeClr val="tx1">
                    <a:lumMod val="85000"/>
                    <a:lumOff val="15000"/>
                  </a:schemeClr>
                </a:solidFill>
                <a:latin typeface="+mj-lt"/>
              </a:rPr>
              <a:t>Service Us</a:t>
            </a:r>
          </a:p>
        </p:txBody>
      </p:sp>
      <p:sp>
        <p:nvSpPr>
          <p:cNvPr id="26" name="TextBox 25">
            <a:extLst>
              <a:ext uri="{FF2B5EF4-FFF2-40B4-BE49-F238E27FC236}">
                <a16:creationId xmlns:a16="http://schemas.microsoft.com/office/drawing/2014/main" id="{CB417987-1D17-47A3-9A25-D1EA149FDD71}"/>
              </a:ext>
            </a:extLst>
          </p:cNvPr>
          <p:cNvSpPr txBox="1"/>
          <p:nvPr/>
        </p:nvSpPr>
        <p:spPr>
          <a:xfrm>
            <a:off x="1307247" y="3391371"/>
            <a:ext cx="4963886"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a:t>
            </a:r>
            <a:endParaRPr lang="en-US" sz="1050">
              <a:solidFill>
                <a:schemeClr val="tx1">
                  <a:lumMod val="50000"/>
                  <a:lumOff val="50000"/>
                </a:schemeClr>
              </a:solidFill>
            </a:endParaRPr>
          </a:p>
        </p:txBody>
      </p:sp>
      <p:sp>
        <p:nvSpPr>
          <p:cNvPr id="37" name="Rectangle 36">
            <a:extLst>
              <a:ext uri="{FF2B5EF4-FFF2-40B4-BE49-F238E27FC236}">
                <a16:creationId xmlns:a16="http://schemas.microsoft.com/office/drawing/2014/main" id="{6A9DC9E1-33B3-4264-A51A-3015E6F15E3F}"/>
              </a:ext>
            </a:extLst>
          </p:cNvPr>
          <p:cNvSpPr/>
          <p:nvPr/>
        </p:nvSpPr>
        <p:spPr>
          <a:xfrm>
            <a:off x="8066931" y="1527397"/>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5DFD2BBE-4027-4BB1-A86D-DBE96B83ADCD}"/>
              </a:ext>
            </a:extLst>
          </p:cNvPr>
          <p:cNvSpPr txBox="1"/>
          <p:nvPr/>
        </p:nvSpPr>
        <p:spPr>
          <a:xfrm>
            <a:off x="8555485" y="1483644"/>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39" name="TextBox 38">
            <a:extLst>
              <a:ext uri="{FF2B5EF4-FFF2-40B4-BE49-F238E27FC236}">
                <a16:creationId xmlns:a16="http://schemas.microsoft.com/office/drawing/2014/main" id="{308B4B45-2B27-49C0-9B2B-8E473B9B5190}"/>
              </a:ext>
            </a:extLst>
          </p:cNvPr>
          <p:cNvSpPr txBox="1"/>
          <p:nvPr/>
        </p:nvSpPr>
        <p:spPr>
          <a:xfrm>
            <a:off x="8555485" y="1175867"/>
            <a:ext cx="1277914" cy="307777"/>
          </a:xfrm>
          <a:prstGeom prst="rect">
            <a:avLst/>
          </a:prstGeom>
          <a:noFill/>
        </p:spPr>
        <p:txBody>
          <a:bodyPr wrap="none" rtlCol="0">
            <a:spAutoFit/>
          </a:bodyPr>
          <a:lstStyle/>
          <a:p>
            <a:r>
              <a:rPr lang="en-US" sz="1400" b="1">
                <a:solidFill>
                  <a:schemeClr val="tx1">
                    <a:lumMod val="85000"/>
                    <a:lumOff val="15000"/>
                  </a:schemeClr>
                </a:solidFill>
                <a:latin typeface="+mj-lt"/>
              </a:rPr>
              <a:t>Service One</a:t>
            </a:r>
          </a:p>
        </p:txBody>
      </p:sp>
      <p:sp>
        <p:nvSpPr>
          <p:cNvPr id="40" name="Rectangle 39">
            <a:extLst>
              <a:ext uri="{FF2B5EF4-FFF2-40B4-BE49-F238E27FC236}">
                <a16:creationId xmlns:a16="http://schemas.microsoft.com/office/drawing/2014/main" id="{467928D7-DC3A-4CD5-852E-10E1FF7BD7A4}"/>
              </a:ext>
            </a:extLst>
          </p:cNvPr>
          <p:cNvSpPr/>
          <p:nvPr/>
        </p:nvSpPr>
        <p:spPr>
          <a:xfrm>
            <a:off x="8066931" y="2990732"/>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78F4B0B7-2800-4FE5-83DC-629C9959D63D}"/>
              </a:ext>
            </a:extLst>
          </p:cNvPr>
          <p:cNvSpPr txBox="1"/>
          <p:nvPr/>
        </p:nvSpPr>
        <p:spPr>
          <a:xfrm>
            <a:off x="8555485" y="2946979"/>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42" name="TextBox 41">
            <a:extLst>
              <a:ext uri="{FF2B5EF4-FFF2-40B4-BE49-F238E27FC236}">
                <a16:creationId xmlns:a16="http://schemas.microsoft.com/office/drawing/2014/main" id="{CB11A442-91A6-43AA-B44B-BC989F01A213}"/>
              </a:ext>
            </a:extLst>
          </p:cNvPr>
          <p:cNvSpPr txBox="1"/>
          <p:nvPr/>
        </p:nvSpPr>
        <p:spPr>
          <a:xfrm>
            <a:off x="8555485" y="2639202"/>
            <a:ext cx="128112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Two</a:t>
            </a:r>
          </a:p>
        </p:txBody>
      </p:sp>
      <p:sp>
        <p:nvSpPr>
          <p:cNvPr id="7" name="Picture Placeholder 6">
            <a:extLst>
              <a:ext uri="{FF2B5EF4-FFF2-40B4-BE49-F238E27FC236}">
                <a16:creationId xmlns:a16="http://schemas.microsoft.com/office/drawing/2014/main" id="{2C2108B1-DB67-4FAD-9E2B-8DA76B3812E4}"/>
              </a:ext>
            </a:extLst>
          </p:cNvPr>
          <p:cNvSpPr>
            <a:spLocks noGrp="1"/>
          </p:cNvSpPr>
          <p:nvPr>
            <p:ph type="pic" sz="quarter" idx="13"/>
          </p:nvPr>
        </p:nvSpPr>
        <p:spPr/>
      </p:sp>
    </p:spTree>
    <p:extLst>
      <p:ext uri="{BB962C8B-B14F-4D97-AF65-F5344CB8AC3E}">
        <p14:creationId xmlns:p14="http://schemas.microsoft.com/office/powerpoint/2010/main" val="3429965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602D488-0F4C-4E6A-80B3-C77111D78746}"/>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10396220-40AE-496F-BCD1-F551F73FE1CA}"/>
              </a:ext>
            </a:extLst>
          </p:cNvPr>
          <p:cNvSpPr>
            <a:spLocks noGrp="1"/>
          </p:cNvSpPr>
          <p:nvPr>
            <p:ph type="pic" sz="quarter" idx="13"/>
          </p:nvPr>
        </p:nvSpPr>
        <p:spPr/>
      </p:sp>
      <p:sp>
        <p:nvSpPr>
          <p:cNvPr id="19" name="Picture Placeholder 18">
            <a:extLst>
              <a:ext uri="{FF2B5EF4-FFF2-40B4-BE49-F238E27FC236}">
                <a16:creationId xmlns:a16="http://schemas.microsoft.com/office/drawing/2014/main" id="{A70E4D52-D316-43AD-827D-43D64685A7ED}"/>
              </a:ext>
            </a:extLst>
          </p:cNvPr>
          <p:cNvSpPr>
            <a:spLocks noGrp="1"/>
          </p:cNvSpPr>
          <p:nvPr>
            <p:ph type="pic" sz="quarter" idx="14"/>
          </p:nvPr>
        </p:nvSpPr>
        <p:spPr/>
      </p:sp>
      <p:sp>
        <p:nvSpPr>
          <p:cNvPr id="21" name="Picture Placeholder 20">
            <a:extLst>
              <a:ext uri="{FF2B5EF4-FFF2-40B4-BE49-F238E27FC236}">
                <a16:creationId xmlns:a16="http://schemas.microsoft.com/office/drawing/2014/main" id="{2C8F3BFB-3D47-4A73-A082-FC6291B17D9B}"/>
              </a:ext>
            </a:extLst>
          </p:cNvPr>
          <p:cNvSpPr>
            <a:spLocks noGrp="1"/>
          </p:cNvSpPr>
          <p:nvPr>
            <p:ph type="pic" sz="quarter" idx="15"/>
          </p:nvPr>
        </p:nvSpPr>
        <p:spPr/>
      </p:sp>
      <p:sp>
        <p:nvSpPr>
          <p:cNvPr id="39" name="Freeform: Shape 38">
            <a:extLst>
              <a:ext uri="{FF2B5EF4-FFF2-40B4-BE49-F238E27FC236}">
                <a16:creationId xmlns:a16="http://schemas.microsoft.com/office/drawing/2014/main" id="{DCD7923F-44E4-4AE9-917D-ABCC72567809}"/>
              </a:ext>
            </a:extLst>
          </p:cNvPr>
          <p:cNvSpPr/>
          <p:nvPr/>
        </p:nvSpPr>
        <p:spPr>
          <a:xfrm>
            <a:off x="9179056" y="0"/>
            <a:ext cx="3012944" cy="6858000"/>
          </a:xfrm>
          <a:custGeom>
            <a:avLst/>
            <a:gdLst>
              <a:gd name="connsiteX0" fmla="*/ 0 w 3012944"/>
              <a:gd name="connsiteY0" fmla="*/ 0 h 6858000"/>
              <a:gd name="connsiteX1" fmla="*/ 3012944 w 3012944"/>
              <a:gd name="connsiteY1" fmla="*/ 0 h 6858000"/>
              <a:gd name="connsiteX2" fmla="*/ 3012944 w 3012944"/>
              <a:gd name="connsiteY2" fmla="*/ 6858000 h 6858000"/>
              <a:gd name="connsiteX3" fmla="*/ 0 w 3012944"/>
              <a:gd name="connsiteY3" fmla="*/ 6858000 h 6858000"/>
              <a:gd name="connsiteX4" fmla="*/ 0 w 3012944"/>
              <a:gd name="connsiteY4" fmla="*/ 5567960 h 6858000"/>
              <a:gd name="connsiteX5" fmla="*/ 1343186 w 3012944"/>
              <a:gd name="connsiteY5" fmla="*/ 5567960 h 6858000"/>
              <a:gd name="connsiteX6" fmla="*/ 1343186 w 3012944"/>
              <a:gd name="connsiteY6" fmla="*/ 1290038 h 6858000"/>
              <a:gd name="connsiteX7" fmla="*/ 0 w 3012944"/>
              <a:gd name="connsiteY7" fmla="*/ 12900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12944" h="6858000">
                <a:moveTo>
                  <a:pt x="0" y="0"/>
                </a:moveTo>
                <a:lnTo>
                  <a:pt x="3012944" y="0"/>
                </a:lnTo>
                <a:lnTo>
                  <a:pt x="3012944" y="6858000"/>
                </a:lnTo>
                <a:lnTo>
                  <a:pt x="0" y="6858000"/>
                </a:lnTo>
                <a:lnTo>
                  <a:pt x="0" y="5567960"/>
                </a:lnTo>
                <a:lnTo>
                  <a:pt x="1343186" y="5567960"/>
                </a:lnTo>
                <a:lnTo>
                  <a:pt x="1343186" y="1290038"/>
                </a:lnTo>
                <a:lnTo>
                  <a:pt x="0" y="12900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8C9781C3-A897-4C86-B581-82C21C86D41B}"/>
              </a:ext>
            </a:extLst>
          </p:cNvPr>
          <p:cNvSpPr/>
          <p:nvPr/>
        </p:nvSpPr>
        <p:spPr>
          <a:xfrm>
            <a:off x="0" y="0"/>
            <a:ext cx="2787357" cy="6858000"/>
          </a:xfrm>
          <a:custGeom>
            <a:avLst/>
            <a:gdLst>
              <a:gd name="connsiteX0" fmla="*/ 0 w 2787357"/>
              <a:gd name="connsiteY0" fmla="*/ 0 h 6858000"/>
              <a:gd name="connsiteX1" fmla="*/ 2787357 w 2787357"/>
              <a:gd name="connsiteY1" fmla="*/ 0 h 6858000"/>
              <a:gd name="connsiteX2" fmla="*/ 2787357 w 2787357"/>
              <a:gd name="connsiteY2" fmla="*/ 1290039 h 6858000"/>
              <a:gd name="connsiteX3" fmla="*/ 1669757 w 2787357"/>
              <a:gd name="connsiteY3" fmla="*/ 1290039 h 6858000"/>
              <a:gd name="connsiteX4" fmla="*/ 1669757 w 2787357"/>
              <a:gd name="connsiteY4" fmla="*/ 2641290 h 6858000"/>
              <a:gd name="connsiteX5" fmla="*/ 2787357 w 2787357"/>
              <a:gd name="connsiteY5" fmla="*/ 2641290 h 6858000"/>
              <a:gd name="connsiteX6" fmla="*/ 2787357 w 2787357"/>
              <a:gd name="connsiteY6" fmla="*/ 2753374 h 6858000"/>
              <a:gd name="connsiteX7" fmla="*/ 1669757 w 2787357"/>
              <a:gd name="connsiteY7" fmla="*/ 2753374 h 6858000"/>
              <a:gd name="connsiteX8" fmla="*/ 1669757 w 2787357"/>
              <a:gd name="connsiteY8" fmla="*/ 4104625 h 6858000"/>
              <a:gd name="connsiteX9" fmla="*/ 2787357 w 2787357"/>
              <a:gd name="connsiteY9" fmla="*/ 4104625 h 6858000"/>
              <a:gd name="connsiteX10" fmla="*/ 2787357 w 2787357"/>
              <a:gd name="connsiteY10" fmla="*/ 4216710 h 6858000"/>
              <a:gd name="connsiteX11" fmla="*/ 1669757 w 2787357"/>
              <a:gd name="connsiteY11" fmla="*/ 4216710 h 6858000"/>
              <a:gd name="connsiteX12" fmla="*/ 1669757 w 2787357"/>
              <a:gd name="connsiteY12" fmla="*/ 5567961 h 6858000"/>
              <a:gd name="connsiteX13" fmla="*/ 2787357 w 2787357"/>
              <a:gd name="connsiteY13" fmla="*/ 5567961 h 6858000"/>
              <a:gd name="connsiteX14" fmla="*/ 2787357 w 2787357"/>
              <a:gd name="connsiteY14" fmla="*/ 6858000 h 6858000"/>
              <a:gd name="connsiteX15" fmla="*/ 0 w 2787357"/>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7357" h="6858000">
                <a:moveTo>
                  <a:pt x="0" y="0"/>
                </a:moveTo>
                <a:lnTo>
                  <a:pt x="2787357" y="0"/>
                </a:lnTo>
                <a:lnTo>
                  <a:pt x="2787357" y="1290039"/>
                </a:lnTo>
                <a:lnTo>
                  <a:pt x="1669757" y="1290039"/>
                </a:lnTo>
                <a:lnTo>
                  <a:pt x="1669757" y="2641290"/>
                </a:lnTo>
                <a:lnTo>
                  <a:pt x="2787357" y="2641290"/>
                </a:lnTo>
                <a:lnTo>
                  <a:pt x="2787357" y="2753374"/>
                </a:lnTo>
                <a:lnTo>
                  <a:pt x="1669757" y="2753374"/>
                </a:lnTo>
                <a:lnTo>
                  <a:pt x="1669757" y="4104625"/>
                </a:lnTo>
                <a:lnTo>
                  <a:pt x="2787357" y="4104625"/>
                </a:lnTo>
                <a:lnTo>
                  <a:pt x="2787357" y="4216710"/>
                </a:lnTo>
                <a:lnTo>
                  <a:pt x="1669757" y="4216710"/>
                </a:lnTo>
                <a:lnTo>
                  <a:pt x="1669757" y="5567961"/>
                </a:lnTo>
                <a:lnTo>
                  <a:pt x="2787357" y="5567961"/>
                </a:lnTo>
                <a:lnTo>
                  <a:pt x="2787357" y="6858000"/>
                </a:lnTo>
                <a:lnTo>
                  <a:pt x="0" y="6858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a:extLst>
              <a:ext uri="{FF2B5EF4-FFF2-40B4-BE49-F238E27FC236}">
                <a16:creationId xmlns:a16="http://schemas.microsoft.com/office/drawing/2014/main" id="{D929689E-F99A-40FA-AFC6-8E7109E98BC8}"/>
              </a:ext>
            </a:extLst>
          </p:cNvPr>
          <p:cNvSpPr/>
          <p:nvPr/>
        </p:nvSpPr>
        <p:spPr>
          <a:xfrm>
            <a:off x="3584052" y="3111132"/>
            <a:ext cx="641810" cy="641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B963CED-CDEC-4FC9-922E-E88F583B3E6C}"/>
              </a:ext>
            </a:extLst>
          </p:cNvPr>
          <p:cNvSpPr txBox="1"/>
          <p:nvPr/>
        </p:nvSpPr>
        <p:spPr>
          <a:xfrm>
            <a:off x="4610756" y="3308550"/>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6" name="TextBox 5">
            <a:extLst>
              <a:ext uri="{FF2B5EF4-FFF2-40B4-BE49-F238E27FC236}">
                <a16:creationId xmlns:a16="http://schemas.microsoft.com/office/drawing/2014/main" id="{27F8FBB6-CD1A-4900-B160-F4C98E24FDD1}"/>
              </a:ext>
            </a:extLst>
          </p:cNvPr>
          <p:cNvSpPr txBox="1"/>
          <p:nvPr/>
        </p:nvSpPr>
        <p:spPr>
          <a:xfrm>
            <a:off x="4610756" y="3000773"/>
            <a:ext cx="128112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Two</a:t>
            </a:r>
          </a:p>
        </p:txBody>
      </p:sp>
      <p:sp>
        <p:nvSpPr>
          <p:cNvPr id="7" name="TextBox 6">
            <a:extLst>
              <a:ext uri="{FF2B5EF4-FFF2-40B4-BE49-F238E27FC236}">
                <a16:creationId xmlns:a16="http://schemas.microsoft.com/office/drawing/2014/main" id="{286666A9-B8D7-4CEE-8B16-A32DC03C66CF}"/>
              </a:ext>
            </a:extLst>
          </p:cNvPr>
          <p:cNvSpPr txBox="1"/>
          <p:nvPr/>
        </p:nvSpPr>
        <p:spPr>
          <a:xfrm>
            <a:off x="3676201" y="3244334"/>
            <a:ext cx="465192" cy="369332"/>
          </a:xfrm>
          <a:prstGeom prst="rect">
            <a:avLst/>
          </a:prstGeom>
          <a:noFill/>
        </p:spPr>
        <p:txBody>
          <a:bodyPr wrap="none" rtlCol="0">
            <a:spAutoFit/>
          </a:bodyPr>
          <a:lstStyle/>
          <a:p>
            <a:pPr algn="ctr"/>
            <a:r>
              <a:rPr lang="en-US" b="1">
                <a:solidFill>
                  <a:schemeClr val="bg1"/>
                </a:solidFill>
                <a:latin typeface="+mj-lt"/>
              </a:rPr>
              <a:t>02</a:t>
            </a:r>
          </a:p>
        </p:txBody>
      </p:sp>
      <p:sp>
        <p:nvSpPr>
          <p:cNvPr id="8" name="Rectangle 7">
            <a:extLst>
              <a:ext uri="{FF2B5EF4-FFF2-40B4-BE49-F238E27FC236}">
                <a16:creationId xmlns:a16="http://schemas.microsoft.com/office/drawing/2014/main" id="{4E90EFFC-1FDA-4412-9352-A3C61F9F2840}"/>
              </a:ext>
            </a:extLst>
          </p:cNvPr>
          <p:cNvSpPr/>
          <p:nvPr/>
        </p:nvSpPr>
        <p:spPr>
          <a:xfrm>
            <a:off x="3584052" y="1647797"/>
            <a:ext cx="641810" cy="641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DD14E84-6322-45FB-BFF8-64F28242AFE7}"/>
              </a:ext>
            </a:extLst>
          </p:cNvPr>
          <p:cNvSpPr txBox="1"/>
          <p:nvPr/>
        </p:nvSpPr>
        <p:spPr>
          <a:xfrm>
            <a:off x="4610756" y="1845215"/>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10" name="TextBox 9">
            <a:extLst>
              <a:ext uri="{FF2B5EF4-FFF2-40B4-BE49-F238E27FC236}">
                <a16:creationId xmlns:a16="http://schemas.microsoft.com/office/drawing/2014/main" id="{F7E56381-EB62-4838-85C8-BEA1F7840F01}"/>
              </a:ext>
            </a:extLst>
          </p:cNvPr>
          <p:cNvSpPr txBox="1"/>
          <p:nvPr/>
        </p:nvSpPr>
        <p:spPr>
          <a:xfrm>
            <a:off x="4610756" y="1537438"/>
            <a:ext cx="1277914" cy="307777"/>
          </a:xfrm>
          <a:prstGeom prst="rect">
            <a:avLst/>
          </a:prstGeom>
          <a:noFill/>
        </p:spPr>
        <p:txBody>
          <a:bodyPr wrap="none" rtlCol="0">
            <a:spAutoFit/>
          </a:bodyPr>
          <a:lstStyle/>
          <a:p>
            <a:r>
              <a:rPr lang="en-US" sz="1400" b="1">
                <a:solidFill>
                  <a:schemeClr val="tx1">
                    <a:lumMod val="85000"/>
                    <a:lumOff val="15000"/>
                  </a:schemeClr>
                </a:solidFill>
                <a:latin typeface="+mj-lt"/>
              </a:rPr>
              <a:t>Service One</a:t>
            </a:r>
          </a:p>
        </p:txBody>
      </p:sp>
      <p:sp>
        <p:nvSpPr>
          <p:cNvPr id="11" name="TextBox 10">
            <a:extLst>
              <a:ext uri="{FF2B5EF4-FFF2-40B4-BE49-F238E27FC236}">
                <a16:creationId xmlns:a16="http://schemas.microsoft.com/office/drawing/2014/main" id="{CCBA15E5-EBC4-4EED-8D86-78C3DD77F015}"/>
              </a:ext>
            </a:extLst>
          </p:cNvPr>
          <p:cNvSpPr txBox="1"/>
          <p:nvPr/>
        </p:nvSpPr>
        <p:spPr>
          <a:xfrm>
            <a:off x="3701048" y="1780999"/>
            <a:ext cx="415499" cy="369332"/>
          </a:xfrm>
          <a:prstGeom prst="rect">
            <a:avLst/>
          </a:prstGeom>
          <a:noFill/>
        </p:spPr>
        <p:txBody>
          <a:bodyPr wrap="none" rtlCol="0">
            <a:spAutoFit/>
          </a:bodyPr>
          <a:lstStyle/>
          <a:p>
            <a:pPr algn="ctr"/>
            <a:r>
              <a:rPr lang="en-US" b="1">
                <a:solidFill>
                  <a:schemeClr val="bg1"/>
                </a:solidFill>
                <a:latin typeface="+mj-lt"/>
              </a:rPr>
              <a:t>01</a:t>
            </a:r>
          </a:p>
        </p:txBody>
      </p:sp>
      <p:sp>
        <p:nvSpPr>
          <p:cNvPr id="12" name="Rectangle 11">
            <a:extLst>
              <a:ext uri="{FF2B5EF4-FFF2-40B4-BE49-F238E27FC236}">
                <a16:creationId xmlns:a16="http://schemas.microsoft.com/office/drawing/2014/main" id="{D0280D49-589D-4894-9C69-D2CA9FBDEA86}"/>
              </a:ext>
            </a:extLst>
          </p:cNvPr>
          <p:cNvSpPr/>
          <p:nvPr/>
        </p:nvSpPr>
        <p:spPr>
          <a:xfrm>
            <a:off x="3584052" y="4574467"/>
            <a:ext cx="641810" cy="6418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6CC6FA1-1A72-40AB-A171-1A2B5F705F52}"/>
              </a:ext>
            </a:extLst>
          </p:cNvPr>
          <p:cNvSpPr txBox="1"/>
          <p:nvPr/>
        </p:nvSpPr>
        <p:spPr>
          <a:xfrm>
            <a:off x="4610756" y="4771885"/>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14" name="TextBox 13">
            <a:extLst>
              <a:ext uri="{FF2B5EF4-FFF2-40B4-BE49-F238E27FC236}">
                <a16:creationId xmlns:a16="http://schemas.microsoft.com/office/drawing/2014/main" id="{C430B655-DF17-457B-91EB-4E0C81815EF9}"/>
              </a:ext>
            </a:extLst>
          </p:cNvPr>
          <p:cNvSpPr txBox="1"/>
          <p:nvPr/>
        </p:nvSpPr>
        <p:spPr>
          <a:xfrm>
            <a:off x="4610756" y="4464108"/>
            <a:ext cx="143020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Three</a:t>
            </a:r>
          </a:p>
        </p:txBody>
      </p:sp>
      <p:sp>
        <p:nvSpPr>
          <p:cNvPr id="15" name="TextBox 14">
            <a:extLst>
              <a:ext uri="{FF2B5EF4-FFF2-40B4-BE49-F238E27FC236}">
                <a16:creationId xmlns:a16="http://schemas.microsoft.com/office/drawing/2014/main" id="{E2CD9600-37C8-4E14-B2E3-468ECDFEE343}"/>
              </a:ext>
            </a:extLst>
          </p:cNvPr>
          <p:cNvSpPr txBox="1"/>
          <p:nvPr/>
        </p:nvSpPr>
        <p:spPr>
          <a:xfrm>
            <a:off x="3672194" y="4707669"/>
            <a:ext cx="473206" cy="369332"/>
          </a:xfrm>
          <a:prstGeom prst="rect">
            <a:avLst/>
          </a:prstGeom>
          <a:noFill/>
        </p:spPr>
        <p:txBody>
          <a:bodyPr wrap="none" rtlCol="0">
            <a:spAutoFit/>
          </a:bodyPr>
          <a:lstStyle/>
          <a:p>
            <a:pPr algn="ctr"/>
            <a:r>
              <a:rPr lang="en-US" b="1">
                <a:solidFill>
                  <a:schemeClr val="bg1"/>
                </a:solidFill>
                <a:latin typeface="+mj-lt"/>
              </a:rPr>
              <a:t>03</a:t>
            </a:r>
          </a:p>
        </p:txBody>
      </p:sp>
      <p:sp>
        <p:nvSpPr>
          <p:cNvPr id="24" name="TextBox 23">
            <a:extLst>
              <a:ext uri="{FF2B5EF4-FFF2-40B4-BE49-F238E27FC236}">
                <a16:creationId xmlns:a16="http://schemas.microsoft.com/office/drawing/2014/main" id="{50CD89C7-1FD6-4510-BE7F-AFF7242430E7}"/>
              </a:ext>
            </a:extLst>
          </p:cNvPr>
          <p:cNvSpPr txBox="1"/>
          <p:nvPr/>
        </p:nvSpPr>
        <p:spPr>
          <a:xfrm>
            <a:off x="3383494" y="6040205"/>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cxnSp>
        <p:nvCxnSpPr>
          <p:cNvPr id="25" name="Straight Connector 24">
            <a:extLst>
              <a:ext uri="{FF2B5EF4-FFF2-40B4-BE49-F238E27FC236}">
                <a16:creationId xmlns:a16="http://schemas.microsoft.com/office/drawing/2014/main" id="{DD932FE6-140A-4D85-A2FD-8C9820257EEB}"/>
              </a:ext>
            </a:extLst>
          </p:cNvPr>
          <p:cNvCxnSpPr>
            <a:cxnSpLocks/>
          </p:cNvCxnSpPr>
          <p:nvPr/>
        </p:nvCxnSpPr>
        <p:spPr>
          <a:xfrm>
            <a:off x="4275297" y="6155621"/>
            <a:ext cx="4903759"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DE26A0A2-BC2F-47F8-BB04-B949015DF35B}"/>
              </a:ext>
            </a:extLst>
          </p:cNvPr>
          <p:cNvSpPr/>
          <p:nvPr/>
        </p:nvSpPr>
        <p:spPr>
          <a:xfrm>
            <a:off x="10195881" y="5246131"/>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30" name="Straight Connector 29">
            <a:extLst>
              <a:ext uri="{FF2B5EF4-FFF2-40B4-BE49-F238E27FC236}">
                <a16:creationId xmlns:a16="http://schemas.microsoft.com/office/drawing/2014/main" id="{EF3D7F1F-731D-4749-B968-64461D5759A9}"/>
              </a:ext>
            </a:extLst>
          </p:cNvPr>
          <p:cNvCxnSpPr>
            <a:cxnSpLocks/>
          </p:cNvCxnSpPr>
          <p:nvPr/>
        </p:nvCxnSpPr>
        <p:spPr>
          <a:xfrm>
            <a:off x="2787357" y="697321"/>
            <a:ext cx="5993786"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6790D83-7A5E-404B-A033-8A149C4C0FF9}"/>
              </a:ext>
            </a:extLst>
          </p:cNvPr>
          <p:cNvSpPr txBox="1"/>
          <p:nvPr/>
        </p:nvSpPr>
        <p:spPr>
          <a:xfrm>
            <a:off x="319316" y="265752"/>
            <a:ext cx="306494" cy="246221"/>
          </a:xfrm>
          <a:prstGeom prst="rect">
            <a:avLst/>
          </a:prstGeom>
          <a:noFill/>
        </p:spPr>
        <p:txBody>
          <a:bodyPr wrap="none" rtlCol="0">
            <a:spAutoFit/>
          </a:bodyPr>
          <a:lstStyle/>
          <a:p>
            <a:r>
              <a:rPr lang="en-US" sz="1000" b="1">
                <a:solidFill>
                  <a:schemeClr val="tx1">
                    <a:lumMod val="85000"/>
                    <a:lumOff val="15000"/>
                  </a:schemeClr>
                </a:solidFill>
                <a:latin typeface="+mj-lt"/>
              </a:rPr>
              <a:t>13</a:t>
            </a:r>
          </a:p>
        </p:txBody>
      </p:sp>
      <p:sp>
        <p:nvSpPr>
          <p:cNvPr id="33" name="TextBox 32">
            <a:extLst>
              <a:ext uri="{FF2B5EF4-FFF2-40B4-BE49-F238E27FC236}">
                <a16:creationId xmlns:a16="http://schemas.microsoft.com/office/drawing/2014/main" id="{520963DE-32CD-408F-9AEF-358EBAC09E12}"/>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37" name="Freeform: Shape 36">
            <a:extLst>
              <a:ext uri="{FF2B5EF4-FFF2-40B4-BE49-F238E27FC236}">
                <a16:creationId xmlns:a16="http://schemas.microsoft.com/office/drawing/2014/main" id="{6CD420EB-511D-4F00-A00C-8BB591439D00}"/>
              </a:ext>
            </a:extLst>
          </p:cNvPr>
          <p:cNvSpPr/>
          <p:nvPr/>
        </p:nvSpPr>
        <p:spPr>
          <a:xfrm>
            <a:off x="1344368" y="968209"/>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499645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E0DA9E3-17AD-409D-A874-05B7E40A6DB9}"/>
              </a:ext>
            </a:extLst>
          </p:cNvPr>
          <p:cNvSpPr/>
          <p:nvPr/>
        </p:nvSpPr>
        <p:spPr>
          <a:xfrm flipH="1">
            <a:off x="7380513" y="2401419"/>
            <a:ext cx="4811485" cy="20551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D5D54920-7E80-43EB-B2FF-FAB7945972BE}"/>
              </a:ext>
            </a:extLst>
          </p:cNvPr>
          <p:cNvSpPr txBox="1"/>
          <p:nvPr/>
        </p:nvSpPr>
        <p:spPr>
          <a:xfrm>
            <a:off x="319316" y="265752"/>
            <a:ext cx="316112" cy="246221"/>
          </a:xfrm>
          <a:prstGeom prst="rect">
            <a:avLst/>
          </a:prstGeom>
          <a:noFill/>
        </p:spPr>
        <p:txBody>
          <a:bodyPr wrap="none" rtlCol="0">
            <a:spAutoFit/>
          </a:bodyPr>
          <a:lstStyle/>
          <a:p>
            <a:r>
              <a:rPr lang="en-US" sz="1000" b="1">
                <a:solidFill>
                  <a:schemeClr val="tx1">
                    <a:lumMod val="85000"/>
                    <a:lumOff val="15000"/>
                  </a:schemeClr>
                </a:solidFill>
                <a:latin typeface="+mj-lt"/>
              </a:rPr>
              <a:t>14</a:t>
            </a:r>
          </a:p>
        </p:txBody>
      </p:sp>
      <p:sp>
        <p:nvSpPr>
          <p:cNvPr id="3" name="TextBox 2">
            <a:extLst>
              <a:ext uri="{FF2B5EF4-FFF2-40B4-BE49-F238E27FC236}">
                <a16:creationId xmlns:a16="http://schemas.microsoft.com/office/drawing/2014/main" id="{8BE34700-2552-428F-B608-77B6DDE70EE3}"/>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92620AB1-7625-4016-B9FD-76385E82BF3F}"/>
              </a:ext>
            </a:extLst>
          </p:cNvPr>
          <p:cNvSpPr/>
          <p:nvPr/>
        </p:nvSpPr>
        <p:spPr>
          <a:xfrm>
            <a:off x="7985736" y="2922119"/>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7AE291B-F068-4361-89C6-251B8DC9D2E9}"/>
              </a:ext>
            </a:extLst>
          </p:cNvPr>
          <p:cNvSpPr txBox="1"/>
          <p:nvPr/>
        </p:nvSpPr>
        <p:spPr>
          <a:xfrm>
            <a:off x="8325202" y="3198168"/>
            <a:ext cx="277948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Best Product</a:t>
            </a:r>
          </a:p>
        </p:txBody>
      </p:sp>
      <p:sp>
        <p:nvSpPr>
          <p:cNvPr id="17" name="Freeform: Shape 16">
            <a:extLst>
              <a:ext uri="{FF2B5EF4-FFF2-40B4-BE49-F238E27FC236}">
                <a16:creationId xmlns:a16="http://schemas.microsoft.com/office/drawing/2014/main" id="{13B38E32-E5D0-48ED-ABE4-0BA5D5ACB062}"/>
              </a:ext>
            </a:extLst>
          </p:cNvPr>
          <p:cNvSpPr/>
          <p:nvPr/>
        </p:nvSpPr>
        <p:spPr>
          <a:xfrm>
            <a:off x="10854380" y="5380976"/>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DFAD653E-A73E-4359-A672-9839D693F688}"/>
              </a:ext>
            </a:extLst>
          </p:cNvPr>
          <p:cNvSpPr txBox="1"/>
          <p:nvPr/>
        </p:nvSpPr>
        <p:spPr>
          <a:xfrm>
            <a:off x="8478778" y="5587887"/>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21" name="Straight Connector 20">
            <a:extLst>
              <a:ext uri="{FF2B5EF4-FFF2-40B4-BE49-F238E27FC236}">
                <a16:creationId xmlns:a16="http://schemas.microsoft.com/office/drawing/2014/main" id="{CE849676-9B7E-4790-9852-2DA63FF889AE}"/>
              </a:ext>
            </a:extLst>
          </p:cNvPr>
          <p:cNvCxnSpPr>
            <a:cxnSpLocks/>
          </p:cNvCxnSpPr>
          <p:nvPr/>
        </p:nvCxnSpPr>
        <p:spPr>
          <a:xfrm>
            <a:off x="0" y="1336876"/>
            <a:ext cx="8325202"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A46D343-C252-49B5-A68A-A75F8D7DCE4C}"/>
              </a:ext>
            </a:extLst>
          </p:cNvPr>
          <p:cNvSpPr txBox="1"/>
          <p:nvPr/>
        </p:nvSpPr>
        <p:spPr>
          <a:xfrm>
            <a:off x="9260114" y="1154697"/>
            <a:ext cx="1640115" cy="306302"/>
          </a:xfrm>
          <a:prstGeom prst="rect">
            <a:avLst/>
          </a:prstGeom>
          <a:noFill/>
        </p:spPr>
        <p:txBody>
          <a:bodyPr wrap="square">
            <a:spAutoFit/>
          </a:bodyPr>
          <a:lstStyle/>
          <a:p>
            <a:pPr algn="r">
              <a:lnSpc>
                <a:spcPct val="150000"/>
              </a:lnSpc>
            </a:pPr>
            <a:r>
              <a:rPr lang="en-US" sz="1050" b="0" i="0">
                <a:solidFill>
                  <a:schemeClr val="tx1">
                    <a:lumMod val="50000"/>
                    <a:lumOff val="50000"/>
                  </a:schemeClr>
                </a:solidFill>
                <a:effectLst/>
              </a:rPr>
              <a:t>Lorem ipsum dolor sit</a:t>
            </a:r>
            <a:endParaRPr lang="en-US" sz="1050">
              <a:solidFill>
                <a:schemeClr val="tx1">
                  <a:lumMod val="50000"/>
                  <a:lumOff val="50000"/>
                </a:schemeClr>
              </a:solidFill>
            </a:endParaRPr>
          </a:p>
        </p:txBody>
      </p:sp>
      <p:sp>
        <p:nvSpPr>
          <p:cNvPr id="33" name="TextBox 32">
            <a:extLst>
              <a:ext uri="{FF2B5EF4-FFF2-40B4-BE49-F238E27FC236}">
                <a16:creationId xmlns:a16="http://schemas.microsoft.com/office/drawing/2014/main" id="{2CE38CE4-5C15-4B24-9F9A-0E6E81EE4094}"/>
              </a:ext>
            </a:extLst>
          </p:cNvPr>
          <p:cNvSpPr txBox="1"/>
          <p:nvPr/>
        </p:nvSpPr>
        <p:spPr>
          <a:xfrm>
            <a:off x="1154437" y="5430603"/>
            <a:ext cx="5739849"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a:t>
            </a:r>
            <a:endParaRPr lang="en-US" sz="1050">
              <a:solidFill>
                <a:schemeClr val="tx1">
                  <a:lumMod val="50000"/>
                  <a:lumOff val="50000"/>
                </a:schemeClr>
              </a:solidFill>
            </a:endParaRPr>
          </a:p>
        </p:txBody>
      </p:sp>
      <p:sp>
        <p:nvSpPr>
          <p:cNvPr id="7" name="Picture Placeholder 6">
            <a:extLst>
              <a:ext uri="{FF2B5EF4-FFF2-40B4-BE49-F238E27FC236}">
                <a16:creationId xmlns:a16="http://schemas.microsoft.com/office/drawing/2014/main" id="{79C94CBE-3224-48B1-84B0-DD108BFD8625}"/>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2554D9A4-1A45-4831-9B4C-DDDE0407F676}"/>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7983011-9151-4956-8961-9372E5BE2EC5}"/>
              </a:ext>
            </a:extLst>
          </p:cNvPr>
          <p:cNvSpPr>
            <a:spLocks noGrp="1"/>
          </p:cNvSpPr>
          <p:nvPr>
            <p:ph type="pic" sz="quarter" idx="12"/>
          </p:nvPr>
        </p:nvSpPr>
        <p:spPr/>
      </p:sp>
    </p:spTree>
    <p:extLst>
      <p:ext uri="{BB962C8B-B14F-4D97-AF65-F5344CB8AC3E}">
        <p14:creationId xmlns:p14="http://schemas.microsoft.com/office/powerpoint/2010/main" val="3717257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62872B9-EF5D-4AE9-BE16-6C420A9DFBDA}"/>
              </a:ext>
            </a:extLst>
          </p:cNvPr>
          <p:cNvSpPr/>
          <p:nvPr/>
        </p:nvSpPr>
        <p:spPr>
          <a:xfrm flipH="1">
            <a:off x="630618" y="1677044"/>
            <a:ext cx="2997951" cy="4670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5C8D34F-6F0F-4927-995C-2B71271F2A2A}"/>
              </a:ext>
            </a:extLst>
          </p:cNvPr>
          <p:cNvSpPr/>
          <p:nvPr/>
        </p:nvSpPr>
        <p:spPr>
          <a:xfrm>
            <a:off x="7432563" y="987616"/>
            <a:ext cx="700505"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A51A8F5-97FD-4D52-B985-778D07C1A3D6}"/>
              </a:ext>
            </a:extLst>
          </p:cNvPr>
          <p:cNvSpPr txBox="1"/>
          <p:nvPr/>
        </p:nvSpPr>
        <p:spPr>
          <a:xfrm>
            <a:off x="7772029" y="1290575"/>
            <a:ext cx="2968543" cy="830997"/>
          </a:xfrm>
          <a:prstGeom prst="rect">
            <a:avLst/>
          </a:prstGeom>
          <a:noFill/>
        </p:spPr>
        <p:txBody>
          <a:bodyPr wrap="square" rtlCol="0">
            <a:spAutoFit/>
          </a:bodyPr>
          <a:lstStyle/>
          <a:p>
            <a:r>
              <a:rPr lang="en-US" sz="2400" b="1" spc="300">
                <a:solidFill>
                  <a:schemeClr val="tx1">
                    <a:lumMod val="85000"/>
                    <a:lumOff val="15000"/>
                  </a:schemeClr>
                </a:solidFill>
                <a:latin typeface="+mj-lt"/>
              </a:rPr>
              <a:t>Our Awesome Portfolio</a:t>
            </a:r>
          </a:p>
        </p:txBody>
      </p:sp>
      <p:sp>
        <p:nvSpPr>
          <p:cNvPr id="11" name="TextBox 10">
            <a:extLst>
              <a:ext uri="{FF2B5EF4-FFF2-40B4-BE49-F238E27FC236}">
                <a16:creationId xmlns:a16="http://schemas.microsoft.com/office/drawing/2014/main" id="{C53401DF-249F-4DB6-8AB7-5B6D35F19CD2}"/>
              </a:ext>
            </a:extLst>
          </p:cNvPr>
          <p:cNvSpPr txBox="1"/>
          <p:nvPr/>
        </p:nvSpPr>
        <p:spPr>
          <a:xfrm>
            <a:off x="319316" y="265752"/>
            <a:ext cx="311304" cy="246221"/>
          </a:xfrm>
          <a:prstGeom prst="rect">
            <a:avLst/>
          </a:prstGeom>
          <a:noFill/>
        </p:spPr>
        <p:txBody>
          <a:bodyPr wrap="none" rtlCol="0">
            <a:spAutoFit/>
          </a:bodyPr>
          <a:lstStyle/>
          <a:p>
            <a:r>
              <a:rPr lang="en-US" sz="1000" b="1">
                <a:solidFill>
                  <a:schemeClr val="tx1">
                    <a:lumMod val="85000"/>
                    <a:lumOff val="15000"/>
                  </a:schemeClr>
                </a:solidFill>
                <a:latin typeface="+mj-lt"/>
              </a:rPr>
              <a:t>15</a:t>
            </a:r>
          </a:p>
        </p:txBody>
      </p:sp>
      <p:sp>
        <p:nvSpPr>
          <p:cNvPr id="12" name="TextBox 11">
            <a:extLst>
              <a:ext uri="{FF2B5EF4-FFF2-40B4-BE49-F238E27FC236}">
                <a16:creationId xmlns:a16="http://schemas.microsoft.com/office/drawing/2014/main" id="{E4003AD4-3961-4D70-A5F0-169D0B083B43}"/>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14" name="Freeform: Shape 13">
            <a:extLst>
              <a:ext uri="{FF2B5EF4-FFF2-40B4-BE49-F238E27FC236}">
                <a16:creationId xmlns:a16="http://schemas.microsoft.com/office/drawing/2014/main" id="{1DFD9E8F-9A9F-4879-8352-FBB88156BF16}"/>
              </a:ext>
            </a:extLst>
          </p:cNvPr>
          <p:cNvSpPr/>
          <p:nvPr/>
        </p:nvSpPr>
        <p:spPr>
          <a:xfrm>
            <a:off x="1154753" y="498870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897EF531-79A3-4C51-BF51-BFB6C32882D7}"/>
              </a:ext>
            </a:extLst>
          </p:cNvPr>
          <p:cNvSpPr txBox="1"/>
          <p:nvPr/>
        </p:nvSpPr>
        <p:spPr>
          <a:xfrm>
            <a:off x="2638590" y="519470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18" name="TextBox 17">
            <a:extLst>
              <a:ext uri="{FF2B5EF4-FFF2-40B4-BE49-F238E27FC236}">
                <a16:creationId xmlns:a16="http://schemas.microsoft.com/office/drawing/2014/main" id="{DDCE60B3-29A9-4073-8C04-CAEA17C69C1D}"/>
              </a:ext>
            </a:extLst>
          </p:cNvPr>
          <p:cNvSpPr txBox="1"/>
          <p:nvPr/>
        </p:nvSpPr>
        <p:spPr>
          <a:xfrm>
            <a:off x="1688261" y="3724205"/>
            <a:ext cx="514568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a:t>
            </a:r>
            <a:endParaRPr lang="en-US" sz="1050">
              <a:solidFill>
                <a:schemeClr val="tx1">
                  <a:lumMod val="50000"/>
                  <a:lumOff val="50000"/>
                </a:schemeClr>
              </a:solidFill>
            </a:endParaRPr>
          </a:p>
        </p:txBody>
      </p:sp>
      <p:cxnSp>
        <p:nvCxnSpPr>
          <p:cNvPr id="21" name="Straight Connector 20">
            <a:extLst>
              <a:ext uri="{FF2B5EF4-FFF2-40B4-BE49-F238E27FC236}">
                <a16:creationId xmlns:a16="http://schemas.microsoft.com/office/drawing/2014/main" id="{07805495-0F77-4793-A8D1-1FE33075A8D5}"/>
              </a:ext>
            </a:extLst>
          </p:cNvPr>
          <p:cNvCxnSpPr>
            <a:cxnSpLocks/>
          </p:cNvCxnSpPr>
          <p:nvPr/>
        </p:nvCxnSpPr>
        <p:spPr>
          <a:xfrm>
            <a:off x="7432563" y="3429000"/>
            <a:ext cx="4759437"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6D6BDC01-FF2B-488E-B53D-28BF0C9A944A}"/>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42444657-D6BE-44CE-ADE7-76B999BC25DE}"/>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A04F411A-AC2D-4F9D-9E7B-9E3EC9C5AF92}"/>
              </a:ext>
            </a:extLst>
          </p:cNvPr>
          <p:cNvSpPr>
            <a:spLocks noGrp="1"/>
          </p:cNvSpPr>
          <p:nvPr>
            <p:ph type="pic" sz="quarter" idx="15"/>
          </p:nvPr>
        </p:nvSpPr>
        <p:spPr/>
      </p:sp>
    </p:spTree>
    <p:extLst>
      <p:ext uri="{BB962C8B-B14F-4D97-AF65-F5344CB8AC3E}">
        <p14:creationId xmlns:p14="http://schemas.microsoft.com/office/powerpoint/2010/main" val="1487919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0321810-74EB-487F-98AF-CB9923868E9A}"/>
              </a:ext>
            </a:extLst>
          </p:cNvPr>
          <p:cNvSpPr>
            <a:spLocks noGrp="1"/>
          </p:cNvSpPr>
          <p:nvPr>
            <p:ph type="pic" sz="quarter" idx="14"/>
          </p:nvPr>
        </p:nvSpPr>
        <p:spPr/>
      </p:sp>
      <p:sp>
        <p:nvSpPr>
          <p:cNvPr id="12" name="Rectangle 11">
            <a:extLst>
              <a:ext uri="{FF2B5EF4-FFF2-40B4-BE49-F238E27FC236}">
                <a16:creationId xmlns:a16="http://schemas.microsoft.com/office/drawing/2014/main" id="{866ECA3C-57CA-4037-89F2-E37B2E83ABA7}"/>
              </a:ext>
            </a:extLst>
          </p:cNvPr>
          <p:cNvSpPr/>
          <p:nvPr/>
        </p:nvSpPr>
        <p:spPr>
          <a:xfrm>
            <a:off x="-2" y="1404924"/>
            <a:ext cx="5695950" cy="4052901"/>
          </a:xfrm>
          <a:prstGeom prst="rect">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0BDDE67-903B-4745-8007-6047677DE80B}"/>
              </a:ext>
            </a:extLst>
          </p:cNvPr>
          <p:cNvSpPr/>
          <p:nvPr/>
        </p:nvSpPr>
        <p:spPr>
          <a:xfrm>
            <a:off x="9374757" y="0"/>
            <a:ext cx="281724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A4FD2A3-AA43-485C-828A-7F563957D5A6}"/>
              </a:ext>
            </a:extLst>
          </p:cNvPr>
          <p:cNvSpPr txBox="1"/>
          <p:nvPr/>
        </p:nvSpPr>
        <p:spPr>
          <a:xfrm>
            <a:off x="319316" y="265752"/>
            <a:ext cx="309700" cy="246221"/>
          </a:xfrm>
          <a:prstGeom prst="rect">
            <a:avLst/>
          </a:prstGeom>
          <a:noFill/>
        </p:spPr>
        <p:txBody>
          <a:bodyPr wrap="none" rtlCol="0">
            <a:spAutoFit/>
          </a:bodyPr>
          <a:lstStyle/>
          <a:p>
            <a:r>
              <a:rPr lang="en-US" sz="1000" b="1">
                <a:solidFill>
                  <a:schemeClr val="tx1">
                    <a:lumMod val="85000"/>
                    <a:lumOff val="15000"/>
                  </a:schemeClr>
                </a:solidFill>
                <a:latin typeface="+mj-lt"/>
              </a:rPr>
              <a:t>16</a:t>
            </a:r>
          </a:p>
        </p:txBody>
      </p:sp>
      <p:sp>
        <p:nvSpPr>
          <p:cNvPr id="3" name="TextBox 2">
            <a:extLst>
              <a:ext uri="{FF2B5EF4-FFF2-40B4-BE49-F238E27FC236}">
                <a16:creationId xmlns:a16="http://schemas.microsoft.com/office/drawing/2014/main" id="{743760D2-E177-4916-906E-61B041503162}"/>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AC2972FD-B79B-492E-96EB-59073AC3D9C2}"/>
              </a:ext>
            </a:extLst>
          </p:cNvPr>
          <p:cNvSpPr/>
          <p:nvPr/>
        </p:nvSpPr>
        <p:spPr>
          <a:xfrm>
            <a:off x="1495008" y="2710542"/>
            <a:ext cx="754743"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5558FDA-CF4C-4B87-BA2B-E84BCD1BF63E}"/>
              </a:ext>
            </a:extLst>
          </p:cNvPr>
          <p:cNvSpPr txBox="1"/>
          <p:nvPr/>
        </p:nvSpPr>
        <p:spPr>
          <a:xfrm>
            <a:off x="1834474" y="3013501"/>
            <a:ext cx="2726063" cy="830997"/>
          </a:xfrm>
          <a:prstGeom prst="rect">
            <a:avLst/>
          </a:prstGeom>
          <a:noFill/>
        </p:spPr>
        <p:txBody>
          <a:bodyPr wrap="square" rtlCol="0">
            <a:spAutoFit/>
          </a:bodyPr>
          <a:lstStyle/>
          <a:p>
            <a:r>
              <a:rPr lang="en-US" sz="2400" b="1" spc="300">
                <a:solidFill>
                  <a:schemeClr val="bg1"/>
                </a:solidFill>
                <a:latin typeface="+mj-lt"/>
              </a:rPr>
              <a:t>New Arrival Fashion</a:t>
            </a:r>
          </a:p>
        </p:txBody>
      </p:sp>
      <p:sp>
        <p:nvSpPr>
          <p:cNvPr id="16" name="Freeform: Shape 15">
            <a:extLst>
              <a:ext uri="{FF2B5EF4-FFF2-40B4-BE49-F238E27FC236}">
                <a16:creationId xmlns:a16="http://schemas.microsoft.com/office/drawing/2014/main" id="{CBEA64CF-F36F-4638-9F8C-56992AAAAED8}"/>
              </a:ext>
            </a:extLst>
          </p:cNvPr>
          <p:cNvSpPr/>
          <p:nvPr/>
        </p:nvSpPr>
        <p:spPr>
          <a:xfrm>
            <a:off x="10854380" y="5337434"/>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extBox 16">
            <a:extLst>
              <a:ext uri="{FF2B5EF4-FFF2-40B4-BE49-F238E27FC236}">
                <a16:creationId xmlns:a16="http://schemas.microsoft.com/office/drawing/2014/main" id="{098CDB30-AC9C-471F-A7E2-EFDBB27F43A7}"/>
              </a:ext>
            </a:extLst>
          </p:cNvPr>
          <p:cNvSpPr txBox="1"/>
          <p:nvPr/>
        </p:nvSpPr>
        <p:spPr>
          <a:xfrm>
            <a:off x="9719014" y="5543846"/>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18" name="Straight Connector 17">
            <a:extLst>
              <a:ext uri="{FF2B5EF4-FFF2-40B4-BE49-F238E27FC236}">
                <a16:creationId xmlns:a16="http://schemas.microsoft.com/office/drawing/2014/main" id="{E5A83D0C-1CFB-4DF1-A3FE-20D0541B5BF6}"/>
              </a:ext>
            </a:extLst>
          </p:cNvPr>
          <p:cNvCxnSpPr>
            <a:cxnSpLocks/>
          </p:cNvCxnSpPr>
          <p:nvPr/>
        </p:nvCxnSpPr>
        <p:spPr>
          <a:xfrm>
            <a:off x="319316" y="5659262"/>
            <a:ext cx="9055440"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9BA3ACD-1105-4DB7-8A5C-E543C48E4F66}"/>
              </a:ext>
            </a:extLst>
          </p:cNvPr>
          <p:cNvSpPr txBox="1"/>
          <p:nvPr/>
        </p:nvSpPr>
        <p:spPr>
          <a:xfrm>
            <a:off x="8710307" y="2145467"/>
            <a:ext cx="2416160"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 elit, sed do eiusmod </a:t>
            </a:r>
            <a:endParaRPr lang="en-US" sz="1050">
              <a:solidFill>
                <a:schemeClr val="tx1">
                  <a:lumMod val="50000"/>
                  <a:lumOff val="50000"/>
                </a:schemeClr>
              </a:solidFill>
            </a:endParaRPr>
          </a:p>
        </p:txBody>
      </p:sp>
      <p:sp>
        <p:nvSpPr>
          <p:cNvPr id="24" name="Rectangle 23">
            <a:extLst>
              <a:ext uri="{FF2B5EF4-FFF2-40B4-BE49-F238E27FC236}">
                <a16:creationId xmlns:a16="http://schemas.microsoft.com/office/drawing/2014/main" id="{D3B7EB6D-474A-465E-8CE6-BF9A60094AC5}"/>
              </a:ext>
            </a:extLst>
          </p:cNvPr>
          <p:cNvSpPr/>
          <p:nvPr/>
        </p:nvSpPr>
        <p:spPr>
          <a:xfrm>
            <a:off x="8367832" y="2353544"/>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0567FBF5-6BF9-4F1E-9A6F-445F2C50BB75}"/>
              </a:ext>
            </a:extLst>
          </p:cNvPr>
          <p:cNvSpPr txBox="1"/>
          <p:nvPr/>
        </p:nvSpPr>
        <p:spPr>
          <a:xfrm>
            <a:off x="8710307" y="3154662"/>
            <a:ext cx="2416160"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 elit, sed do eiusmod </a:t>
            </a:r>
            <a:endParaRPr lang="en-US" sz="1050">
              <a:solidFill>
                <a:schemeClr val="tx1">
                  <a:lumMod val="50000"/>
                  <a:lumOff val="50000"/>
                </a:schemeClr>
              </a:solidFill>
            </a:endParaRPr>
          </a:p>
        </p:txBody>
      </p:sp>
      <p:sp>
        <p:nvSpPr>
          <p:cNvPr id="28" name="Rectangle 27">
            <a:extLst>
              <a:ext uri="{FF2B5EF4-FFF2-40B4-BE49-F238E27FC236}">
                <a16:creationId xmlns:a16="http://schemas.microsoft.com/office/drawing/2014/main" id="{80C00299-5EB0-43F8-9A51-BE927855A1A4}"/>
              </a:ext>
            </a:extLst>
          </p:cNvPr>
          <p:cNvSpPr/>
          <p:nvPr/>
        </p:nvSpPr>
        <p:spPr>
          <a:xfrm>
            <a:off x="8367832" y="3362739"/>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47549A8-F177-4F87-955A-0B599F4EFC9F}"/>
              </a:ext>
            </a:extLst>
          </p:cNvPr>
          <p:cNvSpPr txBox="1"/>
          <p:nvPr/>
        </p:nvSpPr>
        <p:spPr>
          <a:xfrm>
            <a:off x="8710307" y="4162520"/>
            <a:ext cx="2416160"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 elit, sed do eiusmod </a:t>
            </a:r>
            <a:endParaRPr lang="en-US" sz="1050">
              <a:solidFill>
                <a:schemeClr val="tx1">
                  <a:lumMod val="50000"/>
                  <a:lumOff val="50000"/>
                </a:schemeClr>
              </a:solidFill>
            </a:endParaRPr>
          </a:p>
        </p:txBody>
      </p:sp>
      <p:sp>
        <p:nvSpPr>
          <p:cNvPr id="31" name="Rectangle 30">
            <a:extLst>
              <a:ext uri="{FF2B5EF4-FFF2-40B4-BE49-F238E27FC236}">
                <a16:creationId xmlns:a16="http://schemas.microsoft.com/office/drawing/2014/main" id="{7BD074C6-5F6B-4BFF-A95C-72EC9C635EAF}"/>
              </a:ext>
            </a:extLst>
          </p:cNvPr>
          <p:cNvSpPr/>
          <p:nvPr/>
        </p:nvSpPr>
        <p:spPr>
          <a:xfrm>
            <a:off x="8367832" y="4370597"/>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a:extLst>
              <a:ext uri="{FF2B5EF4-FFF2-40B4-BE49-F238E27FC236}">
                <a16:creationId xmlns:a16="http://schemas.microsoft.com/office/drawing/2014/main" id="{9880127B-EFE1-4E8B-8E81-6F43AA9B74F8}"/>
              </a:ext>
            </a:extLst>
          </p:cNvPr>
          <p:cNvCxnSpPr>
            <a:cxnSpLocks/>
          </p:cNvCxnSpPr>
          <p:nvPr/>
        </p:nvCxnSpPr>
        <p:spPr>
          <a:xfrm>
            <a:off x="0" y="1213872"/>
            <a:ext cx="10927819"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4B7EC40F-0142-4206-846B-A17EB72D0548}"/>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92DA5459-414C-4728-844C-4EDEE1EB34D9}"/>
              </a:ext>
            </a:extLst>
          </p:cNvPr>
          <p:cNvSpPr>
            <a:spLocks noGrp="1"/>
          </p:cNvSpPr>
          <p:nvPr>
            <p:ph type="pic" sz="quarter" idx="16"/>
          </p:nvPr>
        </p:nvSpPr>
        <p:spPr/>
      </p:sp>
    </p:spTree>
    <p:extLst>
      <p:ext uri="{BB962C8B-B14F-4D97-AF65-F5344CB8AC3E}">
        <p14:creationId xmlns:p14="http://schemas.microsoft.com/office/powerpoint/2010/main" val="3762669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1205026-2547-4FE6-9729-24D72BDC55DD}"/>
              </a:ext>
            </a:extLst>
          </p:cNvPr>
          <p:cNvSpPr/>
          <p:nvPr/>
        </p:nvSpPr>
        <p:spPr>
          <a:xfrm>
            <a:off x="0" y="0"/>
            <a:ext cx="5106572" cy="24759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31D937C-8480-40D7-B29C-DA92ABF9CC66}"/>
              </a:ext>
            </a:extLst>
          </p:cNvPr>
          <p:cNvSpPr txBox="1"/>
          <p:nvPr/>
        </p:nvSpPr>
        <p:spPr>
          <a:xfrm>
            <a:off x="319316" y="265752"/>
            <a:ext cx="295274" cy="246221"/>
          </a:xfrm>
          <a:prstGeom prst="rect">
            <a:avLst/>
          </a:prstGeom>
          <a:noFill/>
        </p:spPr>
        <p:txBody>
          <a:bodyPr wrap="none" rtlCol="0">
            <a:spAutoFit/>
          </a:bodyPr>
          <a:lstStyle/>
          <a:p>
            <a:r>
              <a:rPr lang="en-US" sz="1000" b="1">
                <a:solidFill>
                  <a:schemeClr val="tx1">
                    <a:lumMod val="85000"/>
                    <a:lumOff val="15000"/>
                  </a:schemeClr>
                </a:solidFill>
                <a:latin typeface="+mj-lt"/>
              </a:rPr>
              <a:t>17</a:t>
            </a:r>
          </a:p>
        </p:txBody>
      </p:sp>
      <p:sp>
        <p:nvSpPr>
          <p:cNvPr id="3" name="TextBox 2">
            <a:extLst>
              <a:ext uri="{FF2B5EF4-FFF2-40B4-BE49-F238E27FC236}">
                <a16:creationId xmlns:a16="http://schemas.microsoft.com/office/drawing/2014/main" id="{68700F4B-FB5F-47AF-900D-5E7AC9EDAC46}"/>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762F9342-AD1E-47F8-B870-1A73DE94012A}"/>
              </a:ext>
            </a:extLst>
          </p:cNvPr>
          <p:cNvSpPr/>
          <p:nvPr/>
        </p:nvSpPr>
        <p:spPr>
          <a:xfrm>
            <a:off x="7512874" y="2110975"/>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0A35492-C544-49D8-860F-1D6E4EAC0505}"/>
              </a:ext>
            </a:extLst>
          </p:cNvPr>
          <p:cNvSpPr txBox="1"/>
          <p:nvPr/>
        </p:nvSpPr>
        <p:spPr>
          <a:xfrm>
            <a:off x="7852340" y="2387024"/>
            <a:ext cx="277948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Our Portfolio</a:t>
            </a:r>
          </a:p>
        </p:txBody>
      </p:sp>
      <p:sp>
        <p:nvSpPr>
          <p:cNvPr id="25" name="Freeform: Shape 24">
            <a:extLst>
              <a:ext uri="{FF2B5EF4-FFF2-40B4-BE49-F238E27FC236}">
                <a16:creationId xmlns:a16="http://schemas.microsoft.com/office/drawing/2014/main" id="{0AAFC907-D38D-4850-A2F4-B1BDD39815C0}"/>
              </a:ext>
            </a:extLst>
          </p:cNvPr>
          <p:cNvSpPr/>
          <p:nvPr/>
        </p:nvSpPr>
        <p:spPr>
          <a:xfrm>
            <a:off x="1154753" y="5216119"/>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TextBox 25">
            <a:extLst>
              <a:ext uri="{FF2B5EF4-FFF2-40B4-BE49-F238E27FC236}">
                <a16:creationId xmlns:a16="http://schemas.microsoft.com/office/drawing/2014/main" id="{937F2AA7-DE0C-41BE-8966-3CC6A3AF6F41}"/>
              </a:ext>
            </a:extLst>
          </p:cNvPr>
          <p:cNvSpPr txBox="1"/>
          <p:nvPr/>
        </p:nvSpPr>
        <p:spPr>
          <a:xfrm>
            <a:off x="2638590" y="5422120"/>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27" name="TextBox 26">
            <a:extLst>
              <a:ext uri="{FF2B5EF4-FFF2-40B4-BE49-F238E27FC236}">
                <a16:creationId xmlns:a16="http://schemas.microsoft.com/office/drawing/2014/main" id="{941340CD-E0D3-4472-9284-28C174345E11}"/>
              </a:ext>
            </a:extLst>
          </p:cNvPr>
          <p:cNvSpPr txBox="1"/>
          <p:nvPr/>
        </p:nvSpPr>
        <p:spPr>
          <a:xfrm>
            <a:off x="4358484" y="5142011"/>
            <a:ext cx="6096000"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Ut enim ad minim veniam, quis nostrud exercitation ullamco laboris nisi ut aliquip ex ea commodo consequat. </a:t>
            </a:r>
            <a:endParaRPr lang="en-US" sz="1050">
              <a:solidFill>
                <a:schemeClr val="tx1">
                  <a:lumMod val="50000"/>
                  <a:lumOff val="50000"/>
                </a:schemeClr>
              </a:solidFill>
            </a:endParaRPr>
          </a:p>
        </p:txBody>
      </p:sp>
      <p:cxnSp>
        <p:nvCxnSpPr>
          <p:cNvPr id="28" name="Straight Connector 27">
            <a:extLst>
              <a:ext uri="{FF2B5EF4-FFF2-40B4-BE49-F238E27FC236}">
                <a16:creationId xmlns:a16="http://schemas.microsoft.com/office/drawing/2014/main" id="{296128BA-4CA6-421B-9307-AEBB1E1E284E}"/>
              </a:ext>
            </a:extLst>
          </p:cNvPr>
          <p:cNvCxnSpPr>
            <a:cxnSpLocks/>
          </p:cNvCxnSpPr>
          <p:nvPr/>
        </p:nvCxnSpPr>
        <p:spPr>
          <a:xfrm>
            <a:off x="1097281" y="4227797"/>
            <a:ext cx="92223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CBA8976-5BF4-4886-BCE9-A0BD533FF6E5}"/>
              </a:ext>
            </a:extLst>
          </p:cNvPr>
          <p:cNvCxnSpPr>
            <a:cxnSpLocks/>
          </p:cNvCxnSpPr>
          <p:nvPr/>
        </p:nvCxnSpPr>
        <p:spPr>
          <a:xfrm>
            <a:off x="6386731" y="1007915"/>
            <a:ext cx="520504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61D7F334-C11F-453D-A562-9AB422FC1B1F}"/>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1E1279F6-C747-4B63-A63F-5033E0E9CA8E}"/>
              </a:ext>
            </a:extLst>
          </p:cNvPr>
          <p:cNvSpPr>
            <a:spLocks noGrp="1"/>
          </p:cNvSpPr>
          <p:nvPr>
            <p:ph type="pic" sz="quarter" idx="16"/>
          </p:nvPr>
        </p:nvSpPr>
        <p:spPr/>
      </p:sp>
    </p:spTree>
    <p:extLst>
      <p:ext uri="{BB962C8B-B14F-4D97-AF65-F5344CB8AC3E}">
        <p14:creationId xmlns:p14="http://schemas.microsoft.com/office/powerpoint/2010/main" val="2844120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C47325D-F2C1-4BCB-8F05-72E61957BCBC}"/>
              </a:ext>
            </a:extLst>
          </p:cNvPr>
          <p:cNvSpPr/>
          <p:nvPr/>
        </p:nvSpPr>
        <p:spPr>
          <a:xfrm>
            <a:off x="7170168" y="0"/>
            <a:ext cx="5021832" cy="28321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6D578DF2-91A6-4611-9110-459C9799F900}"/>
              </a:ext>
            </a:extLst>
          </p:cNvPr>
          <p:cNvSpPr/>
          <p:nvPr/>
        </p:nvSpPr>
        <p:spPr>
          <a:xfrm>
            <a:off x="5820585" y="511972"/>
            <a:ext cx="2825523" cy="3697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C9A677A-8D27-4585-8353-872265B62DC9}"/>
              </a:ext>
            </a:extLst>
          </p:cNvPr>
          <p:cNvSpPr txBox="1"/>
          <p:nvPr/>
        </p:nvSpPr>
        <p:spPr>
          <a:xfrm>
            <a:off x="319316" y="265752"/>
            <a:ext cx="312906" cy="246221"/>
          </a:xfrm>
          <a:prstGeom prst="rect">
            <a:avLst/>
          </a:prstGeom>
          <a:noFill/>
        </p:spPr>
        <p:txBody>
          <a:bodyPr wrap="none" rtlCol="0">
            <a:spAutoFit/>
          </a:bodyPr>
          <a:lstStyle/>
          <a:p>
            <a:r>
              <a:rPr lang="en-US" sz="1000" b="1">
                <a:solidFill>
                  <a:schemeClr val="tx1">
                    <a:lumMod val="85000"/>
                    <a:lumOff val="15000"/>
                  </a:schemeClr>
                </a:solidFill>
                <a:latin typeface="+mj-lt"/>
              </a:rPr>
              <a:t>18</a:t>
            </a:r>
          </a:p>
        </p:txBody>
      </p:sp>
      <p:sp>
        <p:nvSpPr>
          <p:cNvPr id="3" name="TextBox 2">
            <a:extLst>
              <a:ext uri="{FF2B5EF4-FFF2-40B4-BE49-F238E27FC236}">
                <a16:creationId xmlns:a16="http://schemas.microsoft.com/office/drawing/2014/main" id="{B0DCB594-573D-42B2-A008-B85FB89CD606}"/>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031E49DE-356A-41C4-AF7F-46C3BEAAC3D1}"/>
              </a:ext>
            </a:extLst>
          </p:cNvPr>
          <p:cNvSpPr/>
          <p:nvPr/>
        </p:nvSpPr>
        <p:spPr>
          <a:xfrm>
            <a:off x="1349856" y="1070558"/>
            <a:ext cx="754743" cy="17488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2F8C376-B2E6-4B2F-890C-1772CBB9A3DB}"/>
              </a:ext>
            </a:extLst>
          </p:cNvPr>
          <p:cNvSpPr txBox="1"/>
          <p:nvPr/>
        </p:nvSpPr>
        <p:spPr>
          <a:xfrm>
            <a:off x="1689322" y="1400022"/>
            <a:ext cx="2677891" cy="1200329"/>
          </a:xfrm>
          <a:prstGeom prst="rect">
            <a:avLst/>
          </a:prstGeom>
          <a:noFill/>
        </p:spPr>
        <p:txBody>
          <a:bodyPr wrap="square" rtlCol="0">
            <a:spAutoFit/>
          </a:bodyPr>
          <a:lstStyle/>
          <a:p>
            <a:r>
              <a:rPr lang="en-US" sz="2400" b="1" spc="300">
                <a:solidFill>
                  <a:schemeClr val="tx1">
                    <a:lumMod val="85000"/>
                    <a:lumOff val="15000"/>
                  </a:schemeClr>
                </a:solidFill>
                <a:latin typeface="+mj-lt"/>
              </a:rPr>
              <a:t>Find The Best Clothes Here</a:t>
            </a:r>
          </a:p>
        </p:txBody>
      </p:sp>
      <p:sp>
        <p:nvSpPr>
          <p:cNvPr id="18" name="TextBox 17">
            <a:extLst>
              <a:ext uri="{FF2B5EF4-FFF2-40B4-BE49-F238E27FC236}">
                <a16:creationId xmlns:a16="http://schemas.microsoft.com/office/drawing/2014/main" id="{2299F16D-2FC9-490C-958D-A5CA344E2A33}"/>
              </a:ext>
            </a:extLst>
          </p:cNvPr>
          <p:cNvSpPr txBox="1"/>
          <p:nvPr/>
        </p:nvSpPr>
        <p:spPr>
          <a:xfrm>
            <a:off x="6968444" y="5167075"/>
            <a:ext cx="3786642"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enim ad minim veniam, quis</a:t>
            </a:r>
            <a:endParaRPr lang="en-US" sz="1050">
              <a:solidFill>
                <a:schemeClr val="tx1">
                  <a:lumMod val="50000"/>
                  <a:lumOff val="50000"/>
                </a:schemeClr>
              </a:solidFill>
            </a:endParaRPr>
          </a:p>
        </p:txBody>
      </p:sp>
      <p:sp>
        <p:nvSpPr>
          <p:cNvPr id="21" name="TextBox 20">
            <a:extLst>
              <a:ext uri="{FF2B5EF4-FFF2-40B4-BE49-F238E27FC236}">
                <a16:creationId xmlns:a16="http://schemas.microsoft.com/office/drawing/2014/main" id="{83F80AF5-0D27-4871-B6F7-8200576D8E2C}"/>
              </a:ext>
            </a:extLst>
          </p:cNvPr>
          <p:cNvSpPr txBox="1"/>
          <p:nvPr/>
        </p:nvSpPr>
        <p:spPr>
          <a:xfrm>
            <a:off x="9454592" y="3829544"/>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sp>
        <p:nvSpPr>
          <p:cNvPr id="23" name="Freeform: Shape 22">
            <a:extLst>
              <a:ext uri="{FF2B5EF4-FFF2-40B4-BE49-F238E27FC236}">
                <a16:creationId xmlns:a16="http://schemas.microsoft.com/office/drawing/2014/main" id="{6E0601AC-FA0F-4363-890B-87B12E0588A2}"/>
              </a:ext>
            </a:extLst>
          </p:cNvPr>
          <p:cNvSpPr/>
          <p:nvPr/>
        </p:nvSpPr>
        <p:spPr>
          <a:xfrm>
            <a:off x="11112600" y="3623543"/>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TextBox 26">
            <a:extLst>
              <a:ext uri="{FF2B5EF4-FFF2-40B4-BE49-F238E27FC236}">
                <a16:creationId xmlns:a16="http://schemas.microsoft.com/office/drawing/2014/main" id="{E05E589C-352C-4670-851A-B56897E49971}"/>
              </a:ext>
            </a:extLst>
          </p:cNvPr>
          <p:cNvSpPr txBox="1"/>
          <p:nvPr/>
        </p:nvSpPr>
        <p:spPr>
          <a:xfrm>
            <a:off x="9338936" y="1839057"/>
            <a:ext cx="2338334"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 =do eiusmod </a:t>
            </a:r>
            <a:endParaRPr lang="en-US" sz="1050">
              <a:solidFill>
                <a:schemeClr val="tx1">
                  <a:lumMod val="50000"/>
                  <a:lumOff val="50000"/>
                </a:schemeClr>
              </a:solidFill>
            </a:endParaRPr>
          </a:p>
        </p:txBody>
      </p:sp>
      <p:sp>
        <p:nvSpPr>
          <p:cNvPr id="28" name="Rectangle 27">
            <a:extLst>
              <a:ext uri="{FF2B5EF4-FFF2-40B4-BE49-F238E27FC236}">
                <a16:creationId xmlns:a16="http://schemas.microsoft.com/office/drawing/2014/main" id="{9B0DF979-1FDC-431B-9E0A-DE3478E4FAB0}"/>
              </a:ext>
            </a:extLst>
          </p:cNvPr>
          <p:cNvSpPr/>
          <p:nvPr/>
        </p:nvSpPr>
        <p:spPr>
          <a:xfrm>
            <a:off x="8981947" y="2047134"/>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9DDDA3AC-B5DF-4049-BEAE-DE54AB7FF184}"/>
              </a:ext>
            </a:extLst>
          </p:cNvPr>
          <p:cNvCxnSpPr>
            <a:cxnSpLocks/>
          </p:cNvCxnSpPr>
          <p:nvPr/>
        </p:nvCxnSpPr>
        <p:spPr>
          <a:xfrm>
            <a:off x="9454592" y="1393278"/>
            <a:ext cx="27374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E605718-FC5B-438B-A730-4F9A5F27CF6F}"/>
              </a:ext>
            </a:extLst>
          </p:cNvPr>
          <p:cNvCxnSpPr>
            <a:cxnSpLocks/>
          </p:cNvCxnSpPr>
          <p:nvPr/>
        </p:nvCxnSpPr>
        <p:spPr>
          <a:xfrm>
            <a:off x="2938047" y="2412351"/>
            <a:ext cx="2824125"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9B6C463C-2F07-47DF-8EAB-F501B44F2420}"/>
              </a:ext>
            </a:extLst>
          </p:cNvPr>
          <p:cNvSpPr>
            <a:spLocks noGrp="1"/>
          </p:cNvSpPr>
          <p:nvPr>
            <p:ph type="pic" sz="quarter" idx="16"/>
          </p:nvPr>
        </p:nvSpPr>
        <p:spPr/>
      </p:sp>
      <p:sp>
        <p:nvSpPr>
          <p:cNvPr id="9" name="Picture Placeholder 8">
            <a:extLst>
              <a:ext uri="{FF2B5EF4-FFF2-40B4-BE49-F238E27FC236}">
                <a16:creationId xmlns:a16="http://schemas.microsoft.com/office/drawing/2014/main" id="{9E436DC5-7EE4-4756-BDB5-0B95EC00CE8C}"/>
              </a:ext>
            </a:extLst>
          </p:cNvPr>
          <p:cNvSpPr>
            <a:spLocks noGrp="1"/>
          </p:cNvSpPr>
          <p:nvPr>
            <p:ph type="pic" sz="quarter" idx="17"/>
          </p:nvPr>
        </p:nvSpPr>
        <p:spPr/>
      </p:sp>
    </p:spTree>
    <p:extLst>
      <p:ext uri="{BB962C8B-B14F-4D97-AF65-F5344CB8AC3E}">
        <p14:creationId xmlns:p14="http://schemas.microsoft.com/office/powerpoint/2010/main" val="1977626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F19A2E5E-A9A8-418F-9615-0E9D693DC357}"/>
              </a:ext>
            </a:extLst>
          </p:cNvPr>
          <p:cNvSpPr/>
          <p:nvPr/>
        </p:nvSpPr>
        <p:spPr>
          <a:xfrm>
            <a:off x="1132115" y="898336"/>
            <a:ext cx="4084346" cy="24689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FF12FEB3-B71C-43B4-A4C8-7CA72C64E6D5}"/>
              </a:ext>
            </a:extLst>
          </p:cNvPr>
          <p:cNvSpPr/>
          <p:nvPr/>
        </p:nvSpPr>
        <p:spPr>
          <a:xfrm flipH="1">
            <a:off x="6834028" y="0"/>
            <a:ext cx="5357971"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A15DC8E-C4E3-4DF9-B9BC-4CEBCA6FFF35}"/>
              </a:ext>
            </a:extLst>
          </p:cNvPr>
          <p:cNvSpPr txBox="1"/>
          <p:nvPr/>
        </p:nvSpPr>
        <p:spPr>
          <a:xfrm>
            <a:off x="319316" y="265752"/>
            <a:ext cx="306494" cy="246221"/>
          </a:xfrm>
          <a:prstGeom prst="rect">
            <a:avLst/>
          </a:prstGeom>
          <a:noFill/>
        </p:spPr>
        <p:txBody>
          <a:bodyPr wrap="none" rtlCol="0">
            <a:spAutoFit/>
          </a:bodyPr>
          <a:lstStyle/>
          <a:p>
            <a:r>
              <a:rPr lang="en-US" sz="1000" b="1">
                <a:solidFill>
                  <a:schemeClr val="tx1">
                    <a:lumMod val="85000"/>
                    <a:lumOff val="15000"/>
                  </a:schemeClr>
                </a:solidFill>
                <a:latin typeface="+mj-lt"/>
              </a:rPr>
              <a:t>19</a:t>
            </a:r>
          </a:p>
        </p:txBody>
      </p:sp>
      <p:sp>
        <p:nvSpPr>
          <p:cNvPr id="3" name="TextBox 2">
            <a:extLst>
              <a:ext uri="{FF2B5EF4-FFF2-40B4-BE49-F238E27FC236}">
                <a16:creationId xmlns:a16="http://schemas.microsoft.com/office/drawing/2014/main" id="{AD74CE40-09F8-402A-B265-6D1AF384D946}"/>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D19F7AA3-A57C-4264-963D-C3AB1E030D05}"/>
              </a:ext>
            </a:extLst>
          </p:cNvPr>
          <p:cNvSpPr/>
          <p:nvPr/>
        </p:nvSpPr>
        <p:spPr>
          <a:xfrm>
            <a:off x="1205109" y="4736851"/>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41E13A5-4205-419C-BACE-1AE7F74423F4}"/>
              </a:ext>
            </a:extLst>
          </p:cNvPr>
          <p:cNvSpPr txBox="1"/>
          <p:nvPr/>
        </p:nvSpPr>
        <p:spPr>
          <a:xfrm>
            <a:off x="1544575" y="5012900"/>
            <a:ext cx="277948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Best Product</a:t>
            </a:r>
          </a:p>
        </p:txBody>
      </p:sp>
      <p:sp>
        <p:nvSpPr>
          <p:cNvPr id="9" name="Freeform: Shape 8">
            <a:extLst>
              <a:ext uri="{FF2B5EF4-FFF2-40B4-BE49-F238E27FC236}">
                <a16:creationId xmlns:a16="http://schemas.microsoft.com/office/drawing/2014/main" id="{620DA1A1-6729-4757-B531-2CE5F5624B9C}"/>
              </a:ext>
            </a:extLst>
          </p:cNvPr>
          <p:cNvSpPr/>
          <p:nvPr/>
        </p:nvSpPr>
        <p:spPr>
          <a:xfrm>
            <a:off x="10854380" y="5254334"/>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extBox 9">
            <a:extLst>
              <a:ext uri="{FF2B5EF4-FFF2-40B4-BE49-F238E27FC236}">
                <a16:creationId xmlns:a16="http://schemas.microsoft.com/office/drawing/2014/main" id="{AE76D5F8-AEEF-4330-8D31-C9EFD4A3C216}"/>
              </a:ext>
            </a:extLst>
          </p:cNvPr>
          <p:cNvSpPr txBox="1"/>
          <p:nvPr/>
        </p:nvSpPr>
        <p:spPr>
          <a:xfrm>
            <a:off x="9719014" y="5460746"/>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11" name="Straight Connector 10">
            <a:extLst>
              <a:ext uri="{FF2B5EF4-FFF2-40B4-BE49-F238E27FC236}">
                <a16:creationId xmlns:a16="http://schemas.microsoft.com/office/drawing/2014/main" id="{08D82485-C5B3-457B-9CA8-046422CF20E4}"/>
              </a:ext>
            </a:extLst>
          </p:cNvPr>
          <p:cNvCxnSpPr>
            <a:cxnSpLocks/>
          </p:cNvCxnSpPr>
          <p:nvPr/>
        </p:nvCxnSpPr>
        <p:spPr>
          <a:xfrm flipV="1">
            <a:off x="8157981" y="5576162"/>
            <a:ext cx="1216775" cy="1"/>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B5CFF4F-4782-4DD9-902F-6E8176960D0F}"/>
              </a:ext>
            </a:extLst>
          </p:cNvPr>
          <p:cNvSpPr txBox="1"/>
          <p:nvPr/>
        </p:nvSpPr>
        <p:spPr>
          <a:xfrm>
            <a:off x="9232289" y="2078455"/>
            <a:ext cx="1959429" cy="1275798"/>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a:t>
            </a:r>
            <a:endParaRPr lang="en-US" sz="1050">
              <a:solidFill>
                <a:schemeClr val="tx1">
                  <a:lumMod val="50000"/>
                  <a:lumOff val="50000"/>
                </a:schemeClr>
              </a:solidFill>
            </a:endParaRPr>
          </a:p>
        </p:txBody>
      </p:sp>
      <p:sp>
        <p:nvSpPr>
          <p:cNvPr id="16" name="Rectangle 15">
            <a:extLst>
              <a:ext uri="{FF2B5EF4-FFF2-40B4-BE49-F238E27FC236}">
                <a16:creationId xmlns:a16="http://schemas.microsoft.com/office/drawing/2014/main" id="{805D0D74-12D4-4501-BC07-101AC49336D9}"/>
              </a:ext>
            </a:extLst>
          </p:cNvPr>
          <p:cNvSpPr/>
          <p:nvPr/>
        </p:nvSpPr>
        <p:spPr>
          <a:xfrm flipH="1">
            <a:off x="9333887" y="3716534"/>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F64448D-626C-4606-B220-26F7478473D0}"/>
              </a:ext>
            </a:extLst>
          </p:cNvPr>
          <p:cNvSpPr txBox="1"/>
          <p:nvPr/>
        </p:nvSpPr>
        <p:spPr>
          <a:xfrm>
            <a:off x="9401060" y="3780996"/>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18" name="Isosceles Triangle 17">
            <a:extLst>
              <a:ext uri="{FF2B5EF4-FFF2-40B4-BE49-F238E27FC236}">
                <a16:creationId xmlns:a16="http://schemas.microsoft.com/office/drawing/2014/main" id="{3B32F3C6-E9FF-4804-845F-C7A01362AA7A}"/>
              </a:ext>
            </a:extLst>
          </p:cNvPr>
          <p:cNvSpPr/>
          <p:nvPr/>
        </p:nvSpPr>
        <p:spPr>
          <a:xfrm rot="5400000">
            <a:off x="10189381" y="3835351"/>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25CE830A-34D3-4A4A-9A1E-A9FCDAEEDE5E}"/>
              </a:ext>
            </a:extLst>
          </p:cNvPr>
          <p:cNvSpPr>
            <a:spLocks noGrp="1"/>
          </p:cNvSpPr>
          <p:nvPr>
            <p:ph type="pic" sz="quarter" idx="18"/>
          </p:nvPr>
        </p:nvSpPr>
        <p:spPr/>
      </p:sp>
      <p:sp>
        <p:nvSpPr>
          <p:cNvPr id="12" name="Picture Placeholder 11">
            <a:extLst>
              <a:ext uri="{FF2B5EF4-FFF2-40B4-BE49-F238E27FC236}">
                <a16:creationId xmlns:a16="http://schemas.microsoft.com/office/drawing/2014/main" id="{CE7D73AD-D93E-41FC-A915-BDA0862C39D1}"/>
              </a:ext>
            </a:extLst>
          </p:cNvPr>
          <p:cNvSpPr>
            <a:spLocks noGrp="1"/>
          </p:cNvSpPr>
          <p:nvPr>
            <p:ph type="pic" sz="quarter" idx="17"/>
          </p:nvPr>
        </p:nvSpPr>
        <p:spPr/>
      </p:sp>
    </p:spTree>
    <p:extLst>
      <p:ext uri="{BB962C8B-B14F-4D97-AF65-F5344CB8AC3E}">
        <p14:creationId xmlns:p14="http://schemas.microsoft.com/office/powerpoint/2010/main" val="3611742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ED2813E-A652-40B9-9970-50E2B233FD78}"/>
              </a:ext>
            </a:extLst>
          </p:cNvPr>
          <p:cNvSpPr/>
          <p:nvPr/>
        </p:nvSpPr>
        <p:spPr>
          <a:xfrm>
            <a:off x="0" y="1"/>
            <a:ext cx="3695251" cy="24923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B5AEE77-D365-4CFF-9454-8BB057D08351}"/>
              </a:ext>
            </a:extLst>
          </p:cNvPr>
          <p:cNvSpPr/>
          <p:nvPr/>
        </p:nvSpPr>
        <p:spPr>
          <a:xfrm>
            <a:off x="7637391" y="1802938"/>
            <a:ext cx="754743"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228A16D-F739-4536-908D-A4E6C5A6596D}"/>
              </a:ext>
            </a:extLst>
          </p:cNvPr>
          <p:cNvSpPr txBox="1"/>
          <p:nvPr/>
        </p:nvSpPr>
        <p:spPr>
          <a:xfrm>
            <a:off x="7976857" y="2105897"/>
            <a:ext cx="2726063" cy="830997"/>
          </a:xfrm>
          <a:prstGeom prst="rect">
            <a:avLst/>
          </a:prstGeom>
          <a:noFill/>
        </p:spPr>
        <p:txBody>
          <a:bodyPr wrap="square" rtlCol="0">
            <a:spAutoFit/>
          </a:bodyPr>
          <a:lstStyle/>
          <a:p>
            <a:r>
              <a:rPr lang="en-US" sz="2400" b="1" spc="300">
                <a:solidFill>
                  <a:schemeClr val="tx1">
                    <a:lumMod val="85000"/>
                    <a:lumOff val="15000"/>
                  </a:schemeClr>
                </a:solidFill>
                <a:latin typeface="+mj-lt"/>
              </a:rPr>
              <a:t>Welcome To Arumi</a:t>
            </a:r>
          </a:p>
        </p:txBody>
      </p:sp>
      <p:sp>
        <p:nvSpPr>
          <p:cNvPr id="11" name="Freeform: Shape 10">
            <a:extLst>
              <a:ext uri="{FF2B5EF4-FFF2-40B4-BE49-F238E27FC236}">
                <a16:creationId xmlns:a16="http://schemas.microsoft.com/office/drawing/2014/main" id="{4EEABA52-A0FF-4C62-B9F9-EDBA5D8F626F}"/>
              </a:ext>
            </a:extLst>
          </p:cNvPr>
          <p:cNvSpPr/>
          <p:nvPr/>
        </p:nvSpPr>
        <p:spPr>
          <a:xfrm>
            <a:off x="1154753" y="498870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TextBox 11">
            <a:extLst>
              <a:ext uri="{FF2B5EF4-FFF2-40B4-BE49-F238E27FC236}">
                <a16:creationId xmlns:a16="http://schemas.microsoft.com/office/drawing/2014/main" id="{023CF6BF-E09C-4708-8D3E-6353758DC6C6}"/>
              </a:ext>
            </a:extLst>
          </p:cNvPr>
          <p:cNvSpPr txBox="1"/>
          <p:nvPr/>
        </p:nvSpPr>
        <p:spPr>
          <a:xfrm>
            <a:off x="2638590" y="519470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17" name="TextBox 16">
            <a:extLst>
              <a:ext uri="{FF2B5EF4-FFF2-40B4-BE49-F238E27FC236}">
                <a16:creationId xmlns:a16="http://schemas.microsoft.com/office/drawing/2014/main" id="{EB652C8C-FA39-406D-88FF-C9DCF53082EC}"/>
              </a:ext>
            </a:extLst>
          </p:cNvPr>
          <p:cNvSpPr txBox="1"/>
          <p:nvPr/>
        </p:nvSpPr>
        <p:spPr>
          <a:xfrm>
            <a:off x="319316" y="265752"/>
            <a:ext cx="340158" cy="246221"/>
          </a:xfrm>
          <a:prstGeom prst="rect">
            <a:avLst/>
          </a:prstGeom>
          <a:noFill/>
        </p:spPr>
        <p:txBody>
          <a:bodyPr wrap="none" rtlCol="0">
            <a:spAutoFit/>
          </a:bodyPr>
          <a:lstStyle/>
          <a:p>
            <a:r>
              <a:rPr lang="en-US" sz="1000" b="1">
                <a:solidFill>
                  <a:schemeClr val="tx1">
                    <a:lumMod val="85000"/>
                    <a:lumOff val="15000"/>
                  </a:schemeClr>
                </a:solidFill>
                <a:latin typeface="+mj-lt"/>
              </a:rPr>
              <a:t>02</a:t>
            </a:r>
          </a:p>
        </p:txBody>
      </p:sp>
      <p:sp>
        <p:nvSpPr>
          <p:cNvPr id="18" name="TextBox 17">
            <a:extLst>
              <a:ext uri="{FF2B5EF4-FFF2-40B4-BE49-F238E27FC236}">
                <a16:creationId xmlns:a16="http://schemas.microsoft.com/office/drawing/2014/main" id="{FBACAAFF-5BFA-419D-B78F-46BF74DAB92A}"/>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20" name="TextBox 19">
            <a:extLst>
              <a:ext uri="{FF2B5EF4-FFF2-40B4-BE49-F238E27FC236}">
                <a16:creationId xmlns:a16="http://schemas.microsoft.com/office/drawing/2014/main" id="{7CA6A31D-89B4-41D7-A1B2-AC22EAEFAD74}"/>
              </a:ext>
            </a:extLst>
          </p:cNvPr>
          <p:cNvSpPr txBox="1"/>
          <p:nvPr/>
        </p:nvSpPr>
        <p:spPr>
          <a:xfrm>
            <a:off x="4358484" y="4914600"/>
            <a:ext cx="6096000"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Ut enim ad minim veniam, quis nostrud exercitation ullamco laboris nisi ut aliquip ex ea commodo consequat. </a:t>
            </a:r>
            <a:endParaRPr lang="en-US" sz="1050">
              <a:solidFill>
                <a:schemeClr val="tx1">
                  <a:lumMod val="50000"/>
                  <a:lumOff val="50000"/>
                </a:schemeClr>
              </a:solidFill>
            </a:endParaRPr>
          </a:p>
        </p:txBody>
      </p:sp>
      <p:cxnSp>
        <p:nvCxnSpPr>
          <p:cNvPr id="26" name="Straight Connector 25">
            <a:extLst>
              <a:ext uri="{FF2B5EF4-FFF2-40B4-BE49-F238E27FC236}">
                <a16:creationId xmlns:a16="http://schemas.microsoft.com/office/drawing/2014/main" id="{63FE7284-E725-470D-A9AC-E3B31ABF0048}"/>
              </a:ext>
            </a:extLst>
          </p:cNvPr>
          <p:cNvCxnSpPr>
            <a:cxnSpLocks/>
          </p:cNvCxnSpPr>
          <p:nvPr/>
        </p:nvCxnSpPr>
        <p:spPr>
          <a:xfrm>
            <a:off x="1489080" y="3904240"/>
            <a:ext cx="8830577"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7FDA79FB-2354-486B-B502-4ADD8126CD27}"/>
              </a:ext>
            </a:extLst>
          </p:cNvPr>
          <p:cNvSpPr>
            <a:spLocks noGrp="1"/>
          </p:cNvSpPr>
          <p:nvPr>
            <p:ph type="pic" sz="quarter" idx="10"/>
          </p:nvPr>
        </p:nvSpPr>
        <p:spPr/>
      </p:sp>
    </p:spTree>
    <p:extLst>
      <p:ext uri="{BB962C8B-B14F-4D97-AF65-F5344CB8AC3E}">
        <p14:creationId xmlns:p14="http://schemas.microsoft.com/office/powerpoint/2010/main" val="2278511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C576599-EC76-4739-83FA-7363DEBB6C35}"/>
              </a:ext>
            </a:extLst>
          </p:cNvPr>
          <p:cNvSpPr/>
          <p:nvPr/>
        </p:nvSpPr>
        <p:spPr>
          <a:xfrm flipH="1">
            <a:off x="9505384" y="0"/>
            <a:ext cx="2686614"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36C628B-C5F5-4306-A8FD-7B6849235507}"/>
              </a:ext>
            </a:extLst>
          </p:cNvPr>
          <p:cNvSpPr txBox="1"/>
          <p:nvPr/>
        </p:nvSpPr>
        <p:spPr>
          <a:xfrm>
            <a:off x="319316" y="265752"/>
            <a:ext cx="340158" cy="246221"/>
          </a:xfrm>
          <a:prstGeom prst="rect">
            <a:avLst/>
          </a:prstGeom>
          <a:noFill/>
        </p:spPr>
        <p:txBody>
          <a:bodyPr wrap="none" rtlCol="0">
            <a:spAutoFit/>
          </a:bodyPr>
          <a:lstStyle/>
          <a:p>
            <a:r>
              <a:rPr lang="en-US" sz="1000" b="1">
                <a:solidFill>
                  <a:schemeClr val="tx1">
                    <a:lumMod val="85000"/>
                    <a:lumOff val="15000"/>
                  </a:schemeClr>
                </a:solidFill>
                <a:latin typeface="+mj-lt"/>
              </a:rPr>
              <a:t>20</a:t>
            </a:r>
          </a:p>
        </p:txBody>
      </p:sp>
      <p:sp>
        <p:nvSpPr>
          <p:cNvPr id="3" name="TextBox 2">
            <a:extLst>
              <a:ext uri="{FF2B5EF4-FFF2-40B4-BE49-F238E27FC236}">
                <a16:creationId xmlns:a16="http://schemas.microsoft.com/office/drawing/2014/main" id="{B961803E-E4C3-4358-B5BD-0E4285F9DF3A}"/>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5" name="TextBox 4">
            <a:extLst>
              <a:ext uri="{FF2B5EF4-FFF2-40B4-BE49-F238E27FC236}">
                <a16:creationId xmlns:a16="http://schemas.microsoft.com/office/drawing/2014/main" id="{CB391BE1-7AB7-4DA9-B7B1-D4FA538CA541}"/>
              </a:ext>
            </a:extLst>
          </p:cNvPr>
          <p:cNvSpPr txBox="1"/>
          <p:nvPr/>
        </p:nvSpPr>
        <p:spPr>
          <a:xfrm>
            <a:off x="2435390" y="2789316"/>
            <a:ext cx="5843266" cy="1200329"/>
          </a:xfrm>
          <a:prstGeom prst="rect">
            <a:avLst/>
          </a:prstGeom>
          <a:noFill/>
        </p:spPr>
        <p:txBody>
          <a:bodyPr wrap="none" rtlCol="0">
            <a:spAutoFit/>
          </a:bodyPr>
          <a:lstStyle/>
          <a:p>
            <a:r>
              <a:rPr lang="en-US" sz="7200" b="1" spc="300">
                <a:solidFill>
                  <a:schemeClr val="tx1">
                    <a:lumMod val="85000"/>
                    <a:lumOff val="15000"/>
                  </a:schemeClr>
                </a:solidFill>
                <a:latin typeface="+mj-lt"/>
              </a:rPr>
              <a:t>Break Slide</a:t>
            </a:r>
          </a:p>
        </p:txBody>
      </p:sp>
      <p:sp>
        <p:nvSpPr>
          <p:cNvPr id="6" name="Rectangle 5">
            <a:extLst>
              <a:ext uri="{FF2B5EF4-FFF2-40B4-BE49-F238E27FC236}">
                <a16:creationId xmlns:a16="http://schemas.microsoft.com/office/drawing/2014/main" id="{0AE05973-A618-40CE-AD23-0145408DCC47}"/>
              </a:ext>
            </a:extLst>
          </p:cNvPr>
          <p:cNvSpPr/>
          <p:nvPr/>
        </p:nvSpPr>
        <p:spPr>
          <a:xfrm flipH="1">
            <a:off x="4106134" y="5290895"/>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EE60FFC-C729-4C06-A1FB-1F3C9BEE7E7F}"/>
              </a:ext>
            </a:extLst>
          </p:cNvPr>
          <p:cNvSpPr txBox="1"/>
          <p:nvPr/>
        </p:nvSpPr>
        <p:spPr>
          <a:xfrm>
            <a:off x="4173307" y="5355357"/>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8" name="Isosceles Triangle 7">
            <a:extLst>
              <a:ext uri="{FF2B5EF4-FFF2-40B4-BE49-F238E27FC236}">
                <a16:creationId xmlns:a16="http://schemas.microsoft.com/office/drawing/2014/main" id="{E60826DE-29F4-4CED-A9FA-953639AE0185}"/>
              </a:ext>
            </a:extLst>
          </p:cNvPr>
          <p:cNvSpPr/>
          <p:nvPr/>
        </p:nvSpPr>
        <p:spPr>
          <a:xfrm rot="5400000">
            <a:off x="4961628" y="5409712"/>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1AEA84A4-74DA-41FD-BBCA-D5F0602AE1BA}"/>
              </a:ext>
            </a:extLst>
          </p:cNvPr>
          <p:cNvSpPr/>
          <p:nvPr/>
        </p:nvSpPr>
        <p:spPr>
          <a:xfrm>
            <a:off x="1154753" y="122645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TextBox 9">
            <a:extLst>
              <a:ext uri="{FF2B5EF4-FFF2-40B4-BE49-F238E27FC236}">
                <a16:creationId xmlns:a16="http://schemas.microsoft.com/office/drawing/2014/main" id="{6DE63550-1B6B-477A-ABE1-3D8A4C6F92F7}"/>
              </a:ext>
            </a:extLst>
          </p:cNvPr>
          <p:cNvSpPr txBox="1"/>
          <p:nvPr/>
        </p:nvSpPr>
        <p:spPr>
          <a:xfrm>
            <a:off x="2638590" y="143245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11" name="TextBox 10">
            <a:extLst>
              <a:ext uri="{FF2B5EF4-FFF2-40B4-BE49-F238E27FC236}">
                <a16:creationId xmlns:a16="http://schemas.microsoft.com/office/drawing/2014/main" id="{8727CCD2-1C6A-47EC-A824-732692ACAB18}"/>
              </a:ext>
            </a:extLst>
          </p:cNvPr>
          <p:cNvSpPr txBox="1"/>
          <p:nvPr/>
        </p:nvSpPr>
        <p:spPr>
          <a:xfrm>
            <a:off x="4001524" y="4360170"/>
            <a:ext cx="4170020"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a:t>
            </a:r>
            <a:endParaRPr lang="en-US" sz="1050">
              <a:solidFill>
                <a:schemeClr val="tx1">
                  <a:lumMod val="50000"/>
                  <a:lumOff val="50000"/>
                </a:schemeClr>
              </a:solidFill>
            </a:endParaRPr>
          </a:p>
        </p:txBody>
      </p:sp>
      <p:cxnSp>
        <p:nvCxnSpPr>
          <p:cNvPr id="14" name="Straight Connector 13">
            <a:extLst>
              <a:ext uri="{FF2B5EF4-FFF2-40B4-BE49-F238E27FC236}">
                <a16:creationId xmlns:a16="http://schemas.microsoft.com/office/drawing/2014/main" id="{78270F23-8736-488F-9923-31AA75BC476E}"/>
              </a:ext>
            </a:extLst>
          </p:cNvPr>
          <p:cNvCxnSpPr>
            <a:cxnSpLocks/>
          </p:cNvCxnSpPr>
          <p:nvPr/>
        </p:nvCxnSpPr>
        <p:spPr>
          <a:xfrm flipV="1">
            <a:off x="1333841" y="2517276"/>
            <a:ext cx="0" cy="2003509"/>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79077B5-1907-430E-8DB9-106A0963A305}"/>
              </a:ext>
            </a:extLst>
          </p:cNvPr>
          <p:cNvSpPr/>
          <p:nvPr/>
        </p:nvSpPr>
        <p:spPr>
          <a:xfrm flipH="1">
            <a:off x="10175080" y="5233201"/>
            <a:ext cx="324784" cy="7962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CAB8426-A064-4C6A-9533-B604EEDD6A1D}"/>
              </a:ext>
            </a:extLst>
          </p:cNvPr>
          <p:cNvSpPr txBox="1"/>
          <p:nvPr/>
        </p:nvSpPr>
        <p:spPr>
          <a:xfrm>
            <a:off x="10319659" y="5342792"/>
            <a:ext cx="1161141" cy="577081"/>
          </a:xfrm>
          <a:prstGeom prst="rect">
            <a:avLst/>
          </a:prstGeom>
          <a:noFill/>
        </p:spPr>
        <p:txBody>
          <a:bodyPr wrap="square" rtlCol="0">
            <a:spAutoFit/>
          </a:bodyPr>
          <a:lstStyle/>
          <a:p>
            <a:r>
              <a:rPr lang="en-US" sz="1050" spc="100">
                <a:solidFill>
                  <a:schemeClr val="tx1">
                    <a:lumMod val="85000"/>
                    <a:lumOff val="15000"/>
                  </a:schemeClr>
                </a:solidFill>
              </a:rPr>
              <a:t>Fashion Presentation Template</a:t>
            </a:r>
          </a:p>
        </p:txBody>
      </p:sp>
      <p:cxnSp>
        <p:nvCxnSpPr>
          <p:cNvPr id="25" name="Straight Connector 24">
            <a:extLst>
              <a:ext uri="{FF2B5EF4-FFF2-40B4-BE49-F238E27FC236}">
                <a16:creationId xmlns:a16="http://schemas.microsoft.com/office/drawing/2014/main" id="{522C99FE-639E-4113-B2A9-EE266358FCEB}"/>
              </a:ext>
            </a:extLst>
          </p:cNvPr>
          <p:cNvCxnSpPr>
            <a:cxnSpLocks/>
          </p:cNvCxnSpPr>
          <p:nvPr/>
        </p:nvCxnSpPr>
        <p:spPr>
          <a:xfrm>
            <a:off x="4339771" y="1547876"/>
            <a:ext cx="7141029"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Picture Placeholder 11">
            <a:extLst>
              <a:ext uri="{FF2B5EF4-FFF2-40B4-BE49-F238E27FC236}">
                <a16:creationId xmlns:a16="http://schemas.microsoft.com/office/drawing/2014/main" id="{4BBC0BCD-A57C-4EDA-AF1C-7ECA7C046494}"/>
              </a:ext>
            </a:extLst>
          </p:cNvPr>
          <p:cNvSpPr>
            <a:spLocks noGrp="1"/>
          </p:cNvSpPr>
          <p:nvPr>
            <p:ph type="pic" sz="quarter" idx="18"/>
          </p:nvPr>
        </p:nvSpPr>
        <p:spPr/>
      </p:sp>
      <p:sp>
        <p:nvSpPr>
          <p:cNvPr id="15" name="Picture Placeholder 14">
            <a:extLst>
              <a:ext uri="{FF2B5EF4-FFF2-40B4-BE49-F238E27FC236}">
                <a16:creationId xmlns:a16="http://schemas.microsoft.com/office/drawing/2014/main" id="{C96DEB16-DA8A-4A4E-B70E-8647A4AA6484}"/>
              </a:ext>
            </a:extLst>
          </p:cNvPr>
          <p:cNvSpPr>
            <a:spLocks noGrp="1"/>
          </p:cNvSpPr>
          <p:nvPr>
            <p:ph type="pic" sz="quarter" idx="17"/>
          </p:nvPr>
        </p:nvSpPr>
        <p:spPr/>
      </p:sp>
    </p:spTree>
    <p:extLst>
      <p:ext uri="{BB962C8B-B14F-4D97-AF65-F5344CB8AC3E}">
        <p14:creationId xmlns:p14="http://schemas.microsoft.com/office/powerpoint/2010/main" val="10950803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149FFE1-D927-4B84-ACC8-D597E8D24061}"/>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E43B25D7-7E6A-4071-A70B-34B6F2F9A18D}"/>
              </a:ext>
            </a:extLst>
          </p:cNvPr>
          <p:cNvSpPr>
            <a:spLocks noGrp="1"/>
          </p:cNvSpPr>
          <p:nvPr>
            <p:ph type="pic" sz="quarter" idx="20"/>
          </p:nvPr>
        </p:nvSpPr>
        <p:spPr/>
      </p:sp>
      <p:sp>
        <p:nvSpPr>
          <p:cNvPr id="26" name="Freeform: Shape 25">
            <a:extLst>
              <a:ext uri="{FF2B5EF4-FFF2-40B4-BE49-F238E27FC236}">
                <a16:creationId xmlns:a16="http://schemas.microsoft.com/office/drawing/2014/main" id="{73BC348A-8B2E-4D5B-AB4A-41F1D4A421A1}"/>
              </a:ext>
            </a:extLst>
          </p:cNvPr>
          <p:cNvSpPr/>
          <p:nvPr/>
        </p:nvSpPr>
        <p:spPr>
          <a:xfrm flipH="1">
            <a:off x="9140556" y="0"/>
            <a:ext cx="3051444" cy="6858000"/>
          </a:xfrm>
          <a:custGeom>
            <a:avLst/>
            <a:gdLst>
              <a:gd name="connsiteX0" fmla="*/ 3051444 w 3051444"/>
              <a:gd name="connsiteY0" fmla="*/ 0 h 6858000"/>
              <a:gd name="connsiteX1" fmla="*/ 0 w 3051444"/>
              <a:gd name="connsiteY1" fmla="*/ 0 h 6858000"/>
              <a:gd name="connsiteX2" fmla="*/ 0 w 3051444"/>
              <a:gd name="connsiteY2" fmla="*/ 6858000 h 6858000"/>
              <a:gd name="connsiteX3" fmla="*/ 3051444 w 3051444"/>
              <a:gd name="connsiteY3" fmla="*/ 6858000 h 6858000"/>
              <a:gd name="connsiteX4" fmla="*/ 3051444 w 3051444"/>
              <a:gd name="connsiteY4" fmla="*/ 5532663 h 6858000"/>
              <a:gd name="connsiteX5" fmla="*/ 1944915 w 3051444"/>
              <a:gd name="connsiteY5" fmla="*/ 5532663 h 6858000"/>
              <a:gd name="connsiteX6" fmla="*/ 1944915 w 3051444"/>
              <a:gd name="connsiteY6" fmla="*/ 3513891 h 6858000"/>
              <a:gd name="connsiteX7" fmla="*/ 3051444 w 3051444"/>
              <a:gd name="connsiteY7" fmla="*/ 3513891 h 6858000"/>
              <a:gd name="connsiteX8" fmla="*/ 3051444 w 3051444"/>
              <a:gd name="connsiteY8" fmla="*/ 3344109 h 6858000"/>
              <a:gd name="connsiteX9" fmla="*/ 1944915 w 3051444"/>
              <a:gd name="connsiteY9" fmla="*/ 3344109 h 6858000"/>
              <a:gd name="connsiteX10" fmla="*/ 1944915 w 3051444"/>
              <a:gd name="connsiteY10" fmla="*/ 1325337 h 6858000"/>
              <a:gd name="connsiteX11" fmla="*/ 3051444 w 3051444"/>
              <a:gd name="connsiteY11" fmla="*/ 13253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51444" h="6858000">
                <a:moveTo>
                  <a:pt x="3051444" y="0"/>
                </a:moveTo>
                <a:lnTo>
                  <a:pt x="0" y="0"/>
                </a:lnTo>
                <a:lnTo>
                  <a:pt x="0" y="6858000"/>
                </a:lnTo>
                <a:lnTo>
                  <a:pt x="3051444" y="6858000"/>
                </a:lnTo>
                <a:lnTo>
                  <a:pt x="3051444" y="5532663"/>
                </a:lnTo>
                <a:lnTo>
                  <a:pt x="1944915" y="5532663"/>
                </a:lnTo>
                <a:lnTo>
                  <a:pt x="1944915" y="3513891"/>
                </a:lnTo>
                <a:lnTo>
                  <a:pt x="3051444" y="3513891"/>
                </a:lnTo>
                <a:lnTo>
                  <a:pt x="3051444" y="3344109"/>
                </a:lnTo>
                <a:lnTo>
                  <a:pt x="1944915" y="3344109"/>
                </a:lnTo>
                <a:lnTo>
                  <a:pt x="1944915" y="1325337"/>
                </a:lnTo>
                <a:lnTo>
                  <a:pt x="3051444" y="132533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EFB4AECC-0519-4BF6-8D53-C5F71F7CF156}"/>
              </a:ext>
            </a:extLst>
          </p:cNvPr>
          <p:cNvSpPr txBox="1"/>
          <p:nvPr/>
        </p:nvSpPr>
        <p:spPr>
          <a:xfrm>
            <a:off x="319316" y="265752"/>
            <a:ext cx="301686" cy="246221"/>
          </a:xfrm>
          <a:prstGeom prst="rect">
            <a:avLst/>
          </a:prstGeom>
          <a:noFill/>
        </p:spPr>
        <p:txBody>
          <a:bodyPr wrap="none" rtlCol="0">
            <a:spAutoFit/>
          </a:bodyPr>
          <a:lstStyle/>
          <a:p>
            <a:r>
              <a:rPr lang="en-US" sz="1000" b="1">
                <a:solidFill>
                  <a:schemeClr val="tx1">
                    <a:lumMod val="85000"/>
                    <a:lumOff val="15000"/>
                  </a:schemeClr>
                </a:solidFill>
                <a:latin typeface="+mj-lt"/>
              </a:rPr>
              <a:t>21</a:t>
            </a:r>
          </a:p>
        </p:txBody>
      </p:sp>
      <p:sp>
        <p:nvSpPr>
          <p:cNvPr id="3" name="TextBox 2">
            <a:extLst>
              <a:ext uri="{FF2B5EF4-FFF2-40B4-BE49-F238E27FC236}">
                <a16:creationId xmlns:a16="http://schemas.microsoft.com/office/drawing/2014/main" id="{EBD00258-57FA-497B-BE57-8C5144086DA0}"/>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E040B028-A314-4803-9E19-F3786A474347}"/>
              </a:ext>
            </a:extLst>
          </p:cNvPr>
          <p:cNvSpPr/>
          <p:nvPr/>
        </p:nvSpPr>
        <p:spPr>
          <a:xfrm>
            <a:off x="1263992" y="1540328"/>
            <a:ext cx="700505"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0C31A80-E195-4B73-A09D-7DC8AB265593}"/>
              </a:ext>
            </a:extLst>
          </p:cNvPr>
          <p:cNvSpPr txBox="1"/>
          <p:nvPr/>
        </p:nvSpPr>
        <p:spPr>
          <a:xfrm>
            <a:off x="1603458" y="1843287"/>
            <a:ext cx="2968543" cy="830997"/>
          </a:xfrm>
          <a:prstGeom prst="rect">
            <a:avLst/>
          </a:prstGeom>
          <a:noFill/>
        </p:spPr>
        <p:txBody>
          <a:bodyPr wrap="square" rtlCol="0">
            <a:spAutoFit/>
          </a:bodyPr>
          <a:lstStyle/>
          <a:p>
            <a:r>
              <a:rPr lang="en-US" sz="2400" b="1" spc="300">
                <a:solidFill>
                  <a:schemeClr val="tx1">
                    <a:lumMod val="85000"/>
                    <a:lumOff val="15000"/>
                  </a:schemeClr>
                </a:solidFill>
                <a:latin typeface="+mj-lt"/>
              </a:rPr>
              <a:t>Meet Our Great Team</a:t>
            </a:r>
          </a:p>
        </p:txBody>
      </p:sp>
      <p:sp>
        <p:nvSpPr>
          <p:cNvPr id="17" name="Freeform: Shape 16">
            <a:extLst>
              <a:ext uri="{FF2B5EF4-FFF2-40B4-BE49-F238E27FC236}">
                <a16:creationId xmlns:a16="http://schemas.microsoft.com/office/drawing/2014/main" id="{6260B5E9-C376-43AD-8324-28C640B81A7E}"/>
              </a:ext>
            </a:extLst>
          </p:cNvPr>
          <p:cNvSpPr/>
          <p:nvPr/>
        </p:nvSpPr>
        <p:spPr>
          <a:xfrm>
            <a:off x="1154753" y="498870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TextBox 17">
            <a:extLst>
              <a:ext uri="{FF2B5EF4-FFF2-40B4-BE49-F238E27FC236}">
                <a16:creationId xmlns:a16="http://schemas.microsoft.com/office/drawing/2014/main" id="{3DDFAAE1-6178-4A82-9EB5-339F0AB65627}"/>
              </a:ext>
            </a:extLst>
          </p:cNvPr>
          <p:cNvSpPr txBox="1"/>
          <p:nvPr/>
        </p:nvSpPr>
        <p:spPr>
          <a:xfrm>
            <a:off x="2514664" y="5194709"/>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19" name="Straight Connector 18">
            <a:extLst>
              <a:ext uri="{FF2B5EF4-FFF2-40B4-BE49-F238E27FC236}">
                <a16:creationId xmlns:a16="http://schemas.microsoft.com/office/drawing/2014/main" id="{4B3540A0-B641-4A3E-A573-F7FB34F8367D}"/>
              </a:ext>
            </a:extLst>
          </p:cNvPr>
          <p:cNvCxnSpPr>
            <a:cxnSpLocks/>
          </p:cNvCxnSpPr>
          <p:nvPr/>
        </p:nvCxnSpPr>
        <p:spPr>
          <a:xfrm>
            <a:off x="4299319" y="5312126"/>
            <a:ext cx="1070966"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FE58F34-2B9F-4BA7-9BD2-348EAF795B34}"/>
              </a:ext>
            </a:extLst>
          </p:cNvPr>
          <p:cNvSpPr txBox="1"/>
          <p:nvPr/>
        </p:nvSpPr>
        <p:spPr>
          <a:xfrm>
            <a:off x="1614244" y="3679609"/>
            <a:ext cx="268507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sed do eiusmod</a:t>
            </a:r>
            <a:endParaRPr lang="en-US" sz="1050">
              <a:solidFill>
                <a:schemeClr val="tx1">
                  <a:lumMod val="50000"/>
                  <a:lumOff val="50000"/>
                </a:schemeClr>
              </a:solidFill>
            </a:endParaRPr>
          </a:p>
        </p:txBody>
      </p:sp>
      <p:sp>
        <p:nvSpPr>
          <p:cNvPr id="24" name="Rectangle 23">
            <a:extLst>
              <a:ext uri="{FF2B5EF4-FFF2-40B4-BE49-F238E27FC236}">
                <a16:creationId xmlns:a16="http://schemas.microsoft.com/office/drawing/2014/main" id="{7FA9E901-A590-4D81-A91C-FC94CB1860BB}"/>
              </a:ext>
            </a:extLst>
          </p:cNvPr>
          <p:cNvSpPr/>
          <p:nvPr/>
        </p:nvSpPr>
        <p:spPr>
          <a:xfrm>
            <a:off x="10040091" y="1630912"/>
            <a:ext cx="413987" cy="14076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61F4D7B-F18E-4BCE-B5CF-74799A0A5C6A}"/>
              </a:ext>
            </a:extLst>
          </p:cNvPr>
          <p:cNvSpPr/>
          <p:nvPr/>
        </p:nvSpPr>
        <p:spPr>
          <a:xfrm>
            <a:off x="10040091" y="3819466"/>
            <a:ext cx="413987" cy="14076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65C63752-ECF9-4677-9719-820C4E612384}"/>
              </a:ext>
            </a:extLst>
          </p:cNvPr>
          <p:cNvSpPr txBox="1"/>
          <p:nvPr/>
        </p:nvSpPr>
        <p:spPr>
          <a:xfrm rot="16200000">
            <a:off x="9810906" y="4392472"/>
            <a:ext cx="872355" cy="261610"/>
          </a:xfrm>
          <a:prstGeom prst="rect">
            <a:avLst/>
          </a:prstGeom>
          <a:noFill/>
        </p:spPr>
        <p:txBody>
          <a:bodyPr wrap="none" rtlCol="0">
            <a:spAutoFit/>
          </a:bodyPr>
          <a:lstStyle/>
          <a:p>
            <a:pPr algn="ctr"/>
            <a:r>
              <a:rPr lang="en-US" sz="1100" b="1">
                <a:solidFill>
                  <a:schemeClr val="bg1"/>
                </a:solidFill>
                <a:latin typeface="+mj-lt"/>
              </a:rPr>
              <a:t>Yasmeen</a:t>
            </a:r>
          </a:p>
        </p:txBody>
      </p:sp>
      <p:sp>
        <p:nvSpPr>
          <p:cNvPr id="37" name="TextBox 36">
            <a:extLst>
              <a:ext uri="{FF2B5EF4-FFF2-40B4-BE49-F238E27FC236}">
                <a16:creationId xmlns:a16="http://schemas.microsoft.com/office/drawing/2014/main" id="{B3D007CB-9B18-4C86-8AC1-636014E9F736}"/>
              </a:ext>
            </a:extLst>
          </p:cNvPr>
          <p:cNvSpPr txBox="1"/>
          <p:nvPr/>
        </p:nvSpPr>
        <p:spPr>
          <a:xfrm rot="16200000">
            <a:off x="9836554" y="2203918"/>
            <a:ext cx="821058" cy="261610"/>
          </a:xfrm>
          <a:prstGeom prst="rect">
            <a:avLst/>
          </a:prstGeom>
          <a:noFill/>
        </p:spPr>
        <p:txBody>
          <a:bodyPr wrap="none" rtlCol="0">
            <a:spAutoFit/>
          </a:bodyPr>
          <a:lstStyle/>
          <a:p>
            <a:pPr algn="ctr"/>
            <a:r>
              <a:rPr lang="en-US" sz="1100" b="1">
                <a:solidFill>
                  <a:schemeClr val="bg1"/>
                </a:solidFill>
                <a:latin typeface="+mj-lt"/>
              </a:rPr>
              <a:t>Stevanie</a:t>
            </a:r>
          </a:p>
        </p:txBody>
      </p:sp>
      <p:sp>
        <p:nvSpPr>
          <p:cNvPr id="7" name="Picture Placeholder 6">
            <a:extLst>
              <a:ext uri="{FF2B5EF4-FFF2-40B4-BE49-F238E27FC236}">
                <a16:creationId xmlns:a16="http://schemas.microsoft.com/office/drawing/2014/main" id="{4C9D3F8C-96C5-48C3-AADB-E04FAA26B4D7}"/>
              </a:ext>
            </a:extLst>
          </p:cNvPr>
          <p:cNvSpPr>
            <a:spLocks noGrp="1"/>
          </p:cNvSpPr>
          <p:nvPr>
            <p:ph type="pic" sz="quarter" idx="18"/>
          </p:nvPr>
        </p:nvSpPr>
        <p:spPr/>
      </p:sp>
    </p:spTree>
    <p:extLst>
      <p:ext uri="{BB962C8B-B14F-4D97-AF65-F5344CB8AC3E}">
        <p14:creationId xmlns:p14="http://schemas.microsoft.com/office/powerpoint/2010/main" val="986140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E72FEE5-5C8C-45D1-AA0F-1ACBE47C0B29}"/>
              </a:ext>
            </a:extLst>
          </p:cNvPr>
          <p:cNvSpPr>
            <a:spLocks noGrp="1"/>
          </p:cNvSpPr>
          <p:nvPr>
            <p:ph type="pic" sz="quarter" idx="22"/>
          </p:nvPr>
        </p:nvSpPr>
        <p:spPr/>
      </p:sp>
      <p:sp>
        <p:nvSpPr>
          <p:cNvPr id="31" name="Freeform: Shape 30">
            <a:extLst>
              <a:ext uri="{FF2B5EF4-FFF2-40B4-BE49-F238E27FC236}">
                <a16:creationId xmlns:a16="http://schemas.microsoft.com/office/drawing/2014/main" id="{6655AA8C-DF42-4CF2-B608-D2FD31091474}"/>
              </a:ext>
            </a:extLst>
          </p:cNvPr>
          <p:cNvSpPr/>
          <p:nvPr/>
        </p:nvSpPr>
        <p:spPr>
          <a:xfrm flipH="1">
            <a:off x="2" y="4548699"/>
            <a:ext cx="12191997" cy="2309301"/>
          </a:xfrm>
          <a:custGeom>
            <a:avLst/>
            <a:gdLst>
              <a:gd name="connsiteX0" fmla="*/ 12191997 w 12191997"/>
              <a:gd name="connsiteY0" fmla="*/ 0 h 2309301"/>
              <a:gd name="connsiteX1" fmla="*/ 10519977 w 12191997"/>
              <a:gd name="connsiteY1" fmla="*/ 0 h 2309301"/>
              <a:gd name="connsiteX2" fmla="*/ 10519977 w 12191997"/>
              <a:gd name="connsiteY2" fmla="*/ 1083665 h 2309301"/>
              <a:gd name="connsiteX3" fmla="*/ 7696198 w 12191997"/>
              <a:gd name="connsiteY3" fmla="*/ 1083665 h 2309301"/>
              <a:gd name="connsiteX4" fmla="*/ 7696198 w 12191997"/>
              <a:gd name="connsiteY4" fmla="*/ 0 h 2309301"/>
              <a:gd name="connsiteX5" fmla="*/ 7507888 w 12191997"/>
              <a:gd name="connsiteY5" fmla="*/ 0 h 2309301"/>
              <a:gd name="connsiteX6" fmla="*/ 7507888 w 12191997"/>
              <a:gd name="connsiteY6" fmla="*/ 1083665 h 2309301"/>
              <a:gd name="connsiteX7" fmla="*/ 4684109 w 12191997"/>
              <a:gd name="connsiteY7" fmla="*/ 1083665 h 2309301"/>
              <a:gd name="connsiteX8" fmla="*/ 4684109 w 12191997"/>
              <a:gd name="connsiteY8" fmla="*/ 0 h 2309301"/>
              <a:gd name="connsiteX9" fmla="*/ 4495798 w 12191997"/>
              <a:gd name="connsiteY9" fmla="*/ 0 h 2309301"/>
              <a:gd name="connsiteX10" fmla="*/ 4495798 w 12191997"/>
              <a:gd name="connsiteY10" fmla="*/ 1083665 h 2309301"/>
              <a:gd name="connsiteX11" fmla="*/ 1672019 w 12191997"/>
              <a:gd name="connsiteY11" fmla="*/ 1083665 h 2309301"/>
              <a:gd name="connsiteX12" fmla="*/ 1672019 w 12191997"/>
              <a:gd name="connsiteY12" fmla="*/ 0 h 2309301"/>
              <a:gd name="connsiteX13" fmla="*/ 0 w 12191997"/>
              <a:gd name="connsiteY13" fmla="*/ 0 h 2309301"/>
              <a:gd name="connsiteX14" fmla="*/ 0 w 12191997"/>
              <a:gd name="connsiteY14" fmla="*/ 2309301 h 2309301"/>
              <a:gd name="connsiteX15" fmla="*/ 12191997 w 12191997"/>
              <a:gd name="connsiteY15" fmla="*/ 2309301 h 230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1997" h="2309301">
                <a:moveTo>
                  <a:pt x="12191997" y="0"/>
                </a:moveTo>
                <a:lnTo>
                  <a:pt x="10519977" y="0"/>
                </a:lnTo>
                <a:lnTo>
                  <a:pt x="10519977" y="1083665"/>
                </a:lnTo>
                <a:lnTo>
                  <a:pt x="7696198" y="1083665"/>
                </a:lnTo>
                <a:lnTo>
                  <a:pt x="7696198" y="0"/>
                </a:lnTo>
                <a:lnTo>
                  <a:pt x="7507888" y="0"/>
                </a:lnTo>
                <a:lnTo>
                  <a:pt x="7507888" y="1083665"/>
                </a:lnTo>
                <a:lnTo>
                  <a:pt x="4684109" y="1083665"/>
                </a:lnTo>
                <a:lnTo>
                  <a:pt x="4684109" y="0"/>
                </a:lnTo>
                <a:lnTo>
                  <a:pt x="4495798" y="0"/>
                </a:lnTo>
                <a:lnTo>
                  <a:pt x="4495798" y="1083665"/>
                </a:lnTo>
                <a:lnTo>
                  <a:pt x="1672019" y="1083665"/>
                </a:lnTo>
                <a:lnTo>
                  <a:pt x="1672019" y="0"/>
                </a:lnTo>
                <a:lnTo>
                  <a:pt x="0" y="0"/>
                </a:lnTo>
                <a:lnTo>
                  <a:pt x="0" y="2309301"/>
                </a:lnTo>
                <a:lnTo>
                  <a:pt x="12191997" y="230930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2D0BD0F3-2E95-4D00-BD26-D655E48D4ABF}"/>
              </a:ext>
            </a:extLst>
          </p:cNvPr>
          <p:cNvSpPr txBox="1"/>
          <p:nvPr/>
        </p:nvSpPr>
        <p:spPr>
          <a:xfrm>
            <a:off x="319316" y="265752"/>
            <a:ext cx="328936" cy="246221"/>
          </a:xfrm>
          <a:prstGeom prst="rect">
            <a:avLst/>
          </a:prstGeom>
          <a:noFill/>
        </p:spPr>
        <p:txBody>
          <a:bodyPr wrap="none" rtlCol="0">
            <a:spAutoFit/>
          </a:bodyPr>
          <a:lstStyle/>
          <a:p>
            <a:r>
              <a:rPr lang="en-US" sz="1000" b="1">
                <a:solidFill>
                  <a:schemeClr val="tx1">
                    <a:lumMod val="85000"/>
                    <a:lumOff val="15000"/>
                  </a:schemeClr>
                </a:solidFill>
                <a:latin typeface="+mj-lt"/>
              </a:rPr>
              <a:t>22</a:t>
            </a:r>
          </a:p>
        </p:txBody>
      </p:sp>
      <p:sp>
        <p:nvSpPr>
          <p:cNvPr id="3" name="TextBox 2">
            <a:extLst>
              <a:ext uri="{FF2B5EF4-FFF2-40B4-BE49-F238E27FC236}">
                <a16:creationId xmlns:a16="http://schemas.microsoft.com/office/drawing/2014/main" id="{7DA3686F-47DA-4552-992F-A270647E05B5}"/>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10" name="Rectangle 9">
            <a:extLst>
              <a:ext uri="{FF2B5EF4-FFF2-40B4-BE49-F238E27FC236}">
                <a16:creationId xmlns:a16="http://schemas.microsoft.com/office/drawing/2014/main" id="{B27D145B-1D07-4DA7-BC8F-332C368DAA84}"/>
              </a:ext>
            </a:extLst>
          </p:cNvPr>
          <p:cNvSpPr/>
          <p:nvPr/>
        </p:nvSpPr>
        <p:spPr>
          <a:xfrm>
            <a:off x="1672021" y="1581185"/>
            <a:ext cx="754743"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E9ECD3F-504D-46A1-98A6-8B04B77C821D}"/>
              </a:ext>
            </a:extLst>
          </p:cNvPr>
          <p:cNvSpPr txBox="1"/>
          <p:nvPr/>
        </p:nvSpPr>
        <p:spPr>
          <a:xfrm>
            <a:off x="2011487" y="1857234"/>
            <a:ext cx="2726063" cy="461665"/>
          </a:xfrm>
          <a:prstGeom prst="rect">
            <a:avLst/>
          </a:prstGeom>
          <a:noFill/>
        </p:spPr>
        <p:txBody>
          <a:bodyPr wrap="square" rtlCol="0">
            <a:spAutoFit/>
          </a:bodyPr>
          <a:lstStyle/>
          <a:p>
            <a:r>
              <a:rPr lang="en-US" sz="2400" b="1" spc="300">
                <a:solidFill>
                  <a:schemeClr val="tx1">
                    <a:lumMod val="85000"/>
                    <a:lumOff val="15000"/>
                  </a:schemeClr>
                </a:solidFill>
                <a:latin typeface="+mj-lt"/>
              </a:rPr>
              <a:t>Best Team</a:t>
            </a:r>
          </a:p>
        </p:txBody>
      </p:sp>
      <p:sp>
        <p:nvSpPr>
          <p:cNvPr id="12" name="TextBox 11">
            <a:extLst>
              <a:ext uri="{FF2B5EF4-FFF2-40B4-BE49-F238E27FC236}">
                <a16:creationId xmlns:a16="http://schemas.microsoft.com/office/drawing/2014/main" id="{E2A1C60F-063B-4C9C-B6C5-56CB9C277ED6}"/>
              </a:ext>
            </a:extLst>
          </p:cNvPr>
          <p:cNvSpPr txBox="1"/>
          <p:nvPr/>
        </p:nvSpPr>
        <p:spPr>
          <a:xfrm>
            <a:off x="5225142" y="1692541"/>
            <a:ext cx="5229341"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Ut enim ad minim veniam, quis nostrud exercitation ullamco laboris nisi ut aliquip</a:t>
            </a:r>
            <a:endParaRPr lang="en-US" sz="1050">
              <a:solidFill>
                <a:schemeClr val="tx1">
                  <a:lumMod val="50000"/>
                  <a:lumOff val="50000"/>
                </a:schemeClr>
              </a:solidFill>
            </a:endParaRPr>
          </a:p>
        </p:txBody>
      </p:sp>
      <p:sp>
        <p:nvSpPr>
          <p:cNvPr id="27" name="TextBox 26">
            <a:extLst>
              <a:ext uri="{FF2B5EF4-FFF2-40B4-BE49-F238E27FC236}">
                <a16:creationId xmlns:a16="http://schemas.microsoft.com/office/drawing/2014/main" id="{C2F8087F-C53C-4D3A-BE07-9951A35A9EBE}"/>
              </a:ext>
            </a:extLst>
          </p:cNvPr>
          <p:cNvSpPr txBox="1"/>
          <p:nvPr/>
        </p:nvSpPr>
        <p:spPr>
          <a:xfrm>
            <a:off x="2519493" y="5738466"/>
            <a:ext cx="1128835" cy="261610"/>
          </a:xfrm>
          <a:prstGeom prst="rect">
            <a:avLst/>
          </a:prstGeom>
          <a:noFill/>
        </p:spPr>
        <p:txBody>
          <a:bodyPr wrap="none" rtlCol="0">
            <a:spAutoFit/>
          </a:bodyPr>
          <a:lstStyle/>
          <a:p>
            <a:pPr algn="ctr"/>
            <a:r>
              <a:rPr lang="en-US" sz="1100" b="1" spc="300">
                <a:solidFill>
                  <a:schemeClr val="tx1">
                    <a:lumMod val="85000"/>
                    <a:lumOff val="15000"/>
                  </a:schemeClr>
                </a:solidFill>
                <a:latin typeface="+mj-lt"/>
              </a:rPr>
              <a:t>Stevanie</a:t>
            </a:r>
          </a:p>
        </p:txBody>
      </p:sp>
      <p:sp>
        <p:nvSpPr>
          <p:cNvPr id="28" name="TextBox 27">
            <a:extLst>
              <a:ext uri="{FF2B5EF4-FFF2-40B4-BE49-F238E27FC236}">
                <a16:creationId xmlns:a16="http://schemas.microsoft.com/office/drawing/2014/main" id="{0CD413A5-4494-40AF-861D-EFEC91D86F91}"/>
              </a:ext>
            </a:extLst>
          </p:cNvPr>
          <p:cNvSpPr txBox="1"/>
          <p:nvPr/>
        </p:nvSpPr>
        <p:spPr>
          <a:xfrm>
            <a:off x="5570855" y="5738466"/>
            <a:ext cx="1050289" cy="261610"/>
          </a:xfrm>
          <a:prstGeom prst="rect">
            <a:avLst/>
          </a:prstGeom>
          <a:noFill/>
        </p:spPr>
        <p:txBody>
          <a:bodyPr wrap="none" rtlCol="0">
            <a:spAutoFit/>
          </a:bodyPr>
          <a:lstStyle/>
          <a:p>
            <a:pPr algn="ctr"/>
            <a:r>
              <a:rPr lang="en-US" sz="1100" b="1" spc="300">
                <a:solidFill>
                  <a:schemeClr val="tx1">
                    <a:lumMod val="85000"/>
                    <a:lumOff val="15000"/>
                  </a:schemeClr>
                </a:solidFill>
                <a:latin typeface="+mj-lt"/>
              </a:rPr>
              <a:t>Amanda</a:t>
            </a:r>
          </a:p>
        </p:txBody>
      </p:sp>
      <p:sp>
        <p:nvSpPr>
          <p:cNvPr id="29" name="TextBox 28">
            <a:extLst>
              <a:ext uri="{FF2B5EF4-FFF2-40B4-BE49-F238E27FC236}">
                <a16:creationId xmlns:a16="http://schemas.microsoft.com/office/drawing/2014/main" id="{81376003-38EE-4196-8A1E-AD0BA205B589}"/>
              </a:ext>
            </a:extLst>
          </p:cNvPr>
          <p:cNvSpPr txBox="1"/>
          <p:nvPr/>
        </p:nvSpPr>
        <p:spPr>
          <a:xfrm>
            <a:off x="8537262" y="5738466"/>
            <a:ext cx="1141659" cy="261610"/>
          </a:xfrm>
          <a:prstGeom prst="rect">
            <a:avLst/>
          </a:prstGeom>
          <a:noFill/>
        </p:spPr>
        <p:txBody>
          <a:bodyPr wrap="none" rtlCol="0">
            <a:spAutoFit/>
          </a:bodyPr>
          <a:lstStyle/>
          <a:p>
            <a:pPr algn="ctr"/>
            <a:r>
              <a:rPr lang="en-US" sz="1100" b="1" spc="300">
                <a:solidFill>
                  <a:schemeClr val="tx1">
                    <a:lumMod val="85000"/>
                    <a:lumOff val="15000"/>
                  </a:schemeClr>
                </a:solidFill>
                <a:latin typeface="+mj-lt"/>
              </a:rPr>
              <a:t>Yasmeen</a:t>
            </a:r>
          </a:p>
        </p:txBody>
      </p:sp>
      <p:sp>
        <p:nvSpPr>
          <p:cNvPr id="30" name="Freeform: Shape 29">
            <a:extLst>
              <a:ext uri="{FF2B5EF4-FFF2-40B4-BE49-F238E27FC236}">
                <a16:creationId xmlns:a16="http://schemas.microsoft.com/office/drawing/2014/main" id="{2BB1C5C8-D74F-4D14-A603-95121D62E07B}"/>
              </a:ext>
            </a:extLst>
          </p:cNvPr>
          <p:cNvSpPr/>
          <p:nvPr/>
        </p:nvSpPr>
        <p:spPr>
          <a:xfrm>
            <a:off x="10197487" y="3143205"/>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1" name="Straight Connector 40">
            <a:extLst>
              <a:ext uri="{FF2B5EF4-FFF2-40B4-BE49-F238E27FC236}">
                <a16:creationId xmlns:a16="http://schemas.microsoft.com/office/drawing/2014/main" id="{58BCFF71-284D-4DE4-A34D-7038EF86BD1A}"/>
              </a:ext>
            </a:extLst>
          </p:cNvPr>
          <p:cNvCxnSpPr>
            <a:cxnSpLocks/>
          </p:cNvCxnSpPr>
          <p:nvPr/>
        </p:nvCxnSpPr>
        <p:spPr>
          <a:xfrm>
            <a:off x="1672021" y="711098"/>
            <a:ext cx="8653724"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9000E4D1-C84A-4000-9867-FC4D2CF88763}"/>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A2AB1C9F-50ED-45D0-AB81-997B7C3C8A47}"/>
              </a:ext>
            </a:extLst>
          </p:cNvPr>
          <p:cNvSpPr>
            <a:spLocks noGrp="1"/>
          </p:cNvSpPr>
          <p:nvPr>
            <p:ph type="pic" sz="quarter" idx="21"/>
          </p:nvPr>
        </p:nvSpPr>
        <p:spPr/>
      </p:sp>
    </p:spTree>
    <p:extLst>
      <p:ext uri="{BB962C8B-B14F-4D97-AF65-F5344CB8AC3E}">
        <p14:creationId xmlns:p14="http://schemas.microsoft.com/office/powerpoint/2010/main" val="12104654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64E7FFE-6506-4917-BAA0-0DFC28ABA6E3}"/>
              </a:ext>
            </a:extLst>
          </p:cNvPr>
          <p:cNvSpPr>
            <a:spLocks noGrp="1"/>
          </p:cNvSpPr>
          <p:nvPr>
            <p:ph type="pic" sz="quarter" idx="22"/>
          </p:nvPr>
        </p:nvSpPr>
        <p:spPr/>
      </p:sp>
      <p:sp>
        <p:nvSpPr>
          <p:cNvPr id="26" name="Freeform: Shape 25">
            <a:extLst>
              <a:ext uri="{FF2B5EF4-FFF2-40B4-BE49-F238E27FC236}">
                <a16:creationId xmlns:a16="http://schemas.microsoft.com/office/drawing/2014/main" id="{E973F5CC-D641-466F-8CED-D9F34FCB8E7E}"/>
              </a:ext>
            </a:extLst>
          </p:cNvPr>
          <p:cNvSpPr/>
          <p:nvPr/>
        </p:nvSpPr>
        <p:spPr>
          <a:xfrm flipH="1">
            <a:off x="0" y="0"/>
            <a:ext cx="2953657" cy="3429000"/>
          </a:xfrm>
          <a:custGeom>
            <a:avLst/>
            <a:gdLst>
              <a:gd name="connsiteX0" fmla="*/ 2953657 w 2953657"/>
              <a:gd name="connsiteY0" fmla="*/ 0 h 3429000"/>
              <a:gd name="connsiteX1" fmla="*/ 0 w 2953657"/>
              <a:gd name="connsiteY1" fmla="*/ 0 h 3429000"/>
              <a:gd name="connsiteX2" fmla="*/ 0 w 2953657"/>
              <a:gd name="connsiteY2" fmla="*/ 1237471 h 3429000"/>
              <a:gd name="connsiteX3" fmla="*/ 1400628 w 2953657"/>
              <a:gd name="connsiteY3" fmla="*/ 1237471 h 3429000"/>
              <a:gd name="connsiteX4" fmla="*/ 1400628 w 2953657"/>
              <a:gd name="connsiteY4" fmla="*/ 3429000 h 3429000"/>
              <a:gd name="connsiteX5" fmla="*/ 2953657 w 2953657"/>
              <a:gd name="connsiteY5"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53657" h="3429000">
                <a:moveTo>
                  <a:pt x="2953657" y="0"/>
                </a:moveTo>
                <a:lnTo>
                  <a:pt x="0" y="0"/>
                </a:lnTo>
                <a:lnTo>
                  <a:pt x="0" y="1237471"/>
                </a:lnTo>
                <a:lnTo>
                  <a:pt x="1400628" y="1237471"/>
                </a:lnTo>
                <a:lnTo>
                  <a:pt x="1400628" y="3429000"/>
                </a:lnTo>
                <a:lnTo>
                  <a:pt x="2953657" y="3429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id="{163D69DF-92B9-4FB3-8E60-6FA9356E82CE}"/>
              </a:ext>
            </a:extLst>
          </p:cNvPr>
          <p:cNvSpPr/>
          <p:nvPr/>
        </p:nvSpPr>
        <p:spPr>
          <a:xfrm>
            <a:off x="1416862" y="1105336"/>
            <a:ext cx="1536795" cy="2323664"/>
          </a:xfrm>
          <a:custGeom>
            <a:avLst/>
            <a:gdLst>
              <a:gd name="connsiteX0" fmla="*/ 0 w 1536795"/>
              <a:gd name="connsiteY0" fmla="*/ 0 h 2323664"/>
              <a:gd name="connsiteX1" fmla="*/ 1536795 w 1536795"/>
              <a:gd name="connsiteY1" fmla="*/ 0 h 2323664"/>
              <a:gd name="connsiteX2" fmla="*/ 1536795 w 1536795"/>
              <a:gd name="connsiteY2" fmla="*/ 131886 h 2323664"/>
              <a:gd name="connsiteX3" fmla="*/ 136167 w 1536795"/>
              <a:gd name="connsiteY3" fmla="*/ 131886 h 2323664"/>
              <a:gd name="connsiteX4" fmla="*/ 136167 w 1536795"/>
              <a:gd name="connsiteY4" fmla="*/ 2323664 h 2323664"/>
              <a:gd name="connsiteX5" fmla="*/ 0 w 1536795"/>
              <a:gd name="connsiteY5" fmla="*/ 2323664 h 2323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6795" h="2323664">
                <a:moveTo>
                  <a:pt x="0" y="0"/>
                </a:moveTo>
                <a:lnTo>
                  <a:pt x="1536795" y="0"/>
                </a:lnTo>
                <a:lnTo>
                  <a:pt x="1536795" y="131886"/>
                </a:lnTo>
                <a:lnTo>
                  <a:pt x="136167" y="131886"/>
                </a:lnTo>
                <a:lnTo>
                  <a:pt x="136167" y="2323664"/>
                </a:lnTo>
                <a:lnTo>
                  <a:pt x="0" y="232366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Rectangle 24">
            <a:extLst>
              <a:ext uri="{FF2B5EF4-FFF2-40B4-BE49-F238E27FC236}">
                <a16:creationId xmlns:a16="http://schemas.microsoft.com/office/drawing/2014/main" id="{8F381D02-A8DC-43C4-89E1-5D4A2C0C59E0}"/>
              </a:ext>
            </a:extLst>
          </p:cNvPr>
          <p:cNvSpPr/>
          <p:nvPr/>
        </p:nvSpPr>
        <p:spPr>
          <a:xfrm flipH="1">
            <a:off x="9187979" y="4737164"/>
            <a:ext cx="3004020" cy="212083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8CAF3AE-1312-497D-A476-451827768EBE}"/>
              </a:ext>
            </a:extLst>
          </p:cNvPr>
          <p:cNvSpPr txBox="1"/>
          <p:nvPr/>
        </p:nvSpPr>
        <p:spPr>
          <a:xfrm>
            <a:off x="319316" y="265752"/>
            <a:ext cx="333746" cy="246221"/>
          </a:xfrm>
          <a:prstGeom prst="rect">
            <a:avLst/>
          </a:prstGeom>
          <a:noFill/>
        </p:spPr>
        <p:txBody>
          <a:bodyPr wrap="none" rtlCol="0">
            <a:spAutoFit/>
          </a:bodyPr>
          <a:lstStyle/>
          <a:p>
            <a:r>
              <a:rPr lang="en-US" sz="1000" b="1">
                <a:solidFill>
                  <a:schemeClr val="tx1">
                    <a:lumMod val="85000"/>
                    <a:lumOff val="15000"/>
                  </a:schemeClr>
                </a:solidFill>
                <a:latin typeface="+mj-lt"/>
              </a:rPr>
              <a:t>23</a:t>
            </a:r>
          </a:p>
        </p:txBody>
      </p:sp>
      <p:sp>
        <p:nvSpPr>
          <p:cNvPr id="3" name="TextBox 2">
            <a:extLst>
              <a:ext uri="{FF2B5EF4-FFF2-40B4-BE49-F238E27FC236}">
                <a16:creationId xmlns:a16="http://schemas.microsoft.com/office/drawing/2014/main" id="{14FE70C7-C7C1-4F49-ABE6-E2A8345BD5FF}"/>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DAB52494-534F-4F67-9DFA-4B264D19F258}"/>
              </a:ext>
            </a:extLst>
          </p:cNvPr>
          <p:cNvSpPr/>
          <p:nvPr/>
        </p:nvSpPr>
        <p:spPr>
          <a:xfrm>
            <a:off x="5110279" y="1593020"/>
            <a:ext cx="700505"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CFBB9E5-2F37-49BC-BF9B-8E90E045A03B}"/>
              </a:ext>
            </a:extLst>
          </p:cNvPr>
          <p:cNvSpPr txBox="1"/>
          <p:nvPr/>
        </p:nvSpPr>
        <p:spPr>
          <a:xfrm>
            <a:off x="5449745" y="1895979"/>
            <a:ext cx="2387971" cy="830997"/>
          </a:xfrm>
          <a:prstGeom prst="rect">
            <a:avLst/>
          </a:prstGeom>
          <a:noFill/>
        </p:spPr>
        <p:txBody>
          <a:bodyPr wrap="square" rtlCol="0">
            <a:spAutoFit/>
          </a:bodyPr>
          <a:lstStyle/>
          <a:p>
            <a:r>
              <a:rPr lang="en-US" sz="2400" b="1" spc="300">
                <a:solidFill>
                  <a:schemeClr val="tx1">
                    <a:lumMod val="85000"/>
                    <a:lumOff val="15000"/>
                  </a:schemeClr>
                </a:solidFill>
                <a:latin typeface="+mj-lt"/>
              </a:rPr>
              <a:t>Our Great Team</a:t>
            </a:r>
          </a:p>
        </p:txBody>
      </p:sp>
      <p:sp>
        <p:nvSpPr>
          <p:cNvPr id="12" name="TextBox 11">
            <a:extLst>
              <a:ext uri="{FF2B5EF4-FFF2-40B4-BE49-F238E27FC236}">
                <a16:creationId xmlns:a16="http://schemas.microsoft.com/office/drawing/2014/main" id="{B26D7F45-65D4-4535-BBC5-6DEF5C924516}"/>
              </a:ext>
            </a:extLst>
          </p:cNvPr>
          <p:cNvSpPr txBox="1"/>
          <p:nvPr/>
        </p:nvSpPr>
        <p:spPr>
          <a:xfrm>
            <a:off x="8718888" y="1794765"/>
            <a:ext cx="1920083" cy="1033424"/>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a:t>
            </a:r>
            <a:endParaRPr lang="en-US" sz="1050">
              <a:solidFill>
                <a:schemeClr val="tx1">
                  <a:lumMod val="50000"/>
                  <a:lumOff val="50000"/>
                </a:schemeClr>
              </a:solidFill>
            </a:endParaRPr>
          </a:p>
        </p:txBody>
      </p:sp>
      <p:cxnSp>
        <p:nvCxnSpPr>
          <p:cNvPr id="13" name="Straight Connector 12">
            <a:extLst>
              <a:ext uri="{FF2B5EF4-FFF2-40B4-BE49-F238E27FC236}">
                <a16:creationId xmlns:a16="http://schemas.microsoft.com/office/drawing/2014/main" id="{9816B9C7-F7A5-416B-9966-3ECE623F3778}"/>
              </a:ext>
            </a:extLst>
          </p:cNvPr>
          <p:cNvCxnSpPr>
            <a:cxnSpLocks/>
          </p:cNvCxnSpPr>
          <p:nvPr/>
        </p:nvCxnSpPr>
        <p:spPr>
          <a:xfrm>
            <a:off x="2953657" y="711098"/>
            <a:ext cx="7372088"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AA87E169-9A06-40DE-8C78-85CA9C3B2E8F}"/>
              </a:ext>
            </a:extLst>
          </p:cNvPr>
          <p:cNvSpPr/>
          <p:nvPr/>
        </p:nvSpPr>
        <p:spPr>
          <a:xfrm>
            <a:off x="1230537" y="5298700"/>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TextBox 18">
            <a:extLst>
              <a:ext uri="{FF2B5EF4-FFF2-40B4-BE49-F238E27FC236}">
                <a16:creationId xmlns:a16="http://schemas.microsoft.com/office/drawing/2014/main" id="{EB44DA59-BFC4-4D6F-93FB-9ADF0A52D9C8}"/>
              </a:ext>
            </a:extLst>
          </p:cNvPr>
          <p:cNvSpPr txBox="1"/>
          <p:nvPr/>
        </p:nvSpPr>
        <p:spPr>
          <a:xfrm>
            <a:off x="10031789" y="5768885"/>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20" name="Straight Connector 19">
            <a:extLst>
              <a:ext uri="{FF2B5EF4-FFF2-40B4-BE49-F238E27FC236}">
                <a16:creationId xmlns:a16="http://schemas.microsoft.com/office/drawing/2014/main" id="{FA6EC36C-9688-4121-A3AC-481EE6F21B37}"/>
              </a:ext>
            </a:extLst>
          </p:cNvPr>
          <p:cNvCxnSpPr>
            <a:cxnSpLocks/>
          </p:cNvCxnSpPr>
          <p:nvPr/>
        </p:nvCxnSpPr>
        <p:spPr>
          <a:xfrm>
            <a:off x="2162629" y="5884301"/>
            <a:ext cx="752490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23B618C3-3CFD-4BFA-BABD-7ABD18C01ABE}"/>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6A53B2EE-11B9-4764-ADAD-6623AA94AC03}"/>
              </a:ext>
            </a:extLst>
          </p:cNvPr>
          <p:cNvSpPr>
            <a:spLocks noGrp="1"/>
          </p:cNvSpPr>
          <p:nvPr>
            <p:ph type="pic" sz="quarter" idx="20"/>
          </p:nvPr>
        </p:nvSpPr>
        <p:spPr/>
      </p:sp>
    </p:spTree>
    <p:extLst>
      <p:ext uri="{BB962C8B-B14F-4D97-AF65-F5344CB8AC3E}">
        <p14:creationId xmlns:p14="http://schemas.microsoft.com/office/powerpoint/2010/main" val="4250381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0469CC2E-0808-43BB-B411-F6F2DA1ACE47}"/>
              </a:ext>
            </a:extLst>
          </p:cNvPr>
          <p:cNvSpPr>
            <a:spLocks noGrp="1"/>
          </p:cNvSpPr>
          <p:nvPr>
            <p:ph type="pic" sz="quarter" idx="22"/>
          </p:nvPr>
        </p:nvSpPr>
        <p:spPr/>
      </p:sp>
      <p:sp>
        <p:nvSpPr>
          <p:cNvPr id="11" name="Rectangle 10">
            <a:extLst>
              <a:ext uri="{FF2B5EF4-FFF2-40B4-BE49-F238E27FC236}">
                <a16:creationId xmlns:a16="http://schemas.microsoft.com/office/drawing/2014/main" id="{A5478712-36E4-4FC6-BD2A-B08E15CB83DC}"/>
              </a:ext>
            </a:extLst>
          </p:cNvPr>
          <p:cNvSpPr/>
          <p:nvPr/>
        </p:nvSpPr>
        <p:spPr>
          <a:xfrm>
            <a:off x="6697243" y="0"/>
            <a:ext cx="5494757" cy="6858000"/>
          </a:xfrm>
          <a:prstGeom prst="rect">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FF013CDF-8CB4-42FC-A165-33F777502DA5}"/>
              </a:ext>
            </a:extLst>
          </p:cNvPr>
          <p:cNvSpPr txBox="1"/>
          <p:nvPr/>
        </p:nvSpPr>
        <p:spPr>
          <a:xfrm>
            <a:off x="319316" y="265752"/>
            <a:ext cx="343364" cy="246221"/>
          </a:xfrm>
          <a:prstGeom prst="rect">
            <a:avLst/>
          </a:prstGeom>
          <a:noFill/>
        </p:spPr>
        <p:txBody>
          <a:bodyPr wrap="none" rtlCol="0">
            <a:spAutoFit/>
          </a:bodyPr>
          <a:lstStyle/>
          <a:p>
            <a:r>
              <a:rPr lang="en-US" sz="1000" b="1">
                <a:solidFill>
                  <a:schemeClr val="tx1">
                    <a:lumMod val="85000"/>
                    <a:lumOff val="15000"/>
                  </a:schemeClr>
                </a:solidFill>
                <a:latin typeface="+mj-lt"/>
              </a:rPr>
              <a:t>24</a:t>
            </a:r>
          </a:p>
        </p:txBody>
      </p:sp>
      <p:sp>
        <p:nvSpPr>
          <p:cNvPr id="3" name="TextBox 2">
            <a:extLst>
              <a:ext uri="{FF2B5EF4-FFF2-40B4-BE49-F238E27FC236}">
                <a16:creationId xmlns:a16="http://schemas.microsoft.com/office/drawing/2014/main" id="{F9F4E7D8-6622-4879-A51B-E3FAC7CFE7DA}"/>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bg1"/>
                </a:solidFill>
                <a:latin typeface="+mj-lt"/>
              </a:rPr>
              <a:t>Fashion Style</a:t>
            </a:r>
          </a:p>
        </p:txBody>
      </p:sp>
      <p:sp>
        <p:nvSpPr>
          <p:cNvPr id="29" name="Rectangle 28">
            <a:extLst>
              <a:ext uri="{FF2B5EF4-FFF2-40B4-BE49-F238E27FC236}">
                <a16:creationId xmlns:a16="http://schemas.microsoft.com/office/drawing/2014/main" id="{74C0A2D9-FB1C-4D54-BBB1-BE08BF3CB3F3}"/>
              </a:ext>
            </a:extLst>
          </p:cNvPr>
          <p:cNvSpPr/>
          <p:nvPr/>
        </p:nvSpPr>
        <p:spPr>
          <a:xfrm flipH="1">
            <a:off x="0" y="1404976"/>
            <a:ext cx="6697242" cy="24663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9647D87-5988-40BE-A9BA-9BEB09FF16CF}"/>
              </a:ext>
            </a:extLst>
          </p:cNvPr>
          <p:cNvSpPr/>
          <p:nvPr/>
        </p:nvSpPr>
        <p:spPr>
          <a:xfrm>
            <a:off x="1492168" y="2135194"/>
            <a:ext cx="754743"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EA743F8-B428-4EC8-A8B3-6F16C00E264A}"/>
              </a:ext>
            </a:extLst>
          </p:cNvPr>
          <p:cNvSpPr txBox="1"/>
          <p:nvPr/>
        </p:nvSpPr>
        <p:spPr>
          <a:xfrm>
            <a:off x="1831634" y="2411243"/>
            <a:ext cx="2726063" cy="461665"/>
          </a:xfrm>
          <a:prstGeom prst="rect">
            <a:avLst/>
          </a:prstGeom>
          <a:noFill/>
        </p:spPr>
        <p:txBody>
          <a:bodyPr wrap="square" rtlCol="0">
            <a:spAutoFit/>
          </a:bodyPr>
          <a:lstStyle/>
          <a:p>
            <a:r>
              <a:rPr lang="en-US" sz="2400" b="1" spc="300">
                <a:solidFill>
                  <a:schemeClr val="tx1">
                    <a:lumMod val="85000"/>
                    <a:lumOff val="15000"/>
                  </a:schemeClr>
                </a:solidFill>
                <a:latin typeface="+mj-lt"/>
              </a:rPr>
              <a:t>Best Team</a:t>
            </a:r>
          </a:p>
        </p:txBody>
      </p:sp>
      <p:sp>
        <p:nvSpPr>
          <p:cNvPr id="12" name="TextBox 11">
            <a:extLst>
              <a:ext uri="{FF2B5EF4-FFF2-40B4-BE49-F238E27FC236}">
                <a16:creationId xmlns:a16="http://schemas.microsoft.com/office/drawing/2014/main" id="{48FADEE9-4804-4B9D-B285-B56765CB4E62}"/>
              </a:ext>
            </a:extLst>
          </p:cNvPr>
          <p:cNvSpPr txBox="1"/>
          <p:nvPr/>
        </p:nvSpPr>
        <p:spPr>
          <a:xfrm>
            <a:off x="8836792" y="1734378"/>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13" name="TextBox 12">
            <a:extLst>
              <a:ext uri="{FF2B5EF4-FFF2-40B4-BE49-F238E27FC236}">
                <a16:creationId xmlns:a16="http://schemas.microsoft.com/office/drawing/2014/main" id="{156B35E9-CE57-4BA9-B1AB-17AE85BD1716}"/>
              </a:ext>
            </a:extLst>
          </p:cNvPr>
          <p:cNvSpPr txBox="1"/>
          <p:nvPr/>
        </p:nvSpPr>
        <p:spPr>
          <a:xfrm>
            <a:off x="8836792" y="1426601"/>
            <a:ext cx="1452642" cy="307777"/>
          </a:xfrm>
          <a:prstGeom prst="rect">
            <a:avLst/>
          </a:prstGeom>
          <a:noFill/>
        </p:spPr>
        <p:txBody>
          <a:bodyPr wrap="none" rtlCol="0">
            <a:spAutoFit/>
          </a:bodyPr>
          <a:lstStyle/>
          <a:p>
            <a:r>
              <a:rPr lang="en-US" sz="1400" b="1">
                <a:solidFill>
                  <a:schemeClr val="bg1"/>
                </a:solidFill>
                <a:latin typeface="+mj-lt"/>
              </a:rPr>
              <a:t>Yasmeen Doe</a:t>
            </a:r>
          </a:p>
        </p:txBody>
      </p:sp>
      <p:sp>
        <p:nvSpPr>
          <p:cNvPr id="16" name="TextBox 15">
            <a:extLst>
              <a:ext uri="{FF2B5EF4-FFF2-40B4-BE49-F238E27FC236}">
                <a16:creationId xmlns:a16="http://schemas.microsoft.com/office/drawing/2014/main" id="{305DFEE9-F03C-437D-B0A1-6BC8072D69CD}"/>
              </a:ext>
            </a:extLst>
          </p:cNvPr>
          <p:cNvSpPr txBox="1"/>
          <p:nvPr/>
        </p:nvSpPr>
        <p:spPr>
          <a:xfrm>
            <a:off x="8836792" y="3308549"/>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17" name="TextBox 16">
            <a:extLst>
              <a:ext uri="{FF2B5EF4-FFF2-40B4-BE49-F238E27FC236}">
                <a16:creationId xmlns:a16="http://schemas.microsoft.com/office/drawing/2014/main" id="{E3876E84-0A03-46C6-BFC2-84A88A41350C}"/>
              </a:ext>
            </a:extLst>
          </p:cNvPr>
          <p:cNvSpPr txBox="1"/>
          <p:nvPr/>
        </p:nvSpPr>
        <p:spPr>
          <a:xfrm>
            <a:off x="8836792" y="3000772"/>
            <a:ext cx="1385316" cy="307777"/>
          </a:xfrm>
          <a:prstGeom prst="rect">
            <a:avLst/>
          </a:prstGeom>
          <a:noFill/>
        </p:spPr>
        <p:txBody>
          <a:bodyPr wrap="none" rtlCol="0">
            <a:spAutoFit/>
          </a:bodyPr>
          <a:lstStyle/>
          <a:p>
            <a:r>
              <a:rPr lang="en-US" sz="1400" b="1">
                <a:solidFill>
                  <a:schemeClr val="bg1"/>
                </a:solidFill>
                <a:latin typeface="+mj-lt"/>
              </a:rPr>
              <a:t>Amanda Doe</a:t>
            </a:r>
          </a:p>
        </p:txBody>
      </p:sp>
      <p:sp>
        <p:nvSpPr>
          <p:cNvPr id="19" name="TextBox 18">
            <a:extLst>
              <a:ext uri="{FF2B5EF4-FFF2-40B4-BE49-F238E27FC236}">
                <a16:creationId xmlns:a16="http://schemas.microsoft.com/office/drawing/2014/main" id="{5E8FC88D-2C1B-4F89-850B-B3F1590B283E}"/>
              </a:ext>
            </a:extLst>
          </p:cNvPr>
          <p:cNvSpPr txBox="1"/>
          <p:nvPr/>
        </p:nvSpPr>
        <p:spPr>
          <a:xfrm>
            <a:off x="8836792" y="4882724"/>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20" name="TextBox 19">
            <a:extLst>
              <a:ext uri="{FF2B5EF4-FFF2-40B4-BE49-F238E27FC236}">
                <a16:creationId xmlns:a16="http://schemas.microsoft.com/office/drawing/2014/main" id="{48C221EB-F234-4633-BFAC-E78104022888}"/>
              </a:ext>
            </a:extLst>
          </p:cNvPr>
          <p:cNvSpPr txBox="1"/>
          <p:nvPr/>
        </p:nvSpPr>
        <p:spPr>
          <a:xfrm>
            <a:off x="8836792" y="4574947"/>
            <a:ext cx="1390124" cy="307777"/>
          </a:xfrm>
          <a:prstGeom prst="rect">
            <a:avLst/>
          </a:prstGeom>
          <a:noFill/>
        </p:spPr>
        <p:txBody>
          <a:bodyPr wrap="none" rtlCol="0">
            <a:spAutoFit/>
          </a:bodyPr>
          <a:lstStyle/>
          <a:p>
            <a:r>
              <a:rPr lang="en-US" sz="1400" b="1">
                <a:solidFill>
                  <a:schemeClr val="bg1"/>
                </a:solidFill>
                <a:latin typeface="+mj-lt"/>
              </a:rPr>
              <a:t>Stevanie Doe</a:t>
            </a:r>
          </a:p>
        </p:txBody>
      </p:sp>
      <p:cxnSp>
        <p:nvCxnSpPr>
          <p:cNvPr id="24" name="Straight Connector 23">
            <a:extLst>
              <a:ext uri="{FF2B5EF4-FFF2-40B4-BE49-F238E27FC236}">
                <a16:creationId xmlns:a16="http://schemas.microsoft.com/office/drawing/2014/main" id="{C7874082-5305-4798-9EFA-D76B5EF53DFC}"/>
              </a:ext>
            </a:extLst>
          </p:cNvPr>
          <p:cNvCxnSpPr>
            <a:cxnSpLocks/>
          </p:cNvCxnSpPr>
          <p:nvPr/>
        </p:nvCxnSpPr>
        <p:spPr>
          <a:xfrm>
            <a:off x="6697242" y="6288618"/>
            <a:ext cx="4994096"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2A79A74A-1667-4C5C-98F6-C7CA97607418}"/>
              </a:ext>
            </a:extLst>
          </p:cNvPr>
          <p:cNvSpPr/>
          <p:nvPr/>
        </p:nvSpPr>
        <p:spPr>
          <a:xfrm>
            <a:off x="1154753" y="5157062"/>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861194A8-AD49-41D9-8B20-2514996EC0D2}"/>
              </a:ext>
            </a:extLst>
          </p:cNvPr>
          <p:cNvSpPr txBox="1"/>
          <p:nvPr/>
        </p:nvSpPr>
        <p:spPr>
          <a:xfrm>
            <a:off x="2514664" y="5363063"/>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33" name="Straight Connector 32">
            <a:extLst>
              <a:ext uri="{FF2B5EF4-FFF2-40B4-BE49-F238E27FC236}">
                <a16:creationId xmlns:a16="http://schemas.microsoft.com/office/drawing/2014/main" id="{0BB38A6B-9EEE-4A43-A96B-6C5C55C69EF9}"/>
              </a:ext>
            </a:extLst>
          </p:cNvPr>
          <p:cNvCxnSpPr>
            <a:cxnSpLocks/>
          </p:cNvCxnSpPr>
          <p:nvPr/>
        </p:nvCxnSpPr>
        <p:spPr>
          <a:xfrm>
            <a:off x="4299319" y="5480480"/>
            <a:ext cx="1273841"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0BEEE2D-F56A-40DE-900B-2D1F972FC130}"/>
              </a:ext>
            </a:extLst>
          </p:cNvPr>
          <p:cNvSpPr txBox="1"/>
          <p:nvPr/>
        </p:nvSpPr>
        <p:spPr>
          <a:xfrm>
            <a:off x="2587098" y="4400691"/>
            <a:ext cx="1920083"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a:t>
            </a:r>
            <a:endParaRPr lang="en-US" sz="1050">
              <a:solidFill>
                <a:schemeClr val="tx1">
                  <a:lumMod val="50000"/>
                  <a:lumOff val="50000"/>
                </a:schemeClr>
              </a:solidFill>
            </a:endParaRPr>
          </a:p>
        </p:txBody>
      </p:sp>
      <p:sp>
        <p:nvSpPr>
          <p:cNvPr id="7" name="Picture Placeholder 6">
            <a:extLst>
              <a:ext uri="{FF2B5EF4-FFF2-40B4-BE49-F238E27FC236}">
                <a16:creationId xmlns:a16="http://schemas.microsoft.com/office/drawing/2014/main" id="{B34E63B4-5F04-4CF7-ADA7-CC5DE0EDF124}"/>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377139E8-0F8D-4107-8122-9194DC5C72FD}"/>
              </a:ext>
            </a:extLst>
          </p:cNvPr>
          <p:cNvSpPr>
            <a:spLocks noGrp="1"/>
          </p:cNvSpPr>
          <p:nvPr>
            <p:ph type="pic" sz="quarter" idx="24"/>
          </p:nvPr>
        </p:nvSpPr>
        <p:spPr/>
      </p:sp>
      <p:sp>
        <p:nvSpPr>
          <p:cNvPr id="14" name="Picture Placeholder 13">
            <a:extLst>
              <a:ext uri="{FF2B5EF4-FFF2-40B4-BE49-F238E27FC236}">
                <a16:creationId xmlns:a16="http://schemas.microsoft.com/office/drawing/2014/main" id="{EA7F55EC-5B3D-4175-AF25-7408F62D52C7}"/>
              </a:ext>
            </a:extLst>
          </p:cNvPr>
          <p:cNvSpPr>
            <a:spLocks noGrp="1"/>
          </p:cNvSpPr>
          <p:nvPr>
            <p:ph type="pic" sz="quarter" idx="23"/>
          </p:nvPr>
        </p:nvSpPr>
        <p:spPr/>
      </p:sp>
    </p:spTree>
    <p:extLst>
      <p:ext uri="{BB962C8B-B14F-4D97-AF65-F5344CB8AC3E}">
        <p14:creationId xmlns:p14="http://schemas.microsoft.com/office/powerpoint/2010/main" val="482141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3F99016-BB08-4C72-84DA-F7833F4FDDD4}"/>
              </a:ext>
            </a:extLst>
          </p:cNvPr>
          <p:cNvSpPr/>
          <p:nvPr/>
        </p:nvSpPr>
        <p:spPr>
          <a:xfrm rot="10800000" flipH="1" flipV="1">
            <a:off x="8781139" y="2939090"/>
            <a:ext cx="3410857" cy="39189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82EBE8E-A3EF-4C88-BEFA-155941541809}"/>
              </a:ext>
            </a:extLst>
          </p:cNvPr>
          <p:cNvSpPr txBox="1"/>
          <p:nvPr/>
        </p:nvSpPr>
        <p:spPr>
          <a:xfrm>
            <a:off x="319316" y="265752"/>
            <a:ext cx="338554" cy="246221"/>
          </a:xfrm>
          <a:prstGeom prst="rect">
            <a:avLst/>
          </a:prstGeom>
          <a:noFill/>
        </p:spPr>
        <p:txBody>
          <a:bodyPr wrap="none" rtlCol="0">
            <a:spAutoFit/>
          </a:bodyPr>
          <a:lstStyle/>
          <a:p>
            <a:r>
              <a:rPr lang="en-US" sz="1000" b="1">
                <a:solidFill>
                  <a:schemeClr val="tx1">
                    <a:lumMod val="85000"/>
                    <a:lumOff val="15000"/>
                  </a:schemeClr>
                </a:solidFill>
                <a:latin typeface="+mj-lt"/>
              </a:rPr>
              <a:t>25</a:t>
            </a:r>
          </a:p>
        </p:txBody>
      </p:sp>
      <p:sp>
        <p:nvSpPr>
          <p:cNvPr id="3" name="TextBox 2">
            <a:extLst>
              <a:ext uri="{FF2B5EF4-FFF2-40B4-BE49-F238E27FC236}">
                <a16:creationId xmlns:a16="http://schemas.microsoft.com/office/drawing/2014/main" id="{C8C6A812-FC71-48C5-BCFE-20674807880A}"/>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6" name="Rectangle 5">
            <a:extLst>
              <a:ext uri="{FF2B5EF4-FFF2-40B4-BE49-F238E27FC236}">
                <a16:creationId xmlns:a16="http://schemas.microsoft.com/office/drawing/2014/main" id="{D291F7CE-263F-4E85-A4A6-2168C4421FC4}"/>
              </a:ext>
            </a:extLst>
          </p:cNvPr>
          <p:cNvSpPr/>
          <p:nvPr/>
        </p:nvSpPr>
        <p:spPr>
          <a:xfrm>
            <a:off x="1672021" y="1581185"/>
            <a:ext cx="754743"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981AA70-14D8-4367-807B-EA5AD51A692B}"/>
              </a:ext>
            </a:extLst>
          </p:cNvPr>
          <p:cNvSpPr txBox="1"/>
          <p:nvPr/>
        </p:nvSpPr>
        <p:spPr>
          <a:xfrm>
            <a:off x="2011487" y="1857234"/>
            <a:ext cx="285079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Stevanie Doe</a:t>
            </a:r>
          </a:p>
        </p:txBody>
      </p:sp>
      <p:sp>
        <p:nvSpPr>
          <p:cNvPr id="10" name="TextBox 9">
            <a:extLst>
              <a:ext uri="{FF2B5EF4-FFF2-40B4-BE49-F238E27FC236}">
                <a16:creationId xmlns:a16="http://schemas.microsoft.com/office/drawing/2014/main" id="{D35B3F13-4904-4460-BF9B-51270093BB9A}"/>
              </a:ext>
            </a:extLst>
          </p:cNvPr>
          <p:cNvSpPr txBox="1"/>
          <p:nvPr/>
        </p:nvSpPr>
        <p:spPr>
          <a:xfrm>
            <a:off x="1570421" y="3465033"/>
            <a:ext cx="4119179"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Ut enim ad minim veniam, quis nostrud</a:t>
            </a:r>
            <a:endParaRPr lang="en-US" sz="1050">
              <a:solidFill>
                <a:schemeClr val="tx1">
                  <a:lumMod val="50000"/>
                  <a:lumOff val="50000"/>
                </a:schemeClr>
              </a:solidFill>
            </a:endParaRPr>
          </a:p>
        </p:txBody>
      </p:sp>
      <p:sp>
        <p:nvSpPr>
          <p:cNvPr id="12" name="Freeform: Shape 11">
            <a:extLst>
              <a:ext uri="{FF2B5EF4-FFF2-40B4-BE49-F238E27FC236}">
                <a16:creationId xmlns:a16="http://schemas.microsoft.com/office/drawing/2014/main" id="{0C8D1440-2AEB-4ACC-A73A-ABA26971EFAA}"/>
              </a:ext>
            </a:extLst>
          </p:cNvPr>
          <p:cNvSpPr/>
          <p:nvPr/>
        </p:nvSpPr>
        <p:spPr>
          <a:xfrm>
            <a:off x="1154753" y="5157062"/>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Box 12">
            <a:extLst>
              <a:ext uri="{FF2B5EF4-FFF2-40B4-BE49-F238E27FC236}">
                <a16:creationId xmlns:a16="http://schemas.microsoft.com/office/drawing/2014/main" id="{32E9EB31-1C68-4B7A-9DCD-33345E47493D}"/>
              </a:ext>
            </a:extLst>
          </p:cNvPr>
          <p:cNvSpPr txBox="1"/>
          <p:nvPr/>
        </p:nvSpPr>
        <p:spPr>
          <a:xfrm>
            <a:off x="2514664" y="5363063"/>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14" name="Straight Connector 13">
            <a:extLst>
              <a:ext uri="{FF2B5EF4-FFF2-40B4-BE49-F238E27FC236}">
                <a16:creationId xmlns:a16="http://schemas.microsoft.com/office/drawing/2014/main" id="{AE1E9A45-7A24-4F06-9CBA-555D9E2065B9}"/>
              </a:ext>
            </a:extLst>
          </p:cNvPr>
          <p:cNvCxnSpPr>
            <a:cxnSpLocks/>
          </p:cNvCxnSpPr>
          <p:nvPr/>
        </p:nvCxnSpPr>
        <p:spPr>
          <a:xfrm>
            <a:off x="4299319" y="5480480"/>
            <a:ext cx="448182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F69DEE8-ADD9-4317-A29C-6E062878C70B}"/>
              </a:ext>
            </a:extLst>
          </p:cNvPr>
          <p:cNvSpPr/>
          <p:nvPr/>
        </p:nvSpPr>
        <p:spPr>
          <a:xfrm flipH="1">
            <a:off x="10565793" y="5484816"/>
            <a:ext cx="324784" cy="7962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B8D7F10-7235-4904-920B-C6103C95762C}"/>
              </a:ext>
            </a:extLst>
          </p:cNvPr>
          <p:cNvSpPr txBox="1"/>
          <p:nvPr/>
        </p:nvSpPr>
        <p:spPr>
          <a:xfrm>
            <a:off x="10710372" y="5594407"/>
            <a:ext cx="1161141" cy="577081"/>
          </a:xfrm>
          <a:prstGeom prst="rect">
            <a:avLst/>
          </a:prstGeom>
          <a:noFill/>
        </p:spPr>
        <p:txBody>
          <a:bodyPr wrap="square" rtlCol="0">
            <a:spAutoFit/>
          </a:bodyPr>
          <a:lstStyle/>
          <a:p>
            <a:r>
              <a:rPr lang="en-US" sz="1050" spc="100">
                <a:solidFill>
                  <a:schemeClr val="tx1">
                    <a:lumMod val="85000"/>
                    <a:lumOff val="15000"/>
                  </a:schemeClr>
                </a:solidFill>
              </a:rPr>
              <a:t>Fashion Designer Expert</a:t>
            </a:r>
          </a:p>
        </p:txBody>
      </p:sp>
      <p:sp>
        <p:nvSpPr>
          <p:cNvPr id="5" name="Picture Placeholder 4">
            <a:extLst>
              <a:ext uri="{FF2B5EF4-FFF2-40B4-BE49-F238E27FC236}">
                <a16:creationId xmlns:a16="http://schemas.microsoft.com/office/drawing/2014/main" id="{63740123-BC70-4C1B-A0E0-CB6B513D72DC}"/>
              </a:ext>
            </a:extLst>
          </p:cNvPr>
          <p:cNvSpPr>
            <a:spLocks noGrp="1"/>
          </p:cNvSpPr>
          <p:nvPr>
            <p:ph type="pic" sz="quarter" idx="22"/>
          </p:nvPr>
        </p:nvSpPr>
        <p:spPr/>
      </p:sp>
      <p:cxnSp>
        <p:nvCxnSpPr>
          <p:cNvPr id="7" name="Straight Connector 6">
            <a:extLst>
              <a:ext uri="{FF2B5EF4-FFF2-40B4-BE49-F238E27FC236}">
                <a16:creationId xmlns:a16="http://schemas.microsoft.com/office/drawing/2014/main" id="{311AEB72-42B5-47D0-B356-B3ED70BFEBF9}"/>
              </a:ext>
            </a:extLst>
          </p:cNvPr>
          <p:cNvCxnSpPr>
            <a:cxnSpLocks/>
          </p:cNvCxnSpPr>
          <p:nvPr/>
        </p:nvCxnSpPr>
        <p:spPr>
          <a:xfrm>
            <a:off x="1672021" y="711098"/>
            <a:ext cx="865372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6691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47257990-1798-454C-9A0D-1A341D4C7F05}"/>
              </a:ext>
            </a:extLst>
          </p:cNvPr>
          <p:cNvSpPr/>
          <p:nvPr/>
        </p:nvSpPr>
        <p:spPr>
          <a:xfrm rot="10800000" flipH="1" flipV="1">
            <a:off x="5327374" y="0"/>
            <a:ext cx="6864623" cy="13964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E94845A-7E56-425C-B140-D9A6F65DBFE8}"/>
              </a:ext>
            </a:extLst>
          </p:cNvPr>
          <p:cNvSpPr txBox="1"/>
          <p:nvPr/>
        </p:nvSpPr>
        <p:spPr>
          <a:xfrm>
            <a:off x="319316" y="265752"/>
            <a:ext cx="336952" cy="246221"/>
          </a:xfrm>
          <a:prstGeom prst="rect">
            <a:avLst/>
          </a:prstGeom>
          <a:noFill/>
        </p:spPr>
        <p:txBody>
          <a:bodyPr wrap="none" rtlCol="0">
            <a:spAutoFit/>
          </a:bodyPr>
          <a:lstStyle/>
          <a:p>
            <a:r>
              <a:rPr lang="en-US" sz="1000" b="1">
                <a:solidFill>
                  <a:schemeClr val="tx1">
                    <a:lumMod val="85000"/>
                    <a:lumOff val="15000"/>
                  </a:schemeClr>
                </a:solidFill>
                <a:latin typeface="+mj-lt"/>
              </a:rPr>
              <a:t>26</a:t>
            </a:r>
          </a:p>
        </p:txBody>
      </p:sp>
      <p:sp>
        <p:nvSpPr>
          <p:cNvPr id="3" name="TextBox 2">
            <a:extLst>
              <a:ext uri="{FF2B5EF4-FFF2-40B4-BE49-F238E27FC236}">
                <a16:creationId xmlns:a16="http://schemas.microsoft.com/office/drawing/2014/main" id="{296743B6-F8B9-4C77-BFEF-C1AC2B8F7542}"/>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CF767D42-57A5-4DFF-BD2C-CA2DB0864482}"/>
              </a:ext>
            </a:extLst>
          </p:cNvPr>
          <p:cNvSpPr/>
          <p:nvPr/>
        </p:nvSpPr>
        <p:spPr>
          <a:xfrm>
            <a:off x="1672021" y="1112137"/>
            <a:ext cx="682559"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67F7F5AD-A59F-411D-AD02-FD9368EB6254}"/>
              </a:ext>
            </a:extLst>
          </p:cNvPr>
          <p:cNvSpPr txBox="1"/>
          <p:nvPr/>
        </p:nvSpPr>
        <p:spPr>
          <a:xfrm>
            <a:off x="2011487" y="1388186"/>
            <a:ext cx="285079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Amanda Doe</a:t>
            </a:r>
          </a:p>
        </p:txBody>
      </p:sp>
      <p:sp>
        <p:nvSpPr>
          <p:cNvPr id="9" name="Rectangle 8">
            <a:extLst>
              <a:ext uri="{FF2B5EF4-FFF2-40B4-BE49-F238E27FC236}">
                <a16:creationId xmlns:a16="http://schemas.microsoft.com/office/drawing/2014/main" id="{9B3786E8-8E23-470B-9A31-3ECE426AB8E4}"/>
              </a:ext>
            </a:extLst>
          </p:cNvPr>
          <p:cNvSpPr/>
          <p:nvPr/>
        </p:nvSpPr>
        <p:spPr>
          <a:xfrm flipH="1">
            <a:off x="6087374" y="3965705"/>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91AEAE0-C367-431D-813A-6A535806C058}"/>
              </a:ext>
            </a:extLst>
          </p:cNvPr>
          <p:cNvSpPr txBox="1"/>
          <p:nvPr/>
        </p:nvSpPr>
        <p:spPr>
          <a:xfrm>
            <a:off x="6154547" y="4030167"/>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11" name="Isosceles Triangle 10">
            <a:extLst>
              <a:ext uri="{FF2B5EF4-FFF2-40B4-BE49-F238E27FC236}">
                <a16:creationId xmlns:a16="http://schemas.microsoft.com/office/drawing/2014/main" id="{327CACC9-4EC0-4E6E-B5E0-B90823BF2901}"/>
              </a:ext>
            </a:extLst>
          </p:cNvPr>
          <p:cNvSpPr/>
          <p:nvPr/>
        </p:nvSpPr>
        <p:spPr>
          <a:xfrm rot="5400000">
            <a:off x="6942868" y="4084522"/>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4F5A630-2F7F-470F-A94D-CF59A5B8F347}"/>
              </a:ext>
            </a:extLst>
          </p:cNvPr>
          <p:cNvSpPr/>
          <p:nvPr/>
        </p:nvSpPr>
        <p:spPr>
          <a:xfrm>
            <a:off x="10854380" y="5254334"/>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extBox 13">
            <a:extLst>
              <a:ext uri="{FF2B5EF4-FFF2-40B4-BE49-F238E27FC236}">
                <a16:creationId xmlns:a16="http://schemas.microsoft.com/office/drawing/2014/main" id="{F6E6421B-49A5-489F-8077-C9B03A0E45E4}"/>
              </a:ext>
            </a:extLst>
          </p:cNvPr>
          <p:cNvSpPr txBox="1"/>
          <p:nvPr/>
        </p:nvSpPr>
        <p:spPr>
          <a:xfrm>
            <a:off x="9719014" y="5460746"/>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15" name="Straight Connector 14">
            <a:extLst>
              <a:ext uri="{FF2B5EF4-FFF2-40B4-BE49-F238E27FC236}">
                <a16:creationId xmlns:a16="http://schemas.microsoft.com/office/drawing/2014/main" id="{67DD03C5-CEBA-4F9E-907F-3EF8708061D4}"/>
              </a:ext>
            </a:extLst>
          </p:cNvPr>
          <p:cNvCxnSpPr>
            <a:cxnSpLocks/>
          </p:cNvCxnSpPr>
          <p:nvPr/>
        </p:nvCxnSpPr>
        <p:spPr>
          <a:xfrm>
            <a:off x="4484914" y="5576162"/>
            <a:ext cx="488984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18FABAF-F6A8-4A52-A85B-F3E09F2DC85D}"/>
              </a:ext>
            </a:extLst>
          </p:cNvPr>
          <p:cNvCxnSpPr>
            <a:cxnSpLocks/>
          </p:cNvCxnSpPr>
          <p:nvPr/>
        </p:nvCxnSpPr>
        <p:spPr>
          <a:xfrm>
            <a:off x="1672021" y="711098"/>
            <a:ext cx="8653724"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22C99A8-5161-44F2-9BAF-C2990751A68C}"/>
              </a:ext>
            </a:extLst>
          </p:cNvPr>
          <p:cNvSpPr txBox="1"/>
          <p:nvPr/>
        </p:nvSpPr>
        <p:spPr>
          <a:xfrm>
            <a:off x="5998883" y="2666227"/>
            <a:ext cx="4467522" cy="791307"/>
          </a:xfrm>
          <a:prstGeom prst="rect">
            <a:avLst/>
          </a:prstGeom>
          <a:noFill/>
        </p:spPr>
        <p:txBody>
          <a:bodyPr wrap="square">
            <a:spAutoFit/>
          </a:bodyPr>
          <a:lstStyle/>
          <a:p>
            <a:pPr algn="just">
              <a:lnSpc>
                <a:spcPct val="150000"/>
              </a:lnSpc>
            </a:pPr>
            <a:r>
              <a:rPr lang="en-US" sz="1050" b="0" i="0" dirty="0">
                <a:solidFill>
                  <a:schemeClr val="tx1">
                    <a:lumMod val="50000"/>
                    <a:lumOff val="50000"/>
                  </a:schemeClr>
                </a:solidFill>
                <a:effectLst/>
              </a:rPr>
              <a:t>Lorem ipsum dolor sit </a:t>
            </a:r>
            <a:r>
              <a:rPr lang="en-US" sz="1050" b="0" i="0" dirty="0" err="1">
                <a:solidFill>
                  <a:schemeClr val="tx1">
                    <a:lumMod val="50000"/>
                    <a:lumOff val="50000"/>
                  </a:schemeClr>
                </a:solidFill>
                <a:effectLst/>
              </a:rPr>
              <a:t>amet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consectetur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adipiscing</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elit</a:t>
            </a:r>
            <a:r>
              <a:rPr lang="en-US" sz="1050" b="0" i="0" dirty="0">
                <a:solidFill>
                  <a:schemeClr val="tx1">
                    <a:lumMod val="50000"/>
                    <a:lumOff val="50000"/>
                  </a:schemeClr>
                </a:solidFill>
                <a:effectLst/>
              </a:rPr>
              <a:t>, sed do </a:t>
            </a:r>
            <a:r>
              <a:rPr lang="en-US" sz="1050" b="0" i="0" dirty="0" err="1">
                <a:solidFill>
                  <a:schemeClr val="tx1">
                    <a:lumMod val="50000"/>
                    <a:lumOff val="50000"/>
                  </a:schemeClr>
                </a:solidFill>
                <a:effectLst/>
              </a:rPr>
              <a:t>eiusmod</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tempor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incididunt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ut</a:t>
            </a:r>
            <a:r>
              <a:rPr lang="en-US" sz="1050" b="0" i="0" dirty="0">
                <a:solidFill>
                  <a:schemeClr val="tx1">
                    <a:lumMod val="50000"/>
                    <a:lumOff val="50000"/>
                  </a:schemeClr>
                </a:solidFill>
                <a:effectLst/>
              </a:rPr>
              <a:t> labore et dolore magna </a:t>
            </a:r>
            <a:r>
              <a:rPr lang="en-US" sz="1050" b="0" i="0" dirty="0" err="1">
                <a:solidFill>
                  <a:schemeClr val="tx1">
                    <a:lumMod val="50000"/>
                    <a:lumOff val="50000"/>
                  </a:schemeClr>
                </a:solidFill>
                <a:effectLst/>
              </a:rPr>
              <a:t>aliqua</a:t>
            </a:r>
            <a:r>
              <a:rPr lang="en-US" sz="1050" b="0" i="0" dirty="0">
                <a:solidFill>
                  <a:schemeClr val="tx1">
                    <a:lumMod val="50000"/>
                    <a:lumOff val="50000"/>
                  </a:schemeClr>
                </a:solidFill>
                <a:effectLst/>
              </a:rPr>
              <a:t>. Ut </a:t>
            </a:r>
            <a:r>
              <a:rPr lang="en-US" sz="1050" b="0" i="0" dirty="0" err="1">
                <a:solidFill>
                  <a:schemeClr val="tx1">
                    <a:lumMod val="50000"/>
                    <a:lumOff val="50000"/>
                  </a:schemeClr>
                </a:solidFill>
                <a:effectLst/>
              </a:rPr>
              <a:t>enim</a:t>
            </a:r>
            <a:r>
              <a:rPr lang="en-US" sz="1050" b="0" i="0" dirty="0">
                <a:solidFill>
                  <a:schemeClr val="tx1">
                    <a:lumMod val="50000"/>
                    <a:lumOff val="50000"/>
                  </a:schemeClr>
                </a:solidFill>
                <a:effectLst/>
              </a:rPr>
              <a:t> ad minim </a:t>
            </a:r>
            <a:r>
              <a:rPr lang="en-US" sz="1050" b="0" i="0" dirty="0" err="1">
                <a:solidFill>
                  <a:schemeClr val="tx1">
                    <a:lumMod val="50000"/>
                    <a:lumOff val="50000"/>
                  </a:schemeClr>
                </a:solidFill>
                <a:effectLst/>
              </a:rPr>
              <a:t>veniam</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quis</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nostrud</a:t>
            </a:r>
            <a:endParaRPr lang="en-US" sz="1050" dirty="0">
              <a:solidFill>
                <a:schemeClr val="tx1">
                  <a:lumMod val="50000"/>
                  <a:lumOff val="50000"/>
                </a:schemeClr>
              </a:solidFill>
            </a:endParaRPr>
          </a:p>
        </p:txBody>
      </p:sp>
      <p:sp>
        <p:nvSpPr>
          <p:cNvPr id="7" name="Picture Placeholder 6">
            <a:extLst>
              <a:ext uri="{FF2B5EF4-FFF2-40B4-BE49-F238E27FC236}">
                <a16:creationId xmlns:a16="http://schemas.microsoft.com/office/drawing/2014/main" id="{F8169AB4-B270-4439-A17B-7B79623517B6}"/>
              </a:ext>
            </a:extLst>
          </p:cNvPr>
          <p:cNvSpPr>
            <a:spLocks noGrp="1"/>
          </p:cNvSpPr>
          <p:nvPr>
            <p:ph type="pic" sz="quarter" idx="22"/>
          </p:nvPr>
        </p:nvSpPr>
        <p:spPr/>
      </p:sp>
    </p:spTree>
    <p:extLst>
      <p:ext uri="{BB962C8B-B14F-4D97-AF65-F5344CB8AC3E}">
        <p14:creationId xmlns:p14="http://schemas.microsoft.com/office/powerpoint/2010/main" val="1474096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73F7FCF-89A4-4815-B864-B2834A04BDAB}"/>
              </a:ext>
            </a:extLst>
          </p:cNvPr>
          <p:cNvSpPr>
            <a:spLocks noGrp="1"/>
          </p:cNvSpPr>
          <p:nvPr>
            <p:ph type="pic" sz="quarter" idx="22"/>
          </p:nvPr>
        </p:nvSpPr>
        <p:spPr/>
      </p:sp>
      <p:sp>
        <p:nvSpPr>
          <p:cNvPr id="2" name="TextBox 1">
            <a:extLst>
              <a:ext uri="{FF2B5EF4-FFF2-40B4-BE49-F238E27FC236}">
                <a16:creationId xmlns:a16="http://schemas.microsoft.com/office/drawing/2014/main" id="{77D60C89-57E3-4834-8AD3-702098E8879D}"/>
              </a:ext>
            </a:extLst>
          </p:cNvPr>
          <p:cNvSpPr txBox="1"/>
          <p:nvPr/>
        </p:nvSpPr>
        <p:spPr>
          <a:xfrm>
            <a:off x="319316" y="265752"/>
            <a:ext cx="322524" cy="246221"/>
          </a:xfrm>
          <a:prstGeom prst="rect">
            <a:avLst/>
          </a:prstGeom>
          <a:noFill/>
        </p:spPr>
        <p:txBody>
          <a:bodyPr wrap="none" rtlCol="0">
            <a:spAutoFit/>
          </a:bodyPr>
          <a:lstStyle/>
          <a:p>
            <a:r>
              <a:rPr lang="en-US" sz="1000" b="1">
                <a:solidFill>
                  <a:schemeClr val="tx1">
                    <a:lumMod val="85000"/>
                    <a:lumOff val="15000"/>
                  </a:schemeClr>
                </a:solidFill>
                <a:latin typeface="+mj-lt"/>
              </a:rPr>
              <a:t>27</a:t>
            </a:r>
          </a:p>
        </p:txBody>
      </p:sp>
      <p:sp>
        <p:nvSpPr>
          <p:cNvPr id="3" name="TextBox 2">
            <a:extLst>
              <a:ext uri="{FF2B5EF4-FFF2-40B4-BE49-F238E27FC236}">
                <a16:creationId xmlns:a16="http://schemas.microsoft.com/office/drawing/2014/main" id="{526D70F0-05A6-435D-9434-D780E54B8506}"/>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DB04A6B0-545A-4868-975F-0FD82A9D4FA3}"/>
              </a:ext>
            </a:extLst>
          </p:cNvPr>
          <p:cNvSpPr/>
          <p:nvPr/>
        </p:nvSpPr>
        <p:spPr>
          <a:xfrm>
            <a:off x="1644311" y="996337"/>
            <a:ext cx="682559"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B36D6AA-CEBD-4AFD-A815-0DC87882F773}"/>
              </a:ext>
            </a:extLst>
          </p:cNvPr>
          <p:cNvSpPr txBox="1"/>
          <p:nvPr/>
        </p:nvSpPr>
        <p:spPr>
          <a:xfrm>
            <a:off x="1983777" y="1272386"/>
            <a:ext cx="2850799" cy="461665"/>
          </a:xfrm>
          <a:prstGeom prst="rect">
            <a:avLst/>
          </a:prstGeom>
          <a:noFill/>
        </p:spPr>
        <p:txBody>
          <a:bodyPr wrap="square" rtlCol="0">
            <a:spAutoFit/>
          </a:bodyPr>
          <a:lstStyle/>
          <a:p>
            <a:r>
              <a:rPr lang="en-US" sz="2400" b="1" spc="300" dirty="0">
                <a:solidFill>
                  <a:schemeClr val="tx1">
                    <a:lumMod val="85000"/>
                    <a:lumOff val="15000"/>
                  </a:schemeClr>
                </a:solidFill>
                <a:latin typeface="+mj-lt"/>
              </a:rPr>
              <a:t>Yasmeen Doe</a:t>
            </a:r>
          </a:p>
        </p:txBody>
      </p:sp>
      <p:sp>
        <p:nvSpPr>
          <p:cNvPr id="7" name="TextBox 6">
            <a:extLst>
              <a:ext uri="{FF2B5EF4-FFF2-40B4-BE49-F238E27FC236}">
                <a16:creationId xmlns:a16="http://schemas.microsoft.com/office/drawing/2014/main" id="{9F51059C-61B4-484E-89BC-68C76F82CE4C}"/>
              </a:ext>
            </a:extLst>
          </p:cNvPr>
          <p:cNvSpPr txBox="1"/>
          <p:nvPr/>
        </p:nvSpPr>
        <p:spPr>
          <a:xfrm>
            <a:off x="8570685" y="4580054"/>
            <a:ext cx="2131715" cy="1033681"/>
          </a:xfrm>
          <a:prstGeom prst="rect">
            <a:avLst/>
          </a:prstGeom>
          <a:noFill/>
        </p:spPr>
        <p:txBody>
          <a:bodyPr wrap="square">
            <a:spAutoFit/>
          </a:bodyPr>
          <a:lstStyle/>
          <a:p>
            <a:pPr algn="just">
              <a:lnSpc>
                <a:spcPct val="150000"/>
              </a:lnSpc>
            </a:pPr>
            <a:r>
              <a:rPr lang="en-US" sz="1050" b="0" i="0" dirty="0">
                <a:solidFill>
                  <a:schemeClr val="tx1">
                    <a:lumMod val="50000"/>
                    <a:lumOff val="50000"/>
                  </a:schemeClr>
                </a:solidFill>
                <a:effectLst/>
              </a:rPr>
              <a:t>Lorem ipsum dolor sit </a:t>
            </a:r>
            <a:r>
              <a:rPr lang="en-US" sz="1050" b="0" i="0" dirty="0" err="1">
                <a:solidFill>
                  <a:schemeClr val="tx1">
                    <a:lumMod val="50000"/>
                    <a:lumOff val="50000"/>
                  </a:schemeClr>
                </a:solidFill>
                <a:effectLst/>
              </a:rPr>
              <a:t>amet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consectetur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adipiscing</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elit</a:t>
            </a:r>
            <a:r>
              <a:rPr lang="en-US" sz="1050" b="0" i="0" dirty="0">
                <a:solidFill>
                  <a:schemeClr val="tx1">
                    <a:lumMod val="50000"/>
                    <a:lumOff val="50000"/>
                  </a:schemeClr>
                </a:solidFill>
                <a:effectLst/>
              </a:rPr>
              <a:t>, sed do </a:t>
            </a:r>
            <a:r>
              <a:rPr lang="en-US" sz="1050" b="0" i="0" dirty="0" err="1">
                <a:solidFill>
                  <a:schemeClr val="tx1">
                    <a:lumMod val="50000"/>
                    <a:lumOff val="50000"/>
                  </a:schemeClr>
                </a:solidFill>
                <a:effectLst/>
              </a:rPr>
              <a:t>eiusmod</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tempor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incididunt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ut</a:t>
            </a:r>
            <a:r>
              <a:rPr lang="en-US" sz="1050" b="0" i="0" dirty="0">
                <a:solidFill>
                  <a:schemeClr val="tx1">
                    <a:lumMod val="50000"/>
                    <a:lumOff val="50000"/>
                  </a:schemeClr>
                </a:solidFill>
                <a:effectLst/>
              </a:rPr>
              <a:t> labore et</a:t>
            </a:r>
            <a:endParaRPr lang="en-US" sz="1050" dirty="0">
              <a:solidFill>
                <a:schemeClr val="tx1">
                  <a:lumMod val="50000"/>
                  <a:lumOff val="50000"/>
                </a:schemeClr>
              </a:solidFill>
            </a:endParaRPr>
          </a:p>
        </p:txBody>
      </p:sp>
      <p:sp>
        <p:nvSpPr>
          <p:cNvPr id="12" name="Rectangle 11">
            <a:extLst>
              <a:ext uri="{FF2B5EF4-FFF2-40B4-BE49-F238E27FC236}">
                <a16:creationId xmlns:a16="http://schemas.microsoft.com/office/drawing/2014/main" id="{9BECC5AD-7F98-4A51-ACE8-B4767415F741}"/>
              </a:ext>
            </a:extLst>
          </p:cNvPr>
          <p:cNvSpPr/>
          <p:nvPr/>
        </p:nvSpPr>
        <p:spPr>
          <a:xfrm>
            <a:off x="6074891" y="1216593"/>
            <a:ext cx="2565069" cy="22124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9AAB673-9B20-4562-9576-082B2DE2C27D}"/>
              </a:ext>
            </a:extLst>
          </p:cNvPr>
          <p:cNvSpPr/>
          <p:nvPr/>
        </p:nvSpPr>
        <p:spPr>
          <a:xfrm>
            <a:off x="1154753" y="5157062"/>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5603CA21-6238-4C20-90E0-5B7B0265FA64}"/>
              </a:ext>
            </a:extLst>
          </p:cNvPr>
          <p:cNvSpPr txBox="1"/>
          <p:nvPr/>
        </p:nvSpPr>
        <p:spPr>
          <a:xfrm>
            <a:off x="2069593" y="5363063"/>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16" name="Straight Connector 15">
            <a:extLst>
              <a:ext uri="{FF2B5EF4-FFF2-40B4-BE49-F238E27FC236}">
                <a16:creationId xmlns:a16="http://schemas.microsoft.com/office/drawing/2014/main" id="{D8923525-028E-463A-A3D0-608687D9E5D7}"/>
              </a:ext>
            </a:extLst>
          </p:cNvPr>
          <p:cNvCxnSpPr>
            <a:cxnSpLocks/>
          </p:cNvCxnSpPr>
          <p:nvPr/>
        </p:nvCxnSpPr>
        <p:spPr>
          <a:xfrm flipV="1">
            <a:off x="1983777" y="2771245"/>
            <a:ext cx="0" cy="1592266"/>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E140035-45F5-4C64-9521-ABD2B0F33876}"/>
              </a:ext>
            </a:extLst>
          </p:cNvPr>
          <p:cNvSpPr/>
          <p:nvPr/>
        </p:nvSpPr>
        <p:spPr>
          <a:xfrm flipH="1">
            <a:off x="9735696" y="1919254"/>
            <a:ext cx="324784" cy="7962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1C905E-D309-4148-A895-ADABF0CF165C}"/>
              </a:ext>
            </a:extLst>
          </p:cNvPr>
          <p:cNvSpPr txBox="1"/>
          <p:nvPr/>
        </p:nvSpPr>
        <p:spPr>
          <a:xfrm>
            <a:off x="9880275" y="2028845"/>
            <a:ext cx="1161141" cy="577081"/>
          </a:xfrm>
          <a:prstGeom prst="rect">
            <a:avLst/>
          </a:prstGeom>
          <a:noFill/>
        </p:spPr>
        <p:txBody>
          <a:bodyPr wrap="square" rtlCol="0">
            <a:spAutoFit/>
          </a:bodyPr>
          <a:lstStyle/>
          <a:p>
            <a:r>
              <a:rPr lang="en-US" sz="1050" spc="100">
                <a:solidFill>
                  <a:schemeClr val="tx1">
                    <a:lumMod val="85000"/>
                    <a:lumOff val="15000"/>
                  </a:schemeClr>
                </a:solidFill>
              </a:rPr>
              <a:t>Fashion Designer Expert</a:t>
            </a:r>
          </a:p>
        </p:txBody>
      </p:sp>
      <p:sp>
        <p:nvSpPr>
          <p:cNvPr id="10" name="Picture Placeholder 9">
            <a:extLst>
              <a:ext uri="{FF2B5EF4-FFF2-40B4-BE49-F238E27FC236}">
                <a16:creationId xmlns:a16="http://schemas.microsoft.com/office/drawing/2014/main" id="{0F0DF8EE-84DF-452C-96DA-E7C27A7E5E18}"/>
              </a:ext>
            </a:extLst>
          </p:cNvPr>
          <p:cNvSpPr>
            <a:spLocks noGrp="1"/>
          </p:cNvSpPr>
          <p:nvPr>
            <p:ph type="pic" sz="quarter" idx="23"/>
          </p:nvPr>
        </p:nvSpPr>
        <p:spPr/>
      </p:sp>
    </p:spTree>
    <p:extLst>
      <p:ext uri="{BB962C8B-B14F-4D97-AF65-F5344CB8AC3E}">
        <p14:creationId xmlns:p14="http://schemas.microsoft.com/office/powerpoint/2010/main" val="179512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2CF88CF5-C7C3-4417-ACE2-D1188C44CC8E}"/>
              </a:ext>
            </a:extLst>
          </p:cNvPr>
          <p:cNvSpPr/>
          <p:nvPr/>
        </p:nvSpPr>
        <p:spPr>
          <a:xfrm flipH="1">
            <a:off x="8453792" y="4349318"/>
            <a:ext cx="3738208" cy="159546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3A2D69C-0FA0-4D73-8568-4D7A291213EE}"/>
              </a:ext>
            </a:extLst>
          </p:cNvPr>
          <p:cNvSpPr/>
          <p:nvPr/>
        </p:nvSpPr>
        <p:spPr>
          <a:xfrm flipH="1">
            <a:off x="2357792" y="1462756"/>
            <a:ext cx="3738208" cy="159546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B70EAA7-9605-4EEC-8FAD-45D0C90B2FC5}"/>
              </a:ext>
            </a:extLst>
          </p:cNvPr>
          <p:cNvSpPr txBox="1"/>
          <p:nvPr/>
        </p:nvSpPr>
        <p:spPr>
          <a:xfrm>
            <a:off x="319316" y="265752"/>
            <a:ext cx="340158" cy="246221"/>
          </a:xfrm>
          <a:prstGeom prst="rect">
            <a:avLst/>
          </a:prstGeom>
          <a:noFill/>
        </p:spPr>
        <p:txBody>
          <a:bodyPr wrap="none" rtlCol="0">
            <a:spAutoFit/>
          </a:bodyPr>
          <a:lstStyle/>
          <a:p>
            <a:r>
              <a:rPr lang="en-US" sz="1000" b="1">
                <a:solidFill>
                  <a:schemeClr val="tx1">
                    <a:lumMod val="85000"/>
                    <a:lumOff val="15000"/>
                  </a:schemeClr>
                </a:solidFill>
                <a:latin typeface="+mj-lt"/>
              </a:rPr>
              <a:t>28</a:t>
            </a:r>
          </a:p>
        </p:txBody>
      </p:sp>
      <p:sp>
        <p:nvSpPr>
          <p:cNvPr id="3" name="TextBox 2">
            <a:extLst>
              <a:ext uri="{FF2B5EF4-FFF2-40B4-BE49-F238E27FC236}">
                <a16:creationId xmlns:a16="http://schemas.microsoft.com/office/drawing/2014/main" id="{989A6F8A-8C65-4526-8B75-C85387FBC720}"/>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BEEA43AB-BDD2-4027-A94B-B8D19B096A1F}"/>
              </a:ext>
            </a:extLst>
          </p:cNvPr>
          <p:cNvSpPr/>
          <p:nvPr/>
        </p:nvSpPr>
        <p:spPr>
          <a:xfrm>
            <a:off x="1528197" y="4640170"/>
            <a:ext cx="682559"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8781053-4469-4363-9B39-EB6DEC4F598F}"/>
              </a:ext>
            </a:extLst>
          </p:cNvPr>
          <p:cNvSpPr txBox="1"/>
          <p:nvPr/>
        </p:nvSpPr>
        <p:spPr>
          <a:xfrm>
            <a:off x="1867663" y="4916219"/>
            <a:ext cx="285079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Testimonials</a:t>
            </a:r>
            <a:endParaRPr lang="en-US" sz="2400" b="1" spc="300" dirty="0">
              <a:solidFill>
                <a:schemeClr val="tx1">
                  <a:lumMod val="85000"/>
                  <a:lumOff val="15000"/>
                </a:schemeClr>
              </a:solidFill>
              <a:latin typeface="+mj-lt"/>
            </a:endParaRPr>
          </a:p>
        </p:txBody>
      </p:sp>
      <p:sp>
        <p:nvSpPr>
          <p:cNvPr id="7" name="TextBox 6">
            <a:extLst>
              <a:ext uri="{FF2B5EF4-FFF2-40B4-BE49-F238E27FC236}">
                <a16:creationId xmlns:a16="http://schemas.microsoft.com/office/drawing/2014/main" id="{B69E3E9E-D3C8-41DB-A95D-976A53EF0A92}"/>
              </a:ext>
            </a:extLst>
          </p:cNvPr>
          <p:cNvSpPr txBox="1"/>
          <p:nvPr/>
        </p:nvSpPr>
        <p:spPr>
          <a:xfrm>
            <a:off x="7718504" y="1282724"/>
            <a:ext cx="2797060" cy="791050"/>
          </a:xfrm>
          <a:prstGeom prst="rect">
            <a:avLst/>
          </a:prstGeom>
          <a:noFill/>
        </p:spPr>
        <p:txBody>
          <a:bodyPr wrap="square">
            <a:spAutoFit/>
          </a:bodyPr>
          <a:lstStyle/>
          <a:p>
            <a:pPr algn="just">
              <a:lnSpc>
                <a:spcPct val="150000"/>
              </a:lnSpc>
            </a:pPr>
            <a:r>
              <a:rPr lang="en-US" sz="1050" b="0" i="0" dirty="0">
                <a:solidFill>
                  <a:schemeClr val="tx1">
                    <a:lumMod val="50000"/>
                    <a:lumOff val="50000"/>
                  </a:schemeClr>
                </a:solidFill>
                <a:effectLst/>
              </a:rPr>
              <a:t>Lorem ipsum dolor sit </a:t>
            </a:r>
            <a:r>
              <a:rPr lang="en-US" sz="1050" b="0" i="0" dirty="0" err="1">
                <a:solidFill>
                  <a:schemeClr val="tx1">
                    <a:lumMod val="50000"/>
                    <a:lumOff val="50000"/>
                  </a:schemeClr>
                </a:solidFill>
                <a:effectLst/>
              </a:rPr>
              <a:t>amet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consectetur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adipiscing</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elit</a:t>
            </a:r>
            <a:r>
              <a:rPr lang="en-US" sz="1050" b="0" i="0" dirty="0">
                <a:solidFill>
                  <a:schemeClr val="tx1">
                    <a:lumMod val="50000"/>
                    <a:lumOff val="50000"/>
                  </a:schemeClr>
                </a:solidFill>
                <a:effectLst/>
              </a:rPr>
              <a:t>, sed do </a:t>
            </a:r>
            <a:r>
              <a:rPr lang="en-US" sz="1050" b="0" i="0" dirty="0" err="1">
                <a:solidFill>
                  <a:schemeClr val="tx1">
                    <a:lumMod val="50000"/>
                    <a:lumOff val="50000"/>
                  </a:schemeClr>
                </a:solidFill>
                <a:effectLst/>
              </a:rPr>
              <a:t>eiusmod</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tempor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incididunt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ut</a:t>
            </a:r>
            <a:r>
              <a:rPr lang="en-US" sz="1050" b="0" i="0" dirty="0">
                <a:solidFill>
                  <a:schemeClr val="tx1">
                    <a:lumMod val="50000"/>
                    <a:lumOff val="50000"/>
                  </a:schemeClr>
                </a:solidFill>
                <a:effectLst/>
              </a:rPr>
              <a:t> labore </a:t>
            </a:r>
            <a:r>
              <a:rPr lang="en-US" sz="1050" b="0" i="0">
                <a:solidFill>
                  <a:schemeClr val="tx1">
                    <a:lumMod val="50000"/>
                    <a:lumOff val="50000"/>
                  </a:schemeClr>
                </a:solidFill>
                <a:effectLst/>
              </a:rPr>
              <a:t>et dolore</a:t>
            </a:r>
            <a:endParaRPr lang="en-US" sz="1050" dirty="0">
              <a:solidFill>
                <a:schemeClr val="tx1">
                  <a:lumMod val="50000"/>
                  <a:lumOff val="50000"/>
                </a:schemeClr>
              </a:solidFill>
            </a:endParaRPr>
          </a:p>
        </p:txBody>
      </p:sp>
      <p:grpSp>
        <p:nvGrpSpPr>
          <p:cNvPr id="76" name="Group 75">
            <a:extLst>
              <a:ext uri="{FF2B5EF4-FFF2-40B4-BE49-F238E27FC236}">
                <a16:creationId xmlns:a16="http://schemas.microsoft.com/office/drawing/2014/main" id="{A13063BE-84C2-480F-94EC-819F7FE2D4C3}"/>
              </a:ext>
            </a:extLst>
          </p:cNvPr>
          <p:cNvGrpSpPr/>
          <p:nvPr/>
        </p:nvGrpSpPr>
        <p:grpSpPr>
          <a:xfrm>
            <a:off x="4896559" y="1322491"/>
            <a:ext cx="1028455" cy="280529"/>
            <a:chOff x="4896559" y="1322491"/>
            <a:chExt cx="1028455" cy="280529"/>
          </a:xfrm>
        </p:grpSpPr>
        <p:sp>
          <p:nvSpPr>
            <p:cNvPr id="49" name="Rectangle 48">
              <a:extLst>
                <a:ext uri="{FF2B5EF4-FFF2-40B4-BE49-F238E27FC236}">
                  <a16:creationId xmlns:a16="http://schemas.microsoft.com/office/drawing/2014/main" id="{1992C4BE-2ADF-4C76-86DB-249274FACBA6}"/>
                </a:ext>
              </a:extLst>
            </p:cNvPr>
            <p:cNvSpPr/>
            <p:nvPr/>
          </p:nvSpPr>
          <p:spPr>
            <a:xfrm>
              <a:off x="4896559" y="1322491"/>
              <a:ext cx="1028455" cy="2805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tar: 5 Points 13">
              <a:extLst>
                <a:ext uri="{FF2B5EF4-FFF2-40B4-BE49-F238E27FC236}">
                  <a16:creationId xmlns:a16="http://schemas.microsoft.com/office/drawing/2014/main" id="{16D97799-225F-4839-9E3F-E49F567D4743}"/>
                </a:ext>
              </a:extLst>
            </p:cNvPr>
            <p:cNvSpPr/>
            <p:nvPr/>
          </p:nvSpPr>
          <p:spPr>
            <a:xfrm>
              <a:off x="5036063" y="1400021"/>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tar: 5 Points 14">
              <a:extLst>
                <a:ext uri="{FF2B5EF4-FFF2-40B4-BE49-F238E27FC236}">
                  <a16:creationId xmlns:a16="http://schemas.microsoft.com/office/drawing/2014/main" id="{C90A1B22-5FC0-452A-B4AB-3586DD0A1A9C}"/>
                </a:ext>
              </a:extLst>
            </p:cNvPr>
            <p:cNvSpPr/>
            <p:nvPr/>
          </p:nvSpPr>
          <p:spPr>
            <a:xfrm>
              <a:off x="5192057" y="1400021"/>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tar: 5 Points 15">
              <a:extLst>
                <a:ext uri="{FF2B5EF4-FFF2-40B4-BE49-F238E27FC236}">
                  <a16:creationId xmlns:a16="http://schemas.microsoft.com/office/drawing/2014/main" id="{9D545B7D-AAB7-4082-9318-19D17E47928C}"/>
                </a:ext>
              </a:extLst>
            </p:cNvPr>
            <p:cNvSpPr/>
            <p:nvPr/>
          </p:nvSpPr>
          <p:spPr>
            <a:xfrm>
              <a:off x="5348051" y="1400021"/>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5 Points 16">
              <a:extLst>
                <a:ext uri="{FF2B5EF4-FFF2-40B4-BE49-F238E27FC236}">
                  <a16:creationId xmlns:a16="http://schemas.microsoft.com/office/drawing/2014/main" id="{FD764B33-85B1-4E96-97B9-CF3DC4ACB201}"/>
                </a:ext>
              </a:extLst>
            </p:cNvPr>
            <p:cNvSpPr/>
            <p:nvPr/>
          </p:nvSpPr>
          <p:spPr>
            <a:xfrm>
              <a:off x="5504045" y="1400021"/>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E11EB736-CBB5-40E7-AEE0-2910109CFA44}"/>
                </a:ext>
              </a:extLst>
            </p:cNvPr>
            <p:cNvSpPr/>
            <p:nvPr/>
          </p:nvSpPr>
          <p:spPr>
            <a:xfrm>
              <a:off x="5660039" y="1400021"/>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CF1BF658-095F-45EF-B8AA-6D2F49C58358}"/>
              </a:ext>
            </a:extLst>
          </p:cNvPr>
          <p:cNvSpPr txBox="1"/>
          <p:nvPr/>
        </p:nvSpPr>
        <p:spPr>
          <a:xfrm>
            <a:off x="2996532" y="1832261"/>
            <a:ext cx="1477748" cy="307777"/>
          </a:xfrm>
          <a:prstGeom prst="rect">
            <a:avLst/>
          </a:prstGeom>
          <a:noFill/>
        </p:spPr>
        <p:txBody>
          <a:bodyPr wrap="square" rtlCol="0">
            <a:spAutoFit/>
          </a:bodyPr>
          <a:lstStyle/>
          <a:p>
            <a:r>
              <a:rPr lang="en-US" sz="1400" b="1">
                <a:solidFill>
                  <a:schemeClr val="tx1">
                    <a:lumMod val="85000"/>
                    <a:lumOff val="15000"/>
                  </a:schemeClr>
                </a:solidFill>
                <a:latin typeface="+mj-lt"/>
              </a:rPr>
              <a:t>Stevanie Doe</a:t>
            </a:r>
          </a:p>
        </p:txBody>
      </p:sp>
      <p:sp>
        <p:nvSpPr>
          <p:cNvPr id="20" name="TextBox 19">
            <a:extLst>
              <a:ext uri="{FF2B5EF4-FFF2-40B4-BE49-F238E27FC236}">
                <a16:creationId xmlns:a16="http://schemas.microsoft.com/office/drawing/2014/main" id="{CFBC3B22-DE9F-4C6F-BE0B-989A1C3D3EA6}"/>
              </a:ext>
            </a:extLst>
          </p:cNvPr>
          <p:cNvSpPr txBox="1"/>
          <p:nvPr/>
        </p:nvSpPr>
        <p:spPr>
          <a:xfrm>
            <a:off x="2996532" y="2140038"/>
            <a:ext cx="2460727" cy="548676"/>
          </a:xfrm>
          <a:prstGeom prst="rect">
            <a:avLst/>
          </a:prstGeom>
          <a:noFill/>
        </p:spPr>
        <p:txBody>
          <a:bodyPr wrap="square">
            <a:spAutoFit/>
          </a:bodyPr>
          <a:lstStyle/>
          <a:p>
            <a:pPr algn="just">
              <a:lnSpc>
                <a:spcPct val="150000"/>
              </a:lnSpc>
            </a:pPr>
            <a:r>
              <a:rPr lang="en-US" sz="1050" b="0" i="0" dirty="0">
                <a:solidFill>
                  <a:schemeClr val="tx1">
                    <a:lumMod val="50000"/>
                    <a:lumOff val="50000"/>
                  </a:schemeClr>
                </a:solidFill>
                <a:effectLst/>
              </a:rPr>
              <a:t>Lorem ipsum </a:t>
            </a:r>
            <a:r>
              <a:rPr lang="en-US" sz="1050" b="0" i="0">
                <a:solidFill>
                  <a:schemeClr val="tx1">
                    <a:lumMod val="50000"/>
                    <a:lumOff val="50000"/>
                  </a:schemeClr>
                </a:solidFill>
                <a:effectLst/>
              </a:rPr>
              <a:t>dolor amet</a:t>
            </a:r>
            <a:r>
              <a:rPr lang="en-US" sz="1050" b="0" i="0" dirty="0">
                <a:solidFill>
                  <a:schemeClr val="tx1">
                    <a:lumMod val="50000"/>
                    <a:lumOff val="50000"/>
                  </a:schemeClr>
                </a:solidFill>
                <a:effectLst/>
              </a:rPr>
              <a:t>, </a:t>
            </a:r>
            <a:r>
              <a:rPr lang="en-US" sz="1050" b="0" i="0" err="1">
                <a:solidFill>
                  <a:schemeClr val="tx1">
                    <a:lumMod val="50000"/>
                    <a:lumOff val="50000"/>
                  </a:schemeClr>
                </a:solidFill>
                <a:effectLst/>
              </a:rPr>
              <a:t>consectetur</a:t>
            </a:r>
            <a:r>
              <a:rPr lang="en-US" sz="1050" b="0" i="0">
                <a:solidFill>
                  <a:schemeClr val="tx1">
                    <a:lumMod val="50000"/>
                    <a:lumOff val="50000"/>
                  </a:schemeClr>
                </a:solidFill>
                <a:effectLst/>
              </a:rPr>
              <a:t> adipiscing eiusmod</a:t>
            </a:r>
            <a:endParaRPr lang="en-US" sz="1050" dirty="0">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57716AC1-477C-4570-BE17-98D1B2A536FD}"/>
              </a:ext>
            </a:extLst>
          </p:cNvPr>
          <p:cNvCxnSpPr>
            <a:cxnSpLocks/>
          </p:cNvCxnSpPr>
          <p:nvPr/>
        </p:nvCxnSpPr>
        <p:spPr>
          <a:xfrm>
            <a:off x="4474280" y="2561584"/>
            <a:ext cx="1621720"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187567C-AB43-4824-B4F2-4BD1DA5E3FC9}"/>
              </a:ext>
            </a:extLst>
          </p:cNvPr>
          <p:cNvSpPr txBox="1"/>
          <p:nvPr/>
        </p:nvSpPr>
        <p:spPr>
          <a:xfrm>
            <a:off x="9092532" y="4718823"/>
            <a:ext cx="1477748" cy="307777"/>
          </a:xfrm>
          <a:prstGeom prst="rect">
            <a:avLst/>
          </a:prstGeom>
          <a:noFill/>
        </p:spPr>
        <p:txBody>
          <a:bodyPr wrap="square" rtlCol="0">
            <a:spAutoFit/>
          </a:bodyPr>
          <a:lstStyle/>
          <a:p>
            <a:r>
              <a:rPr lang="en-US" sz="1400" b="1">
                <a:solidFill>
                  <a:schemeClr val="tx1">
                    <a:lumMod val="85000"/>
                    <a:lumOff val="15000"/>
                  </a:schemeClr>
                </a:solidFill>
                <a:latin typeface="+mj-lt"/>
              </a:rPr>
              <a:t>Amanda Doe</a:t>
            </a:r>
          </a:p>
        </p:txBody>
      </p:sp>
      <p:sp>
        <p:nvSpPr>
          <p:cNvPr id="34" name="TextBox 33">
            <a:extLst>
              <a:ext uri="{FF2B5EF4-FFF2-40B4-BE49-F238E27FC236}">
                <a16:creationId xmlns:a16="http://schemas.microsoft.com/office/drawing/2014/main" id="{5A8BAF2C-5EF6-4773-B1CF-15A6D3F3E2DA}"/>
              </a:ext>
            </a:extLst>
          </p:cNvPr>
          <p:cNvSpPr txBox="1"/>
          <p:nvPr/>
        </p:nvSpPr>
        <p:spPr>
          <a:xfrm>
            <a:off x="9092532" y="5026600"/>
            <a:ext cx="2460727" cy="548676"/>
          </a:xfrm>
          <a:prstGeom prst="rect">
            <a:avLst/>
          </a:prstGeom>
          <a:noFill/>
        </p:spPr>
        <p:txBody>
          <a:bodyPr wrap="square">
            <a:spAutoFit/>
          </a:bodyPr>
          <a:lstStyle/>
          <a:p>
            <a:pPr algn="just">
              <a:lnSpc>
                <a:spcPct val="150000"/>
              </a:lnSpc>
            </a:pPr>
            <a:r>
              <a:rPr lang="en-US" sz="1050" b="0" i="0" dirty="0">
                <a:solidFill>
                  <a:schemeClr val="tx1">
                    <a:lumMod val="50000"/>
                    <a:lumOff val="50000"/>
                  </a:schemeClr>
                </a:solidFill>
                <a:effectLst/>
              </a:rPr>
              <a:t>Lorem ipsum </a:t>
            </a:r>
            <a:r>
              <a:rPr lang="en-US" sz="1050" b="0" i="0">
                <a:solidFill>
                  <a:schemeClr val="tx1">
                    <a:lumMod val="50000"/>
                    <a:lumOff val="50000"/>
                  </a:schemeClr>
                </a:solidFill>
                <a:effectLst/>
              </a:rPr>
              <a:t>dolor amet</a:t>
            </a:r>
            <a:r>
              <a:rPr lang="en-US" sz="1050" b="0" i="0" dirty="0">
                <a:solidFill>
                  <a:schemeClr val="tx1">
                    <a:lumMod val="50000"/>
                    <a:lumOff val="50000"/>
                  </a:schemeClr>
                </a:solidFill>
                <a:effectLst/>
              </a:rPr>
              <a:t>, </a:t>
            </a:r>
            <a:r>
              <a:rPr lang="en-US" sz="1050" b="0" i="0" err="1">
                <a:solidFill>
                  <a:schemeClr val="tx1">
                    <a:lumMod val="50000"/>
                    <a:lumOff val="50000"/>
                  </a:schemeClr>
                </a:solidFill>
                <a:effectLst/>
              </a:rPr>
              <a:t>consectetur</a:t>
            </a:r>
            <a:r>
              <a:rPr lang="en-US" sz="1050" b="0" i="0">
                <a:solidFill>
                  <a:schemeClr val="tx1">
                    <a:lumMod val="50000"/>
                    <a:lumOff val="50000"/>
                  </a:schemeClr>
                </a:solidFill>
                <a:effectLst/>
              </a:rPr>
              <a:t> adipiscing eiusmod</a:t>
            </a:r>
            <a:endParaRPr lang="en-US" sz="1050" dirty="0">
              <a:solidFill>
                <a:schemeClr val="tx1">
                  <a:lumMod val="50000"/>
                  <a:lumOff val="50000"/>
                </a:schemeClr>
              </a:solidFill>
            </a:endParaRPr>
          </a:p>
        </p:txBody>
      </p:sp>
      <p:cxnSp>
        <p:nvCxnSpPr>
          <p:cNvPr id="35" name="Straight Connector 34">
            <a:extLst>
              <a:ext uri="{FF2B5EF4-FFF2-40B4-BE49-F238E27FC236}">
                <a16:creationId xmlns:a16="http://schemas.microsoft.com/office/drawing/2014/main" id="{6EAD9C43-42E0-4C60-9B31-E97919D40F91}"/>
              </a:ext>
            </a:extLst>
          </p:cNvPr>
          <p:cNvCxnSpPr>
            <a:cxnSpLocks/>
          </p:cNvCxnSpPr>
          <p:nvPr/>
        </p:nvCxnSpPr>
        <p:spPr>
          <a:xfrm>
            <a:off x="10570280" y="5448146"/>
            <a:ext cx="1621720"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Freeform: Shape 40">
            <a:extLst>
              <a:ext uri="{FF2B5EF4-FFF2-40B4-BE49-F238E27FC236}">
                <a16:creationId xmlns:a16="http://schemas.microsoft.com/office/drawing/2014/main" id="{ABB70DA1-5536-4137-B4F8-0FECD7B67006}"/>
              </a:ext>
            </a:extLst>
          </p:cNvPr>
          <p:cNvSpPr/>
          <p:nvPr/>
        </p:nvSpPr>
        <p:spPr>
          <a:xfrm>
            <a:off x="9026272" y="3179819"/>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2" name="TextBox 41">
            <a:extLst>
              <a:ext uri="{FF2B5EF4-FFF2-40B4-BE49-F238E27FC236}">
                <a16:creationId xmlns:a16="http://schemas.microsoft.com/office/drawing/2014/main" id="{03A6E33A-0D8B-4864-8B25-570AC992EAFE}"/>
              </a:ext>
            </a:extLst>
          </p:cNvPr>
          <p:cNvSpPr txBox="1"/>
          <p:nvPr/>
        </p:nvSpPr>
        <p:spPr>
          <a:xfrm>
            <a:off x="10400003" y="3385820"/>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grpSp>
        <p:nvGrpSpPr>
          <p:cNvPr id="77" name="Group 76">
            <a:extLst>
              <a:ext uri="{FF2B5EF4-FFF2-40B4-BE49-F238E27FC236}">
                <a16:creationId xmlns:a16="http://schemas.microsoft.com/office/drawing/2014/main" id="{EAB3EC67-84EE-4B2D-821E-7F0DE4CB3025}"/>
              </a:ext>
            </a:extLst>
          </p:cNvPr>
          <p:cNvGrpSpPr/>
          <p:nvPr/>
        </p:nvGrpSpPr>
        <p:grpSpPr>
          <a:xfrm>
            <a:off x="10992559" y="4209053"/>
            <a:ext cx="1028455" cy="280529"/>
            <a:chOff x="10992559" y="4209053"/>
            <a:chExt cx="1028455" cy="280529"/>
          </a:xfrm>
        </p:grpSpPr>
        <p:sp>
          <p:nvSpPr>
            <p:cNvPr id="70" name="Rectangle 69">
              <a:extLst>
                <a:ext uri="{FF2B5EF4-FFF2-40B4-BE49-F238E27FC236}">
                  <a16:creationId xmlns:a16="http://schemas.microsoft.com/office/drawing/2014/main" id="{BAA2DCF1-3105-4C47-B016-6DBD53E36D1D}"/>
                </a:ext>
              </a:extLst>
            </p:cNvPr>
            <p:cNvSpPr/>
            <p:nvPr/>
          </p:nvSpPr>
          <p:spPr>
            <a:xfrm>
              <a:off x="10992559" y="4209053"/>
              <a:ext cx="1028455" cy="2805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Star: 5 Points 70">
              <a:extLst>
                <a:ext uri="{FF2B5EF4-FFF2-40B4-BE49-F238E27FC236}">
                  <a16:creationId xmlns:a16="http://schemas.microsoft.com/office/drawing/2014/main" id="{5583DCA8-983E-4B62-A6AF-176EEB0E13AD}"/>
                </a:ext>
              </a:extLst>
            </p:cNvPr>
            <p:cNvSpPr/>
            <p:nvPr/>
          </p:nvSpPr>
          <p:spPr>
            <a:xfrm>
              <a:off x="11132063" y="4286583"/>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tar: 5 Points 71">
              <a:extLst>
                <a:ext uri="{FF2B5EF4-FFF2-40B4-BE49-F238E27FC236}">
                  <a16:creationId xmlns:a16="http://schemas.microsoft.com/office/drawing/2014/main" id="{3E3E6CFA-7F6D-4F45-82EC-C6EDEADA16E4}"/>
                </a:ext>
              </a:extLst>
            </p:cNvPr>
            <p:cNvSpPr/>
            <p:nvPr/>
          </p:nvSpPr>
          <p:spPr>
            <a:xfrm>
              <a:off x="11288057" y="4286583"/>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Star: 5 Points 72">
              <a:extLst>
                <a:ext uri="{FF2B5EF4-FFF2-40B4-BE49-F238E27FC236}">
                  <a16:creationId xmlns:a16="http://schemas.microsoft.com/office/drawing/2014/main" id="{5DBE33D9-BA0A-4AAA-9042-E821AF70D2CD}"/>
                </a:ext>
              </a:extLst>
            </p:cNvPr>
            <p:cNvSpPr/>
            <p:nvPr/>
          </p:nvSpPr>
          <p:spPr>
            <a:xfrm>
              <a:off x="11444051" y="4286583"/>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Star: 5 Points 73">
              <a:extLst>
                <a:ext uri="{FF2B5EF4-FFF2-40B4-BE49-F238E27FC236}">
                  <a16:creationId xmlns:a16="http://schemas.microsoft.com/office/drawing/2014/main" id="{D0DBAA73-E467-42D7-ACAD-7D533DD04766}"/>
                </a:ext>
              </a:extLst>
            </p:cNvPr>
            <p:cNvSpPr/>
            <p:nvPr/>
          </p:nvSpPr>
          <p:spPr>
            <a:xfrm>
              <a:off x="11600045" y="4286583"/>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tar: 5 Points 74">
              <a:extLst>
                <a:ext uri="{FF2B5EF4-FFF2-40B4-BE49-F238E27FC236}">
                  <a16:creationId xmlns:a16="http://schemas.microsoft.com/office/drawing/2014/main" id="{43AF8F7C-1873-404A-96E8-D81D49C407DF}"/>
                </a:ext>
              </a:extLst>
            </p:cNvPr>
            <p:cNvSpPr/>
            <p:nvPr/>
          </p:nvSpPr>
          <p:spPr>
            <a:xfrm>
              <a:off x="11756039" y="4286583"/>
              <a:ext cx="125470" cy="12547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Picture Placeholder 7">
            <a:extLst>
              <a:ext uri="{FF2B5EF4-FFF2-40B4-BE49-F238E27FC236}">
                <a16:creationId xmlns:a16="http://schemas.microsoft.com/office/drawing/2014/main" id="{2EC7F9F7-D07F-4A7C-9A9D-8A5AAFFFFB3F}"/>
              </a:ext>
            </a:extLst>
          </p:cNvPr>
          <p:cNvSpPr>
            <a:spLocks noGrp="1"/>
          </p:cNvSpPr>
          <p:nvPr>
            <p:ph type="pic" sz="quarter" idx="23"/>
          </p:nvPr>
        </p:nvSpPr>
        <p:spPr/>
      </p:sp>
      <p:sp>
        <p:nvSpPr>
          <p:cNvPr id="10" name="Picture Placeholder 9">
            <a:extLst>
              <a:ext uri="{FF2B5EF4-FFF2-40B4-BE49-F238E27FC236}">
                <a16:creationId xmlns:a16="http://schemas.microsoft.com/office/drawing/2014/main" id="{0E5BBBCA-8CCA-4DC8-A218-1D5A89B86945}"/>
              </a:ext>
            </a:extLst>
          </p:cNvPr>
          <p:cNvSpPr>
            <a:spLocks noGrp="1"/>
          </p:cNvSpPr>
          <p:nvPr>
            <p:ph type="pic" sz="quarter" idx="24"/>
          </p:nvPr>
        </p:nvSpPr>
        <p:spPr/>
      </p:sp>
    </p:spTree>
    <p:extLst>
      <p:ext uri="{BB962C8B-B14F-4D97-AF65-F5344CB8AC3E}">
        <p14:creationId xmlns:p14="http://schemas.microsoft.com/office/powerpoint/2010/main" val="9747470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01630F6-D6AD-4C40-BD61-D33CB3E7E1E9}"/>
              </a:ext>
            </a:extLst>
          </p:cNvPr>
          <p:cNvSpPr>
            <a:spLocks noGrp="1"/>
          </p:cNvSpPr>
          <p:nvPr>
            <p:ph type="pic" sz="quarter" idx="24"/>
          </p:nvPr>
        </p:nvSpPr>
        <p:spPr/>
      </p:sp>
      <p:sp>
        <p:nvSpPr>
          <p:cNvPr id="31" name="Rectangle 30">
            <a:extLst>
              <a:ext uri="{FF2B5EF4-FFF2-40B4-BE49-F238E27FC236}">
                <a16:creationId xmlns:a16="http://schemas.microsoft.com/office/drawing/2014/main" id="{1C0C43D9-E983-4AF9-9A20-913575C112AB}"/>
              </a:ext>
            </a:extLst>
          </p:cNvPr>
          <p:cNvSpPr/>
          <p:nvPr/>
        </p:nvSpPr>
        <p:spPr>
          <a:xfrm>
            <a:off x="0" y="0"/>
            <a:ext cx="12192000" cy="3105504"/>
          </a:xfrm>
          <a:prstGeom prst="rect">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7F2D997-9CEC-4A3E-983D-01E912A64799}"/>
              </a:ext>
            </a:extLst>
          </p:cNvPr>
          <p:cNvSpPr txBox="1"/>
          <p:nvPr/>
        </p:nvSpPr>
        <p:spPr>
          <a:xfrm>
            <a:off x="319316" y="265752"/>
            <a:ext cx="333746" cy="246221"/>
          </a:xfrm>
          <a:prstGeom prst="rect">
            <a:avLst/>
          </a:prstGeom>
          <a:noFill/>
        </p:spPr>
        <p:txBody>
          <a:bodyPr wrap="none" rtlCol="0">
            <a:spAutoFit/>
          </a:bodyPr>
          <a:lstStyle/>
          <a:p>
            <a:r>
              <a:rPr lang="en-US" sz="1000" b="1">
                <a:solidFill>
                  <a:schemeClr val="bg1"/>
                </a:solidFill>
                <a:latin typeface="+mj-lt"/>
              </a:rPr>
              <a:t>29</a:t>
            </a:r>
          </a:p>
        </p:txBody>
      </p:sp>
      <p:sp>
        <p:nvSpPr>
          <p:cNvPr id="5" name="TextBox 4">
            <a:extLst>
              <a:ext uri="{FF2B5EF4-FFF2-40B4-BE49-F238E27FC236}">
                <a16:creationId xmlns:a16="http://schemas.microsoft.com/office/drawing/2014/main" id="{D0918B2B-E266-4EE6-BFE0-7A5293288FD7}"/>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bg1"/>
                </a:solidFill>
                <a:latin typeface="+mj-lt"/>
              </a:rPr>
              <a:t>Fashion Style</a:t>
            </a:r>
          </a:p>
        </p:txBody>
      </p:sp>
      <p:sp>
        <p:nvSpPr>
          <p:cNvPr id="8" name="Rectangle 7">
            <a:extLst>
              <a:ext uri="{FF2B5EF4-FFF2-40B4-BE49-F238E27FC236}">
                <a16:creationId xmlns:a16="http://schemas.microsoft.com/office/drawing/2014/main" id="{B3408091-DDB0-41F0-A11E-DD3409C14233}"/>
              </a:ext>
            </a:extLst>
          </p:cNvPr>
          <p:cNvSpPr/>
          <p:nvPr/>
        </p:nvSpPr>
        <p:spPr>
          <a:xfrm>
            <a:off x="1296398" y="1047257"/>
            <a:ext cx="682559"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FED1316-1005-4303-B10D-F1362F18F133}"/>
              </a:ext>
            </a:extLst>
          </p:cNvPr>
          <p:cNvSpPr txBox="1"/>
          <p:nvPr/>
        </p:nvSpPr>
        <p:spPr>
          <a:xfrm>
            <a:off x="1635864" y="1323306"/>
            <a:ext cx="2850799" cy="461665"/>
          </a:xfrm>
          <a:prstGeom prst="rect">
            <a:avLst/>
          </a:prstGeom>
          <a:noFill/>
        </p:spPr>
        <p:txBody>
          <a:bodyPr wrap="square" rtlCol="0">
            <a:spAutoFit/>
          </a:bodyPr>
          <a:lstStyle/>
          <a:p>
            <a:r>
              <a:rPr lang="en-US" sz="2400" b="1" spc="300">
                <a:solidFill>
                  <a:schemeClr val="bg1"/>
                </a:solidFill>
                <a:latin typeface="+mj-lt"/>
              </a:rPr>
              <a:t>Contact Us</a:t>
            </a:r>
            <a:endParaRPr lang="en-US" sz="2400" b="1" spc="300" dirty="0">
              <a:solidFill>
                <a:schemeClr val="bg1"/>
              </a:solidFill>
              <a:latin typeface="+mj-lt"/>
            </a:endParaRPr>
          </a:p>
        </p:txBody>
      </p:sp>
      <p:sp>
        <p:nvSpPr>
          <p:cNvPr id="21" name="Rectangle 20">
            <a:extLst>
              <a:ext uri="{FF2B5EF4-FFF2-40B4-BE49-F238E27FC236}">
                <a16:creationId xmlns:a16="http://schemas.microsoft.com/office/drawing/2014/main" id="{1650B546-B1A3-4F18-AFC4-719CE6911790}"/>
              </a:ext>
            </a:extLst>
          </p:cNvPr>
          <p:cNvSpPr/>
          <p:nvPr/>
        </p:nvSpPr>
        <p:spPr>
          <a:xfrm>
            <a:off x="4823320" y="1481958"/>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TextBox 21">
            <a:extLst>
              <a:ext uri="{FF2B5EF4-FFF2-40B4-BE49-F238E27FC236}">
                <a16:creationId xmlns:a16="http://schemas.microsoft.com/office/drawing/2014/main" id="{548E41F8-06B3-4862-8833-CFB1BB5F5D73}"/>
              </a:ext>
            </a:extLst>
          </p:cNvPr>
          <p:cNvSpPr txBox="1"/>
          <p:nvPr/>
        </p:nvSpPr>
        <p:spPr>
          <a:xfrm>
            <a:off x="5311874" y="1438205"/>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23" name="TextBox 22">
            <a:extLst>
              <a:ext uri="{FF2B5EF4-FFF2-40B4-BE49-F238E27FC236}">
                <a16:creationId xmlns:a16="http://schemas.microsoft.com/office/drawing/2014/main" id="{DDF16315-EE66-4A8E-A982-631915DFCCFA}"/>
              </a:ext>
            </a:extLst>
          </p:cNvPr>
          <p:cNvSpPr txBox="1"/>
          <p:nvPr/>
        </p:nvSpPr>
        <p:spPr>
          <a:xfrm>
            <a:off x="5311874" y="1130428"/>
            <a:ext cx="1356462" cy="307777"/>
          </a:xfrm>
          <a:prstGeom prst="rect">
            <a:avLst/>
          </a:prstGeom>
          <a:noFill/>
        </p:spPr>
        <p:txBody>
          <a:bodyPr wrap="none" rtlCol="0">
            <a:spAutoFit/>
          </a:bodyPr>
          <a:lstStyle/>
          <a:p>
            <a:r>
              <a:rPr lang="en-US" sz="1400" b="1">
                <a:solidFill>
                  <a:schemeClr val="bg1"/>
                </a:solidFill>
                <a:latin typeface="+mj-lt"/>
              </a:rPr>
              <a:t>Address One</a:t>
            </a:r>
          </a:p>
        </p:txBody>
      </p:sp>
      <p:sp>
        <p:nvSpPr>
          <p:cNvPr id="24" name="Rectangle 23">
            <a:extLst>
              <a:ext uri="{FF2B5EF4-FFF2-40B4-BE49-F238E27FC236}">
                <a16:creationId xmlns:a16="http://schemas.microsoft.com/office/drawing/2014/main" id="{38402CDD-8DCA-47F4-A6F4-8B7A194F39ED}"/>
              </a:ext>
            </a:extLst>
          </p:cNvPr>
          <p:cNvSpPr/>
          <p:nvPr/>
        </p:nvSpPr>
        <p:spPr>
          <a:xfrm>
            <a:off x="8275131" y="1481958"/>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TextBox 24">
            <a:extLst>
              <a:ext uri="{FF2B5EF4-FFF2-40B4-BE49-F238E27FC236}">
                <a16:creationId xmlns:a16="http://schemas.microsoft.com/office/drawing/2014/main" id="{23415158-A795-4612-8502-914823CD16F9}"/>
              </a:ext>
            </a:extLst>
          </p:cNvPr>
          <p:cNvSpPr txBox="1"/>
          <p:nvPr/>
        </p:nvSpPr>
        <p:spPr>
          <a:xfrm>
            <a:off x="8763685" y="1438205"/>
            <a:ext cx="2339745"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a:t>
            </a:r>
            <a:r>
              <a:rPr lang="en-US" sz="1050">
                <a:solidFill>
                  <a:schemeClr val="bg1"/>
                </a:solidFill>
              </a:rPr>
              <a:t> </a:t>
            </a:r>
            <a:r>
              <a:rPr lang="en-US" sz="1050" b="0" i="0">
                <a:solidFill>
                  <a:schemeClr val="bg1"/>
                </a:solidFill>
                <a:effectLst/>
              </a:rPr>
              <a:t>eiusmod </a:t>
            </a:r>
            <a:endParaRPr lang="en-US" sz="1050">
              <a:solidFill>
                <a:schemeClr val="bg1"/>
              </a:solidFill>
            </a:endParaRPr>
          </a:p>
        </p:txBody>
      </p:sp>
      <p:sp>
        <p:nvSpPr>
          <p:cNvPr id="26" name="TextBox 25">
            <a:extLst>
              <a:ext uri="{FF2B5EF4-FFF2-40B4-BE49-F238E27FC236}">
                <a16:creationId xmlns:a16="http://schemas.microsoft.com/office/drawing/2014/main" id="{6CA01016-CDBF-475F-88CE-77E860CE06C9}"/>
              </a:ext>
            </a:extLst>
          </p:cNvPr>
          <p:cNvSpPr txBox="1"/>
          <p:nvPr/>
        </p:nvSpPr>
        <p:spPr>
          <a:xfrm>
            <a:off x="8763685" y="1130428"/>
            <a:ext cx="1454244" cy="307777"/>
          </a:xfrm>
          <a:prstGeom prst="rect">
            <a:avLst/>
          </a:prstGeom>
          <a:noFill/>
        </p:spPr>
        <p:txBody>
          <a:bodyPr wrap="none" rtlCol="0">
            <a:spAutoFit/>
          </a:bodyPr>
          <a:lstStyle/>
          <a:p>
            <a:r>
              <a:rPr lang="en-US" sz="1400" b="1">
                <a:solidFill>
                  <a:schemeClr val="bg1"/>
                </a:solidFill>
                <a:latin typeface="+mj-lt"/>
              </a:rPr>
              <a:t>Second Office</a:t>
            </a:r>
          </a:p>
        </p:txBody>
      </p:sp>
      <p:sp>
        <p:nvSpPr>
          <p:cNvPr id="32" name="TextBox 31">
            <a:extLst>
              <a:ext uri="{FF2B5EF4-FFF2-40B4-BE49-F238E27FC236}">
                <a16:creationId xmlns:a16="http://schemas.microsoft.com/office/drawing/2014/main" id="{3236AF86-2BA9-41B4-8040-1AC0799AA61F}"/>
              </a:ext>
            </a:extLst>
          </p:cNvPr>
          <p:cNvSpPr txBox="1"/>
          <p:nvPr/>
        </p:nvSpPr>
        <p:spPr>
          <a:xfrm>
            <a:off x="8763685" y="4464911"/>
            <a:ext cx="2131715" cy="1033681"/>
          </a:xfrm>
          <a:prstGeom prst="rect">
            <a:avLst/>
          </a:prstGeom>
          <a:noFill/>
        </p:spPr>
        <p:txBody>
          <a:bodyPr wrap="square">
            <a:spAutoFit/>
          </a:bodyPr>
          <a:lstStyle/>
          <a:p>
            <a:pPr algn="just">
              <a:lnSpc>
                <a:spcPct val="150000"/>
              </a:lnSpc>
            </a:pPr>
            <a:r>
              <a:rPr lang="en-US" sz="1050" b="0" i="0" dirty="0">
                <a:solidFill>
                  <a:schemeClr val="tx1">
                    <a:lumMod val="50000"/>
                    <a:lumOff val="50000"/>
                  </a:schemeClr>
                </a:solidFill>
                <a:effectLst/>
              </a:rPr>
              <a:t>Lorem ipsum dolor sit </a:t>
            </a:r>
            <a:r>
              <a:rPr lang="en-US" sz="1050" b="0" i="0" dirty="0" err="1">
                <a:solidFill>
                  <a:schemeClr val="tx1">
                    <a:lumMod val="50000"/>
                    <a:lumOff val="50000"/>
                  </a:schemeClr>
                </a:solidFill>
                <a:effectLst/>
              </a:rPr>
              <a:t>amet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consectetur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adipiscing</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elit</a:t>
            </a:r>
            <a:r>
              <a:rPr lang="en-US" sz="1050" b="0" i="0" dirty="0">
                <a:solidFill>
                  <a:schemeClr val="tx1">
                    <a:lumMod val="50000"/>
                    <a:lumOff val="50000"/>
                  </a:schemeClr>
                </a:solidFill>
                <a:effectLst/>
              </a:rPr>
              <a:t>, sed do </a:t>
            </a:r>
            <a:r>
              <a:rPr lang="en-US" sz="1050" b="0" i="0" dirty="0" err="1">
                <a:solidFill>
                  <a:schemeClr val="tx1">
                    <a:lumMod val="50000"/>
                    <a:lumOff val="50000"/>
                  </a:schemeClr>
                </a:solidFill>
                <a:effectLst/>
              </a:rPr>
              <a:t>eiusmod</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tempor</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incididunt</a:t>
            </a:r>
            <a:r>
              <a:rPr lang="en-US" sz="1050" b="0" i="0" dirty="0">
                <a:solidFill>
                  <a:schemeClr val="tx1">
                    <a:lumMod val="50000"/>
                    <a:lumOff val="50000"/>
                  </a:schemeClr>
                </a:solidFill>
                <a:effectLst/>
              </a:rPr>
              <a:t> </a:t>
            </a:r>
            <a:r>
              <a:rPr lang="en-US" sz="1050" b="0" i="0" dirty="0" err="1">
                <a:solidFill>
                  <a:schemeClr val="tx1">
                    <a:lumMod val="50000"/>
                    <a:lumOff val="50000"/>
                  </a:schemeClr>
                </a:solidFill>
                <a:effectLst/>
              </a:rPr>
              <a:t>ut</a:t>
            </a:r>
            <a:r>
              <a:rPr lang="en-US" sz="1050" b="0" i="0" dirty="0">
                <a:solidFill>
                  <a:schemeClr val="tx1">
                    <a:lumMod val="50000"/>
                    <a:lumOff val="50000"/>
                  </a:schemeClr>
                </a:solidFill>
                <a:effectLst/>
              </a:rPr>
              <a:t> labore et</a:t>
            </a:r>
            <a:endParaRPr lang="en-US" sz="1050" dirty="0">
              <a:solidFill>
                <a:schemeClr val="tx1">
                  <a:lumMod val="50000"/>
                  <a:lumOff val="50000"/>
                </a:schemeClr>
              </a:solidFill>
            </a:endParaRPr>
          </a:p>
        </p:txBody>
      </p:sp>
      <p:sp>
        <p:nvSpPr>
          <p:cNvPr id="33" name="Freeform: Shape 32">
            <a:extLst>
              <a:ext uri="{FF2B5EF4-FFF2-40B4-BE49-F238E27FC236}">
                <a16:creationId xmlns:a16="http://schemas.microsoft.com/office/drawing/2014/main" id="{DE231706-7739-47DE-BE58-68A4FEADCED0}"/>
              </a:ext>
            </a:extLst>
          </p:cNvPr>
          <p:cNvSpPr/>
          <p:nvPr/>
        </p:nvSpPr>
        <p:spPr>
          <a:xfrm>
            <a:off x="1198296" y="5171577"/>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04366667-51EB-4C95-AAD6-B9A7913AD857}"/>
              </a:ext>
            </a:extLst>
          </p:cNvPr>
          <p:cNvSpPr txBox="1"/>
          <p:nvPr/>
        </p:nvSpPr>
        <p:spPr>
          <a:xfrm>
            <a:off x="2113136" y="5377578"/>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sp>
        <p:nvSpPr>
          <p:cNvPr id="3" name="Picture Placeholder 2">
            <a:extLst>
              <a:ext uri="{FF2B5EF4-FFF2-40B4-BE49-F238E27FC236}">
                <a16:creationId xmlns:a16="http://schemas.microsoft.com/office/drawing/2014/main" id="{43C1331B-58E8-45FF-A31D-09D85F0C0920}"/>
              </a:ext>
            </a:extLst>
          </p:cNvPr>
          <p:cNvSpPr>
            <a:spLocks noGrp="1"/>
          </p:cNvSpPr>
          <p:nvPr>
            <p:ph type="pic" sz="quarter" idx="23"/>
          </p:nvPr>
        </p:nvSpPr>
        <p:spPr/>
      </p:sp>
    </p:spTree>
    <p:extLst>
      <p:ext uri="{BB962C8B-B14F-4D97-AF65-F5344CB8AC3E}">
        <p14:creationId xmlns:p14="http://schemas.microsoft.com/office/powerpoint/2010/main" val="1952424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F7175CB-0ED4-4415-9C94-C9525CBA2453}"/>
              </a:ext>
            </a:extLst>
          </p:cNvPr>
          <p:cNvSpPr>
            <a:spLocks noGrp="1"/>
          </p:cNvSpPr>
          <p:nvPr>
            <p:ph type="pic" sz="quarter" idx="10"/>
          </p:nvPr>
        </p:nvSpPr>
        <p:spPr/>
      </p:sp>
      <p:sp>
        <p:nvSpPr>
          <p:cNvPr id="14" name="Rectangle 13">
            <a:extLst>
              <a:ext uri="{FF2B5EF4-FFF2-40B4-BE49-F238E27FC236}">
                <a16:creationId xmlns:a16="http://schemas.microsoft.com/office/drawing/2014/main" id="{B60E1C47-1F42-4E62-A314-895109AAB02F}"/>
              </a:ext>
            </a:extLst>
          </p:cNvPr>
          <p:cNvSpPr/>
          <p:nvPr/>
        </p:nvSpPr>
        <p:spPr>
          <a:xfrm>
            <a:off x="8336229" y="4420013"/>
            <a:ext cx="3855771" cy="24379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B722612-1AF1-4AA3-903D-609DBEAD5C79}"/>
              </a:ext>
            </a:extLst>
          </p:cNvPr>
          <p:cNvSpPr txBox="1"/>
          <p:nvPr/>
        </p:nvSpPr>
        <p:spPr>
          <a:xfrm>
            <a:off x="319316" y="265752"/>
            <a:ext cx="344966" cy="246221"/>
          </a:xfrm>
          <a:prstGeom prst="rect">
            <a:avLst/>
          </a:prstGeom>
          <a:noFill/>
        </p:spPr>
        <p:txBody>
          <a:bodyPr wrap="none" rtlCol="0">
            <a:spAutoFit/>
          </a:bodyPr>
          <a:lstStyle/>
          <a:p>
            <a:r>
              <a:rPr lang="en-US" sz="1000" b="1">
                <a:solidFill>
                  <a:schemeClr val="tx1">
                    <a:lumMod val="85000"/>
                    <a:lumOff val="15000"/>
                  </a:schemeClr>
                </a:solidFill>
                <a:latin typeface="+mj-lt"/>
              </a:rPr>
              <a:t>03</a:t>
            </a:r>
          </a:p>
        </p:txBody>
      </p:sp>
      <p:sp>
        <p:nvSpPr>
          <p:cNvPr id="3" name="TextBox 2">
            <a:extLst>
              <a:ext uri="{FF2B5EF4-FFF2-40B4-BE49-F238E27FC236}">
                <a16:creationId xmlns:a16="http://schemas.microsoft.com/office/drawing/2014/main" id="{45AA7758-1BDC-4ABB-BE8C-B6A49D641778}"/>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B264BFA7-F75D-4BB4-9C93-A4F3A13FF5F7}"/>
              </a:ext>
            </a:extLst>
          </p:cNvPr>
          <p:cNvSpPr/>
          <p:nvPr/>
        </p:nvSpPr>
        <p:spPr>
          <a:xfrm>
            <a:off x="1672021" y="1225636"/>
            <a:ext cx="754743"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6557090-8E6D-460C-AA22-D3E9E687F277}"/>
              </a:ext>
            </a:extLst>
          </p:cNvPr>
          <p:cNvSpPr txBox="1"/>
          <p:nvPr/>
        </p:nvSpPr>
        <p:spPr>
          <a:xfrm>
            <a:off x="2011487" y="1501685"/>
            <a:ext cx="2726063" cy="461665"/>
          </a:xfrm>
          <a:prstGeom prst="rect">
            <a:avLst/>
          </a:prstGeom>
          <a:noFill/>
        </p:spPr>
        <p:txBody>
          <a:bodyPr wrap="square" rtlCol="0">
            <a:spAutoFit/>
          </a:bodyPr>
          <a:lstStyle/>
          <a:p>
            <a:r>
              <a:rPr lang="en-US" sz="2400" b="1" spc="300">
                <a:solidFill>
                  <a:schemeClr val="tx1">
                    <a:lumMod val="85000"/>
                    <a:lumOff val="15000"/>
                  </a:schemeClr>
                </a:solidFill>
                <a:latin typeface="+mj-lt"/>
              </a:rPr>
              <a:t>About Us</a:t>
            </a:r>
          </a:p>
        </p:txBody>
      </p:sp>
      <p:sp>
        <p:nvSpPr>
          <p:cNvPr id="7" name="TextBox 6">
            <a:extLst>
              <a:ext uri="{FF2B5EF4-FFF2-40B4-BE49-F238E27FC236}">
                <a16:creationId xmlns:a16="http://schemas.microsoft.com/office/drawing/2014/main" id="{310B1669-62F0-402E-A09D-C420BDDEAC2A}"/>
              </a:ext>
            </a:extLst>
          </p:cNvPr>
          <p:cNvSpPr txBox="1"/>
          <p:nvPr/>
        </p:nvSpPr>
        <p:spPr>
          <a:xfrm>
            <a:off x="5225142" y="1336992"/>
            <a:ext cx="5229341"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 magna aliqua. Ut enim ad minim veniam, quis nostrud exercitation ullamco laboris nisi ut aliquip</a:t>
            </a:r>
            <a:endParaRPr lang="en-US" sz="1050">
              <a:solidFill>
                <a:schemeClr val="tx1">
                  <a:lumMod val="50000"/>
                  <a:lumOff val="50000"/>
                </a:schemeClr>
              </a:solidFill>
            </a:endParaRPr>
          </a:p>
        </p:txBody>
      </p:sp>
      <p:sp>
        <p:nvSpPr>
          <p:cNvPr id="17" name="Freeform: Shape 16">
            <a:extLst>
              <a:ext uri="{FF2B5EF4-FFF2-40B4-BE49-F238E27FC236}">
                <a16:creationId xmlns:a16="http://schemas.microsoft.com/office/drawing/2014/main" id="{8DE0A1D2-2A71-463E-B4B7-153D502D86E3}"/>
              </a:ext>
            </a:extLst>
          </p:cNvPr>
          <p:cNvSpPr/>
          <p:nvPr/>
        </p:nvSpPr>
        <p:spPr>
          <a:xfrm>
            <a:off x="1154753" y="498870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TextBox 17">
            <a:extLst>
              <a:ext uri="{FF2B5EF4-FFF2-40B4-BE49-F238E27FC236}">
                <a16:creationId xmlns:a16="http://schemas.microsoft.com/office/drawing/2014/main" id="{01994DD6-7DD2-4341-83A3-E8833B54CABA}"/>
              </a:ext>
            </a:extLst>
          </p:cNvPr>
          <p:cNvSpPr txBox="1"/>
          <p:nvPr/>
        </p:nvSpPr>
        <p:spPr>
          <a:xfrm>
            <a:off x="2514664" y="5194709"/>
            <a:ext cx="791109" cy="230832"/>
          </a:xfrm>
          <a:prstGeom prst="rect">
            <a:avLst/>
          </a:prstGeom>
          <a:noFill/>
        </p:spPr>
        <p:txBody>
          <a:bodyPr wrap="square" rtlCol="0">
            <a:spAutoFit/>
          </a:bodyPr>
          <a:lstStyle/>
          <a:p>
            <a:pPr algn="ctr"/>
            <a:r>
              <a:rPr lang="en-US" sz="900">
                <a:solidFill>
                  <a:schemeClr val="tx1">
                    <a:lumMod val="50000"/>
                    <a:lumOff val="50000"/>
                  </a:schemeClr>
                </a:solidFill>
                <a:latin typeface="+mj-lt"/>
              </a:rPr>
              <a:t>Modern </a:t>
            </a:r>
          </a:p>
        </p:txBody>
      </p:sp>
      <p:cxnSp>
        <p:nvCxnSpPr>
          <p:cNvPr id="25" name="Straight Connector 24">
            <a:extLst>
              <a:ext uri="{FF2B5EF4-FFF2-40B4-BE49-F238E27FC236}">
                <a16:creationId xmlns:a16="http://schemas.microsoft.com/office/drawing/2014/main" id="{86B01458-5A48-4E4B-878B-F13B029C273B}"/>
              </a:ext>
            </a:extLst>
          </p:cNvPr>
          <p:cNvCxnSpPr>
            <a:cxnSpLocks/>
          </p:cNvCxnSpPr>
          <p:nvPr/>
        </p:nvCxnSpPr>
        <p:spPr>
          <a:xfrm>
            <a:off x="4299319" y="5312126"/>
            <a:ext cx="1645781"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B61AE84E-2DB4-4BFF-8416-F5A8B92200A8}"/>
              </a:ext>
            </a:extLst>
          </p:cNvPr>
          <p:cNvSpPr/>
          <p:nvPr/>
        </p:nvSpPr>
        <p:spPr>
          <a:xfrm flipH="1">
            <a:off x="3219078" y="3443728"/>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68FF9959-14E2-4241-9230-39F5F881DFE0}"/>
              </a:ext>
            </a:extLst>
          </p:cNvPr>
          <p:cNvSpPr txBox="1"/>
          <p:nvPr/>
        </p:nvSpPr>
        <p:spPr>
          <a:xfrm>
            <a:off x="3286251" y="3508190"/>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29" name="Isosceles Triangle 28">
            <a:extLst>
              <a:ext uri="{FF2B5EF4-FFF2-40B4-BE49-F238E27FC236}">
                <a16:creationId xmlns:a16="http://schemas.microsoft.com/office/drawing/2014/main" id="{E0A3F1D5-420B-4091-9857-BF566E070E2D}"/>
              </a:ext>
            </a:extLst>
          </p:cNvPr>
          <p:cNvSpPr/>
          <p:nvPr/>
        </p:nvSpPr>
        <p:spPr>
          <a:xfrm rot="5400000">
            <a:off x="4074572" y="3562545"/>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EC983C15-7457-4E9C-B8B7-E3E4112394C2}"/>
              </a:ext>
            </a:extLst>
          </p:cNvPr>
          <p:cNvSpPr>
            <a:spLocks noGrp="1"/>
          </p:cNvSpPr>
          <p:nvPr>
            <p:ph type="pic" sz="quarter" idx="11"/>
          </p:nvPr>
        </p:nvSpPr>
        <p:spPr/>
      </p:sp>
    </p:spTree>
    <p:extLst>
      <p:ext uri="{BB962C8B-B14F-4D97-AF65-F5344CB8AC3E}">
        <p14:creationId xmlns:p14="http://schemas.microsoft.com/office/powerpoint/2010/main" val="1901538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4AEB43C-AE28-486D-9A28-543A27908C77}"/>
              </a:ext>
            </a:extLst>
          </p:cNvPr>
          <p:cNvSpPr>
            <a:spLocks noGrp="1"/>
          </p:cNvSpPr>
          <p:nvPr>
            <p:ph type="pic" sz="quarter" idx="10"/>
          </p:nvPr>
        </p:nvSpPr>
        <p:spPr/>
      </p:sp>
      <p:sp>
        <p:nvSpPr>
          <p:cNvPr id="100" name="Freeform: Shape 99">
            <a:extLst>
              <a:ext uri="{FF2B5EF4-FFF2-40B4-BE49-F238E27FC236}">
                <a16:creationId xmlns:a16="http://schemas.microsoft.com/office/drawing/2014/main" id="{E3D7794C-813D-4C8B-9E34-7437223B7FC2}"/>
              </a:ext>
            </a:extLst>
          </p:cNvPr>
          <p:cNvSpPr/>
          <p:nvPr/>
        </p:nvSpPr>
        <p:spPr>
          <a:xfrm>
            <a:off x="8515646" y="0"/>
            <a:ext cx="3676354" cy="6858000"/>
          </a:xfrm>
          <a:custGeom>
            <a:avLst/>
            <a:gdLst>
              <a:gd name="connsiteX0" fmla="*/ 0 w 3676354"/>
              <a:gd name="connsiteY0" fmla="*/ 0 h 6858000"/>
              <a:gd name="connsiteX1" fmla="*/ 3676354 w 3676354"/>
              <a:gd name="connsiteY1" fmla="*/ 0 h 6858000"/>
              <a:gd name="connsiteX2" fmla="*/ 3676354 w 3676354"/>
              <a:gd name="connsiteY2" fmla="*/ 6858000 h 6858000"/>
              <a:gd name="connsiteX3" fmla="*/ 0 w 3676354"/>
              <a:gd name="connsiteY3" fmla="*/ 6858000 h 6858000"/>
              <a:gd name="connsiteX4" fmla="*/ 0 w 3676354"/>
              <a:gd name="connsiteY4" fmla="*/ 5631544 h 6858000"/>
              <a:gd name="connsiteX5" fmla="*/ 1821826 w 3676354"/>
              <a:gd name="connsiteY5" fmla="*/ 5631544 h 6858000"/>
              <a:gd name="connsiteX6" fmla="*/ 1821826 w 3676354"/>
              <a:gd name="connsiteY6" fmla="*/ 1226458 h 6858000"/>
              <a:gd name="connsiteX7" fmla="*/ 0 w 3676354"/>
              <a:gd name="connsiteY7" fmla="*/ 122645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76354" h="6858000">
                <a:moveTo>
                  <a:pt x="0" y="0"/>
                </a:moveTo>
                <a:lnTo>
                  <a:pt x="3676354" y="0"/>
                </a:lnTo>
                <a:lnTo>
                  <a:pt x="3676354" y="6858000"/>
                </a:lnTo>
                <a:lnTo>
                  <a:pt x="0" y="6858000"/>
                </a:lnTo>
                <a:lnTo>
                  <a:pt x="0" y="5631544"/>
                </a:lnTo>
                <a:lnTo>
                  <a:pt x="1821826" y="5631544"/>
                </a:lnTo>
                <a:lnTo>
                  <a:pt x="1821826" y="1226458"/>
                </a:lnTo>
                <a:lnTo>
                  <a:pt x="0" y="122645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Rectangle 53">
            <a:extLst>
              <a:ext uri="{FF2B5EF4-FFF2-40B4-BE49-F238E27FC236}">
                <a16:creationId xmlns:a16="http://schemas.microsoft.com/office/drawing/2014/main" id="{5F053870-D0C4-42E6-A343-0E14250015F5}"/>
              </a:ext>
            </a:extLst>
          </p:cNvPr>
          <p:cNvSpPr/>
          <p:nvPr/>
        </p:nvSpPr>
        <p:spPr>
          <a:xfrm flipH="1">
            <a:off x="10175080" y="5233201"/>
            <a:ext cx="324784" cy="7962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EBFF863-9F9D-4C5C-8C35-6728DE669358}"/>
              </a:ext>
            </a:extLst>
          </p:cNvPr>
          <p:cNvSpPr txBox="1"/>
          <p:nvPr/>
        </p:nvSpPr>
        <p:spPr>
          <a:xfrm>
            <a:off x="10319659" y="5342792"/>
            <a:ext cx="1161141" cy="577081"/>
          </a:xfrm>
          <a:prstGeom prst="rect">
            <a:avLst/>
          </a:prstGeom>
          <a:noFill/>
        </p:spPr>
        <p:txBody>
          <a:bodyPr wrap="square" rtlCol="0">
            <a:spAutoFit/>
          </a:bodyPr>
          <a:lstStyle/>
          <a:p>
            <a:r>
              <a:rPr lang="en-US" sz="1050" spc="100">
                <a:solidFill>
                  <a:schemeClr val="tx1">
                    <a:lumMod val="85000"/>
                    <a:lumOff val="15000"/>
                  </a:schemeClr>
                </a:solidFill>
              </a:rPr>
              <a:t>Fashion Presentation Template</a:t>
            </a:r>
          </a:p>
        </p:txBody>
      </p:sp>
      <p:sp>
        <p:nvSpPr>
          <p:cNvPr id="59" name="TextBox 58">
            <a:extLst>
              <a:ext uri="{FF2B5EF4-FFF2-40B4-BE49-F238E27FC236}">
                <a16:creationId xmlns:a16="http://schemas.microsoft.com/office/drawing/2014/main" id="{4530E592-A1A8-42AB-B45E-CCDEF2DFB6B9}"/>
              </a:ext>
            </a:extLst>
          </p:cNvPr>
          <p:cNvSpPr txBox="1"/>
          <p:nvPr/>
        </p:nvSpPr>
        <p:spPr>
          <a:xfrm>
            <a:off x="319316" y="265752"/>
            <a:ext cx="344966" cy="246221"/>
          </a:xfrm>
          <a:prstGeom prst="rect">
            <a:avLst/>
          </a:prstGeom>
          <a:noFill/>
        </p:spPr>
        <p:txBody>
          <a:bodyPr wrap="none" rtlCol="0">
            <a:spAutoFit/>
          </a:bodyPr>
          <a:lstStyle/>
          <a:p>
            <a:r>
              <a:rPr lang="en-US" sz="1000" b="1">
                <a:solidFill>
                  <a:schemeClr val="tx1">
                    <a:lumMod val="85000"/>
                    <a:lumOff val="15000"/>
                  </a:schemeClr>
                </a:solidFill>
                <a:latin typeface="+mj-lt"/>
              </a:rPr>
              <a:t>30</a:t>
            </a:r>
          </a:p>
        </p:txBody>
      </p:sp>
      <p:sp>
        <p:nvSpPr>
          <p:cNvPr id="60" name="TextBox 59">
            <a:extLst>
              <a:ext uri="{FF2B5EF4-FFF2-40B4-BE49-F238E27FC236}">
                <a16:creationId xmlns:a16="http://schemas.microsoft.com/office/drawing/2014/main" id="{538246DB-AFA4-48F2-97DB-A7600E0AA994}"/>
              </a:ext>
            </a:extLst>
          </p:cNvPr>
          <p:cNvSpPr txBox="1"/>
          <p:nvPr/>
        </p:nvSpPr>
        <p:spPr>
          <a:xfrm>
            <a:off x="2638590" y="4420758"/>
            <a:ext cx="2659123"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a:t>
            </a:r>
            <a:endParaRPr lang="en-US" sz="1050">
              <a:solidFill>
                <a:schemeClr val="tx1">
                  <a:lumMod val="50000"/>
                  <a:lumOff val="50000"/>
                </a:schemeClr>
              </a:solidFill>
            </a:endParaRPr>
          </a:p>
        </p:txBody>
      </p:sp>
      <p:sp>
        <p:nvSpPr>
          <p:cNvPr id="6" name="TextBox 5">
            <a:extLst>
              <a:ext uri="{FF2B5EF4-FFF2-40B4-BE49-F238E27FC236}">
                <a16:creationId xmlns:a16="http://schemas.microsoft.com/office/drawing/2014/main" id="{926EE0D7-C8E6-44E8-BA19-1C72B3D588F2}"/>
              </a:ext>
            </a:extLst>
          </p:cNvPr>
          <p:cNvSpPr txBox="1"/>
          <p:nvPr/>
        </p:nvSpPr>
        <p:spPr>
          <a:xfrm>
            <a:off x="1337936" y="2789316"/>
            <a:ext cx="3345788" cy="1200329"/>
          </a:xfrm>
          <a:prstGeom prst="rect">
            <a:avLst/>
          </a:prstGeom>
          <a:noFill/>
        </p:spPr>
        <p:txBody>
          <a:bodyPr wrap="none" rtlCol="0">
            <a:spAutoFit/>
          </a:bodyPr>
          <a:lstStyle/>
          <a:p>
            <a:r>
              <a:rPr lang="en-US" sz="7200" b="1" spc="300">
                <a:solidFill>
                  <a:schemeClr val="tx1">
                    <a:lumMod val="85000"/>
                    <a:lumOff val="15000"/>
                  </a:schemeClr>
                </a:solidFill>
                <a:latin typeface="+mj-lt"/>
              </a:rPr>
              <a:t>Thank</a:t>
            </a:r>
          </a:p>
        </p:txBody>
      </p:sp>
      <p:sp>
        <p:nvSpPr>
          <p:cNvPr id="64" name="Rectangle 63">
            <a:extLst>
              <a:ext uri="{FF2B5EF4-FFF2-40B4-BE49-F238E27FC236}">
                <a16:creationId xmlns:a16="http://schemas.microsoft.com/office/drawing/2014/main" id="{EF32B285-7581-4D26-AFF4-DC2C039112BB}"/>
              </a:ext>
            </a:extLst>
          </p:cNvPr>
          <p:cNvSpPr/>
          <p:nvPr/>
        </p:nvSpPr>
        <p:spPr>
          <a:xfrm flipH="1">
            <a:off x="2743201" y="5290895"/>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E87B490F-E4BE-4CF4-B0BE-CFCB97126F71}"/>
              </a:ext>
            </a:extLst>
          </p:cNvPr>
          <p:cNvSpPr txBox="1"/>
          <p:nvPr/>
        </p:nvSpPr>
        <p:spPr>
          <a:xfrm>
            <a:off x="2810374" y="5355357"/>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74" name="Isosceles Triangle 73">
            <a:extLst>
              <a:ext uri="{FF2B5EF4-FFF2-40B4-BE49-F238E27FC236}">
                <a16:creationId xmlns:a16="http://schemas.microsoft.com/office/drawing/2014/main" id="{BC0902FE-FF4F-4E01-ACCB-B72C48C6343A}"/>
              </a:ext>
            </a:extLst>
          </p:cNvPr>
          <p:cNvSpPr/>
          <p:nvPr/>
        </p:nvSpPr>
        <p:spPr>
          <a:xfrm rot="5400000">
            <a:off x="3598695" y="5409712"/>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Shape 129">
            <a:extLst>
              <a:ext uri="{FF2B5EF4-FFF2-40B4-BE49-F238E27FC236}">
                <a16:creationId xmlns:a16="http://schemas.microsoft.com/office/drawing/2014/main" id="{89F77EE4-3657-48BA-B689-161E4C2A27D7}"/>
              </a:ext>
            </a:extLst>
          </p:cNvPr>
          <p:cNvSpPr/>
          <p:nvPr/>
        </p:nvSpPr>
        <p:spPr>
          <a:xfrm>
            <a:off x="1154753" y="122645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8" name="TextBox 127">
            <a:extLst>
              <a:ext uri="{FF2B5EF4-FFF2-40B4-BE49-F238E27FC236}">
                <a16:creationId xmlns:a16="http://schemas.microsoft.com/office/drawing/2014/main" id="{61761BF3-8FF7-4089-8A93-A4E5298D49BF}"/>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129" name="TextBox 128">
            <a:extLst>
              <a:ext uri="{FF2B5EF4-FFF2-40B4-BE49-F238E27FC236}">
                <a16:creationId xmlns:a16="http://schemas.microsoft.com/office/drawing/2014/main" id="{E74FBA23-A7CF-4DEF-A87C-F40D02C33855}"/>
              </a:ext>
            </a:extLst>
          </p:cNvPr>
          <p:cNvSpPr txBox="1"/>
          <p:nvPr/>
        </p:nvSpPr>
        <p:spPr>
          <a:xfrm>
            <a:off x="2638590" y="143245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Tree>
    <p:extLst>
      <p:ext uri="{BB962C8B-B14F-4D97-AF65-F5344CB8AC3E}">
        <p14:creationId xmlns:p14="http://schemas.microsoft.com/office/powerpoint/2010/main" val="1521839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185482-7E2F-48A9-A994-3B6A3FB3BAB1}"/>
              </a:ext>
            </a:extLst>
          </p:cNvPr>
          <p:cNvSpPr/>
          <p:nvPr/>
        </p:nvSpPr>
        <p:spPr>
          <a:xfrm>
            <a:off x="1" y="-1"/>
            <a:ext cx="6450142" cy="41479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4FB2D83B-81CA-4A35-A234-D3222585395D}"/>
              </a:ext>
            </a:extLst>
          </p:cNvPr>
          <p:cNvSpPr txBox="1"/>
          <p:nvPr/>
        </p:nvSpPr>
        <p:spPr>
          <a:xfrm>
            <a:off x="319316" y="265752"/>
            <a:ext cx="354584" cy="246221"/>
          </a:xfrm>
          <a:prstGeom prst="rect">
            <a:avLst/>
          </a:prstGeom>
          <a:noFill/>
        </p:spPr>
        <p:txBody>
          <a:bodyPr wrap="none" rtlCol="0">
            <a:spAutoFit/>
          </a:bodyPr>
          <a:lstStyle/>
          <a:p>
            <a:r>
              <a:rPr lang="en-US" sz="1000" b="1">
                <a:solidFill>
                  <a:schemeClr val="tx1">
                    <a:lumMod val="85000"/>
                    <a:lumOff val="15000"/>
                  </a:schemeClr>
                </a:solidFill>
                <a:latin typeface="+mj-lt"/>
              </a:rPr>
              <a:t>04</a:t>
            </a:r>
          </a:p>
        </p:txBody>
      </p:sp>
      <p:sp>
        <p:nvSpPr>
          <p:cNvPr id="3" name="TextBox 2">
            <a:extLst>
              <a:ext uri="{FF2B5EF4-FFF2-40B4-BE49-F238E27FC236}">
                <a16:creationId xmlns:a16="http://schemas.microsoft.com/office/drawing/2014/main" id="{D5834860-48EF-4B07-93F0-CD864403ABEA}"/>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5" name="Rectangle 4">
            <a:extLst>
              <a:ext uri="{FF2B5EF4-FFF2-40B4-BE49-F238E27FC236}">
                <a16:creationId xmlns:a16="http://schemas.microsoft.com/office/drawing/2014/main" id="{2373B6F6-AE5A-4C70-B12B-D8C6693A6F56}"/>
              </a:ext>
            </a:extLst>
          </p:cNvPr>
          <p:cNvSpPr/>
          <p:nvPr/>
        </p:nvSpPr>
        <p:spPr>
          <a:xfrm>
            <a:off x="1120161" y="1494181"/>
            <a:ext cx="754743" cy="17488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D1E8CC8-CBE2-4DA8-95F2-7A28DD3512BB}"/>
              </a:ext>
            </a:extLst>
          </p:cNvPr>
          <p:cNvSpPr txBox="1"/>
          <p:nvPr/>
        </p:nvSpPr>
        <p:spPr>
          <a:xfrm>
            <a:off x="1459627" y="1823645"/>
            <a:ext cx="2677891" cy="1200329"/>
          </a:xfrm>
          <a:prstGeom prst="rect">
            <a:avLst/>
          </a:prstGeom>
          <a:noFill/>
        </p:spPr>
        <p:txBody>
          <a:bodyPr wrap="square" rtlCol="0">
            <a:spAutoFit/>
          </a:bodyPr>
          <a:lstStyle/>
          <a:p>
            <a:r>
              <a:rPr lang="en-US" sz="2400" b="1" spc="300">
                <a:solidFill>
                  <a:schemeClr val="tx1">
                    <a:lumMod val="85000"/>
                    <a:lumOff val="15000"/>
                  </a:schemeClr>
                </a:solidFill>
                <a:latin typeface="+mj-lt"/>
              </a:rPr>
              <a:t>Find The Best Clothes Here</a:t>
            </a:r>
          </a:p>
        </p:txBody>
      </p:sp>
      <p:sp>
        <p:nvSpPr>
          <p:cNvPr id="13" name="Freeform: Shape 12">
            <a:extLst>
              <a:ext uri="{FF2B5EF4-FFF2-40B4-BE49-F238E27FC236}">
                <a16:creationId xmlns:a16="http://schemas.microsoft.com/office/drawing/2014/main" id="{5A8E4C56-7E46-4241-9B02-88406AE7D8CE}"/>
              </a:ext>
            </a:extLst>
          </p:cNvPr>
          <p:cNvSpPr/>
          <p:nvPr/>
        </p:nvSpPr>
        <p:spPr>
          <a:xfrm>
            <a:off x="11171859" y="5563963"/>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extBox 16">
            <a:extLst>
              <a:ext uri="{FF2B5EF4-FFF2-40B4-BE49-F238E27FC236}">
                <a16:creationId xmlns:a16="http://schemas.microsoft.com/office/drawing/2014/main" id="{58EB73F8-52BD-438C-966D-16AC47360497}"/>
              </a:ext>
            </a:extLst>
          </p:cNvPr>
          <p:cNvSpPr txBox="1"/>
          <p:nvPr/>
        </p:nvSpPr>
        <p:spPr>
          <a:xfrm>
            <a:off x="1120160" y="4847620"/>
            <a:ext cx="2921751"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a:t>
            </a:r>
            <a:endParaRPr lang="en-US" sz="1050">
              <a:solidFill>
                <a:schemeClr val="tx1">
                  <a:lumMod val="50000"/>
                  <a:lumOff val="50000"/>
                </a:schemeClr>
              </a:solidFill>
            </a:endParaRPr>
          </a:p>
        </p:txBody>
      </p:sp>
      <p:sp>
        <p:nvSpPr>
          <p:cNvPr id="22" name="Rectangle 21">
            <a:extLst>
              <a:ext uri="{FF2B5EF4-FFF2-40B4-BE49-F238E27FC236}">
                <a16:creationId xmlns:a16="http://schemas.microsoft.com/office/drawing/2014/main" id="{D4BF3AEC-F48C-44CD-A1E3-79860BB3151F}"/>
              </a:ext>
            </a:extLst>
          </p:cNvPr>
          <p:cNvSpPr/>
          <p:nvPr/>
        </p:nvSpPr>
        <p:spPr>
          <a:xfrm flipH="1">
            <a:off x="1224771" y="5715468"/>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F43647F6-8A37-4D29-8354-51F83C6394B4}"/>
              </a:ext>
            </a:extLst>
          </p:cNvPr>
          <p:cNvSpPr txBox="1"/>
          <p:nvPr/>
        </p:nvSpPr>
        <p:spPr>
          <a:xfrm>
            <a:off x="1291944" y="5779930"/>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24" name="Isosceles Triangle 23">
            <a:extLst>
              <a:ext uri="{FF2B5EF4-FFF2-40B4-BE49-F238E27FC236}">
                <a16:creationId xmlns:a16="http://schemas.microsoft.com/office/drawing/2014/main" id="{0D6F0C3C-F906-4A1D-8D9B-DFA7FC6DB83C}"/>
              </a:ext>
            </a:extLst>
          </p:cNvPr>
          <p:cNvSpPr/>
          <p:nvPr/>
        </p:nvSpPr>
        <p:spPr>
          <a:xfrm rot="5400000">
            <a:off x="2080265" y="5834285"/>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C2C1F61B-9B3F-48DF-9767-21B751C05A54}"/>
              </a:ext>
            </a:extLst>
          </p:cNvPr>
          <p:cNvCxnSpPr>
            <a:cxnSpLocks/>
          </p:cNvCxnSpPr>
          <p:nvPr/>
        </p:nvCxnSpPr>
        <p:spPr>
          <a:xfrm>
            <a:off x="3048000" y="5885792"/>
            <a:ext cx="7445714"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1B838F8B-1B5C-4D31-B904-F63B71085576}"/>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D8B4BC7D-E062-4CF5-8E93-221EB584C902}"/>
              </a:ext>
            </a:extLst>
          </p:cNvPr>
          <p:cNvSpPr>
            <a:spLocks noGrp="1"/>
          </p:cNvSpPr>
          <p:nvPr>
            <p:ph type="pic" sz="quarter" idx="12"/>
          </p:nvPr>
        </p:nvSpPr>
        <p:spPr/>
      </p:sp>
    </p:spTree>
    <p:extLst>
      <p:ext uri="{BB962C8B-B14F-4D97-AF65-F5344CB8AC3E}">
        <p14:creationId xmlns:p14="http://schemas.microsoft.com/office/powerpoint/2010/main" val="964073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6A7BF61-ABD4-4C9F-A911-ED06AA44632C}"/>
              </a:ext>
            </a:extLst>
          </p:cNvPr>
          <p:cNvSpPr>
            <a:spLocks noGrp="1"/>
          </p:cNvSpPr>
          <p:nvPr>
            <p:ph type="pic" sz="quarter" idx="11"/>
          </p:nvPr>
        </p:nvSpPr>
        <p:spPr/>
      </p:sp>
      <p:sp>
        <p:nvSpPr>
          <p:cNvPr id="30" name="Freeform: Shape 29">
            <a:extLst>
              <a:ext uri="{FF2B5EF4-FFF2-40B4-BE49-F238E27FC236}">
                <a16:creationId xmlns:a16="http://schemas.microsoft.com/office/drawing/2014/main" id="{270559D4-47D5-4EFC-8D7D-F23C28B78321}"/>
              </a:ext>
            </a:extLst>
          </p:cNvPr>
          <p:cNvSpPr/>
          <p:nvPr/>
        </p:nvSpPr>
        <p:spPr>
          <a:xfrm>
            <a:off x="6215270" y="3481812"/>
            <a:ext cx="5976729" cy="3376188"/>
          </a:xfrm>
          <a:custGeom>
            <a:avLst/>
            <a:gdLst>
              <a:gd name="connsiteX0" fmla="*/ 1220953 w 5976729"/>
              <a:gd name="connsiteY0" fmla="*/ 0 h 3376188"/>
              <a:gd name="connsiteX1" fmla="*/ 5976729 w 5976729"/>
              <a:gd name="connsiteY1" fmla="*/ 0 h 3376188"/>
              <a:gd name="connsiteX2" fmla="*/ 5976729 w 5976729"/>
              <a:gd name="connsiteY2" fmla="*/ 3376188 h 3376188"/>
              <a:gd name="connsiteX3" fmla="*/ 0 w 5976729"/>
              <a:gd name="connsiteY3" fmla="*/ 3376188 h 3376188"/>
              <a:gd name="connsiteX4" fmla="*/ 0 w 5976729"/>
              <a:gd name="connsiteY4" fmla="*/ 1795743 h 3376188"/>
              <a:gd name="connsiteX5" fmla="*/ 1220953 w 5976729"/>
              <a:gd name="connsiteY5" fmla="*/ 1795743 h 3376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76729" h="3376188">
                <a:moveTo>
                  <a:pt x="1220953" y="0"/>
                </a:moveTo>
                <a:lnTo>
                  <a:pt x="5976729" y="0"/>
                </a:lnTo>
                <a:lnTo>
                  <a:pt x="5976729" y="3376188"/>
                </a:lnTo>
                <a:lnTo>
                  <a:pt x="0" y="3376188"/>
                </a:lnTo>
                <a:lnTo>
                  <a:pt x="0" y="1795743"/>
                </a:lnTo>
                <a:lnTo>
                  <a:pt x="1220953" y="179574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94C87270-A7DC-4585-9360-488A360B24E4}"/>
              </a:ext>
            </a:extLst>
          </p:cNvPr>
          <p:cNvSpPr txBox="1"/>
          <p:nvPr/>
        </p:nvSpPr>
        <p:spPr>
          <a:xfrm>
            <a:off x="319316" y="265752"/>
            <a:ext cx="349776" cy="246221"/>
          </a:xfrm>
          <a:prstGeom prst="rect">
            <a:avLst/>
          </a:prstGeom>
          <a:noFill/>
        </p:spPr>
        <p:txBody>
          <a:bodyPr wrap="none" rtlCol="0">
            <a:spAutoFit/>
          </a:bodyPr>
          <a:lstStyle/>
          <a:p>
            <a:r>
              <a:rPr lang="en-US" sz="1000" b="1">
                <a:solidFill>
                  <a:schemeClr val="tx1">
                    <a:lumMod val="85000"/>
                    <a:lumOff val="15000"/>
                  </a:schemeClr>
                </a:solidFill>
                <a:latin typeface="+mj-lt"/>
              </a:rPr>
              <a:t>05</a:t>
            </a:r>
          </a:p>
        </p:txBody>
      </p:sp>
      <p:sp>
        <p:nvSpPr>
          <p:cNvPr id="3" name="TextBox 2">
            <a:extLst>
              <a:ext uri="{FF2B5EF4-FFF2-40B4-BE49-F238E27FC236}">
                <a16:creationId xmlns:a16="http://schemas.microsoft.com/office/drawing/2014/main" id="{08F04C7B-5FFC-4C9D-B379-66F10838E210}"/>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66454949-C636-41DB-90EB-92E9BE90C893}"/>
              </a:ext>
            </a:extLst>
          </p:cNvPr>
          <p:cNvSpPr/>
          <p:nvPr/>
        </p:nvSpPr>
        <p:spPr>
          <a:xfrm>
            <a:off x="8048208" y="4479877"/>
            <a:ext cx="754743"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96D83F9-A29F-4ADA-9BAB-857BEEA46367}"/>
              </a:ext>
            </a:extLst>
          </p:cNvPr>
          <p:cNvSpPr txBox="1"/>
          <p:nvPr/>
        </p:nvSpPr>
        <p:spPr>
          <a:xfrm>
            <a:off x="8387674" y="4782836"/>
            <a:ext cx="2726063" cy="830997"/>
          </a:xfrm>
          <a:prstGeom prst="rect">
            <a:avLst/>
          </a:prstGeom>
          <a:noFill/>
        </p:spPr>
        <p:txBody>
          <a:bodyPr wrap="square" rtlCol="0">
            <a:spAutoFit/>
          </a:bodyPr>
          <a:lstStyle/>
          <a:p>
            <a:r>
              <a:rPr lang="en-US" sz="2400" b="1" spc="300">
                <a:solidFill>
                  <a:schemeClr val="tx1">
                    <a:lumMod val="85000"/>
                    <a:lumOff val="15000"/>
                  </a:schemeClr>
                </a:solidFill>
                <a:latin typeface="+mj-lt"/>
              </a:rPr>
              <a:t>New Arrival Fashion</a:t>
            </a:r>
          </a:p>
        </p:txBody>
      </p:sp>
      <p:sp>
        <p:nvSpPr>
          <p:cNvPr id="10" name="TextBox 9">
            <a:extLst>
              <a:ext uri="{FF2B5EF4-FFF2-40B4-BE49-F238E27FC236}">
                <a16:creationId xmlns:a16="http://schemas.microsoft.com/office/drawing/2014/main" id="{37E18938-DA90-4067-8532-E23B8DEF701F}"/>
              </a:ext>
            </a:extLst>
          </p:cNvPr>
          <p:cNvSpPr txBox="1"/>
          <p:nvPr/>
        </p:nvSpPr>
        <p:spPr>
          <a:xfrm>
            <a:off x="1611652" y="5365685"/>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cxnSp>
        <p:nvCxnSpPr>
          <p:cNvPr id="11" name="Straight Connector 10">
            <a:extLst>
              <a:ext uri="{FF2B5EF4-FFF2-40B4-BE49-F238E27FC236}">
                <a16:creationId xmlns:a16="http://schemas.microsoft.com/office/drawing/2014/main" id="{8EE3E216-BB2F-49FC-8060-24E0E74C9782}"/>
              </a:ext>
            </a:extLst>
          </p:cNvPr>
          <p:cNvCxnSpPr>
            <a:cxnSpLocks/>
            <a:stCxn id="10" idx="3"/>
          </p:cNvCxnSpPr>
          <p:nvPr/>
        </p:nvCxnSpPr>
        <p:spPr>
          <a:xfrm flipV="1">
            <a:off x="2402761" y="5479392"/>
            <a:ext cx="3812509" cy="1709"/>
          </a:xfrm>
          <a:prstGeom prst="line">
            <a:avLst/>
          </a:prstGeom>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99A5DFA1-AFE8-4D1E-B106-C3A63DC9493E}"/>
              </a:ext>
            </a:extLst>
          </p:cNvPr>
          <p:cNvSpPr/>
          <p:nvPr/>
        </p:nvSpPr>
        <p:spPr>
          <a:xfrm>
            <a:off x="1371377" y="1258616"/>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TextBox 26">
            <a:extLst>
              <a:ext uri="{FF2B5EF4-FFF2-40B4-BE49-F238E27FC236}">
                <a16:creationId xmlns:a16="http://schemas.microsoft.com/office/drawing/2014/main" id="{DD410D0D-8E61-470E-B752-1AE4B5CA3481}"/>
              </a:ext>
            </a:extLst>
          </p:cNvPr>
          <p:cNvSpPr txBox="1"/>
          <p:nvPr/>
        </p:nvSpPr>
        <p:spPr>
          <a:xfrm>
            <a:off x="8769588" y="1467021"/>
            <a:ext cx="2130642"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a:t>
            </a:r>
            <a:endParaRPr lang="en-US" sz="1050">
              <a:solidFill>
                <a:schemeClr val="tx1">
                  <a:lumMod val="50000"/>
                  <a:lumOff val="50000"/>
                </a:schemeClr>
              </a:solidFill>
            </a:endParaRPr>
          </a:p>
        </p:txBody>
      </p:sp>
      <p:cxnSp>
        <p:nvCxnSpPr>
          <p:cNvPr id="28" name="Straight Connector 27">
            <a:extLst>
              <a:ext uri="{FF2B5EF4-FFF2-40B4-BE49-F238E27FC236}">
                <a16:creationId xmlns:a16="http://schemas.microsoft.com/office/drawing/2014/main" id="{C7B93110-0BFB-4279-B5F1-4ACE5786CC7D}"/>
              </a:ext>
            </a:extLst>
          </p:cNvPr>
          <p:cNvCxnSpPr>
            <a:cxnSpLocks/>
          </p:cNvCxnSpPr>
          <p:nvPr/>
        </p:nvCxnSpPr>
        <p:spPr>
          <a:xfrm>
            <a:off x="7436223" y="2316947"/>
            <a:ext cx="285770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586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A6D3556-052D-4BCC-B1C6-909F6D11A8CF}"/>
              </a:ext>
            </a:extLst>
          </p:cNvPr>
          <p:cNvSpPr>
            <a:spLocks noGrp="1"/>
          </p:cNvSpPr>
          <p:nvPr>
            <p:ph type="pic" sz="quarter" idx="11"/>
          </p:nvPr>
        </p:nvSpPr>
        <p:spPr/>
      </p:sp>
      <p:sp>
        <p:nvSpPr>
          <p:cNvPr id="36" name="Freeform: Shape 35">
            <a:extLst>
              <a:ext uri="{FF2B5EF4-FFF2-40B4-BE49-F238E27FC236}">
                <a16:creationId xmlns:a16="http://schemas.microsoft.com/office/drawing/2014/main" id="{21B05FAC-3DE7-4432-9546-EAB4706F090E}"/>
              </a:ext>
            </a:extLst>
          </p:cNvPr>
          <p:cNvSpPr/>
          <p:nvPr/>
        </p:nvSpPr>
        <p:spPr>
          <a:xfrm>
            <a:off x="1" y="0"/>
            <a:ext cx="6377580" cy="3429000"/>
          </a:xfrm>
          <a:custGeom>
            <a:avLst/>
            <a:gdLst>
              <a:gd name="connsiteX0" fmla="*/ 0 w 6377580"/>
              <a:gd name="connsiteY0" fmla="*/ 0 h 3429000"/>
              <a:gd name="connsiteX1" fmla="*/ 6377580 w 6377580"/>
              <a:gd name="connsiteY1" fmla="*/ 0 h 3429000"/>
              <a:gd name="connsiteX2" fmla="*/ 6377580 w 6377580"/>
              <a:gd name="connsiteY2" fmla="*/ 1207620 h 3429000"/>
              <a:gd name="connsiteX3" fmla="*/ 4990016 w 6377580"/>
              <a:gd name="connsiteY3" fmla="*/ 1207620 h 3429000"/>
              <a:gd name="connsiteX4" fmla="*/ 4990016 w 6377580"/>
              <a:gd name="connsiteY4" fmla="*/ 3429000 h 3429000"/>
              <a:gd name="connsiteX5" fmla="*/ 0 w 6377580"/>
              <a:gd name="connsiteY5"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77580" h="3429000">
                <a:moveTo>
                  <a:pt x="0" y="0"/>
                </a:moveTo>
                <a:lnTo>
                  <a:pt x="6377580" y="0"/>
                </a:lnTo>
                <a:lnTo>
                  <a:pt x="6377580" y="1207620"/>
                </a:lnTo>
                <a:lnTo>
                  <a:pt x="4990016" y="1207620"/>
                </a:lnTo>
                <a:lnTo>
                  <a:pt x="4990016" y="3429000"/>
                </a:lnTo>
                <a:lnTo>
                  <a:pt x="0" y="3429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C3397AA1-9F19-4A91-A327-D9861E6E1C82}"/>
              </a:ext>
            </a:extLst>
          </p:cNvPr>
          <p:cNvSpPr txBox="1"/>
          <p:nvPr/>
        </p:nvSpPr>
        <p:spPr>
          <a:xfrm>
            <a:off x="319316" y="265752"/>
            <a:ext cx="348172" cy="246221"/>
          </a:xfrm>
          <a:prstGeom prst="rect">
            <a:avLst/>
          </a:prstGeom>
          <a:noFill/>
        </p:spPr>
        <p:txBody>
          <a:bodyPr wrap="none" rtlCol="0">
            <a:spAutoFit/>
          </a:bodyPr>
          <a:lstStyle/>
          <a:p>
            <a:r>
              <a:rPr lang="en-US" sz="1000" b="1">
                <a:solidFill>
                  <a:schemeClr val="tx1">
                    <a:lumMod val="85000"/>
                    <a:lumOff val="15000"/>
                  </a:schemeClr>
                </a:solidFill>
                <a:latin typeface="+mj-lt"/>
              </a:rPr>
              <a:t>06</a:t>
            </a:r>
          </a:p>
        </p:txBody>
      </p:sp>
      <p:sp>
        <p:nvSpPr>
          <p:cNvPr id="3" name="TextBox 2">
            <a:extLst>
              <a:ext uri="{FF2B5EF4-FFF2-40B4-BE49-F238E27FC236}">
                <a16:creationId xmlns:a16="http://schemas.microsoft.com/office/drawing/2014/main" id="{C488773A-1665-4772-8356-049919861310}"/>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B48228A4-8F60-4943-A2A5-1C0804E05B61}"/>
              </a:ext>
            </a:extLst>
          </p:cNvPr>
          <p:cNvSpPr/>
          <p:nvPr/>
        </p:nvSpPr>
        <p:spPr>
          <a:xfrm>
            <a:off x="1439793" y="1207619"/>
            <a:ext cx="754743"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3E6A61-2A32-43B8-B1B2-935B1D1AEF26}"/>
              </a:ext>
            </a:extLst>
          </p:cNvPr>
          <p:cNvSpPr txBox="1"/>
          <p:nvPr/>
        </p:nvSpPr>
        <p:spPr>
          <a:xfrm>
            <a:off x="1779259" y="1483668"/>
            <a:ext cx="203799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About Us</a:t>
            </a:r>
          </a:p>
        </p:txBody>
      </p:sp>
      <p:sp>
        <p:nvSpPr>
          <p:cNvPr id="20" name="Rectangle 19">
            <a:extLst>
              <a:ext uri="{FF2B5EF4-FFF2-40B4-BE49-F238E27FC236}">
                <a16:creationId xmlns:a16="http://schemas.microsoft.com/office/drawing/2014/main" id="{7C9CA608-A9F7-437F-ADE1-88FE552BC981}"/>
              </a:ext>
            </a:extLst>
          </p:cNvPr>
          <p:cNvSpPr/>
          <p:nvPr/>
        </p:nvSpPr>
        <p:spPr>
          <a:xfrm>
            <a:off x="7550339" y="1439945"/>
            <a:ext cx="2862402" cy="19890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974602F0-7F16-48BE-AE7B-E531E5F6259A}"/>
              </a:ext>
            </a:extLst>
          </p:cNvPr>
          <p:cNvSpPr txBox="1"/>
          <p:nvPr/>
        </p:nvSpPr>
        <p:spPr>
          <a:xfrm>
            <a:off x="8810327" y="4355713"/>
            <a:ext cx="2416160"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 elit, sed do eiusmod </a:t>
            </a:r>
            <a:endParaRPr lang="en-US" sz="1050">
              <a:solidFill>
                <a:schemeClr val="tx1">
                  <a:lumMod val="50000"/>
                  <a:lumOff val="50000"/>
                </a:schemeClr>
              </a:solidFill>
            </a:endParaRPr>
          </a:p>
        </p:txBody>
      </p:sp>
      <p:sp>
        <p:nvSpPr>
          <p:cNvPr id="28" name="Rectangle 27">
            <a:extLst>
              <a:ext uri="{FF2B5EF4-FFF2-40B4-BE49-F238E27FC236}">
                <a16:creationId xmlns:a16="http://schemas.microsoft.com/office/drawing/2014/main" id="{46966E75-1AD8-44BC-B837-9C4505A53E49}"/>
              </a:ext>
            </a:extLst>
          </p:cNvPr>
          <p:cNvSpPr/>
          <p:nvPr/>
        </p:nvSpPr>
        <p:spPr>
          <a:xfrm flipH="1">
            <a:off x="8914937" y="5309732"/>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8D739E68-61EB-4792-AED4-58AE3BCF45DF}"/>
              </a:ext>
            </a:extLst>
          </p:cNvPr>
          <p:cNvSpPr txBox="1"/>
          <p:nvPr/>
        </p:nvSpPr>
        <p:spPr>
          <a:xfrm>
            <a:off x="8982110" y="5374194"/>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30" name="Isosceles Triangle 29">
            <a:extLst>
              <a:ext uri="{FF2B5EF4-FFF2-40B4-BE49-F238E27FC236}">
                <a16:creationId xmlns:a16="http://schemas.microsoft.com/office/drawing/2014/main" id="{80AE4BE8-552E-4CAC-A3A4-8986514EE88D}"/>
              </a:ext>
            </a:extLst>
          </p:cNvPr>
          <p:cNvSpPr/>
          <p:nvPr/>
        </p:nvSpPr>
        <p:spPr>
          <a:xfrm rot="5400000">
            <a:off x="9770431" y="5428549"/>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B7751732-EF9C-4DF2-B27A-9391586FF0D6}"/>
              </a:ext>
            </a:extLst>
          </p:cNvPr>
          <p:cNvSpPr/>
          <p:nvPr/>
        </p:nvSpPr>
        <p:spPr>
          <a:xfrm>
            <a:off x="1154753" y="4988708"/>
            <a:ext cx="366366" cy="643657"/>
          </a:xfrm>
          <a:custGeom>
            <a:avLst/>
            <a:gdLst>
              <a:gd name="connsiteX0" fmla="*/ 322492 w 366366"/>
              <a:gd name="connsiteY0" fmla="*/ 555909 h 643657"/>
              <a:gd name="connsiteX1" fmla="*/ 366366 w 366366"/>
              <a:gd name="connsiteY1" fmla="*/ 599783 h 643657"/>
              <a:gd name="connsiteX2" fmla="*/ 322492 w 366366"/>
              <a:gd name="connsiteY2" fmla="*/ 643657 h 643657"/>
              <a:gd name="connsiteX3" fmla="*/ 278618 w 366366"/>
              <a:gd name="connsiteY3" fmla="*/ 599783 h 643657"/>
              <a:gd name="connsiteX4" fmla="*/ 322492 w 366366"/>
              <a:gd name="connsiteY4" fmla="*/ 555909 h 643657"/>
              <a:gd name="connsiteX5" fmla="*/ 43874 w 366366"/>
              <a:gd name="connsiteY5" fmla="*/ 555909 h 643657"/>
              <a:gd name="connsiteX6" fmla="*/ 87748 w 366366"/>
              <a:gd name="connsiteY6" fmla="*/ 599783 h 643657"/>
              <a:gd name="connsiteX7" fmla="*/ 43874 w 366366"/>
              <a:gd name="connsiteY7" fmla="*/ 643657 h 643657"/>
              <a:gd name="connsiteX8" fmla="*/ 0 w 366366"/>
              <a:gd name="connsiteY8" fmla="*/ 599783 h 643657"/>
              <a:gd name="connsiteX9" fmla="*/ 43874 w 366366"/>
              <a:gd name="connsiteY9" fmla="*/ 555909 h 643657"/>
              <a:gd name="connsiteX10" fmla="*/ 322492 w 366366"/>
              <a:gd name="connsiteY10" fmla="*/ 277543 h 643657"/>
              <a:gd name="connsiteX11" fmla="*/ 366366 w 366366"/>
              <a:gd name="connsiteY11" fmla="*/ 321417 h 643657"/>
              <a:gd name="connsiteX12" fmla="*/ 322492 w 366366"/>
              <a:gd name="connsiteY12" fmla="*/ 365291 h 643657"/>
              <a:gd name="connsiteX13" fmla="*/ 278618 w 366366"/>
              <a:gd name="connsiteY13" fmla="*/ 321417 h 643657"/>
              <a:gd name="connsiteX14" fmla="*/ 322492 w 366366"/>
              <a:gd name="connsiteY14" fmla="*/ 277543 h 643657"/>
              <a:gd name="connsiteX15" fmla="*/ 43874 w 366366"/>
              <a:gd name="connsiteY15" fmla="*/ 277543 h 643657"/>
              <a:gd name="connsiteX16" fmla="*/ 87748 w 366366"/>
              <a:gd name="connsiteY16" fmla="*/ 321417 h 643657"/>
              <a:gd name="connsiteX17" fmla="*/ 43874 w 366366"/>
              <a:gd name="connsiteY17" fmla="*/ 365291 h 643657"/>
              <a:gd name="connsiteX18" fmla="*/ 0 w 366366"/>
              <a:gd name="connsiteY18" fmla="*/ 321417 h 643657"/>
              <a:gd name="connsiteX19" fmla="*/ 43874 w 366366"/>
              <a:gd name="connsiteY19" fmla="*/ 277543 h 643657"/>
              <a:gd name="connsiteX20" fmla="*/ 322492 w 366366"/>
              <a:gd name="connsiteY20" fmla="*/ 0 h 643657"/>
              <a:gd name="connsiteX21" fmla="*/ 366366 w 366366"/>
              <a:gd name="connsiteY21" fmla="*/ 43874 h 643657"/>
              <a:gd name="connsiteX22" fmla="*/ 322492 w 366366"/>
              <a:gd name="connsiteY22" fmla="*/ 87748 h 643657"/>
              <a:gd name="connsiteX23" fmla="*/ 278618 w 366366"/>
              <a:gd name="connsiteY23" fmla="*/ 43874 h 643657"/>
              <a:gd name="connsiteX24" fmla="*/ 322492 w 366366"/>
              <a:gd name="connsiteY24" fmla="*/ 0 h 643657"/>
              <a:gd name="connsiteX25" fmla="*/ 43874 w 366366"/>
              <a:gd name="connsiteY25" fmla="*/ 0 h 643657"/>
              <a:gd name="connsiteX26" fmla="*/ 87748 w 366366"/>
              <a:gd name="connsiteY26" fmla="*/ 43874 h 643657"/>
              <a:gd name="connsiteX27" fmla="*/ 43874 w 366366"/>
              <a:gd name="connsiteY27" fmla="*/ 87748 h 643657"/>
              <a:gd name="connsiteX28" fmla="*/ 0 w 366366"/>
              <a:gd name="connsiteY28" fmla="*/ 43874 h 643657"/>
              <a:gd name="connsiteX29" fmla="*/ 43874 w 366366"/>
              <a:gd name="connsiteY29"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6366" h="643657">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TextBox 32">
            <a:extLst>
              <a:ext uri="{FF2B5EF4-FFF2-40B4-BE49-F238E27FC236}">
                <a16:creationId xmlns:a16="http://schemas.microsoft.com/office/drawing/2014/main" id="{86635D60-D05C-4B19-A046-C50B31E6E9B0}"/>
              </a:ext>
            </a:extLst>
          </p:cNvPr>
          <p:cNvSpPr txBox="1"/>
          <p:nvPr/>
        </p:nvSpPr>
        <p:spPr>
          <a:xfrm>
            <a:off x="2638590" y="5194709"/>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cxnSp>
        <p:nvCxnSpPr>
          <p:cNvPr id="34" name="Straight Connector 33">
            <a:extLst>
              <a:ext uri="{FF2B5EF4-FFF2-40B4-BE49-F238E27FC236}">
                <a16:creationId xmlns:a16="http://schemas.microsoft.com/office/drawing/2014/main" id="{F13A88CE-9D2E-4548-83A7-03041821C0FC}"/>
              </a:ext>
            </a:extLst>
          </p:cNvPr>
          <p:cNvCxnSpPr>
            <a:cxnSpLocks/>
          </p:cNvCxnSpPr>
          <p:nvPr/>
        </p:nvCxnSpPr>
        <p:spPr>
          <a:xfrm>
            <a:off x="2718725" y="5480056"/>
            <a:ext cx="227129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1DDB71F3-CDB3-41DF-9E8A-1BB2A4385AC3}"/>
              </a:ext>
            </a:extLst>
          </p:cNvPr>
          <p:cNvSpPr>
            <a:spLocks noGrp="1"/>
          </p:cNvSpPr>
          <p:nvPr>
            <p:ph type="pic" sz="quarter" idx="12"/>
          </p:nvPr>
        </p:nvSpPr>
        <p:spPr/>
      </p:sp>
    </p:spTree>
    <p:extLst>
      <p:ext uri="{BB962C8B-B14F-4D97-AF65-F5344CB8AC3E}">
        <p14:creationId xmlns:p14="http://schemas.microsoft.com/office/powerpoint/2010/main" val="4237753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B2CF478-FD34-4056-913B-1EB9FB68A220}"/>
              </a:ext>
            </a:extLst>
          </p:cNvPr>
          <p:cNvSpPr>
            <a:spLocks noGrp="1"/>
          </p:cNvSpPr>
          <p:nvPr>
            <p:ph type="pic" sz="quarter" idx="12"/>
          </p:nvPr>
        </p:nvSpPr>
        <p:spPr/>
      </p:sp>
      <p:sp>
        <p:nvSpPr>
          <p:cNvPr id="10" name="Rectangle 9">
            <a:extLst>
              <a:ext uri="{FF2B5EF4-FFF2-40B4-BE49-F238E27FC236}">
                <a16:creationId xmlns:a16="http://schemas.microsoft.com/office/drawing/2014/main" id="{505B4FA1-A127-425C-BA7E-DAD9E0D41992}"/>
              </a:ext>
            </a:extLst>
          </p:cNvPr>
          <p:cNvSpPr/>
          <p:nvPr/>
        </p:nvSpPr>
        <p:spPr>
          <a:xfrm>
            <a:off x="4796263" y="1148874"/>
            <a:ext cx="6076025" cy="4560251"/>
          </a:xfrm>
          <a:prstGeom prst="rect">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332637A-C0E4-4A4B-9528-1A3C96F7FC9E}"/>
              </a:ext>
            </a:extLst>
          </p:cNvPr>
          <p:cNvSpPr/>
          <p:nvPr/>
        </p:nvSpPr>
        <p:spPr>
          <a:xfrm>
            <a:off x="0" y="1967939"/>
            <a:ext cx="5588000" cy="29221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D930539D-E78D-4461-AEFD-49457EF02DDF}"/>
              </a:ext>
            </a:extLst>
          </p:cNvPr>
          <p:cNvSpPr txBox="1"/>
          <p:nvPr/>
        </p:nvSpPr>
        <p:spPr>
          <a:xfrm>
            <a:off x="319316" y="265752"/>
            <a:ext cx="333746" cy="246221"/>
          </a:xfrm>
          <a:prstGeom prst="rect">
            <a:avLst/>
          </a:prstGeom>
          <a:noFill/>
        </p:spPr>
        <p:txBody>
          <a:bodyPr wrap="none" rtlCol="0">
            <a:spAutoFit/>
          </a:bodyPr>
          <a:lstStyle/>
          <a:p>
            <a:r>
              <a:rPr lang="en-US" sz="1000" b="1">
                <a:solidFill>
                  <a:schemeClr val="tx1">
                    <a:lumMod val="85000"/>
                    <a:lumOff val="15000"/>
                  </a:schemeClr>
                </a:solidFill>
                <a:latin typeface="+mj-lt"/>
              </a:rPr>
              <a:t>07</a:t>
            </a:r>
          </a:p>
        </p:txBody>
      </p:sp>
      <p:sp>
        <p:nvSpPr>
          <p:cNvPr id="3" name="TextBox 2">
            <a:extLst>
              <a:ext uri="{FF2B5EF4-FFF2-40B4-BE49-F238E27FC236}">
                <a16:creationId xmlns:a16="http://schemas.microsoft.com/office/drawing/2014/main" id="{C376DB2B-AAA6-4829-B8C0-0D9130096C47}"/>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6" name="Rectangle 5">
            <a:extLst>
              <a:ext uri="{FF2B5EF4-FFF2-40B4-BE49-F238E27FC236}">
                <a16:creationId xmlns:a16="http://schemas.microsoft.com/office/drawing/2014/main" id="{D0BEA4F8-E48E-4866-83C4-B4C490717393}"/>
              </a:ext>
            </a:extLst>
          </p:cNvPr>
          <p:cNvSpPr/>
          <p:nvPr/>
        </p:nvSpPr>
        <p:spPr>
          <a:xfrm>
            <a:off x="1439793" y="2922118"/>
            <a:ext cx="879545" cy="1013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B77C7A4-2B98-4FC9-ADEA-7827967BEBB7}"/>
              </a:ext>
            </a:extLst>
          </p:cNvPr>
          <p:cNvSpPr txBox="1"/>
          <p:nvPr/>
        </p:nvSpPr>
        <p:spPr>
          <a:xfrm>
            <a:off x="1779259" y="3198167"/>
            <a:ext cx="2779489" cy="461665"/>
          </a:xfrm>
          <a:prstGeom prst="rect">
            <a:avLst/>
          </a:prstGeom>
          <a:noFill/>
        </p:spPr>
        <p:txBody>
          <a:bodyPr wrap="square" rtlCol="0">
            <a:spAutoFit/>
          </a:bodyPr>
          <a:lstStyle/>
          <a:p>
            <a:r>
              <a:rPr lang="en-US" sz="2400" b="1" spc="300">
                <a:solidFill>
                  <a:schemeClr val="tx1">
                    <a:lumMod val="85000"/>
                    <a:lumOff val="15000"/>
                  </a:schemeClr>
                </a:solidFill>
                <a:latin typeface="+mj-lt"/>
              </a:rPr>
              <a:t>Best Product</a:t>
            </a:r>
          </a:p>
        </p:txBody>
      </p:sp>
      <p:sp>
        <p:nvSpPr>
          <p:cNvPr id="12" name="Freeform: Shape 11">
            <a:extLst>
              <a:ext uri="{FF2B5EF4-FFF2-40B4-BE49-F238E27FC236}">
                <a16:creationId xmlns:a16="http://schemas.microsoft.com/office/drawing/2014/main" id="{8B3BA0AC-8AC8-46D3-B035-4DAF3AA1172E}"/>
              </a:ext>
            </a:extLst>
          </p:cNvPr>
          <p:cNvSpPr/>
          <p:nvPr/>
        </p:nvSpPr>
        <p:spPr>
          <a:xfrm>
            <a:off x="10549796" y="5387295"/>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Box 12">
            <a:extLst>
              <a:ext uri="{FF2B5EF4-FFF2-40B4-BE49-F238E27FC236}">
                <a16:creationId xmlns:a16="http://schemas.microsoft.com/office/drawing/2014/main" id="{854BCC05-DFE0-4292-B785-AB8156497A86}"/>
              </a:ext>
            </a:extLst>
          </p:cNvPr>
          <p:cNvSpPr txBox="1"/>
          <p:nvPr/>
        </p:nvSpPr>
        <p:spPr>
          <a:xfrm>
            <a:off x="7241577" y="2053718"/>
            <a:ext cx="2416160"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 elit, sed do eiusmod </a:t>
            </a:r>
            <a:endParaRPr lang="en-US" sz="1050">
              <a:solidFill>
                <a:schemeClr val="bg1"/>
              </a:solidFill>
            </a:endParaRPr>
          </a:p>
        </p:txBody>
      </p:sp>
      <p:sp>
        <p:nvSpPr>
          <p:cNvPr id="20" name="TextBox 19">
            <a:extLst>
              <a:ext uri="{FF2B5EF4-FFF2-40B4-BE49-F238E27FC236}">
                <a16:creationId xmlns:a16="http://schemas.microsoft.com/office/drawing/2014/main" id="{AC9A83C1-2701-44D1-AD6B-24BF69F1E9AD}"/>
              </a:ext>
            </a:extLst>
          </p:cNvPr>
          <p:cNvSpPr txBox="1"/>
          <p:nvPr/>
        </p:nvSpPr>
        <p:spPr>
          <a:xfrm>
            <a:off x="7241577" y="3155856"/>
            <a:ext cx="2416160"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 elit, sed do eiusmod </a:t>
            </a:r>
            <a:endParaRPr lang="en-US" sz="1050">
              <a:solidFill>
                <a:schemeClr val="bg1"/>
              </a:solidFill>
            </a:endParaRPr>
          </a:p>
        </p:txBody>
      </p:sp>
      <p:sp>
        <p:nvSpPr>
          <p:cNvPr id="22" name="TextBox 21">
            <a:extLst>
              <a:ext uri="{FF2B5EF4-FFF2-40B4-BE49-F238E27FC236}">
                <a16:creationId xmlns:a16="http://schemas.microsoft.com/office/drawing/2014/main" id="{360C457C-E59A-4F3E-8A3D-029EA7B98C6E}"/>
              </a:ext>
            </a:extLst>
          </p:cNvPr>
          <p:cNvSpPr txBox="1"/>
          <p:nvPr/>
        </p:nvSpPr>
        <p:spPr>
          <a:xfrm>
            <a:off x="7241577" y="4255601"/>
            <a:ext cx="2416160" cy="548676"/>
          </a:xfrm>
          <a:prstGeom prst="rect">
            <a:avLst/>
          </a:prstGeom>
          <a:noFill/>
        </p:spPr>
        <p:txBody>
          <a:bodyPr wrap="square">
            <a:spAutoFit/>
          </a:bodyPr>
          <a:lstStyle/>
          <a:p>
            <a:pPr algn="just">
              <a:lnSpc>
                <a:spcPct val="150000"/>
              </a:lnSpc>
            </a:pPr>
            <a:r>
              <a:rPr lang="en-US" sz="1050" b="0" i="0">
                <a:solidFill>
                  <a:schemeClr val="bg1"/>
                </a:solidFill>
                <a:effectLst/>
              </a:rPr>
              <a:t>Lorem ipsum dolor sit consectetur adipiscing elit, sed do eiusmod </a:t>
            </a:r>
            <a:endParaRPr lang="en-US" sz="1050">
              <a:solidFill>
                <a:schemeClr val="bg1"/>
              </a:solidFill>
            </a:endParaRPr>
          </a:p>
        </p:txBody>
      </p:sp>
      <p:sp>
        <p:nvSpPr>
          <p:cNvPr id="30" name="TextBox 29">
            <a:extLst>
              <a:ext uri="{FF2B5EF4-FFF2-40B4-BE49-F238E27FC236}">
                <a16:creationId xmlns:a16="http://schemas.microsoft.com/office/drawing/2014/main" id="{85C5F7D7-C9E5-41B1-9670-A03D5216AD15}"/>
              </a:ext>
            </a:extLst>
          </p:cNvPr>
          <p:cNvSpPr txBox="1"/>
          <p:nvPr/>
        </p:nvSpPr>
        <p:spPr>
          <a:xfrm>
            <a:off x="1358304" y="5423775"/>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cxnSp>
        <p:nvCxnSpPr>
          <p:cNvPr id="31" name="Straight Connector 30">
            <a:extLst>
              <a:ext uri="{FF2B5EF4-FFF2-40B4-BE49-F238E27FC236}">
                <a16:creationId xmlns:a16="http://schemas.microsoft.com/office/drawing/2014/main" id="{577A375B-12F7-4091-81AC-4202D9F14FE6}"/>
              </a:ext>
            </a:extLst>
          </p:cNvPr>
          <p:cNvCxnSpPr>
            <a:cxnSpLocks/>
          </p:cNvCxnSpPr>
          <p:nvPr/>
        </p:nvCxnSpPr>
        <p:spPr>
          <a:xfrm>
            <a:off x="0" y="1434220"/>
            <a:ext cx="4246296" cy="0"/>
          </a:xfrm>
          <a:prstGeom prst="line">
            <a:avLst/>
          </a:prstGeom>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0DC593A4-3AE2-4746-B7A0-75A1D32C28F2}"/>
              </a:ext>
            </a:extLst>
          </p:cNvPr>
          <p:cNvSpPr/>
          <p:nvPr/>
        </p:nvSpPr>
        <p:spPr>
          <a:xfrm flipH="1">
            <a:off x="3166055" y="5368867"/>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9BFB0BE6-AE3F-4078-823F-7486380C9F24}"/>
              </a:ext>
            </a:extLst>
          </p:cNvPr>
          <p:cNvSpPr txBox="1"/>
          <p:nvPr/>
        </p:nvSpPr>
        <p:spPr>
          <a:xfrm>
            <a:off x="3233228" y="5433329"/>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40" name="Isosceles Triangle 39">
            <a:extLst>
              <a:ext uri="{FF2B5EF4-FFF2-40B4-BE49-F238E27FC236}">
                <a16:creationId xmlns:a16="http://schemas.microsoft.com/office/drawing/2014/main" id="{116BE726-85E9-4B5A-B49A-3DA2388A4408}"/>
              </a:ext>
            </a:extLst>
          </p:cNvPr>
          <p:cNvSpPr/>
          <p:nvPr/>
        </p:nvSpPr>
        <p:spPr>
          <a:xfrm rot="5400000">
            <a:off x="4021549" y="5487684"/>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DE91320-5F7A-4CAF-A88B-F1CC0FDE145C}"/>
              </a:ext>
            </a:extLst>
          </p:cNvPr>
          <p:cNvSpPr/>
          <p:nvPr/>
        </p:nvSpPr>
        <p:spPr>
          <a:xfrm>
            <a:off x="6899102" y="2261795"/>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824FB85-0832-41F2-9768-65398F2A9247}"/>
              </a:ext>
            </a:extLst>
          </p:cNvPr>
          <p:cNvSpPr/>
          <p:nvPr/>
        </p:nvSpPr>
        <p:spPr>
          <a:xfrm>
            <a:off x="6899102" y="3362739"/>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C647648-F9EF-41B3-8642-A0B462699BDA}"/>
              </a:ext>
            </a:extLst>
          </p:cNvPr>
          <p:cNvSpPr/>
          <p:nvPr/>
        </p:nvSpPr>
        <p:spPr>
          <a:xfrm>
            <a:off x="6899102" y="4463683"/>
            <a:ext cx="132521" cy="132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8293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4F704F2-8805-4396-8A0E-743613137E00}"/>
              </a:ext>
            </a:extLst>
          </p:cNvPr>
          <p:cNvSpPr>
            <a:spLocks noGrp="1"/>
          </p:cNvSpPr>
          <p:nvPr>
            <p:ph type="pic" sz="quarter" idx="12"/>
          </p:nvPr>
        </p:nvSpPr>
        <p:spPr/>
      </p:sp>
      <p:sp>
        <p:nvSpPr>
          <p:cNvPr id="2" name="TextBox 1">
            <a:extLst>
              <a:ext uri="{FF2B5EF4-FFF2-40B4-BE49-F238E27FC236}">
                <a16:creationId xmlns:a16="http://schemas.microsoft.com/office/drawing/2014/main" id="{705A7175-2962-4B64-9F75-BCB867452D39}"/>
              </a:ext>
            </a:extLst>
          </p:cNvPr>
          <p:cNvSpPr txBox="1"/>
          <p:nvPr/>
        </p:nvSpPr>
        <p:spPr>
          <a:xfrm>
            <a:off x="319316" y="265752"/>
            <a:ext cx="351378" cy="246221"/>
          </a:xfrm>
          <a:prstGeom prst="rect">
            <a:avLst/>
          </a:prstGeom>
          <a:noFill/>
        </p:spPr>
        <p:txBody>
          <a:bodyPr wrap="none" rtlCol="0">
            <a:spAutoFit/>
          </a:bodyPr>
          <a:lstStyle/>
          <a:p>
            <a:r>
              <a:rPr lang="en-US" sz="1000" b="1">
                <a:solidFill>
                  <a:schemeClr val="tx1">
                    <a:lumMod val="85000"/>
                    <a:lumOff val="15000"/>
                  </a:schemeClr>
                </a:solidFill>
                <a:latin typeface="+mj-lt"/>
              </a:rPr>
              <a:t>08</a:t>
            </a:r>
          </a:p>
        </p:txBody>
      </p:sp>
      <p:sp>
        <p:nvSpPr>
          <p:cNvPr id="3" name="TextBox 2">
            <a:extLst>
              <a:ext uri="{FF2B5EF4-FFF2-40B4-BE49-F238E27FC236}">
                <a16:creationId xmlns:a16="http://schemas.microsoft.com/office/drawing/2014/main" id="{06713ACF-29BD-4F0B-B0BC-27DA91E06144}"/>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6" name="Rectangle 5">
            <a:extLst>
              <a:ext uri="{FF2B5EF4-FFF2-40B4-BE49-F238E27FC236}">
                <a16:creationId xmlns:a16="http://schemas.microsoft.com/office/drawing/2014/main" id="{F8D8F40A-C2F6-40BF-B60A-89ECBBC7C30F}"/>
              </a:ext>
            </a:extLst>
          </p:cNvPr>
          <p:cNvSpPr/>
          <p:nvPr/>
        </p:nvSpPr>
        <p:spPr>
          <a:xfrm>
            <a:off x="1419284" y="1294318"/>
            <a:ext cx="700505"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5949AF-403F-4037-AD49-A38C2DB5C405}"/>
              </a:ext>
            </a:extLst>
          </p:cNvPr>
          <p:cNvSpPr txBox="1"/>
          <p:nvPr/>
        </p:nvSpPr>
        <p:spPr>
          <a:xfrm>
            <a:off x="1758750" y="1597277"/>
            <a:ext cx="2227317" cy="830997"/>
          </a:xfrm>
          <a:prstGeom prst="rect">
            <a:avLst/>
          </a:prstGeom>
          <a:noFill/>
        </p:spPr>
        <p:txBody>
          <a:bodyPr wrap="square" rtlCol="0">
            <a:spAutoFit/>
          </a:bodyPr>
          <a:lstStyle/>
          <a:p>
            <a:r>
              <a:rPr lang="en-US" sz="2400" b="1" spc="300">
                <a:solidFill>
                  <a:schemeClr val="tx1">
                    <a:lumMod val="85000"/>
                    <a:lumOff val="15000"/>
                  </a:schemeClr>
                </a:solidFill>
                <a:latin typeface="+mj-lt"/>
              </a:rPr>
              <a:t>Our Store Service</a:t>
            </a:r>
          </a:p>
        </p:txBody>
      </p:sp>
      <p:sp>
        <p:nvSpPr>
          <p:cNvPr id="9" name="Rectangle 8">
            <a:extLst>
              <a:ext uri="{FF2B5EF4-FFF2-40B4-BE49-F238E27FC236}">
                <a16:creationId xmlns:a16="http://schemas.microsoft.com/office/drawing/2014/main" id="{D7568695-0634-456B-87F0-1823140C940A}"/>
              </a:ext>
            </a:extLst>
          </p:cNvPr>
          <p:cNvSpPr/>
          <p:nvPr/>
        </p:nvSpPr>
        <p:spPr>
          <a:xfrm>
            <a:off x="4852413" y="4414178"/>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0982350-DA92-4AE1-9C60-1057D8F17829}"/>
              </a:ext>
            </a:extLst>
          </p:cNvPr>
          <p:cNvSpPr txBox="1"/>
          <p:nvPr/>
        </p:nvSpPr>
        <p:spPr>
          <a:xfrm>
            <a:off x="5340967" y="4370425"/>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11" name="TextBox 10">
            <a:extLst>
              <a:ext uri="{FF2B5EF4-FFF2-40B4-BE49-F238E27FC236}">
                <a16:creationId xmlns:a16="http://schemas.microsoft.com/office/drawing/2014/main" id="{A2A4BF87-F181-4E95-AEAD-CF6A887733D4}"/>
              </a:ext>
            </a:extLst>
          </p:cNvPr>
          <p:cNvSpPr txBox="1"/>
          <p:nvPr/>
        </p:nvSpPr>
        <p:spPr>
          <a:xfrm>
            <a:off x="5340967" y="4062648"/>
            <a:ext cx="1277914" cy="307777"/>
          </a:xfrm>
          <a:prstGeom prst="rect">
            <a:avLst/>
          </a:prstGeom>
          <a:noFill/>
        </p:spPr>
        <p:txBody>
          <a:bodyPr wrap="none" rtlCol="0">
            <a:spAutoFit/>
          </a:bodyPr>
          <a:lstStyle/>
          <a:p>
            <a:r>
              <a:rPr lang="en-US" sz="1400" b="1">
                <a:solidFill>
                  <a:schemeClr val="tx1">
                    <a:lumMod val="85000"/>
                    <a:lumOff val="15000"/>
                  </a:schemeClr>
                </a:solidFill>
                <a:latin typeface="+mj-lt"/>
              </a:rPr>
              <a:t>Service One</a:t>
            </a:r>
          </a:p>
        </p:txBody>
      </p:sp>
      <p:sp>
        <p:nvSpPr>
          <p:cNvPr id="18" name="Rectangle 17">
            <a:extLst>
              <a:ext uri="{FF2B5EF4-FFF2-40B4-BE49-F238E27FC236}">
                <a16:creationId xmlns:a16="http://schemas.microsoft.com/office/drawing/2014/main" id="{A3CF403C-A817-4CD7-95B6-8EB959CEEEBB}"/>
              </a:ext>
            </a:extLst>
          </p:cNvPr>
          <p:cNvSpPr/>
          <p:nvPr/>
        </p:nvSpPr>
        <p:spPr>
          <a:xfrm>
            <a:off x="8275131" y="4414178"/>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BD4734A-3470-4286-9C4F-80D302BEAED5}"/>
              </a:ext>
            </a:extLst>
          </p:cNvPr>
          <p:cNvSpPr txBox="1"/>
          <p:nvPr/>
        </p:nvSpPr>
        <p:spPr>
          <a:xfrm>
            <a:off x="8763685" y="4370425"/>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20" name="TextBox 19">
            <a:extLst>
              <a:ext uri="{FF2B5EF4-FFF2-40B4-BE49-F238E27FC236}">
                <a16:creationId xmlns:a16="http://schemas.microsoft.com/office/drawing/2014/main" id="{6036EB32-17DB-474B-BCE0-D5CC4AFAA3BD}"/>
              </a:ext>
            </a:extLst>
          </p:cNvPr>
          <p:cNvSpPr txBox="1"/>
          <p:nvPr/>
        </p:nvSpPr>
        <p:spPr>
          <a:xfrm>
            <a:off x="8763685" y="4062648"/>
            <a:ext cx="128112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Two</a:t>
            </a:r>
          </a:p>
        </p:txBody>
      </p:sp>
      <p:sp>
        <p:nvSpPr>
          <p:cNvPr id="39" name="Freeform: Shape 38">
            <a:extLst>
              <a:ext uri="{FF2B5EF4-FFF2-40B4-BE49-F238E27FC236}">
                <a16:creationId xmlns:a16="http://schemas.microsoft.com/office/drawing/2014/main" id="{5E11E495-0DB8-478B-B6A5-325D1D9C68A5}"/>
              </a:ext>
            </a:extLst>
          </p:cNvPr>
          <p:cNvSpPr/>
          <p:nvPr/>
        </p:nvSpPr>
        <p:spPr>
          <a:xfrm>
            <a:off x="0" y="4955968"/>
            <a:ext cx="2225637" cy="1902031"/>
          </a:xfrm>
          <a:custGeom>
            <a:avLst/>
            <a:gdLst>
              <a:gd name="connsiteX0" fmla="*/ 0 w 2225637"/>
              <a:gd name="connsiteY0" fmla="*/ 0 h 1902031"/>
              <a:gd name="connsiteX1" fmla="*/ 1003381 w 2225637"/>
              <a:gd name="connsiteY1" fmla="*/ 0 h 1902031"/>
              <a:gd name="connsiteX2" fmla="*/ 1003381 w 2225637"/>
              <a:gd name="connsiteY2" fmla="*/ 988475 h 1902031"/>
              <a:gd name="connsiteX3" fmla="*/ 2225637 w 2225637"/>
              <a:gd name="connsiteY3" fmla="*/ 988475 h 1902031"/>
              <a:gd name="connsiteX4" fmla="*/ 2225637 w 2225637"/>
              <a:gd name="connsiteY4" fmla="*/ 1902031 h 1902031"/>
              <a:gd name="connsiteX5" fmla="*/ 0 w 2225637"/>
              <a:gd name="connsiteY5" fmla="*/ 1902031 h 190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5637" h="1902031">
                <a:moveTo>
                  <a:pt x="0" y="0"/>
                </a:moveTo>
                <a:lnTo>
                  <a:pt x="1003381" y="0"/>
                </a:lnTo>
                <a:lnTo>
                  <a:pt x="1003381" y="988475"/>
                </a:lnTo>
                <a:lnTo>
                  <a:pt x="2225637" y="988475"/>
                </a:lnTo>
                <a:lnTo>
                  <a:pt x="2225637" y="1902031"/>
                </a:lnTo>
                <a:lnTo>
                  <a:pt x="0" y="190203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Shape 27">
            <a:extLst>
              <a:ext uri="{FF2B5EF4-FFF2-40B4-BE49-F238E27FC236}">
                <a16:creationId xmlns:a16="http://schemas.microsoft.com/office/drawing/2014/main" id="{7204C199-E128-4E85-B908-1FC2C3D4AB6B}"/>
              </a:ext>
            </a:extLst>
          </p:cNvPr>
          <p:cNvSpPr/>
          <p:nvPr/>
        </p:nvSpPr>
        <p:spPr>
          <a:xfrm>
            <a:off x="3134852" y="3645666"/>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30" name="Straight Connector 29">
            <a:extLst>
              <a:ext uri="{FF2B5EF4-FFF2-40B4-BE49-F238E27FC236}">
                <a16:creationId xmlns:a16="http://schemas.microsoft.com/office/drawing/2014/main" id="{9B7D025C-249C-4181-9E26-BDEEE0DF9B1F}"/>
              </a:ext>
            </a:extLst>
          </p:cNvPr>
          <p:cNvCxnSpPr>
            <a:cxnSpLocks/>
          </p:cNvCxnSpPr>
          <p:nvPr/>
        </p:nvCxnSpPr>
        <p:spPr>
          <a:xfrm>
            <a:off x="5704114" y="5944443"/>
            <a:ext cx="386080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67AB1CA-F905-47BB-81F1-A328C3CB5A80}"/>
              </a:ext>
            </a:extLst>
          </p:cNvPr>
          <p:cNvSpPr txBox="1"/>
          <p:nvPr/>
        </p:nvSpPr>
        <p:spPr>
          <a:xfrm>
            <a:off x="4748876" y="5829027"/>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34" name="Rectangle 33">
            <a:extLst>
              <a:ext uri="{FF2B5EF4-FFF2-40B4-BE49-F238E27FC236}">
                <a16:creationId xmlns:a16="http://schemas.microsoft.com/office/drawing/2014/main" id="{DAD62476-7AFC-4FA6-8081-AD2BB9BD5A0E}"/>
              </a:ext>
            </a:extLst>
          </p:cNvPr>
          <p:cNvSpPr/>
          <p:nvPr/>
        </p:nvSpPr>
        <p:spPr>
          <a:xfrm flipH="1">
            <a:off x="9994161" y="5774118"/>
            <a:ext cx="1080241" cy="340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B6566F1-C362-4241-B605-11176E229891}"/>
              </a:ext>
            </a:extLst>
          </p:cNvPr>
          <p:cNvSpPr txBox="1"/>
          <p:nvPr/>
        </p:nvSpPr>
        <p:spPr>
          <a:xfrm>
            <a:off x="10061334" y="5838580"/>
            <a:ext cx="729687" cy="215444"/>
          </a:xfrm>
          <a:prstGeom prst="rect">
            <a:avLst/>
          </a:prstGeom>
          <a:noFill/>
        </p:spPr>
        <p:txBody>
          <a:bodyPr wrap="none" rtlCol="0">
            <a:spAutoFit/>
          </a:bodyPr>
          <a:lstStyle/>
          <a:p>
            <a:pPr algn="ctr"/>
            <a:r>
              <a:rPr lang="en-US" sz="800" i="1">
                <a:solidFill>
                  <a:schemeClr val="bg1"/>
                </a:solidFill>
                <a:latin typeface="+mj-lt"/>
              </a:rPr>
              <a:t>Read More</a:t>
            </a:r>
          </a:p>
        </p:txBody>
      </p:sp>
      <p:sp>
        <p:nvSpPr>
          <p:cNvPr id="36" name="Isosceles Triangle 35">
            <a:extLst>
              <a:ext uri="{FF2B5EF4-FFF2-40B4-BE49-F238E27FC236}">
                <a16:creationId xmlns:a16="http://schemas.microsoft.com/office/drawing/2014/main" id="{4E40991C-CD21-48EC-8AD2-54B145958C32}"/>
              </a:ext>
            </a:extLst>
          </p:cNvPr>
          <p:cNvSpPr/>
          <p:nvPr/>
        </p:nvSpPr>
        <p:spPr>
          <a:xfrm rot="5400000">
            <a:off x="10849655" y="5892935"/>
            <a:ext cx="123825" cy="10674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54F98B33-1732-4A5D-AC41-4DE0F1468733}"/>
              </a:ext>
            </a:extLst>
          </p:cNvPr>
          <p:cNvSpPr>
            <a:spLocks noGrp="1"/>
          </p:cNvSpPr>
          <p:nvPr>
            <p:ph type="pic" sz="quarter" idx="13"/>
          </p:nvPr>
        </p:nvSpPr>
        <p:spPr/>
      </p:sp>
    </p:spTree>
    <p:extLst>
      <p:ext uri="{BB962C8B-B14F-4D97-AF65-F5344CB8AC3E}">
        <p14:creationId xmlns:p14="http://schemas.microsoft.com/office/powerpoint/2010/main" val="2152588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99DEA27-9D2C-402E-A1BF-41AAC585B3AD}"/>
              </a:ext>
            </a:extLst>
          </p:cNvPr>
          <p:cNvSpPr>
            <a:spLocks noGrp="1"/>
          </p:cNvSpPr>
          <p:nvPr>
            <p:ph type="pic" sz="quarter" idx="13"/>
          </p:nvPr>
        </p:nvSpPr>
        <p:spPr/>
      </p:sp>
      <p:sp>
        <p:nvSpPr>
          <p:cNvPr id="53" name="Freeform: Shape 52">
            <a:extLst>
              <a:ext uri="{FF2B5EF4-FFF2-40B4-BE49-F238E27FC236}">
                <a16:creationId xmlns:a16="http://schemas.microsoft.com/office/drawing/2014/main" id="{B57C5BB5-DCF0-4BA1-8C6D-08C68BCD5767}"/>
              </a:ext>
            </a:extLst>
          </p:cNvPr>
          <p:cNvSpPr/>
          <p:nvPr/>
        </p:nvSpPr>
        <p:spPr>
          <a:xfrm>
            <a:off x="8069942" y="0"/>
            <a:ext cx="4122057" cy="2191822"/>
          </a:xfrm>
          <a:custGeom>
            <a:avLst/>
            <a:gdLst>
              <a:gd name="connsiteX0" fmla="*/ 0 w 4122057"/>
              <a:gd name="connsiteY0" fmla="*/ 0 h 2191822"/>
              <a:gd name="connsiteX1" fmla="*/ 4122057 w 4122057"/>
              <a:gd name="connsiteY1" fmla="*/ 0 h 2191822"/>
              <a:gd name="connsiteX2" fmla="*/ 4122057 w 4122057"/>
              <a:gd name="connsiteY2" fmla="*/ 2191822 h 2191822"/>
              <a:gd name="connsiteX3" fmla="*/ 2798975 w 4122057"/>
              <a:gd name="connsiteY3" fmla="*/ 2191822 h 2191822"/>
              <a:gd name="connsiteX4" fmla="*/ 2798975 w 4122057"/>
              <a:gd name="connsiteY4" fmla="*/ 1095183 h 2191822"/>
              <a:gd name="connsiteX5" fmla="*/ 0 w 4122057"/>
              <a:gd name="connsiteY5" fmla="*/ 1095183 h 2191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2057" h="2191822">
                <a:moveTo>
                  <a:pt x="0" y="0"/>
                </a:moveTo>
                <a:lnTo>
                  <a:pt x="4122057" y="0"/>
                </a:lnTo>
                <a:lnTo>
                  <a:pt x="4122057" y="2191822"/>
                </a:lnTo>
                <a:lnTo>
                  <a:pt x="2798975" y="2191822"/>
                </a:lnTo>
                <a:lnTo>
                  <a:pt x="2798975" y="1095183"/>
                </a:lnTo>
                <a:lnTo>
                  <a:pt x="0" y="109518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2C7C7640-AD52-4E4B-86C2-EDC69E850FDC}"/>
              </a:ext>
            </a:extLst>
          </p:cNvPr>
          <p:cNvSpPr txBox="1"/>
          <p:nvPr/>
        </p:nvSpPr>
        <p:spPr>
          <a:xfrm>
            <a:off x="319316" y="265752"/>
            <a:ext cx="344966" cy="246221"/>
          </a:xfrm>
          <a:prstGeom prst="rect">
            <a:avLst/>
          </a:prstGeom>
          <a:noFill/>
        </p:spPr>
        <p:txBody>
          <a:bodyPr wrap="none" rtlCol="0">
            <a:spAutoFit/>
          </a:bodyPr>
          <a:lstStyle/>
          <a:p>
            <a:r>
              <a:rPr lang="en-US" sz="1000" b="1">
                <a:solidFill>
                  <a:schemeClr val="tx1">
                    <a:lumMod val="85000"/>
                    <a:lumOff val="15000"/>
                  </a:schemeClr>
                </a:solidFill>
                <a:latin typeface="+mj-lt"/>
              </a:rPr>
              <a:t>09</a:t>
            </a:r>
          </a:p>
        </p:txBody>
      </p:sp>
      <p:sp>
        <p:nvSpPr>
          <p:cNvPr id="3" name="TextBox 2">
            <a:extLst>
              <a:ext uri="{FF2B5EF4-FFF2-40B4-BE49-F238E27FC236}">
                <a16:creationId xmlns:a16="http://schemas.microsoft.com/office/drawing/2014/main" id="{9AB2E610-71E7-40BB-8AE3-02F57FF98A4F}"/>
              </a:ext>
            </a:extLst>
          </p:cNvPr>
          <p:cNvSpPr txBox="1"/>
          <p:nvPr/>
        </p:nvSpPr>
        <p:spPr>
          <a:xfrm>
            <a:off x="10900229" y="511973"/>
            <a:ext cx="791109" cy="369332"/>
          </a:xfrm>
          <a:prstGeom prst="rect">
            <a:avLst/>
          </a:prstGeom>
          <a:noFill/>
        </p:spPr>
        <p:txBody>
          <a:bodyPr wrap="square" rtlCol="0">
            <a:spAutoFit/>
          </a:bodyPr>
          <a:lstStyle/>
          <a:p>
            <a:pPr algn="r"/>
            <a:r>
              <a:rPr lang="en-US" sz="900">
                <a:solidFill>
                  <a:schemeClr val="tx1">
                    <a:lumMod val="50000"/>
                    <a:lumOff val="50000"/>
                  </a:schemeClr>
                </a:solidFill>
                <a:latin typeface="+mj-lt"/>
              </a:rPr>
              <a:t>Fashion Style</a:t>
            </a:r>
          </a:p>
        </p:txBody>
      </p:sp>
      <p:sp>
        <p:nvSpPr>
          <p:cNvPr id="4" name="Rectangle 3">
            <a:extLst>
              <a:ext uri="{FF2B5EF4-FFF2-40B4-BE49-F238E27FC236}">
                <a16:creationId xmlns:a16="http://schemas.microsoft.com/office/drawing/2014/main" id="{6D4284FC-4A58-49E8-82BF-0490E8519372}"/>
              </a:ext>
            </a:extLst>
          </p:cNvPr>
          <p:cNvSpPr/>
          <p:nvPr/>
        </p:nvSpPr>
        <p:spPr>
          <a:xfrm>
            <a:off x="4442620" y="4383959"/>
            <a:ext cx="700505" cy="13788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C004F33-774D-4BA3-9181-A34E590BF486}"/>
              </a:ext>
            </a:extLst>
          </p:cNvPr>
          <p:cNvSpPr txBox="1"/>
          <p:nvPr/>
        </p:nvSpPr>
        <p:spPr>
          <a:xfrm>
            <a:off x="4782086" y="4686918"/>
            <a:ext cx="2227317" cy="830997"/>
          </a:xfrm>
          <a:prstGeom prst="rect">
            <a:avLst/>
          </a:prstGeom>
          <a:noFill/>
        </p:spPr>
        <p:txBody>
          <a:bodyPr wrap="square" rtlCol="0">
            <a:spAutoFit/>
          </a:bodyPr>
          <a:lstStyle/>
          <a:p>
            <a:r>
              <a:rPr lang="en-US" sz="2400" b="1" spc="300">
                <a:solidFill>
                  <a:schemeClr val="tx1">
                    <a:lumMod val="85000"/>
                    <a:lumOff val="15000"/>
                  </a:schemeClr>
                </a:solidFill>
                <a:latin typeface="+mj-lt"/>
              </a:rPr>
              <a:t>Our Online Service</a:t>
            </a:r>
          </a:p>
        </p:txBody>
      </p:sp>
      <p:sp>
        <p:nvSpPr>
          <p:cNvPr id="11" name="Rectangle 10">
            <a:extLst>
              <a:ext uri="{FF2B5EF4-FFF2-40B4-BE49-F238E27FC236}">
                <a16:creationId xmlns:a16="http://schemas.microsoft.com/office/drawing/2014/main" id="{7F2A929C-7324-4BDB-9CAB-9328B9E13300}"/>
              </a:ext>
            </a:extLst>
          </p:cNvPr>
          <p:cNvSpPr/>
          <p:nvPr/>
        </p:nvSpPr>
        <p:spPr>
          <a:xfrm>
            <a:off x="1323083" y="1446713"/>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A21F0D3-E23C-41CE-A28E-65EA62BCEC0E}"/>
              </a:ext>
            </a:extLst>
          </p:cNvPr>
          <p:cNvSpPr txBox="1"/>
          <p:nvPr/>
        </p:nvSpPr>
        <p:spPr>
          <a:xfrm>
            <a:off x="1811637" y="1402960"/>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13" name="TextBox 12">
            <a:extLst>
              <a:ext uri="{FF2B5EF4-FFF2-40B4-BE49-F238E27FC236}">
                <a16:creationId xmlns:a16="http://schemas.microsoft.com/office/drawing/2014/main" id="{440C7CB7-8C6B-428E-9E46-03C1FB476218}"/>
              </a:ext>
            </a:extLst>
          </p:cNvPr>
          <p:cNvSpPr txBox="1"/>
          <p:nvPr/>
        </p:nvSpPr>
        <p:spPr>
          <a:xfrm>
            <a:off x="1811637" y="1095183"/>
            <a:ext cx="1277914" cy="307777"/>
          </a:xfrm>
          <a:prstGeom prst="rect">
            <a:avLst/>
          </a:prstGeom>
          <a:noFill/>
        </p:spPr>
        <p:txBody>
          <a:bodyPr wrap="none" rtlCol="0">
            <a:spAutoFit/>
          </a:bodyPr>
          <a:lstStyle/>
          <a:p>
            <a:r>
              <a:rPr lang="en-US" sz="1400" b="1">
                <a:solidFill>
                  <a:schemeClr val="tx1">
                    <a:lumMod val="85000"/>
                    <a:lumOff val="15000"/>
                  </a:schemeClr>
                </a:solidFill>
                <a:latin typeface="+mj-lt"/>
              </a:rPr>
              <a:t>Service One</a:t>
            </a:r>
          </a:p>
        </p:txBody>
      </p:sp>
      <p:sp>
        <p:nvSpPr>
          <p:cNvPr id="14" name="Rectangle 13">
            <a:extLst>
              <a:ext uri="{FF2B5EF4-FFF2-40B4-BE49-F238E27FC236}">
                <a16:creationId xmlns:a16="http://schemas.microsoft.com/office/drawing/2014/main" id="{9745A365-C5CA-4933-A31D-D5154C7E60F5}"/>
              </a:ext>
            </a:extLst>
          </p:cNvPr>
          <p:cNvSpPr/>
          <p:nvPr/>
        </p:nvSpPr>
        <p:spPr>
          <a:xfrm>
            <a:off x="1323083" y="2782082"/>
            <a:ext cx="156047" cy="1560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440479F-2BC9-4102-920C-97DA6AA26D45}"/>
              </a:ext>
            </a:extLst>
          </p:cNvPr>
          <p:cNvSpPr txBox="1"/>
          <p:nvPr/>
        </p:nvSpPr>
        <p:spPr>
          <a:xfrm>
            <a:off x="1811637" y="2738329"/>
            <a:ext cx="2339745" cy="548676"/>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consectetur adipiscing</a:t>
            </a:r>
            <a:r>
              <a:rPr lang="en-US" sz="1050">
                <a:solidFill>
                  <a:schemeClr val="tx1">
                    <a:lumMod val="50000"/>
                    <a:lumOff val="50000"/>
                  </a:schemeClr>
                </a:solidFill>
              </a:rPr>
              <a:t> </a:t>
            </a:r>
            <a:r>
              <a:rPr lang="en-US" sz="1050" b="0" i="0">
                <a:solidFill>
                  <a:schemeClr val="tx1">
                    <a:lumMod val="50000"/>
                    <a:lumOff val="50000"/>
                  </a:schemeClr>
                </a:solidFill>
                <a:effectLst/>
              </a:rPr>
              <a:t>eiusmod </a:t>
            </a:r>
            <a:endParaRPr lang="en-US" sz="1050">
              <a:solidFill>
                <a:schemeClr val="tx1">
                  <a:lumMod val="50000"/>
                  <a:lumOff val="50000"/>
                </a:schemeClr>
              </a:solidFill>
            </a:endParaRPr>
          </a:p>
        </p:txBody>
      </p:sp>
      <p:sp>
        <p:nvSpPr>
          <p:cNvPr id="16" name="TextBox 15">
            <a:extLst>
              <a:ext uri="{FF2B5EF4-FFF2-40B4-BE49-F238E27FC236}">
                <a16:creationId xmlns:a16="http://schemas.microsoft.com/office/drawing/2014/main" id="{0140A93D-CD12-4C79-9E52-FB3265C80949}"/>
              </a:ext>
            </a:extLst>
          </p:cNvPr>
          <p:cNvSpPr txBox="1"/>
          <p:nvPr/>
        </p:nvSpPr>
        <p:spPr>
          <a:xfrm>
            <a:off x="1811637" y="2430552"/>
            <a:ext cx="1281120" cy="307777"/>
          </a:xfrm>
          <a:prstGeom prst="rect">
            <a:avLst/>
          </a:prstGeom>
          <a:noFill/>
        </p:spPr>
        <p:txBody>
          <a:bodyPr wrap="none" rtlCol="0">
            <a:spAutoFit/>
          </a:bodyPr>
          <a:lstStyle/>
          <a:p>
            <a:r>
              <a:rPr lang="en-US" sz="1400" b="1">
                <a:solidFill>
                  <a:schemeClr val="tx1">
                    <a:lumMod val="85000"/>
                    <a:lumOff val="15000"/>
                  </a:schemeClr>
                </a:solidFill>
                <a:latin typeface="+mj-lt"/>
              </a:rPr>
              <a:t>Service Two</a:t>
            </a:r>
          </a:p>
        </p:txBody>
      </p:sp>
      <p:sp>
        <p:nvSpPr>
          <p:cNvPr id="42" name="Freeform: Shape 41">
            <a:extLst>
              <a:ext uri="{FF2B5EF4-FFF2-40B4-BE49-F238E27FC236}">
                <a16:creationId xmlns:a16="http://schemas.microsoft.com/office/drawing/2014/main" id="{CB392C4C-D1E3-465C-BF92-DA5A4A1C52F0}"/>
              </a:ext>
            </a:extLst>
          </p:cNvPr>
          <p:cNvSpPr/>
          <p:nvPr/>
        </p:nvSpPr>
        <p:spPr>
          <a:xfrm>
            <a:off x="10546425" y="2965176"/>
            <a:ext cx="644984" cy="643657"/>
          </a:xfrm>
          <a:custGeom>
            <a:avLst/>
            <a:gdLst>
              <a:gd name="connsiteX0" fmla="*/ 601110 w 644984"/>
              <a:gd name="connsiteY0" fmla="*/ 555909 h 643657"/>
              <a:gd name="connsiteX1" fmla="*/ 644984 w 644984"/>
              <a:gd name="connsiteY1" fmla="*/ 599783 h 643657"/>
              <a:gd name="connsiteX2" fmla="*/ 601110 w 644984"/>
              <a:gd name="connsiteY2" fmla="*/ 643657 h 643657"/>
              <a:gd name="connsiteX3" fmla="*/ 557236 w 644984"/>
              <a:gd name="connsiteY3" fmla="*/ 599783 h 643657"/>
              <a:gd name="connsiteX4" fmla="*/ 601110 w 644984"/>
              <a:gd name="connsiteY4" fmla="*/ 555909 h 643657"/>
              <a:gd name="connsiteX5" fmla="*/ 322492 w 644984"/>
              <a:gd name="connsiteY5" fmla="*/ 555909 h 643657"/>
              <a:gd name="connsiteX6" fmla="*/ 366366 w 644984"/>
              <a:gd name="connsiteY6" fmla="*/ 599783 h 643657"/>
              <a:gd name="connsiteX7" fmla="*/ 322492 w 644984"/>
              <a:gd name="connsiteY7" fmla="*/ 643657 h 643657"/>
              <a:gd name="connsiteX8" fmla="*/ 278618 w 644984"/>
              <a:gd name="connsiteY8" fmla="*/ 599783 h 643657"/>
              <a:gd name="connsiteX9" fmla="*/ 322492 w 644984"/>
              <a:gd name="connsiteY9" fmla="*/ 555909 h 643657"/>
              <a:gd name="connsiteX10" fmla="*/ 43874 w 644984"/>
              <a:gd name="connsiteY10" fmla="*/ 555909 h 643657"/>
              <a:gd name="connsiteX11" fmla="*/ 87748 w 644984"/>
              <a:gd name="connsiteY11" fmla="*/ 599783 h 643657"/>
              <a:gd name="connsiteX12" fmla="*/ 43874 w 644984"/>
              <a:gd name="connsiteY12" fmla="*/ 643657 h 643657"/>
              <a:gd name="connsiteX13" fmla="*/ 0 w 644984"/>
              <a:gd name="connsiteY13" fmla="*/ 599783 h 643657"/>
              <a:gd name="connsiteX14" fmla="*/ 43874 w 644984"/>
              <a:gd name="connsiteY14" fmla="*/ 555909 h 643657"/>
              <a:gd name="connsiteX15" fmla="*/ 601110 w 644984"/>
              <a:gd name="connsiteY15" fmla="*/ 277543 h 643657"/>
              <a:gd name="connsiteX16" fmla="*/ 644984 w 644984"/>
              <a:gd name="connsiteY16" fmla="*/ 321417 h 643657"/>
              <a:gd name="connsiteX17" fmla="*/ 601110 w 644984"/>
              <a:gd name="connsiteY17" fmla="*/ 365291 h 643657"/>
              <a:gd name="connsiteX18" fmla="*/ 557236 w 644984"/>
              <a:gd name="connsiteY18" fmla="*/ 321417 h 643657"/>
              <a:gd name="connsiteX19" fmla="*/ 601110 w 644984"/>
              <a:gd name="connsiteY19" fmla="*/ 277543 h 643657"/>
              <a:gd name="connsiteX20" fmla="*/ 322492 w 644984"/>
              <a:gd name="connsiteY20" fmla="*/ 277543 h 643657"/>
              <a:gd name="connsiteX21" fmla="*/ 366366 w 644984"/>
              <a:gd name="connsiteY21" fmla="*/ 321417 h 643657"/>
              <a:gd name="connsiteX22" fmla="*/ 322492 w 644984"/>
              <a:gd name="connsiteY22" fmla="*/ 365291 h 643657"/>
              <a:gd name="connsiteX23" fmla="*/ 278618 w 644984"/>
              <a:gd name="connsiteY23" fmla="*/ 321417 h 643657"/>
              <a:gd name="connsiteX24" fmla="*/ 322492 w 644984"/>
              <a:gd name="connsiteY24" fmla="*/ 277543 h 643657"/>
              <a:gd name="connsiteX25" fmla="*/ 43874 w 644984"/>
              <a:gd name="connsiteY25" fmla="*/ 277543 h 643657"/>
              <a:gd name="connsiteX26" fmla="*/ 87748 w 644984"/>
              <a:gd name="connsiteY26" fmla="*/ 321417 h 643657"/>
              <a:gd name="connsiteX27" fmla="*/ 43874 w 644984"/>
              <a:gd name="connsiteY27" fmla="*/ 365291 h 643657"/>
              <a:gd name="connsiteX28" fmla="*/ 0 w 644984"/>
              <a:gd name="connsiteY28" fmla="*/ 321417 h 643657"/>
              <a:gd name="connsiteX29" fmla="*/ 43874 w 644984"/>
              <a:gd name="connsiteY29" fmla="*/ 277543 h 643657"/>
              <a:gd name="connsiteX30" fmla="*/ 601110 w 644984"/>
              <a:gd name="connsiteY30" fmla="*/ 0 h 643657"/>
              <a:gd name="connsiteX31" fmla="*/ 644984 w 644984"/>
              <a:gd name="connsiteY31" fmla="*/ 43874 h 643657"/>
              <a:gd name="connsiteX32" fmla="*/ 601110 w 644984"/>
              <a:gd name="connsiteY32" fmla="*/ 87748 h 643657"/>
              <a:gd name="connsiteX33" fmla="*/ 557236 w 644984"/>
              <a:gd name="connsiteY33" fmla="*/ 43874 h 643657"/>
              <a:gd name="connsiteX34" fmla="*/ 601110 w 644984"/>
              <a:gd name="connsiteY34" fmla="*/ 0 h 643657"/>
              <a:gd name="connsiteX35" fmla="*/ 322492 w 644984"/>
              <a:gd name="connsiteY35" fmla="*/ 0 h 643657"/>
              <a:gd name="connsiteX36" fmla="*/ 366366 w 644984"/>
              <a:gd name="connsiteY36" fmla="*/ 43874 h 643657"/>
              <a:gd name="connsiteX37" fmla="*/ 322492 w 644984"/>
              <a:gd name="connsiteY37" fmla="*/ 87748 h 643657"/>
              <a:gd name="connsiteX38" fmla="*/ 278618 w 644984"/>
              <a:gd name="connsiteY38" fmla="*/ 43874 h 643657"/>
              <a:gd name="connsiteX39" fmla="*/ 322492 w 644984"/>
              <a:gd name="connsiteY39" fmla="*/ 0 h 643657"/>
              <a:gd name="connsiteX40" fmla="*/ 43874 w 644984"/>
              <a:gd name="connsiteY40" fmla="*/ 0 h 643657"/>
              <a:gd name="connsiteX41" fmla="*/ 87748 w 644984"/>
              <a:gd name="connsiteY41" fmla="*/ 43874 h 643657"/>
              <a:gd name="connsiteX42" fmla="*/ 43874 w 644984"/>
              <a:gd name="connsiteY42" fmla="*/ 87748 h 643657"/>
              <a:gd name="connsiteX43" fmla="*/ 0 w 644984"/>
              <a:gd name="connsiteY43" fmla="*/ 43874 h 643657"/>
              <a:gd name="connsiteX44" fmla="*/ 43874 w 644984"/>
              <a:gd name="connsiteY44" fmla="*/ 0 h 6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4984" h="643657">
                <a:moveTo>
                  <a:pt x="601110" y="555909"/>
                </a:moveTo>
                <a:cubicBezTo>
                  <a:pt x="625341" y="555909"/>
                  <a:pt x="644984" y="575552"/>
                  <a:pt x="644984" y="599783"/>
                </a:cubicBezTo>
                <a:cubicBezTo>
                  <a:pt x="644984" y="624014"/>
                  <a:pt x="625341" y="643657"/>
                  <a:pt x="601110" y="643657"/>
                </a:cubicBezTo>
                <a:cubicBezTo>
                  <a:pt x="576879" y="643657"/>
                  <a:pt x="557236" y="624014"/>
                  <a:pt x="557236" y="599783"/>
                </a:cubicBezTo>
                <a:cubicBezTo>
                  <a:pt x="557236" y="575552"/>
                  <a:pt x="576879" y="555909"/>
                  <a:pt x="601110" y="555909"/>
                </a:cubicBezTo>
                <a:close/>
                <a:moveTo>
                  <a:pt x="322492" y="555909"/>
                </a:moveTo>
                <a:cubicBezTo>
                  <a:pt x="346723" y="555909"/>
                  <a:pt x="366366" y="575552"/>
                  <a:pt x="366366" y="599783"/>
                </a:cubicBezTo>
                <a:cubicBezTo>
                  <a:pt x="366366" y="624014"/>
                  <a:pt x="346723" y="643657"/>
                  <a:pt x="322492" y="643657"/>
                </a:cubicBezTo>
                <a:cubicBezTo>
                  <a:pt x="298261" y="643657"/>
                  <a:pt x="278618" y="624014"/>
                  <a:pt x="278618" y="599783"/>
                </a:cubicBezTo>
                <a:cubicBezTo>
                  <a:pt x="278618" y="575552"/>
                  <a:pt x="298261" y="555909"/>
                  <a:pt x="322492" y="555909"/>
                </a:cubicBezTo>
                <a:close/>
                <a:moveTo>
                  <a:pt x="43874" y="555909"/>
                </a:moveTo>
                <a:cubicBezTo>
                  <a:pt x="68105" y="555909"/>
                  <a:pt x="87748" y="575552"/>
                  <a:pt x="87748" y="599783"/>
                </a:cubicBezTo>
                <a:cubicBezTo>
                  <a:pt x="87748" y="624014"/>
                  <a:pt x="68105" y="643657"/>
                  <a:pt x="43874" y="643657"/>
                </a:cubicBezTo>
                <a:cubicBezTo>
                  <a:pt x="19643" y="643657"/>
                  <a:pt x="0" y="624014"/>
                  <a:pt x="0" y="599783"/>
                </a:cubicBezTo>
                <a:cubicBezTo>
                  <a:pt x="0" y="575552"/>
                  <a:pt x="19643" y="555909"/>
                  <a:pt x="43874" y="555909"/>
                </a:cubicBezTo>
                <a:close/>
                <a:moveTo>
                  <a:pt x="601110" y="277543"/>
                </a:moveTo>
                <a:cubicBezTo>
                  <a:pt x="625341" y="277543"/>
                  <a:pt x="644984" y="297186"/>
                  <a:pt x="644984" y="321417"/>
                </a:cubicBezTo>
                <a:cubicBezTo>
                  <a:pt x="644984" y="345648"/>
                  <a:pt x="625341" y="365291"/>
                  <a:pt x="601110" y="365291"/>
                </a:cubicBezTo>
                <a:cubicBezTo>
                  <a:pt x="576879" y="365291"/>
                  <a:pt x="557236" y="345648"/>
                  <a:pt x="557236" y="321417"/>
                </a:cubicBezTo>
                <a:cubicBezTo>
                  <a:pt x="557236" y="297186"/>
                  <a:pt x="576879" y="277543"/>
                  <a:pt x="601110" y="277543"/>
                </a:cubicBezTo>
                <a:close/>
                <a:moveTo>
                  <a:pt x="322492" y="277543"/>
                </a:moveTo>
                <a:cubicBezTo>
                  <a:pt x="346723" y="277543"/>
                  <a:pt x="366366" y="297186"/>
                  <a:pt x="366366" y="321417"/>
                </a:cubicBezTo>
                <a:cubicBezTo>
                  <a:pt x="366366" y="345648"/>
                  <a:pt x="346723" y="365291"/>
                  <a:pt x="322492" y="365291"/>
                </a:cubicBezTo>
                <a:cubicBezTo>
                  <a:pt x="298261" y="365291"/>
                  <a:pt x="278618" y="345648"/>
                  <a:pt x="278618" y="321417"/>
                </a:cubicBezTo>
                <a:cubicBezTo>
                  <a:pt x="278618" y="297186"/>
                  <a:pt x="298261" y="277543"/>
                  <a:pt x="322492" y="277543"/>
                </a:cubicBezTo>
                <a:close/>
                <a:moveTo>
                  <a:pt x="43874" y="277543"/>
                </a:moveTo>
                <a:cubicBezTo>
                  <a:pt x="68105" y="277543"/>
                  <a:pt x="87748" y="297186"/>
                  <a:pt x="87748" y="321417"/>
                </a:cubicBezTo>
                <a:cubicBezTo>
                  <a:pt x="87748" y="345648"/>
                  <a:pt x="68105" y="365291"/>
                  <a:pt x="43874" y="365291"/>
                </a:cubicBezTo>
                <a:cubicBezTo>
                  <a:pt x="19643" y="365291"/>
                  <a:pt x="0" y="345648"/>
                  <a:pt x="0" y="321417"/>
                </a:cubicBezTo>
                <a:cubicBezTo>
                  <a:pt x="0" y="297186"/>
                  <a:pt x="19643" y="277543"/>
                  <a:pt x="43874" y="277543"/>
                </a:cubicBezTo>
                <a:close/>
                <a:moveTo>
                  <a:pt x="601110" y="0"/>
                </a:moveTo>
                <a:cubicBezTo>
                  <a:pt x="625341" y="0"/>
                  <a:pt x="644984" y="19643"/>
                  <a:pt x="644984" y="43874"/>
                </a:cubicBezTo>
                <a:cubicBezTo>
                  <a:pt x="644984" y="68105"/>
                  <a:pt x="625341" y="87748"/>
                  <a:pt x="601110" y="87748"/>
                </a:cubicBezTo>
                <a:cubicBezTo>
                  <a:pt x="576879" y="87748"/>
                  <a:pt x="557236" y="68105"/>
                  <a:pt x="557236" y="43874"/>
                </a:cubicBezTo>
                <a:cubicBezTo>
                  <a:pt x="557236" y="19643"/>
                  <a:pt x="576879" y="0"/>
                  <a:pt x="601110" y="0"/>
                </a:cubicBezTo>
                <a:close/>
                <a:moveTo>
                  <a:pt x="322492" y="0"/>
                </a:moveTo>
                <a:cubicBezTo>
                  <a:pt x="346723" y="0"/>
                  <a:pt x="366366" y="19643"/>
                  <a:pt x="366366" y="43874"/>
                </a:cubicBezTo>
                <a:cubicBezTo>
                  <a:pt x="366366" y="68105"/>
                  <a:pt x="346723" y="87748"/>
                  <a:pt x="322492" y="87748"/>
                </a:cubicBezTo>
                <a:cubicBezTo>
                  <a:pt x="298261" y="87748"/>
                  <a:pt x="278618" y="68105"/>
                  <a:pt x="278618" y="43874"/>
                </a:cubicBezTo>
                <a:cubicBezTo>
                  <a:pt x="278618" y="19643"/>
                  <a:pt x="298261" y="0"/>
                  <a:pt x="322492" y="0"/>
                </a:cubicBezTo>
                <a:close/>
                <a:moveTo>
                  <a:pt x="43874" y="0"/>
                </a:moveTo>
                <a:cubicBezTo>
                  <a:pt x="68105" y="0"/>
                  <a:pt x="87748" y="19643"/>
                  <a:pt x="87748" y="43874"/>
                </a:cubicBezTo>
                <a:cubicBezTo>
                  <a:pt x="87748" y="68105"/>
                  <a:pt x="68105" y="87748"/>
                  <a:pt x="43874" y="87748"/>
                </a:cubicBezTo>
                <a:cubicBezTo>
                  <a:pt x="19643" y="87748"/>
                  <a:pt x="0" y="68105"/>
                  <a:pt x="0" y="43874"/>
                </a:cubicBezTo>
                <a:cubicBezTo>
                  <a:pt x="0" y="19643"/>
                  <a:pt x="19643" y="0"/>
                  <a:pt x="438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TextBox 47">
            <a:extLst>
              <a:ext uri="{FF2B5EF4-FFF2-40B4-BE49-F238E27FC236}">
                <a16:creationId xmlns:a16="http://schemas.microsoft.com/office/drawing/2014/main" id="{C5B6D71A-33E0-4AE5-B93B-DD94672E4801}"/>
              </a:ext>
            </a:extLst>
          </p:cNvPr>
          <p:cNvSpPr txBox="1"/>
          <p:nvPr/>
        </p:nvSpPr>
        <p:spPr>
          <a:xfrm>
            <a:off x="8157029" y="4155207"/>
            <a:ext cx="2743200" cy="791050"/>
          </a:xfrm>
          <a:prstGeom prst="rect">
            <a:avLst/>
          </a:prstGeom>
          <a:noFill/>
        </p:spPr>
        <p:txBody>
          <a:bodyPr wrap="square">
            <a:spAutoFit/>
          </a:bodyPr>
          <a:lstStyle/>
          <a:p>
            <a:pPr algn="just">
              <a:lnSpc>
                <a:spcPct val="150000"/>
              </a:lnSpc>
            </a:pPr>
            <a:r>
              <a:rPr lang="en-US" sz="1050" b="0" i="0">
                <a:solidFill>
                  <a:schemeClr val="tx1">
                    <a:lumMod val="50000"/>
                    <a:lumOff val="50000"/>
                  </a:schemeClr>
                </a:solidFill>
                <a:effectLst/>
              </a:rPr>
              <a:t>Lorem ipsum dolor sit amet, consectetur adipiscing elit, sed do eiusmod tempor incididunt ut labore et dolore</a:t>
            </a:r>
            <a:endParaRPr lang="en-US" sz="1050">
              <a:solidFill>
                <a:schemeClr val="tx1">
                  <a:lumMod val="50000"/>
                  <a:lumOff val="50000"/>
                </a:schemeClr>
              </a:solidFill>
            </a:endParaRPr>
          </a:p>
        </p:txBody>
      </p:sp>
      <p:cxnSp>
        <p:nvCxnSpPr>
          <p:cNvPr id="49" name="Straight Connector 48">
            <a:extLst>
              <a:ext uri="{FF2B5EF4-FFF2-40B4-BE49-F238E27FC236}">
                <a16:creationId xmlns:a16="http://schemas.microsoft.com/office/drawing/2014/main" id="{D19B4C7D-3486-4C41-82BE-17E2576F5399}"/>
              </a:ext>
            </a:extLst>
          </p:cNvPr>
          <p:cNvCxnSpPr>
            <a:cxnSpLocks/>
          </p:cNvCxnSpPr>
          <p:nvPr/>
        </p:nvCxnSpPr>
        <p:spPr>
          <a:xfrm>
            <a:off x="9114971" y="5814460"/>
            <a:ext cx="3077028" cy="0"/>
          </a:xfrm>
          <a:prstGeom prst="line">
            <a:avLst/>
          </a:prstGeom>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BB6D39CD-C1B4-40D9-B6BE-F7E02AC26DC8}"/>
              </a:ext>
            </a:extLst>
          </p:cNvPr>
          <p:cNvSpPr txBox="1"/>
          <p:nvPr/>
        </p:nvSpPr>
        <p:spPr>
          <a:xfrm>
            <a:off x="8157029" y="5699044"/>
            <a:ext cx="791109" cy="230832"/>
          </a:xfrm>
          <a:prstGeom prst="rect">
            <a:avLst/>
          </a:prstGeom>
          <a:noFill/>
        </p:spPr>
        <p:txBody>
          <a:bodyPr wrap="square" rtlCol="0">
            <a:spAutoFit/>
          </a:bodyPr>
          <a:lstStyle/>
          <a:p>
            <a:r>
              <a:rPr lang="en-US" sz="900">
                <a:solidFill>
                  <a:schemeClr val="tx1">
                    <a:lumMod val="50000"/>
                    <a:lumOff val="50000"/>
                  </a:schemeClr>
                </a:solidFill>
                <a:latin typeface="+mj-lt"/>
              </a:rPr>
              <a:t>Modern </a:t>
            </a:r>
          </a:p>
        </p:txBody>
      </p:sp>
      <p:sp>
        <p:nvSpPr>
          <p:cNvPr id="9" name="Picture Placeholder 8">
            <a:extLst>
              <a:ext uri="{FF2B5EF4-FFF2-40B4-BE49-F238E27FC236}">
                <a16:creationId xmlns:a16="http://schemas.microsoft.com/office/drawing/2014/main" id="{2FA87BCA-8AED-427B-ACC4-DD4F5AA85162}"/>
              </a:ext>
            </a:extLst>
          </p:cNvPr>
          <p:cNvSpPr>
            <a:spLocks noGrp="1"/>
          </p:cNvSpPr>
          <p:nvPr>
            <p:ph type="pic" sz="quarter" idx="12"/>
          </p:nvPr>
        </p:nvSpPr>
        <p:spPr/>
      </p:sp>
    </p:spTree>
    <p:extLst>
      <p:ext uri="{BB962C8B-B14F-4D97-AF65-F5344CB8AC3E}">
        <p14:creationId xmlns:p14="http://schemas.microsoft.com/office/powerpoint/2010/main" val="564972535"/>
      </p:ext>
    </p:extLst>
  </p:cSld>
  <p:clrMapOvr>
    <a:masterClrMapping/>
  </p:clrMapOvr>
</p:sld>
</file>

<file path=ppt/theme/theme1.xml><?xml version="1.0" encoding="utf-8"?>
<a:theme xmlns:a="http://schemas.openxmlformats.org/drawingml/2006/main" name="Office Theme">
  <a:themeElements>
    <a:clrScheme name="Arumi">
      <a:dk1>
        <a:sysClr val="windowText" lastClr="000000"/>
      </a:dk1>
      <a:lt1>
        <a:sysClr val="window" lastClr="FFFFFF"/>
      </a:lt1>
      <a:dk2>
        <a:srgbClr val="44546A"/>
      </a:dk2>
      <a:lt2>
        <a:srgbClr val="E7E6E6"/>
      </a:lt2>
      <a:accent1>
        <a:srgbClr val="FF6161"/>
      </a:accent1>
      <a:accent2>
        <a:srgbClr val="F2D5C0"/>
      </a:accent2>
      <a:accent3>
        <a:srgbClr val="A5A5A5"/>
      </a:accent3>
      <a:accent4>
        <a:srgbClr val="FFC000"/>
      </a:accent4>
      <a:accent5>
        <a:srgbClr val="5B9BD5"/>
      </a:accent5>
      <a:accent6>
        <a:srgbClr val="70AD47"/>
      </a:accent6>
      <a:hlink>
        <a:srgbClr val="0563C1"/>
      </a:hlink>
      <a:folHlink>
        <a:srgbClr val="954F72"/>
      </a:folHlink>
    </a:clrScheme>
    <a:fontScheme name="Verin">
      <a:majorFont>
        <a:latin typeface="Poppins"/>
        <a:ea typeface=""/>
        <a:cs typeface=""/>
      </a:majorFont>
      <a:minorFont>
        <a:latin typeface="Mul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519</TotalTime>
  <Words>1019</Words>
  <Application>Microsoft Office PowerPoint</Application>
  <PresentationFormat>Widescreen</PresentationFormat>
  <Paragraphs>218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Muli</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37</cp:revision>
  <dcterms:created xsi:type="dcterms:W3CDTF">2022-06-28T10:03:01Z</dcterms:created>
  <dcterms:modified xsi:type="dcterms:W3CDTF">2022-07-01T09:29:24Z</dcterms:modified>
</cp:coreProperties>
</file>