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32"/>
  </p:handoutMasterIdLst>
  <p:sldIdLst>
    <p:sldId id="270" r:id="rId2"/>
    <p:sldId id="263" r:id="rId3"/>
    <p:sldId id="265" r:id="rId4"/>
    <p:sldId id="266" r:id="rId5"/>
    <p:sldId id="268" r:id="rId6"/>
    <p:sldId id="269" r:id="rId7"/>
    <p:sldId id="272" r:id="rId8"/>
    <p:sldId id="261" r:id="rId9"/>
    <p:sldId id="273" r:id="rId10"/>
    <p:sldId id="275" r:id="rId11"/>
    <p:sldId id="271" r:id="rId12"/>
    <p:sldId id="276" r:id="rId13"/>
    <p:sldId id="277" r:id="rId14"/>
    <p:sldId id="278" r:id="rId15"/>
    <p:sldId id="279" r:id="rId16"/>
    <p:sldId id="280" r:id="rId17"/>
    <p:sldId id="281" r:id="rId18"/>
    <p:sldId id="282" r:id="rId19"/>
    <p:sldId id="283" r:id="rId20"/>
    <p:sldId id="284" r:id="rId21"/>
    <p:sldId id="285" r:id="rId22"/>
    <p:sldId id="287" r:id="rId23"/>
    <p:sldId id="288" r:id="rId24"/>
    <p:sldId id="289" r:id="rId25"/>
    <p:sldId id="291" r:id="rId26"/>
    <p:sldId id="292" r:id="rId27"/>
    <p:sldId id="293" r:id="rId28"/>
    <p:sldId id="274" r:id="rId29"/>
    <p:sldId id="294" r:id="rId30"/>
    <p:sldId id="286" r:id="rId31"/>
  </p:sldIdLst>
  <p:sldSz cx="12192000" cy="6858000"/>
  <p:notesSz cx="6858000" cy="9144000"/>
  <p:defaultTextStyle>
    <a:defPPr>
      <a:defRPr lang="id-ID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Welcome" id="{B77D80AE-6A47-443D-B4FF-FEBF2FEC1151}">
          <p14:sldIdLst>
            <p14:sldId id="270"/>
          </p14:sldIdLst>
        </p14:section>
        <p14:section name="About Us" id="{B9405743-96BB-4DC0-AEF1-B4AA5B1A6F39}">
          <p14:sldIdLst>
            <p14:sldId id="263"/>
            <p14:sldId id="265"/>
            <p14:sldId id="266"/>
            <p14:sldId id="268"/>
            <p14:sldId id="269"/>
          </p14:sldIdLst>
        </p14:section>
        <p14:section name="Service" id="{BCBFEA03-AC59-4E52-A654-7F9B5B1AC1D2}">
          <p14:sldIdLst>
            <p14:sldId id="272"/>
            <p14:sldId id="261"/>
            <p14:sldId id="273"/>
            <p14:sldId id="275"/>
            <p14:sldId id="271"/>
          </p14:sldIdLst>
        </p14:section>
        <p14:section name="Portfolio" id="{E96F5B5F-34A5-4D6A-BF41-9DD70CA44E19}">
          <p14:sldIdLst>
            <p14:sldId id="276"/>
            <p14:sldId id="277"/>
            <p14:sldId id="278"/>
            <p14:sldId id="279"/>
            <p14:sldId id="280"/>
          </p14:sldIdLst>
        </p14:section>
        <p14:section name="Break Slide" id="{28DDC4E9-DB48-4CEA-8F57-3DD0281F16F7}">
          <p14:sldIdLst>
            <p14:sldId id="281"/>
          </p14:sldIdLst>
        </p14:section>
        <p14:section name="Team" id="{ECAE0605-D011-4057-A0D2-DE14E53333D1}">
          <p14:sldIdLst>
            <p14:sldId id="282"/>
            <p14:sldId id="283"/>
            <p14:sldId id="284"/>
            <p14:sldId id="285"/>
            <p14:sldId id="287"/>
            <p14:sldId id="288"/>
            <p14:sldId id="289"/>
          </p14:sldIdLst>
        </p14:section>
        <p14:section name="Mockup" id="{897C61F2-FA3E-4159-826E-F28A3498DF30}">
          <p14:sldIdLst>
            <p14:sldId id="291"/>
            <p14:sldId id="292"/>
            <p14:sldId id="293"/>
          </p14:sldIdLst>
        </p14:section>
        <p14:section name="Chart" id="{DC41A090-AEFA-4D1C-99F6-6311C3CC6FC7}">
          <p14:sldIdLst>
            <p14:sldId id="274"/>
            <p14:sldId id="294"/>
          </p14:sldIdLst>
        </p14:section>
        <p14:section name="Thank" id="{A5CC419D-B5F7-4C44-B541-FF6E03016B27}">
          <p14:sldIdLst>
            <p14:sldId id="286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0EDE8"/>
    <a:srgbClr val="B19686"/>
    <a:srgbClr val="D0C8BE"/>
    <a:srgbClr val="E4E41C"/>
    <a:srgbClr val="496356"/>
    <a:srgbClr val="6A7E75"/>
    <a:srgbClr val="E8E8E8"/>
    <a:srgbClr val="E1D6D2"/>
    <a:srgbClr val="B0ACA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352" autoAdjust="0"/>
    <p:restoredTop sz="94660"/>
  </p:normalViewPr>
  <p:slideViewPr>
    <p:cSldViewPr snapToGrid="0">
      <p:cViewPr>
        <p:scale>
          <a:sx n="66" d="100"/>
          <a:sy n="66" d="100"/>
        </p:scale>
        <p:origin x="2556" y="10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4" d="100"/>
          <a:sy n="84" d="100"/>
        </p:scale>
        <p:origin x="3828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numRef>
              <c:f>Sheet1!$A$2:$A$5</c:f>
              <c:numCache>
                <c:formatCode>General</c:formatCode>
                <c:ptCount val="4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</c:numCache>
            </c:num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29F-40CD-B2E2-C03C200B52EB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ffectLst/>
          </c:spPr>
          <c:invertIfNegative val="0"/>
          <c:cat>
            <c:numRef>
              <c:f>Sheet1!$A$2:$A$5</c:f>
              <c:numCache>
                <c:formatCode>General</c:formatCode>
                <c:ptCount val="4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</c:numCache>
            </c:num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229F-40CD-B2E2-C03C200B52EB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tx1">
                <a:lumMod val="90000"/>
                <a:lumOff val="10000"/>
              </a:schemeClr>
            </a:solidFill>
            <a:ln>
              <a:noFill/>
            </a:ln>
            <a:effectLst/>
          </c:spPr>
          <c:invertIfNegative val="0"/>
          <c:cat>
            <c:numRef>
              <c:f>Sheet1!$A$2:$A$5</c:f>
              <c:numCache>
                <c:formatCode>General</c:formatCode>
                <c:ptCount val="4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</c:numCache>
            </c:num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229F-40CD-B2E2-C03C200B52E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647091184"/>
        <c:axId val="647089936"/>
      </c:barChart>
      <c:catAx>
        <c:axId val="64709118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d-ID"/>
          </a:p>
        </c:txPr>
        <c:crossAx val="647089936"/>
        <c:crosses val="autoZero"/>
        <c:auto val="1"/>
        <c:lblAlgn val="ctr"/>
        <c:lblOffset val="100"/>
        <c:noMultiLvlLbl val="0"/>
      </c:catAx>
      <c:valAx>
        <c:axId val="64708993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d-ID"/>
          </a:p>
        </c:txPr>
        <c:crossAx val="64709118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800"/>
      </a:pPr>
      <a:endParaRPr lang="id-ID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percent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numRef>
              <c:f>Sheet1!$A$2:$A$4</c:f>
              <c:numCache>
                <c:formatCode>General</c:formatCode>
                <c:ptCount val="3"/>
                <c:pt idx="0">
                  <c:v>1</c:v>
                </c:pt>
                <c:pt idx="1">
                  <c:v>2</c:v>
                </c:pt>
                <c:pt idx="2">
                  <c:v>3</c:v>
                </c:pt>
              </c:numCache>
            </c:numRef>
          </c:cat>
          <c:val>
            <c:numRef>
              <c:f>Sheet1!$B$2:$B$4</c:f>
              <c:numCache>
                <c:formatCode>General</c:formatCode>
                <c:ptCount val="3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548-48E7-BF8C-F94B023E8581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ffectLst/>
          </c:spPr>
          <c:invertIfNegative val="0"/>
          <c:cat>
            <c:numRef>
              <c:f>Sheet1!$A$2:$A$4</c:f>
              <c:numCache>
                <c:formatCode>General</c:formatCode>
                <c:ptCount val="3"/>
                <c:pt idx="0">
                  <c:v>1</c:v>
                </c:pt>
                <c:pt idx="1">
                  <c:v>2</c:v>
                </c:pt>
                <c:pt idx="2">
                  <c:v>3</c:v>
                </c:pt>
              </c:numCache>
            </c:numRef>
          </c:cat>
          <c:val>
            <c:numRef>
              <c:f>Sheet1!$C$2:$C$4</c:f>
              <c:numCache>
                <c:formatCode>General</c:formatCode>
                <c:ptCount val="3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D548-48E7-BF8C-F94B023E8581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tx1">
                <a:lumMod val="90000"/>
                <a:lumOff val="10000"/>
              </a:schemeClr>
            </a:solidFill>
            <a:ln>
              <a:noFill/>
            </a:ln>
            <a:effectLst/>
          </c:spPr>
          <c:invertIfNegative val="0"/>
          <c:cat>
            <c:numRef>
              <c:f>Sheet1!$A$2:$A$4</c:f>
              <c:numCache>
                <c:formatCode>General</c:formatCode>
                <c:ptCount val="3"/>
                <c:pt idx="0">
                  <c:v>1</c:v>
                </c:pt>
                <c:pt idx="1">
                  <c:v>2</c:v>
                </c:pt>
                <c:pt idx="2">
                  <c:v>3</c:v>
                </c:pt>
              </c:numCache>
            </c:numRef>
          </c:cat>
          <c:val>
            <c:numRef>
              <c:f>Sheet1!$D$2:$D$4</c:f>
              <c:numCache>
                <c:formatCode>General</c:formatCode>
                <c:ptCount val="3"/>
                <c:pt idx="0">
                  <c:v>2</c:v>
                </c:pt>
                <c:pt idx="1">
                  <c:v>2</c:v>
                </c:pt>
                <c:pt idx="2">
                  <c:v>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D548-48E7-BF8C-F94B023E858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729413376"/>
        <c:axId val="729412960"/>
      </c:barChart>
      <c:catAx>
        <c:axId val="729413376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d-ID"/>
          </a:p>
        </c:txPr>
        <c:crossAx val="729412960"/>
        <c:crosses val="autoZero"/>
        <c:auto val="1"/>
        <c:lblAlgn val="ctr"/>
        <c:lblOffset val="100"/>
        <c:noMultiLvlLbl val="0"/>
      </c:catAx>
      <c:valAx>
        <c:axId val="729412960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d-ID"/>
          </a:p>
        </c:txPr>
        <c:crossAx val="72941337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800"/>
      </a:pPr>
      <a:endParaRPr lang="id-ID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B3B2AABD-BF25-4A6D-A1D0-79908927F54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d-ID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D0BB832-D7BB-45B4-8ADB-FA3F1BE52276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190F08-54D9-4538-906C-CC83B54166C9}" type="datetimeFigureOut">
              <a:rPr lang="id-ID" smtClean="0"/>
              <a:t>15/07/2021</a:t>
            </a:fld>
            <a:endParaRPr lang="id-ID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94AF4D2-58B0-4928-9C6C-86C214701CAF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d-ID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7A22080-FE04-4E63-9ABB-99E30886120B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CE2E02-7EDC-447C-8818-7C4ED6167A6A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36423320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715532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0C0A011B-74AD-4CE2-BFCE-DB057A5A7434}"/>
              </a:ext>
            </a:extLst>
          </p:cNvPr>
          <p:cNvSpPr/>
          <p:nvPr userDrawn="1"/>
        </p:nvSpPr>
        <p:spPr>
          <a:xfrm flipH="1">
            <a:off x="0" y="0"/>
            <a:ext cx="6096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B784755-DF63-4263-B5ED-D0648BF5C09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204" t="37065" r="48829" b="45151"/>
          <a:stretch>
            <a:fillRect/>
          </a:stretch>
        </p:blipFill>
        <p:spPr>
          <a:xfrm>
            <a:off x="1048753" y="1133999"/>
            <a:ext cx="4141222" cy="1219650"/>
          </a:xfrm>
          <a:custGeom>
            <a:avLst/>
            <a:gdLst>
              <a:gd name="connsiteX0" fmla="*/ 0 w 4141222"/>
              <a:gd name="connsiteY0" fmla="*/ 0 h 1219650"/>
              <a:gd name="connsiteX1" fmla="*/ 4141222 w 4141222"/>
              <a:gd name="connsiteY1" fmla="*/ 0 h 1219650"/>
              <a:gd name="connsiteX2" fmla="*/ 4141222 w 4141222"/>
              <a:gd name="connsiteY2" fmla="*/ 1219650 h 1219650"/>
              <a:gd name="connsiteX3" fmla="*/ 0 w 4141222"/>
              <a:gd name="connsiteY3" fmla="*/ 1219650 h 1219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141222" h="1219650">
                <a:moveTo>
                  <a:pt x="0" y="0"/>
                </a:moveTo>
                <a:lnTo>
                  <a:pt x="4141222" y="0"/>
                </a:lnTo>
                <a:lnTo>
                  <a:pt x="4141222" y="1219650"/>
                </a:lnTo>
                <a:lnTo>
                  <a:pt x="0" y="1219650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25321803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189DC149-BF4E-408F-A509-22E66254C49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/>
          <a:stretch>
            <a:fillRect/>
          </a:stretch>
        </p:blipFill>
        <p:spPr>
          <a:xfrm>
            <a:off x="6096000" y="0"/>
            <a:ext cx="6096000" cy="6858000"/>
          </a:xfrm>
          <a:custGeom>
            <a:avLst/>
            <a:gdLst>
              <a:gd name="connsiteX0" fmla="*/ 0 w 6096000"/>
              <a:gd name="connsiteY0" fmla="*/ 0 h 6858000"/>
              <a:gd name="connsiteX1" fmla="*/ 6096000 w 6096000"/>
              <a:gd name="connsiteY1" fmla="*/ 0 h 6858000"/>
              <a:gd name="connsiteX2" fmla="*/ 6096000 w 6096000"/>
              <a:gd name="connsiteY2" fmla="*/ 6858000 h 6858000"/>
              <a:gd name="connsiteX3" fmla="*/ 0 w 6096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96000" h="6858000">
                <a:moveTo>
                  <a:pt x="0" y="0"/>
                </a:moveTo>
                <a:lnTo>
                  <a:pt x="6096000" y="0"/>
                </a:lnTo>
                <a:lnTo>
                  <a:pt x="6096000" y="6858000"/>
                </a:lnTo>
                <a:lnTo>
                  <a:pt x="0" y="6858000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62904086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FE57F201-2245-4773-8A80-513836D0162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846" t="4436" b="4436"/>
          <a:stretch>
            <a:fillRect/>
          </a:stretch>
        </p:blipFill>
        <p:spPr>
          <a:xfrm>
            <a:off x="9753600" y="0"/>
            <a:ext cx="2438400" cy="6858000"/>
          </a:xfrm>
          <a:custGeom>
            <a:avLst/>
            <a:gdLst>
              <a:gd name="connsiteX0" fmla="*/ 0 w 2438400"/>
              <a:gd name="connsiteY0" fmla="*/ 0 h 6858000"/>
              <a:gd name="connsiteX1" fmla="*/ 2438400 w 2438400"/>
              <a:gd name="connsiteY1" fmla="*/ 0 h 6858000"/>
              <a:gd name="connsiteX2" fmla="*/ 2438400 w 2438400"/>
              <a:gd name="connsiteY2" fmla="*/ 6858000 h 6858000"/>
              <a:gd name="connsiteX3" fmla="*/ 0 w 24384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38400" h="6858000">
                <a:moveTo>
                  <a:pt x="0" y="0"/>
                </a:moveTo>
                <a:lnTo>
                  <a:pt x="2438400" y="0"/>
                </a:lnTo>
                <a:lnTo>
                  <a:pt x="2438400" y="6858000"/>
                </a:lnTo>
                <a:lnTo>
                  <a:pt x="0" y="6858000"/>
                </a:lnTo>
                <a:close/>
              </a:path>
            </a:pathLst>
          </a:cu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B2630936-2F3D-4340-983E-37D29E9E355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23" t="4436" r="6923" b="4436"/>
          <a:stretch>
            <a:fillRect/>
          </a:stretch>
        </p:blipFill>
        <p:spPr>
          <a:xfrm>
            <a:off x="7315200" y="0"/>
            <a:ext cx="2438400" cy="6858000"/>
          </a:xfrm>
          <a:custGeom>
            <a:avLst/>
            <a:gdLst>
              <a:gd name="connsiteX0" fmla="*/ 0 w 2438400"/>
              <a:gd name="connsiteY0" fmla="*/ 0 h 6858000"/>
              <a:gd name="connsiteX1" fmla="*/ 2438400 w 2438400"/>
              <a:gd name="connsiteY1" fmla="*/ 0 h 6858000"/>
              <a:gd name="connsiteX2" fmla="*/ 2438400 w 2438400"/>
              <a:gd name="connsiteY2" fmla="*/ 6858000 h 6858000"/>
              <a:gd name="connsiteX3" fmla="*/ 0 w 24384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38400" h="6858000">
                <a:moveTo>
                  <a:pt x="0" y="0"/>
                </a:moveTo>
                <a:lnTo>
                  <a:pt x="2438400" y="0"/>
                </a:lnTo>
                <a:lnTo>
                  <a:pt x="2438400" y="6858000"/>
                </a:lnTo>
                <a:lnTo>
                  <a:pt x="0" y="6858000"/>
                </a:lnTo>
                <a:close/>
              </a:path>
            </a:pathLst>
          </a:cu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C1C3C709-91AF-47EF-A160-669EEC15F81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717" t="4436" r="11947" b="4436"/>
          <a:stretch>
            <a:fillRect/>
          </a:stretch>
        </p:blipFill>
        <p:spPr>
          <a:xfrm>
            <a:off x="4876800" y="0"/>
            <a:ext cx="2438400" cy="6858000"/>
          </a:xfrm>
          <a:custGeom>
            <a:avLst/>
            <a:gdLst>
              <a:gd name="connsiteX0" fmla="*/ 0 w 2438400"/>
              <a:gd name="connsiteY0" fmla="*/ 0 h 6858000"/>
              <a:gd name="connsiteX1" fmla="*/ 2438400 w 2438400"/>
              <a:gd name="connsiteY1" fmla="*/ 0 h 6858000"/>
              <a:gd name="connsiteX2" fmla="*/ 2438400 w 2438400"/>
              <a:gd name="connsiteY2" fmla="*/ 6858000 h 6858000"/>
              <a:gd name="connsiteX3" fmla="*/ 0 w 24384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38400" h="6858000">
                <a:moveTo>
                  <a:pt x="0" y="0"/>
                </a:moveTo>
                <a:lnTo>
                  <a:pt x="2438400" y="0"/>
                </a:lnTo>
                <a:lnTo>
                  <a:pt x="2438400" y="6858000"/>
                </a:lnTo>
                <a:lnTo>
                  <a:pt x="0" y="6858000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366606434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B4853102-DAE9-458B-B55E-7CC9D991C8D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43" t="13012" r="18372" b="13012"/>
          <a:stretch>
            <a:fillRect/>
          </a:stretch>
        </p:blipFill>
        <p:spPr>
          <a:xfrm>
            <a:off x="848486" y="2380343"/>
            <a:ext cx="3348292" cy="1836058"/>
          </a:xfrm>
          <a:custGeom>
            <a:avLst/>
            <a:gdLst>
              <a:gd name="connsiteX0" fmla="*/ 0 w 3348292"/>
              <a:gd name="connsiteY0" fmla="*/ 0 h 1836058"/>
              <a:gd name="connsiteX1" fmla="*/ 3348292 w 3348292"/>
              <a:gd name="connsiteY1" fmla="*/ 0 h 1836058"/>
              <a:gd name="connsiteX2" fmla="*/ 3348292 w 3348292"/>
              <a:gd name="connsiteY2" fmla="*/ 1836058 h 1836058"/>
              <a:gd name="connsiteX3" fmla="*/ 0 w 3348292"/>
              <a:gd name="connsiteY3" fmla="*/ 1836058 h 18360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48292" h="1836058">
                <a:moveTo>
                  <a:pt x="0" y="0"/>
                </a:moveTo>
                <a:lnTo>
                  <a:pt x="3348292" y="0"/>
                </a:lnTo>
                <a:lnTo>
                  <a:pt x="3348292" y="1836058"/>
                </a:lnTo>
                <a:lnTo>
                  <a:pt x="0" y="1836058"/>
                </a:lnTo>
                <a:close/>
              </a:path>
            </a:pathLst>
          </a:cu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55BF8EF5-C685-4AD7-82F3-0EE6C703737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058" t="7749" r="12058" b="18275"/>
          <a:stretch>
            <a:fillRect/>
          </a:stretch>
        </p:blipFill>
        <p:spPr>
          <a:xfrm>
            <a:off x="4421854" y="2380343"/>
            <a:ext cx="3348292" cy="1836058"/>
          </a:xfrm>
          <a:custGeom>
            <a:avLst/>
            <a:gdLst>
              <a:gd name="connsiteX0" fmla="*/ 0 w 3348292"/>
              <a:gd name="connsiteY0" fmla="*/ 0 h 1836058"/>
              <a:gd name="connsiteX1" fmla="*/ 3348292 w 3348292"/>
              <a:gd name="connsiteY1" fmla="*/ 0 h 1836058"/>
              <a:gd name="connsiteX2" fmla="*/ 3348292 w 3348292"/>
              <a:gd name="connsiteY2" fmla="*/ 1836058 h 1836058"/>
              <a:gd name="connsiteX3" fmla="*/ 0 w 3348292"/>
              <a:gd name="connsiteY3" fmla="*/ 1836058 h 18360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48292" h="1836058">
                <a:moveTo>
                  <a:pt x="0" y="0"/>
                </a:moveTo>
                <a:lnTo>
                  <a:pt x="3348292" y="0"/>
                </a:lnTo>
                <a:lnTo>
                  <a:pt x="3348292" y="1836058"/>
                </a:lnTo>
                <a:lnTo>
                  <a:pt x="0" y="1836058"/>
                </a:lnTo>
                <a:close/>
              </a:path>
            </a:pathLst>
          </a:cu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9B5ED4FD-52F8-4F4C-B71D-6AA8DC72041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372" t="7749" r="5743" b="18275"/>
          <a:stretch>
            <a:fillRect/>
          </a:stretch>
        </p:blipFill>
        <p:spPr>
          <a:xfrm>
            <a:off x="7995221" y="2380343"/>
            <a:ext cx="3348292" cy="1836058"/>
          </a:xfrm>
          <a:custGeom>
            <a:avLst/>
            <a:gdLst>
              <a:gd name="connsiteX0" fmla="*/ 0 w 3348292"/>
              <a:gd name="connsiteY0" fmla="*/ 0 h 1836058"/>
              <a:gd name="connsiteX1" fmla="*/ 3348292 w 3348292"/>
              <a:gd name="connsiteY1" fmla="*/ 0 h 1836058"/>
              <a:gd name="connsiteX2" fmla="*/ 3348292 w 3348292"/>
              <a:gd name="connsiteY2" fmla="*/ 1836058 h 1836058"/>
              <a:gd name="connsiteX3" fmla="*/ 0 w 3348292"/>
              <a:gd name="connsiteY3" fmla="*/ 1836058 h 18360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48292" h="1836058">
                <a:moveTo>
                  <a:pt x="0" y="0"/>
                </a:moveTo>
                <a:lnTo>
                  <a:pt x="3348292" y="0"/>
                </a:lnTo>
                <a:lnTo>
                  <a:pt x="3348292" y="1836058"/>
                </a:lnTo>
                <a:lnTo>
                  <a:pt x="0" y="1836058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319774395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4097F648-C806-4821-BE2F-FD9DA3D9E44E}"/>
              </a:ext>
            </a:extLst>
          </p:cNvPr>
          <p:cNvSpPr/>
          <p:nvPr userDrawn="1"/>
        </p:nvSpPr>
        <p:spPr>
          <a:xfrm flipH="1">
            <a:off x="6096000" y="0"/>
            <a:ext cx="6096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C92D678B-5B44-48A6-9245-6C3ED8D0633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762" b="36508"/>
          <a:stretch>
            <a:fillRect/>
          </a:stretch>
        </p:blipFill>
        <p:spPr>
          <a:xfrm>
            <a:off x="1" y="0"/>
            <a:ext cx="6096001" cy="2286000"/>
          </a:xfrm>
          <a:custGeom>
            <a:avLst/>
            <a:gdLst>
              <a:gd name="connsiteX0" fmla="*/ 0 w 6096001"/>
              <a:gd name="connsiteY0" fmla="*/ 0 h 2286000"/>
              <a:gd name="connsiteX1" fmla="*/ 6096001 w 6096001"/>
              <a:gd name="connsiteY1" fmla="*/ 0 h 2286000"/>
              <a:gd name="connsiteX2" fmla="*/ 6096001 w 6096001"/>
              <a:gd name="connsiteY2" fmla="*/ 2286000 h 2286000"/>
              <a:gd name="connsiteX3" fmla="*/ 0 w 6096001"/>
              <a:gd name="connsiteY3" fmla="*/ 2286000 h 228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96001" h="2286000">
                <a:moveTo>
                  <a:pt x="0" y="0"/>
                </a:moveTo>
                <a:lnTo>
                  <a:pt x="6096001" y="0"/>
                </a:lnTo>
                <a:lnTo>
                  <a:pt x="6096001" y="2286000"/>
                </a:lnTo>
                <a:lnTo>
                  <a:pt x="0" y="2286000"/>
                </a:lnTo>
                <a:close/>
              </a:path>
            </a:pathLst>
          </a:cu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DAF99BA4-2AB6-4713-8400-BD836956651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81" t="23016" r="2381" b="13492"/>
          <a:stretch>
            <a:fillRect/>
          </a:stretch>
        </p:blipFill>
        <p:spPr>
          <a:xfrm>
            <a:off x="6096000" y="2286000"/>
            <a:ext cx="6096001" cy="2286000"/>
          </a:xfrm>
          <a:custGeom>
            <a:avLst/>
            <a:gdLst>
              <a:gd name="connsiteX0" fmla="*/ 0 w 6096001"/>
              <a:gd name="connsiteY0" fmla="*/ 0 h 2286000"/>
              <a:gd name="connsiteX1" fmla="*/ 6096001 w 6096001"/>
              <a:gd name="connsiteY1" fmla="*/ 0 h 2286000"/>
              <a:gd name="connsiteX2" fmla="*/ 6096001 w 6096001"/>
              <a:gd name="connsiteY2" fmla="*/ 2286000 h 2286000"/>
              <a:gd name="connsiteX3" fmla="*/ 0 w 6096001"/>
              <a:gd name="connsiteY3" fmla="*/ 2286000 h 228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96001" h="2286000">
                <a:moveTo>
                  <a:pt x="0" y="0"/>
                </a:moveTo>
                <a:lnTo>
                  <a:pt x="6096001" y="0"/>
                </a:lnTo>
                <a:lnTo>
                  <a:pt x="6096001" y="2286000"/>
                </a:lnTo>
                <a:lnTo>
                  <a:pt x="0" y="2286000"/>
                </a:lnTo>
                <a:close/>
              </a:path>
            </a:pathLst>
          </a:cu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41FCB1BE-4DF1-4F11-879C-593CE60DB39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81" t="26984" r="2381" b="9524"/>
          <a:stretch>
            <a:fillRect/>
          </a:stretch>
        </p:blipFill>
        <p:spPr>
          <a:xfrm>
            <a:off x="1" y="4572000"/>
            <a:ext cx="6096001" cy="2286000"/>
          </a:xfrm>
          <a:custGeom>
            <a:avLst/>
            <a:gdLst>
              <a:gd name="connsiteX0" fmla="*/ 0 w 6096001"/>
              <a:gd name="connsiteY0" fmla="*/ 0 h 2286000"/>
              <a:gd name="connsiteX1" fmla="*/ 6096001 w 6096001"/>
              <a:gd name="connsiteY1" fmla="*/ 0 h 2286000"/>
              <a:gd name="connsiteX2" fmla="*/ 6096001 w 6096001"/>
              <a:gd name="connsiteY2" fmla="*/ 2286000 h 2286000"/>
              <a:gd name="connsiteX3" fmla="*/ 0 w 6096001"/>
              <a:gd name="connsiteY3" fmla="*/ 2286000 h 228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96001" h="2286000">
                <a:moveTo>
                  <a:pt x="0" y="0"/>
                </a:moveTo>
                <a:lnTo>
                  <a:pt x="6096001" y="0"/>
                </a:lnTo>
                <a:lnTo>
                  <a:pt x="6096001" y="2286000"/>
                </a:lnTo>
                <a:lnTo>
                  <a:pt x="0" y="2286000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291392869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20ED3A83-E6C3-40ED-BBBA-4BB89470C6F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38" t="19700" r="3665" b="15017"/>
          <a:stretch>
            <a:fillRect/>
          </a:stretch>
        </p:blipFill>
        <p:spPr>
          <a:xfrm>
            <a:off x="939799" y="972821"/>
            <a:ext cx="5156201" cy="1816883"/>
          </a:xfrm>
          <a:custGeom>
            <a:avLst/>
            <a:gdLst>
              <a:gd name="connsiteX0" fmla="*/ 0 w 5156201"/>
              <a:gd name="connsiteY0" fmla="*/ 0 h 1816883"/>
              <a:gd name="connsiteX1" fmla="*/ 5156201 w 5156201"/>
              <a:gd name="connsiteY1" fmla="*/ 0 h 1816883"/>
              <a:gd name="connsiteX2" fmla="*/ 5156201 w 5156201"/>
              <a:gd name="connsiteY2" fmla="*/ 1816883 h 1816883"/>
              <a:gd name="connsiteX3" fmla="*/ 0 w 5156201"/>
              <a:gd name="connsiteY3" fmla="*/ 1816883 h 18168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156201" h="1816883">
                <a:moveTo>
                  <a:pt x="0" y="0"/>
                </a:moveTo>
                <a:lnTo>
                  <a:pt x="5156201" y="0"/>
                </a:lnTo>
                <a:lnTo>
                  <a:pt x="5156201" y="1816883"/>
                </a:lnTo>
                <a:lnTo>
                  <a:pt x="0" y="1816883"/>
                </a:lnTo>
                <a:close/>
              </a:path>
            </a:pathLst>
          </a:cu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813F4CCC-00E1-4245-B181-126EA57B34C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573" t="26139" r="21667" b="26139"/>
          <a:stretch>
            <a:fillRect/>
          </a:stretch>
        </p:blipFill>
        <p:spPr>
          <a:xfrm>
            <a:off x="939802" y="3015234"/>
            <a:ext cx="2488237" cy="1328166"/>
          </a:xfrm>
          <a:custGeom>
            <a:avLst/>
            <a:gdLst>
              <a:gd name="connsiteX0" fmla="*/ 0 w 2488237"/>
              <a:gd name="connsiteY0" fmla="*/ 0 h 1328166"/>
              <a:gd name="connsiteX1" fmla="*/ 2488237 w 2488237"/>
              <a:gd name="connsiteY1" fmla="*/ 0 h 1328166"/>
              <a:gd name="connsiteX2" fmla="*/ 2488237 w 2488237"/>
              <a:gd name="connsiteY2" fmla="*/ 1328166 h 1328166"/>
              <a:gd name="connsiteX3" fmla="*/ 0 w 2488237"/>
              <a:gd name="connsiteY3" fmla="*/ 1328166 h 13281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88237" h="1328166">
                <a:moveTo>
                  <a:pt x="0" y="0"/>
                </a:moveTo>
                <a:lnTo>
                  <a:pt x="2488237" y="0"/>
                </a:lnTo>
                <a:lnTo>
                  <a:pt x="2488237" y="1328166"/>
                </a:lnTo>
                <a:lnTo>
                  <a:pt x="0" y="1328166"/>
                </a:lnTo>
                <a:close/>
              </a:path>
            </a:pathLst>
          </a:cu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65B382E4-829E-4288-A1FE-F85F4005B41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655" t="24772" r="9585" b="27506"/>
          <a:stretch>
            <a:fillRect/>
          </a:stretch>
        </p:blipFill>
        <p:spPr>
          <a:xfrm>
            <a:off x="3607764" y="3015234"/>
            <a:ext cx="2488237" cy="1328166"/>
          </a:xfrm>
          <a:custGeom>
            <a:avLst/>
            <a:gdLst>
              <a:gd name="connsiteX0" fmla="*/ 0 w 2488237"/>
              <a:gd name="connsiteY0" fmla="*/ 0 h 1328166"/>
              <a:gd name="connsiteX1" fmla="*/ 2488237 w 2488237"/>
              <a:gd name="connsiteY1" fmla="*/ 0 h 1328166"/>
              <a:gd name="connsiteX2" fmla="*/ 2488237 w 2488237"/>
              <a:gd name="connsiteY2" fmla="*/ 1328166 h 1328166"/>
              <a:gd name="connsiteX3" fmla="*/ 0 w 2488237"/>
              <a:gd name="connsiteY3" fmla="*/ 1328166 h 13281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88237" h="1328166">
                <a:moveTo>
                  <a:pt x="0" y="0"/>
                </a:moveTo>
                <a:lnTo>
                  <a:pt x="2488237" y="0"/>
                </a:lnTo>
                <a:lnTo>
                  <a:pt x="2488237" y="1328166"/>
                </a:lnTo>
                <a:lnTo>
                  <a:pt x="0" y="1328166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67318800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D6A56EEB-F1BC-4AB6-8A72-A7B12DF3482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43" t="15803" r="7443" b="7075"/>
          <a:stretch>
            <a:fillRect/>
          </a:stretch>
        </p:blipFill>
        <p:spPr>
          <a:xfrm>
            <a:off x="5196115" y="698502"/>
            <a:ext cx="2985254" cy="2354629"/>
          </a:xfrm>
          <a:custGeom>
            <a:avLst/>
            <a:gdLst>
              <a:gd name="connsiteX0" fmla="*/ 0 w 2985254"/>
              <a:gd name="connsiteY0" fmla="*/ 0 h 2354629"/>
              <a:gd name="connsiteX1" fmla="*/ 2985254 w 2985254"/>
              <a:gd name="connsiteY1" fmla="*/ 0 h 2354629"/>
              <a:gd name="connsiteX2" fmla="*/ 2985254 w 2985254"/>
              <a:gd name="connsiteY2" fmla="*/ 2354629 h 2354629"/>
              <a:gd name="connsiteX3" fmla="*/ 0 w 2985254"/>
              <a:gd name="connsiteY3" fmla="*/ 2354629 h 23546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85254" h="2354629">
                <a:moveTo>
                  <a:pt x="0" y="0"/>
                </a:moveTo>
                <a:lnTo>
                  <a:pt x="2985254" y="0"/>
                </a:lnTo>
                <a:lnTo>
                  <a:pt x="2985254" y="2354629"/>
                </a:lnTo>
                <a:lnTo>
                  <a:pt x="0" y="2354629"/>
                </a:lnTo>
                <a:close/>
              </a:path>
            </a:pathLst>
          </a:cu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C3F38ECA-D0B1-411F-A7CF-059A2FEAD54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821" t="15803" r="4065" b="7075"/>
          <a:stretch>
            <a:fillRect/>
          </a:stretch>
        </p:blipFill>
        <p:spPr>
          <a:xfrm>
            <a:off x="8442412" y="698502"/>
            <a:ext cx="2985254" cy="2354629"/>
          </a:xfrm>
          <a:custGeom>
            <a:avLst/>
            <a:gdLst>
              <a:gd name="connsiteX0" fmla="*/ 0 w 2985254"/>
              <a:gd name="connsiteY0" fmla="*/ 0 h 2354629"/>
              <a:gd name="connsiteX1" fmla="*/ 2985254 w 2985254"/>
              <a:gd name="connsiteY1" fmla="*/ 0 h 2354629"/>
              <a:gd name="connsiteX2" fmla="*/ 2985254 w 2985254"/>
              <a:gd name="connsiteY2" fmla="*/ 2354629 h 2354629"/>
              <a:gd name="connsiteX3" fmla="*/ 0 w 2985254"/>
              <a:gd name="connsiteY3" fmla="*/ 2354629 h 23546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85254" h="2354629">
                <a:moveTo>
                  <a:pt x="0" y="0"/>
                </a:moveTo>
                <a:lnTo>
                  <a:pt x="2985254" y="0"/>
                </a:lnTo>
                <a:lnTo>
                  <a:pt x="2985254" y="2354629"/>
                </a:lnTo>
                <a:lnTo>
                  <a:pt x="0" y="2354629"/>
                </a:lnTo>
                <a:close/>
              </a:path>
            </a:pathLst>
          </a:cu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F4239773-010B-4BC1-81E4-A2A0D2A26E7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43" t="12407" r="7443" b="10471"/>
          <a:stretch>
            <a:fillRect/>
          </a:stretch>
        </p:blipFill>
        <p:spPr>
          <a:xfrm>
            <a:off x="5196115" y="3485173"/>
            <a:ext cx="2985254" cy="2354629"/>
          </a:xfrm>
          <a:custGeom>
            <a:avLst/>
            <a:gdLst>
              <a:gd name="connsiteX0" fmla="*/ 0 w 2985254"/>
              <a:gd name="connsiteY0" fmla="*/ 0 h 2354629"/>
              <a:gd name="connsiteX1" fmla="*/ 2985254 w 2985254"/>
              <a:gd name="connsiteY1" fmla="*/ 0 h 2354629"/>
              <a:gd name="connsiteX2" fmla="*/ 2985254 w 2985254"/>
              <a:gd name="connsiteY2" fmla="*/ 2354629 h 2354629"/>
              <a:gd name="connsiteX3" fmla="*/ 0 w 2985254"/>
              <a:gd name="connsiteY3" fmla="*/ 2354629 h 23546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85254" h="2354629">
                <a:moveTo>
                  <a:pt x="0" y="0"/>
                </a:moveTo>
                <a:lnTo>
                  <a:pt x="2985254" y="0"/>
                </a:lnTo>
                <a:lnTo>
                  <a:pt x="2985254" y="2354629"/>
                </a:lnTo>
                <a:lnTo>
                  <a:pt x="0" y="2354629"/>
                </a:lnTo>
                <a:close/>
              </a:path>
            </a:pathLst>
          </a:cu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05BFF492-80FC-4C26-AD2B-F916F3AF12A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821" t="12407" r="4065" b="10471"/>
          <a:stretch>
            <a:fillRect/>
          </a:stretch>
        </p:blipFill>
        <p:spPr>
          <a:xfrm>
            <a:off x="8442412" y="3485173"/>
            <a:ext cx="2985254" cy="2354629"/>
          </a:xfrm>
          <a:custGeom>
            <a:avLst/>
            <a:gdLst>
              <a:gd name="connsiteX0" fmla="*/ 0 w 2985254"/>
              <a:gd name="connsiteY0" fmla="*/ 0 h 2354629"/>
              <a:gd name="connsiteX1" fmla="*/ 2985254 w 2985254"/>
              <a:gd name="connsiteY1" fmla="*/ 0 h 2354629"/>
              <a:gd name="connsiteX2" fmla="*/ 2985254 w 2985254"/>
              <a:gd name="connsiteY2" fmla="*/ 2354629 h 2354629"/>
              <a:gd name="connsiteX3" fmla="*/ 0 w 2985254"/>
              <a:gd name="connsiteY3" fmla="*/ 2354629 h 23546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85254" h="2354629">
                <a:moveTo>
                  <a:pt x="0" y="0"/>
                </a:moveTo>
                <a:lnTo>
                  <a:pt x="2985254" y="0"/>
                </a:lnTo>
                <a:lnTo>
                  <a:pt x="2985254" y="2354629"/>
                </a:lnTo>
                <a:lnTo>
                  <a:pt x="0" y="2354629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396702013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3519CFB6-112F-4267-B7B8-6F56B7F503D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500" t="15479" r="7500" b="15076"/>
          <a:stretch>
            <a:fillRect/>
          </a:stretch>
        </p:blipFill>
        <p:spPr>
          <a:xfrm>
            <a:off x="7010397" y="1061525"/>
            <a:ext cx="4267206" cy="4762570"/>
          </a:xfrm>
          <a:custGeom>
            <a:avLst/>
            <a:gdLst>
              <a:gd name="connsiteX0" fmla="*/ 0 w 4267206"/>
              <a:gd name="connsiteY0" fmla="*/ 0 h 4762570"/>
              <a:gd name="connsiteX1" fmla="*/ 4267206 w 4267206"/>
              <a:gd name="connsiteY1" fmla="*/ 0 h 4762570"/>
              <a:gd name="connsiteX2" fmla="*/ 4267206 w 4267206"/>
              <a:gd name="connsiteY2" fmla="*/ 4762570 h 4762570"/>
              <a:gd name="connsiteX3" fmla="*/ 0 w 4267206"/>
              <a:gd name="connsiteY3" fmla="*/ 4762570 h 47625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67206" h="4762570">
                <a:moveTo>
                  <a:pt x="0" y="0"/>
                </a:moveTo>
                <a:lnTo>
                  <a:pt x="4267206" y="0"/>
                </a:lnTo>
                <a:lnTo>
                  <a:pt x="4267206" y="4762570"/>
                </a:lnTo>
                <a:lnTo>
                  <a:pt x="0" y="4762570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407828438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55BAAD2D-1420-43E8-9D12-3DF3E10D589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87" t="12397" r="16184" b="12397"/>
          <a:stretch>
            <a:fillRect/>
          </a:stretch>
        </p:blipFill>
        <p:spPr>
          <a:xfrm>
            <a:off x="1048754" y="2286000"/>
            <a:ext cx="2447863" cy="2971800"/>
          </a:xfrm>
          <a:custGeom>
            <a:avLst/>
            <a:gdLst>
              <a:gd name="connsiteX0" fmla="*/ 0 w 2447863"/>
              <a:gd name="connsiteY0" fmla="*/ 0 h 2971800"/>
              <a:gd name="connsiteX1" fmla="*/ 2447863 w 2447863"/>
              <a:gd name="connsiteY1" fmla="*/ 0 h 2971800"/>
              <a:gd name="connsiteX2" fmla="*/ 2447863 w 2447863"/>
              <a:gd name="connsiteY2" fmla="*/ 2971800 h 2971800"/>
              <a:gd name="connsiteX3" fmla="*/ 0 w 2447863"/>
              <a:gd name="connsiteY3" fmla="*/ 2971800 h 2971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47863" h="2971800">
                <a:moveTo>
                  <a:pt x="0" y="0"/>
                </a:moveTo>
                <a:lnTo>
                  <a:pt x="2447863" y="0"/>
                </a:lnTo>
                <a:lnTo>
                  <a:pt x="2447863" y="2971800"/>
                </a:lnTo>
                <a:lnTo>
                  <a:pt x="0" y="2971800"/>
                </a:lnTo>
                <a:close/>
              </a:path>
            </a:pathLst>
          </a:cu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8E99778F-DF72-4FE7-A635-6DAB9339F03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186" t="12397" r="12186" b="12397"/>
          <a:stretch>
            <a:fillRect/>
          </a:stretch>
        </p:blipFill>
        <p:spPr>
          <a:xfrm>
            <a:off x="3648138" y="2286000"/>
            <a:ext cx="2447863" cy="2971800"/>
          </a:xfrm>
          <a:custGeom>
            <a:avLst/>
            <a:gdLst>
              <a:gd name="connsiteX0" fmla="*/ 0 w 2447863"/>
              <a:gd name="connsiteY0" fmla="*/ 0 h 2971800"/>
              <a:gd name="connsiteX1" fmla="*/ 2447863 w 2447863"/>
              <a:gd name="connsiteY1" fmla="*/ 0 h 2971800"/>
              <a:gd name="connsiteX2" fmla="*/ 2447863 w 2447863"/>
              <a:gd name="connsiteY2" fmla="*/ 2971800 h 2971800"/>
              <a:gd name="connsiteX3" fmla="*/ 0 w 2447863"/>
              <a:gd name="connsiteY3" fmla="*/ 2971800 h 2971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47863" h="2971800">
                <a:moveTo>
                  <a:pt x="0" y="0"/>
                </a:moveTo>
                <a:lnTo>
                  <a:pt x="2447863" y="0"/>
                </a:lnTo>
                <a:lnTo>
                  <a:pt x="2447863" y="2971800"/>
                </a:lnTo>
                <a:lnTo>
                  <a:pt x="0" y="2971800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332828016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BABB5D03-9C11-4375-9531-F089A11D7620}"/>
              </a:ext>
            </a:extLst>
          </p:cNvPr>
          <p:cNvSpPr/>
          <p:nvPr userDrawn="1"/>
        </p:nvSpPr>
        <p:spPr>
          <a:xfrm>
            <a:off x="6171760" y="0"/>
            <a:ext cx="602024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F693AA81-02B1-40C6-A309-04DA300F8F5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627" t="16892" r="20535" b="6499"/>
          <a:stretch>
            <a:fillRect/>
          </a:stretch>
        </p:blipFill>
        <p:spPr>
          <a:xfrm>
            <a:off x="972994" y="2273302"/>
            <a:ext cx="2447863" cy="2674189"/>
          </a:xfrm>
          <a:custGeom>
            <a:avLst/>
            <a:gdLst>
              <a:gd name="connsiteX0" fmla="*/ 0 w 2447863"/>
              <a:gd name="connsiteY0" fmla="*/ 0 h 2674189"/>
              <a:gd name="connsiteX1" fmla="*/ 2447863 w 2447863"/>
              <a:gd name="connsiteY1" fmla="*/ 0 h 2674189"/>
              <a:gd name="connsiteX2" fmla="*/ 2447863 w 2447863"/>
              <a:gd name="connsiteY2" fmla="*/ 2674189 h 2674189"/>
              <a:gd name="connsiteX3" fmla="*/ 0 w 2447863"/>
              <a:gd name="connsiteY3" fmla="*/ 2674189 h 26741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47863" h="2674189">
                <a:moveTo>
                  <a:pt x="0" y="0"/>
                </a:moveTo>
                <a:lnTo>
                  <a:pt x="2447863" y="0"/>
                </a:lnTo>
                <a:lnTo>
                  <a:pt x="2447863" y="2674189"/>
                </a:lnTo>
                <a:lnTo>
                  <a:pt x="0" y="2674189"/>
                </a:lnTo>
                <a:close/>
              </a:path>
            </a:pathLst>
          </a:cu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89D2C411-382C-4C15-A4C3-8FCC8EF832D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45" t="16892" r="11118" b="6499"/>
          <a:stretch>
            <a:fillRect/>
          </a:stretch>
        </p:blipFill>
        <p:spPr>
          <a:xfrm>
            <a:off x="3572378" y="2273302"/>
            <a:ext cx="2447863" cy="2674189"/>
          </a:xfrm>
          <a:custGeom>
            <a:avLst/>
            <a:gdLst>
              <a:gd name="connsiteX0" fmla="*/ 0 w 2447863"/>
              <a:gd name="connsiteY0" fmla="*/ 0 h 2674189"/>
              <a:gd name="connsiteX1" fmla="*/ 2447863 w 2447863"/>
              <a:gd name="connsiteY1" fmla="*/ 0 h 2674189"/>
              <a:gd name="connsiteX2" fmla="*/ 2447863 w 2447863"/>
              <a:gd name="connsiteY2" fmla="*/ 2674189 h 2674189"/>
              <a:gd name="connsiteX3" fmla="*/ 0 w 2447863"/>
              <a:gd name="connsiteY3" fmla="*/ 2674189 h 26741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47863" h="2674189">
                <a:moveTo>
                  <a:pt x="0" y="0"/>
                </a:moveTo>
                <a:lnTo>
                  <a:pt x="2447863" y="0"/>
                </a:lnTo>
                <a:lnTo>
                  <a:pt x="2447863" y="2674189"/>
                </a:lnTo>
                <a:lnTo>
                  <a:pt x="0" y="2674189"/>
                </a:lnTo>
                <a:close/>
              </a:path>
            </a:pathLst>
          </a:cu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4AE176C5-AF66-409D-A67E-C3DBEDEECC3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541" t="16892" r="11446" b="6499"/>
          <a:stretch>
            <a:fillRect/>
          </a:stretch>
        </p:blipFill>
        <p:spPr>
          <a:xfrm>
            <a:off x="6171760" y="2273302"/>
            <a:ext cx="2447863" cy="2674189"/>
          </a:xfrm>
          <a:custGeom>
            <a:avLst/>
            <a:gdLst>
              <a:gd name="connsiteX0" fmla="*/ 0 w 2447863"/>
              <a:gd name="connsiteY0" fmla="*/ 0 h 2674189"/>
              <a:gd name="connsiteX1" fmla="*/ 2447863 w 2447863"/>
              <a:gd name="connsiteY1" fmla="*/ 0 h 2674189"/>
              <a:gd name="connsiteX2" fmla="*/ 2447863 w 2447863"/>
              <a:gd name="connsiteY2" fmla="*/ 2674189 h 2674189"/>
              <a:gd name="connsiteX3" fmla="*/ 0 w 2447863"/>
              <a:gd name="connsiteY3" fmla="*/ 2674189 h 26741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47863" h="2674189">
                <a:moveTo>
                  <a:pt x="0" y="0"/>
                </a:moveTo>
                <a:lnTo>
                  <a:pt x="2447863" y="0"/>
                </a:lnTo>
                <a:lnTo>
                  <a:pt x="2447863" y="2674189"/>
                </a:lnTo>
                <a:lnTo>
                  <a:pt x="0" y="2674189"/>
                </a:lnTo>
                <a:close/>
              </a:path>
            </a:pathLst>
          </a:cu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D0321A87-0C5E-4363-B50A-0DFC41BB97D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199" t="16892" r="5964" b="6499"/>
          <a:stretch>
            <a:fillRect/>
          </a:stretch>
        </p:blipFill>
        <p:spPr>
          <a:xfrm>
            <a:off x="8771145" y="2273302"/>
            <a:ext cx="2447863" cy="2674189"/>
          </a:xfrm>
          <a:custGeom>
            <a:avLst/>
            <a:gdLst>
              <a:gd name="connsiteX0" fmla="*/ 0 w 2447863"/>
              <a:gd name="connsiteY0" fmla="*/ 0 h 2674189"/>
              <a:gd name="connsiteX1" fmla="*/ 2447863 w 2447863"/>
              <a:gd name="connsiteY1" fmla="*/ 0 h 2674189"/>
              <a:gd name="connsiteX2" fmla="*/ 2447863 w 2447863"/>
              <a:gd name="connsiteY2" fmla="*/ 2674189 h 2674189"/>
              <a:gd name="connsiteX3" fmla="*/ 0 w 2447863"/>
              <a:gd name="connsiteY3" fmla="*/ 2674189 h 26741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47863" h="2674189">
                <a:moveTo>
                  <a:pt x="0" y="0"/>
                </a:moveTo>
                <a:lnTo>
                  <a:pt x="2447863" y="0"/>
                </a:lnTo>
                <a:lnTo>
                  <a:pt x="2447863" y="2674189"/>
                </a:lnTo>
                <a:lnTo>
                  <a:pt x="0" y="2674189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35572888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19EE4BD1-AF7E-4930-92D5-4A822BD64F7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348961019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FBECE5DE-2BEB-4879-BDA6-6E5B97ACC87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304" t="32315" r="32230" b="24352"/>
          <a:stretch>
            <a:fillRect/>
          </a:stretch>
        </p:blipFill>
        <p:spPr>
          <a:xfrm>
            <a:off x="9179300" y="2216141"/>
            <a:ext cx="1838536" cy="2971800"/>
          </a:xfrm>
          <a:custGeom>
            <a:avLst/>
            <a:gdLst>
              <a:gd name="connsiteX0" fmla="*/ 0 w 1838536"/>
              <a:gd name="connsiteY0" fmla="*/ 0 h 2971800"/>
              <a:gd name="connsiteX1" fmla="*/ 1838536 w 1838536"/>
              <a:gd name="connsiteY1" fmla="*/ 0 h 2971800"/>
              <a:gd name="connsiteX2" fmla="*/ 1838536 w 1838536"/>
              <a:gd name="connsiteY2" fmla="*/ 2971800 h 2971800"/>
              <a:gd name="connsiteX3" fmla="*/ 0 w 1838536"/>
              <a:gd name="connsiteY3" fmla="*/ 2971800 h 2971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38536" h="2971800">
                <a:moveTo>
                  <a:pt x="0" y="0"/>
                </a:moveTo>
                <a:lnTo>
                  <a:pt x="1838536" y="0"/>
                </a:lnTo>
                <a:lnTo>
                  <a:pt x="1838536" y="2971800"/>
                </a:lnTo>
                <a:lnTo>
                  <a:pt x="0" y="2971800"/>
                </a:lnTo>
                <a:close/>
              </a:path>
            </a:pathLst>
          </a:cu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5165B8B9-5BF7-418D-AC4D-B957A21810F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987" t="32315" r="35547" b="24352"/>
          <a:stretch>
            <a:fillRect/>
          </a:stretch>
        </p:blipFill>
        <p:spPr>
          <a:xfrm>
            <a:off x="7185715" y="2216141"/>
            <a:ext cx="1838536" cy="2971800"/>
          </a:xfrm>
          <a:custGeom>
            <a:avLst/>
            <a:gdLst>
              <a:gd name="connsiteX0" fmla="*/ 0 w 1838536"/>
              <a:gd name="connsiteY0" fmla="*/ 0 h 2971800"/>
              <a:gd name="connsiteX1" fmla="*/ 1838536 w 1838536"/>
              <a:gd name="connsiteY1" fmla="*/ 0 h 2971800"/>
              <a:gd name="connsiteX2" fmla="*/ 1838536 w 1838536"/>
              <a:gd name="connsiteY2" fmla="*/ 2971800 h 2971800"/>
              <a:gd name="connsiteX3" fmla="*/ 0 w 1838536"/>
              <a:gd name="connsiteY3" fmla="*/ 2971800 h 2971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38536" h="2971800">
                <a:moveTo>
                  <a:pt x="0" y="0"/>
                </a:moveTo>
                <a:lnTo>
                  <a:pt x="1838536" y="0"/>
                </a:lnTo>
                <a:lnTo>
                  <a:pt x="1838536" y="2971800"/>
                </a:lnTo>
                <a:lnTo>
                  <a:pt x="0" y="2971800"/>
                </a:lnTo>
                <a:close/>
              </a:path>
            </a:pathLst>
          </a:cu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19690E27-BD29-490F-A5B6-E3470F8B68B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670" t="32315" r="38863" b="24352"/>
          <a:stretch>
            <a:fillRect/>
          </a:stretch>
        </p:blipFill>
        <p:spPr>
          <a:xfrm>
            <a:off x="5192129" y="2216141"/>
            <a:ext cx="1838536" cy="2971800"/>
          </a:xfrm>
          <a:custGeom>
            <a:avLst/>
            <a:gdLst>
              <a:gd name="connsiteX0" fmla="*/ 0 w 1838536"/>
              <a:gd name="connsiteY0" fmla="*/ 0 h 2971800"/>
              <a:gd name="connsiteX1" fmla="*/ 1838536 w 1838536"/>
              <a:gd name="connsiteY1" fmla="*/ 0 h 2971800"/>
              <a:gd name="connsiteX2" fmla="*/ 1838536 w 1838536"/>
              <a:gd name="connsiteY2" fmla="*/ 2971800 h 2971800"/>
              <a:gd name="connsiteX3" fmla="*/ 0 w 1838536"/>
              <a:gd name="connsiteY3" fmla="*/ 2971800 h 2971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38536" h="2971800">
                <a:moveTo>
                  <a:pt x="0" y="0"/>
                </a:moveTo>
                <a:lnTo>
                  <a:pt x="1838536" y="0"/>
                </a:lnTo>
                <a:lnTo>
                  <a:pt x="1838536" y="2971800"/>
                </a:lnTo>
                <a:lnTo>
                  <a:pt x="0" y="2971800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145713124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BA008769-D14C-4519-9CB2-32DBB7F7BF50}"/>
              </a:ext>
            </a:extLst>
          </p:cNvPr>
          <p:cNvSpPr/>
          <p:nvPr userDrawn="1"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9E26E412-E5BC-426C-A2B0-EE0F599AE4D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258" t="17203" r="14591" b="17203"/>
          <a:stretch>
            <a:fillRect/>
          </a:stretch>
        </p:blipFill>
        <p:spPr>
          <a:xfrm>
            <a:off x="5118340" y="1071645"/>
            <a:ext cx="1955320" cy="2292036"/>
          </a:xfrm>
          <a:custGeom>
            <a:avLst/>
            <a:gdLst>
              <a:gd name="connsiteX0" fmla="*/ 0 w 1955320"/>
              <a:gd name="connsiteY0" fmla="*/ 0 h 2292036"/>
              <a:gd name="connsiteX1" fmla="*/ 1955320 w 1955320"/>
              <a:gd name="connsiteY1" fmla="*/ 0 h 2292036"/>
              <a:gd name="connsiteX2" fmla="*/ 1955320 w 1955320"/>
              <a:gd name="connsiteY2" fmla="*/ 2292036 h 2292036"/>
              <a:gd name="connsiteX3" fmla="*/ 0 w 1955320"/>
              <a:gd name="connsiteY3" fmla="*/ 2292036 h 22920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55320" h="2292036">
                <a:moveTo>
                  <a:pt x="0" y="0"/>
                </a:moveTo>
                <a:lnTo>
                  <a:pt x="1955320" y="0"/>
                </a:lnTo>
                <a:lnTo>
                  <a:pt x="1955320" y="2292036"/>
                </a:lnTo>
                <a:lnTo>
                  <a:pt x="0" y="2292036"/>
                </a:lnTo>
                <a:close/>
              </a:path>
            </a:pathLst>
          </a:cu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A32C713-6236-4A42-8FD3-BFEAE56AF9E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87" t="12340" r="14762" b="22067"/>
          <a:stretch>
            <a:fillRect/>
          </a:stretch>
        </p:blipFill>
        <p:spPr>
          <a:xfrm>
            <a:off x="5118340" y="3494319"/>
            <a:ext cx="1955320" cy="2292036"/>
          </a:xfrm>
          <a:custGeom>
            <a:avLst/>
            <a:gdLst>
              <a:gd name="connsiteX0" fmla="*/ 0 w 1955320"/>
              <a:gd name="connsiteY0" fmla="*/ 0 h 2292036"/>
              <a:gd name="connsiteX1" fmla="*/ 1955320 w 1955320"/>
              <a:gd name="connsiteY1" fmla="*/ 0 h 2292036"/>
              <a:gd name="connsiteX2" fmla="*/ 1955320 w 1955320"/>
              <a:gd name="connsiteY2" fmla="*/ 2292036 h 2292036"/>
              <a:gd name="connsiteX3" fmla="*/ 0 w 1955320"/>
              <a:gd name="connsiteY3" fmla="*/ 2292036 h 22920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55320" h="2292036">
                <a:moveTo>
                  <a:pt x="0" y="0"/>
                </a:moveTo>
                <a:lnTo>
                  <a:pt x="1955320" y="0"/>
                </a:lnTo>
                <a:lnTo>
                  <a:pt x="1955320" y="2292036"/>
                </a:lnTo>
                <a:lnTo>
                  <a:pt x="0" y="2292036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282890534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33B78123-5E0E-4494-B4CE-65253486E89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859" t="15293" r="7045" b="15261"/>
          <a:stretch>
            <a:fillRect/>
          </a:stretch>
        </p:blipFill>
        <p:spPr>
          <a:xfrm>
            <a:off x="997955" y="1048825"/>
            <a:ext cx="4196347" cy="4762570"/>
          </a:xfrm>
          <a:custGeom>
            <a:avLst/>
            <a:gdLst>
              <a:gd name="connsiteX0" fmla="*/ 0 w 4196347"/>
              <a:gd name="connsiteY0" fmla="*/ 0 h 4762570"/>
              <a:gd name="connsiteX1" fmla="*/ 4196347 w 4196347"/>
              <a:gd name="connsiteY1" fmla="*/ 0 h 4762570"/>
              <a:gd name="connsiteX2" fmla="*/ 4196347 w 4196347"/>
              <a:gd name="connsiteY2" fmla="*/ 4762570 h 4762570"/>
              <a:gd name="connsiteX3" fmla="*/ 0 w 4196347"/>
              <a:gd name="connsiteY3" fmla="*/ 4762570 h 47625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196347" h="4762570">
                <a:moveTo>
                  <a:pt x="0" y="0"/>
                </a:moveTo>
                <a:lnTo>
                  <a:pt x="4196347" y="0"/>
                </a:lnTo>
                <a:lnTo>
                  <a:pt x="4196347" y="4762570"/>
                </a:lnTo>
                <a:lnTo>
                  <a:pt x="0" y="4762570"/>
                </a:lnTo>
                <a:close/>
              </a:path>
            </a:pathLst>
          </a:cu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39BC14E9-C158-4A0F-A955-3346790BB88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562" t="57540" r="27745" b="29497"/>
          <a:stretch>
            <a:fillRect/>
          </a:stretch>
        </p:blipFill>
        <p:spPr>
          <a:xfrm>
            <a:off x="5832477" y="4737101"/>
            <a:ext cx="1603375" cy="888999"/>
          </a:xfrm>
          <a:custGeom>
            <a:avLst/>
            <a:gdLst>
              <a:gd name="connsiteX0" fmla="*/ 0 w 1603375"/>
              <a:gd name="connsiteY0" fmla="*/ 0 h 888999"/>
              <a:gd name="connsiteX1" fmla="*/ 1603375 w 1603375"/>
              <a:gd name="connsiteY1" fmla="*/ 0 h 888999"/>
              <a:gd name="connsiteX2" fmla="*/ 1603375 w 1603375"/>
              <a:gd name="connsiteY2" fmla="*/ 888999 h 888999"/>
              <a:gd name="connsiteX3" fmla="*/ 0 w 1603375"/>
              <a:gd name="connsiteY3" fmla="*/ 888999 h 888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03375" h="888999">
                <a:moveTo>
                  <a:pt x="0" y="0"/>
                </a:moveTo>
                <a:lnTo>
                  <a:pt x="1603375" y="0"/>
                </a:lnTo>
                <a:lnTo>
                  <a:pt x="1603375" y="888999"/>
                </a:lnTo>
                <a:lnTo>
                  <a:pt x="0" y="888999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335970814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D3D9FDFE-E411-4B52-A949-7861E0A03FA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381"/>
          <a:stretch>
            <a:fillRect/>
          </a:stretch>
        </p:blipFill>
        <p:spPr>
          <a:xfrm>
            <a:off x="8824686" y="0"/>
            <a:ext cx="3367314" cy="6858000"/>
          </a:xfrm>
          <a:custGeom>
            <a:avLst/>
            <a:gdLst>
              <a:gd name="connsiteX0" fmla="*/ 0 w 3367314"/>
              <a:gd name="connsiteY0" fmla="*/ 0 h 6858000"/>
              <a:gd name="connsiteX1" fmla="*/ 3367314 w 3367314"/>
              <a:gd name="connsiteY1" fmla="*/ 0 h 6858000"/>
              <a:gd name="connsiteX2" fmla="*/ 3367314 w 3367314"/>
              <a:gd name="connsiteY2" fmla="*/ 6858000 h 6858000"/>
              <a:gd name="connsiteX3" fmla="*/ 0 w 3367314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67314" h="6858000">
                <a:moveTo>
                  <a:pt x="0" y="0"/>
                </a:moveTo>
                <a:lnTo>
                  <a:pt x="3367314" y="0"/>
                </a:lnTo>
                <a:lnTo>
                  <a:pt x="3367314" y="6858000"/>
                </a:lnTo>
                <a:lnTo>
                  <a:pt x="0" y="6858000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358199665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895C914D-683B-4A8D-B26F-E3177FF6577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738" t="16418" r="37738" b="24296"/>
          <a:stretch>
            <a:fillRect/>
          </a:stretch>
        </p:blipFill>
        <p:spPr>
          <a:xfrm>
            <a:off x="4601030" y="1125949"/>
            <a:ext cx="2989943" cy="4065853"/>
          </a:xfrm>
          <a:custGeom>
            <a:avLst/>
            <a:gdLst>
              <a:gd name="connsiteX0" fmla="*/ 0 w 2989943"/>
              <a:gd name="connsiteY0" fmla="*/ 0 h 4065853"/>
              <a:gd name="connsiteX1" fmla="*/ 2989943 w 2989943"/>
              <a:gd name="connsiteY1" fmla="*/ 0 h 4065853"/>
              <a:gd name="connsiteX2" fmla="*/ 2989943 w 2989943"/>
              <a:gd name="connsiteY2" fmla="*/ 4065853 h 4065853"/>
              <a:gd name="connsiteX3" fmla="*/ 0 w 2989943"/>
              <a:gd name="connsiteY3" fmla="*/ 4065853 h 4065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89943" h="4065853">
                <a:moveTo>
                  <a:pt x="0" y="0"/>
                </a:moveTo>
                <a:lnTo>
                  <a:pt x="2989943" y="0"/>
                </a:lnTo>
                <a:lnTo>
                  <a:pt x="2989943" y="4065853"/>
                </a:lnTo>
                <a:lnTo>
                  <a:pt x="0" y="4065853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79089549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83EC86F7-E5F3-49D6-949A-ACE7433C2C9E}"/>
              </a:ext>
            </a:extLst>
          </p:cNvPr>
          <p:cNvSpPr/>
          <p:nvPr userDrawn="1"/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643833F0-77CD-4203-9DC3-B7F14EB857E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298" t="22969" r="41375" b="32434"/>
          <a:stretch>
            <a:fillRect/>
          </a:stretch>
        </p:blipFill>
        <p:spPr>
          <a:xfrm>
            <a:off x="1511300" y="3464720"/>
            <a:ext cx="3079750" cy="1964530"/>
          </a:xfrm>
          <a:custGeom>
            <a:avLst/>
            <a:gdLst>
              <a:gd name="connsiteX0" fmla="*/ 0 w 3079750"/>
              <a:gd name="connsiteY0" fmla="*/ 0 h 1964530"/>
              <a:gd name="connsiteX1" fmla="*/ 3079750 w 3079750"/>
              <a:gd name="connsiteY1" fmla="*/ 0 h 1964530"/>
              <a:gd name="connsiteX2" fmla="*/ 3079750 w 3079750"/>
              <a:gd name="connsiteY2" fmla="*/ 1964530 h 1964530"/>
              <a:gd name="connsiteX3" fmla="*/ 0 w 3079750"/>
              <a:gd name="connsiteY3" fmla="*/ 1964530 h 19645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79750" h="1964530">
                <a:moveTo>
                  <a:pt x="0" y="0"/>
                </a:moveTo>
                <a:lnTo>
                  <a:pt x="3079750" y="0"/>
                </a:lnTo>
                <a:lnTo>
                  <a:pt x="3079750" y="1964530"/>
                </a:lnTo>
                <a:lnTo>
                  <a:pt x="0" y="1964530"/>
                </a:lnTo>
                <a:close/>
              </a:path>
            </a:pathLst>
          </a:cu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E8C12605-EC5B-45EE-8C94-D186016C50D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363" t="16530" r="26311" b="38874"/>
          <a:stretch>
            <a:fillRect/>
          </a:stretch>
        </p:blipFill>
        <p:spPr>
          <a:xfrm>
            <a:off x="7604125" y="1257915"/>
            <a:ext cx="3079750" cy="1964530"/>
          </a:xfrm>
          <a:custGeom>
            <a:avLst/>
            <a:gdLst>
              <a:gd name="connsiteX0" fmla="*/ 0 w 3079750"/>
              <a:gd name="connsiteY0" fmla="*/ 0 h 1964530"/>
              <a:gd name="connsiteX1" fmla="*/ 3079750 w 3079750"/>
              <a:gd name="connsiteY1" fmla="*/ 0 h 1964530"/>
              <a:gd name="connsiteX2" fmla="*/ 3079750 w 3079750"/>
              <a:gd name="connsiteY2" fmla="*/ 1964530 h 1964530"/>
              <a:gd name="connsiteX3" fmla="*/ 0 w 3079750"/>
              <a:gd name="connsiteY3" fmla="*/ 1964530 h 19645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79750" h="1964530">
                <a:moveTo>
                  <a:pt x="0" y="0"/>
                </a:moveTo>
                <a:lnTo>
                  <a:pt x="3079750" y="0"/>
                </a:lnTo>
                <a:lnTo>
                  <a:pt x="3079750" y="1964530"/>
                </a:lnTo>
                <a:lnTo>
                  <a:pt x="0" y="1964530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341853024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33387204-AAEC-4983-ACE5-378121166B0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063" t="24352" r="39115" b="24352"/>
          <a:stretch>
            <a:fillRect/>
          </a:stretch>
        </p:blipFill>
        <p:spPr>
          <a:xfrm>
            <a:off x="4762500" y="1670050"/>
            <a:ext cx="2660650" cy="3517900"/>
          </a:xfrm>
          <a:custGeom>
            <a:avLst/>
            <a:gdLst>
              <a:gd name="connsiteX0" fmla="*/ 0 w 2660650"/>
              <a:gd name="connsiteY0" fmla="*/ 0 h 3517900"/>
              <a:gd name="connsiteX1" fmla="*/ 2660650 w 2660650"/>
              <a:gd name="connsiteY1" fmla="*/ 0 h 3517900"/>
              <a:gd name="connsiteX2" fmla="*/ 2660650 w 2660650"/>
              <a:gd name="connsiteY2" fmla="*/ 3517900 h 3517900"/>
              <a:gd name="connsiteX3" fmla="*/ 0 w 2660650"/>
              <a:gd name="connsiteY3" fmla="*/ 3517900 h 3517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60650" h="3517900">
                <a:moveTo>
                  <a:pt x="0" y="0"/>
                </a:moveTo>
                <a:lnTo>
                  <a:pt x="2660650" y="0"/>
                </a:lnTo>
                <a:lnTo>
                  <a:pt x="2660650" y="3517900"/>
                </a:lnTo>
                <a:lnTo>
                  <a:pt x="0" y="3517900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368080737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2DC900C9-121C-4C6B-ADC2-6FAE56FBA34E}"/>
              </a:ext>
            </a:extLst>
          </p:cNvPr>
          <p:cNvSpPr/>
          <p:nvPr userDrawn="1"/>
        </p:nvSpPr>
        <p:spPr>
          <a:xfrm>
            <a:off x="10029370" y="0"/>
            <a:ext cx="2162629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C7A2600F-AD18-4D4E-BA73-37D898B6586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143" t="18218" r="16970" b="18218"/>
          <a:stretch>
            <a:fillRect/>
          </a:stretch>
        </p:blipFill>
        <p:spPr>
          <a:xfrm>
            <a:off x="9016545" y="1228725"/>
            <a:ext cx="2025650" cy="4359275"/>
          </a:xfrm>
          <a:custGeom>
            <a:avLst/>
            <a:gdLst>
              <a:gd name="connsiteX0" fmla="*/ 0 w 2025650"/>
              <a:gd name="connsiteY0" fmla="*/ 0 h 4359275"/>
              <a:gd name="connsiteX1" fmla="*/ 2025650 w 2025650"/>
              <a:gd name="connsiteY1" fmla="*/ 0 h 4359275"/>
              <a:gd name="connsiteX2" fmla="*/ 2025650 w 2025650"/>
              <a:gd name="connsiteY2" fmla="*/ 4359275 h 4359275"/>
              <a:gd name="connsiteX3" fmla="*/ 0 w 2025650"/>
              <a:gd name="connsiteY3" fmla="*/ 4359275 h 43592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25650" h="4359275">
                <a:moveTo>
                  <a:pt x="0" y="0"/>
                </a:moveTo>
                <a:lnTo>
                  <a:pt x="2025650" y="0"/>
                </a:lnTo>
                <a:lnTo>
                  <a:pt x="2025650" y="4359275"/>
                </a:lnTo>
                <a:lnTo>
                  <a:pt x="0" y="4359275"/>
                </a:lnTo>
                <a:close/>
              </a:path>
            </a:pathLst>
          </a:cu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B5616593-314C-4473-9DED-26A22BA1720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556" t="17017" r="20556" b="19418"/>
          <a:stretch>
            <a:fillRect/>
          </a:stretch>
        </p:blipFill>
        <p:spPr>
          <a:xfrm>
            <a:off x="6305551" y="1228726"/>
            <a:ext cx="2025650" cy="4359275"/>
          </a:xfrm>
          <a:custGeom>
            <a:avLst/>
            <a:gdLst>
              <a:gd name="connsiteX0" fmla="*/ 0 w 2025650"/>
              <a:gd name="connsiteY0" fmla="*/ 0 h 4359275"/>
              <a:gd name="connsiteX1" fmla="*/ 2025650 w 2025650"/>
              <a:gd name="connsiteY1" fmla="*/ 0 h 4359275"/>
              <a:gd name="connsiteX2" fmla="*/ 2025650 w 2025650"/>
              <a:gd name="connsiteY2" fmla="*/ 4359275 h 4359275"/>
              <a:gd name="connsiteX3" fmla="*/ 0 w 2025650"/>
              <a:gd name="connsiteY3" fmla="*/ 4359275 h 43592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25650" h="4359275">
                <a:moveTo>
                  <a:pt x="0" y="0"/>
                </a:moveTo>
                <a:lnTo>
                  <a:pt x="2025650" y="0"/>
                </a:lnTo>
                <a:lnTo>
                  <a:pt x="2025650" y="4359275"/>
                </a:lnTo>
                <a:lnTo>
                  <a:pt x="0" y="4359275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19253183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AF11C864-019A-4680-8189-768310B34CF9}"/>
              </a:ext>
            </a:extLst>
          </p:cNvPr>
          <p:cNvSpPr/>
          <p:nvPr userDrawn="1"/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AD64712-C63D-45E8-892D-9812D1F1C01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699" t="16111" r="7223" b="16111"/>
          <a:stretch>
            <a:fillRect/>
          </a:stretch>
        </p:blipFill>
        <p:spPr>
          <a:xfrm>
            <a:off x="1519239" y="1104900"/>
            <a:ext cx="9153525" cy="4648200"/>
          </a:xfrm>
          <a:custGeom>
            <a:avLst/>
            <a:gdLst>
              <a:gd name="connsiteX0" fmla="*/ 0 w 9153525"/>
              <a:gd name="connsiteY0" fmla="*/ 0 h 4648200"/>
              <a:gd name="connsiteX1" fmla="*/ 9153525 w 9153525"/>
              <a:gd name="connsiteY1" fmla="*/ 0 h 4648200"/>
              <a:gd name="connsiteX2" fmla="*/ 9153525 w 9153525"/>
              <a:gd name="connsiteY2" fmla="*/ 4648200 h 4648200"/>
              <a:gd name="connsiteX3" fmla="*/ 0 w 9153525"/>
              <a:gd name="connsiteY3" fmla="*/ 4648200 h 4648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53525" h="4648200">
                <a:moveTo>
                  <a:pt x="0" y="0"/>
                </a:moveTo>
                <a:lnTo>
                  <a:pt x="9153525" y="0"/>
                </a:lnTo>
                <a:lnTo>
                  <a:pt x="9153525" y="4648200"/>
                </a:lnTo>
                <a:lnTo>
                  <a:pt x="0" y="4648200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32954444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3C29568D-0E20-42CA-A516-008BB72589E5}"/>
              </a:ext>
            </a:extLst>
          </p:cNvPr>
          <p:cNvGrpSpPr/>
          <p:nvPr userDrawn="1"/>
        </p:nvGrpSpPr>
        <p:grpSpPr>
          <a:xfrm>
            <a:off x="0" y="0"/>
            <a:ext cx="7010400" cy="6858000"/>
            <a:chOff x="0" y="0"/>
            <a:chExt cx="7010400" cy="6858000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6F36C391-D07F-454E-9B99-F84D02764FFC}"/>
                </a:ext>
              </a:extLst>
            </p:cNvPr>
            <p:cNvSpPr/>
            <p:nvPr userDrawn="1"/>
          </p:nvSpPr>
          <p:spPr>
            <a:xfrm>
              <a:off x="0" y="0"/>
              <a:ext cx="7010400" cy="685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D2B0003F-93A2-414F-AAA3-BB86309FA0F6}"/>
                </a:ext>
              </a:extLst>
            </p:cNvPr>
            <p:cNvSpPr/>
            <p:nvPr userDrawn="1"/>
          </p:nvSpPr>
          <p:spPr>
            <a:xfrm flipH="1">
              <a:off x="4276725" y="3428999"/>
              <a:ext cx="1819275" cy="2752725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1" name="Picture 10">
            <a:extLst>
              <a:ext uri="{FF2B5EF4-FFF2-40B4-BE49-F238E27FC236}">
                <a16:creationId xmlns:a16="http://schemas.microsoft.com/office/drawing/2014/main" id="{1B85DC49-E081-40D3-A54C-6AC0739D8F5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072" t="45306" r="14372" b="20255"/>
          <a:stretch>
            <a:fillRect/>
          </a:stretch>
        </p:blipFill>
        <p:spPr>
          <a:xfrm>
            <a:off x="7915273" y="1604513"/>
            <a:ext cx="3371852" cy="1219650"/>
          </a:xfrm>
          <a:custGeom>
            <a:avLst/>
            <a:gdLst>
              <a:gd name="connsiteX0" fmla="*/ 0 w 3371852"/>
              <a:gd name="connsiteY0" fmla="*/ 0 h 1219650"/>
              <a:gd name="connsiteX1" fmla="*/ 3371852 w 3371852"/>
              <a:gd name="connsiteY1" fmla="*/ 0 h 1219650"/>
              <a:gd name="connsiteX2" fmla="*/ 3371852 w 3371852"/>
              <a:gd name="connsiteY2" fmla="*/ 1219650 h 1219650"/>
              <a:gd name="connsiteX3" fmla="*/ 0 w 3371852"/>
              <a:gd name="connsiteY3" fmla="*/ 1219650 h 1219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71852" h="1219650">
                <a:moveTo>
                  <a:pt x="0" y="0"/>
                </a:moveTo>
                <a:lnTo>
                  <a:pt x="3371852" y="0"/>
                </a:lnTo>
                <a:lnTo>
                  <a:pt x="3371852" y="1219650"/>
                </a:lnTo>
                <a:lnTo>
                  <a:pt x="0" y="1219650"/>
                </a:lnTo>
                <a:close/>
              </a:path>
            </a:pathLst>
          </a:cu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9C1F7299-847E-4BBE-B16C-9507C1C1316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03" t="17366" r="32766" b="8647"/>
          <a:stretch>
            <a:fillRect/>
          </a:stretch>
        </p:blipFill>
        <p:spPr>
          <a:xfrm>
            <a:off x="1526878" y="1604513"/>
            <a:ext cx="3666225" cy="3657601"/>
          </a:xfrm>
          <a:custGeom>
            <a:avLst/>
            <a:gdLst>
              <a:gd name="connsiteX0" fmla="*/ 0 w 3666225"/>
              <a:gd name="connsiteY0" fmla="*/ 0 h 3657601"/>
              <a:gd name="connsiteX1" fmla="*/ 3666225 w 3666225"/>
              <a:gd name="connsiteY1" fmla="*/ 0 h 3657601"/>
              <a:gd name="connsiteX2" fmla="*/ 3666225 w 3666225"/>
              <a:gd name="connsiteY2" fmla="*/ 3657601 h 3657601"/>
              <a:gd name="connsiteX3" fmla="*/ 0 w 3666225"/>
              <a:gd name="connsiteY3" fmla="*/ 3657601 h 36576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66225" h="3657601">
                <a:moveTo>
                  <a:pt x="0" y="0"/>
                </a:moveTo>
                <a:lnTo>
                  <a:pt x="3666225" y="0"/>
                </a:lnTo>
                <a:lnTo>
                  <a:pt x="3666225" y="3657601"/>
                </a:lnTo>
                <a:lnTo>
                  <a:pt x="0" y="3657601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9870747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7EBE4775-1039-47D5-9215-43B4D4CB0C3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605" t="31385" r="46235" b="37081"/>
          <a:stretch>
            <a:fillRect/>
          </a:stretch>
        </p:blipFill>
        <p:spPr>
          <a:xfrm>
            <a:off x="1269926" y="4781549"/>
            <a:ext cx="1622627" cy="954304"/>
          </a:xfrm>
          <a:custGeom>
            <a:avLst/>
            <a:gdLst>
              <a:gd name="connsiteX0" fmla="*/ 0 w 1622627"/>
              <a:gd name="connsiteY0" fmla="*/ 0 h 954304"/>
              <a:gd name="connsiteX1" fmla="*/ 1622627 w 1622627"/>
              <a:gd name="connsiteY1" fmla="*/ 0 h 954304"/>
              <a:gd name="connsiteX2" fmla="*/ 1622627 w 1622627"/>
              <a:gd name="connsiteY2" fmla="*/ 954304 h 954304"/>
              <a:gd name="connsiteX3" fmla="*/ 0 w 1622627"/>
              <a:gd name="connsiteY3" fmla="*/ 954304 h 9543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22627" h="954304">
                <a:moveTo>
                  <a:pt x="0" y="0"/>
                </a:moveTo>
                <a:lnTo>
                  <a:pt x="1622627" y="0"/>
                </a:lnTo>
                <a:lnTo>
                  <a:pt x="1622627" y="954304"/>
                </a:lnTo>
                <a:lnTo>
                  <a:pt x="0" y="954304"/>
                </a:lnTo>
                <a:close/>
              </a:path>
            </a:pathLst>
          </a:cu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763BEE8C-439A-4249-B945-B4C900EE20A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128" t="5510" r="20549" b="9124"/>
          <a:stretch>
            <a:fillRect/>
          </a:stretch>
        </p:blipFill>
        <p:spPr>
          <a:xfrm>
            <a:off x="9753600" y="0"/>
            <a:ext cx="2438400" cy="6858000"/>
          </a:xfrm>
          <a:custGeom>
            <a:avLst/>
            <a:gdLst>
              <a:gd name="connsiteX0" fmla="*/ 0 w 2438400"/>
              <a:gd name="connsiteY0" fmla="*/ 0 h 6858000"/>
              <a:gd name="connsiteX1" fmla="*/ 2438400 w 2438400"/>
              <a:gd name="connsiteY1" fmla="*/ 0 h 6858000"/>
              <a:gd name="connsiteX2" fmla="*/ 2438400 w 2438400"/>
              <a:gd name="connsiteY2" fmla="*/ 6858000 h 6858000"/>
              <a:gd name="connsiteX3" fmla="*/ 0 w 24384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38400" h="6858000">
                <a:moveTo>
                  <a:pt x="0" y="0"/>
                </a:moveTo>
                <a:lnTo>
                  <a:pt x="2438400" y="0"/>
                </a:lnTo>
                <a:lnTo>
                  <a:pt x="2438400" y="6858000"/>
                </a:lnTo>
                <a:lnTo>
                  <a:pt x="0" y="6858000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8373407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3D799A55-218B-437E-BCC5-88863E545BC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6720"/>
          <a:stretch>
            <a:fillRect/>
          </a:stretch>
        </p:blipFill>
        <p:spPr>
          <a:xfrm>
            <a:off x="2" y="1"/>
            <a:ext cx="12191998" cy="4339770"/>
          </a:xfrm>
          <a:custGeom>
            <a:avLst/>
            <a:gdLst>
              <a:gd name="connsiteX0" fmla="*/ 0 w 12191998"/>
              <a:gd name="connsiteY0" fmla="*/ 0 h 4339770"/>
              <a:gd name="connsiteX1" fmla="*/ 12191998 w 12191998"/>
              <a:gd name="connsiteY1" fmla="*/ 0 h 4339770"/>
              <a:gd name="connsiteX2" fmla="*/ 12191998 w 12191998"/>
              <a:gd name="connsiteY2" fmla="*/ 4339770 h 4339770"/>
              <a:gd name="connsiteX3" fmla="*/ 0 w 12191998"/>
              <a:gd name="connsiteY3" fmla="*/ 4339770 h 43397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1998" h="4339770">
                <a:moveTo>
                  <a:pt x="0" y="0"/>
                </a:moveTo>
                <a:lnTo>
                  <a:pt x="12191998" y="0"/>
                </a:lnTo>
                <a:lnTo>
                  <a:pt x="12191998" y="4339770"/>
                </a:lnTo>
                <a:lnTo>
                  <a:pt x="0" y="4339770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17186044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2EDA93E2-DA51-4530-AC7B-4B90AD0E681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174"/>
          <a:stretch>
            <a:fillRect/>
          </a:stretch>
        </p:blipFill>
        <p:spPr>
          <a:xfrm>
            <a:off x="0" y="0"/>
            <a:ext cx="4254500" cy="6858000"/>
          </a:xfrm>
          <a:custGeom>
            <a:avLst/>
            <a:gdLst>
              <a:gd name="connsiteX0" fmla="*/ 0 w 4254500"/>
              <a:gd name="connsiteY0" fmla="*/ 0 h 6858000"/>
              <a:gd name="connsiteX1" fmla="*/ 4254500 w 4254500"/>
              <a:gd name="connsiteY1" fmla="*/ 0 h 6858000"/>
              <a:gd name="connsiteX2" fmla="*/ 4254500 w 4254500"/>
              <a:gd name="connsiteY2" fmla="*/ 6858000 h 6858000"/>
              <a:gd name="connsiteX3" fmla="*/ 0 w 42545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54500" h="6858000">
                <a:moveTo>
                  <a:pt x="0" y="0"/>
                </a:moveTo>
                <a:lnTo>
                  <a:pt x="4254500" y="0"/>
                </a:lnTo>
                <a:lnTo>
                  <a:pt x="4254500" y="6858000"/>
                </a:lnTo>
                <a:lnTo>
                  <a:pt x="0" y="6858000"/>
                </a:lnTo>
                <a:close/>
              </a:path>
            </a:pathLst>
          </a:cu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B955F137-9646-41F3-8731-548EFCB296D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866" t="28454" r="17847" b="28454"/>
          <a:stretch>
            <a:fillRect/>
          </a:stretch>
        </p:blipFill>
        <p:spPr>
          <a:xfrm>
            <a:off x="8490286" y="3445261"/>
            <a:ext cx="2648097" cy="1219650"/>
          </a:xfrm>
          <a:custGeom>
            <a:avLst/>
            <a:gdLst>
              <a:gd name="connsiteX0" fmla="*/ 0 w 2648097"/>
              <a:gd name="connsiteY0" fmla="*/ 0 h 1219650"/>
              <a:gd name="connsiteX1" fmla="*/ 2648097 w 2648097"/>
              <a:gd name="connsiteY1" fmla="*/ 0 h 1219650"/>
              <a:gd name="connsiteX2" fmla="*/ 2648097 w 2648097"/>
              <a:gd name="connsiteY2" fmla="*/ 1219650 h 1219650"/>
              <a:gd name="connsiteX3" fmla="*/ 0 w 2648097"/>
              <a:gd name="connsiteY3" fmla="*/ 1219650 h 1219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48097" h="1219650">
                <a:moveTo>
                  <a:pt x="0" y="0"/>
                </a:moveTo>
                <a:lnTo>
                  <a:pt x="2648097" y="0"/>
                </a:lnTo>
                <a:lnTo>
                  <a:pt x="2648097" y="1219650"/>
                </a:lnTo>
                <a:lnTo>
                  <a:pt x="0" y="1219650"/>
                </a:lnTo>
                <a:close/>
              </a:path>
            </a:pathLst>
          </a:cu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548600BC-1D36-444F-9CAD-87150388617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917" t="28454" r="28796" b="28454"/>
          <a:stretch>
            <a:fillRect/>
          </a:stretch>
        </p:blipFill>
        <p:spPr>
          <a:xfrm>
            <a:off x="5650917" y="3445261"/>
            <a:ext cx="2648097" cy="1219650"/>
          </a:xfrm>
          <a:custGeom>
            <a:avLst/>
            <a:gdLst>
              <a:gd name="connsiteX0" fmla="*/ 0 w 2648097"/>
              <a:gd name="connsiteY0" fmla="*/ 0 h 1219650"/>
              <a:gd name="connsiteX1" fmla="*/ 2648097 w 2648097"/>
              <a:gd name="connsiteY1" fmla="*/ 0 h 1219650"/>
              <a:gd name="connsiteX2" fmla="*/ 2648097 w 2648097"/>
              <a:gd name="connsiteY2" fmla="*/ 1219650 h 1219650"/>
              <a:gd name="connsiteX3" fmla="*/ 0 w 2648097"/>
              <a:gd name="connsiteY3" fmla="*/ 1219650 h 1219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48097" h="1219650">
                <a:moveTo>
                  <a:pt x="0" y="0"/>
                </a:moveTo>
                <a:lnTo>
                  <a:pt x="2648097" y="0"/>
                </a:lnTo>
                <a:lnTo>
                  <a:pt x="2648097" y="1219650"/>
                </a:lnTo>
                <a:lnTo>
                  <a:pt x="0" y="1219650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13934570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F29808E8-C10C-4381-ABEC-EF052314452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500" b="23234"/>
          <a:stretch>
            <a:fillRect/>
          </a:stretch>
        </p:blipFill>
        <p:spPr>
          <a:xfrm>
            <a:off x="5181600" y="0"/>
            <a:ext cx="7010400" cy="5264628"/>
          </a:xfrm>
          <a:custGeom>
            <a:avLst/>
            <a:gdLst>
              <a:gd name="connsiteX0" fmla="*/ 0 w 7010400"/>
              <a:gd name="connsiteY0" fmla="*/ 0 h 5264628"/>
              <a:gd name="connsiteX1" fmla="*/ 7010400 w 7010400"/>
              <a:gd name="connsiteY1" fmla="*/ 0 h 5264628"/>
              <a:gd name="connsiteX2" fmla="*/ 7010400 w 7010400"/>
              <a:gd name="connsiteY2" fmla="*/ 5264628 h 5264628"/>
              <a:gd name="connsiteX3" fmla="*/ 0 w 7010400"/>
              <a:gd name="connsiteY3" fmla="*/ 5264628 h 52646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010400" h="5264628">
                <a:moveTo>
                  <a:pt x="0" y="0"/>
                </a:moveTo>
                <a:lnTo>
                  <a:pt x="7010400" y="0"/>
                </a:lnTo>
                <a:lnTo>
                  <a:pt x="7010400" y="5264628"/>
                </a:lnTo>
                <a:lnTo>
                  <a:pt x="0" y="5264628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27965329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FEE4BBEE-9236-491D-952F-337AD573C5B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611" b="36667"/>
          <a:stretch>
            <a:fillRect/>
          </a:stretch>
        </p:blipFill>
        <p:spPr>
          <a:xfrm>
            <a:off x="2" y="2305051"/>
            <a:ext cx="12191998" cy="2038351"/>
          </a:xfrm>
          <a:custGeom>
            <a:avLst/>
            <a:gdLst>
              <a:gd name="connsiteX0" fmla="*/ 0 w 12191998"/>
              <a:gd name="connsiteY0" fmla="*/ 0 h 2038351"/>
              <a:gd name="connsiteX1" fmla="*/ 12191998 w 12191998"/>
              <a:gd name="connsiteY1" fmla="*/ 0 h 2038351"/>
              <a:gd name="connsiteX2" fmla="*/ 12191998 w 12191998"/>
              <a:gd name="connsiteY2" fmla="*/ 2038351 h 2038351"/>
              <a:gd name="connsiteX3" fmla="*/ 0 w 12191998"/>
              <a:gd name="connsiteY3" fmla="*/ 2038351 h 20383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1998" h="2038351">
                <a:moveTo>
                  <a:pt x="0" y="0"/>
                </a:moveTo>
                <a:lnTo>
                  <a:pt x="12191998" y="0"/>
                </a:lnTo>
                <a:lnTo>
                  <a:pt x="12191998" y="2038351"/>
                </a:lnTo>
                <a:lnTo>
                  <a:pt x="0" y="2038351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41113139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31328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6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  <p:sldLayoutId id="2147483671" r:id="rId23"/>
    <p:sldLayoutId id="2147483672" r:id="rId24"/>
    <p:sldLayoutId id="2147483673" r:id="rId25"/>
    <p:sldLayoutId id="2147483674" r:id="rId26"/>
    <p:sldLayoutId id="2147483675" r:id="rId2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d-ID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5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6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id="{B47586CA-DF30-4C8B-9D2F-6B8D97F386D2}"/>
              </a:ext>
            </a:extLst>
          </p:cNvPr>
          <p:cNvGrpSpPr/>
          <p:nvPr/>
        </p:nvGrpSpPr>
        <p:grpSpPr>
          <a:xfrm>
            <a:off x="509823" y="6244489"/>
            <a:ext cx="11186593" cy="226563"/>
            <a:chOff x="509823" y="6244489"/>
            <a:chExt cx="11186593" cy="226563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3E7D5D2C-14AB-4897-9466-B514A9A81166}"/>
                </a:ext>
              </a:extLst>
            </p:cNvPr>
            <p:cNvSpPr/>
            <p:nvPr/>
          </p:nvSpPr>
          <p:spPr>
            <a:xfrm>
              <a:off x="509823" y="6255608"/>
              <a:ext cx="538930" cy="21544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80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Arhcma</a:t>
              </a:r>
              <a:endParaRPr lang="id-ID" sz="80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C3A5E456-925D-43E3-B0C1-8FB18AB3A046}"/>
                </a:ext>
              </a:extLst>
            </p:cNvPr>
            <p:cNvSpPr txBox="1"/>
            <p:nvPr/>
          </p:nvSpPr>
          <p:spPr>
            <a:xfrm>
              <a:off x="11455718" y="6244489"/>
              <a:ext cx="240698" cy="215407"/>
            </a:xfrm>
            <a:prstGeom prst="rect">
              <a:avLst/>
            </a:prstGeom>
            <a:noFill/>
          </p:spPr>
          <p:txBody>
            <a:bodyPr wrap="none" lIns="91404" tIns="45702" rIns="91404" bIns="45702" rtlCol="0">
              <a:spAutoFit/>
            </a:bodyPr>
            <a:lstStyle/>
            <a:p>
              <a:pPr algn="ctr"/>
              <a:fld id="{260E2A6B-A809-4840-BF14-8648BC0BDF87}" type="slidenum">
                <a:rPr lang="id-ID" sz="800" b="1" smtClean="0">
                  <a:solidFill>
                    <a:schemeClr val="bg1"/>
                  </a:solidFill>
                  <a:latin typeface="+mj-lt"/>
                  <a:cs typeface="Raleway Light"/>
                </a:rPr>
                <a:pPr algn="ctr"/>
                <a:t>1</a:t>
              </a:fld>
              <a:r>
                <a:rPr lang="en-US" sz="800" b="1">
                  <a:solidFill>
                    <a:schemeClr val="bg1"/>
                  </a:solidFill>
                  <a:latin typeface="+mj-lt"/>
                  <a:cs typeface="Raleway Light"/>
                </a:rPr>
                <a:t>.</a:t>
              </a:r>
              <a:endParaRPr lang="id-ID" sz="1000" b="1">
                <a:solidFill>
                  <a:schemeClr val="bg1"/>
                </a:solidFill>
                <a:latin typeface="+mj-lt"/>
                <a:cs typeface="Raleway Light"/>
              </a:endParaRPr>
            </a:p>
          </p:txBody>
        </p:sp>
      </p:grpSp>
      <p:sp>
        <p:nvSpPr>
          <p:cNvPr id="9" name="Right Triangle 8">
            <a:extLst>
              <a:ext uri="{FF2B5EF4-FFF2-40B4-BE49-F238E27FC236}">
                <a16:creationId xmlns:a16="http://schemas.microsoft.com/office/drawing/2014/main" id="{C5359BC5-0311-4827-8AF4-91A2236232AD}"/>
              </a:ext>
            </a:extLst>
          </p:cNvPr>
          <p:cNvSpPr/>
          <p:nvPr/>
        </p:nvSpPr>
        <p:spPr>
          <a:xfrm rot="5400000">
            <a:off x="612240" y="689101"/>
            <a:ext cx="311024" cy="311024"/>
          </a:xfrm>
          <a:prstGeom prst="rt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DFE418E-9006-42C6-A647-78B128148E3F}"/>
              </a:ext>
            </a:extLst>
          </p:cNvPr>
          <p:cNvSpPr txBox="1"/>
          <p:nvPr/>
        </p:nvSpPr>
        <p:spPr>
          <a:xfrm>
            <a:off x="2819400" y="2021109"/>
            <a:ext cx="6553200" cy="157357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</a:pPr>
            <a:r>
              <a:rPr lang="id-ID" sz="11500" i="0">
                <a:effectLst/>
                <a:latin typeface="+mj-lt"/>
              </a:rPr>
              <a:t>Arhcm</a:t>
            </a:r>
            <a:r>
              <a:rPr lang="en-US" sz="11500" i="0">
                <a:solidFill>
                  <a:schemeClr val="accent1"/>
                </a:solidFill>
                <a:effectLst/>
                <a:latin typeface="+mj-lt"/>
              </a:rPr>
              <a:t>A</a:t>
            </a:r>
            <a:endParaRPr lang="id-ID" sz="11500" i="0">
              <a:solidFill>
                <a:schemeClr val="accent1"/>
              </a:solidFill>
              <a:effectLst/>
              <a:latin typeface="+mj-lt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5E8A47E-3BD2-43DF-B0C2-32EAEC769755}"/>
              </a:ext>
            </a:extLst>
          </p:cNvPr>
          <p:cNvSpPr txBox="1"/>
          <p:nvPr/>
        </p:nvSpPr>
        <p:spPr>
          <a:xfrm>
            <a:off x="5679176" y="1648539"/>
            <a:ext cx="850900" cy="302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//2021//</a:t>
            </a:r>
            <a:endParaRPr lang="id-ID" sz="1050">
              <a:solidFill>
                <a:schemeClr val="tx1">
                  <a:lumMod val="75000"/>
                  <a:lumOff val="25000"/>
                </a:schemeClr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1D555B7-5D51-4360-A687-969194D526D8}"/>
              </a:ext>
            </a:extLst>
          </p:cNvPr>
          <p:cNvSpPr txBox="1"/>
          <p:nvPr/>
        </p:nvSpPr>
        <p:spPr>
          <a:xfrm>
            <a:off x="4407705" y="3542411"/>
            <a:ext cx="3376590" cy="3328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spc="30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Presentation Template</a:t>
            </a:r>
            <a:endParaRPr lang="id-ID" sz="1200" spc="300">
              <a:solidFill>
                <a:schemeClr val="tx1">
                  <a:lumMod val="75000"/>
                  <a:lumOff val="25000"/>
                </a:schemeClr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4390653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76F54D03-A846-47A6-BA8C-07A6644636F4}"/>
              </a:ext>
            </a:extLst>
          </p:cNvPr>
          <p:cNvSpPr/>
          <p:nvPr/>
        </p:nvSpPr>
        <p:spPr>
          <a:xfrm>
            <a:off x="2" y="5930900"/>
            <a:ext cx="6095998" cy="9270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E8C8B768-7FBE-44CD-A974-5C0A96CFEF73}"/>
              </a:ext>
            </a:extLst>
          </p:cNvPr>
          <p:cNvGrpSpPr/>
          <p:nvPr/>
        </p:nvGrpSpPr>
        <p:grpSpPr>
          <a:xfrm>
            <a:off x="509823" y="6244489"/>
            <a:ext cx="11214647" cy="226563"/>
            <a:chOff x="509823" y="6244489"/>
            <a:chExt cx="11214647" cy="226563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542D1B4F-04AD-4500-AE49-1C4A96CEA71A}"/>
                </a:ext>
              </a:extLst>
            </p:cNvPr>
            <p:cNvSpPr/>
            <p:nvPr/>
          </p:nvSpPr>
          <p:spPr>
            <a:xfrm>
              <a:off x="509823" y="6255608"/>
              <a:ext cx="538930" cy="21544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800">
                  <a:solidFill>
                    <a:schemeClr val="bg1"/>
                  </a:solidFill>
                </a:rPr>
                <a:t>Arhcma</a:t>
              </a:r>
              <a:endParaRPr lang="id-ID" sz="800">
                <a:solidFill>
                  <a:schemeClr val="bg1"/>
                </a:solidFill>
              </a:endParaRP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678E85C2-DF09-4B35-A4AF-D37990FC5A68}"/>
                </a:ext>
              </a:extLst>
            </p:cNvPr>
            <p:cNvSpPr txBox="1"/>
            <p:nvPr/>
          </p:nvSpPr>
          <p:spPr>
            <a:xfrm>
              <a:off x="11427666" y="6244489"/>
              <a:ext cx="296804" cy="215407"/>
            </a:xfrm>
            <a:prstGeom prst="rect">
              <a:avLst/>
            </a:prstGeom>
            <a:noFill/>
          </p:spPr>
          <p:txBody>
            <a:bodyPr wrap="none" lIns="91404" tIns="45702" rIns="91404" bIns="45702" rtlCol="0">
              <a:spAutoFit/>
            </a:bodyPr>
            <a:lstStyle/>
            <a:p>
              <a:pPr algn="ctr"/>
              <a:fld id="{260E2A6B-A809-4840-BF14-8648BC0BDF87}" type="slidenum">
                <a:rPr lang="id-ID" sz="800" b="1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  <a:cs typeface="Raleway Light"/>
                </a:rPr>
                <a:pPr algn="ctr"/>
                <a:t>10</a:t>
              </a:fld>
              <a:r>
                <a:rPr lang="en-US" sz="800" b="1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  <a:cs typeface="Raleway Light"/>
                </a:rPr>
                <a:t>.</a:t>
              </a:r>
              <a:endParaRPr lang="id-ID" sz="1000" b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Raleway Light"/>
              </a:endParaRPr>
            </a:p>
          </p:txBody>
        </p:sp>
      </p:grpSp>
      <p:sp>
        <p:nvSpPr>
          <p:cNvPr id="9" name="Right Triangle 8">
            <a:extLst>
              <a:ext uri="{FF2B5EF4-FFF2-40B4-BE49-F238E27FC236}">
                <a16:creationId xmlns:a16="http://schemas.microsoft.com/office/drawing/2014/main" id="{7292EEB5-A689-469A-84E3-F335ECA3F95E}"/>
              </a:ext>
            </a:extLst>
          </p:cNvPr>
          <p:cNvSpPr/>
          <p:nvPr/>
        </p:nvSpPr>
        <p:spPr>
          <a:xfrm rot="5400000">
            <a:off x="612240" y="689101"/>
            <a:ext cx="311024" cy="311024"/>
          </a:xfrm>
          <a:prstGeom prst="rt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D3E92697-7BAB-45F6-993E-EF9481FEDBB1}"/>
              </a:ext>
            </a:extLst>
          </p:cNvPr>
          <p:cNvGrpSpPr/>
          <p:nvPr/>
        </p:nvGrpSpPr>
        <p:grpSpPr>
          <a:xfrm>
            <a:off x="1061451" y="4168153"/>
            <a:ext cx="1870876" cy="1155358"/>
            <a:chOff x="683149" y="4630436"/>
            <a:chExt cx="2499824" cy="1155358"/>
          </a:xfrm>
        </p:grpSpPr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0D1946F7-2339-4950-8AC3-60F82EC93859}"/>
                </a:ext>
              </a:extLst>
            </p:cNvPr>
            <p:cNvSpPr txBox="1"/>
            <p:nvPr/>
          </p:nvSpPr>
          <p:spPr>
            <a:xfrm>
              <a:off x="683153" y="5031357"/>
              <a:ext cx="2499820" cy="75443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id-ID" sz="100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lorem ipsum dolor</a:t>
              </a:r>
              <a:r>
                <a:rPr lang="en-US" sz="100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nita</a:t>
              </a:r>
              <a:r>
                <a:rPr lang="id-ID" sz="100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sit</a:t>
              </a:r>
              <a:r>
                <a:rPr lang="en-US" sz="100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aesal</a:t>
              </a:r>
              <a:r>
                <a:rPr lang="id-ID" sz="100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sed</a:t>
              </a:r>
              <a:r>
                <a:rPr lang="en-US" sz="100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asanus</a:t>
              </a:r>
              <a:r>
                <a:rPr lang="id-ID" sz="100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gravida est</a:t>
              </a:r>
              <a:r>
                <a:rPr lang="en-US" sz="100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il</a:t>
              </a:r>
              <a:r>
                <a:rPr lang="id-ID" sz="100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sed</a:t>
              </a:r>
              <a:r>
                <a:rPr lang="en-US" sz="100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sili</a:t>
              </a:r>
              <a:r>
                <a:rPr lang="id-ID" sz="100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tincidun mi</a:t>
              </a:r>
              <a:r>
                <a:rPr lang="en-US" sz="100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sani</a:t>
              </a:r>
              <a:endParaRPr lang="id-ID" sz="100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E9602993-EB41-4089-B939-86F0C5941720}"/>
                </a:ext>
              </a:extLst>
            </p:cNvPr>
            <p:cNvSpPr txBox="1"/>
            <p:nvPr/>
          </p:nvSpPr>
          <p:spPr>
            <a:xfrm>
              <a:off x="683149" y="4630436"/>
              <a:ext cx="2499819" cy="24006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lang="en-US" sz="1200"/>
                <a:t>Digital Design</a:t>
              </a:r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242B9095-D0F0-4BE8-9063-CCA0E44F08AD}"/>
              </a:ext>
            </a:extLst>
          </p:cNvPr>
          <p:cNvGrpSpPr/>
          <p:nvPr/>
        </p:nvGrpSpPr>
        <p:grpSpPr>
          <a:xfrm>
            <a:off x="3220237" y="4168153"/>
            <a:ext cx="1870876" cy="1155358"/>
            <a:chOff x="683149" y="4630436"/>
            <a:chExt cx="2499824" cy="1155358"/>
          </a:xfrm>
        </p:grpSpPr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6A7AE048-E121-4617-B215-0365F69A3F2B}"/>
                </a:ext>
              </a:extLst>
            </p:cNvPr>
            <p:cNvSpPr txBox="1"/>
            <p:nvPr/>
          </p:nvSpPr>
          <p:spPr>
            <a:xfrm>
              <a:off x="683153" y="5031357"/>
              <a:ext cx="2499820" cy="75443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id-ID" sz="100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lorem ipsum dolor</a:t>
              </a:r>
              <a:r>
                <a:rPr lang="en-US" sz="100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nita</a:t>
              </a:r>
              <a:r>
                <a:rPr lang="id-ID" sz="100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sit</a:t>
              </a:r>
              <a:r>
                <a:rPr lang="en-US" sz="100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aesal</a:t>
              </a:r>
              <a:r>
                <a:rPr lang="id-ID" sz="100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sed</a:t>
              </a:r>
              <a:r>
                <a:rPr lang="en-US" sz="100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asanus</a:t>
              </a:r>
              <a:r>
                <a:rPr lang="id-ID" sz="100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gravida est</a:t>
              </a:r>
              <a:r>
                <a:rPr lang="en-US" sz="100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il</a:t>
              </a:r>
              <a:r>
                <a:rPr lang="id-ID" sz="100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sed</a:t>
              </a:r>
              <a:r>
                <a:rPr lang="en-US" sz="100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sili</a:t>
              </a:r>
              <a:r>
                <a:rPr lang="id-ID" sz="100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tincidun mi</a:t>
              </a:r>
              <a:r>
                <a:rPr lang="en-US" sz="100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sani</a:t>
              </a:r>
              <a:endParaRPr lang="id-ID" sz="100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AE20998F-009A-4E00-A023-678A9D66AF7D}"/>
                </a:ext>
              </a:extLst>
            </p:cNvPr>
            <p:cNvSpPr txBox="1"/>
            <p:nvPr/>
          </p:nvSpPr>
          <p:spPr>
            <a:xfrm>
              <a:off x="683149" y="4630436"/>
              <a:ext cx="2499819" cy="24006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lang="en-US" sz="1200"/>
                <a:t>Design Consultant</a:t>
              </a:r>
            </a:p>
          </p:txBody>
        </p:sp>
      </p:grpSp>
      <p:sp>
        <p:nvSpPr>
          <p:cNvPr id="17" name="TextBox 16">
            <a:extLst>
              <a:ext uri="{FF2B5EF4-FFF2-40B4-BE49-F238E27FC236}">
                <a16:creationId xmlns:a16="http://schemas.microsoft.com/office/drawing/2014/main" id="{797A9EA5-256B-46F0-836F-CF68B9E21373}"/>
              </a:ext>
            </a:extLst>
          </p:cNvPr>
          <p:cNvSpPr txBox="1"/>
          <p:nvPr/>
        </p:nvSpPr>
        <p:spPr>
          <a:xfrm>
            <a:off x="1048753" y="1293911"/>
            <a:ext cx="4508700" cy="120077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</a:pPr>
            <a:r>
              <a:rPr lang="en-US" sz="4400">
                <a:latin typeface="+mj-lt"/>
              </a:rPr>
              <a:t>Take A Look To Our Services</a:t>
            </a:r>
            <a:endParaRPr lang="id-ID" sz="4400" i="0">
              <a:effectLst/>
              <a:latin typeface="+mj-lt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9C8A3EE3-2000-4086-A8B9-6A4C3C79B8B1}"/>
              </a:ext>
            </a:extLst>
          </p:cNvPr>
          <p:cNvSpPr txBox="1"/>
          <p:nvPr/>
        </p:nvSpPr>
        <p:spPr>
          <a:xfrm>
            <a:off x="1061451" y="2861590"/>
            <a:ext cx="4029658" cy="7875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lorem ipsum dolor sit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amet consec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asa nusailesa anuis 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tetur</a:t>
            </a:r>
            <a:r>
              <a:rPr lang="en-US" sz="1050" err="1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adipiscinge</a:t>
            </a:r>
            <a:r>
              <a:rPr lang="en-US" sz="1050" err="1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nib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u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h</a:t>
            </a:r>
            <a:r>
              <a:rPr lang="en-US" sz="1050" err="1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ase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eget justo sed gravida est sed</a:t>
            </a:r>
            <a:r>
              <a:rPr lang="en-US" sz="1050" err="1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tincidunt justo sed gravida est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rdas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onsectetur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</a:t>
            </a:r>
            <a:endParaRPr lang="id-ID" sz="1050">
              <a:solidFill>
                <a:schemeClr val="tx1">
                  <a:lumMod val="75000"/>
                  <a:lumOff val="25000"/>
                </a:schemeClr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4056952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Rectangle 62">
            <a:extLst>
              <a:ext uri="{FF2B5EF4-FFF2-40B4-BE49-F238E27FC236}">
                <a16:creationId xmlns:a16="http://schemas.microsoft.com/office/drawing/2014/main" id="{DF8FA87A-B426-4F69-A686-76A1443FD000}"/>
              </a:ext>
            </a:extLst>
          </p:cNvPr>
          <p:cNvSpPr/>
          <p:nvPr/>
        </p:nvSpPr>
        <p:spPr>
          <a:xfrm>
            <a:off x="0" y="2520950"/>
            <a:ext cx="12192000" cy="182245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grpSp>
        <p:nvGrpSpPr>
          <p:cNvPr id="43" name="Group 42">
            <a:extLst>
              <a:ext uri="{FF2B5EF4-FFF2-40B4-BE49-F238E27FC236}">
                <a16:creationId xmlns:a16="http://schemas.microsoft.com/office/drawing/2014/main" id="{AACA6DB8-F75D-4CC6-85B6-F0F1A9094EF6}"/>
              </a:ext>
            </a:extLst>
          </p:cNvPr>
          <p:cNvGrpSpPr/>
          <p:nvPr/>
        </p:nvGrpSpPr>
        <p:grpSpPr>
          <a:xfrm>
            <a:off x="509823" y="6244489"/>
            <a:ext cx="11214647" cy="226563"/>
            <a:chOff x="509823" y="6244489"/>
            <a:chExt cx="11214647" cy="226563"/>
          </a:xfrm>
        </p:grpSpPr>
        <p:sp>
          <p:nvSpPr>
            <p:cNvPr id="44" name="Rectangle 43">
              <a:extLst>
                <a:ext uri="{FF2B5EF4-FFF2-40B4-BE49-F238E27FC236}">
                  <a16:creationId xmlns:a16="http://schemas.microsoft.com/office/drawing/2014/main" id="{CE03DA55-9FD6-4F80-9E60-B041D689C0C0}"/>
                </a:ext>
              </a:extLst>
            </p:cNvPr>
            <p:cNvSpPr/>
            <p:nvPr/>
          </p:nvSpPr>
          <p:spPr>
            <a:xfrm>
              <a:off x="509823" y="6255608"/>
              <a:ext cx="538930" cy="21544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80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Arhcma</a:t>
              </a:r>
              <a:endParaRPr lang="id-ID" sz="80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7CA92855-8D05-4B9B-B2A7-EC81F9922A8C}"/>
                </a:ext>
              </a:extLst>
            </p:cNvPr>
            <p:cNvSpPr txBox="1"/>
            <p:nvPr/>
          </p:nvSpPr>
          <p:spPr>
            <a:xfrm>
              <a:off x="11427666" y="6244489"/>
              <a:ext cx="296804" cy="215407"/>
            </a:xfrm>
            <a:prstGeom prst="rect">
              <a:avLst/>
            </a:prstGeom>
            <a:noFill/>
          </p:spPr>
          <p:txBody>
            <a:bodyPr wrap="none" lIns="91404" tIns="45702" rIns="91404" bIns="45702" rtlCol="0">
              <a:spAutoFit/>
            </a:bodyPr>
            <a:lstStyle/>
            <a:p>
              <a:pPr algn="ctr"/>
              <a:fld id="{260E2A6B-A809-4840-BF14-8648BC0BDF87}" type="slidenum">
                <a:rPr lang="id-ID" sz="800" b="1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lt"/>
                  <a:cs typeface="Raleway Light"/>
                </a:rPr>
                <a:pPr algn="ctr"/>
                <a:t>11</a:t>
              </a:fld>
              <a:r>
                <a:rPr lang="en-US" sz="800" b="1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lt"/>
                  <a:cs typeface="Raleway Light"/>
                </a:rPr>
                <a:t>.</a:t>
              </a:r>
              <a:endParaRPr lang="id-ID" sz="1000" b="1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cs typeface="Raleway Light"/>
              </a:endParaRPr>
            </a:p>
          </p:txBody>
        </p:sp>
      </p:grpSp>
      <p:sp>
        <p:nvSpPr>
          <p:cNvPr id="62" name="Right Triangle 61">
            <a:extLst>
              <a:ext uri="{FF2B5EF4-FFF2-40B4-BE49-F238E27FC236}">
                <a16:creationId xmlns:a16="http://schemas.microsoft.com/office/drawing/2014/main" id="{FE21A9CF-8EF7-4751-B83E-3A169A9C2F2C}"/>
              </a:ext>
            </a:extLst>
          </p:cNvPr>
          <p:cNvSpPr/>
          <p:nvPr/>
        </p:nvSpPr>
        <p:spPr>
          <a:xfrm rot="5400000">
            <a:off x="603614" y="2835599"/>
            <a:ext cx="233104" cy="233104"/>
          </a:xfrm>
          <a:prstGeom prst="rt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CE9D8418-7769-4DEB-A38D-5E03B2DD4E5F}"/>
              </a:ext>
            </a:extLst>
          </p:cNvPr>
          <p:cNvSpPr txBox="1"/>
          <p:nvPr/>
        </p:nvSpPr>
        <p:spPr>
          <a:xfrm>
            <a:off x="1425511" y="2897774"/>
            <a:ext cx="4765739" cy="109998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</a:pPr>
            <a:r>
              <a:rPr lang="id-ID" sz="4000" i="0">
                <a:solidFill>
                  <a:schemeClr val="bg1"/>
                </a:solidFill>
                <a:effectLst/>
                <a:latin typeface="+mj-lt"/>
              </a:rPr>
              <a:t>Interested At Our Services ?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C1106C74-39C1-4673-AB2F-2153CD182676}"/>
              </a:ext>
            </a:extLst>
          </p:cNvPr>
          <p:cNvSpPr txBox="1"/>
          <p:nvPr/>
        </p:nvSpPr>
        <p:spPr>
          <a:xfrm>
            <a:off x="6511262" y="2914051"/>
            <a:ext cx="4474341" cy="10298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lorem ipsum dolor sit</a:t>
            </a:r>
            <a:r>
              <a:rPr lang="en-US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</a:t>
            </a:r>
            <a:r>
              <a: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amet consec</a:t>
            </a:r>
            <a:r>
              <a:rPr lang="en-US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asa nusailees assaesa anuis </a:t>
            </a:r>
            <a:r>
              <a: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tetur</a:t>
            </a:r>
            <a:r>
              <a:rPr lang="en-US" sz="105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</a:t>
            </a:r>
            <a:r>
              <a: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adipiscinge</a:t>
            </a:r>
            <a:r>
              <a:rPr lang="en-US" sz="105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</a:t>
            </a:r>
            <a:r>
              <a: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nib</a:t>
            </a:r>
            <a:r>
              <a:rPr lang="en-US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u</a:t>
            </a:r>
            <a:r>
              <a: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h</a:t>
            </a:r>
            <a:r>
              <a:rPr lang="en-US" sz="105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ase</a:t>
            </a:r>
            <a:r>
              <a: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eget justo sed</a:t>
            </a:r>
            <a:r>
              <a:rPr lang="en-US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</a:t>
            </a:r>
            <a:r>
              <a: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gravida est sed</a:t>
            </a:r>
            <a:r>
              <a:rPr lang="en-US" sz="105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</a:t>
            </a:r>
            <a:r>
              <a: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tincidunt velas aliqueta nisa adipiscinge elit sed</a:t>
            </a:r>
            <a:r>
              <a:rPr lang="en-US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e</a:t>
            </a:r>
            <a:r>
              <a: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cursus mi</a:t>
            </a:r>
            <a:r>
              <a:rPr lang="en-US" sz="105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sani</a:t>
            </a:r>
            <a:r>
              <a: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ut</a:t>
            </a:r>
            <a:r>
              <a:rPr lang="en-US" sz="105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asisau</a:t>
            </a:r>
            <a:r>
              <a:rPr lang="en-US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05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nasat</a:t>
            </a:r>
            <a:r>
              <a: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</a:t>
            </a:r>
            <a:r>
              <a: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et</a:t>
            </a:r>
            <a:r>
              <a:rPr lang="en-US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</a:t>
            </a:r>
            <a:r>
              <a: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justo sed gravida est</a:t>
            </a:r>
            <a:r>
              <a:rPr lang="en-US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rdas</a:t>
            </a:r>
            <a:r>
              <a: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onsectetu</a:t>
            </a:r>
          </a:p>
        </p:txBody>
      </p:sp>
      <p:grpSp>
        <p:nvGrpSpPr>
          <p:cNvPr id="66" name="Group 65">
            <a:extLst>
              <a:ext uri="{FF2B5EF4-FFF2-40B4-BE49-F238E27FC236}">
                <a16:creationId xmlns:a16="http://schemas.microsoft.com/office/drawing/2014/main" id="{3569DA7E-7A94-4E9B-B27E-6C8303811969}"/>
              </a:ext>
            </a:extLst>
          </p:cNvPr>
          <p:cNvGrpSpPr/>
          <p:nvPr/>
        </p:nvGrpSpPr>
        <p:grpSpPr>
          <a:xfrm>
            <a:off x="1425511" y="4878981"/>
            <a:ext cx="2829420" cy="1188444"/>
            <a:chOff x="683149" y="4630436"/>
            <a:chExt cx="2924238" cy="1188444"/>
          </a:xfrm>
        </p:grpSpPr>
        <p:sp>
          <p:nvSpPr>
            <p:cNvPr id="67" name="TextBox 66">
              <a:extLst>
                <a:ext uri="{FF2B5EF4-FFF2-40B4-BE49-F238E27FC236}">
                  <a16:creationId xmlns:a16="http://schemas.microsoft.com/office/drawing/2014/main" id="{6EEAFB04-4A74-4DF4-B8B7-93204E8E20A6}"/>
                </a:ext>
              </a:extLst>
            </p:cNvPr>
            <p:cNvSpPr txBox="1"/>
            <p:nvPr/>
          </p:nvSpPr>
          <p:spPr>
            <a:xfrm>
              <a:off x="683152" y="5031357"/>
              <a:ext cx="2924235" cy="78752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id-ID" sz="105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lorem ipsum dolor sit</a:t>
              </a:r>
              <a:r>
                <a:rPr lang="en-US" sz="105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</a:t>
              </a:r>
              <a:r>
                <a:rPr lang="id-ID" sz="105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amet </a:t>
              </a:r>
              <a:r>
                <a:rPr lang="en-US" sz="105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</a:t>
              </a:r>
              <a:r>
                <a:rPr lang="id-ID" sz="105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consec</a:t>
              </a:r>
              <a:r>
                <a:rPr lang="en-US" sz="105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asil </a:t>
              </a:r>
              <a:r>
                <a:rPr lang="id-ID" sz="105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eget justo sed</a:t>
              </a:r>
              <a:r>
                <a:rPr lang="en-US" sz="105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es</a:t>
              </a:r>
              <a:r>
                <a:rPr lang="id-ID" sz="105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gravida est</a:t>
              </a:r>
              <a:r>
                <a:rPr lang="en-US" sz="105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ilas</a:t>
              </a:r>
              <a:r>
                <a:rPr lang="id-ID" sz="105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sed</a:t>
              </a:r>
              <a:r>
                <a:rPr lang="en-US" sz="105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isanu</a:t>
              </a:r>
              <a:r>
                <a:rPr lang="id-ID" sz="105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tincidun ut</a:t>
              </a:r>
              <a:r>
                <a:rPr lang="en-US" sz="105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asisau hanaseni</a:t>
              </a:r>
              <a:endPara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68" name="TextBox 67">
              <a:extLst>
                <a:ext uri="{FF2B5EF4-FFF2-40B4-BE49-F238E27FC236}">
                  <a16:creationId xmlns:a16="http://schemas.microsoft.com/office/drawing/2014/main" id="{A3216E40-3550-400B-9BC5-BD4A609C6837}"/>
                </a:ext>
              </a:extLst>
            </p:cNvPr>
            <p:cNvSpPr txBox="1"/>
            <p:nvPr/>
          </p:nvSpPr>
          <p:spPr>
            <a:xfrm>
              <a:off x="683149" y="4630436"/>
              <a:ext cx="2499819" cy="24006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lang="en-US" sz="1200"/>
                <a:t>Design Consultant</a:t>
              </a:r>
            </a:p>
          </p:txBody>
        </p:sp>
      </p:grpSp>
      <p:grpSp>
        <p:nvGrpSpPr>
          <p:cNvPr id="75" name="Group 74">
            <a:extLst>
              <a:ext uri="{FF2B5EF4-FFF2-40B4-BE49-F238E27FC236}">
                <a16:creationId xmlns:a16="http://schemas.microsoft.com/office/drawing/2014/main" id="{B31A0AC7-6F65-4313-B29E-2AEAB369CFC9}"/>
              </a:ext>
            </a:extLst>
          </p:cNvPr>
          <p:cNvGrpSpPr/>
          <p:nvPr/>
        </p:nvGrpSpPr>
        <p:grpSpPr>
          <a:xfrm>
            <a:off x="8156184" y="4878981"/>
            <a:ext cx="2829420" cy="1188444"/>
            <a:chOff x="683149" y="4630436"/>
            <a:chExt cx="2924238" cy="1188444"/>
          </a:xfrm>
        </p:grpSpPr>
        <p:sp>
          <p:nvSpPr>
            <p:cNvPr id="76" name="TextBox 75">
              <a:extLst>
                <a:ext uri="{FF2B5EF4-FFF2-40B4-BE49-F238E27FC236}">
                  <a16:creationId xmlns:a16="http://schemas.microsoft.com/office/drawing/2014/main" id="{1F0B6D3B-C1C6-43F5-8E53-535FC9827515}"/>
                </a:ext>
              </a:extLst>
            </p:cNvPr>
            <p:cNvSpPr txBox="1"/>
            <p:nvPr/>
          </p:nvSpPr>
          <p:spPr>
            <a:xfrm>
              <a:off x="683152" y="5031357"/>
              <a:ext cx="2924235" cy="78752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id-ID" sz="105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lorem ipsum dolor sit</a:t>
              </a:r>
              <a:r>
                <a:rPr lang="en-US" sz="105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</a:t>
              </a:r>
              <a:r>
                <a:rPr lang="id-ID" sz="105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amet </a:t>
              </a:r>
              <a:r>
                <a:rPr lang="en-US" sz="105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</a:t>
              </a:r>
              <a:r>
                <a:rPr lang="id-ID" sz="105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consec</a:t>
              </a:r>
              <a:r>
                <a:rPr lang="en-US" sz="105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asil </a:t>
              </a:r>
              <a:r>
                <a:rPr lang="id-ID" sz="105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eget justo sed</a:t>
              </a:r>
              <a:r>
                <a:rPr lang="en-US" sz="105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es</a:t>
              </a:r>
              <a:r>
                <a:rPr lang="id-ID" sz="105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gravida est</a:t>
              </a:r>
              <a:r>
                <a:rPr lang="en-US" sz="105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ilas</a:t>
              </a:r>
              <a:r>
                <a:rPr lang="id-ID" sz="105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sed</a:t>
              </a:r>
              <a:r>
                <a:rPr lang="en-US" sz="105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isanu</a:t>
              </a:r>
              <a:r>
                <a:rPr lang="id-ID" sz="105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tincidun ut</a:t>
              </a:r>
              <a:r>
                <a:rPr lang="en-US" sz="105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asisau hanaseni</a:t>
              </a:r>
              <a:endPara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77" name="TextBox 76">
              <a:extLst>
                <a:ext uri="{FF2B5EF4-FFF2-40B4-BE49-F238E27FC236}">
                  <a16:creationId xmlns:a16="http://schemas.microsoft.com/office/drawing/2014/main" id="{8A677EAE-E0A8-4744-9392-49475F228331}"/>
                </a:ext>
              </a:extLst>
            </p:cNvPr>
            <p:cNvSpPr txBox="1"/>
            <p:nvPr/>
          </p:nvSpPr>
          <p:spPr>
            <a:xfrm>
              <a:off x="683149" y="4630436"/>
              <a:ext cx="2499819" cy="24006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lang="en-US" sz="1200"/>
                <a:t>Creative Photography</a:t>
              </a:r>
            </a:p>
          </p:txBody>
        </p:sp>
      </p:grpSp>
      <p:grpSp>
        <p:nvGrpSpPr>
          <p:cNvPr id="78" name="Group 77">
            <a:extLst>
              <a:ext uri="{FF2B5EF4-FFF2-40B4-BE49-F238E27FC236}">
                <a16:creationId xmlns:a16="http://schemas.microsoft.com/office/drawing/2014/main" id="{C0E40A06-D158-410E-A1F1-91FC3DEF4036}"/>
              </a:ext>
            </a:extLst>
          </p:cNvPr>
          <p:cNvGrpSpPr/>
          <p:nvPr/>
        </p:nvGrpSpPr>
        <p:grpSpPr>
          <a:xfrm>
            <a:off x="4790846" y="4878981"/>
            <a:ext cx="2829420" cy="1188444"/>
            <a:chOff x="683149" y="4630436"/>
            <a:chExt cx="2924238" cy="1188444"/>
          </a:xfrm>
        </p:grpSpPr>
        <p:sp>
          <p:nvSpPr>
            <p:cNvPr id="79" name="TextBox 78">
              <a:extLst>
                <a:ext uri="{FF2B5EF4-FFF2-40B4-BE49-F238E27FC236}">
                  <a16:creationId xmlns:a16="http://schemas.microsoft.com/office/drawing/2014/main" id="{021B31A8-33D7-4E90-A250-16EA44CF6149}"/>
                </a:ext>
              </a:extLst>
            </p:cNvPr>
            <p:cNvSpPr txBox="1"/>
            <p:nvPr/>
          </p:nvSpPr>
          <p:spPr>
            <a:xfrm>
              <a:off x="683152" y="5031357"/>
              <a:ext cx="2924235" cy="78752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id-ID" sz="105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lorem ipsum dolor sit</a:t>
              </a:r>
              <a:r>
                <a:rPr lang="en-US" sz="105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</a:t>
              </a:r>
              <a:r>
                <a:rPr lang="id-ID" sz="105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amet </a:t>
              </a:r>
              <a:r>
                <a:rPr lang="en-US" sz="105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</a:t>
              </a:r>
              <a:r>
                <a:rPr lang="id-ID" sz="105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consec</a:t>
              </a:r>
              <a:r>
                <a:rPr lang="en-US" sz="105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asil </a:t>
              </a:r>
              <a:r>
                <a:rPr lang="id-ID" sz="105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eget justo sed</a:t>
              </a:r>
              <a:r>
                <a:rPr lang="en-US" sz="105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es</a:t>
              </a:r>
              <a:r>
                <a:rPr lang="id-ID" sz="105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gravida est</a:t>
              </a:r>
              <a:r>
                <a:rPr lang="en-US" sz="105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ilas</a:t>
              </a:r>
              <a:r>
                <a:rPr lang="id-ID" sz="105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sed</a:t>
              </a:r>
              <a:r>
                <a:rPr lang="en-US" sz="105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isanu</a:t>
              </a:r>
              <a:r>
                <a:rPr lang="id-ID" sz="105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tincidun ut</a:t>
              </a:r>
              <a:r>
                <a:rPr lang="en-US" sz="105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asisau hanaseni</a:t>
              </a:r>
              <a:endPara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80" name="TextBox 79">
              <a:extLst>
                <a:ext uri="{FF2B5EF4-FFF2-40B4-BE49-F238E27FC236}">
                  <a16:creationId xmlns:a16="http://schemas.microsoft.com/office/drawing/2014/main" id="{6A078EB6-8C68-4DF3-B870-631D4F89C753}"/>
                </a:ext>
              </a:extLst>
            </p:cNvPr>
            <p:cNvSpPr txBox="1"/>
            <p:nvPr/>
          </p:nvSpPr>
          <p:spPr>
            <a:xfrm>
              <a:off x="683149" y="4630436"/>
              <a:ext cx="2499819" cy="24006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lang="en-US" sz="1200"/>
                <a:t>Design Work Shop</a:t>
              </a:r>
            </a:p>
          </p:txBody>
        </p:sp>
      </p:grpSp>
      <p:grpSp>
        <p:nvGrpSpPr>
          <p:cNvPr id="82" name="Group 81">
            <a:extLst>
              <a:ext uri="{FF2B5EF4-FFF2-40B4-BE49-F238E27FC236}">
                <a16:creationId xmlns:a16="http://schemas.microsoft.com/office/drawing/2014/main" id="{D2E5CF56-1CA6-41B8-846A-6171437A7A02}"/>
              </a:ext>
            </a:extLst>
          </p:cNvPr>
          <p:cNvGrpSpPr/>
          <p:nvPr/>
        </p:nvGrpSpPr>
        <p:grpSpPr>
          <a:xfrm>
            <a:off x="1425511" y="789262"/>
            <a:ext cx="2829420" cy="1188444"/>
            <a:chOff x="683149" y="4630436"/>
            <a:chExt cx="2924238" cy="1188444"/>
          </a:xfrm>
        </p:grpSpPr>
        <p:sp>
          <p:nvSpPr>
            <p:cNvPr id="83" name="TextBox 82">
              <a:extLst>
                <a:ext uri="{FF2B5EF4-FFF2-40B4-BE49-F238E27FC236}">
                  <a16:creationId xmlns:a16="http://schemas.microsoft.com/office/drawing/2014/main" id="{B34326B2-936F-4CFE-8E05-1666DBD5FA77}"/>
                </a:ext>
              </a:extLst>
            </p:cNvPr>
            <p:cNvSpPr txBox="1"/>
            <p:nvPr/>
          </p:nvSpPr>
          <p:spPr>
            <a:xfrm>
              <a:off x="683152" y="5031357"/>
              <a:ext cx="2924235" cy="78752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id-ID" sz="105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lorem ipsum dolor sit</a:t>
              </a:r>
              <a:r>
                <a:rPr lang="en-US" sz="105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</a:t>
              </a:r>
              <a:r>
                <a:rPr lang="id-ID" sz="105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amet </a:t>
              </a:r>
              <a:r>
                <a:rPr lang="en-US" sz="105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</a:t>
              </a:r>
              <a:r>
                <a:rPr lang="id-ID" sz="105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consec</a:t>
              </a:r>
              <a:r>
                <a:rPr lang="en-US" sz="105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asil </a:t>
              </a:r>
              <a:r>
                <a:rPr lang="id-ID" sz="105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eget justo sed</a:t>
              </a:r>
              <a:r>
                <a:rPr lang="en-US" sz="105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es</a:t>
              </a:r>
              <a:r>
                <a:rPr lang="id-ID" sz="105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gravida est</a:t>
              </a:r>
              <a:r>
                <a:rPr lang="en-US" sz="105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ilas</a:t>
              </a:r>
              <a:r>
                <a:rPr lang="id-ID" sz="105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sed</a:t>
              </a:r>
              <a:r>
                <a:rPr lang="en-US" sz="105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isanu</a:t>
              </a:r>
              <a:r>
                <a:rPr lang="id-ID" sz="105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tincidun ut</a:t>
              </a:r>
              <a:r>
                <a:rPr lang="en-US" sz="105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asisau hanaseni</a:t>
              </a:r>
              <a:endPara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84" name="TextBox 83">
              <a:extLst>
                <a:ext uri="{FF2B5EF4-FFF2-40B4-BE49-F238E27FC236}">
                  <a16:creationId xmlns:a16="http://schemas.microsoft.com/office/drawing/2014/main" id="{02EA1C27-A900-42DD-8738-334983F83EE4}"/>
                </a:ext>
              </a:extLst>
            </p:cNvPr>
            <p:cNvSpPr txBox="1"/>
            <p:nvPr/>
          </p:nvSpPr>
          <p:spPr>
            <a:xfrm>
              <a:off x="683149" y="4630436"/>
              <a:ext cx="2499819" cy="24006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lang="en-US" sz="1200"/>
                <a:t>Digital Design</a:t>
              </a:r>
            </a:p>
          </p:txBody>
        </p:sp>
      </p:grpSp>
      <p:grpSp>
        <p:nvGrpSpPr>
          <p:cNvPr id="85" name="Group 84">
            <a:extLst>
              <a:ext uri="{FF2B5EF4-FFF2-40B4-BE49-F238E27FC236}">
                <a16:creationId xmlns:a16="http://schemas.microsoft.com/office/drawing/2014/main" id="{2CDE9324-AB66-494F-9D05-CF3E0936B94F}"/>
              </a:ext>
            </a:extLst>
          </p:cNvPr>
          <p:cNvGrpSpPr/>
          <p:nvPr/>
        </p:nvGrpSpPr>
        <p:grpSpPr>
          <a:xfrm>
            <a:off x="8156184" y="789262"/>
            <a:ext cx="2829420" cy="1188444"/>
            <a:chOff x="683149" y="4630436"/>
            <a:chExt cx="2924238" cy="1188444"/>
          </a:xfrm>
        </p:grpSpPr>
        <p:sp>
          <p:nvSpPr>
            <p:cNvPr id="86" name="TextBox 85">
              <a:extLst>
                <a:ext uri="{FF2B5EF4-FFF2-40B4-BE49-F238E27FC236}">
                  <a16:creationId xmlns:a16="http://schemas.microsoft.com/office/drawing/2014/main" id="{327A39D9-A4B6-4A0C-821C-6CA473CB58A5}"/>
                </a:ext>
              </a:extLst>
            </p:cNvPr>
            <p:cNvSpPr txBox="1"/>
            <p:nvPr/>
          </p:nvSpPr>
          <p:spPr>
            <a:xfrm>
              <a:off x="683152" y="5031357"/>
              <a:ext cx="2924235" cy="78752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id-ID" sz="105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lorem ipsum dolor sit</a:t>
              </a:r>
              <a:r>
                <a:rPr lang="en-US" sz="105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</a:t>
              </a:r>
              <a:r>
                <a:rPr lang="id-ID" sz="105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amet </a:t>
              </a:r>
              <a:r>
                <a:rPr lang="en-US" sz="105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</a:t>
              </a:r>
              <a:r>
                <a:rPr lang="id-ID" sz="105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consec</a:t>
              </a:r>
              <a:r>
                <a:rPr lang="en-US" sz="105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asil </a:t>
              </a:r>
              <a:r>
                <a:rPr lang="id-ID" sz="105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eget justo sed</a:t>
              </a:r>
              <a:r>
                <a:rPr lang="en-US" sz="105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es</a:t>
              </a:r>
              <a:r>
                <a:rPr lang="id-ID" sz="105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gravida est</a:t>
              </a:r>
              <a:r>
                <a:rPr lang="en-US" sz="105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ilas</a:t>
              </a:r>
              <a:r>
                <a:rPr lang="id-ID" sz="105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sed</a:t>
              </a:r>
              <a:r>
                <a:rPr lang="en-US" sz="105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isanu</a:t>
              </a:r>
              <a:r>
                <a:rPr lang="id-ID" sz="105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tincidun ut</a:t>
              </a:r>
              <a:r>
                <a:rPr lang="en-US" sz="105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asisau hanaseni</a:t>
              </a:r>
              <a:endPara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87" name="TextBox 86">
              <a:extLst>
                <a:ext uri="{FF2B5EF4-FFF2-40B4-BE49-F238E27FC236}">
                  <a16:creationId xmlns:a16="http://schemas.microsoft.com/office/drawing/2014/main" id="{3326C43F-5192-4E0D-A8FC-F3FFA4A31EC0}"/>
                </a:ext>
              </a:extLst>
            </p:cNvPr>
            <p:cNvSpPr txBox="1"/>
            <p:nvPr/>
          </p:nvSpPr>
          <p:spPr>
            <a:xfrm>
              <a:off x="683149" y="4630436"/>
              <a:ext cx="2499819" cy="24006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lang="en-US" sz="1200"/>
                <a:t>Design Consultant</a:t>
              </a:r>
            </a:p>
          </p:txBody>
        </p:sp>
      </p:grpSp>
      <p:grpSp>
        <p:nvGrpSpPr>
          <p:cNvPr id="88" name="Group 87">
            <a:extLst>
              <a:ext uri="{FF2B5EF4-FFF2-40B4-BE49-F238E27FC236}">
                <a16:creationId xmlns:a16="http://schemas.microsoft.com/office/drawing/2014/main" id="{638E3D7B-8E24-43FC-A3F4-E654DA001BA2}"/>
              </a:ext>
            </a:extLst>
          </p:cNvPr>
          <p:cNvGrpSpPr/>
          <p:nvPr/>
        </p:nvGrpSpPr>
        <p:grpSpPr>
          <a:xfrm>
            <a:off x="4790846" y="789262"/>
            <a:ext cx="2829420" cy="1188444"/>
            <a:chOff x="683149" y="4630436"/>
            <a:chExt cx="2924238" cy="1188444"/>
          </a:xfrm>
        </p:grpSpPr>
        <p:sp>
          <p:nvSpPr>
            <p:cNvPr id="89" name="TextBox 88">
              <a:extLst>
                <a:ext uri="{FF2B5EF4-FFF2-40B4-BE49-F238E27FC236}">
                  <a16:creationId xmlns:a16="http://schemas.microsoft.com/office/drawing/2014/main" id="{D2367B0D-E29C-42FB-AC47-3D9A447B0063}"/>
                </a:ext>
              </a:extLst>
            </p:cNvPr>
            <p:cNvSpPr txBox="1"/>
            <p:nvPr/>
          </p:nvSpPr>
          <p:spPr>
            <a:xfrm>
              <a:off x="683152" y="5031357"/>
              <a:ext cx="2924235" cy="78752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id-ID" sz="105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lorem ipsum dolor sit</a:t>
              </a:r>
              <a:r>
                <a:rPr lang="en-US" sz="105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</a:t>
              </a:r>
              <a:r>
                <a:rPr lang="id-ID" sz="105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amet </a:t>
              </a:r>
              <a:r>
                <a:rPr lang="en-US" sz="105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</a:t>
              </a:r>
              <a:r>
                <a:rPr lang="id-ID" sz="105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consec</a:t>
              </a:r>
              <a:r>
                <a:rPr lang="en-US" sz="105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asil </a:t>
              </a:r>
              <a:r>
                <a:rPr lang="id-ID" sz="105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eget justo sed</a:t>
              </a:r>
              <a:r>
                <a:rPr lang="en-US" sz="105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es</a:t>
              </a:r>
              <a:r>
                <a:rPr lang="id-ID" sz="105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gravida est</a:t>
              </a:r>
              <a:r>
                <a:rPr lang="en-US" sz="105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ilas</a:t>
              </a:r>
              <a:r>
                <a:rPr lang="id-ID" sz="105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sed</a:t>
              </a:r>
              <a:r>
                <a:rPr lang="en-US" sz="105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isanu</a:t>
              </a:r>
              <a:r>
                <a:rPr lang="id-ID" sz="105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tincidun ut</a:t>
              </a:r>
              <a:r>
                <a:rPr lang="en-US" sz="105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asisau hanaseni</a:t>
              </a:r>
              <a:endPara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90" name="TextBox 89">
              <a:extLst>
                <a:ext uri="{FF2B5EF4-FFF2-40B4-BE49-F238E27FC236}">
                  <a16:creationId xmlns:a16="http://schemas.microsoft.com/office/drawing/2014/main" id="{CF1E4D97-5D11-4680-B6DC-A76C5F1BFE53}"/>
                </a:ext>
              </a:extLst>
            </p:cNvPr>
            <p:cNvSpPr txBox="1"/>
            <p:nvPr/>
          </p:nvSpPr>
          <p:spPr>
            <a:xfrm>
              <a:off x="683149" y="4630436"/>
              <a:ext cx="2499819" cy="24006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lang="en-US" sz="1200"/>
                <a:t>Web / UI Design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33958148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>
            <a:extLst>
              <a:ext uri="{FF2B5EF4-FFF2-40B4-BE49-F238E27FC236}">
                <a16:creationId xmlns:a16="http://schemas.microsoft.com/office/drawing/2014/main" id="{E836D47A-4A2A-407F-A617-5B3388441B77}"/>
              </a:ext>
            </a:extLst>
          </p:cNvPr>
          <p:cNvGrpSpPr/>
          <p:nvPr/>
        </p:nvGrpSpPr>
        <p:grpSpPr>
          <a:xfrm>
            <a:off x="509823" y="6244489"/>
            <a:ext cx="11214647" cy="226563"/>
            <a:chOff x="509823" y="6244489"/>
            <a:chExt cx="11214647" cy="226563"/>
          </a:xfrm>
        </p:grpSpPr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0F932564-F1A6-44B1-BDB1-293376A24230}"/>
                </a:ext>
              </a:extLst>
            </p:cNvPr>
            <p:cNvSpPr/>
            <p:nvPr/>
          </p:nvSpPr>
          <p:spPr>
            <a:xfrm>
              <a:off x="509823" y="6255608"/>
              <a:ext cx="538930" cy="21544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80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Arhcma</a:t>
              </a:r>
              <a:endParaRPr lang="id-ID" sz="80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899FC4E3-205A-4384-823A-524DBAF91045}"/>
                </a:ext>
              </a:extLst>
            </p:cNvPr>
            <p:cNvSpPr txBox="1"/>
            <p:nvPr/>
          </p:nvSpPr>
          <p:spPr>
            <a:xfrm>
              <a:off x="11427666" y="6244489"/>
              <a:ext cx="296804" cy="215407"/>
            </a:xfrm>
            <a:prstGeom prst="rect">
              <a:avLst/>
            </a:prstGeom>
            <a:noFill/>
          </p:spPr>
          <p:txBody>
            <a:bodyPr wrap="none" lIns="91404" tIns="45702" rIns="91404" bIns="45702" rtlCol="0">
              <a:spAutoFit/>
            </a:bodyPr>
            <a:lstStyle/>
            <a:p>
              <a:pPr algn="ctr"/>
              <a:fld id="{260E2A6B-A809-4840-BF14-8648BC0BDF87}" type="slidenum">
                <a:rPr lang="id-ID" sz="800" b="1" smtClean="0">
                  <a:solidFill>
                    <a:schemeClr val="bg1"/>
                  </a:solidFill>
                  <a:latin typeface="+mj-lt"/>
                  <a:cs typeface="Raleway Light"/>
                </a:rPr>
                <a:pPr algn="ctr"/>
                <a:t>12</a:t>
              </a:fld>
              <a:r>
                <a:rPr lang="en-US" sz="800" b="1">
                  <a:solidFill>
                    <a:schemeClr val="bg1"/>
                  </a:solidFill>
                  <a:latin typeface="+mj-lt"/>
                  <a:cs typeface="Raleway Light"/>
                </a:rPr>
                <a:t>.</a:t>
              </a:r>
              <a:endParaRPr lang="id-ID" sz="1000" b="1">
                <a:solidFill>
                  <a:schemeClr val="bg1"/>
                </a:solidFill>
                <a:latin typeface="+mj-lt"/>
                <a:cs typeface="Raleway Light"/>
              </a:endParaRPr>
            </a:p>
          </p:txBody>
        </p:sp>
      </p:grpSp>
      <p:sp>
        <p:nvSpPr>
          <p:cNvPr id="22" name="Right Triangle 21">
            <a:extLst>
              <a:ext uri="{FF2B5EF4-FFF2-40B4-BE49-F238E27FC236}">
                <a16:creationId xmlns:a16="http://schemas.microsoft.com/office/drawing/2014/main" id="{684561E5-71B8-4A23-AE99-BD781AEDFD86}"/>
              </a:ext>
            </a:extLst>
          </p:cNvPr>
          <p:cNvSpPr/>
          <p:nvPr/>
        </p:nvSpPr>
        <p:spPr>
          <a:xfrm rot="5400000">
            <a:off x="612240" y="689101"/>
            <a:ext cx="311024" cy="311024"/>
          </a:xfrm>
          <a:prstGeom prst="rt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grpSp>
        <p:nvGrpSpPr>
          <p:cNvPr id="37" name="Group 36">
            <a:extLst>
              <a:ext uri="{FF2B5EF4-FFF2-40B4-BE49-F238E27FC236}">
                <a16:creationId xmlns:a16="http://schemas.microsoft.com/office/drawing/2014/main" id="{1701483F-B30E-4383-9CB0-33A464EFDBB6}"/>
              </a:ext>
            </a:extLst>
          </p:cNvPr>
          <p:cNvGrpSpPr/>
          <p:nvPr/>
        </p:nvGrpSpPr>
        <p:grpSpPr>
          <a:xfrm>
            <a:off x="4876800" y="0"/>
            <a:ext cx="7315200" cy="6858000"/>
            <a:chOff x="4876800" y="0"/>
            <a:chExt cx="7315200" cy="6858000"/>
          </a:xfrm>
        </p:grpSpPr>
        <p:grpSp>
          <p:nvGrpSpPr>
            <p:cNvPr id="36" name="Group 35">
              <a:extLst>
                <a:ext uri="{FF2B5EF4-FFF2-40B4-BE49-F238E27FC236}">
                  <a16:creationId xmlns:a16="http://schemas.microsoft.com/office/drawing/2014/main" id="{23C76936-2717-4989-A27A-1624E976C3F5}"/>
                </a:ext>
              </a:extLst>
            </p:cNvPr>
            <p:cNvGrpSpPr/>
            <p:nvPr/>
          </p:nvGrpSpPr>
          <p:grpSpPr>
            <a:xfrm>
              <a:off x="4876800" y="0"/>
              <a:ext cx="7315200" cy="6858000"/>
              <a:chOff x="4876800" y="0"/>
              <a:chExt cx="7315200" cy="6858000"/>
            </a:xfrm>
          </p:grpSpPr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56D71FC9-25ED-4B3D-8A50-0FDB306675BD}"/>
                  </a:ext>
                </a:extLst>
              </p:cNvPr>
              <p:cNvSpPr/>
              <p:nvPr/>
            </p:nvSpPr>
            <p:spPr>
              <a:xfrm>
                <a:off x="7315200" y="6176964"/>
                <a:ext cx="2438400" cy="681036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/>
              </a:p>
            </p:txBody>
          </p:sp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DF7C9E5A-5ED1-4C98-9813-91817A251F3E}"/>
                  </a:ext>
                </a:extLst>
              </p:cNvPr>
              <p:cNvSpPr/>
              <p:nvPr/>
            </p:nvSpPr>
            <p:spPr>
              <a:xfrm>
                <a:off x="4876800" y="0"/>
                <a:ext cx="2438400" cy="681036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/>
              </a:p>
            </p:txBody>
          </p:sp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6DCD85AB-B52A-416E-BFAF-FAB2EF90E777}"/>
                  </a:ext>
                </a:extLst>
              </p:cNvPr>
              <p:cNvSpPr/>
              <p:nvPr/>
            </p:nvSpPr>
            <p:spPr>
              <a:xfrm>
                <a:off x="9753600" y="0"/>
                <a:ext cx="2438400" cy="681036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/>
              </a:p>
            </p:txBody>
          </p:sp>
        </p:grp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90ED86A4-28B0-4B4C-82B4-01FC705C9F05}"/>
                </a:ext>
              </a:extLst>
            </p:cNvPr>
            <p:cNvSpPr txBox="1"/>
            <p:nvPr/>
          </p:nvSpPr>
          <p:spPr>
            <a:xfrm>
              <a:off x="7598964" y="6381130"/>
              <a:ext cx="1870872" cy="24006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lnSpc>
                  <a:spcPct val="80000"/>
                </a:lnSpc>
              </a:pPr>
              <a:r>
                <a:rPr lang="en-US" sz="1200">
                  <a:solidFill>
                    <a:schemeClr val="bg1"/>
                  </a:solidFill>
                </a:rPr>
                <a:t>Add Title Here</a:t>
              </a: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3CD2E4AE-E46E-4711-9077-8A9D294EC94F}"/>
                </a:ext>
              </a:extLst>
            </p:cNvPr>
            <p:cNvSpPr txBox="1"/>
            <p:nvPr/>
          </p:nvSpPr>
          <p:spPr>
            <a:xfrm>
              <a:off x="5160564" y="213691"/>
              <a:ext cx="1870872" cy="24006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lnSpc>
                  <a:spcPct val="80000"/>
                </a:lnSpc>
              </a:pPr>
              <a:r>
                <a:rPr lang="en-US" sz="1200">
                  <a:solidFill>
                    <a:schemeClr val="bg1"/>
                  </a:solidFill>
                </a:rPr>
                <a:t>Add Title Here</a:t>
              </a: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B4182D10-70E5-4B19-9BB2-6911D3838498}"/>
                </a:ext>
              </a:extLst>
            </p:cNvPr>
            <p:cNvSpPr txBox="1"/>
            <p:nvPr/>
          </p:nvSpPr>
          <p:spPr>
            <a:xfrm>
              <a:off x="10037364" y="213691"/>
              <a:ext cx="1870872" cy="24006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lnSpc>
                  <a:spcPct val="80000"/>
                </a:lnSpc>
              </a:pPr>
              <a:r>
                <a:rPr lang="en-US" sz="1200">
                  <a:solidFill>
                    <a:schemeClr val="bg1"/>
                  </a:solidFill>
                </a:rPr>
                <a:t>Add Title Here</a:t>
              </a:r>
            </a:p>
          </p:txBody>
        </p:sp>
      </p:grpSp>
      <p:sp>
        <p:nvSpPr>
          <p:cNvPr id="31" name="TextBox 30">
            <a:extLst>
              <a:ext uri="{FF2B5EF4-FFF2-40B4-BE49-F238E27FC236}">
                <a16:creationId xmlns:a16="http://schemas.microsoft.com/office/drawing/2014/main" id="{368095F6-BB8B-4691-92F9-E62D52BCDF6F}"/>
              </a:ext>
            </a:extLst>
          </p:cNvPr>
          <p:cNvSpPr txBox="1"/>
          <p:nvPr/>
        </p:nvSpPr>
        <p:spPr>
          <a:xfrm>
            <a:off x="1081362" y="1413653"/>
            <a:ext cx="2685048" cy="13015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</a:pPr>
            <a:r>
              <a:rPr lang="en-US" sz="4800">
                <a:latin typeface="+mj-lt"/>
              </a:rPr>
              <a:t>Our Best Works</a:t>
            </a:r>
            <a:endParaRPr lang="id-ID" sz="4800" i="0">
              <a:effectLst/>
              <a:latin typeface="+mj-lt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E04E95AB-40F6-4055-8D78-5084D0C8B0A6}"/>
              </a:ext>
            </a:extLst>
          </p:cNvPr>
          <p:cNvSpPr txBox="1"/>
          <p:nvPr/>
        </p:nvSpPr>
        <p:spPr>
          <a:xfrm>
            <a:off x="1110390" y="3030241"/>
            <a:ext cx="2604856" cy="17570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lorem ipsum dolor sit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amet consec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asa nusail 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tetur</a:t>
            </a:r>
            <a:r>
              <a:rPr lang="en-US" sz="1050" err="1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adipiscinge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saes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nib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u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h</a:t>
            </a:r>
            <a:r>
              <a:rPr lang="en-US" sz="1050" err="1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ase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eget justo sed gravida est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sed</a:t>
            </a:r>
            <a:r>
              <a:rPr lang="en-US" sz="1050" err="1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tincidunt velas aliqueta nisa adipiscinge elit sed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cursus mi</a:t>
            </a:r>
            <a:r>
              <a:rPr lang="en-US" sz="1050" err="1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sani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ut</a:t>
            </a:r>
            <a:r>
              <a:rPr lang="en-US" sz="1050" err="1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asisau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nasates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sapien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 tincidunt velas aliqueta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nibh</a:t>
            </a:r>
            <a:r>
              <a:rPr lang="en-US" sz="1050" err="1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elit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sedas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nusal nusane</a:t>
            </a:r>
            <a:endParaRPr lang="id-ID" sz="1050">
              <a:solidFill>
                <a:schemeClr val="tx1">
                  <a:lumMod val="75000"/>
                  <a:lumOff val="25000"/>
                </a:schemeClr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83A37914-9E46-40C4-83B9-403910A480F6}"/>
              </a:ext>
            </a:extLst>
          </p:cNvPr>
          <p:cNvGrpSpPr/>
          <p:nvPr/>
        </p:nvGrpSpPr>
        <p:grpSpPr>
          <a:xfrm>
            <a:off x="1174164" y="5298645"/>
            <a:ext cx="1442828" cy="390668"/>
            <a:chOff x="1048753" y="5264628"/>
            <a:chExt cx="1779392" cy="390668"/>
          </a:xfrm>
        </p:grpSpPr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65C3D42A-D13B-4B30-A2F8-9C089A483A6E}"/>
                </a:ext>
              </a:extLst>
            </p:cNvPr>
            <p:cNvSpPr/>
            <p:nvPr/>
          </p:nvSpPr>
          <p:spPr>
            <a:xfrm flipH="1">
              <a:off x="1048753" y="5264628"/>
              <a:ext cx="1779392" cy="39066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70C94828-7BE0-44E8-B3F7-A75070CBBE7D}"/>
                </a:ext>
              </a:extLst>
            </p:cNvPr>
            <p:cNvSpPr txBox="1"/>
            <p:nvPr/>
          </p:nvSpPr>
          <p:spPr>
            <a:xfrm>
              <a:off x="1346409" y="5321462"/>
              <a:ext cx="118408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Read More</a:t>
              </a:r>
              <a:endParaRPr lang="id-ID" sz="120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1020275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>
            <a:extLst>
              <a:ext uri="{FF2B5EF4-FFF2-40B4-BE49-F238E27FC236}">
                <a16:creationId xmlns:a16="http://schemas.microsoft.com/office/drawing/2014/main" id="{B3D5E4D4-2872-4777-AE71-9AB41353038B}"/>
              </a:ext>
            </a:extLst>
          </p:cNvPr>
          <p:cNvGrpSpPr/>
          <p:nvPr/>
        </p:nvGrpSpPr>
        <p:grpSpPr>
          <a:xfrm>
            <a:off x="509823" y="6244489"/>
            <a:ext cx="11214647" cy="226563"/>
            <a:chOff x="509823" y="6244489"/>
            <a:chExt cx="11214647" cy="226563"/>
          </a:xfrm>
        </p:grpSpPr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21F436BF-E563-4E36-91CC-A585FA528944}"/>
                </a:ext>
              </a:extLst>
            </p:cNvPr>
            <p:cNvSpPr/>
            <p:nvPr/>
          </p:nvSpPr>
          <p:spPr>
            <a:xfrm>
              <a:off x="509823" y="6255608"/>
              <a:ext cx="538930" cy="21544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80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Arhcma</a:t>
              </a:r>
              <a:endParaRPr lang="id-ID" sz="80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76BDF9B4-4FC7-410E-B0DF-90B89C8B8B65}"/>
                </a:ext>
              </a:extLst>
            </p:cNvPr>
            <p:cNvSpPr txBox="1"/>
            <p:nvPr/>
          </p:nvSpPr>
          <p:spPr>
            <a:xfrm>
              <a:off x="11427666" y="6244489"/>
              <a:ext cx="296804" cy="215407"/>
            </a:xfrm>
            <a:prstGeom prst="rect">
              <a:avLst/>
            </a:prstGeom>
            <a:noFill/>
          </p:spPr>
          <p:txBody>
            <a:bodyPr wrap="none" lIns="91404" tIns="45702" rIns="91404" bIns="45702" rtlCol="0">
              <a:spAutoFit/>
            </a:bodyPr>
            <a:lstStyle/>
            <a:p>
              <a:pPr algn="ctr"/>
              <a:fld id="{260E2A6B-A809-4840-BF14-8648BC0BDF87}" type="slidenum">
                <a:rPr lang="id-ID" sz="800" b="1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lt"/>
                  <a:cs typeface="Raleway Light"/>
                </a:rPr>
                <a:pPr algn="ctr"/>
                <a:t>13</a:t>
              </a:fld>
              <a:r>
                <a:rPr lang="en-US" sz="800" b="1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lt"/>
                  <a:cs typeface="Raleway Light"/>
                </a:rPr>
                <a:t>.</a:t>
              </a:r>
              <a:endParaRPr lang="id-ID" sz="1000" b="1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cs typeface="Raleway Light"/>
              </a:endParaRPr>
            </a:p>
          </p:txBody>
        </p:sp>
      </p:grpSp>
      <p:sp>
        <p:nvSpPr>
          <p:cNvPr id="18" name="TextBox 17">
            <a:extLst>
              <a:ext uri="{FF2B5EF4-FFF2-40B4-BE49-F238E27FC236}">
                <a16:creationId xmlns:a16="http://schemas.microsoft.com/office/drawing/2014/main" id="{A0E47C86-8829-4885-AE17-505F54EF70DA}"/>
              </a:ext>
            </a:extLst>
          </p:cNvPr>
          <p:cNvSpPr txBox="1"/>
          <p:nvPr/>
        </p:nvSpPr>
        <p:spPr>
          <a:xfrm>
            <a:off x="1107920" y="5300915"/>
            <a:ext cx="2829417" cy="7875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lorem ipsum dolor sit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amet 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consec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asil 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eget 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r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usto sed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es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gravida est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ilas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sed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isanu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incidun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e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ut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asisau hanaseni nusan</a:t>
            </a:r>
            <a:endParaRPr lang="id-ID" sz="1050">
              <a:solidFill>
                <a:schemeClr val="tx1">
                  <a:lumMod val="75000"/>
                  <a:lumOff val="25000"/>
                </a:schemeClr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9" name="Right Triangle 18">
            <a:extLst>
              <a:ext uri="{FF2B5EF4-FFF2-40B4-BE49-F238E27FC236}">
                <a16:creationId xmlns:a16="http://schemas.microsoft.com/office/drawing/2014/main" id="{DB3D1D55-0EE3-40F5-9B28-45D535527B48}"/>
              </a:ext>
            </a:extLst>
          </p:cNvPr>
          <p:cNvSpPr/>
          <p:nvPr/>
        </p:nvSpPr>
        <p:spPr>
          <a:xfrm rot="5400000">
            <a:off x="612240" y="593851"/>
            <a:ext cx="311024" cy="311024"/>
          </a:xfrm>
          <a:prstGeom prst="rt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A31EB02D-BD22-4DF8-9E41-67670E30A274}"/>
              </a:ext>
            </a:extLst>
          </p:cNvPr>
          <p:cNvGrpSpPr/>
          <p:nvPr/>
        </p:nvGrpSpPr>
        <p:grpSpPr>
          <a:xfrm>
            <a:off x="848486" y="4444244"/>
            <a:ext cx="3348291" cy="498200"/>
            <a:chOff x="4876800" y="91418"/>
            <a:chExt cx="2438400" cy="498200"/>
          </a:xfrm>
        </p:grpSpPr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8D0A8519-E78B-4EBF-9FF1-78748DAF81DE}"/>
                </a:ext>
              </a:extLst>
            </p:cNvPr>
            <p:cNvSpPr/>
            <p:nvPr/>
          </p:nvSpPr>
          <p:spPr>
            <a:xfrm>
              <a:off x="4876800" y="91418"/>
              <a:ext cx="2438400" cy="4982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02C23CB7-9B2A-4AE4-91B1-96F3DE35D13B}"/>
                </a:ext>
              </a:extLst>
            </p:cNvPr>
            <p:cNvSpPr txBox="1"/>
            <p:nvPr/>
          </p:nvSpPr>
          <p:spPr>
            <a:xfrm>
              <a:off x="5160563" y="229410"/>
              <a:ext cx="1870872" cy="24006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lnSpc>
                  <a:spcPct val="80000"/>
                </a:lnSpc>
              </a:pPr>
              <a:r>
                <a:rPr lang="en-US" sz="1200">
                  <a:solidFill>
                    <a:schemeClr val="bg1"/>
                  </a:solidFill>
                </a:rPr>
                <a:t>Add Title Here</a:t>
              </a:r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C5C7E138-E073-433F-A408-9E355D3893ED}"/>
              </a:ext>
            </a:extLst>
          </p:cNvPr>
          <p:cNvGrpSpPr/>
          <p:nvPr/>
        </p:nvGrpSpPr>
        <p:grpSpPr>
          <a:xfrm>
            <a:off x="4421854" y="4441363"/>
            <a:ext cx="3348291" cy="498200"/>
            <a:chOff x="4876800" y="91418"/>
            <a:chExt cx="2438400" cy="498200"/>
          </a:xfrm>
        </p:grpSpPr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7B584FEF-DB1A-48FD-B367-233AD46607C4}"/>
                </a:ext>
              </a:extLst>
            </p:cNvPr>
            <p:cNvSpPr/>
            <p:nvPr/>
          </p:nvSpPr>
          <p:spPr>
            <a:xfrm>
              <a:off x="4876800" y="91418"/>
              <a:ext cx="2438400" cy="4982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5F2FCA76-5AA6-4A0C-B7A4-34EA3920CDB1}"/>
                </a:ext>
              </a:extLst>
            </p:cNvPr>
            <p:cNvSpPr txBox="1"/>
            <p:nvPr/>
          </p:nvSpPr>
          <p:spPr>
            <a:xfrm>
              <a:off x="5160563" y="229410"/>
              <a:ext cx="1870872" cy="24006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lnSpc>
                  <a:spcPct val="80000"/>
                </a:lnSpc>
              </a:pPr>
              <a:r>
                <a:rPr lang="en-US" sz="1200">
                  <a:solidFill>
                    <a:schemeClr val="bg1"/>
                  </a:solidFill>
                </a:rPr>
                <a:t>Add Title Here</a:t>
              </a:r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B4CC25A7-F561-4DEF-B831-42D7A39331D3}"/>
              </a:ext>
            </a:extLst>
          </p:cNvPr>
          <p:cNvGrpSpPr/>
          <p:nvPr/>
        </p:nvGrpSpPr>
        <p:grpSpPr>
          <a:xfrm>
            <a:off x="7995222" y="4438482"/>
            <a:ext cx="3348291" cy="498200"/>
            <a:chOff x="4876800" y="91418"/>
            <a:chExt cx="2438400" cy="498200"/>
          </a:xfrm>
        </p:grpSpPr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1E44E49B-A975-4939-8B77-25DAB1CAFFC3}"/>
                </a:ext>
              </a:extLst>
            </p:cNvPr>
            <p:cNvSpPr/>
            <p:nvPr/>
          </p:nvSpPr>
          <p:spPr>
            <a:xfrm>
              <a:off x="4876800" y="91418"/>
              <a:ext cx="2438400" cy="4982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3F71B1AD-0A9B-4963-B76A-B1EBD4E5036C}"/>
                </a:ext>
              </a:extLst>
            </p:cNvPr>
            <p:cNvSpPr txBox="1"/>
            <p:nvPr/>
          </p:nvSpPr>
          <p:spPr>
            <a:xfrm>
              <a:off x="5160563" y="229410"/>
              <a:ext cx="1870872" cy="24006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lnSpc>
                  <a:spcPct val="80000"/>
                </a:lnSpc>
              </a:pPr>
              <a:r>
                <a:rPr lang="en-US" sz="1200">
                  <a:solidFill>
                    <a:schemeClr val="bg1"/>
                  </a:solidFill>
                </a:rPr>
                <a:t>Add Title Here</a:t>
              </a:r>
            </a:p>
          </p:txBody>
        </p:sp>
      </p:grpSp>
      <p:sp>
        <p:nvSpPr>
          <p:cNvPr id="30" name="TextBox 29">
            <a:extLst>
              <a:ext uri="{FF2B5EF4-FFF2-40B4-BE49-F238E27FC236}">
                <a16:creationId xmlns:a16="http://schemas.microsoft.com/office/drawing/2014/main" id="{36FC0109-B059-4828-AC49-5C812F609B91}"/>
              </a:ext>
            </a:extLst>
          </p:cNvPr>
          <p:cNvSpPr txBox="1"/>
          <p:nvPr/>
        </p:nvSpPr>
        <p:spPr>
          <a:xfrm>
            <a:off x="4681288" y="5300915"/>
            <a:ext cx="2829417" cy="7875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lorem ipsum dolor sit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amet 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consec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asil 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eget 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r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usto sed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es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gravida est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ilas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sed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isanu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incidun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e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ut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asisau hanaseni nusan</a:t>
            </a:r>
            <a:endParaRPr lang="id-ID" sz="1050">
              <a:solidFill>
                <a:schemeClr val="tx1">
                  <a:lumMod val="75000"/>
                  <a:lumOff val="25000"/>
                </a:schemeClr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543F5882-72A9-4355-B559-FA775833456C}"/>
              </a:ext>
            </a:extLst>
          </p:cNvPr>
          <p:cNvSpPr txBox="1"/>
          <p:nvPr/>
        </p:nvSpPr>
        <p:spPr>
          <a:xfrm>
            <a:off x="8254656" y="5300915"/>
            <a:ext cx="2829417" cy="7875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lorem ipsum dolor sit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amet 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consec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asil 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eget 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r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usto sed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es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gravida est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ilas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sed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isanu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incidun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e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ut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asisau hanaseni nusan</a:t>
            </a:r>
            <a:endParaRPr lang="id-ID" sz="1050">
              <a:solidFill>
                <a:schemeClr val="tx1">
                  <a:lumMod val="75000"/>
                  <a:lumOff val="25000"/>
                </a:schemeClr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8135C59-0EF8-4E15-99B1-67860D42DC56}"/>
              </a:ext>
            </a:extLst>
          </p:cNvPr>
          <p:cNvGrpSpPr/>
          <p:nvPr/>
        </p:nvGrpSpPr>
        <p:grpSpPr>
          <a:xfrm>
            <a:off x="1917693" y="728074"/>
            <a:ext cx="8356606" cy="1162606"/>
            <a:chOff x="3845379" y="804356"/>
            <a:chExt cx="8356606" cy="1162606"/>
          </a:xfrm>
        </p:grpSpPr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B4BF76ED-4D19-48CB-9A46-A89AF31E760D}"/>
                </a:ext>
              </a:extLst>
            </p:cNvPr>
            <p:cNvSpPr txBox="1"/>
            <p:nvPr/>
          </p:nvSpPr>
          <p:spPr>
            <a:xfrm>
              <a:off x="3845379" y="1307871"/>
              <a:ext cx="8356606" cy="65909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lnSpc>
                  <a:spcPct val="80000"/>
                </a:lnSpc>
              </a:pPr>
              <a:r>
                <a:rPr lang="en-US" sz="4400" i="0">
                  <a:effectLst/>
                  <a:latin typeface="+mj-lt"/>
                </a:rPr>
                <a:t>Take A Look At Our Portfolio</a:t>
              </a:r>
              <a:endParaRPr lang="id-ID" sz="4400">
                <a:latin typeface="+mj-lt"/>
              </a:endParaRPr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320C839D-CCC8-4044-8686-0B4A6F586B10}"/>
                </a:ext>
              </a:extLst>
            </p:cNvPr>
            <p:cNvSpPr txBox="1"/>
            <p:nvPr/>
          </p:nvSpPr>
          <p:spPr>
            <a:xfrm>
              <a:off x="5279950" y="804356"/>
              <a:ext cx="5487465" cy="302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1050" spc="30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//About Our Portfolio//</a:t>
              </a:r>
              <a:endParaRPr lang="id-ID" sz="1050" spc="30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1022930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Rectangle 38">
            <a:extLst>
              <a:ext uri="{FF2B5EF4-FFF2-40B4-BE49-F238E27FC236}">
                <a16:creationId xmlns:a16="http://schemas.microsoft.com/office/drawing/2014/main" id="{073F6C7E-ABD2-4DE9-9578-4C4BB1038176}"/>
              </a:ext>
            </a:extLst>
          </p:cNvPr>
          <p:cNvSpPr/>
          <p:nvPr/>
        </p:nvSpPr>
        <p:spPr>
          <a:xfrm>
            <a:off x="2" y="2286001"/>
            <a:ext cx="6095997" cy="2286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0855670B-E595-4505-9614-A80C83B63DB5}"/>
              </a:ext>
            </a:extLst>
          </p:cNvPr>
          <p:cNvGrpSpPr/>
          <p:nvPr/>
        </p:nvGrpSpPr>
        <p:grpSpPr>
          <a:xfrm>
            <a:off x="509823" y="6244489"/>
            <a:ext cx="11214647" cy="226563"/>
            <a:chOff x="509823" y="6244489"/>
            <a:chExt cx="11214647" cy="226563"/>
          </a:xfrm>
        </p:grpSpPr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AE7B4BE5-E82B-4D18-93E4-B6BEFBBA93A4}"/>
                </a:ext>
              </a:extLst>
            </p:cNvPr>
            <p:cNvSpPr/>
            <p:nvPr/>
          </p:nvSpPr>
          <p:spPr>
            <a:xfrm>
              <a:off x="509823" y="6255608"/>
              <a:ext cx="538930" cy="21544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800">
                  <a:solidFill>
                    <a:schemeClr val="bg1"/>
                  </a:solidFill>
                </a:rPr>
                <a:t>Arhcma</a:t>
              </a:r>
              <a:endParaRPr lang="id-ID" sz="800">
                <a:solidFill>
                  <a:schemeClr val="bg1"/>
                </a:solidFill>
              </a:endParaRP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C11F08C0-1DE6-45E0-91E9-B12893A2D2C6}"/>
                </a:ext>
              </a:extLst>
            </p:cNvPr>
            <p:cNvSpPr txBox="1"/>
            <p:nvPr/>
          </p:nvSpPr>
          <p:spPr>
            <a:xfrm>
              <a:off x="11427666" y="6244489"/>
              <a:ext cx="296804" cy="215407"/>
            </a:xfrm>
            <a:prstGeom prst="rect">
              <a:avLst/>
            </a:prstGeom>
            <a:noFill/>
          </p:spPr>
          <p:txBody>
            <a:bodyPr wrap="none" lIns="91404" tIns="45702" rIns="91404" bIns="45702" rtlCol="0">
              <a:spAutoFit/>
            </a:bodyPr>
            <a:lstStyle/>
            <a:p>
              <a:pPr algn="ctr"/>
              <a:fld id="{260E2A6B-A809-4840-BF14-8648BC0BDF87}" type="slidenum">
                <a:rPr lang="id-ID" sz="800" b="1" smtClean="0">
                  <a:solidFill>
                    <a:schemeClr val="bg1"/>
                  </a:solidFill>
                  <a:latin typeface="+mj-lt"/>
                  <a:cs typeface="Raleway Light"/>
                </a:rPr>
                <a:pPr algn="ctr"/>
                <a:t>14</a:t>
              </a:fld>
              <a:r>
                <a:rPr lang="en-US" sz="800" b="1">
                  <a:solidFill>
                    <a:schemeClr val="bg1"/>
                  </a:solidFill>
                  <a:latin typeface="+mj-lt"/>
                  <a:cs typeface="Raleway Light"/>
                </a:rPr>
                <a:t>.</a:t>
              </a:r>
              <a:endParaRPr lang="id-ID" sz="1000" b="1">
                <a:solidFill>
                  <a:schemeClr val="bg1"/>
                </a:solidFill>
                <a:latin typeface="+mj-lt"/>
                <a:cs typeface="Raleway Light"/>
              </a:endParaRPr>
            </a:p>
          </p:txBody>
        </p:sp>
      </p:grpSp>
      <p:sp>
        <p:nvSpPr>
          <p:cNvPr id="25" name="Right Triangle 24">
            <a:extLst>
              <a:ext uri="{FF2B5EF4-FFF2-40B4-BE49-F238E27FC236}">
                <a16:creationId xmlns:a16="http://schemas.microsoft.com/office/drawing/2014/main" id="{F14E0E5D-7CC6-43DB-987D-C6DB526D5027}"/>
              </a:ext>
            </a:extLst>
          </p:cNvPr>
          <p:cNvSpPr/>
          <p:nvPr/>
        </p:nvSpPr>
        <p:spPr>
          <a:xfrm rot="10800000">
            <a:off x="11501087" y="417088"/>
            <a:ext cx="171023" cy="171023"/>
          </a:xfrm>
          <a:prstGeom prst="rt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C862E749-EB3E-4A2D-969D-55F4D2181635}"/>
              </a:ext>
            </a:extLst>
          </p:cNvPr>
          <p:cNvGrpSpPr/>
          <p:nvPr/>
        </p:nvGrpSpPr>
        <p:grpSpPr>
          <a:xfrm>
            <a:off x="839224" y="2865534"/>
            <a:ext cx="4417552" cy="1137644"/>
            <a:chOff x="683149" y="4630436"/>
            <a:chExt cx="4565591" cy="1137644"/>
          </a:xfrm>
        </p:grpSpPr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46A7FF6E-293C-42BB-94BF-278411EC55AE}"/>
                </a:ext>
              </a:extLst>
            </p:cNvPr>
            <p:cNvSpPr txBox="1"/>
            <p:nvPr/>
          </p:nvSpPr>
          <p:spPr>
            <a:xfrm>
              <a:off x="683152" y="4980557"/>
              <a:ext cx="4565588" cy="78752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id-ID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lorem ipsum dolor sit</a:t>
              </a:r>
              <a:r>
                <a:rPr lang="en-US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</a:t>
              </a:r>
              <a:r>
                <a:rPr lang="id-ID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amet </a:t>
              </a:r>
              <a:r>
                <a:rPr lang="en-US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</a:t>
              </a:r>
              <a:r>
                <a:rPr lang="id-ID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consec</a:t>
              </a:r>
              <a:r>
                <a:rPr lang="en-US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asil </a:t>
              </a:r>
              <a:r>
                <a:rPr lang="id-ID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eget justo sed</a:t>
              </a:r>
              <a:r>
                <a:rPr lang="en-US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es</a:t>
              </a:r>
              <a:r>
                <a:rPr lang="id-ID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gravida est</a:t>
              </a:r>
              <a:r>
                <a:rPr lang="en-US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ilas</a:t>
              </a:r>
              <a:r>
                <a:rPr lang="id-ID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sed</a:t>
              </a:r>
              <a:r>
                <a:rPr lang="en-US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isanu</a:t>
              </a:r>
              <a:r>
                <a:rPr lang="id-ID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tincidun ut</a:t>
              </a:r>
              <a:r>
                <a:rPr lang="en-US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asisau hanaseni cursus misani atise utasisau nasates saienan tincidunt nibhasi elitas </a:t>
              </a:r>
              <a:endPara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2B97170B-E8BA-4EB4-8296-DDF70904085C}"/>
                </a:ext>
              </a:extLst>
            </p:cNvPr>
            <p:cNvSpPr txBox="1"/>
            <p:nvPr/>
          </p:nvSpPr>
          <p:spPr>
            <a:xfrm>
              <a:off x="683149" y="4630436"/>
              <a:ext cx="4565588" cy="24006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lnSpc>
                  <a:spcPct val="80000"/>
                </a:lnSpc>
              </a:pPr>
              <a:r>
                <a:rPr lang="en-US" sz="1200">
                  <a:solidFill>
                    <a:schemeClr val="bg1"/>
                  </a:solidFill>
                </a:rPr>
                <a:t>Add Title Here</a:t>
              </a:r>
            </a:p>
          </p:txBody>
        </p: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EC7903F8-2DAE-46F8-832B-38167297D87F}"/>
              </a:ext>
            </a:extLst>
          </p:cNvPr>
          <p:cNvGrpSpPr/>
          <p:nvPr/>
        </p:nvGrpSpPr>
        <p:grpSpPr>
          <a:xfrm>
            <a:off x="6919579" y="5106845"/>
            <a:ext cx="4417552" cy="1137644"/>
            <a:chOff x="683149" y="4630436"/>
            <a:chExt cx="4565591" cy="1137644"/>
          </a:xfrm>
        </p:grpSpPr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616E860B-B60C-4114-BA3C-DFFB08333371}"/>
                </a:ext>
              </a:extLst>
            </p:cNvPr>
            <p:cNvSpPr txBox="1"/>
            <p:nvPr/>
          </p:nvSpPr>
          <p:spPr>
            <a:xfrm>
              <a:off x="683152" y="4980557"/>
              <a:ext cx="4565588" cy="78752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id-ID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lorem ipsum dolor sit</a:t>
              </a:r>
              <a:r>
                <a:rPr lang="en-US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</a:t>
              </a:r>
              <a:r>
                <a:rPr lang="id-ID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amet </a:t>
              </a:r>
              <a:r>
                <a:rPr lang="en-US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</a:t>
              </a:r>
              <a:r>
                <a:rPr lang="id-ID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consec</a:t>
              </a:r>
              <a:r>
                <a:rPr lang="en-US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asil </a:t>
              </a:r>
              <a:r>
                <a:rPr lang="id-ID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eget justo sed</a:t>
              </a:r>
              <a:r>
                <a:rPr lang="en-US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es</a:t>
              </a:r>
              <a:r>
                <a:rPr lang="id-ID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gravida est</a:t>
              </a:r>
              <a:r>
                <a:rPr lang="en-US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ilas</a:t>
              </a:r>
              <a:r>
                <a:rPr lang="id-ID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sed</a:t>
              </a:r>
              <a:r>
                <a:rPr lang="en-US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isanu</a:t>
              </a:r>
              <a:r>
                <a:rPr lang="id-ID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tincidun ut</a:t>
              </a:r>
              <a:r>
                <a:rPr lang="en-US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asisau hanaseni cursus misani atise utasisau nasates saienan tincidunt nibhasi elitas </a:t>
              </a:r>
              <a:endPara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1B120917-D3DF-466E-B13D-3D67C963E3C4}"/>
                </a:ext>
              </a:extLst>
            </p:cNvPr>
            <p:cNvSpPr txBox="1"/>
            <p:nvPr/>
          </p:nvSpPr>
          <p:spPr>
            <a:xfrm>
              <a:off x="683149" y="4630436"/>
              <a:ext cx="4565588" cy="24006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lnSpc>
                  <a:spcPct val="80000"/>
                </a:lnSpc>
              </a:pPr>
              <a:r>
                <a:rPr lang="en-US" sz="1200">
                  <a:solidFill>
                    <a:schemeClr val="bg1"/>
                  </a:solidFill>
                </a:rPr>
                <a:t>Add Title Here</a:t>
              </a:r>
            </a:p>
          </p:txBody>
        </p:sp>
      </p:grpSp>
      <p:grpSp>
        <p:nvGrpSpPr>
          <p:cNvPr id="43" name="Group 42">
            <a:extLst>
              <a:ext uri="{FF2B5EF4-FFF2-40B4-BE49-F238E27FC236}">
                <a16:creationId xmlns:a16="http://schemas.microsoft.com/office/drawing/2014/main" id="{54ACC936-70FD-4E36-BE4C-6DE884240DBA}"/>
              </a:ext>
            </a:extLst>
          </p:cNvPr>
          <p:cNvGrpSpPr/>
          <p:nvPr/>
        </p:nvGrpSpPr>
        <p:grpSpPr>
          <a:xfrm>
            <a:off x="6935224" y="613511"/>
            <a:ext cx="4417552" cy="1137644"/>
            <a:chOff x="683149" y="4630436"/>
            <a:chExt cx="4565591" cy="1137644"/>
          </a:xfrm>
        </p:grpSpPr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4C4AAB94-AAAF-4599-B3F8-568815FBDAFA}"/>
                </a:ext>
              </a:extLst>
            </p:cNvPr>
            <p:cNvSpPr txBox="1"/>
            <p:nvPr/>
          </p:nvSpPr>
          <p:spPr>
            <a:xfrm>
              <a:off x="683152" y="4980557"/>
              <a:ext cx="4565588" cy="78752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id-ID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lorem ipsum dolor sit</a:t>
              </a:r>
              <a:r>
                <a:rPr lang="en-US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</a:t>
              </a:r>
              <a:r>
                <a:rPr lang="id-ID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amet </a:t>
              </a:r>
              <a:r>
                <a:rPr lang="en-US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</a:t>
              </a:r>
              <a:r>
                <a:rPr lang="id-ID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consec</a:t>
              </a:r>
              <a:r>
                <a:rPr lang="en-US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asil </a:t>
              </a:r>
              <a:r>
                <a:rPr lang="id-ID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eget justo sed</a:t>
              </a:r>
              <a:r>
                <a:rPr lang="en-US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es</a:t>
              </a:r>
              <a:r>
                <a:rPr lang="id-ID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gravida est</a:t>
              </a:r>
              <a:r>
                <a:rPr lang="en-US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ilas</a:t>
              </a:r>
              <a:r>
                <a:rPr lang="id-ID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sed</a:t>
              </a:r>
              <a:r>
                <a:rPr lang="en-US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isanu</a:t>
              </a:r>
              <a:r>
                <a:rPr lang="id-ID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tincidun ut</a:t>
              </a:r>
              <a:r>
                <a:rPr lang="en-US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asisau hanaseni cursus misani atise utasisau nasates saienan tincidunt nibhasi elitas </a:t>
              </a:r>
              <a:endPara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B91A8EFA-38F7-47C5-9CE3-8B27D62239B1}"/>
                </a:ext>
              </a:extLst>
            </p:cNvPr>
            <p:cNvSpPr txBox="1"/>
            <p:nvPr/>
          </p:nvSpPr>
          <p:spPr>
            <a:xfrm>
              <a:off x="683149" y="4630436"/>
              <a:ext cx="4565588" cy="24006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lnSpc>
                  <a:spcPct val="80000"/>
                </a:lnSpc>
              </a:pPr>
              <a:r>
                <a:rPr lang="en-US" sz="1200">
                  <a:solidFill>
                    <a:schemeClr val="bg1"/>
                  </a:solidFill>
                </a:rPr>
                <a:t>Add Title Here</a:t>
              </a:r>
            </a:p>
          </p:txBody>
        </p:sp>
      </p:grpSp>
      <p:sp>
        <p:nvSpPr>
          <p:cNvPr id="46" name="TextBox 45">
            <a:extLst>
              <a:ext uri="{FF2B5EF4-FFF2-40B4-BE49-F238E27FC236}">
                <a16:creationId xmlns:a16="http://schemas.microsoft.com/office/drawing/2014/main" id="{65941228-F8D0-4076-9713-8B511E1513CE}"/>
              </a:ext>
            </a:extLst>
          </p:cNvPr>
          <p:cNvSpPr txBox="1"/>
          <p:nvPr/>
        </p:nvSpPr>
        <p:spPr>
          <a:xfrm>
            <a:off x="324850" y="339537"/>
            <a:ext cx="824500" cy="5559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sz="3600">
                <a:solidFill>
                  <a:schemeClr val="bg1"/>
                </a:solidFill>
                <a:latin typeface="+mj-lt"/>
              </a:rPr>
              <a:t>01.</a:t>
            </a:r>
            <a:endParaRPr lang="id-ID" sz="3600" i="0">
              <a:solidFill>
                <a:schemeClr val="bg1"/>
              </a:solidFill>
              <a:effectLst/>
              <a:latin typeface="+mj-lt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3E58477B-9793-49A4-A1CD-791E86DE2812}"/>
              </a:ext>
            </a:extLst>
          </p:cNvPr>
          <p:cNvSpPr txBox="1"/>
          <p:nvPr/>
        </p:nvSpPr>
        <p:spPr>
          <a:xfrm>
            <a:off x="5035219" y="4893858"/>
            <a:ext cx="824500" cy="5559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sz="3600">
                <a:solidFill>
                  <a:schemeClr val="bg1"/>
                </a:solidFill>
                <a:latin typeface="+mj-lt"/>
              </a:rPr>
              <a:t>03.</a:t>
            </a:r>
            <a:endParaRPr lang="id-ID" sz="3600" i="0">
              <a:solidFill>
                <a:schemeClr val="bg1"/>
              </a:solidFill>
              <a:effectLst/>
              <a:latin typeface="+mj-lt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647FE389-9485-48FB-A261-8E5432F676AE}"/>
              </a:ext>
            </a:extLst>
          </p:cNvPr>
          <p:cNvSpPr txBox="1"/>
          <p:nvPr/>
        </p:nvSpPr>
        <p:spPr>
          <a:xfrm>
            <a:off x="11136183" y="2553030"/>
            <a:ext cx="824500" cy="5559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sz="3600">
                <a:solidFill>
                  <a:schemeClr val="bg1"/>
                </a:solidFill>
                <a:latin typeface="+mj-lt"/>
              </a:rPr>
              <a:t>02.</a:t>
            </a:r>
            <a:endParaRPr lang="id-ID" sz="3600" i="0">
              <a:solidFill>
                <a:schemeClr val="bg1"/>
              </a:solidFill>
              <a:effectLst/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89751177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F7D7F19F-D490-4B70-8ADA-283E43E8F27A}"/>
              </a:ext>
            </a:extLst>
          </p:cNvPr>
          <p:cNvSpPr/>
          <p:nvPr/>
        </p:nvSpPr>
        <p:spPr>
          <a:xfrm>
            <a:off x="0" y="5257800"/>
            <a:ext cx="12192000" cy="16002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6B83CCD5-F4DA-4B47-A4CC-F81DD27D7A5F}"/>
              </a:ext>
            </a:extLst>
          </p:cNvPr>
          <p:cNvGrpSpPr/>
          <p:nvPr/>
        </p:nvGrpSpPr>
        <p:grpSpPr>
          <a:xfrm>
            <a:off x="509823" y="6358789"/>
            <a:ext cx="11214647" cy="226563"/>
            <a:chOff x="509823" y="6244489"/>
            <a:chExt cx="11214647" cy="226563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CB9CC2A2-08F9-442C-AE73-CA423D20A7BD}"/>
                </a:ext>
              </a:extLst>
            </p:cNvPr>
            <p:cNvSpPr/>
            <p:nvPr/>
          </p:nvSpPr>
          <p:spPr>
            <a:xfrm>
              <a:off x="509823" y="6255608"/>
              <a:ext cx="538930" cy="21544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800">
                  <a:solidFill>
                    <a:schemeClr val="bg1"/>
                  </a:solidFill>
                </a:rPr>
                <a:t>Arhcma</a:t>
              </a:r>
              <a:endParaRPr lang="id-ID" sz="800">
                <a:solidFill>
                  <a:schemeClr val="bg1"/>
                </a:solidFill>
              </a:endParaRP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15E325DC-6BDB-46BE-BB4F-8FC03E1EA22E}"/>
                </a:ext>
              </a:extLst>
            </p:cNvPr>
            <p:cNvSpPr txBox="1"/>
            <p:nvPr/>
          </p:nvSpPr>
          <p:spPr>
            <a:xfrm>
              <a:off x="11427666" y="6244489"/>
              <a:ext cx="296804" cy="215407"/>
            </a:xfrm>
            <a:prstGeom prst="rect">
              <a:avLst/>
            </a:prstGeom>
            <a:noFill/>
          </p:spPr>
          <p:txBody>
            <a:bodyPr wrap="none" lIns="91404" tIns="45702" rIns="91404" bIns="45702" rtlCol="0">
              <a:spAutoFit/>
            </a:bodyPr>
            <a:lstStyle/>
            <a:p>
              <a:pPr algn="ctr"/>
              <a:fld id="{260E2A6B-A809-4840-BF14-8648BC0BDF87}" type="slidenum">
                <a:rPr lang="id-ID" sz="800" b="1" smtClean="0">
                  <a:solidFill>
                    <a:schemeClr val="bg1"/>
                  </a:solidFill>
                  <a:latin typeface="+mj-lt"/>
                  <a:cs typeface="Raleway Light"/>
                </a:rPr>
                <a:pPr algn="ctr"/>
                <a:t>15</a:t>
              </a:fld>
              <a:r>
                <a:rPr lang="en-US" sz="800" b="1">
                  <a:solidFill>
                    <a:schemeClr val="bg1"/>
                  </a:solidFill>
                  <a:latin typeface="+mj-lt"/>
                  <a:cs typeface="Raleway Light"/>
                </a:rPr>
                <a:t>.</a:t>
              </a:r>
              <a:endParaRPr lang="id-ID" sz="1000" b="1">
                <a:solidFill>
                  <a:schemeClr val="bg1"/>
                </a:solidFill>
                <a:latin typeface="+mj-lt"/>
                <a:cs typeface="Raleway Light"/>
              </a:endParaRPr>
            </a:p>
          </p:txBody>
        </p:sp>
      </p:grpSp>
      <p:sp>
        <p:nvSpPr>
          <p:cNvPr id="15" name="Right Triangle 14">
            <a:extLst>
              <a:ext uri="{FF2B5EF4-FFF2-40B4-BE49-F238E27FC236}">
                <a16:creationId xmlns:a16="http://schemas.microsoft.com/office/drawing/2014/main" id="{C3BB9735-BA80-46A5-A19E-A0DF6302D022}"/>
              </a:ext>
            </a:extLst>
          </p:cNvPr>
          <p:cNvSpPr/>
          <p:nvPr/>
        </p:nvSpPr>
        <p:spPr>
          <a:xfrm rot="10800000">
            <a:off x="11375346" y="593851"/>
            <a:ext cx="311024" cy="311024"/>
          </a:xfrm>
          <a:prstGeom prst="rt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0066FC6-9409-40DE-B7F7-177EB9D35ECA}"/>
              </a:ext>
            </a:extLst>
          </p:cNvPr>
          <p:cNvSpPr txBox="1"/>
          <p:nvPr/>
        </p:nvSpPr>
        <p:spPr>
          <a:xfrm>
            <a:off x="7009458" y="1539038"/>
            <a:ext cx="4353188" cy="120077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</a:pPr>
            <a:r>
              <a:rPr lang="en-US" sz="4400">
                <a:latin typeface="+mj-lt"/>
              </a:rPr>
              <a:t>This Is Our Best Work Results</a:t>
            </a:r>
            <a:endParaRPr lang="id-ID" sz="4400" i="0">
              <a:effectLst/>
              <a:latin typeface="+mj-lt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394FF45B-91BF-4797-96C1-6034D1B409D4}"/>
              </a:ext>
            </a:extLst>
          </p:cNvPr>
          <p:cNvSpPr txBox="1"/>
          <p:nvPr/>
        </p:nvSpPr>
        <p:spPr>
          <a:xfrm>
            <a:off x="7032624" y="3043181"/>
            <a:ext cx="4092575" cy="12722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lorem ipsum dolor sit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asa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amet consec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asa nusailesa anuise 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tetur</a:t>
            </a:r>
            <a:r>
              <a:rPr lang="en-US" sz="1050" err="1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adipiscinge</a:t>
            </a:r>
            <a:r>
              <a:rPr lang="en-US" sz="1050" err="1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nib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u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h</a:t>
            </a:r>
            <a:r>
              <a:rPr lang="en-US" sz="1050" err="1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ase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eget justo sed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esa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gravida est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sed</a:t>
            </a:r>
            <a:r>
              <a:rPr lang="en-US" sz="1050" err="1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tincidunt justo sed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asa anis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gravida est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rdas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onsectetur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 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velas aliqueta nisa adipiscinge elit sed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cursus mi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sani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ut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asisau nasates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ases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sapien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 tincidunt velas aliqueta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elit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</a:t>
            </a:r>
            <a:endParaRPr lang="id-ID" sz="1050">
              <a:solidFill>
                <a:schemeClr val="tx1">
                  <a:lumMod val="75000"/>
                  <a:lumOff val="25000"/>
                </a:schemeClr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95E5DEAF-ED00-454B-9C5D-AF4D9DBC4500}"/>
              </a:ext>
            </a:extLst>
          </p:cNvPr>
          <p:cNvSpPr txBox="1"/>
          <p:nvPr/>
        </p:nvSpPr>
        <p:spPr>
          <a:xfrm>
            <a:off x="7009458" y="916669"/>
            <a:ext cx="2334567" cy="302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About Our Portfolio//</a:t>
            </a:r>
            <a:endParaRPr lang="id-ID" sz="1050">
              <a:solidFill>
                <a:schemeClr val="tx1">
                  <a:lumMod val="75000"/>
                  <a:lumOff val="25000"/>
                </a:schemeClr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970D685F-0AB1-46B5-A282-76E8D9CA6548}"/>
              </a:ext>
            </a:extLst>
          </p:cNvPr>
          <p:cNvSpPr txBox="1"/>
          <p:nvPr/>
        </p:nvSpPr>
        <p:spPr>
          <a:xfrm>
            <a:off x="4713167" y="5709271"/>
            <a:ext cx="2765665" cy="5451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 algn="just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lorem ipsum dolor sit</a:t>
            </a:r>
            <a:r>
              <a:rPr lang="en-US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</a:t>
            </a:r>
            <a:r>
              <a: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amet </a:t>
            </a:r>
            <a:r>
              <a:rPr lang="en-US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nusan rasai</a:t>
            </a:r>
          </a:p>
          <a:p>
            <a:pPr marL="171450" indent="-171450" algn="just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nib</a:t>
            </a:r>
            <a:r>
              <a:rPr lang="en-US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u</a:t>
            </a:r>
            <a:r>
              <a: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h</a:t>
            </a:r>
            <a:r>
              <a:rPr lang="en-US" sz="105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ase</a:t>
            </a:r>
            <a:r>
              <a: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eget justo sed gravida </a:t>
            </a:r>
            <a:r>
              <a:rPr lang="en-US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darisan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04A54CA4-AA97-4757-9759-38CFAC769B0A}"/>
              </a:ext>
            </a:extLst>
          </p:cNvPr>
          <p:cNvSpPr txBox="1"/>
          <p:nvPr/>
        </p:nvSpPr>
        <p:spPr>
          <a:xfrm>
            <a:off x="8012232" y="5709271"/>
            <a:ext cx="2453512" cy="5451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 algn="just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aliqueta nib</a:t>
            </a:r>
            <a:r>
              <a:rPr lang="en-US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u</a:t>
            </a:r>
            <a:r>
              <a: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h</a:t>
            </a:r>
            <a:r>
              <a:rPr lang="en-US" sz="105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ase</a:t>
            </a:r>
            <a:r>
              <a: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e</a:t>
            </a:r>
            <a:r>
              <a:rPr lang="en-US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</a:t>
            </a:r>
            <a:r>
              <a: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et justo</a:t>
            </a:r>
            <a:r>
              <a:rPr lang="en-US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nusanel</a:t>
            </a:r>
            <a:r>
              <a: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endParaRPr lang="en-US" sz="1050">
              <a:solidFill>
                <a:schemeClr val="bg1"/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171450" indent="-171450" algn="just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tincidunt</a:t>
            </a:r>
            <a:r>
              <a:rPr lang="en-US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e</a:t>
            </a:r>
            <a:r>
              <a: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es velas</a:t>
            </a:r>
            <a:r>
              <a:rPr lang="en-US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gravida</a:t>
            </a:r>
            <a:r>
              <a:rPr lang="en-US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rasanusai</a:t>
            </a:r>
            <a:endParaRPr lang="id-ID" sz="1050">
              <a:solidFill>
                <a:schemeClr val="bg1"/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A1443649-F9F5-42E9-896C-22D50B9186A2}"/>
              </a:ext>
            </a:extLst>
          </p:cNvPr>
          <p:cNvSpPr txBox="1"/>
          <p:nvPr/>
        </p:nvSpPr>
        <p:spPr>
          <a:xfrm>
            <a:off x="1414102" y="5709270"/>
            <a:ext cx="2765665" cy="5451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 algn="just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lorem ipsum dolor sit</a:t>
            </a:r>
            <a:r>
              <a:rPr lang="en-US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</a:t>
            </a:r>
            <a:r>
              <a: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amet </a:t>
            </a:r>
            <a:r>
              <a:rPr lang="en-US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nusan rasai</a:t>
            </a:r>
          </a:p>
          <a:p>
            <a:pPr marL="171450" indent="-171450" algn="just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nib</a:t>
            </a:r>
            <a:r>
              <a:rPr lang="en-US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u</a:t>
            </a:r>
            <a:r>
              <a: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h</a:t>
            </a:r>
            <a:r>
              <a:rPr lang="en-US" sz="105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ase</a:t>
            </a:r>
            <a:r>
              <a: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eget justo sed gravida </a:t>
            </a:r>
            <a:r>
              <a:rPr lang="en-US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darisan</a:t>
            </a:r>
          </a:p>
        </p:txBody>
      </p:sp>
    </p:spTree>
    <p:extLst>
      <p:ext uri="{BB962C8B-B14F-4D97-AF65-F5344CB8AC3E}">
        <p14:creationId xmlns:p14="http://schemas.microsoft.com/office/powerpoint/2010/main" val="325315145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>
            <a:extLst>
              <a:ext uri="{FF2B5EF4-FFF2-40B4-BE49-F238E27FC236}">
                <a16:creationId xmlns:a16="http://schemas.microsoft.com/office/drawing/2014/main" id="{0AA83A97-B726-411C-ABDD-52E7DB857067}"/>
              </a:ext>
            </a:extLst>
          </p:cNvPr>
          <p:cNvGrpSpPr/>
          <p:nvPr/>
        </p:nvGrpSpPr>
        <p:grpSpPr>
          <a:xfrm>
            <a:off x="509823" y="6244489"/>
            <a:ext cx="11214647" cy="226563"/>
            <a:chOff x="509823" y="6244489"/>
            <a:chExt cx="11214647" cy="226563"/>
          </a:xfrm>
        </p:grpSpPr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82B87E02-1D64-47D9-A0E6-C4550CD060AF}"/>
                </a:ext>
              </a:extLst>
            </p:cNvPr>
            <p:cNvSpPr/>
            <p:nvPr/>
          </p:nvSpPr>
          <p:spPr>
            <a:xfrm>
              <a:off x="509823" y="6255608"/>
              <a:ext cx="538930" cy="21544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80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Arhcma</a:t>
              </a:r>
              <a:endParaRPr lang="id-ID" sz="80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0B70D1AC-949E-4C95-9B5F-68E036264DE6}"/>
                </a:ext>
              </a:extLst>
            </p:cNvPr>
            <p:cNvSpPr txBox="1"/>
            <p:nvPr/>
          </p:nvSpPr>
          <p:spPr>
            <a:xfrm>
              <a:off x="11427666" y="6244489"/>
              <a:ext cx="296804" cy="215407"/>
            </a:xfrm>
            <a:prstGeom prst="rect">
              <a:avLst/>
            </a:prstGeom>
            <a:noFill/>
          </p:spPr>
          <p:txBody>
            <a:bodyPr wrap="none" lIns="91404" tIns="45702" rIns="91404" bIns="45702" rtlCol="0">
              <a:spAutoFit/>
            </a:bodyPr>
            <a:lstStyle/>
            <a:p>
              <a:pPr algn="ctr"/>
              <a:fld id="{260E2A6B-A809-4840-BF14-8648BC0BDF87}" type="slidenum">
                <a:rPr lang="id-ID" sz="800" b="1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lt"/>
                  <a:cs typeface="Raleway Light"/>
                </a:rPr>
                <a:pPr algn="ctr"/>
                <a:t>16</a:t>
              </a:fld>
              <a:r>
                <a:rPr lang="en-US" sz="800" b="1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lt"/>
                  <a:cs typeface="Raleway Light"/>
                </a:rPr>
                <a:t>.</a:t>
              </a:r>
              <a:endParaRPr lang="id-ID" sz="1000" b="1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cs typeface="Raleway Light"/>
              </a:endParaRPr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831A7017-2B03-4CF5-ADBC-B77F3966FBE4}"/>
              </a:ext>
            </a:extLst>
          </p:cNvPr>
          <p:cNvGrpSpPr/>
          <p:nvPr/>
        </p:nvGrpSpPr>
        <p:grpSpPr>
          <a:xfrm>
            <a:off x="5652897" y="2829293"/>
            <a:ext cx="2071688" cy="423744"/>
            <a:chOff x="5060156" y="116681"/>
            <a:chExt cx="2071688" cy="423744"/>
          </a:xfrm>
        </p:grpSpPr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2E2AF92F-10D4-46F5-8907-434E2A247D06}"/>
                </a:ext>
              </a:extLst>
            </p:cNvPr>
            <p:cNvSpPr/>
            <p:nvPr/>
          </p:nvSpPr>
          <p:spPr>
            <a:xfrm>
              <a:off x="5060156" y="116681"/>
              <a:ext cx="2071688" cy="423744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C3FAD60B-4BEF-4C86-804B-CEF2C0D3E214}"/>
                </a:ext>
              </a:extLst>
            </p:cNvPr>
            <p:cNvSpPr txBox="1"/>
            <p:nvPr/>
          </p:nvSpPr>
          <p:spPr>
            <a:xfrm>
              <a:off x="5331619" y="220485"/>
              <a:ext cx="1528762" cy="24006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lnSpc>
                  <a:spcPct val="80000"/>
                </a:lnSpc>
              </a:pPr>
              <a:r>
                <a:rPr lang="en-US" sz="1200">
                  <a:solidFill>
                    <a:schemeClr val="bg1"/>
                  </a:solidFill>
                </a:rPr>
                <a:t>Add Title Here</a:t>
              </a:r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4B00CBA5-74C1-411C-B48B-7BBF8C7E63B9}"/>
              </a:ext>
            </a:extLst>
          </p:cNvPr>
          <p:cNvGrpSpPr/>
          <p:nvPr/>
        </p:nvGrpSpPr>
        <p:grpSpPr>
          <a:xfrm>
            <a:off x="8899194" y="2829293"/>
            <a:ext cx="2071688" cy="423744"/>
            <a:chOff x="5060156" y="116681"/>
            <a:chExt cx="2071688" cy="423744"/>
          </a:xfrm>
        </p:grpSpPr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9D08C997-B7BC-41E4-B095-720CB166FE26}"/>
                </a:ext>
              </a:extLst>
            </p:cNvPr>
            <p:cNvSpPr/>
            <p:nvPr/>
          </p:nvSpPr>
          <p:spPr>
            <a:xfrm>
              <a:off x="5060156" y="116681"/>
              <a:ext cx="2071688" cy="42374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2F5FE6A4-E51A-4831-8F91-53BDA441C8AB}"/>
                </a:ext>
              </a:extLst>
            </p:cNvPr>
            <p:cNvSpPr txBox="1"/>
            <p:nvPr/>
          </p:nvSpPr>
          <p:spPr>
            <a:xfrm>
              <a:off x="5331619" y="220485"/>
              <a:ext cx="1528762" cy="24006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lnSpc>
                  <a:spcPct val="80000"/>
                </a:lnSpc>
              </a:pPr>
              <a:r>
                <a:rPr lang="en-US" sz="1200">
                  <a:solidFill>
                    <a:schemeClr val="bg1"/>
                  </a:solidFill>
                </a:rPr>
                <a:t>Add Title Here</a:t>
              </a:r>
            </a:p>
          </p:txBody>
        </p: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01DFCBA5-2C38-4A25-8ECD-D362762FD6C0}"/>
              </a:ext>
            </a:extLst>
          </p:cNvPr>
          <p:cNvGrpSpPr/>
          <p:nvPr/>
        </p:nvGrpSpPr>
        <p:grpSpPr>
          <a:xfrm>
            <a:off x="5652897" y="5615964"/>
            <a:ext cx="2071688" cy="423744"/>
            <a:chOff x="5060156" y="116681"/>
            <a:chExt cx="2071688" cy="423744"/>
          </a:xfrm>
        </p:grpSpPr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3CA08532-6872-4503-8983-685D607B68BB}"/>
                </a:ext>
              </a:extLst>
            </p:cNvPr>
            <p:cNvSpPr/>
            <p:nvPr/>
          </p:nvSpPr>
          <p:spPr>
            <a:xfrm>
              <a:off x="5060156" y="116681"/>
              <a:ext cx="2071688" cy="42374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9979204C-4659-4331-BF40-2242D474C31B}"/>
                </a:ext>
              </a:extLst>
            </p:cNvPr>
            <p:cNvSpPr txBox="1"/>
            <p:nvPr/>
          </p:nvSpPr>
          <p:spPr>
            <a:xfrm>
              <a:off x="5331619" y="220485"/>
              <a:ext cx="1528762" cy="24006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lnSpc>
                  <a:spcPct val="80000"/>
                </a:lnSpc>
              </a:pPr>
              <a:r>
                <a:rPr lang="en-US" sz="1200">
                  <a:solidFill>
                    <a:schemeClr val="bg1"/>
                  </a:solidFill>
                </a:rPr>
                <a:t>Add Title Here</a:t>
              </a:r>
            </a:p>
          </p:txBody>
        </p:sp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9F5F0720-91C6-4489-AE3B-BF513E064F8B}"/>
              </a:ext>
            </a:extLst>
          </p:cNvPr>
          <p:cNvGrpSpPr/>
          <p:nvPr/>
        </p:nvGrpSpPr>
        <p:grpSpPr>
          <a:xfrm>
            <a:off x="8899194" y="5615964"/>
            <a:ext cx="2071688" cy="423744"/>
            <a:chOff x="5060156" y="116681"/>
            <a:chExt cx="2071688" cy="423744"/>
          </a:xfrm>
        </p:grpSpPr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45888B96-C5C8-439F-A145-D539A5C7A7D2}"/>
                </a:ext>
              </a:extLst>
            </p:cNvPr>
            <p:cNvSpPr/>
            <p:nvPr/>
          </p:nvSpPr>
          <p:spPr>
            <a:xfrm>
              <a:off x="5060156" y="116681"/>
              <a:ext cx="2071688" cy="423744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CD91C50B-97C1-4DAC-AC61-1B4500B025F9}"/>
                </a:ext>
              </a:extLst>
            </p:cNvPr>
            <p:cNvSpPr txBox="1"/>
            <p:nvPr/>
          </p:nvSpPr>
          <p:spPr>
            <a:xfrm>
              <a:off x="5331619" y="220485"/>
              <a:ext cx="1528762" cy="24006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lnSpc>
                  <a:spcPct val="80000"/>
                </a:lnSpc>
              </a:pPr>
              <a:r>
                <a:rPr lang="en-US" sz="1200">
                  <a:solidFill>
                    <a:schemeClr val="bg1"/>
                  </a:solidFill>
                </a:rPr>
                <a:t>Add Title Here</a:t>
              </a:r>
            </a:p>
          </p:txBody>
        </p:sp>
      </p:grpSp>
      <p:sp>
        <p:nvSpPr>
          <p:cNvPr id="31" name="Right Triangle 30">
            <a:extLst>
              <a:ext uri="{FF2B5EF4-FFF2-40B4-BE49-F238E27FC236}">
                <a16:creationId xmlns:a16="http://schemas.microsoft.com/office/drawing/2014/main" id="{E892886F-80B9-4267-BCB7-F6DBAB7D7184}"/>
              </a:ext>
            </a:extLst>
          </p:cNvPr>
          <p:cNvSpPr/>
          <p:nvPr/>
        </p:nvSpPr>
        <p:spPr>
          <a:xfrm rot="5400000">
            <a:off x="612240" y="689101"/>
            <a:ext cx="311024" cy="311024"/>
          </a:xfrm>
          <a:prstGeom prst="rt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55B4961F-46E4-4C98-86CB-C447D6A15332}"/>
              </a:ext>
            </a:extLst>
          </p:cNvPr>
          <p:cNvSpPr txBox="1"/>
          <p:nvPr/>
        </p:nvSpPr>
        <p:spPr>
          <a:xfrm>
            <a:off x="1023353" y="1363869"/>
            <a:ext cx="3525144" cy="15924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</a:pPr>
            <a:r>
              <a:rPr lang="en-US" sz="4000">
                <a:latin typeface="+mj-lt"/>
              </a:rPr>
              <a:t>Don't Hesitate, This Is Our Best Works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8CB4F6E2-F4D5-4AB4-8CD4-29B2607619D1}"/>
              </a:ext>
            </a:extLst>
          </p:cNvPr>
          <p:cNvSpPr txBox="1"/>
          <p:nvPr/>
        </p:nvSpPr>
        <p:spPr>
          <a:xfrm>
            <a:off x="1048752" y="3341772"/>
            <a:ext cx="3370847" cy="10298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lorem ipsum dolor sit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amet consec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asa nusail 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tetur</a:t>
            </a:r>
            <a:r>
              <a:rPr lang="en-US" sz="1050" err="1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adipiscinge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saes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nib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u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h</a:t>
            </a:r>
            <a:r>
              <a:rPr lang="en-US" sz="1050" err="1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ase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eget justo sed gravida est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sed</a:t>
            </a:r>
            <a:r>
              <a:rPr lang="en-US" sz="1050" err="1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tincidunt velas aliqueta nisa adipiscinge elit sed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aliqueta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nibh</a:t>
            </a:r>
            <a:r>
              <a:rPr lang="en-US" sz="1050" err="1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elit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sedas</a:t>
            </a:r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C3C358EA-ACB0-4333-B1C6-F12DD20B780D}"/>
              </a:ext>
            </a:extLst>
          </p:cNvPr>
          <p:cNvGrpSpPr/>
          <p:nvPr/>
        </p:nvGrpSpPr>
        <p:grpSpPr>
          <a:xfrm>
            <a:off x="1117601" y="5389844"/>
            <a:ext cx="3235324" cy="226120"/>
            <a:chOff x="4483925" y="4136029"/>
            <a:chExt cx="3157847" cy="263114"/>
          </a:xfrm>
        </p:grpSpPr>
        <p:sp>
          <p:nvSpPr>
            <p:cNvPr id="35" name="Rounded Rectangle 55">
              <a:extLst>
                <a:ext uri="{FF2B5EF4-FFF2-40B4-BE49-F238E27FC236}">
                  <a16:creationId xmlns:a16="http://schemas.microsoft.com/office/drawing/2014/main" id="{787E4BE6-D944-428C-A96D-0ADB7AF51251}"/>
                </a:ext>
              </a:extLst>
            </p:cNvPr>
            <p:cNvSpPr/>
            <p:nvPr/>
          </p:nvSpPr>
          <p:spPr>
            <a:xfrm>
              <a:off x="4483925" y="4136029"/>
              <a:ext cx="3157847" cy="263114"/>
            </a:xfrm>
            <a:prstGeom prst="roundRect">
              <a:avLst>
                <a:gd name="adj" fmla="val 0"/>
              </a:avLst>
            </a:prstGeom>
            <a:solidFill>
              <a:schemeClr val="bg1">
                <a:lumMod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tIns="45720" rIns="91440" bIns="45720" rtlCol="0" anchor="ctr"/>
            <a:lstStyle/>
            <a:p>
              <a:pPr algn="ctr"/>
              <a:endParaRPr lang="en-US" sz="1100">
                <a:solidFill>
                  <a:srgbClr val="FFFFFF"/>
                </a:solidFill>
                <a:latin typeface="+mj-lt"/>
                <a:ea typeface="Questrial" panose="020B0706030804020204" pitchFamily="34" charset="0"/>
                <a:cs typeface="Questrial" panose="020B0706030804020204" pitchFamily="34" charset="0"/>
              </a:endParaRPr>
            </a:p>
          </p:txBody>
        </p:sp>
        <p:sp>
          <p:nvSpPr>
            <p:cNvPr id="36" name="Rounded Rectangle 56">
              <a:extLst>
                <a:ext uri="{FF2B5EF4-FFF2-40B4-BE49-F238E27FC236}">
                  <a16:creationId xmlns:a16="http://schemas.microsoft.com/office/drawing/2014/main" id="{97F16C05-F0B0-4D37-A55E-249A5417D439}"/>
                </a:ext>
              </a:extLst>
            </p:cNvPr>
            <p:cNvSpPr/>
            <p:nvPr/>
          </p:nvSpPr>
          <p:spPr>
            <a:xfrm>
              <a:off x="4483926" y="4136029"/>
              <a:ext cx="2725503" cy="263114"/>
            </a:xfrm>
            <a:prstGeom prst="roundRect">
              <a:avLst>
                <a:gd name="adj" fmla="val 0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tIns="45720" rIns="91440" bIns="45720" rtlCol="0" anchor="ctr"/>
            <a:lstStyle/>
            <a:p>
              <a:pPr algn="r"/>
              <a:r>
                <a:rPr lang="en-US" sz="600">
                  <a:solidFill>
                    <a:srgbClr val="FFFFFF"/>
                  </a:solidFill>
                  <a:ea typeface="Questrial" panose="020B0706030804020204" pitchFamily="34" charset="0"/>
                  <a:cs typeface="Montserrat" panose="02000000000000000000" pitchFamily="2" charset="0"/>
                </a:rPr>
                <a:t>82%</a:t>
              </a:r>
            </a:p>
          </p:txBody>
        </p:sp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C8066075-12FD-4C59-B66E-3563DD1F86FF}"/>
                </a:ext>
              </a:extLst>
            </p:cNvPr>
            <p:cNvSpPr/>
            <p:nvPr/>
          </p:nvSpPr>
          <p:spPr>
            <a:xfrm>
              <a:off x="4518552" y="4156191"/>
              <a:ext cx="716870" cy="222799"/>
            </a:xfrm>
            <a:prstGeom prst="rect">
              <a:avLst/>
            </a:prstGeom>
          </p:spPr>
          <p:txBody>
            <a:bodyPr wrap="none" lIns="91440" tIns="45720" rIns="91440" bIns="45720" anchor="ctr">
              <a:spAutoFit/>
            </a:bodyPr>
            <a:lstStyle/>
            <a:p>
              <a:r>
                <a:rPr lang="en-US" sz="600">
                  <a:solidFill>
                    <a:schemeClr val="bg1"/>
                  </a:solidFill>
                </a:rPr>
                <a:t>Lorem ipsum dolor</a:t>
              </a:r>
              <a:endParaRPr lang="en-US" sz="600">
                <a:solidFill>
                  <a:schemeClr val="bg1"/>
                </a:solidFill>
                <a:latin typeface="+mj-lt"/>
                <a:ea typeface="Questrial" panose="020B0706030804020204" pitchFamily="34" charset="0"/>
                <a:cs typeface="Montserrat" panose="02000000000000000000" pitchFamily="2" charset="0"/>
              </a:endParaRPr>
            </a:p>
          </p:txBody>
        </p: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E38B163B-5EE0-4241-A95D-7A183941A525}"/>
              </a:ext>
            </a:extLst>
          </p:cNvPr>
          <p:cNvGrpSpPr/>
          <p:nvPr/>
        </p:nvGrpSpPr>
        <p:grpSpPr>
          <a:xfrm>
            <a:off x="1117601" y="4805363"/>
            <a:ext cx="3235324" cy="226120"/>
            <a:chOff x="4483925" y="4136029"/>
            <a:chExt cx="3157847" cy="263114"/>
          </a:xfrm>
        </p:grpSpPr>
        <p:sp>
          <p:nvSpPr>
            <p:cNvPr id="39" name="Rounded Rectangle 55">
              <a:extLst>
                <a:ext uri="{FF2B5EF4-FFF2-40B4-BE49-F238E27FC236}">
                  <a16:creationId xmlns:a16="http://schemas.microsoft.com/office/drawing/2014/main" id="{7000C2B6-8084-42E7-8EC6-02F6FB550441}"/>
                </a:ext>
              </a:extLst>
            </p:cNvPr>
            <p:cNvSpPr/>
            <p:nvPr/>
          </p:nvSpPr>
          <p:spPr>
            <a:xfrm>
              <a:off x="4483925" y="4136029"/>
              <a:ext cx="3157847" cy="263114"/>
            </a:xfrm>
            <a:prstGeom prst="roundRect">
              <a:avLst>
                <a:gd name="adj" fmla="val 0"/>
              </a:avLst>
            </a:prstGeom>
            <a:solidFill>
              <a:schemeClr val="bg1">
                <a:lumMod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tIns="45720" rIns="91440" bIns="45720" rtlCol="0" anchor="ctr"/>
            <a:lstStyle/>
            <a:p>
              <a:pPr algn="ctr"/>
              <a:endParaRPr lang="en-US" sz="1100">
                <a:solidFill>
                  <a:srgbClr val="FFFFFF"/>
                </a:solidFill>
                <a:latin typeface="+mj-lt"/>
                <a:ea typeface="Questrial" panose="020B0706030804020204" pitchFamily="34" charset="0"/>
                <a:cs typeface="Questrial" panose="020B0706030804020204" pitchFamily="34" charset="0"/>
              </a:endParaRPr>
            </a:p>
          </p:txBody>
        </p:sp>
        <p:sp>
          <p:nvSpPr>
            <p:cNvPr id="40" name="Rounded Rectangle 56">
              <a:extLst>
                <a:ext uri="{FF2B5EF4-FFF2-40B4-BE49-F238E27FC236}">
                  <a16:creationId xmlns:a16="http://schemas.microsoft.com/office/drawing/2014/main" id="{6472CD2A-9B74-4D3B-8EB6-D8D283D7AE3F}"/>
                </a:ext>
              </a:extLst>
            </p:cNvPr>
            <p:cNvSpPr/>
            <p:nvPr/>
          </p:nvSpPr>
          <p:spPr>
            <a:xfrm>
              <a:off x="4483926" y="4136029"/>
              <a:ext cx="2327323" cy="263114"/>
            </a:xfrm>
            <a:prstGeom prst="roundRect">
              <a:avLst>
                <a:gd name="adj" fmla="val 0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tIns="45720" rIns="91440" bIns="45720" rtlCol="0" anchor="ctr"/>
            <a:lstStyle/>
            <a:p>
              <a:pPr algn="r"/>
              <a:r>
                <a:rPr lang="en-US" sz="600">
                  <a:solidFill>
                    <a:srgbClr val="FFFFFF"/>
                  </a:solidFill>
                  <a:ea typeface="Questrial" panose="020B0706030804020204" pitchFamily="34" charset="0"/>
                  <a:cs typeface="Montserrat" panose="02000000000000000000" pitchFamily="2" charset="0"/>
                </a:rPr>
                <a:t>76%</a:t>
              </a:r>
            </a:p>
          </p:txBody>
        </p:sp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ECEDD945-302F-4882-8E1A-7F83DAB17DF3}"/>
                </a:ext>
              </a:extLst>
            </p:cNvPr>
            <p:cNvSpPr/>
            <p:nvPr/>
          </p:nvSpPr>
          <p:spPr>
            <a:xfrm>
              <a:off x="4518552" y="4156191"/>
              <a:ext cx="716870" cy="222799"/>
            </a:xfrm>
            <a:prstGeom prst="rect">
              <a:avLst/>
            </a:prstGeom>
          </p:spPr>
          <p:txBody>
            <a:bodyPr wrap="none" lIns="91440" tIns="45720" rIns="91440" bIns="45720" anchor="ctr">
              <a:spAutoFit/>
            </a:bodyPr>
            <a:lstStyle/>
            <a:p>
              <a:r>
                <a:rPr lang="en-US" sz="600">
                  <a:solidFill>
                    <a:schemeClr val="bg1"/>
                  </a:solidFill>
                </a:rPr>
                <a:t>Lorem ipsum dolor</a:t>
              </a:r>
              <a:endParaRPr lang="en-US" sz="600">
                <a:solidFill>
                  <a:schemeClr val="bg1"/>
                </a:solidFill>
                <a:latin typeface="+mj-lt"/>
                <a:ea typeface="Questrial" panose="020B0706030804020204" pitchFamily="34" charset="0"/>
                <a:cs typeface="Montserrat" panose="02000000000000000000" pitchFamily="2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3701734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AAD61A17-D512-41E7-A4B1-879648F3DB1E}"/>
              </a:ext>
            </a:extLst>
          </p:cNvPr>
          <p:cNvSpPr/>
          <p:nvPr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D286C283-697A-487E-B2A3-C8758CA0901E}"/>
              </a:ext>
            </a:extLst>
          </p:cNvPr>
          <p:cNvGrpSpPr/>
          <p:nvPr/>
        </p:nvGrpSpPr>
        <p:grpSpPr>
          <a:xfrm>
            <a:off x="509823" y="6244489"/>
            <a:ext cx="11214647" cy="226563"/>
            <a:chOff x="509823" y="6244489"/>
            <a:chExt cx="11214647" cy="226563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8BA8AE0E-C5D5-426C-ADAE-C78B30C42089}"/>
                </a:ext>
              </a:extLst>
            </p:cNvPr>
            <p:cNvSpPr/>
            <p:nvPr/>
          </p:nvSpPr>
          <p:spPr>
            <a:xfrm>
              <a:off x="509823" y="6255608"/>
              <a:ext cx="538930" cy="21544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800">
                  <a:solidFill>
                    <a:schemeClr val="bg1"/>
                  </a:solidFill>
                </a:rPr>
                <a:t>Arhcma</a:t>
              </a:r>
              <a:endParaRPr lang="id-ID" sz="800">
                <a:solidFill>
                  <a:schemeClr val="bg1"/>
                </a:solidFill>
              </a:endParaRP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A5B70817-61A5-4F33-BA86-6E2E16D64405}"/>
                </a:ext>
              </a:extLst>
            </p:cNvPr>
            <p:cNvSpPr txBox="1"/>
            <p:nvPr/>
          </p:nvSpPr>
          <p:spPr>
            <a:xfrm>
              <a:off x="11427666" y="6244489"/>
              <a:ext cx="296804" cy="215407"/>
            </a:xfrm>
            <a:prstGeom prst="rect">
              <a:avLst/>
            </a:prstGeom>
            <a:noFill/>
          </p:spPr>
          <p:txBody>
            <a:bodyPr wrap="none" lIns="91404" tIns="45702" rIns="91404" bIns="45702" rtlCol="0">
              <a:spAutoFit/>
            </a:bodyPr>
            <a:lstStyle/>
            <a:p>
              <a:pPr algn="ctr"/>
              <a:fld id="{260E2A6B-A809-4840-BF14-8648BC0BDF87}" type="slidenum">
                <a:rPr lang="id-ID" sz="800" b="1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lt"/>
                  <a:cs typeface="Raleway Light"/>
                </a:rPr>
                <a:pPr algn="ctr"/>
                <a:t>17</a:t>
              </a:fld>
              <a:r>
                <a:rPr lang="en-US" sz="800" b="1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lt"/>
                  <a:cs typeface="Raleway Light"/>
                </a:rPr>
                <a:t>.</a:t>
              </a:r>
              <a:endParaRPr lang="id-ID" sz="1000" b="1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cs typeface="Raleway Light"/>
              </a:endParaRPr>
            </a:p>
          </p:txBody>
        </p:sp>
      </p:grpSp>
      <p:sp>
        <p:nvSpPr>
          <p:cNvPr id="9" name="Right Triangle 8">
            <a:extLst>
              <a:ext uri="{FF2B5EF4-FFF2-40B4-BE49-F238E27FC236}">
                <a16:creationId xmlns:a16="http://schemas.microsoft.com/office/drawing/2014/main" id="{700B809D-BB66-47EE-A17C-70BCAB40AF13}"/>
              </a:ext>
            </a:extLst>
          </p:cNvPr>
          <p:cNvSpPr/>
          <p:nvPr/>
        </p:nvSpPr>
        <p:spPr>
          <a:xfrm rot="5400000">
            <a:off x="612240" y="689101"/>
            <a:ext cx="311024" cy="311024"/>
          </a:xfrm>
          <a:prstGeom prst="rt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3C7625D-7AFB-4692-8EB8-59B914245505}"/>
              </a:ext>
            </a:extLst>
          </p:cNvPr>
          <p:cNvSpPr txBox="1"/>
          <p:nvPr/>
        </p:nvSpPr>
        <p:spPr>
          <a:xfrm>
            <a:off x="1081365" y="1291640"/>
            <a:ext cx="4100238" cy="21076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</a:pPr>
            <a:r>
              <a:rPr lang="en-US" sz="8000">
                <a:solidFill>
                  <a:schemeClr val="bg1"/>
                </a:solidFill>
                <a:latin typeface="+mj-lt"/>
              </a:rPr>
              <a:t>Section Break</a:t>
            </a:r>
            <a:endParaRPr lang="id-ID" sz="8000" i="0">
              <a:solidFill>
                <a:schemeClr val="bg1"/>
              </a:solidFill>
              <a:effectLst/>
              <a:latin typeface="+mj-lt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8D3521A-83F9-47FE-9408-043D2DED89D0}"/>
              </a:ext>
            </a:extLst>
          </p:cNvPr>
          <p:cNvSpPr txBox="1"/>
          <p:nvPr/>
        </p:nvSpPr>
        <p:spPr>
          <a:xfrm>
            <a:off x="1123532" y="3749602"/>
            <a:ext cx="4092575" cy="12722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lorem ipsum dolor sit</a:t>
            </a:r>
            <a:r>
              <a:rPr lang="en-US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asa</a:t>
            </a:r>
            <a:r>
              <a: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amet consec</a:t>
            </a:r>
            <a:r>
              <a:rPr lang="en-US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asa nusailesa anuise </a:t>
            </a:r>
            <a:r>
              <a: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tetur</a:t>
            </a:r>
            <a:r>
              <a:rPr lang="en-US" sz="105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</a:t>
            </a:r>
            <a:r>
              <a: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adipiscinge</a:t>
            </a:r>
            <a:r>
              <a:rPr lang="en-US" sz="105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</a:t>
            </a:r>
            <a:r>
              <a: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nib</a:t>
            </a:r>
            <a:r>
              <a:rPr lang="en-US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u</a:t>
            </a:r>
            <a:r>
              <a: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h</a:t>
            </a:r>
            <a:r>
              <a:rPr lang="en-US" sz="105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ase</a:t>
            </a:r>
            <a:r>
              <a: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eget justo sed</a:t>
            </a:r>
            <a:r>
              <a:rPr lang="en-US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esa</a:t>
            </a:r>
            <a:r>
              <a: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gravida est</a:t>
            </a:r>
            <a:r>
              <a:rPr lang="en-US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</a:t>
            </a:r>
            <a:r>
              <a: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sed</a:t>
            </a:r>
            <a:r>
              <a:rPr lang="en-US" sz="105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</a:t>
            </a:r>
            <a:r>
              <a: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tincidunt justo sed</a:t>
            </a:r>
            <a:r>
              <a:rPr lang="en-US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asa anis</a:t>
            </a:r>
            <a:r>
              <a: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gravida est</a:t>
            </a:r>
            <a:r>
              <a:rPr lang="en-US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rdas</a:t>
            </a:r>
            <a:r>
              <a: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onsectetur</a:t>
            </a:r>
            <a:r>
              <a:rPr lang="en-US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 </a:t>
            </a:r>
            <a:r>
              <a: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velas aliqueta nisa n adipiscinge</a:t>
            </a:r>
            <a:r>
              <a:rPr lang="en-US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</a:t>
            </a:r>
            <a:r>
              <a: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nib</a:t>
            </a:r>
            <a:r>
              <a:rPr lang="en-US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u</a:t>
            </a:r>
            <a:r>
              <a: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h</a:t>
            </a:r>
            <a:r>
              <a:rPr lang="en-US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ase</a:t>
            </a:r>
            <a:r>
              <a: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eget justo sed</a:t>
            </a:r>
            <a:r>
              <a:rPr lang="en-US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esa</a:t>
            </a:r>
            <a:r>
              <a: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gravida est</a:t>
            </a:r>
            <a:r>
              <a:rPr lang="en-US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</a:t>
            </a:r>
            <a:r>
              <a: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sed</a:t>
            </a:r>
            <a:r>
              <a:rPr lang="en-US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</a:t>
            </a:r>
            <a:r>
              <a: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tincidunt tincidunt velas aliqueta</a:t>
            </a:r>
            <a:r>
              <a:rPr lang="en-US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</a:t>
            </a:r>
            <a:r>
              <a: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elit</a:t>
            </a:r>
            <a:r>
              <a:rPr lang="en-US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</a:t>
            </a:r>
            <a:endParaRPr lang="id-ID" sz="1050">
              <a:solidFill>
                <a:schemeClr val="bg1"/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B2252994-404F-4BEB-85C9-3A79A9E71BC6}"/>
              </a:ext>
            </a:extLst>
          </p:cNvPr>
          <p:cNvSpPr/>
          <p:nvPr/>
        </p:nvSpPr>
        <p:spPr>
          <a:xfrm flipH="1">
            <a:off x="7010396" y="5244860"/>
            <a:ext cx="934531" cy="57923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47B35DA-0DAA-4A38-9CEE-3D8FC7A62BBC}"/>
              </a:ext>
            </a:extLst>
          </p:cNvPr>
          <p:cNvSpPr txBox="1"/>
          <p:nvPr/>
        </p:nvSpPr>
        <p:spPr>
          <a:xfrm>
            <a:off x="7076658" y="5373564"/>
            <a:ext cx="763906" cy="302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//2021</a:t>
            </a:r>
            <a:endParaRPr lang="id-ID" sz="1050">
              <a:solidFill>
                <a:schemeClr val="bg1"/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0130184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>
            <a:extLst>
              <a:ext uri="{FF2B5EF4-FFF2-40B4-BE49-F238E27FC236}">
                <a16:creationId xmlns:a16="http://schemas.microsoft.com/office/drawing/2014/main" id="{78D7E539-AA42-41DD-A05A-772146E0464B}"/>
              </a:ext>
            </a:extLst>
          </p:cNvPr>
          <p:cNvGrpSpPr/>
          <p:nvPr/>
        </p:nvGrpSpPr>
        <p:grpSpPr>
          <a:xfrm>
            <a:off x="509823" y="6244489"/>
            <a:ext cx="11214647" cy="226563"/>
            <a:chOff x="509823" y="6244489"/>
            <a:chExt cx="11214647" cy="226563"/>
          </a:xfrm>
        </p:grpSpPr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A714A822-17A8-4AD5-84F1-D5D9C5DC5CC3}"/>
                </a:ext>
              </a:extLst>
            </p:cNvPr>
            <p:cNvSpPr/>
            <p:nvPr/>
          </p:nvSpPr>
          <p:spPr>
            <a:xfrm>
              <a:off x="509823" y="6255608"/>
              <a:ext cx="538930" cy="21544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80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Arhcma</a:t>
              </a:r>
              <a:endParaRPr lang="id-ID" sz="80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7390A0C4-02DA-43FB-BEB6-BF4EAB422226}"/>
                </a:ext>
              </a:extLst>
            </p:cNvPr>
            <p:cNvSpPr txBox="1"/>
            <p:nvPr/>
          </p:nvSpPr>
          <p:spPr>
            <a:xfrm>
              <a:off x="11427666" y="6244489"/>
              <a:ext cx="296804" cy="215407"/>
            </a:xfrm>
            <a:prstGeom prst="rect">
              <a:avLst/>
            </a:prstGeom>
            <a:noFill/>
          </p:spPr>
          <p:txBody>
            <a:bodyPr wrap="none" lIns="91404" tIns="45702" rIns="91404" bIns="45702" rtlCol="0">
              <a:spAutoFit/>
            </a:bodyPr>
            <a:lstStyle/>
            <a:p>
              <a:pPr algn="ctr"/>
              <a:fld id="{260E2A6B-A809-4840-BF14-8648BC0BDF87}" type="slidenum">
                <a:rPr lang="id-ID" sz="800" b="1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lt"/>
                  <a:cs typeface="Raleway Light"/>
                </a:rPr>
                <a:pPr algn="ctr"/>
                <a:t>18</a:t>
              </a:fld>
              <a:r>
                <a:rPr lang="en-US" sz="800" b="1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lt"/>
                  <a:cs typeface="Raleway Light"/>
                </a:rPr>
                <a:t>.</a:t>
              </a:r>
              <a:endParaRPr lang="id-ID" sz="1000" b="1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cs typeface="Raleway Light"/>
              </a:endParaRPr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EB9D4568-52C0-4395-83A7-3B7264F345C1}"/>
              </a:ext>
            </a:extLst>
          </p:cNvPr>
          <p:cNvGrpSpPr/>
          <p:nvPr/>
        </p:nvGrpSpPr>
        <p:grpSpPr>
          <a:xfrm>
            <a:off x="2394849" y="581904"/>
            <a:ext cx="7402294" cy="1242434"/>
            <a:chOff x="2386291" y="778956"/>
            <a:chExt cx="11274782" cy="1242434"/>
          </a:xfrm>
        </p:grpSpPr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7D8A907E-04EC-4D6C-B031-0066E01E9283}"/>
                </a:ext>
              </a:extLst>
            </p:cNvPr>
            <p:cNvSpPr txBox="1"/>
            <p:nvPr/>
          </p:nvSpPr>
          <p:spPr>
            <a:xfrm>
              <a:off x="2386291" y="1362299"/>
              <a:ext cx="11274782" cy="65909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lnSpc>
                  <a:spcPct val="80000"/>
                </a:lnSpc>
              </a:pPr>
              <a:r>
                <a:rPr lang="en-US" sz="4400" i="0">
                  <a:effectLst/>
                  <a:latin typeface="+mj-lt"/>
                </a:rPr>
                <a:t>Meet Our Great Team</a:t>
              </a:r>
              <a:endParaRPr lang="id-ID" sz="4400">
                <a:latin typeface="+mj-lt"/>
              </a:endParaRP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501DA4CD-8398-4FF5-A26B-F1D4DABD7432}"/>
                </a:ext>
              </a:extLst>
            </p:cNvPr>
            <p:cNvSpPr txBox="1"/>
            <p:nvPr/>
          </p:nvSpPr>
          <p:spPr>
            <a:xfrm>
              <a:off x="5279950" y="778956"/>
              <a:ext cx="5487465" cy="302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1050" spc="30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//About Our Team//</a:t>
              </a:r>
              <a:endParaRPr lang="id-ID" sz="1050" spc="30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sp>
        <p:nvSpPr>
          <p:cNvPr id="22" name="Right Triangle 21">
            <a:extLst>
              <a:ext uri="{FF2B5EF4-FFF2-40B4-BE49-F238E27FC236}">
                <a16:creationId xmlns:a16="http://schemas.microsoft.com/office/drawing/2014/main" id="{813BE2E5-7281-4C10-8A84-4DA2DC365296}"/>
              </a:ext>
            </a:extLst>
          </p:cNvPr>
          <p:cNvSpPr/>
          <p:nvPr/>
        </p:nvSpPr>
        <p:spPr>
          <a:xfrm rot="5400000">
            <a:off x="612240" y="631045"/>
            <a:ext cx="311024" cy="311024"/>
          </a:xfrm>
          <a:prstGeom prst="rt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D3C97960-418B-48A5-ACF8-3F3EC2EE54F7}"/>
              </a:ext>
            </a:extLst>
          </p:cNvPr>
          <p:cNvSpPr txBox="1"/>
          <p:nvPr/>
        </p:nvSpPr>
        <p:spPr>
          <a:xfrm>
            <a:off x="7050672" y="2896696"/>
            <a:ext cx="4092575" cy="15146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lorem ipsum dolor sit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asa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amet consec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asa nusailesa anuise 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tetur</a:t>
            </a:r>
            <a:r>
              <a:rPr lang="en-US" sz="1050" err="1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adipiscinge</a:t>
            </a:r>
            <a:r>
              <a:rPr lang="en-US" sz="1050" err="1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nib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u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h</a:t>
            </a:r>
            <a:r>
              <a:rPr lang="en-US" sz="1050" err="1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ase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eget justo sed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esa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gravida est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sed</a:t>
            </a:r>
            <a:r>
              <a:rPr lang="en-US" sz="1050" err="1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tincidunt justo sed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asa anis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gravida est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rdas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onsectetur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 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velas aliqueta nisa adipiscinge elit sed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cursus mi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sani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ut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asisau nasates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ases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sapien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 adipiscinge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nib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u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h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ase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eget justo sed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esa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gravida est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sed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tincidunt tincidunt velas aliqueta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elit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</a:t>
            </a:r>
            <a:endParaRPr lang="id-ID" sz="1050">
              <a:solidFill>
                <a:schemeClr val="tx1">
                  <a:lumMod val="75000"/>
                  <a:lumOff val="25000"/>
                </a:schemeClr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F6862F59-2868-43C5-A21C-12B3918BF2B1}"/>
              </a:ext>
            </a:extLst>
          </p:cNvPr>
          <p:cNvGrpSpPr/>
          <p:nvPr/>
        </p:nvGrpSpPr>
        <p:grpSpPr>
          <a:xfrm>
            <a:off x="7138988" y="5540111"/>
            <a:ext cx="3922712" cy="226120"/>
            <a:chOff x="4483925" y="4136029"/>
            <a:chExt cx="3157847" cy="263114"/>
          </a:xfrm>
        </p:grpSpPr>
        <p:sp>
          <p:nvSpPr>
            <p:cNvPr id="25" name="Rounded Rectangle 55">
              <a:extLst>
                <a:ext uri="{FF2B5EF4-FFF2-40B4-BE49-F238E27FC236}">
                  <a16:creationId xmlns:a16="http://schemas.microsoft.com/office/drawing/2014/main" id="{FD7790A5-5DCE-4204-A5E7-63DA84DBF3C2}"/>
                </a:ext>
              </a:extLst>
            </p:cNvPr>
            <p:cNvSpPr/>
            <p:nvPr/>
          </p:nvSpPr>
          <p:spPr>
            <a:xfrm>
              <a:off x="4483925" y="4136029"/>
              <a:ext cx="3157847" cy="263114"/>
            </a:xfrm>
            <a:prstGeom prst="roundRect">
              <a:avLst>
                <a:gd name="adj" fmla="val 0"/>
              </a:avLst>
            </a:prstGeom>
            <a:solidFill>
              <a:schemeClr val="bg1">
                <a:lumMod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tIns="45720" rIns="91440" bIns="45720" rtlCol="0" anchor="ctr"/>
            <a:lstStyle/>
            <a:p>
              <a:pPr algn="ctr"/>
              <a:endParaRPr lang="en-US" sz="1100">
                <a:solidFill>
                  <a:srgbClr val="FFFFFF"/>
                </a:solidFill>
                <a:latin typeface="+mj-lt"/>
                <a:ea typeface="Questrial" panose="020B0706030804020204" pitchFamily="34" charset="0"/>
                <a:cs typeface="Questrial" panose="020B0706030804020204" pitchFamily="34" charset="0"/>
              </a:endParaRPr>
            </a:p>
          </p:txBody>
        </p:sp>
        <p:sp>
          <p:nvSpPr>
            <p:cNvPr id="26" name="Rounded Rectangle 56">
              <a:extLst>
                <a:ext uri="{FF2B5EF4-FFF2-40B4-BE49-F238E27FC236}">
                  <a16:creationId xmlns:a16="http://schemas.microsoft.com/office/drawing/2014/main" id="{CADB72EC-5627-4EB1-BE02-46A15CBD6ADE}"/>
                </a:ext>
              </a:extLst>
            </p:cNvPr>
            <p:cNvSpPr/>
            <p:nvPr/>
          </p:nvSpPr>
          <p:spPr>
            <a:xfrm>
              <a:off x="4483926" y="4136029"/>
              <a:ext cx="2176370" cy="263114"/>
            </a:xfrm>
            <a:prstGeom prst="roundRect">
              <a:avLst>
                <a:gd name="adj" fmla="val 0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tIns="45720" rIns="91440" bIns="45720" rtlCol="0" anchor="ctr"/>
            <a:lstStyle/>
            <a:p>
              <a:pPr algn="r"/>
              <a:r>
                <a:rPr lang="en-US" sz="600">
                  <a:solidFill>
                    <a:srgbClr val="FFFFFF"/>
                  </a:solidFill>
                  <a:ea typeface="Questrial" panose="020B0706030804020204" pitchFamily="34" charset="0"/>
                  <a:cs typeface="Montserrat" panose="02000000000000000000" pitchFamily="2" charset="0"/>
                </a:rPr>
                <a:t>72%</a:t>
              </a:r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15B57235-E99E-426D-B4E4-183C900E9170}"/>
                </a:ext>
              </a:extLst>
            </p:cNvPr>
            <p:cNvSpPr/>
            <p:nvPr/>
          </p:nvSpPr>
          <p:spPr>
            <a:xfrm>
              <a:off x="4518552" y="4156191"/>
              <a:ext cx="716870" cy="222799"/>
            </a:xfrm>
            <a:prstGeom prst="rect">
              <a:avLst/>
            </a:prstGeom>
          </p:spPr>
          <p:txBody>
            <a:bodyPr wrap="none" lIns="91440" tIns="45720" rIns="91440" bIns="45720" anchor="ctr">
              <a:spAutoFit/>
            </a:bodyPr>
            <a:lstStyle/>
            <a:p>
              <a:r>
                <a:rPr lang="en-US" sz="600">
                  <a:solidFill>
                    <a:schemeClr val="bg1"/>
                  </a:solidFill>
                </a:rPr>
                <a:t>Lorem ipsum dolor</a:t>
              </a:r>
              <a:endParaRPr lang="en-US" sz="600">
                <a:solidFill>
                  <a:schemeClr val="bg1"/>
                </a:solidFill>
                <a:latin typeface="+mj-lt"/>
                <a:ea typeface="Questrial" panose="020B0706030804020204" pitchFamily="34" charset="0"/>
                <a:cs typeface="Montserrat" panose="02000000000000000000" pitchFamily="2" charset="0"/>
              </a:endParaRPr>
            </a:p>
          </p:txBody>
        </p:sp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DD054D99-92C7-44D9-898D-ED2F4D8C57A5}"/>
              </a:ext>
            </a:extLst>
          </p:cNvPr>
          <p:cNvGrpSpPr/>
          <p:nvPr/>
        </p:nvGrpSpPr>
        <p:grpSpPr>
          <a:xfrm>
            <a:off x="7138988" y="4927055"/>
            <a:ext cx="3922712" cy="226120"/>
            <a:chOff x="4483925" y="4136029"/>
            <a:chExt cx="3157847" cy="263114"/>
          </a:xfrm>
        </p:grpSpPr>
        <p:sp>
          <p:nvSpPr>
            <p:cNvPr id="29" name="Rounded Rectangle 55">
              <a:extLst>
                <a:ext uri="{FF2B5EF4-FFF2-40B4-BE49-F238E27FC236}">
                  <a16:creationId xmlns:a16="http://schemas.microsoft.com/office/drawing/2014/main" id="{223A46A3-1473-4ED1-AAE2-774CA5E4E678}"/>
                </a:ext>
              </a:extLst>
            </p:cNvPr>
            <p:cNvSpPr/>
            <p:nvPr/>
          </p:nvSpPr>
          <p:spPr>
            <a:xfrm>
              <a:off x="4483925" y="4136029"/>
              <a:ext cx="3157847" cy="263114"/>
            </a:xfrm>
            <a:prstGeom prst="roundRect">
              <a:avLst>
                <a:gd name="adj" fmla="val 0"/>
              </a:avLst>
            </a:prstGeom>
            <a:solidFill>
              <a:schemeClr val="bg1">
                <a:lumMod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tIns="45720" rIns="91440" bIns="45720" rtlCol="0" anchor="ctr"/>
            <a:lstStyle/>
            <a:p>
              <a:pPr algn="ctr"/>
              <a:endParaRPr lang="en-US" sz="1100">
                <a:solidFill>
                  <a:srgbClr val="FFFFFF"/>
                </a:solidFill>
                <a:latin typeface="+mj-lt"/>
                <a:ea typeface="Questrial" panose="020B0706030804020204" pitchFamily="34" charset="0"/>
                <a:cs typeface="Questrial" panose="020B0706030804020204" pitchFamily="34" charset="0"/>
              </a:endParaRPr>
            </a:p>
          </p:txBody>
        </p:sp>
        <p:sp>
          <p:nvSpPr>
            <p:cNvPr id="30" name="Rounded Rectangle 56">
              <a:extLst>
                <a:ext uri="{FF2B5EF4-FFF2-40B4-BE49-F238E27FC236}">
                  <a16:creationId xmlns:a16="http://schemas.microsoft.com/office/drawing/2014/main" id="{A265EA99-8E5C-4015-8E68-B289E53F50A6}"/>
                </a:ext>
              </a:extLst>
            </p:cNvPr>
            <p:cNvSpPr/>
            <p:nvPr/>
          </p:nvSpPr>
          <p:spPr>
            <a:xfrm>
              <a:off x="4483925" y="4136029"/>
              <a:ext cx="2677332" cy="263114"/>
            </a:xfrm>
            <a:prstGeom prst="roundRect">
              <a:avLst>
                <a:gd name="adj" fmla="val 0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tIns="45720" rIns="91440" bIns="45720" rtlCol="0" anchor="ctr"/>
            <a:lstStyle/>
            <a:p>
              <a:pPr algn="r"/>
              <a:r>
                <a:rPr lang="en-US" sz="600">
                  <a:solidFill>
                    <a:srgbClr val="FFFFFF"/>
                  </a:solidFill>
                  <a:ea typeface="Questrial" panose="020B0706030804020204" pitchFamily="34" charset="0"/>
                  <a:cs typeface="Montserrat" panose="02000000000000000000" pitchFamily="2" charset="0"/>
                </a:rPr>
                <a:t>86%</a:t>
              </a:r>
            </a:p>
          </p:txBody>
        </p: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80294479-1C8C-437D-9FA6-D1605C012B8D}"/>
                </a:ext>
              </a:extLst>
            </p:cNvPr>
            <p:cNvSpPr/>
            <p:nvPr/>
          </p:nvSpPr>
          <p:spPr>
            <a:xfrm>
              <a:off x="4518552" y="4156191"/>
              <a:ext cx="716870" cy="222799"/>
            </a:xfrm>
            <a:prstGeom prst="rect">
              <a:avLst/>
            </a:prstGeom>
          </p:spPr>
          <p:txBody>
            <a:bodyPr wrap="none" lIns="91440" tIns="45720" rIns="91440" bIns="45720" anchor="ctr">
              <a:spAutoFit/>
            </a:bodyPr>
            <a:lstStyle/>
            <a:p>
              <a:r>
                <a:rPr lang="en-US" sz="600">
                  <a:solidFill>
                    <a:schemeClr val="bg1"/>
                  </a:solidFill>
                </a:rPr>
                <a:t>Lorem ipsum dolor</a:t>
              </a:r>
              <a:endParaRPr lang="en-US" sz="600">
                <a:solidFill>
                  <a:schemeClr val="bg1"/>
                </a:solidFill>
                <a:latin typeface="+mj-lt"/>
                <a:ea typeface="Questrial" panose="020B0706030804020204" pitchFamily="34" charset="0"/>
                <a:cs typeface="Montserrat" panose="02000000000000000000" pitchFamily="2" charset="0"/>
              </a:endParaRPr>
            </a:p>
          </p:txBody>
        </p: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35AD7E94-B8FB-45E2-ABD9-74F727398041}"/>
              </a:ext>
            </a:extLst>
          </p:cNvPr>
          <p:cNvGrpSpPr/>
          <p:nvPr/>
        </p:nvGrpSpPr>
        <p:grpSpPr>
          <a:xfrm>
            <a:off x="1048753" y="5410568"/>
            <a:ext cx="2447862" cy="423744"/>
            <a:chOff x="5060156" y="116681"/>
            <a:chExt cx="2071688" cy="423744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14499FB3-AD45-4626-BA24-ACF1E942CCE1}"/>
                </a:ext>
              </a:extLst>
            </p:cNvPr>
            <p:cNvSpPr/>
            <p:nvPr/>
          </p:nvSpPr>
          <p:spPr>
            <a:xfrm>
              <a:off x="5060156" y="116681"/>
              <a:ext cx="2071688" cy="423744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EBF17118-1C55-473D-A044-C2DE50B0510C}"/>
                </a:ext>
              </a:extLst>
            </p:cNvPr>
            <p:cNvSpPr txBox="1"/>
            <p:nvPr/>
          </p:nvSpPr>
          <p:spPr>
            <a:xfrm>
              <a:off x="5331619" y="220485"/>
              <a:ext cx="1528762" cy="24006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lnSpc>
                  <a:spcPct val="80000"/>
                </a:lnSpc>
              </a:pPr>
              <a:r>
                <a:rPr lang="en-US" sz="1200">
                  <a:solidFill>
                    <a:schemeClr val="bg1"/>
                  </a:solidFill>
                </a:rPr>
                <a:t>Keelan Reader</a:t>
              </a:r>
            </a:p>
          </p:txBody>
        </p: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379A422F-64DB-4786-AF37-6CDE23566FA6}"/>
              </a:ext>
            </a:extLst>
          </p:cNvPr>
          <p:cNvGrpSpPr/>
          <p:nvPr/>
        </p:nvGrpSpPr>
        <p:grpSpPr>
          <a:xfrm>
            <a:off x="3648137" y="5410568"/>
            <a:ext cx="2447862" cy="423744"/>
            <a:chOff x="5060156" y="116681"/>
            <a:chExt cx="2071688" cy="423744"/>
          </a:xfrm>
        </p:grpSpPr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105C467F-055F-4DA8-8089-0092F32610E7}"/>
                </a:ext>
              </a:extLst>
            </p:cNvPr>
            <p:cNvSpPr/>
            <p:nvPr/>
          </p:nvSpPr>
          <p:spPr>
            <a:xfrm>
              <a:off x="5060156" y="116681"/>
              <a:ext cx="2071688" cy="42374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B14E3ED3-8647-42A3-9E21-9E737A78CC67}"/>
                </a:ext>
              </a:extLst>
            </p:cNvPr>
            <p:cNvSpPr txBox="1"/>
            <p:nvPr/>
          </p:nvSpPr>
          <p:spPr>
            <a:xfrm>
              <a:off x="5331619" y="220485"/>
              <a:ext cx="1528762" cy="24006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lnSpc>
                  <a:spcPct val="80000"/>
                </a:lnSpc>
              </a:pPr>
              <a:r>
                <a:rPr lang="en-US" sz="1200">
                  <a:solidFill>
                    <a:schemeClr val="bg1"/>
                  </a:solidFill>
                </a:rPr>
                <a:t>Kaden Preece</a:t>
              </a:r>
            </a:p>
          </p:txBody>
        </p:sp>
      </p:grpSp>
      <p:sp>
        <p:nvSpPr>
          <p:cNvPr id="38" name="TextBox 37">
            <a:extLst>
              <a:ext uri="{FF2B5EF4-FFF2-40B4-BE49-F238E27FC236}">
                <a16:creationId xmlns:a16="http://schemas.microsoft.com/office/drawing/2014/main" id="{F80F7B24-2056-4B69-9AE7-81DB4327F513}"/>
              </a:ext>
            </a:extLst>
          </p:cNvPr>
          <p:cNvSpPr txBox="1"/>
          <p:nvPr/>
        </p:nvSpPr>
        <p:spPr>
          <a:xfrm>
            <a:off x="7050672" y="2437284"/>
            <a:ext cx="4092575" cy="24006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</a:pPr>
            <a:r>
              <a:rPr lang="en-US" sz="1200" i="0">
                <a:effectLst/>
              </a:rPr>
              <a:t>Description</a:t>
            </a:r>
            <a:endParaRPr lang="id-ID" sz="1200"/>
          </a:p>
        </p:txBody>
      </p:sp>
    </p:spTree>
    <p:extLst>
      <p:ext uri="{BB962C8B-B14F-4D97-AF65-F5344CB8AC3E}">
        <p14:creationId xmlns:p14="http://schemas.microsoft.com/office/powerpoint/2010/main" val="12299057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Group 24">
            <a:extLst>
              <a:ext uri="{FF2B5EF4-FFF2-40B4-BE49-F238E27FC236}">
                <a16:creationId xmlns:a16="http://schemas.microsoft.com/office/drawing/2014/main" id="{F9412619-BF6B-4A4A-8CB3-19AB64F8985C}"/>
              </a:ext>
            </a:extLst>
          </p:cNvPr>
          <p:cNvGrpSpPr/>
          <p:nvPr/>
        </p:nvGrpSpPr>
        <p:grpSpPr>
          <a:xfrm>
            <a:off x="509823" y="6244489"/>
            <a:ext cx="11214647" cy="226563"/>
            <a:chOff x="509823" y="6244489"/>
            <a:chExt cx="11214647" cy="226563"/>
          </a:xfrm>
        </p:grpSpPr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17C2415E-4927-4D85-A710-D41C2F418703}"/>
                </a:ext>
              </a:extLst>
            </p:cNvPr>
            <p:cNvSpPr/>
            <p:nvPr/>
          </p:nvSpPr>
          <p:spPr>
            <a:xfrm>
              <a:off x="509823" y="6255608"/>
              <a:ext cx="538930" cy="21544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80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Arhcma</a:t>
              </a:r>
              <a:endParaRPr lang="id-ID" sz="80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5944BE72-0EA9-4904-8303-2B411E87E30C}"/>
                </a:ext>
              </a:extLst>
            </p:cNvPr>
            <p:cNvSpPr txBox="1"/>
            <p:nvPr/>
          </p:nvSpPr>
          <p:spPr>
            <a:xfrm>
              <a:off x="11427666" y="6244489"/>
              <a:ext cx="296804" cy="215407"/>
            </a:xfrm>
            <a:prstGeom prst="rect">
              <a:avLst/>
            </a:prstGeom>
            <a:noFill/>
          </p:spPr>
          <p:txBody>
            <a:bodyPr wrap="none" lIns="91404" tIns="45702" rIns="91404" bIns="45702" rtlCol="0">
              <a:spAutoFit/>
            </a:bodyPr>
            <a:lstStyle/>
            <a:p>
              <a:pPr algn="ctr"/>
              <a:fld id="{260E2A6B-A809-4840-BF14-8648BC0BDF87}" type="slidenum">
                <a:rPr lang="id-ID" sz="800" b="1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lt"/>
                  <a:cs typeface="Raleway Light"/>
                </a:rPr>
                <a:pPr algn="ctr"/>
                <a:t>19</a:t>
              </a:fld>
              <a:r>
                <a:rPr lang="en-US" sz="800" b="1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lt"/>
                  <a:cs typeface="Raleway Light"/>
                </a:rPr>
                <a:t>.</a:t>
              </a:r>
              <a:endParaRPr lang="id-ID" sz="1000" b="1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cs typeface="Raleway Light"/>
              </a:endParaRPr>
            </a:p>
          </p:txBody>
        </p:sp>
      </p:grpSp>
      <p:sp>
        <p:nvSpPr>
          <p:cNvPr id="28" name="Right Triangle 27">
            <a:extLst>
              <a:ext uri="{FF2B5EF4-FFF2-40B4-BE49-F238E27FC236}">
                <a16:creationId xmlns:a16="http://schemas.microsoft.com/office/drawing/2014/main" id="{7E5EAD0F-31E9-47D7-9571-844DFDB8D2D0}"/>
              </a:ext>
            </a:extLst>
          </p:cNvPr>
          <p:cNvSpPr/>
          <p:nvPr/>
        </p:nvSpPr>
        <p:spPr>
          <a:xfrm rot="5400000">
            <a:off x="612240" y="631045"/>
            <a:ext cx="311024" cy="311024"/>
          </a:xfrm>
          <a:prstGeom prst="rt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B6AC083A-328B-4D61-AB0F-A7FBC2AAE85D}"/>
              </a:ext>
            </a:extLst>
          </p:cNvPr>
          <p:cNvSpPr txBox="1"/>
          <p:nvPr/>
        </p:nvSpPr>
        <p:spPr>
          <a:xfrm>
            <a:off x="1003067" y="1160691"/>
            <a:ext cx="4971825" cy="6075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sz="4000">
                <a:latin typeface="+mj-lt"/>
              </a:rPr>
              <a:t>The Team Leaders</a:t>
            </a:r>
            <a:endParaRPr lang="id-ID" sz="4000" i="0">
              <a:effectLst/>
              <a:latin typeface="+mj-lt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75B54891-1540-4988-8695-4395D689AB08}"/>
              </a:ext>
            </a:extLst>
          </p:cNvPr>
          <p:cNvSpPr txBox="1"/>
          <p:nvPr/>
        </p:nvSpPr>
        <p:spPr>
          <a:xfrm>
            <a:off x="6899489" y="1049007"/>
            <a:ext cx="4092575" cy="7875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lorem ipsum dolor sit</a:t>
            </a:r>
            <a:r>
              <a:rPr lang="en-US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asa</a:t>
            </a:r>
            <a:r>
              <a: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amet consec</a:t>
            </a:r>
            <a:r>
              <a:rPr lang="en-US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asa nusailesa anuise </a:t>
            </a:r>
            <a:r>
              <a: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tetur</a:t>
            </a:r>
            <a:r>
              <a:rPr lang="en-US" sz="105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</a:t>
            </a:r>
            <a:r>
              <a: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adipiscinge</a:t>
            </a:r>
            <a:r>
              <a:rPr lang="en-US" sz="105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</a:t>
            </a:r>
            <a:r>
              <a: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nib</a:t>
            </a:r>
            <a:r>
              <a:rPr lang="en-US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u</a:t>
            </a:r>
            <a:r>
              <a: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h</a:t>
            </a:r>
            <a:r>
              <a:rPr lang="en-US" sz="105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ase</a:t>
            </a:r>
            <a:r>
              <a: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eget justo sed</a:t>
            </a:r>
            <a:r>
              <a:rPr lang="en-US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esa</a:t>
            </a:r>
            <a:r>
              <a: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gravida est</a:t>
            </a:r>
            <a:r>
              <a:rPr lang="en-US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</a:t>
            </a:r>
            <a:r>
              <a: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sed</a:t>
            </a:r>
            <a:r>
              <a:rPr lang="en-US" sz="105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</a:t>
            </a:r>
            <a:r>
              <a: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tincidunt tincidunt velas aliqueta</a:t>
            </a:r>
            <a:r>
              <a:rPr lang="en-US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</a:t>
            </a:r>
            <a:r>
              <a: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elit</a:t>
            </a:r>
            <a:r>
              <a:rPr lang="en-US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</a:t>
            </a:r>
            <a:endParaRPr lang="id-ID" sz="1050">
              <a:solidFill>
                <a:schemeClr val="bg1"/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F3400982-5253-47C2-A02E-93D5D0211210}"/>
              </a:ext>
            </a:extLst>
          </p:cNvPr>
          <p:cNvGrpSpPr/>
          <p:nvPr/>
        </p:nvGrpSpPr>
        <p:grpSpPr>
          <a:xfrm>
            <a:off x="1180307" y="5387044"/>
            <a:ext cx="2033232" cy="543308"/>
            <a:chOff x="1256068" y="5514372"/>
            <a:chExt cx="2033232" cy="543308"/>
          </a:xfrm>
        </p:grpSpPr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531ADE0D-7422-47F5-B302-7D57249BC893}"/>
                </a:ext>
              </a:extLst>
            </p:cNvPr>
            <p:cNvSpPr txBox="1"/>
            <p:nvPr/>
          </p:nvSpPr>
          <p:spPr>
            <a:xfrm>
              <a:off x="1256068" y="5514372"/>
              <a:ext cx="2033232" cy="24006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lnSpc>
                  <a:spcPct val="80000"/>
                </a:lnSpc>
              </a:pPr>
              <a:r>
                <a:rPr lang="en-US" sz="1200"/>
                <a:t>Keelan Reader</a:t>
              </a:r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E5573396-F827-4836-B7E8-A6CBAA2EC9CE}"/>
                </a:ext>
              </a:extLst>
            </p:cNvPr>
            <p:cNvSpPr txBox="1"/>
            <p:nvPr/>
          </p:nvSpPr>
          <p:spPr>
            <a:xfrm>
              <a:off x="1256068" y="5754905"/>
              <a:ext cx="2033232" cy="302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id-ID" sz="105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lorem ipsum dolor sit</a:t>
              </a:r>
              <a:r>
                <a:rPr lang="en-US" sz="105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asa</a:t>
              </a:r>
              <a:r>
                <a:rPr lang="id-ID" sz="105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amet</a:t>
              </a:r>
            </a:p>
          </p:txBody>
        </p: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76564048-19CF-48D3-B49E-8207607660C8}"/>
              </a:ext>
            </a:extLst>
          </p:cNvPr>
          <p:cNvGrpSpPr/>
          <p:nvPr/>
        </p:nvGrpSpPr>
        <p:grpSpPr>
          <a:xfrm>
            <a:off x="3775578" y="5387044"/>
            <a:ext cx="2033232" cy="543308"/>
            <a:chOff x="1256068" y="5514372"/>
            <a:chExt cx="2033232" cy="543308"/>
          </a:xfrm>
        </p:grpSpPr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3BE5FABC-6D8E-4AD0-B3F6-1530BEAB6EB6}"/>
                </a:ext>
              </a:extLst>
            </p:cNvPr>
            <p:cNvSpPr txBox="1"/>
            <p:nvPr/>
          </p:nvSpPr>
          <p:spPr>
            <a:xfrm>
              <a:off x="1256068" y="5514372"/>
              <a:ext cx="2033232" cy="24006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lnSpc>
                  <a:spcPct val="80000"/>
                </a:lnSpc>
              </a:pPr>
              <a:r>
                <a:rPr lang="en-US" sz="1200"/>
                <a:t>Sayed Norman</a:t>
              </a:r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51B9CB6B-22F4-400C-A071-5191B518ABDC}"/>
                </a:ext>
              </a:extLst>
            </p:cNvPr>
            <p:cNvSpPr txBox="1"/>
            <p:nvPr/>
          </p:nvSpPr>
          <p:spPr>
            <a:xfrm>
              <a:off x="1256068" y="5754905"/>
              <a:ext cx="2033232" cy="302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id-ID" sz="105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lorem ipsum dolor sit</a:t>
              </a:r>
              <a:r>
                <a:rPr lang="en-US" sz="105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asa</a:t>
              </a:r>
              <a:r>
                <a:rPr lang="id-ID" sz="105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amet</a:t>
              </a:r>
            </a:p>
          </p:txBody>
        </p: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901A6090-C33B-495F-AC73-2C62334B5E54}"/>
              </a:ext>
            </a:extLst>
          </p:cNvPr>
          <p:cNvGrpSpPr/>
          <p:nvPr/>
        </p:nvGrpSpPr>
        <p:grpSpPr>
          <a:xfrm>
            <a:off x="6379075" y="5387044"/>
            <a:ext cx="2033232" cy="543308"/>
            <a:chOff x="1256068" y="5514372"/>
            <a:chExt cx="2033232" cy="543308"/>
          </a:xfrm>
        </p:grpSpPr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00CC9627-0634-455E-96AB-7DACFCABC3CA}"/>
                </a:ext>
              </a:extLst>
            </p:cNvPr>
            <p:cNvSpPr txBox="1"/>
            <p:nvPr/>
          </p:nvSpPr>
          <p:spPr>
            <a:xfrm>
              <a:off x="1256068" y="5514372"/>
              <a:ext cx="2033232" cy="24006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lnSpc>
                  <a:spcPct val="80000"/>
                </a:lnSpc>
              </a:pPr>
              <a:r>
                <a:rPr lang="en-US" sz="1200">
                  <a:solidFill>
                    <a:schemeClr val="bg1"/>
                  </a:solidFill>
                </a:rPr>
                <a:t>Stevie O'Quinn</a:t>
              </a:r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33EE0F32-EA7C-4211-B373-23BAB156449E}"/>
                </a:ext>
              </a:extLst>
            </p:cNvPr>
            <p:cNvSpPr txBox="1"/>
            <p:nvPr/>
          </p:nvSpPr>
          <p:spPr>
            <a:xfrm>
              <a:off x="1256068" y="5754905"/>
              <a:ext cx="2033232" cy="302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id-ID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lorem ipsum dolor sit</a:t>
              </a:r>
              <a:r>
                <a:rPr lang="en-US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asa</a:t>
              </a:r>
              <a:r>
                <a:rPr lang="id-ID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amet</a:t>
              </a:r>
            </a:p>
          </p:txBody>
        </p: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8F20EA0B-08B7-4818-85B7-F427630F21E1}"/>
              </a:ext>
            </a:extLst>
          </p:cNvPr>
          <p:cNvGrpSpPr/>
          <p:nvPr/>
        </p:nvGrpSpPr>
        <p:grpSpPr>
          <a:xfrm>
            <a:off x="8982572" y="5387044"/>
            <a:ext cx="2033232" cy="543308"/>
            <a:chOff x="1256068" y="5514372"/>
            <a:chExt cx="2033232" cy="543308"/>
          </a:xfrm>
        </p:grpSpPr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AB242237-F5EC-4915-9B2F-8BB657A58965}"/>
                </a:ext>
              </a:extLst>
            </p:cNvPr>
            <p:cNvSpPr txBox="1"/>
            <p:nvPr/>
          </p:nvSpPr>
          <p:spPr>
            <a:xfrm>
              <a:off x="1256068" y="5514372"/>
              <a:ext cx="2033232" cy="24006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lnSpc>
                  <a:spcPct val="80000"/>
                </a:lnSpc>
              </a:pPr>
              <a:r>
                <a:rPr lang="en-US" sz="1200">
                  <a:solidFill>
                    <a:schemeClr val="bg1"/>
                  </a:solidFill>
                </a:rPr>
                <a:t>Anthony Medina</a:t>
              </a:r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BE5B1A93-7E8F-46BB-8663-124F4F9ECE1B}"/>
                </a:ext>
              </a:extLst>
            </p:cNvPr>
            <p:cNvSpPr txBox="1"/>
            <p:nvPr/>
          </p:nvSpPr>
          <p:spPr>
            <a:xfrm>
              <a:off x="1256068" y="5754905"/>
              <a:ext cx="2033232" cy="302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id-ID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lorem ipsum dolor sit</a:t>
              </a:r>
              <a:r>
                <a:rPr lang="en-US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asa</a:t>
              </a:r>
              <a:r>
                <a:rPr lang="id-ID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amet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2355520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D89C449B-76D7-4ACF-A615-F23EC6C0A5F2}"/>
              </a:ext>
            </a:extLst>
          </p:cNvPr>
          <p:cNvSpPr txBox="1"/>
          <p:nvPr/>
        </p:nvSpPr>
        <p:spPr>
          <a:xfrm>
            <a:off x="463960" y="686720"/>
            <a:ext cx="5792060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d-ID" sz="9000" b="0" i="0">
                <a:solidFill>
                  <a:schemeClr val="bg1"/>
                </a:solidFill>
                <a:effectLst/>
                <a:latin typeface="+mj-lt"/>
              </a:rPr>
              <a:t>About Us</a:t>
            </a:r>
            <a:endParaRPr lang="id-ID" sz="900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40301AB-1D4D-4346-A40E-1736D2347549}"/>
              </a:ext>
            </a:extLst>
          </p:cNvPr>
          <p:cNvSpPr txBox="1"/>
          <p:nvPr/>
        </p:nvSpPr>
        <p:spPr>
          <a:xfrm>
            <a:off x="7910535" y="3666608"/>
            <a:ext cx="3376590" cy="22417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lorem ipsum dolor sit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amet consec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asa nusail 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tetur</a:t>
            </a:r>
            <a:r>
              <a:rPr lang="en-US" sz="1050" err="1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adipiscinge</a:t>
            </a:r>
            <a:r>
              <a:rPr lang="en-US" sz="1050" err="1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nib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u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h</a:t>
            </a:r>
            <a:r>
              <a:rPr lang="en-US" sz="1050" err="1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ase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eget justo sed gravida est sed</a:t>
            </a:r>
            <a:r>
              <a:rPr lang="en-US" sz="1050" err="1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tincidunt velas aliqueta nisa adipiscinge elit sed cursus mi</a:t>
            </a:r>
            <a:r>
              <a:rPr lang="en-US" sz="1050" err="1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sani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ut</a:t>
            </a:r>
            <a:r>
              <a:rPr lang="en-US" sz="1050" err="1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asisau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050" err="1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nasat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sapien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 tincidunt velas aliqueta nibh</a:t>
            </a:r>
            <a:r>
              <a:rPr lang="en-US" sz="1050" err="1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elit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sedas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nusal</a:t>
            </a:r>
            <a:endParaRPr lang="id-ID" sz="1050">
              <a:solidFill>
                <a:schemeClr val="tx1">
                  <a:lumMod val="75000"/>
                  <a:lumOff val="25000"/>
                </a:schemeClr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just">
              <a:lnSpc>
                <a:spcPct val="150000"/>
              </a:lnSpc>
            </a:pPr>
            <a:endParaRPr lang="id-ID" sz="1050">
              <a:solidFill>
                <a:schemeClr val="tx1">
                  <a:lumMod val="75000"/>
                  <a:lumOff val="25000"/>
                </a:schemeClr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cursus mi ut sapien tincidunt velas aliqueta nib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u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h</a:t>
            </a:r>
            <a:r>
              <a:rPr lang="en-US" sz="1050" err="1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ase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e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et justo sed gravida est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rdas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sed</a:t>
            </a:r>
            <a:r>
              <a:rPr lang="en-US" sz="1050" err="1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onsectetur adipisc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 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sapien tincidunt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e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es velas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gravida es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</a:t>
            </a:r>
            <a:endParaRPr lang="id-ID" sz="1050">
              <a:solidFill>
                <a:schemeClr val="tx1">
                  <a:lumMod val="75000"/>
                  <a:lumOff val="25000"/>
                </a:schemeClr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B8531E07-B514-4608-9749-931CABCC0D8C}"/>
              </a:ext>
            </a:extLst>
          </p:cNvPr>
          <p:cNvGrpSpPr/>
          <p:nvPr/>
        </p:nvGrpSpPr>
        <p:grpSpPr>
          <a:xfrm>
            <a:off x="509823" y="6244489"/>
            <a:ext cx="11192204" cy="226563"/>
            <a:chOff x="509823" y="6244489"/>
            <a:chExt cx="11192204" cy="226563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68494FBE-A62D-4BC2-962D-A1BF207F438F}"/>
                </a:ext>
              </a:extLst>
            </p:cNvPr>
            <p:cNvSpPr/>
            <p:nvPr/>
          </p:nvSpPr>
          <p:spPr>
            <a:xfrm>
              <a:off x="509823" y="6255608"/>
              <a:ext cx="538930" cy="21544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800">
                  <a:solidFill>
                    <a:schemeClr val="bg1"/>
                  </a:solidFill>
                </a:rPr>
                <a:t>Arhcma</a:t>
              </a:r>
              <a:endParaRPr lang="id-ID" sz="800">
                <a:solidFill>
                  <a:schemeClr val="bg1"/>
                </a:solidFill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D6754B7E-492E-4CE6-AAAF-039F949602C9}"/>
                </a:ext>
              </a:extLst>
            </p:cNvPr>
            <p:cNvSpPr txBox="1"/>
            <p:nvPr/>
          </p:nvSpPr>
          <p:spPr>
            <a:xfrm>
              <a:off x="11450108" y="6244489"/>
              <a:ext cx="251919" cy="215407"/>
            </a:xfrm>
            <a:prstGeom prst="rect">
              <a:avLst/>
            </a:prstGeom>
            <a:noFill/>
          </p:spPr>
          <p:txBody>
            <a:bodyPr wrap="none" lIns="91404" tIns="45702" rIns="91404" bIns="45702" rtlCol="0">
              <a:spAutoFit/>
            </a:bodyPr>
            <a:lstStyle/>
            <a:p>
              <a:pPr algn="ctr"/>
              <a:fld id="{260E2A6B-A809-4840-BF14-8648BC0BDF87}" type="slidenum">
                <a:rPr lang="id-ID" sz="800" b="1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lt"/>
                  <a:cs typeface="Raleway Light"/>
                </a:rPr>
                <a:pPr algn="ctr"/>
                <a:t>2</a:t>
              </a:fld>
              <a:r>
                <a:rPr lang="en-US" sz="800" b="1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lt"/>
                  <a:cs typeface="Raleway Light"/>
                </a:rPr>
                <a:t>.</a:t>
              </a:r>
              <a:endParaRPr lang="id-ID" sz="1000" b="1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cs typeface="Raleway Light"/>
              </a:endParaRPr>
            </a:p>
          </p:txBody>
        </p:sp>
      </p:grpSp>
      <p:sp>
        <p:nvSpPr>
          <p:cNvPr id="13" name="Right Triangle 12">
            <a:extLst>
              <a:ext uri="{FF2B5EF4-FFF2-40B4-BE49-F238E27FC236}">
                <a16:creationId xmlns:a16="http://schemas.microsoft.com/office/drawing/2014/main" id="{0A6F15BB-6E0F-43F6-ACE7-FCD3B30A98AB}"/>
              </a:ext>
            </a:extLst>
          </p:cNvPr>
          <p:cNvSpPr/>
          <p:nvPr/>
        </p:nvSpPr>
        <p:spPr>
          <a:xfrm rot="5400000">
            <a:off x="612240" y="689101"/>
            <a:ext cx="311024" cy="311024"/>
          </a:xfrm>
          <a:prstGeom prst="rt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57DE548-D3E1-408A-936E-F6AB878C91B6}"/>
              </a:ext>
            </a:extLst>
          </p:cNvPr>
          <p:cNvSpPr txBox="1"/>
          <p:nvPr/>
        </p:nvSpPr>
        <p:spPr>
          <a:xfrm rot="5400000">
            <a:off x="4927395" y="4406458"/>
            <a:ext cx="14343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20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Description</a:t>
            </a:r>
            <a:endParaRPr lang="id-ID" sz="1200">
              <a:solidFill>
                <a:schemeClr val="bg1"/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47B34FD-880F-4DEF-BB02-9274E6BA618B}"/>
              </a:ext>
            </a:extLst>
          </p:cNvPr>
          <p:cNvSpPr txBox="1"/>
          <p:nvPr/>
        </p:nvSpPr>
        <p:spPr>
          <a:xfrm>
            <a:off x="10523219" y="1082128"/>
            <a:ext cx="763906" cy="302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//2021</a:t>
            </a:r>
            <a:endParaRPr lang="id-ID" sz="1050">
              <a:solidFill>
                <a:schemeClr val="tx1">
                  <a:lumMod val="75000"/>
                  <a:lumOff val="25000"/>
                </a:schemeClr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1507419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>
            <a:extLst>
              <a:ext uri="{FF2B5EF4-FFF2-40B4-BE49-F238E27FC236}">
                <a16:creationId xmlns:a16="http://schemas.microsoft.com/office/drawing/2014/main" id="{3DDDBC5C-9CFD-4CC4-B0B9-7F3C6EEA543F}"/>
              </a:ext>
            </a:extLst>
          </p:cNvPr>
          <p:cNvGrpSpPr/>
          <p:nvPr/>
        </p:nvGrpSpPr>
        <p:grpSpPr>
          <a:xfrm>
            <a:off x="509823" y="6244489"/>
            <a:ext cx="11214647" cy="226563"/>
            <a:chOff x="509823" y="6244489"/>
            <a:chExt cx="11214647" cy="226563"/>
          </a:xfrm>
        </p:grpSpPr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F71D1F9E-86A7-47A9-9B93-AE833003D0FA}"/>
                </a:ext>
              </a:extLst>
            </p:cNvPr>
            <p:cNvSpPr/>
            <p:nvPr/>
          </p:nvSpPr>
          <p:spPr>
            <a:xfrm>
              <a:off x="509823" y="6255608"/>
              <a:ext cx="538930" cy="21544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80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Arhcma</a:t>
              </a:r>
              <a:endParaRPr lang="id-ID" sz="80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145D3AAE-F4E4-4CAE-8452-3C2E1EEE6C9A}"/>
                </a:ext>
              </a:extLst>
            </p:cNvPr>
            <p:cNvSpPr txBox="1"/>
            <p:nvPr/>
          </p:nvSpPr>
          <p:spPr>
            <a:xfrm>
              <a:off x="11427666" y="6244489"/>
              <a:ext cx="296804" cy="215407"/>
            </a:xfrm>
            <a:prstGeom prst="rect">
              <a:avLst/>
            </a:prstGeom>
            <a:noFill/>
          </p:spPr>
          <p:txBody>
            <a:bodyPr wrap="none" lIns="91404" tIns="45702" rIns="91404" bIns="45702" rtlCol="0">
              <a:spAutoFit/>
            </a:bodyPr>
            <a:lstStyle/>
            <a:p>
              <a:pPr algn="ctr"/>
              <a:fld id="{260E2A6B-A809-4840-BF14-8648BC0BDF87}" type="slidenum">
                <a:rPr lang="id-ID" sz="800" b="1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lt"/>
                  <a:cs typeface="Raleway Light"/>
                </a:rPr>
                <a:pPr algn="ctr"/>
                <a:t>20</a:t>
              </a:fld>
              <a:r>
                <a:rPr lang="en-US" sz="800" b="1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lt"/>
                  <a:cs typeface="Raleway Light"/>
                </a:rPr>
                <a:t>.</a:t>
              </a:r>
              <a:endParaRPr lang="id-ID" sz="1000" b="1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cs typeface="Raleway Light"/>
              </a:endParaRPr>
            </a:p>
          </p:txBody>
        </p:sp>
      </p:grpSp>
      <p:sp>
        <p:nvSpPr>
          <p:cNvPr id="18" name="Right Triangle 17">
            <a:extLst>
              <a:ext uri="{FF2B5EF4-FFF2-40B4-BE49-F238E27FC236}">
                <a16:creationId xmlns:a16="http://schemas.microsoft.com/office/drawing/2014/main" id="{4D5BC320-2105-4908-B861-18FDDB978B4F}"/>
              </a:ext>
            </a:extLst>
          </p:cNvPr>
          <p:cNvSpPr/>
          <p:nvPr/>
        </p:nvSpPr>
        <p:spPr>
          <a:xfrm rot="5400000">
            <a:off x="612240" y="689101"/>
            <a:ext cx="311024" cy="311024"/>
          </a:xfrm>
          <a:prstGeom prst="rt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7B318DE8-7BC3-4085-A08F-53A99C1F72C4}"/>
              </a:ext>
            </a:extLst>
          </p:cNvPr>
          <p:cNvGrpSpPr/>
          <p:nvPr/>
        </p:nvGrpSpPr>
        <p:grpSpPr>
          <a:xfrm>
            <a:off x="1174164" y="5197466"/>
            <a:ext cx="1442828" cy="390668"/>
            <a:chOff x="1048753" y="5264628"/>
            <a:chExt cx="1779392" cy="390668"/>
          </a:xfrm>
        </p:grpSpPr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717401DD-936B-45EA-9CCC-38685F6ECAD0}"/>
                </a:ext>
              </a:extLst>
            </p:cNvPr>
            <p:cNvSpPr/>
            <p:nvPr/>
          </p:nvSpPr>
          <p:spPr>
            <a:xfrm flipH="1">
              <a:off x="1048753" y="5264628"/>
              <a:ext cx="1779392" cy="39066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1C3F7603-896E-40B7-A777-E8E766BF2591}"/>
                </a:ext>
              </a:extLst>
            </p:cNvPr>
            <p:cNvSpPr txBox="1"/>
            <p:nvPr/>
          </p:nvSpPr>
          <p:spPr>
            <a:xfrm>
              <a:off x="1346409" y="5321462"/>
              <a:ext cx="118408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Read More</a:t>
              </a:r>
              <a:endParaRPr lang="id-ID" sz="120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sp>
        <p:nvSpPr>
          <p:cNvPr id="22" name="TextBox 21">
            <a:extLst>
              <a:ext uri="{FF2B5EF4-FFF2-40B4-BE49-F238E27FC236}">
                <a16:creationId xmlns:a16="http://schemas.microsoft.com/office/drawing/2014/main" id="{89EF023F-EEB2-4EE8-8C0D-AE040E6F2B09}"/>
              </a:ext>
            </a:extLst>
          </p:cNvPr>
          <p:cNvSpPr txBox="1"/>
          <p:nvPr/>
        </p:nvSpPr>
        <p:spPr>
          <a:xfrm>
            <a:off x="1064109" y="1175094"/>
            <a:ext cx="6856139" cy="120077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</a:pPr>
            <a:r>
              <a:rPr lang="en-US" sz="4400">
                <a:latin typeface="+mj-lt"/>
              </a:rPr>
              <a:t>Get In Touch With Our Team</a:t>
            </a:r>
            <a:endParaRPr lang="id-ID" sz="4400" i="0">
              <a:effectLst/>
              <a:latin typeface="+mj-lt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D5B8213E-ECD0-4DCB-9872-50306E0395E6}"/>
              </a:ext>
            </a:extLst>
          </p:cNvPr>
          <p:cNvSpPr txBox="1"/>
          <p:nvPr/>
        </p:nvSpPr>
        <p:spPr>
          <a:xfrm>
            <a:off x="1089581" y="2825609"/>
            <a:ext cx="3463369" cy="17570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lorem ipsum dolor sit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amet consec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asa nusail 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tetur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adipiscinge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saes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nib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u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h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ase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gravida est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ase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eget justo sed adipiscinge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saes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nib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u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h</a:t>
            </a:r>
            <a:r>
              <a:rPr lang="en-US" sz="1050" err="1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ase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eget justo sed gravida est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ase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sed</a:t>
            </a:r>
            <a:r>
              <a:rPr lang="en-US" sz="1050" err="1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tincidunt velas aliqueta nisa adipiscinge elit sed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asa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adipiscinge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saes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nib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u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h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ase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gravida est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ase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eget justo sed sed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tincidunt elit sed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asa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velas aliqueta nisa adipiscinge aliqueta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nibh</a:t>
            </a:r>
            <a:r>
              <a:rPr lang="en-US" sz="1050" err="1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elit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sedas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</a:t>
            </a:r>
            <a:endParaRPr lang="id-ID" sz="1050">
              <a:solidFill>
                <a:schemeClr val="tx1">
                  <a:lumMod val="75000"/>
                  <a:lumOff val="25000"/>
                </a:schemeClr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EA330BD4-EA64-4C70-84C1-BAE2D73160BE}"/>
              </a:ext>
            </a:extLst>
          </p:cNvPr>
          <p:cNvGrpSpPr/>
          <p:nvPr/>
        </p:nvGrpSpPr>
        <p:grpSpPr>
          <a:xfrm>
            <a:off x="5192129" y="5561065"/>
            <a:ext cx="1838536" cy="543308"/>
            <a:chOff x="1256068" y="5514372"/>
            <a:chExt cx="2033232" cy="543308"/>
          </a:xfrm>
        </p:grpSpPr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9B274DDC-4761-45E3-81A7-BFE76D9BC5CD}"/>
                </a:ext>
              </a:extLst>
            </p:cNvPr>
            <p:cNvSpPr txBox="1"/>
            <p:nvPr/>
          </p:nvSpPr>
          <p:spPr>
            <a:xfrm>
              <a:off x="1256068" y="5514372"/>
              <a:ext cx="2033232" cy="24006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lnSpc>
                  <a:spcPct val="80000"/>
                </a:lnSpc>
              </a:pPr>
              <a:r>
                <a:rPr lang="en-US" sz="1200"/>
                <a:t>Keelan Reader</a:t>
              </a: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F224141D-49F1-41A9-A7C5-DB5D188B59B5}"/>
                </a:ext>
              </a:extLst>
            </p:cNvPr>
            <p:cNvSpPr txBox="1"/>
            <p:nvPr/>
          </p:nvSpPr>
          <p:spPr>
            <a:xfrm>
              <a:off x="1256068" y="5754905"/>
              <a:ext cx="2033232" cy="302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id-ID" sz="105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lorem ipsum dolor amet</a:t>
              </a:r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9BAC3A6B-76CE-45F3-9461-99CCCCABDAA4}"/>
              </a:ext>
            </a:extLst>
          </p:cNvPr>
          <p:cNvGrpSpPr/>
          <p:nvPr/>
        </p:nvGrpSpPr>
        <p:grpSpPr>
          <a:xfrm>
            <a:off x="7185715" y="5561065"/>
            <a:ext cx="1838536" cy="543308"/>
            <a:chOff x="1256068" y="5514372"/>
            <a:chExt cx="2033232" cy="543308"/>
          </a:xfrm>
        </p:grpSpPr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0D2AE16F-6FAB-44AF-961F-E7E8F89794DE}"/>
                </a:ext>
              </a:extLst>
            </p:cNvPr>
            <p:cNvSpPr txBox="1"/>
            <p:nvPr/>
          </p:nvSpPr>
          <p:spPr>
            <a:xfrm>
              <a:off x="1256068" y="5514372"/>
              <a:ext cx="2033232" cy="24006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lnSpc>
                  <a:spcPct val="80000"/>
                </a:lnSpc>
              </a:pPr>
              <a:r>
                <a:rPr lang="en-US" sz="1200"/>
                <a:t>Sayed Norman</a:t>
              </a: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B50341BF-B45D-417C-98CD-2059D90B856C}"/>
                </a:ext>
              </a:extLst>
            </p:cNvPr>
            <p:cNvSpPr txBox="1"/>
            <p:nvPr/>
          </p:nvSpPr>
          <p:spPr>
            <a:xfrm>
              <a:off x="1256068" y="5754905"/>
              <a:ext cx="2033232" cy="302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id-ID" sz="105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lorem ipsum dolor amet</a:t>
              </a:r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33F0C29D-06EE-47B4-A36D-8AB08FE80E49}"/>
              </a:ext>
            </a:extLst>
          </p:cNvPr>
          <p:cNvGrpSpPr/>
          <p:nvPr/>
        </p:nvGrpSpPr>
        <p:grpSpPr>
          <a:xfrm>
            <a:off x="9179300" y="5560496"/>
            <a:ext cx="1838536" cy="543308"/>
            <a:chOff x="1256068" y="5514372"/>
            <a:chExt cx="2033232" cy="543308"/>
          </a:xfrm>
        </p:grpSpPr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720E04DB-7C83-4C7A-B9D3-86B914C4F1D3}"/>
                </a:ext>
              </a:extLst>
            </p:cNvPr>
            <p:cNvSpPr txBox="1"/>
            <p:nvPr/>
          </p:nvSpPr>
          <p:spPr>
            <a:xfrm>
              <a:off x="1256068" y="5514372"/>
              <a:ext cx="2033232" cy="24006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lnSpc>
                  <a:spcPct val="80000"/>
                </a:lnSpc>
              </a:pPr>
              <a:r>
                <a:rPr lang="en-US" sz="1200"/>
                <a:t>Anthony Medina</a:t>
              </a: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AE4F99FE-B765-4C06-A4E8-F3CEC65D6F05}"/>
                </a:ext>
              </a:extLst>
            </p:cNvPr>
            <p:cNvSpPr txBox="1"/>
            <p:nvPr/>
          </p:nvSpPr>
          <p:spPr>
            <a:xfrm>
              <a:off x="1256068" y="5754905"/>
              <a:ext cx="2033232" cy="302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id-ID" sz="105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lorem ipsum dolor amet</a:t>
              </a:r>
            </a:p>
          </p:txBody>
        </p:sp>
      </p:grpSp>
      <p:sp>
        <p:nvSpPr>
          <p:cNvPr id="33" name="TextBox 32">
            <a:extLst>
              <a:ext uri="{FF2B5EF4-FFF2-40B4-BE49-F238E27FC236}">
                <a16:creationId xmlns:a16="http://schemas.microsoft.com/office/drawing/2014/main" id="{FB731E03-6B07-4ABA-BE5B-6300E3383A35}"/>
              </a:ext>
            </a:extLst>
          </p:cNvPr>
          <p:cNvSpPr txBox="1"/>
          <p:nvPr/>
        </p:nvSpPr>
        <p:spPr>
          <a:xfrm>
            <a:off x="10354460" y="1303784"/>
            <a:ext cx="763906" cy="302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//2021</a:t>
            </a:r>
            <a:endParaRPr lang="id-ID" sz="1050">
              <a:solidFill>
                <a:schemeClr val="tx1">
                  <a:lumMod val="75000"/>
                  <a:lumOff val="25000"/>
                </a:schemeClr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6280205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>
            <a:extLst>
              <a:ext uri="{FF2B5EF4-FFF2-40B4-BE49-F238E27FC236}">
                <a16:creationId xmlns:a16="http://schemas.microsoft.com/office/drawing/2014/main" id="{7A692D69-04A4-436C-B16A-E30ED094C356}"/>
              </a:ext>
            </a:extLst>
          </p:cNvPr>
          <p:cNvGrpSpPr/>
          <p:nvPr/>
        </p:nvGrpSpPr>
        <p:grpSpPr>
          <a:xfrm>
            <a:off x="509823" y="6244489"/>
            <a:ext cx="11214647" cy="226563"/>
            <a:chOff x="509823" y="6244489"/>
            <a:chExt cx="11214647" cy="226563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B8E53516-1FA2-4F07-8B3E-A73863901EF1}"/>
                </a:ext>
              </a:extLst>
            </p:cNvPr>
            <p:cNvSpPr/>
            <p:nvPr/>
          </p:nvSpPr>
          <p:spPr>
            <a:xfrm>
              <a:off x="509823" y="6255608"/>
              <a:ext cx="538930" cy="21544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80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Arhcma</a:t>
              </a:r>
              <a:endParaRPr lang="id-ID" sz="80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8DD8AE50-7F5B-4826-9E67-018928B23C9D}"/>
                </a:ext>
              </a:extLst>
            </p:cNvPr>
            <p:cNvSpPr txBox="1"/>
            <p:nvPr/>
          </p:nvSpPr>
          <p:spPr>
            <a:xfrm>
              <a:off x="11427666" y="6244489"/>
              <a:ext cx="296804" cy="215407"/>
            </a:xfrm>
            <a:prstGeom prst="rect">
              <a:avLst/>
            </a:prstGeom>
            <a:noFill/>
          </p:spPr>
          <p:txBody>
            <a:bodyPr wrap="none" lIns="91404" tIns="45702" rIns="91404" bIns="45702" rtlCol="0">
              <a:spAutoFit/>
            </a:bodyPr>
            <a:lstStyle/>
            <a:p>
              <a:pPr algn="ctr"/>
              <a:fld id="{260E2A6B-A809-4840-BF14-8648BC0BDF87}" type="slidenum">
                <a:rPr lang="id-ID" sz="800" b="1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lt"/>
                  <a:cs typeface="Raleway Light"/>
                </a:rPr>
                <a:pPr algn="ctr"/>
                <a:t>21</a:t>
              </a:fld>
              <a:r>
                <a:rPr lang="en-US" sz="800" b="1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lt"/>
                  <a:cs typeface="Raleway Light"/>
                </a:rPr>
                <a:t>.</a:t>
              </a:r>
              <a:endParaRPr lang="id-ID" sz="1000" b="1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cs typeface="Raleway Light"/>
              </a:endParaRPr>
            </a:p>
          </p:txBody>
        </p:sp>
      </p:grpSp>
      <p:sp>
        <p:nvSpPr>
          <p:cNvPr id="12" name="Right Triangle 11">
            <a:extLst>
              <a:ext uri="{FF2B5EF4-FFF2-40B4-BE49-F238E27FC236}">
                <a16:creationId xmlns:a16="http://schemas.microsoft.com/office/drawing/2014/main" id="{6B7B2906-041C-419E-B4EE-C74E5F0C2D10}"/>
              </a:ext>
            </a:extLst>
          </p:cNvPr>
          <p:cNvSpPr/>
          <p:nvPr/>
        </p:nvSpPr>
        <p:spPr>
          <a:xfrm rot="5400000">
            <a:off x="612240" y="631045"/>
            <a:ext cx="311024" cy="311024"/>
          </a:xfrm>
          <a:prstGeom prst="rt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8C0F461-2D26-496F-9205-74B82EA53431}"/>
              </a:ext>
            </a:extLst>
          </p:cNvPr>
          <p:cNvSpPr txBox="1"/>
          <p:nvPr/>
        </p:nvSpPr>
        <p:spPr>
          <a:xfrm>
            <a:off x="1094589" y="1334586"/>
            <a:ext cx="3187851" cy="1892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</a:pPr>
            <a:r>
              <a:rPr lang="en-US" sz="4800">
                <a:solidFill>
                  <a:schemeClr val="bg1"/>
                </a:solidFill>
                <a:latin typeface="+mj-lt"/>
              </a:rPr>
              <a:t>The Best Teamwork Ever</a:t>
            </a:r>
            <a:endParaRPr lang="id-ID" sz="4800" i="0">
              <a:solidFill>
                <a:schemeClr val="bg1"/>
              </a:solidFill>
              <a:effectLst/>
              <a:latin typeface="+mj-lt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BA38233-9319-4B90-8F5F-276AF66879E8}"/>
              </a:ext>
            </a:extLst>
          </p:cNvPr>
          <p:cNvSpPr txBox="1"/>
          <p:nvPr/>
        </p:nvSpPr>
        <p:spPr>
          <a:xfrm>
            <a:off x="1094590" y="3691440"/>
            <a:ext cx="3129748" cy="17570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lorem ipsum dolor sit</a:t>
            </a:r>
            <a:r>
              <a:rPr lang="en-US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</a:t>
            </a:r>
            <a:r>
              <a: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amet consec</a:t>
            </a:r>
            <a:r>
              <a:rPr lang="en-US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asa nitas nusail </a:t>
            </a:r>
            <a:r>
              <a: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tetur</a:t>
            </a:r>
            <a:r>
              <a:rPr lang="en-US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</a:t>
            </a:r>
            <a:r>
              <a: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adipiscinge</a:t>
            </a:r>
            <a:r>
              <a:rPr lang="en-US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saes</a:t>
            </a:r>
            <a:r>
              <a: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nib</a:t>
            </a:r>
            <a:r>
              <a:rPr lang="en-US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u</a:t>
            </a:r>
            <a:r>
              <a: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h</a:t>
            </a:r>
            <a:r>
              <a:rPr lang="en-US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ase</a:t>
            </a:r>
            <a:r>
              <a: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gravida</a:t>
            </a:r>
            <a:r>
              <a:rPr lang="en-US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se</a:t>
            </a:r>
            <a:r>
              <a: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est</a:t>
            </a:r>
            <a:r>
              <a:rPr lang="en-US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ase</a:t>
            </a:r>
            <a:r>
              <a: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eget justo sed adipiscinge</a:t>
            </a:r>
            <a:r>
              <a:rPr lang="en-US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saes</a:t>
            </a:r>
            <a:r>
              <a: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nib</a:t>
            </a:r>
            <a:r>
              <a:rPr lang="en-US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u</a:t>
            </a:r>
            <a:r>
              <a: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h</a:t>
            </a:r>
            <a:r>
              <a:rPr lang="en-US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ases</a:t>
            </a:r>
            <a:r>
              <a: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eget justo sed gravida est</a:t>
            </a:r>
            <a:r>
              <a:rPr lang="en-US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ase</a:t>
            </a:r>
            <a:r>
              <a: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sed</a:t>
            </a:r>
            <a:r>
              <a:rPr lang="en-US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isali</a:t>
            </a:r>
            <a:r>
              <a: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tincidunt velas aliqueta nisa adipiscinge elit</a:t>
            </a:r>
            <a:r>
              <a:rPr lang="en-US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nusan</a:t>
            </a:r>
            <a:r>
              <a: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</a:t>
            </a:r>
            <a:r>
              <a: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sed</a:t>
            </a:r>
            <a:r>
              <a:rPr lang="en-US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asa</a:t>
            </a:r>
            <a:r>
              <a: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adipiscinge</a:t>
            </a:r>
            <a:r>
              <a:rPr lang="en-US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saes</a:t>
            </a:r>
            <a:r>
              <a: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 tincidunt elit sed</a:t>
            </a:r>
            <a:r>
              <a:rPr lang="en-US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asa</a:t>
            </a:r>
            <a:r>
              <a: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velas aliqueta nisa adipiscinge aliqueta</a:t>
            </a:r>
            <a:r>
              <a:rPr lang="en-US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</a:t>
            </a:r>
            <a:r>
              <a: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nibh</a:t>
            </a:r>
            <a:r>
              <a:rPr lang="en-US" sz="105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</a:t>
            </a:r>
            <a:r>
              <a: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elit</a:t>
            </a:r>
            <a:r>
              <a:rPr lang="en-US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</a:t>
            </a:r>
            <a:r>
              <a: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sedas</a:t>
            </a:r>
            <a:r>
              <a:rPr lang="en-US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</a:t>
            </a:r>
            <a:endParaRPr lang="id-ID" sz="1050">
              <a:solidFill>
                <a:schemeClr val="bg1"/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72FAB507-6C05-4554-84C4-D70B8AAA8BD8}"/>
              </a:ext>
            </a:extLst>
          </p:cNvPr>
          <p:cNvGrpSpPr/>
          <p:nvPr/>
        </p:nvGrpSpPr>
        <p:grpSpPr>
          <a:xfrm>
            <a:off x="8102841" y="2923249"/>
            <a:ext cx="3235324" cy="226120"/>
            <a:chOff x="4483925" y="4136029"/>
            <a:chExt cx="3157847" cy="263114"/>
          </a:xfrm>
        </p:grpSpPr>
        <p:sp>
          <p:nvSpPr>
            <p:cNvPr id="16" name="Rounded Rectangle 55">
              <a:extLst>
                <a:ext uri="{FF2B5EF4-FFF2-40B4-BE49-F238E27FC236}">
                  <a16:creationId xmlns:a16="http://schemas.microsoft.com/office/drawing/2014/main" id="{951101A9-5F09-47FE-853A-C87C5EE3F2C8}"/>
                </a:ext>
              </a:extLst>
            </p:cNvPr>
            <p:cNvSpPr/>
            <p:nvPr/>
          </p:nvSpPr>
          <p:spPr>
            <a:xfrm>
              <a:off x="4483925" y="4136029"/>
              <a:ext cx="3157847" cy="263114"/>
            </a:xfrm>
            <a:prstGeom prst="roundRect">
              <a:avLst>
                <a:gd name="adj" fmla="val 0"/>
              </a:avLst>
            </a:prstGeom>
            <a:solidFill>
              <a:schemeClr val="bg1">
                <a:lumMod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tIns="45720" rIns="91440" bIns="45720" rtlCol="0" anchor="ctr"/>
            <a:lstStyle/>
            <a:p>
              <a:pPr algn="ctr"/>
              <a:endParaRPr lang="en-US" sz="1100">
                <a:solidFill>
                  <a:srgbClr val="FFFFFF"/>
                </a:solidFill>
                <a:latin typeface="+mj-lt"/>
                <a:ea typeface="Questrial" panose="020B0706030804020204" pitchFamily="34" charset="0"/>
                <a:cs typeface="Questrial" panose="020B0706030804020204" pitchFamily="34" charset="0"/>
              </a:endParaRPr>
            </a:p>
          </p:txBody>
        </p:sp>
        <p:sp>
          <p:nvSpPr>
            <p:cNvPr id="17" name="Rounded Rectangle 56">
              <a:extLst>
                <a:ext uri="{FF2B5EF4-FFF2-40B4-BE49-F238E27FC236}">
                  <a16:creationId xmlns:a16="http://schemas.microsoft.com/office/drawing/2014/main" id="{A44359E1-814D-4CCA-9EFD-63D6E4CC216F}"/>
                </a:ext>
              </a:extLst>
            </p:cNvPr>
            <p:cNvSpPr/>
            <p:nvPr/>
          </p:nvSpPr>
          <p:spPr>
            <a:xfrm>
              <a:off x="4483926" y="4136029"/>
              <a:ext cx="2327323" cy="263114"/>
            </a:xfrm>
            <a:prstGeom prst="roundRect">
              <a:avLst>
                <a:gd name="adj" fmla="val 0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tIns="45720" rIns="91440" bIns="45720" rtlCol="0" anchor="ctr"/>
            <a:lstStyle/>
            <a:p>
              <a:pPr algn="r"/>
              <a:r>
                <a:rPr lang="en-US" sz="600">
                  <a:solidFill>
                    <a:srgbClr val="FFFFFF"/>
                  </a:solidFill>
                  <a:ea typeface="Questrial" panose="020B0706030804020204" pitchFamily="34" charset="0"/>
                  <a:cs typeface="Montserrat" panose="02000000000000000000" pitchFamily="2" charset="0"/>
                </a:rPr>
                <a:t>76%</a:t>
              </a:r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9DD50892-433D-433C-A801-149D64708746}"/>
                </a:ext>
              </a:extLst>
            </p:cNvPr>
            <p:cNvSpPr/>
            <p:nvPr/>
          </p:nvSpPr>
          <p:spPr>
            <a:xfrm>
              <a:off x="4518552" y="4156191"/>
              <a:ext cx="716870" cy="222799"/>
            </a:xfrm>
            <a:prstGeom prst="rect">
              <a:avLst/>
            </a:prstGeom>
          </p:spPr>
          <p:txBody>
            <a:bodyPr wrap="none" lIns="91440" tIns="45720" rIns="91440" bIns="45720" anchor="ctr">
              <a:spAutoFit/>
            </a:bodyPr>
            <a:lstStyle/>
            <a:p>
              <a:r>
                <a:rPr lang="en-US" sz="600">
                  <a:solidFill>
                    <a:schemeClr val="bg1"/>
                  </a:solidFill>
                </a:rPr>
                <a:t>Lorem ipsum dolor</a:t>
              </a:r>
              <a:endParaRPr lang="en-US" sz="600">
                <a:solidFill>
                  <a:schemeClr val="bg1"/>
                </a:solidFill>
                <a:latin typeface="+mj-lt"/>
                <a:ea typeface="Questrial" panose="020B0706030804020204" pitchFamily="34" charset="0"/>
                <a:cs typeface="Montserrat" panose="02000000000000000000" pitchFamily="2" charset="0"/>
              </a:endParaRPr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41E19506-CFC8-4CA1-B69A-E68515DA8274}"/>
              </a:ext>
            </a:extLst>
          </p:cNvPr>
          <p:cNvGrpSpPr/>
          <p:nvPr/>
        </p:nvGrpSpPr>
        <p:grpSpPr>
          <a:xfrm>
            <a:off x="8071642" y="1446680"/>
            <a:ext cx="3313908" cy="1188444"/>
            <a:chOff x="683149" y="4630436"/>
            <a:chExt cx="2924238" cy="1188444"/>
          </a:xfrm>
        </p:grpSpPr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7395A986-FCFD-4393-B136-FF26797BE5B4}"/>
                </a:ext>
              </a:extLst>
            </p:cNvPr>
            <p:cNvSpPr txBox="1"/>
            <p:nvPr/>
          </p:nvSpPr>
          <p:spPr>
            <a:xfrm>
              <a:off x="683152" y="5031357"/>
              <a:ext cx="2924235" cy="78752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id-ID" sz="105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lorem ipsum dolor sit</a:t>
              </a:r>
              <a:r>
                <a:rPr lang="en-US" sz="105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aes</a:t>
              </a:r>
              <a:r>
                <a:rPr lang="id-ID" sz="105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amet </a:t>
              </a:r>
              <a:r>
                <a:rPr lang="en-US" sz="105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</a:t>
              </a:r>
              <a:r>
                <a:rPr lang="id-ID" sz="105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consec</a:t>
              </a:r>
              <a:r>
                <a:rPr lang="en-US" sz="105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asil </a:t>
              </a:r>
              <a:r>
                <a:rPr lang="id-ID" sz="105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eget justo sed</a:t>
              </a:r>
              <a:r>
                <a:rPr lang="en-US" sz="105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es</a:t>
              </a:r>
              <a:r>
                <a:rPr lang="id-ID" sz="105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gravida est</a:t>
              </a:r>
              <a:r>
                <a:rPr lang="en-US" sz="105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ilas</a:t>
              </a:r>
              <a:r>
                <a:rPr lang="id-ID" sz="105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105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nusan </a:t>
              </a:r>
              <a:r>
                <a:rPr lang="id-ID" sz="105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sed</a:t>
              </a:r>
              <a:r>
                <a:rPr lang="en-US" sz="105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isanu</a:t>
              </a:r>
              <a:r>
                <a:rPr lang="id-ID" sz="105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tincidun ut</a:t>
              </a:r>
              <a:r>
                <a:rPr lang="en-US" sz="105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asisau hanaseni nusan asedasan</a:t>
              </a:r>
              <a:endPara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E41EF963-E567-4B78-B1D5-19B859D2AD98}"/>
                </a:ext>
              </a:extLst>
            </p:cNvPr>
            <p:cNvSpPr txBox="1"/>
            <p:nvPr/>
          </p:nvSpPr>
          <p:spPr>
            <a:xfrm>
              <a:off x="683149" y="4630436"/>
              <a:ext cx="2499819" cy="24006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lang="en-US" sz="1200"/>
                <a:t>Keelan Reader</a:t>
              </a:r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7F16F10E-FB13-4FAF-ABFD-5806866A441B}"/>
              </a:ext>
            </a:extLst>
          </p:cNvPr>
          <p:cNvGrpSpPr/>
          <p:nvPr/>
        </p:nvGrpSpPr>
        <p:grpSpPr>
          <a:xfrm>
            <a:off x="8102841" y="5330509"/>
            <a:ext cx="3235324" cy="226120"/>
            <a:chOff x="4483925" y="4136029"/>
            <a:chExt cx="3157847" cy="263114"/>
          </a:xfrm>
        </p:grpSpPr>
        <p:sp>
          <p:nvSpPr>
            <p:cNvPr id="23" name="Rounded Rectangle 55">
              <a:extLst>
                <a:ext uri="{FF2B5EF4-FFF2-40B4-BE49-F238E27FC236}">
                  <a16:creationId xmlns:a16="http://schemas.microsoft.com/office/drawing/2014/main" id="{90945593-017B-445A-A9A6-11CAF5CA0B3B}"/>
                </a:ext>
              </a:extLst>
            </p:cNvPr>
            <p:cNvSpPr/>
            <p:nvPr/>
          </p:nvSpPr>
          <p:spPr>
            <a:xfrm>
              <a:off x="4483925" y="4136029"/>
              <a:ext cx="3157847" cy="263114"/>
            </a:xfrm>
            <a:prstGeom prst="roundRect">
              <a:avLst>
                <a:gd name="adj" fmla="val 0"/>
              </a:avLst>
            </a:prstGeom>
            <a:solidFill>
              <a:schemeClr val="bg1">
                <a:lumMod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tIns="45720" rIns="91440" bIns="45720" rtlCol="0" anchor="ctr"/>
            <a:lstStyle/>
            <a:p>
              <a:pPr algn="ctr"/>
              <a:endParaRPr lang="en-US" sz="1100">
                <a:solidFill>
                  <a:srgbClr val="FFFFFF"/>
                </a:solidFill>
                <a:latin typeface="+mj-lt"/>
                <a:ea typeface="Questrial" panose="020B0706030804020204" pitchFamily="34" charset="0"/>
                <a:cs typeface="Questrial" panose="020B0706030804020204" pitchFamily="34" charset="0"/>
              </a:endParaRPr>
            </a:p>
          </p:txBody>
        </p:sp>
        <p:sp>
          <p:nvSpPr>
            <p:cNvPr id="24" name="Rounded Rectangle 56">
              <a:extLst>
                <a:ext uri="{FF2B5EF4-FFF2-40B4-BE49-F238E27FC236}">
                  <a16:creationId xmlns:a16="http://schemas.microsoft.com/office/drawing/2014/main" id="{018598E6-30A5-499E-B5CE-8A8718381521}"/>
                </a:ext>
              </a:extLst>
            </p:cNvPr>
            <p:cNvSpPr/>
            <p:nvPr/>
          </p:nvSpPr>
          <p:spPr>
            <a:xfrm>
              <a:off x="4483926" y="4136029"/>
              <a:ext cx="2327323" cy="263114"/>
            </a:xfrm>
            <a:prstGeom prst="roundRect">
              <a:avLst>
                <a:gd name="adj" fmla="val 0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tIns="45720" rIns="91440" bIns="45720" rtlCol="0" anchor="ctr"/>
            <a:lstStyle/>
            <a:p>
              <a:pPr algn="r"/>
              <a:r>
                <a:rPr lang="en-US" sz="600">
                  <a:solidFill>
                    <a:srgbClr val="FFFFFF"/>
                  </a:solidFill>
                  <a:ea typeface="Questrial" panose="020B0706030804020204" pitchFamily="34" charset="0"/>
                  <a:cs typeface="Montserrat" panose="02000000000000000000" pitchFamily="2" charset="0"/>
                </a:rPr>
                <a:t>76%</a:t>
              </a:r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72F3FE29-B890-4B0D-9526-1D0C82952EB7}"/>
                </a:ext>
              </a:extLst>
            </p:cNvPr>
            <p:cNvSpPr/>
            <p:nvPr/>
          </p:nvSpPr>
          <p:spPr>
            <a:xfrm>
              <a:off x="4518552" y="4156191"/>
              <a:ext cx="716870" cy="222799"/>
            </a:xfrm>
            <a:prstGeom prst="rect">
              <a:avLst/>
            </a:prstGeom>
          </p:spPr>
          <p:txBody>
            <a:bodyPr wrap="none" lIns="91440" tIns="45720" rIns="91440" bIns="45720" anchor="ctr">
              <a:spAutoFit/>
            </a:bodyPr>
            <a:lstStyle/>
            <a:p>
              <a:r>
                <a:rPr lang="en-US" sz="600">
                  <a:solidFill>
                    <a:schemeClr val="bg1"/>
                  </a:solidFill>
                </a:rPr>
                <a:t>Lorem ipsum dolor</a:t>
              </a:r>
              <a:endParaRPr lang="en-US" sz="600">
                <a:solidFill>
                  <a:schemeClr val="bg1"/>
                </a:solidFill>
                <a:latin typeface="+mj-lt"/>
                <a:ea typeface="Questrial" panose="020B0706030804020204" pitchFamily="34" charset="0"/>
                <a:cs typeface="Montserrat" panose="02000000000000000000" pitchFamily="2" charset="0"/>
              </a:endParaRPr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116C496F-0361-43EF-B044-5D471EC2D16A}"/>
              </a:ext>
            </a:extLst>
          </p:cNvPr>
          <p:cNvGrpSpPr/>
          <p:nvPr/>
        </p:nvGrpSpPr>
        <p:grpSpPr>
          <a:xfrm>
            <a:off x="8071642" y="3853940"/>
            <a:ext cx="3313908" cy="1188444"/>
            <a:chOff x="683149" y="4630436"/>
            <a:chExt cx="2924238" cy="1188444"/>
          </a:xfrm>
        </p:grpSpPr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DAC8A675-D7FF-410D-8F38-8B3EFB8BE43F}"/>
                </a:ext>
              </a:extLst>
            </p:cNvPr>
            <p:cNvSpPr txBox="1"/>
            <p:nvPr/>
          </p:nvSpPr>
          <p:spPr>
            <a:xfrm>
              <a:off x="683152" y="5031357"/>
              <a:ext cx="2924235" cy="78752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id-ID" sz="105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lorem ipsum dolor sit</a:t>
              </a:r>
              <a:r>
                <a:rPr lang="en-US" sz="105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aes</a:t>
              </a:r>
              <a:r>
                <a:rPr lang="id-ID" sz="105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amet </a:t>
              </a:r>
              <a:r>
                <a:rPr lang="en-US" sz="105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</a:t>
              </a:r>
              <a:r>
                <a:rPr lang="id-ID" sz="105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consec</a:t>
              </a:r>
              <a:r>
                <a:rPr lang="en-US" sz="105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asil </a:t>
              </a:r>
              <a:r>
                <a:rPr lang="id-ID" sz="105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eget justo sed</a:t>
              </a:r>
              <a:r>
                <a:rPr lang="en-US" sz="105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es</a:t>
              </a:r>
              <a:r>
                <a:rPr lang="id-ID" sz="105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gravida est</a:t>
              </a:r>
              <a:r>
                <a:rPr lang="en-US" sz="105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ilas</a:t>
              </a:r>
              <a:r>
                <a:rPr lang="id-ID" sz="105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105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nusan </a:t>
              </a:r>
              <a:r>
                <a:rPr lang="id-ID" sz="105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sed</a:t>
              </a:r>
              <a:r>
                <a:rPr lang="en-US" sz="105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isanu</a:t>
              </a:r>
              <a:r>
                <a:rPr lang="id-ID" sz="105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tincidun ut</a:t>
              </a:r>
              <a:r>
                <a:rPr lang="en-US" sz="105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asisau hanaseni nusan asedasan</a:t>
              </a:r>
              <a:endPara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7DA0F795-9E1A-4A36-BFE6-67001C124C1D}"/>
                </a:ext>
              </a:extLst>
            </p:cNvPr>
            <p:cNvSpPr txBox="1"/>
            <p:nvPr/>
          </p:nvSpPr>
          <p:spPr>
            <a:xfrm>
              <a:off x="683149" y="4630436"/>
              <a:ext cx="2499819" cy="24006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lang="en-US" sz="1200"/>
                <a:t>Sayed Norman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73598153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>
            <a:extLst>
              <a:ext uri="{FF2B5EF4-FFF2-40B4-BE49-F238E27FC236}">
                <a16:creationId xmlns:a16="http://schemas.microsoft.com/office/drawing/2014/main" id="{4FF24EA0-08BE-4F08-8B94-86CE93DDDAED}"/>
              </a:ext>
            </a:extLst>
          </p:cNvPr>
          <p:cNvGrpSpPr/>
          <p:nvPr/>
        </p:nvGrpSpPr>
        <p:grpSpPr>
          <a:xfrm>
            <a:off x="509823" y="6244489"/>
            <a:ext cx="11214647" cy="226563"/>
            <a:chOff x="509823" y="6244489"/>
            <a:chExt cx="11214647" cy="226563"/>
          </a:xfrm>
        </p:grpSpPr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61DE6FD6-5462-4AF1-B8C9-E3E2853C2E92}"/>
                </a:ext>
              </a:extLst>
            </p:cNvPr>
            <p:cNvSpPr/>
            <p:nvPr/>
          </p:nvSpPr>
          <p:spPr>
            <a:xfrm>
              <a:off x="509823" y="6255608"/>
              <a:ext cx="538930" cy="21544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80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Arhcma</a:t>
              </a:r>
              <a:endParaRPr lang="id-ID" sz="80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2982D733-7D99-4166-AE8B-087EB8970E3E}"/>
                </a:ext>
              </a:extLst>
            </p:cNvPr>
            <p:cNvSpPr txBox="1"/>
            <p:nvPr/>
          </p:nvSpPr>
          <p:spPr>
            <a:xfrm>
              <a:off x="11427666" y="6244489"/>
              <a:ext cx="296804" cy="215407"/>
            </a:xfrm>
            <a:prstGeom prst="rect">
              <a:avLst/>
            </a:prstGeom>
            <a:noFill/>
          </p:spPr>
          <p:txBody>
            <a:bodyPr wrap="none" lIns="91404" tIns="45702" rIns="91404" bIns="45702" rtlCol="0">
              <a:spAutoFit/>
            </a:bodyPr>
            <a:lstStyle/>
            <a:p>
              <a:pPr algn="ctr"/>
              <a:fld id="{260E2A6B-A809-4840-BF14-8648BC0BDF87}" type="slidenum">
                <a:rPr lang="id-ID" sz="800" b="1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lt"/>
                  <a:cs typeface="Raleway Light"/>
                </a:rPr>
                <a:pPr algn="ctr"/>
                <a:t>22</a:t>
              </a:fld>
              <a:r>
                <a:rPr lang="en-US" sz="800" b="1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lt"/>
                  <a:cs typeface="Raleway Light"/>
                </a:rPr>
                <a:t>.</a:t>
              </a:r>
              <a:endParaRPr lang="id-ID" sz="1000" b="1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cs typeface="Raleway Light"/>
              </a:endParaRPr>
            </a:p>
          </p:txBody>
        </p:sp>
      </p:grpSp>
      <p:sp>
        <p:nvSpPr>
          <p:cNvPr id="17" name="TextBox 16">
            <a:extLst>
              <a:ext uri="{FF2B5EF4-FFF2-40B4-BE49-F238E27FC236}">
                <a16:creationId xmlns:a16="http://schemas.microsoft.com/office/drawing/2014/main" id="{94505152-1494-4111-AC70-E5D11B3F1D09}"/>
              </a:ext>
            </a:extLst>
          </p:cNvPr>
          <p:cNvSpPr txBox="1"/>
          <p:nvPr/>
        </p:nvSpPr>
        <p:spPr>
          <a:xfrm>
            <a:off x="5745717" y="1553614"/>
            <a:ext cx="5103258" cy="71057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</a:pPr>
            <a:r>
              <a:rPr lang="en-US" sz="4800">
                <a:latin typeface="+mj-lt"/>
              </a:rPr>
              <a:t>Keelan Reader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AAC1A8B8-BA1F-4E12-A4EC-0388E2AF9A2C}"/>
              </a:ext>
            </a:extLst>
          </p:cNvPr>
          <p:cNvSpPr/>
          <p:nvPr/>
        </p:nvSpPr>
        <p:spPr>
          <a:xfrm>
            <a:off x="5194300" y="2590800"/>
            <a:ext cx="5999747" cy="16764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2FD09754-BFB2-446F-9FFE-DEF12A8DB87F}"/>
              </a:ext>
            </a:extLst>
          </p:cNvPr>
          <p:cNvGrpSpPr/>
          <p:nvPr/>
        </p:nvGrpSpPr>
        <p:grpSpPr>
          <a:xfrm>
            <a:off x="7924801" y="4760500"/>
            <a:ext cx="2628900" cy="226120"/>
            <a:chOff x="4483925" y="4136029"/>
            <a:chExt cx="3157847" cy="263114"/>
          </a:xfrm>
        </p:grpSpPr>
        <p:sp>
          <p:nvSpPr>
            <p:cNvPr id="20" name="Rounded Rectangle 55">
              <a:extLst>
                <a:ext uri="{FF2B5EF4-FFF2-40B4-BE49-F238E27FC236}">
                  <a16:creationId xmlns:a16="http://schemas.microsoft.com/office/drawing/2014/main" id="{06032E7B-3F69-4073-8CEA-BD5402D4878D}"/>
                </a:ext>
              </a:extLst>
            </p:cNvPr>
            <p:cNvSpPr/>
            <p:nvPr/>
          </p:nvSpPr>
          <p:spPr>
            <a:xfrm>
              <a:off x="4483925" y="4136029"/>
              <a:ext cx="3157847" cy="263114"/>
            </a:xfrm>
            <a:prstGeom prst="roundRect">
              <a:avLst>
                <a:gd name="adj" fmla="val 0"/>
              </a:avLst>
            </a:prstGeom>
            <a:solidFill>
              <a:schemeClr val="bg1">
                <a:lumMod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tIns="45720" rIns="91440" bIns="45720" rtlCol="0" anchor="ctr"/>
            <a:lstStyle/>
            <a:p>
              <a:pPr algn="ctr"/>
              <a:endParaRPr lang="en-US" sz="1100">
                <a:solidFill>
                  <a:srgbClr val="FFFFFF"/>
                </a:solidFill>
                <a:latin typeface="+mj-lt"/>
                <a:ea typeface="Questrial" panose="020B0706030804020204" pitchFamily="34" charset="0"/>
                <a:cs typeface="Questrial" panose="020B0706030804020204" pitchFamily="34" charset="0"/>
              </a:endParaRPr>
            </a:p>
          </p:txBody>
        </p:sp>
        <p:sp>
          <p:nvSpPr>
            <p:cNvPr id="21" name="Rounded Rectangle 56">
              <a:extLst>
                <a:ext uri="{FF2B5EF4-FFF2-40B4-BE49-F238E27FC236}">
                  <a16:creationId xmlns:a16="http://schemas.microsoft.com/office/drawing/2014/main" id="{3BAFC43A-9BFD-4494-B834-BA6A84EB6D91}"/>
                </a:ext>
              </a:extLst>
            </p:cNvPr>
            <p:cNvSpPr/>
            <p:nvPr/>
          </p:nvSpPr>
          <p:spPr>
            <a:xfrm>
              <a:off x="4483926" y="4136029"/>
              <a:ext cx="2327323" cy="263114"/>
            </a:xfrm>
            <a:prstGeom prst="roundRect">
              <a:avLst>
                <a:gd name="adj" fmla="val 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tIns="45720" rIns="91440" bIns="45720" rtlCol="0" anchor="ctr"/>
            <a:lstStyle/>
            <a:p>
              <a:pPr algn="r"/>
              <a:r>
                <a:rPr lang="en-US" sz="600">
                  <a:solidFill>
                    <a:srgbClr val="FFFFFF"/>
                  </a:solidFill>
                  <a:ea typeface="Questrial" panose="020B0706030804020204" pitchFamily="34" charset="0"/>
                  <a:cs typeface="Montserrat" panose="02000000000000000000" pitchFamily="2" charset="0"/>
                </a:rPr>
                <a:t>76%</a:t>
              </a:r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15E4A4A7-9BE6-4DF0-915F-FA8DE7C345D0}"/>
                </a:ext>
              </a:extLst>
            </p:cNvPr>
            <p:cNvSpPr/>
            <p:nvPr/>
          </p:nvSpPr>
          <p:spPr>
            <a:xfrm>
              <a:off x="4518552" y="4156191"/>
              <a:ext cx="716870" cy="222799"/>
            </a:xfrm>
            <a:prstGeom prst="rect">
              <a:avLst/>
            </a:prstGeom>
          </p:spPr>
          <p:txBody>
            <a:bodyPr wrap="none" lIns="91440" tIns="45720" rIns="91440" bIns="45720" anchor="ctr">
              <a:spAutoFit/>
            </a:bodyPr>
            <a:lstStyle/>
            <a:p>
              <a:r>
                <a:rPr lang="en-US" sz="600">
                  <a:solidFill>
                    <a:schemeClr val="bg1"/>
                  </a:solidFill>
                </a:rPr>
                <a:t>Lorem ipsum dolor</a:t>
              </a:r>
              <a:endParaRPr lang="en-US" sz="600">
                <a:solidFill>
                  <a:schemeClr val="bg1"/>
                </a:solidFill>
                <a:latin typeface="+mj-lt"/>
                <a:ea typeface="Questrial" panose="020B0706030804020204" pitchFamily="34" charset="0"/>
                <a:cs typeface="Montserrat" panose="02000000000000000000" pitchFamily="2" charset="0"/>
              </a:endParaRPr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6821E48E-6B0E-4D86-A02C-52AD1EB815CB}"/>
              </a:ext>
            </a:extLst>
          </p:cNvPr>
          <p:cNvGrpSpPr/>
          <p:nvPr/>
        </p:nvGrpSpPr>
        <p:grpSpPr>
          <a:xfrm>
            <a:off x="7924801" y="5372438"/>
            <a:ext cx="2628900" cy="226120"/>
            <a:chOff x="4483925" y="4136029"/>
            <a:chExt cx="3157847" cy="263114"/>
          </a:xfrm>
        </p:grpSpPr>
        <p:sp>
          <p:nvSpPr>
            <p:cNvPr id="24" name="Rounded Rectangle 55">
              <a:extLst>
                <a:ext uri="{FF2B5EF4-FFF2-40B4-BE49-F238E27FC236}">
                  <a16:creationId xmlns:a16="http://schemas.microsoft.com/office/drawing/2014/main" id="{1959814F-1654-4387-BFD1-7A5BC943CB57}"/>
                </a:ext>
              </a:extLst>
            </p:cNvPr>
            <p:cNvSpPr/>
            <p:nvPr/>
          </p:nvSpPr>
          <p:spPr>
            <a:xfrm>
              <a:off x="4483925" y="4136029"/>
              <a:ext cx="3157847" cy="263114"/>
            </a:xfrm>
            <a:prstGeom prst="roundRect">
              <a:avLst>
                <a:gd name="adj" fmla="val 0"/>
              </a:avLst>
            </a:prstGeom>
            <a:solidFill>
              <a:schemeClr val="bg1">
                <a:lumMod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tIns="45720" rIns="91440" bIns="45720" rtlCol="0" anchor="ctr"/>
            <a:lstStyle/>
            <a:p>
              <a:pPr algn="ctr"/>
              <a:endParaRPr lang="en-US" sz="1100">
                <a:solidFill>
                  <a:srgbClr val="FFFFFF"/>
                </a:solidFill>
                <a:latin typeface="+mj-lt"/>
                <a:ea typeface="Questrial" panose="020B0706030804020204" pitchFamily="34" charset="0"/>
                <a:cs typeface="Questrial" panose="020B0706030804020204" pitchFamily="34" charset="0"/>
              </a:endParaRPr>
            </a:p>
          </p:txBody>
        </p:sp>
        <p:sp>
          <p:nvSpPr>
            <p:cNvPr id="25" name="Rounded Rectangle 56">
              <a:extLst>
                <a:ext uri="{FF2B5EF4-FFF2-40B4-BE49-F238E27FC236}">
                  <a16:creationId xmlns:a16="http://schemas.microsoft.com/office/drawing/2014/main" id="{AF9E2444-34DC-4E65-ACC9-41114513B78F}"/>
                </a:ext>
              </a:extLst>
            </p:cNvPr>
            <p:cNvSpPr/>
            <p:nvPr/>
          </p:nvSpPr>
          <p:spPr>
            <a:xfrm>
              <a:off x="4483926" y="4136029"/>
              <a:ext cx="2327323" cy="263114"/>
            </a:xfrm>
            <a:prstGeom prst="roundRect">
              <a:avLst>
                <a:gd name="adj" fmla="val 0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tIns="45720" rIns="91440" bIns="45720" rtlCol="0" anchor="ctr"/>
            <a:lstStyle/>
            <a:p>
              <a:pPr algn="r"/>
              <a:r>
                <a:rPr lang="en-US" sz="600">
                  <a:solidFill>
                    <a:srgbClr val="FFFFFF"/>
                  </a:solidFill>
                  <a:ea typeface="Questrial" panose="020B0706030804020204" pitchFamily="34" charset="0"/>
                  <a:cs typeface="Montserrat" panose="02000000000000000000" pitchFamily="2" charset="0"/>
                </a:rPr>
                <a:t>76%</a:t>
              </a:r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7984E3D8-4846-43DB-A84C-E47F9D2D5AC2}"/>
                </a:ext>
              </a:extLst>
            </p:cNvPr>
            <p:cNvSpPr/>
            <p:nvPr/>
          </p:nvSpPr>
          <p:spPr>
            <a:xfrm>
              <a:off x="4518552" y="4156191"/>
              <a:ext cx="716870" cy="222799"/>
            </a:xfrm>
            <a:prstGeom prst="rect">
              <a:avLst/>
            </a:prstGeom>
          </p:spPr>
          <p:txBody>
            <a:bodyPr wrap="none" lIns="91440" tIns="45720" rIns="91440" bIns="45720" anchor="ctr">
              <a:spAutoFit/>
            </a:bodyPr>
            <a:lstStyle/>
            <a:p>
              <a:r>
                <a:rPr lang="en-US" sz="600">
                  <a:solidFill>
                    <a:schemeClr val="bg1"/>
                  </a:solidFill>
                </a:rPr>
                <a:t>Lorem ipsum dolor</a:t>
              </a:r>
              <a:endParaRPr lang="en-US" sz="600">
                <a:solidFill>
                  <a:schemeClr val="bg1"/>
                </a:solidFill>
                <a:latin typeface="+mj-lt"/>
                <a:ea typeface="Questrial" panose="020B0706030804020204" pitchFamily="34" charset="0"/>
                <a:cs typeface="Montserrat" panose="02000000000000000000" pitchFamily="2" charset="0"/>
              </a:endParaRPr>
            </a:p>
          </p:txBody>
        </p:sp>
      </p:grpSp>
      <p:sp>
        <p:nvSpPr>
          <p:cNvPr id="27" name="TextBox 26">
            <a:extLst>
              <a:ext uri="{FF2B5EF4-FFF2-40B4-BE49-F238E27FC236}">
                <a16:creationId xmlns:a16="http://schemas.microsoft.com/office/drawing/2014/main" id="{87FA1EF0-F215-4489-9FA7-EA70CE355267}"/>
              </a:ext>
            </a:extLst>
          </p:cNvPr>
          <p:cNvSpPr txBox="1"/>
          <p:nvPr/>
        </p:nvSpPr>
        <p:spPr>
          <a:xfrm>
            <a:off x="5745717" y="2914051"/>
            <a:ext cx="4896913" cy="10298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lorem ipsum dolor sit</a:t>
            </a:r>
            <a:r>
              <a:rPr lang="en-US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asa</a:t>
            </a:r>
            <a:r>
              <a: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amet consec</a:t>
            </a:r>
            <a:r>
              <a:rPr lang="en-US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asa nusailesa anuise </a:t>
            </a:r>
            <a:r>
              <a: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tetur</a:t>
            </a:r>
            <a:r>
              <a:rPr lang="en-US" sz="105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</a:t>
            </a:r>
            <a:r>
              <a: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adipiscinge</a:t>
            </a:r>
            <a:r>
              <a:rPr lang="en-US" sz="105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</a:t>
            </a:r>
            <a:r>
              <a: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nib</a:t>
            </a:r>
            <a:r>
              <a:rPr lang="en-US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u</a:t>
            </a:r>
            <a:r>
              <a: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h</a:t>
            </a:r>
            <a:r>
              <a:rPr lang="en-US" sz="105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ase</a:t>
            </a:r>
            <a:r>
              <a: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eget justo sed</a:t>
            </a:r>
            <a:r>
              <a:rPr lang="en-US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esa</a:t>
            </a:r>
            <a:r>
              <a: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gravida est</a:t>
            </a:r>
            <a:r>
              <a:rPr lang="en-US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</a:t>
            </a:r>
            <a:r>
              <a: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sed</a:t>
            </a:r>
            <a:r>
              <a:rPr lang="en-US" sz="105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</a:t>
            </a:r>
            <a:r>
              <a: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tincidunt justo sed</a:t>
            </a:r>
            <a:r>
              <a:rPr lang="en-US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asa anis</a:t>
            </a:r>
            <a:r>
              <a: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gravida ut</a:t>
            </a:r>
            <a:r>
              <a:rPr lang="en-US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asisau nasates</a:t>
            </a:r>
            <a:r>
              <a: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ases</a:t>
            </a:r>
            <a:r>
              <a: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sapien</a:t>
            </a:r>
            <a:r>
              <a:rPr lang="en-US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</a:t>
            </a:r>
            <a:r>
              <a: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 adipiscinge</a:t>
            </a:r>
            <a:r>
              <a:rPr lang="en-US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</a:t>
            </a:r>
            <a:r>
              <a: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nib</a:t>
            </a:r>
            <a:r>
              <a:rPr lang="en-US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u</a:t>
            </a:r>
            <a:r>
              <a: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h</a:t>
            </a:r>
            <a:r>
              <a:rPr lang="en-US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ase</a:t>
            </a:r>
            <a:r>
              <a: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eget justo sed</a:t>
            </a:r>
            <a:r>
              <a:rPr lang="en-US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esa</a:t>
            </a:r>
            <a:r>
              <a: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gravida est</a:t>
            </a:r>
            <a:r>
              <a:rPr lang="en-US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</a:t>
            </a:r>
            <a:r>
              <a: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sed</a:t>
            </a:r>
            <a:r>
              <a:rPr lang="en-US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</a:t>
            </a:r>
            <a:r>
              <a: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tincidunt tincidu velas elit</a:t>
            </a:r>
            <a:r>
              <a:rPr lang="en-US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</a:t>
            </a:r>
            <a:endParaRPr lang="id-ID" sz="1050">
              <a:solidFill>
                <a:schemeClr val="bg1"/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AB8A5022-7CD9-4A4B-908D-D12E7F710D2D}"/>
              </a:ext>
            </a:extLst>
          </p:cNvPr>
          <p:cNvSpPr txBox="1"/>
          <p:nvPr/>
        </p:nvSpPr>
        <p:spPr>
          <a:xfrm>
            <a:off x="5784850" y="1028174"/>
            <a:ext cx="2304959" cy="302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About Our Team//</a:t>
            </a:r>
            <a:endParaRPr lang="id-ID" sz="1050">
              <a:solidFill>
                <a:schemeClr val="tx1">
                  <a:lumMod val="75000"/>
                  <a:lumOff val="25000"/>
                </a:schemeClr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9" name="Right Triangle 28">
            <a:extLst>
              <a:ext uri="{FF2B5EF4-FFF2-40B4-BE49-F238E27FC236}">
                <a16:creationId xmlns:a16="http://schemas.microsoft.com/office/drawing/2014/main" id="{28061103-B248-41F6-AF1B-30D4F60D6345}"/>
              </a:ext>
            </a:extLst>
          </p:cNvPr>
          <p:cNvSpPr/>
          <p:nvPr/>
        </p:nvSpPr>
        <p:spPr>
          <a:xfrm rot="10800000">
            <a:off x="11272154" y="631045"/>
            <a:ext cx="311024" cy="311024"/>
          </a:xfrm>
          <a:prstGeom prst="rt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61240273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C47A812F-E36D-4F8B-AF3A-50B552E9655A}"/>
              </a:ext>
            </a:extLst>
          </p:cNvPr>
          <p:cNvSpPr/>
          <p:nvPr/>
        </p:nvSpPr>
        <p:spPr>
          <a:xfrm>
            <a:off x="0" y="-1"/>
            <a:ext cx="8824686" cy="220271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3EEEA49A-9FEB-4924-BC36-2BE39B13C1B8}"/>
              </a:ext>
            </a:extLst>
          </p:cNvPr>
          <p:cNvGrpSpPr/>
          <p:nvPr/>
        </p:nvGrpSpPr>
        <p:grpSpPr>
          <a:xfrm>
            <a:off x="509823" y="6244489"/>
            <a:ext cx="11214647" cy="226563"/>
            <a:chOff x="509823" y="6244489"/>
            <a:chExt cx="11214647" cy="226563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0407A6FA-6F89-495C-A278-189C8C48BDCE}"/>
                </a:ext>
              </a:extLst>
            </p:cNvPr>
            <p:cNvSpPr/>
            <p:nvPr/>
          </p:nvSpPr>
          <p:spPr>
            <a:xfrm>
              <a:off x="509823" y="6255608"/>
              <a:ext cx="538930" cy="21544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80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Arhcma</a:t>
              </a:r>
              <a:endParaRPr lang="id-ID" sz="80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AC9BF6BA-314E-4F33-AA04-681159F81EB3}"/>
                </a:ext>
              </a:extLst>
            </p:cNvPr>
            <p:cNvSpPr txBox="1"/>
            <p:nvPr/>
          </p:nvSpPr>
          <p:spPr>
            <a:xfrm>
              <a:off x="11427666" y="6244489"/>
              <a:ext cx="296804" cy="215407"/>
            </a:xfrm>
            <a:prstGeom prst="rect">
              <a:avLst/>
            </a:prstGeom>
            <a:noFill/>
          </p:spPr>
          <p:txBody>
            <a:bodyPr wrap="none" lIns="91404" tIns="45702" rIns="91404" bIns="45702" rtlCol="0">
              <a:spAutoFit/>
            </a:bodyPr>
            <a:lstStyle/>
            <a:p>
              <a:pPr algn="ctr"/>
              <a:fld id="{260E2A6B-A809-4840-BF14-8648BC0BDF87}" type="slidenum">
                <a:rPr lang="id-ID" sz="800" b="1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lt"/>
                  <a:cs typeface="Raleway Light"/>
                </a:rPr>
                <a:pPr algn="ctr"/>
                <a:t>23</a:t>
              </a:fld>
              <a:r>
                <a:rPr lang="en-US" sz="800" b="1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lt"/>
                  <a:cs typeface="Raleway Light"/>
                </a:rPr>
                <a:t>.</a:t>
              </a:r>
              <a:endParaRPr lang="id-ID" sz="1000" b="1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cs typeface="Raleway Light"/>
              </a:endParaRPr>
            </a:p>
          </p:txBody>
        </p:sp>
      </p:grpSp>
      <p:sp>
        <p:nvSpPr>
          <p:cNvPr id="9" name="Right Triangle 8">
            <a:extLst>
              <a:ext uri="{FF2B5EF4-FFF2-40B4-BE49-F238E27FC236}">
                <a16:creationId xmlns:a16="http://schemas.microsoft.com/office/drawing/2014/main" id="{D5061E22-B791-416C-BED5-D4D04AB57805}"/>
              </a:ext>
            </a:extLst>
          </p:cNvPr>
          <p:cNvSpPr/>
          <p:nvPr/>
        </p:nvSpPr>
        <p:spPr>
          <a:xfrm rot="5400000">
            <a:off x="612240" y="574801"/>
            <a:ext cx="311024" cy="311024"/>
          </a:xfrm>
          <a:prstGeom prst="rt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32FFD16-3EB7-4AF0-A10E-88982E3951A7}"/>
              </a:ext>
            </a:extLst>
          </p:cNvPr>
          <p:cNvSpPr txBox="1"/>
          <p:nvPr/>
        </p:nvSpPr>
        <p:spPr>
          <a:xfrm>
            <a:off x="1233291" y="952501"/>
            <a:ext cx="6419129" cy="78790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</a:pPr>
            <a:r>
              <a:rPr lang="en-US" sz="5400">
                <a:solidFill>
                  <a:schemeClr val="bg1"/>
                </a:solidFill>
                <a:latin typeface="+mj-lt"/>
              </a:rPr>
              <a:t>Anthony Medina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E9B8563-2014-4C0B-94C2-F574E5A2FB5F}"/>
              </a:ext>
            </a:extLst>
          </p:cNvPr>
          <p:cNvSpPr txBox="1"/>
          <p:nvPr/>
        </p:nvSpPr>
        <p:spPr>
          <a:xfrm>
            <a:off x="1233291" y="2718983"/>
            <a:ext cx="3463369" cy="19993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lorem ipsum dolor sit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amet consec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asa nusail 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tetur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adipiscinge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saes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nib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u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h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ase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gravida est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ase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eget justo sed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eget justo sed gravida est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ase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adipiscinge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saes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nib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u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h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ase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sed</a:t>
            </a:r>
            <a:r>
              <a:rPr lang="en-US" sz="1050" err="1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tincidunt velas aliqueta nisa adipiscinge elit sed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anail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endParaRPr lang="en-US" sz="1050">
              <a:solidFill>
                <a:schemeClr val="tx1">
                  <a:lumMod val="75000"/>
                  <a:lumOff val="25000"/>
                </a:schemeClr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just">
              <a:lnSpc>
                <a:spcPct val="150000"/>
              </a:lnSpc>
            </a:pPr>
            <a:endParaRPr lang="en-US" sz="1050">
              <a:solidFill>
                <a:schemeClr val="tx1">
                  <a:lumMod val="75000"/>
                  <a:lumOff val="25000"/>
                </a:schemeClr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adipiscinge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saes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nib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u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h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ase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gravida est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ase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eget justo sed sed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tincidunt elit sed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asa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velas aliqueta nisa adipiscinge aliqueta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nibh</a:t>
            </a:r>
            <a:r>
              <a:rPr lang="en-US" sz="1050" err="1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elit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</a:t>
            </a:r>
            <a:endParaRPr lang="id-ID" sz="1050">
              <a:solidFill>
                <a:schemeClr val="tx1">
                  <a:lumMod val="75000"/>
                  <a:lumOff val="25000"/>
                </a:schemeClr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39F4B0E8-1807-439A-960B-5D78BD4CD6EF}"/>
              </a:ext>
            </a:extLst>
          </p:cNvPr>
          <p:cNvGrpSpPr/>
          <p:nvPr/>
        </p:nvGrpSpPr>
        <p:grpSpPr>
          <a:xfrm>
            <a:off x="5459977" y="2731884"/>
            <a:ext cx="2350523" cy="867376"/>
            <a:chOff x="683149" y="4630436"/>
            <a:chExt cx="3140718" cy="867376"/>
          </a:xfrm>
        </p:grpSpPr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03185F76-3E09-4714-A4BB-133F79A2878E}"/>
                </a:ext>
              </a:extLst>
            </p:cNvPr>
            <p:cNvSpPr txBox="1"/>
            <p:nvPr/>
          </p:nvSpPr>
          <p:spPr>
            <a:xfrm>
              <a:off x="683153" y="4974207"/>
              <a:ext cx="3140714" cy="5236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id-ID" sz="100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lorem ipsum dolor</a:t>
              </a:r>
              <a:r>
                <a:rPr lang="en-US" sz="100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nita hansuna</a:t>
              </a:r>
              <a:r>
                <a:rPr lang="id-ID" sz="100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sit</a:t>
              </a:r>
              <a:r>
                <a:rPr lang="en-US" sz="100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aesal</a:t>
              </a:r>
              <a:r>
                <a:rPr lang="id-ID" sz="100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sed</a:t>
              </a:r>
              <a:r>
                <a:rPr lang="en-US" sz="100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asanus</a:t>
              </a:r>
              <a:r>
                <a:rPr lang="id-ID" sz="100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gravida est</a:t>
              </a:r>
              <a:r>
                <a:rPr lang="en-US" sz="100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il</a:t>
              </a:r>
              <a:r>
                <a:rPr lang="id-ID" sz="100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sed</a:t>
              </a:r>
              <a:r>
                <a:rPr lang="en-US" sz="100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siar dalamin</a:t>
              </a:r>
              <a:endParaRPr lang="id-ID" sz="100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E46D830E-6220-44CD-8F13-78DC6196C12A}"/>
                </a:ext>
              </a:extLst>
            </p:cNvPr>
            <p:cNvSpPr txBox="1"/>
            <p:nvPr/>
          </p:nvSpPr>
          <p:spPr>
            <a:xfrm>
              <a:off x="683149" y="4630436"/>
              <a:ext cx="2499819" cy="24006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lang="en-US" sz="1200"/>
                <a:t>Add Title Here</a:t>
              </a:r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ABD1A210-C9D6-4230-AC9F-529216E9C9F9}"/>
              </a:ext>
            </a:extLst>
          </p:cNvPr>
          <p:cNvGrpSpPr/>
          <p:nvPr/>
        </p:nvGrpSpPr>
        <p:grpSpPr>
          <a:xfrm>
            <a:off x="5459973" y="4009851"/>
            <a:ext cx="2350523" cy="867376"/>
            <a:chOff x="683149" y="4630436"/>
            <a:chExt cx="3140718" cy="867376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9CF411E2-82FE-4BA7-A4A5-236A07435EE5}"/>
                </a:ext>
              </a:extLst>
            </p:cNvPr>
            <p:cNvSpPr txBox="1"/>
            <p:nvPr/>
          </p:nvSpPr>
          <p:spPr>
            <a:xfrm>
              <a:off x="683153" y="4974207"/>
              <a:ext cx="3140714" cy="5236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id-ID" sz="100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lorem ipsum dolor</a:t>
              </a:r>
              <a:r>
                <a:rPr lang="en-US" sz="100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nita hansuna</a:t>
              </a:r>
              <a:r>
                <a:rPr lang="id-ID" sz="100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sit</a:t>
              </a:r>
              <a:r>
                <a:rPr lang="en-US" sz="100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aesal</a:t>
              </a:r>
              <a:r>
                <a:rPr lang="id-ID" sz="100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sed</a:t>
              </a:r>
              <a:r>
                <a:rPr lang="en-US" sz="100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asanus</a:t>
              </a:r>
              <a:r>
                <a:rPr lang="id-ID" sz="100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gravida est</a:t>
              </a:r>
              <a:r>
                <a:rPr lang="en-US" sz="100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il</a:t>
              </a:r>
              <a:r>
                <a:rPr lang="id-ID" sz="100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sed</a:t>
              </a:r>
              <a:r>
                <a:rPr lang="en-US" sz="100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siar dalamin</a:t>
              </a:r>
              <a:endParaRPr lang="id-ID" sz="100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BC53AE5D-0B80-4640-88A5-5967A7264096}"/>
                </a:ext>
              </a:extLst>
            </p:cNvPr>
            <p:cNvSpPr txBox="1"/>
            <p:nvPr/>
          </p:nvSpPr>
          <p:spPr>
            <a:xfrm>
              <a:off x="683149" y="4630436"/>
              <a:ext cx="2499819" cy="24006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lang="en-US" sz="1200"/>
                <a:t>Add Title Here</a:t>
              </a: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F7619EDF-53D3-4BBD-8ABF-4B791B213A7D}"/>
              </a:ext>
            </a:extLst>
          </p:cNvPr>
          <p:cNvGrpSpPr/>
          <p:nvPr/>
        </p:nvGrpSpPr>
        <p:grpSpPr>
          <a:xfrm>
            <a:off x="5459969" y="5287818"/>
            <a:ext cx="2350523" cy="867376"/>
            <a:chOff x="683149" y="4630436"/>
            <a:chExt cx="3140718" cy="867376"/>
          </a:xfrm>
        </p:grpSpPr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E53F9F97-5624-4883-AB4A-76290F11B8E2}"/>
                </a:ext>
              </a:extLst>
            </p:cNvPr>
            <p:cNvSpPr txBox="1"/>
            <p:nvPr/>
          </p:nvSpPr>
          <p:spPr>
            <a:xfrm>
              <a:off x="683153" y="4974207"/>
              <a:ext cx="3140714" cy="5236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id-ID" sz="100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lorem ipsum dolor</a:t>
              </a:r>
              <a:r>
                <a:rPr lang="en-US" sz="100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nita hansuna</a:t>
              </a:r>
              <a:r>
                <a:rPr lang="id-ID" sz="100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sit</a:t>
              </a:r>
              <a:r>
                <a:rPr lang="en-US" sz="100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aesal</a:t>
              </a:r>
              <a:r>
                <a:rPr lang="id-ID" sz="100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sed</a:t>
              </a:r>
              <a:r>
                <a:rPr lang="en-US" sz="100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asanus</a:t>
              </a:r>
              <a:r>
                <a:rPr lang="id-ID" sz="100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gravida est</a:t>
              </a:r>
              <a:r>
                <a:rPr lang="en-US" sz="100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il</a:t>
              </a:r>
              <a:r>
                <a:rPr lang="id-ID" sz="100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sed</a:t>
              </a:r>
              <a:r>
                <a:rPr lang="en-US" sz="100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siar dalamin</a:t>
              </a:r>
              <a:endParaRPr lang="id-ID" sz="100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3A871AE7-1531-4B65-A1A8-0E308F241A2E}"/>
                </a:ext>
              </a:extLst>
            </p:cNvPr>
            <p:cNvSpPr txBox="1"/>
            <p:nvPr/>
          </p:nvSpPr>
          <p:spPr>
            <a:xfrm>
              <a:off x="683149" y="4630436"/>
              <a:ext cx="2499819" cy="24006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lang="en-US" sz="1200"/>
                <a:t>Add Title Here</a:t>
              </a:r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518A80CC-0756-424D-A0C7-3620CFA5E3BB}"/>
              </a:ext>
            </a:extLst>
          </p:cNvPr>
          <p:cNvGrpSpPr/>
          <p:nvPr/>
        </p:nvGrpSpPr>
        <p:grpSpPr>
          <a:xfrm>
            <a:off x="1301164" y="5164474"/>
            <a:ext cx="1442828" cy="390668"/>
            <a:chOff x="1048753" y="5264628"/>
            <a:chExt cx="1779392" cy="390668"/>
          </a:xfrm>
        </p:grpSpPr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5F464661-A345-4701-A834-BDDF564A0F21}"/>
                </a:ext>
              </a:extLst>
            </p:cNvPr>
            <p:cNvSpPr/>
            <p:nvPr/>
          </p:nvSpPr>
          <p:spPr>
            <a:xfrm flipH="1">
              <a:off x="1048753" y="5264628"/>
              <a:ext cx="1779392" cy="39066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529A4342-C8AD-488B-A1FB-4C2067BFC33A}"/>
                </a:ext>
              </a:extLst>
            </p:cNvPr>
            <p:cNvSpPr txBox="1"/>
            <p:nvPr/>
          </p:nvSpPr>
          <p:spPr>
            <a:xfrm>
              <a:off x="1346409" y="5321462"/>
              <a:ext cx="118408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Read More</a:t>
              </a:r>
              <a:endParaRPr lang="id-ID" sz="120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10186084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id="{332D1FDC-0E68-4DA4-8E4F-0859809BDCEB}"/>
              </a:ext>
            </a:extLst>
          </p:cNvPr>
          <p:cNvGrpSpPr/>
          <p:nvPr/>
        </p:nvGrpSpPr>
        <p:grpSpPr>
          <a:xfrm>
            <a:off x="509823" y="6244489"/>
            <a:ext cx="11214647" cy="226563"/>
            <a:chOff x="509823" y="6244489"/>
            <a:chExt cx="11214647" cy="226563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A0B9625C-03CD-473F-A800-4E93A89E16A8}"/>
                </a:ext>
              </a:extLst>
            </p:cNvPr>
            <p:cNvSpPr/>
            <p:nvPr/>
          </p:nvSpPr>
          <p:spPr>
            <a:xfrm>
              <a:off x="509823" y="6255608"/>
              <a:ext cx="538930" cy="21544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80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Arhcma</a:t>
              </a:r>
              <a:endParaRPr lang="id-ID" sz="80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45EB940A-1FFF-443C-9275-4232F345437F}"/>
                </a:ext>
              </a:extLst>
            </p:cNvPr>
            <p:cNvSpPr txBox="1"/>
            <p:nvPr/>
          </p:nvSpPr>
          <p:spPr>
            <a:xfrm>
              <a:off x="11427666" y="6244489"/>
              <a:ext cx="296804" cy="215407"/>
            </a:xfrm>
            <a:prstGeom prst="rect">
              <a:avLst/>
            </a:prstGeom>
            <a:noFill/>
          </p:spPr>
          <p:txBody>
            <a:bodyPr wrap="none" lIns="91404" tIns="45702" rIns="91404" bIns="45702" rtlCol="0">
              <a:spAutoFit/>
            </a:bodyPr>
            <a:lstStyle/>
            <a:p>
              <a:pPr algn="ctr"/>
              <a:fld id="{260E2A6B-A809-4840-BF14-8648BC0BDF87}" type="slidenum">
                <a:rPr lang="id-ID" sz="800" b="1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lt"/>
                  <a:cs typeface="Raleway Light"/>
                </a:rPr>
                <a:pPr algn="ctr"/>
                <a:t>24</a:t>
              </a:fld>
              <a:r>
                <a:rPr lang="en-US" sz="800" b="1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lt"/>
                  <a:cs typeface="Raleway Light"/>
                </a:rPr>
                <a:t>.</a:t>
              </a:r>
              <a:endParaRPr lang="id-ID" sz="1000" b="1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cs typeface="Raleway Light"/>
              </a:endParaRPr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06040FC4-0890-41C2-8496-8D4C7749290E}"/>
              </a:ext>
            </a:extLst>
          </p:cNvPr>
          <p:cNvGrpSpPr/>
          <p:nvPr/>
        </p:nvGrpSpPr>
        <p:grpSpPr>
          <a:xfrm>
            <a:off x="4601028" y="5419523"/>
            <a:ext cx="2989942" cy="525973"/>
            <a:chOff x="5060156" y="116681"/>
            <a:chExt cx="2071688" cy="423744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82915B67-3155-4FF4-B88C-22E4FD0B4810}"/>
                </a:ext>
              </a:extLst>
            </p:cNvPr>
            <p:cNvSpPr/>
            <p:nvPr/>
          </p:nvSpPr>
          <p:spPr>
            <a:xfrm>
              <a:off x="5060156" y="116681"/>
              <a:ext cx="2071688" cy="42374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31D58675-75A5-4C09-A004-3D279E364BFC}"/>
                </a:ext>
              </a:extLst>
            </p:cNvPr>
            <p:cNvSpPr txBox="1"/>
            <p:nvPr/>
          </p:nvSpPr>
          <p:spPr>
            <a:xfrm>
              <a:off x="5331619" y="231849"/>
              <a:ext cx="1528762" cy="19340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lnSpc>
                  <a:spcPct val="80000"/>
                </a:lnSpc>
              </a:pPr>
              <a:r>
                <a:rPr lang="en-US" sz="1200">
                  <a:solidFill>
                    <a:schemeClr val="bg1"/>
                  </a:solidFill>
                </a:rPr>
                <a:t>The Team Leaders</a:t>
              </a:r>
            </a:p>
          </p:txBody>
        </p:sp>
      </p:grpSp>
      <p:sp>
        <p:nvSpPr>
          <p:cNvPr id="11" name="Right Triangle 10">
            <a:extLst>
              <a:ext uri="{FF2B5EF4-FFF2-40B4-BE49-F238E27FC236}">
                <a16:creationId xmlns:a16="http://schemas.microsoft.com/office/drawing/2014/main" id="{7F8B9207-9D74-46B4-8C7B-9C3394FCD59D}"/>
              </a:ext>
            </a:extLst>
          </p:cNvPr>
          <p:cNvSpPr/>
          <p:nvPr/>
        </p:nvSpPr>
        <p:spPr>
          <a:xfrm rot="5400000">
            <a:off x="612240" y="689101"/>
            <a:ext cx="311024" cy="311024"/>
          </a:xfrm>
          <a:prstGeom prst="rt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8343249-5092-431A-B167-CD5453906C05}"/>
              </a:ext>
            </a:extLst>
          </p:cNvPr>
          <p:cNvSpPr txBox="1"/>
          <p:nvPr/>
        </p:nvSpPr>
        <p:spPr>
          <a:xfrm>
            <a:off x="937777" y="1503577"/>
            <a:ext cx="2880985" cy="14527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</a:pPr>
            <a:r>
              <a:rPr lang="en-US" sz="5400">
                <a:latin typeface="+mj-lt"/>
              </a:rPr>
              <a:t>Sayed Norman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D9641A9-9A12-4621-A3A4-980E2AA89AC3}"/>
              </a:ext>
            </a:extLst>
          </p:cNvPr>
          <p:cNvSpPr txBox="1"/>
          <p:nvPr/>
        </p:nvSpPr>
        <p:spPr>
          <a:xfrm>
            <a:off x="963177" y="3255437"/>
            <a:ext cx="2766087" cy="19993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lorem ipsum dolor sit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anusan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amet consec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asa nusail 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tetur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adipiscinge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saes anis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nib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u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h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ase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adipiscinge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saes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nib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u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h</a:t>
            </a:r>
            <a:r>
              <a:rPr lang="en-US" sz="1050" err="1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ase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eget justo sed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gravida est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ase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sed</a:t>
            </a:r>
            <a:r>
              <a:rPr lang="en-US" sz="1050" err="1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tincidunt velas aliqueta nisa adipiscinge elit sed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asa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adipiscinge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saes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nib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u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h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ase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gravida est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ase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eget justo sed sed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tincidunt elit sed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asa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velas aliqueta nisa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esa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adipiscinge aliqueta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saes</a:t>
            </a:r>
            <a:endParaRPr lang="id-ID" sz="1050">
              <a:solidFill>
                <a:schemeClr val="tx1">
                  <a:lumMod val="75000"/>
                  <a:lumOff val="25000"/>
                </a:schemeClr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209BE117-737B-4F44-B1DD-7656ADF34E24}"/>
              </a:ext>
            </a:extLst>
          </p:cNvPr>
          <p:cNvGrpSpPr/>
          <p:nvPr/>
        </p:nvGrpSpPr>
        <p:grpSpPr>
          <a:xfrm>
            <a:off x="8462737" y="4353742"/>
            <a:ext cx="2628900" cy="226120"/>
            <a:chOff x="4483925" y="4136029"/>
            <a:chExt cx="3157847" cy="263114"/>
          </a:xfrm>
        </p:grpSpPr>
        <p:sp>
          <p:nvSpPr>
            <p:cNvPr id="15" name="Rounded Rectangle 55">
              <a:extLst>
                <a:ext uri="{FF2B5EF4-FFF2-40B4-BE49-F238E27FC236}">
                  <a16:creationId xmlns:a16="http://schemas.microsoft.com/office/drawing/2014/main" id="{9DA483DF-974A-4C5A-B572-5BA6F465B88E}"/>
                </a:ext>
              </a:extLst>
            </p:cNvPr>
            <p:cNvSpPr/>
            <p:nvPr/>
          </p:nvSpPr>
          <p:spPr>
            <a:xfrm>
              <a:off x="4483925" y="4136029"/>
              <a:ext cx="3157847" cy="263114"/>
            </a:xfrm>
            <a:prstGeom prst="roundRect">
              <a:avLst>
                <a:gd name="adj" fmla="val 0"/>
              </a:avLst>
            </a:prstGeom>
            <a:solidFill>
              <a:schemeClr val="bg1">
                <a:lumMod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tIns="45720" rIns="91440" bIns="45720" rtlCol="0" anchor="ctr"/>
            <a:lstStyle/>
            <a:p>
              <a:pPr algn="ctr"/>
              <a:endParaRPr lang="en-US" sz="1100">
                <a:solidFill>
                  <a:srgbClr val="FFFFFF"/>
                </a:solidFill>
                <a:latin typeface="+mj-lt"/>
                <a:ea typeface="Questrial" panose="020B0706030804020204" pitchFamily="34" charset="0"/>
                <a:cs typeface="Questrial" panose="020B0706030804020204" pitchFamily="34" charset="0"/>
              </a:endParaRPr>
            </a:p>
          </p:txBody>
        </p:sp>
        <p:sp>
          <p:nvSpPr>
            <p:cNvPr id="16" name="Rounded Rectangle 56">
              <a:extLst>
                <a:ext uri="{FF2B5EF4-FFF2-40B4-BE49-F238E27FC236}">
                  <a16:creationId xmlns:a16="http://schemas.microsoft.com/office/drawing/2014/main" id="{1DD13147-1E57-4D25-AF1D-37C22425D502}"/>
                </a:ext>
              </a:extLst>
            </p:cNvPr>
            <p:cNvSpPr/>
            <p:nvPr/>
          </p:nvSpPr>
          <p:spPr>
            <a:xfrm>
              <a:off x="4483926" y="4136029"/>
              <a:ext cx="2642063" cy="263114"/>
            </a:xfrm>
            <a:prstGeom prst="roundRect">
              <a:avLst>
                <a:gd name="adj" fmla="val 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tIns="45720" rIns="91440" bIns="45720" rtlCol="0" anchor="ctr"/>
            <a:lstStyle/>
            <a:p>
              <a:pPr algn="r"/>
              <a:r>
                <a:rPr lang="en-US" sz="600">
                  <a:solidFill>
                    <a:srgbClr val="FFFFFF"/>
                  </a:solidFill>
                  <a:ea typeface="Questrial" panose="020B0706030804020204" pitchFamily="34" charset="0"/>
                  <a:cs typeface="Montserrat" panose="02000000000000000000" pitchFamily="2" charset="0"/>
                </a:rPr>
                <a:t>76%</a:t>
              </a:r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B5ED84AC-B14E-48C6-B370-CD48CBA0B852}"/>
                </a:ext>
              </a:extLst>
            </p:cNvPr>
            <p:cNvSpPr/>
            <p:nvPr/>
          </p:nvSpPr>
          <p:spPr>
            <a:xfrm>
              <a:off x="4518552" y="4156191"/>
              <a:ext cx="716870" cy="222799"/>
            </a:xfrm>
            <a:prstGeom prst="rect">
              <a:avLst/>
            </a:prstGeom>
          </p:spPr>
          <p:txBody>
            <a:bodyPr wrap="none" lIns="91440" tIns="45720" rIns="91440" bIns="45720" anchor="ctr">
              <a:spAutoFit/>
            </a:bodyPr>
            <a:lstStyle/>
            <a:p>
              <a:r>
                <a:rPr lang="en-US" sz="600">
                  <a:solidFill>
                    <a:schemeClr val="bg1"/>
                  </a:solidFill>
                </a:rPr>
                <a:t>Lorem ipsum dolor</a:t>
              </a:r>
              <a:endParaRPr lang="en-US" sz="600">
                <a:solidFill>
                  <a:schemeClr val="bg1"/>
                </a:solidFill>
                <a:latin typeface="+mj-lt"/>
                <a:ea typeface="Questrial" panose="020B0706030804020204" pitchFamily="34" charset="0"/>
                <a:cs typeface="Montserrat" panose="02000000000000000000" pitchFamily="2" charset="0"/>
              </a:endParaRP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484341CC-B5F3-4BCB-9F45-B55C0387A140}"/>
              </a:ext>
            </a:extLst>
          </p:cNvPr>
          <p:cNvGrpSpPr/>
          <p:nvPr/>
        </p:nvGrpSpPr>
        <p:grpSpPr>
          <a:xfrm>
            <a:off x="8462737" y="4965680"/>
            <a:ext cx="2628900" cy="226120"/>
            <a:chOff x="4483925" y="4136029"/>
            <a:chExt cx="3157847" cy="263114"/>
          </a:xfrm>
        </p:grpSpPr>
        <p:sp>
          <p:nvSpPr>
            <p:cNvPr id="19" name="Rounded Rectangle 55">
              <a:extLst>
                <a:ext uri="{FF2B5EF4-FFF2-40B4-BE49-F238E27FC236}">
                  <a16:creationId xmlns:a16="http://schemas.microsoft.com/office/drawing/2014/main" id="{C958CF7A-45CC-48EF-9FEB-A5FEF83BB3D7}"/>
                </a:ext>
              </a:extLst>
            </p:cNvPr>
            <p:cNvSpPr/>
            <p:nvPr/>
          </p:nvSpPr>
          <p:spPr>
            <a:xfrm>
              <a:off x="4483925" y="4136029"/>
              <a:ext cx="3157847" cy="263114"/>
            </a:xfrm>
            <a:prstGeom prst="roundRect">
              <a:avLst>
                <a:gd name="adj" fmla="val 0"/>
              </a:avLst>
            </a:prstGeom>
            <a:solidFill>
              <a:schemeClr val="bg1">
                <a:lumMod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tIns="45720" rIns="91440" bIns="45720" rtlCol="0" anchor="ctr"/>
            <a:lstStyle/>
            <a:p>
              <a:pPr algn="ctr"/>
              <a:endParaRPr lang="en-US" sz="1100">
                <a:solidFill>
                  <a:srgbClr val="FFFFFF"/>
                </a:solidFill>
                <a:latin typeface="+mj-lt"/>
                <a:ea typeface="Questrial" panose="020B0706030804020204" pitchFamily="34" charset="0"/>
                <a:cs typeface="Questrial" panose="020B0706030804020204" pitchFamily="34" charset="0"/>
              </a:endParaRPr>
            </a:p>
          </p:txBody>
        </p:sp>
        <p:sp>
          <p:nvSpPr>
            <p:cNvPr id="20" name="Rounded Rectangle 56">
              <a:extLst>
                <a:ext uri="{FF2B5EF4-FFF2-40B4-BE49-F238E27FC236}">
                  <a16:creationId xmlns:a16="http://schemas.microsoft.com/office/drawing/2014/main" id="{F0717027-8B96-4134-9A05-90911177A051}"/>
                </a:ext>
              </a:extLst>
            </p:cNvPr>
            <p:cNvSpPr/>
            <p:nvPr/>
          </p:nvSpPr>
          <p:spPr>
            <a:xfrm>
              <a:off x="4483926" y="4136029"/>
              <a:ext cx="2327323" cy="263114"/>
            </a:xfrm>
            <a:prstGeom prst="roundRect">
              <a:avLst>
                <a:gd name="adj" fmla="val 0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tIns="45720" rIns="91440" bIns="45720" rtlCol="0" anchor="ctr"/>
            <a:lstStyle/>
            <a:p>
              <a:pPr algn="r"/>
              <a:r>
                <a:rPr lang="en-US" sz="600">
                  <a:solidFill>
                    <a:srgbClr val="FFFFFF"/>
                  </a:solidFill>
                  <a:ea typeface="Questrial" panose="020B0706030804020204" pitchFamily="34" charset="0"/>
                  <a:cs typeface="Montserrat" panose="02000000000000000000" pitchFamily="2" charset="0"/>
                </a:rPr>
                <a:t>76%</a:t>
              </a:r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8C8FBF49-40CC-457E-91CF-F4B655984231}"/>
                </a:ext>
              </a:extLst>
            </p:cNvPr>
            <p:cNvSpPr/>
            <p:nvPr/>
          </p:nvSpPr>
          <p:spPr>
            <a:xfrm>
              <a:off x="4518552" y="4156191"/>
              <a:ext cx="716870" cy="222799"/>
            </a:xfrm>
            <a:prstGeom prst="rect">
              <a:avLst/>
            </a:prstGeom>
          </p:spPr>
          <p:txBody>
            <a:bodyPr wrap="none" lIns="91440" tIns="45720" rIns="91440" bIns="45720" anchor="ctr">
              <a:spAutoFit/>
            </a:bodyPr>
            <a:lstStyle/>
            <a:p>
              <a:r>
                <a:rPr lang="en-US" sz="600">
                  <a:solidFill>
                    <a:schemeClr val="bg1"/>
                  </a:solidFill>
                </a:rPr>
                <a:t>Lorem ipsum dolor</a:t>
              </a:r>
              <a:endParaRPr lang="en-US" sz="600">
                <a:solidFill>
                  <a:schemeClr val="bg1"/>
                </a:solidFill>
                <a:latin typeface="+mj-lt"/>
                <a:ea typeface="Questrial" panose="020B0706030804020204" pitchFamily="34" charset="0"/>
                <a:cs typeface="Montserrat" panose="02000000000000000000" pitchFamily="2" charset="0"/>
              </a:endParaRPr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BB9AA9DE-7151-4733-A89E-DA4CD04C38C0}"/>
              </a:ext>
            </a:extLst>
          </p:cNvPr>
          <p:cNvGrpSpPr/>
          <p:nvPr/>
        </p:nvGrpSpPr>
        <p:grpSpPr>
          <a:xfrm>
            <a:off x="8462737" y="3741804"/>
            <a:ext cx="2628900" cy="226120"/>
            <a:chOff x="4483925" y="4136029"/>
            <a:chExt cx="3157847" cy="263114"/>
          </a:xfrm>
        </p:grpSpPr>
        <p:sp>
          <p:nvSpPr>
            <p:cNvPr id="23" name="Rounded Rectangle 55">
              <a:extLst>
                <a:ext uri="{FF2B5EF4-FFF2-40B4-BE49-F238E27FC236}">
                  <a16:creationId xmlns:a16="http://schemas.microsoft.com/office/drawing/2014/main" id="{28BB38A1-01C0-4E0F-88BD-C3D07CAB90BB}"/>
                </a:ext>
              </a:extLst>
            </p:cNvPr>
            <p:cNvSpPr/>
            <p:nvPr/>
          </p:nvSpPr>
          <p:spPr>
            <a:xfrm>
              <a:off x="4483925" y="4136029"/>
              <a:ext cx="3157847" cy="263114"/>
            </a:xfrm>
            <a:prstGeom prst="roundRect">
              <a:avLst>
                <a:gd name="adj" fmla="val 0"/>
              </a:avLst>
            </a:prstGeom>
            <a:solidFill>
              <a:schemeClr val="bg1">
                <a:lumMod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tIns="45720" rIns="91440" bIns="45720" rtlCol="0" anchor="ctr"/>
            <a:lstStyle/>
            <a:p>
              <a:pPr algn="ctr"/>
              <a:endParaRPr lang="en-US" sz="1100">
                <a:solidFill>
                  <a:srgbClr val="FFFFFF"/>
                </a:solidFill>
                <a:latin typeface="+mj-lt"/>
                <a:ea typeface="Questrial" panose="020B0706030804020204" pitchFamily="34" charset="0"/>
                <a:cs typeface="Questrial" panose="020B0706030804020204" pitchFamily="34" charset="0"/>
              </a:endParaRPr>
            </a:p>
          </p:txBody>
        </p:sp>
        <p:sp>
          <p:nvSpPr>
            <p:cNvPr id="24" name="Rounded Rectangle 56">
              <a:extLst>
                <a:ext uri="{FF2B5EF4-FFF2-40B4-BE49-F238E27FC236}">
                  <a16:creationId xmlns:a16="http://schemas.microsoft.com/office/drawing/2014/main" id="{690CBC9E-3D96-4ACF-9F88-B4F3A60D2D9A}"/>
                </a:ext>
              </a:extLst>
            </p:cNvPr>
            <p:cNvSpPr/>
            <p:nvPr/>
          </p:nvSpPr>
          <p:spPr>
            <a:xfrm>
              <a:off x="4483926" y="4136029"/>
              <a:ext cx="2327323" cy="263114"/>
            </a:xfrm>
            <a:prstGeom prst="roundRect">
              <a:avLst>
                <a:gd name="adj" fmla="val 0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tIns="45720" rIns="91440" bIns="45720" rtlCol="0" anchor="ctr"/>
            <a:lstStyle/>
            <a:p>
              <a:pPr algn="r"/>
              <a:r>
                <a:rPr lang="en-US" sz="600">
                  <a:solidFill>
                    <a:srgbClr val="FFFFFF"/>
                  </a:solidFill>
                  <a:ea typeface="Questrial" panose="020B0706030804020204" pitchFamily="34" charset="0"/>
                  <a:cs typeface="Montserrat" panose="02000000000000000000" pitchFamily="2" charset="0"/>
                </a:rPr>
                <a:t>76%</a:t>
              </a:r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EF2D7B61-134F-4133-A324-9F3D88B9BF43}"/>
                </a:ext>
              </a:extLst>
            </p:cNvPr>
            <p:cNvSpPr/>
            <p:nvPr/>
          </p:nvSpPr>
          <p:spPr>
            <a:xfrm>
              <a:off x="4518552" y="4156191"/>
              <a:ext cx="716870" cy="222799"/>
            </a:xfrm>
            <a:prstGeom prst="rect">
              <a:avLst/>
            </a:prstGeom>
          </p:spPr>
          <p:txBody>
            <a:bodyPr wrap="none" lIns="91440" tIns="45720" rIns="91440" bIns="45720" anchor="ctr">
              <a:spAutoFit/>
            </a:bodyPr>
            <a:lstStyle/>
            <a:p>
              <a:r>
                <a:rPr lang="en-US" sz="600">
                  <a:solidFill>
                    <a:schemeClr val="bg1"/>
                  </a:solidFill>
                </a:rPr>
                <a:t>Lorem ipsum dolor</a:t>
              </a:r>
              <a:endParaRPr lang="en-US" sz="600">
                <a:solidFill>
                  <a:schemeClr val="bg1"/>
                </a:solidFill>
                <a:latin typeface="+mj-lt"/>
                <a:ea typeface="Questrial" panose="020B0706030804020204" pitchFamily="34" charset="0"/>
                <a:cs typeface="Montserrat" panose="02000000000000000000" pitchFamily="2" charset="0"/>
              </a:endParaRPr>
            </a:p>
          </p:txBody>
        </p:sp>
      </p:grpSp>
      <p:sp>
        <p:nvSpPr>
          <p:cNvPr id="26" name="TextBox 25">
            <a:extLst>
              <a:ext uri="{FF2B5EF4-FFF2-40B4-BE49-F238E27FC236}">
                <a16:creationId xmlns:a16="http://schemas.microsoft.com/office/drawing/2014/main" id="{1021AD6D-58C6-4BFB-A63E-3A4C6B4A6881}"/>
              </a:ext>
            </a:extLst>
          </p:cNvPr>
          <p:cNvSpPr txBox="1"/>
          <p:nvPr/>
        </p:nvSpPr>
        <p:spPr>
          <a:xfrm>
            <a:off x="8373239" y="2097556"/>
            <a:ext cx="2771011" cy="10298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lorem ipsum dolor sit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amet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hana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consec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asa nusail 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tetur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adipiscinge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saes asil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nib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u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h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ase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gravida est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ase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eget justo sed adipiscinge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saes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aliqueta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nibh</a:t>
            </a:r>
            <a:r>
              <a:rPr lang="en-US" sz="1050" err="1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elit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sedas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</a:t>
            </a:r>
            <a:endParaRPr lang="id-ID" sz="1050">
              <a:solidFill>
                <a:schemeClr val="tx1">
                  <a:lumMod val="75000"/>
                  <a:lumOff val="25000"/>
                </a:schemeClr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06BF4FDF-F88A-481E-BEC8-587FC2A1BF09}"/>
              </a:ext>
            </a:extLst>
          </p:cNvPr>
          <p:cNvSpPr txBox="1"/>
          <p:nvPr/>
        </p:nvSpPr>
        <p:spPr>
          <a:xfrm>
            <a:off x="8373239" y="1639472"/>
            <a:ext cx="2771011" cy="24006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</a:pPr>
            <a:r>
              <a:rPr lang="en-US" sz="1200" i="0">
                <a:effectLst/>
              </a:rPr>
              <a:t>Description</a:t>
            </a:r>
            <a:endParaRPr lang="id-ID" sz="1200"/>
          </a:p>
        </p:txBody>
      </p:sp>
    </p:spTree>
    <p:extLst>
      <p:ext uri="{BB962C8B-B14F-4D97-AF65-F5344CB8AC3E}">
        <p14:creationId xmlns:p14="http://schemas.microsoft.com/office/powerpoint/2010/main" val="136275924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>
            <a:extLst>
              <a:ext uri="{FF2B5EF4-FFF2-40B4-BE49-F238E27FC236}">
                <a16:creationId xmlns:a16="http://schemas.microsoft.com/office/drawing/2014/main" id="{A31F19E0-AA96-416E-B3B3-3895A57808F5}"/>
              </a:ext>
            </a:extLst>
          </p:cNvPr>
          <p:cNvGrpSpPr/>
          <p:nvPr/>
        </p:nvGrpSpPr>
        <p:grpSpPr>
          <a:xfrm>
            <a:off x="509823" y="6244489"/>
            <a:ext cx="11214647" cy="226563"/>
            <a:chOff x="509823" y="6244489"/>
            <a:chExt cx="11214647" cy="226563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28B56388-8F19-46C8-B4DA-586E2674E322}"/>
                </a:ext>
              </a:extLst>
            </p:cNvPr>
            <p:cNvSpPr/>
            <p:nvPr/>
          </p:nvSpPr>
          <p:spPr>
            <a:xfrm>
              <a:off x="509823" y="6255608"/>
              <a:ext cx="538930" cy="21544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80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Arhcma</a:t>
              </a:r>
              <a:endParaRPr lang="id-ID" sz="80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361E7388-1357-43F6-A837-DFDE7153E769}"/>
                </a:ext>
              </a:extLst>
            </p:cNvPr>
            <p:cNvSpPr txBox="1"/>
            <p:nvPr/>
          </p:nvSpPr>
          <p:spPr>
            <a:xfrm>
              <a:off x="11427666" y="6244489"/>
              <a:ext cx="296804" cy="215407"/>
            </a:xfrm>
            <a:prstGeom prst="rect">
              <a:avLst/>
            </a:prstGeom>
            <a:noFill/>
          </p:spPr>
          <p:txBody>
            <a:bodyPr wrap="none" lIns="91404" tIns="45702" rIns="91404" bIns="45702" rtlCol="0">
              <a:spAutoFit/>
            </a:bodyPr>
            <a:lstStyle/>
            <a:p>
              <a:pPr algn="ctr"/>
              <a:fld id="{260E2A6B-A809-4840-BF14-8648BC0BDF87}" type="slidenum">
                <a:rPr lang="id-ID" sz="800" b="1" smtClean="0">
                  <a:solidFill>
                    <a:schemeClr val="bg1"/>
                  </a:solidFill>
                  <a:latin typeface="+mj-lt"/>
                  <a:cs typeface="Raleway Light"/>
                </a:rPr>
                <a:pPr algn="ctr"/>
                <a:t>25</a:t>
              </a:fld>
              <a:r>
                <a:rPr lang="en-US" sz="800" b="1">
                  <a:solidFill>
                    <a:schemeClr val="bg1"/>
                  </a:solidFill>
                  <a:latin typeface="+mj-lt"/>
                  <a:cs typeface="Raleway Light"/>
                </a:rPr>
                <a:t>.</a:t>
              </a:r>
              <a:endParaRPr lang="id-ID" sz="1000" b="1">
                <a:solidFill>
                  <a:schemeClr val="bg1"/>
                </a:solidFill>
                <a:latin typeface="+mj-lt"/>
                <a:cs typeface="Raleway Light"/>
              </a:endParaRPr>
            </a:p>
          </p:txBody>
        </p:sp>
      </p:grpSp>
      <p:sp>
        <p:nvSpPr>
          <p:cNvPr id="18" name="Right Triangle 17">
            <a:extLst>
              <a:ext uri="{FF2B5EF4-FFF2-40B4-BE49-F238E27FC236}">
                <a16:creationId xmlns:a16="http://schemas.microsoft.com/office/drawing/2014/main" id="{AB21B25B-CFE2-4F9C-8636-01746F259726}"/>
              </a:ext>
            </a:extLst>
          </p:cNvPr>
          <p:cNvSpPr/>
          <p:nvPr/>
        </p:nvSpPr>
        <p:spPr>
          <a:xfrm rot="5400000">
            <a:off x="612240" y="689101"/>
            <a:ext cx="311024" cy="311024"/>
          </a:xfrm>
          <a:prstGeom prst="rt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39C3D6D7-FE59-4830-8185-A24EF8C5143B}"/>
              </a:ext>
            </a:extLst>
          </p:cNvPr>
          <p:cNvSpPr txBox="1"/>
          <p:nvPr/>
        </p:nvSpPr>
        <p:spPr>
          <a:xfrm>
            <a:off x="1390515" y="1155401"/>
            <a:ext cx="3489281" cy="65909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</a:pPr>
            <a:r>
              <a:rPr lang="en-US" sz="4300">
                <a:latin typeface="+mj-lt"/>
              </a:rPr>
              <a:t>Our Mockup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5F642232-F246-4E13-9EB0-E974F9973787}"/>
              </a:ext>
            </a:extLst>
          </p:cNvPr>
          <p:cNvSpPr txBox="1"/>
          <p:nvPr/>
        </p:nvSpPr>
        <p:spPr>
          <a:xfrm>
            <a:off x="1463480" y="2036947"/>
            <a:ext cx="3194784" cy="7875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lorem ipsum dolor sit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amet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hana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consec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asa nusail 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est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ase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eget justo sed adipiscinge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saes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aliqueta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nibh</a:t>
            </a:r>
            <a:r>
              <a:rPr lang="en-US" sz="1050" err="1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elit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sedas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 nusan</a:t>
            </a:r>
            <a:endParaRPr lang="id-ID" sz="1050">
              <a:solidFill>
                <a:schemeClr val="tx1">
                  <a:lumMod val="75000"/>
                  <a:lumOff val="25000"/>
                </a:schemeClr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712E5CC9-4052-426D-8C0C-9047212D13DE}"/>
              </a:ext>
            </a:extLst>
          </p:cNvPr>
          <p:cNvGrpSpPr/>
          <p:nvPr/>
        </p:nvGrpSpPr>
        <p:grpSpPr>
          <a:xfrm>
            <a:off x="7502302" y="4144658"/>
            <a:ext cx="3299048" cy="1487981"/>
            <a:chOff x="7839839" y="4192138"/>
            <a:chExt cx="3299048" cy="1487981"/>
          </a:xfrm>
        </p:grpSpPr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913CE555-ACDE-422A-9F68-82A90E0495E0}"/>
                </a:ext>
              </a:extLst>
            </p:cNvPr>
            <p:cNvSpPr txBox="1"/>
            <p:nvPr/>
          </p:nvSpPr>
          <p:spPr>
            <a:xfrm>
              <a:off x="7839839" y="4650222"/>
              <a:ext cx="3299048" cy="10298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id-ID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lorem ipsum dolor sit</a:t>
              </a:r>
              <a:r>
                <a:rPr lang="en-US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</a:t>
              </a:r>
              <a:r>
                <a:rPr lang="id-ID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amet</a:t>
              </a:r>
              <a:r>
                <a:rPr lang="en-US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hanail</a:t>
              </a:r>
              <a:r>
                <a:rPr lang="id-ID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consec</a:t>
              </a:r>
              <a:r>
                <a:rPr lang="en-US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asa nusail </a:t>
              </a:r>
              <a:r>
                <a:rPr lang="id-ID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tetur</a:t>
              </a:r>
              <a:r>
                <a:rPr lang="en-US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asi</a:t>
              </a:r>
              <a:r>
                <a:rPr lang="id-ID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adipiscinge</a:t>
              </a:r>
              <a:r>
                <a:rPr lang="en-US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saes asil</a:t>
              </a:r>
              <a:r>
                <a:rPr lang="id-ID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nib</a:t>
              </a:r>
              <a:r>
                <a:rPr lang="en-US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u</a:t>
              </a:r>
              <a:r>
                <a:rPr lang="id-ID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h</a:t>
              </a:r>
              <a:r>
                <a:rPr lang="en-US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ase</a:t>
              </a:r>
              <a:r>
                <a:rPr lang="id-ID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gravida</a:t>
              </a:r>
              <a:r>
                <a:rPr lang="en-US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s</a:t>
              </a:r>
              <a:r>
                <a:rPr lang="id-ID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est</a:t>
              </a:r>
              <a:r>
                <a:rPr lang="en-US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ase</a:t>
              </a:r>
              <a:r>
                <a:rPr lang="id-ID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eget justo sed adipiscinge</a:t>
              </a:r>
              <a:r>
                <a:rPr lang="en-US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saes</a:t>
              </a:r>
              <a:r>
                <a:rPr lang="id-ID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aliqueta</a:t>
              </a:r>
              <a:r>
                <a:rPr lang="en-US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saesa</a:t>
              </a:r>
              <a:r>
                <a:rPr lang="id-ID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nibh</a:t>
              </a:r>
              <a:r>
                <a:rPr lang="en-US" sz="1050" err="1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asi</a:t>
              </a:r>
              <a:r>
                <a:rPr lang="id-ID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elit</a:t>
              </a:r>
              <a:r>
                <a:rPr lang="en-US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</a:t>
              </a:r>
              <a:r>
                <a:rPr lang="id-ID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sedas</a:t>
              </a:r>
              <a:r>
                <a:rPr lang="en-US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</a:t>
              </a:r>
              <a:r>
                <a:rPr lang="id-ID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gravida</a:t>
              </a:r>
              <a:r>
                <a:rPr lang="en-US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s</a:t>
              </a:r>
              <a:r>
                <a:rPr lang="id-ID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est</a:t>
              </a:r>
              <a:r>
                <a:rPr lang="en-US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ase</a:t>
              </a:r>
              <a:r>
                <a:rPr lang="id-ID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1F47B47A-6AEC-48E9-9918-37D9B546F57B}"/>
                </a:ext>
              </a:extLst>
            </p:cNvPr>
            <p:cNvSpPr txBox="1"/>
            <p:nvPr/>
          </p:nvSpPr>
          <p:spPr>
            <a:xfrm>
              <a:off x="7839839" y="4192138"/>
              <a:ext cx="2771011" cy="24006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lang="en-US" sz="1200" i="0">
                  <a:solidFill>
                    <a:schemeClr val="bg1"/>
                  </a:solidFill>
                  <a:effectLst/>
                </a:rPr>
                <a:t>Description</a:t>
              </a:r>
              <a:endParaRPr lang="id-ID" sz="1200">
                <a:solidFill>
                  <a:schemeClr val="bg1"/>
                </a:solidFill>
              </a:endParaRPr>
            </a:p>
          </p:txBody>
        </p:sp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id="{25F576AD-2F4C-4C1F-A367-EBAE68E96371}"/>
              </a:ext>
            </a:extLst>
          </p:cNvPr>
          <p:cNvGrpSpPr/>
          <p:nvPr/>
        </p:nvGrpSpPr>
        <p:grpSpPr>
          <a:xfrm>
            <a:off x="1066363" y="1181819"/>
            <a:ext cx="10059274" cy="4494362"/>
            <a:chOff x="1066363" y="1181819"/>
            <a:chExt cx="10059274" cy="4494362"/>
          </a:xfrm>
        </p:grpSpPr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E6E51C8C-9131-41B9-99DD-7E412317EE2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66363" y="3363611"/>
              <a:ext cx="3963274" cy="2312570"/>
            </a:xfrm>
            <a:prstGeom prst="rect">
              <a:avLst/>
            </a:prstGeom>
          </p:spPr>
        </p:pic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AEE98EC1-DAE2-40E6-A703-FD540532E57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162363" y="1181819"/>
              <a:ext cx="3963274" cy="231257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22503048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33EE33DF-5792-41E9-8502-370FA790742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6492" y="1231900"/>
            <a:ext cx="2979016" cy="4394200"/>
          </a:xfrm>
          <a:prstGeom prst="rect">
            <a:avLst/>
          </a:prstGeom>
        </p:spPr>
      </p:pic>
      <p:grpSp>
        <p:nvGrpSpPr>
          <p:cNvPr id="5" name="Group 4">
            <a:extLst>
              <a:ext uri="{FF2B5EF4-FFF2-40B4-BE49-F238E27FC236}">
                <a16:creationId xmlns:a16="http://schemas.microsoft.com/office/drawing/2014/main" id="{B7FDCC1A-21B2-424B-8750-0BBEFB8B995B}"/>
              </a:ext>
            </a:extLst>
          </p:cNvPr>
          <p:cNvGrpSpPr/>
          <p:nvPr/>
        </p:nvGrpSpPr>
        <p:grpSpPr>
          <a:xfrm>
            <a:off x="509823" y="6244489"/>
            <a:ext cx="11214647" cy="226563"/>
            <a:chOff x="509823" y="6244489"/>
            <a:chExt cx="11214647" cy="226563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5A076EE7-3DF3-42EA-86EC-FE2FE800417E}"/>
                </a:ext>
              </a:extLst>
            </p:cNvPr>
            <p:cNvSpPr/>
            <p:nvPr/>
          </p:nvSpPr>
          <p:spPr>
            <a:xfrm>
              <a:off x="509823" y="6255608"/>
              <a:ext cx="538930" cy="21544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80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Arhcma</a:t>
              </a:r>
              <a:endParaRPr lang="id-ID" sz="80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FDF89258-A33B-4FB3-91A3-748BC7CE03E3}"/>
                </a:ext>
              </a:extLst>
            </p:cNvPr>
            <p:cNvSpPr txBox="1"/>
            <p:nvPr/>
          </p:nvSpPr>
          <p:spPr>
            <a:xfrm>
              <a:off x="11427666" y="6244489"/>
              <a:ext cx="296804" cy="215407"/>
            </a:xfrm>
            <a:prstGeom prst="rect">
              <a:avLst/>
            </a:prstGeom>
            <a:noFill/>
          </p:spPr>
          <p:txBody>
            <a:bodyPr wrap="none" lIns="91404" tIns="45702" rIns="91404" bIns="45702" rtlCol="0">
              <a:spAutoFit/>
            </a:bodyPr>
            <a:lstStyle/>
            <a:p>
              <a:pPr algn="ctr"/>
              <a:fld id="{260E2A6B-A809-4840-BF14-8648BC0BDF87}" type="slidenum">
                <a:rPr lang="id-ID" sz="800" b="1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lt"/>
                  <a:cs typeface="Raleway Light"/>
                </a:rPr>
                <a:pPr algn="ctr"/>
                <a:t>26</a:t>
              </a:fld>
              <a:r>
                <a:rPr lang="en-US" sz="800" b="1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lt"/>
                  <a:cs typeface="Raleway Light"/>
                </a:rPr>
                <a:t>.</a:t>
              </a:r>
              <a:endParaRPr lang="id-ID" sz="1000" b="1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cs typeface="Raleway Light"/>
              </a:endParaRPr>
            </a:p>
          </p:txBody>
        </p:sp>
      </p:grpSp>
      <p:sp>
        <p:nvSpPr>
          <p:cNvPr id="9" name="Right Triangle 8">
            <a:extLst>
              <a:ext uri="{FF2B5EF4-FFF2-40B4-BE49-F238E27FC236}">
                <a16:creationId xmlns:a16="http://schemas.microsoft.com/office/drawing/2014/main" id="{41241CDC-38F3-4C82-B950-36284D2BA86A}"/>
              </a:ext>
            </a:extLst>
          </p:cNvPr>
          <p:cNvSpPr/>
          <p:nvPr/>
        </p:nvSpPr>
        <p:spPr>
          <a:xfrm rot="5400000">
            <a:off x="612240" y="689101"/>
            <a:ext cx="311024" cy="311024"/>
          </a:xfrm>
          <a:prstGeom prst="rt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1F87BD2-850E-4D17-82C6-550C6D79419B}"/>
              </a:ext>
            </a:extLst>
          </p:cNvPr>
          <p:cNvSpPr txBox="1"/>
          <p:nvPr/>
        </p:nvSpPr>
        <p:spPr>
          <a:xfrm>
            <a:off x="937777" y="1518091"/>
            <a:ext cx="2880985" cy="8007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</a:pPr>
            <a:r>
              <a:rPr lang="en-US" sz="5500">
                <a:latin typeface="+mj-lt"/>
              </a:rPr>
              <a:t>Mockup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0261401-C35F-494C-A26E-F3C1EF779B6F}"/>
              </a:ext>
            </a:extLst>
          </p:cNvPr>
          <p:cNvSpPr txBox="1"/>
          <p:nvPr/>
        </p:nvSpPr>
        <p:spPr>
          <a:xfrm>
            <a:off x="963177" y="2535076"/>
            <a:ext cx="2594411" cy="19993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lorem ipsum dolor sit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anusan busani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amet consec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asa nusail 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tetur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adipiscinge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saes anis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nib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u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h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ase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adipiscinge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saes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nib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u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h</a:t>
            </a:r>
            <a:r>
              <a:rPr lang="en-US" sz="1050" err="1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ase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tincidunt velas aliqueta nisa adipiscinge elit sed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asa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adipiscinge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saes nusa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nib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u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h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ase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gravida est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ase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eget justo sed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asa atil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sed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tincidunt elit sed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asa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velas aliueta nisa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esa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adipiscinge aliqueta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saen</a:t>
            </a:r>
            <a:endParaRPr lang="id-ID" sz="1050">
              <a:solidFill>
                <a:schemeClr val="tx1">
                  <a:lumMod val="75000"/>
                  <a:lumOff val="25000"/>
                </a:schemeClr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994AAEAD-C837-4350-B856-932531B42A09}"/>
              </a:ext>
            </a:extLst>
          </p:cNvPr>
          <p:cNvGrpSpPr/>
          <p:nvPr/>
        </p:nvGrpSpPr>
        <p:grpSpPr>
          <a:xfrm>
            <a:off x="1034464" y="5001855"/>
            <a:ext cx="1442828" cy="390668"/>
            <a:chOff x="1048753" y="5264628"/>
            <a:chExt cx="1779392" cy="390668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1F44CC30-A84B-4795-9953-DA0C5ED5A990}"/>
                </a:ext>
              </a:extLst>
            </p:cNvPr>
            <p:cNvSpPr/>
            <p:nvPr/>
          </p:nvSpPr>
          <p:spPr>
            <a:xfrm flipH="1">
              <a:off x="1048753" y="5264628"/>
              <a:ext cx="1779392" cy="39066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DF1026C7-A75C-479B-B52B-7DC55A00280F}"/>
                </a:ext>
              </a:extLst>
            </p:cNvPr>
            <p:cNvSpPr txBox="1"/>
            <p:nvPr/>
          </p:nvSpPr>
          <p:spPr>
            <a:xfrm>
              <a:off x="1346409" y="5321462"/>
              <a:ext cx="118408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Read More</a:t>
              </a:r>
              <a:endParaRPr lang="id-ID" sz="120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05703B38-9F21-4100-B385-4A90BA3F689F}"/>
              </a:ext>
            </a:extLst>
          </p:cNvPr>
          <p:cNvGrpSpPr/>
          <p:nvPr/>
        </p:nvGrpSpPr>
        <p:grpSpPr>
          <a:xfrm>
            <a:off x="8467515" y="1578857"/>
            <a:ext cx="2786708" cy="895270"/>
            <a:chOff x="683149" y="4592336"/>
            <a:chExt cx="4113762" cy="895270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46285048-D35C-4B1F-A274-1653CA9D2E90}"/>
                </a:ext>
              </a:extLst>
            </p:cNvPr>
            <p:cNvSpPr txBox="1"/>
            <p:nvPr/>
          </p:nvSpPr>
          <p:spPr>
            <a:xfrm>
              <a:off x="683153" y="4942457"/>
              <a:ext cx="4113758" cy="5451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id-ID" sz="105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lorem ipsum dolor sit</a:t>
              </a:r>
              <a:r>
                <a:rPr lang="en-US" sz="105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</a:t>
              </a:r>
              <a:r>
                <a:rPr lang="id-ID" sz="105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amet </a:t>
              </a:r>
              <a:r>
                <a:rPr lang="en-US" sz="105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</a:t>
              </a:r>
              <a:r>
                <a:rPr lang="id-ID" sz="105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consec</a:t>
              </a:r>
              <a:r>
                <a:rPr lang="en-US" sz="105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 </a:t>
              </a:r>
              <a:r>
                <a:rPr lang="id-ID" sz="105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eget justo sed gravida est</a:t>
              </a:r>
              <a:r>
                <a:rPr lang="en-US" sz="105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il</a:t>
              </a:r>
              <a:r>
                <a:rPr lang="id-ID" sz="105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sed</a:t>
              </a:r>
              <a:r>
                <a:rPr lang="en-US" sz="1050" err="1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i</a:t>
              </a:r>
              <a:r>
                <a:rPr lang="id-ID" sz="105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tincidun mi</a:t>
              </a:r>
              <a:r>
                <a:rPr lang="en-US" sz="105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sanihal</a:t>
              </a:r>
              <a:endPara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8FF5CC97-F471-45D7-86E5-A7FFE5907EF8}"/>
                </a:ext>
              </a:extLst>
            </p:cNvPr>
            <p:cNvSpPr txBox="1"/>
            <p:nvPr/>
          </p:nvSpPr>
          <p:spPr>
            <a:xfrm>
              <a:off x="683149" y="4592336"/>
              <a:ext cx="2499819" cy="24006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lang="en-US" sz="1200"/>
                <a:t>Add Title Here</a:t>
              </a: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379395B4-F629-4854-A11B-76EFE672A359}"/>
              </a:ext>
            </a:extLst>
          </p:cNvPr>
          <p:cNvGrpSpPr/>
          <p:nvPr/>
        </p:nvGrpSpPr>
        <p:grpSpPr>
          <a:xfrm>
            <a:off x="8467516" y="4553343"/>
            <a:ext cx="2786708" cy="895270"/>
            <a:chOff x="683149" y="4592336"/>
            <a:chExt cx="4113762" cy="895270"/>
          </a:xfrm>
        </p:grpSpPr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54C601A0-22C3-470F-AF3F-9584A64D5929}"/>
                </a:ext>
              </a:extLst>
            </p:cNvPr>
            <p:cNvSpPr txBox="1"/>
            <p:nvPr/>
          </p:nvSpPr>
          <p:spPr>
            <a:xfrm>
              <a:off x="683153" y="4942457"/>
              <a:ext cx="4113758" cy="5451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id-ID" sz="105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lorem ipsum dolor sit</a:t>
              </a:r>
              <a:r>
                <a:rPr lang="en-US" sz="105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</a:t>
              </a:r>
              <a:r>
                <a:rPr lang="id-ID" sz="105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amet </a:t>
              </a:r>
              <a:r>
                <a:rPr lang="en-US" sz="105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</a:t>
              </a:r>
              <a:r>
                <a:rPr lang="id-ID" sz="105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consec</a:t>
              </a:r>
              <a:r>
                <a:rPr lang="en-US" sz="105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 </a:t>
              </a:r>
              <a:r>
                <a:rPr lang="id-ID" sz="105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eget justo sed gravida est</a:t>
              </a:r>
              <a:r>
                <a:rPr lang="en-US" sz="105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il</a:t>
              </a:r>
              <a:r>
                <a:rPr lang="id-ID" sz="105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sed</a:t>
              </a:r>
              <a:r>
                <a:rPr lang="en-US" sz="1050" err="1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i</a:t>
              </a:r>
              <a:r>
                <a:rPr lang="id-ID" sz="105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tincidun mi</a:t>
              </a:r>
              <a:r>
                <a:rPr lang="en-US" sz="105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sanihal</a:t>
              </a:r>
              <a:endPara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C4836DCD-120B-42AE-8429-6581185A486A}"/>
                </a:ext>
              </a:extLst>
            </p:cNvPr>
            <p:cNvSpPr txBox="1"/>
            <p:nvPr/>
          </p:nvSpPr>
          <p:spPr>
            <a:xfrm>
              <a:off x="683149" y="4592336"/>
              <a:ext cx="2499819" cy="24006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lang="en-US" sz="1200"/>
                <a:t>Add Title Here</a:t>
              </a:r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7FB443C7-B3C7-4342-B4E2-0C490D4DAB69}"/>
              </a:ext>
            </a:extLst>
          </p:cNvPr>
          <p:cNvGrpSpPr/>
          <p:nvPr/>
        </p:nvGrpSpPr>
        <p:grpSpPr>
          <a:xfrm>
            <a:off x="8467516" y="3063098"/>
            <a:ext cx="2786708" cy="895270"/>
            <a:chOff x="683149" y="4592336"/>
            <a:chExt cx="4113762" cy="895270"/>
          </a:xfrm>
        </p:grpSpPr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5A8A6104-7D53-4C01-90E8-7B47B1F8F9E8}"/>
                </a:ext>
              </a:extLst>
            </p:cNvPr>
            <p:cNvSpPr txBox="1"/>
            <p:nvPr/>
          </p:nvSpPr>
          <p:spPr>
            <a:xfrm>
              <a:off x="683153" y="4942457"/>
              <a:ext cx="4113758" cy="5451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id-ID" sz="105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lorem ipsum dolor sit</a:t>
              </a:r>
              <a:r>
                <a:rPr lang="en-US" sz="105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</a:t>
              </a:r>
              <a:r>
                <a:rPr lang="id-ID" sz="105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amet </a:t>
              </a:r>
              <a:r>
                <a:rPr lang="en-US" sz="105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</a:t>
              </a:r>
              <a:r>
                <a:rPr lang="id-ID" sz="105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consec</a:t>
              </a:r>
              <a:r>
                <a:rPr lang="en-US" sz="105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as </a:t>
              </a:r>
              <a:r>
                <a:rPr lang="id-ID" sz="105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eget justo sed gravida est</a:t>
              </a:r>
              <a:r>
                <a:rPr lang="en-US" sz="105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il</a:t>
              </a:r>
              <a:r>
                <a:rPr lang="id-ID" sz="105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sed</a:t>
              </a:r>
              <a:r>
                <a:rPr lang="en-US" sz="1050" err="1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i</a:t>
              </a:r>
              <a:r>
                <a:rPr lang="id-ID" sz="105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 tincidun mi</a:t>
              </a:r>
              <a:r>
                <a:rPr lang="en-US" sz="105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sanihal</a:t>
              </a:r>
              <a:endPara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00826F1D-FA87-455E-86A6-B4B4D9E95159}"/>
                </a:ext>
              </a:extLst>
            </p:cNvPr>
            <p:cNvSpPr txBox="1"/>
            <p:nvPr/>
          </p:nvSpPr>
          <p:spPr>
            <a:xfrm>
              <a:off x="683149" y="4592336"/>
              <a:ext cx="2499819" cy="24006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lang="en-US" sz="1200"/>
                <a:t>Add Title Here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5560332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E81D2309-63DE-4F56-9FA6-B118777D0E0B}"/>
              </a:ext>
            </a:extLst>
          </p:cNvPr>
          <p:cNvSpPr/>
          <p:nvPr/>
        </p:nvSpPr>
        <p:spPr>
          <a:xfrm flipH="1">
            <a:off x="1061453" y="4425957"/>
            <a:ext cx="4162376" cy="122327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B4C9C11E-8C88-489A-8342-05C005DA9298}"/>
              </a:ext>
            </a:extLst>
          </p:cNvPr>
          <p:cNvGrpSpPr/>
          <p:nvPr/>
        </p:nvGrpSpPr>
        <p:grpSpPr>
          <a:xfrm>
            <a:off x="509823" y="6244489"/>
            <a:ext cx="11216250" cy="226563"/>
            <a:chOff x="509823" y="6244489"/>
            <a:chExt cx="11216250" cy="226563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E3F918BF-F00C-4208-8CD2-F01B3F055C07}"/>
                </a:ext>
              </a:extLst>
            </p:cNvPr>
            <p:cNvSpPr/>
            <p:nvPr/>
          </p:nvSpPr>
          <p:spPr>
            <a:xfrm>
              <a:off x="509823" y="6255608"/>
              <a:ext cx="538930" cy="21544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80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Arhcma</a:t>
              </a:r>
              <a:endParaRPr lang="id-ID" sz="80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BE9A2CE5-C114-469A-ACC9-E0FFB423BA1B}"/>
                </a:ext>
              </a:extLst>
            </p:cNvPr>
            <p:cNvSpPr txBox="1"/>
            <p:nvPr/>
          </p:nvSpPr>
          <p:spPr>
            <a:xfrm>
              <a:off x="11426064" y="6244489"/>
              <a:ext cx="300009" cy="215407"/>
            </a:xfrm>
            <a:prstGeom prst="rect">
              <a:avLst/>
            </a:prstGeom>
            <a:noFill/>
          </p:spPr>
          <p:txBody>
            <a:bodyPr wrap="none" lIns="91404" tIns="45702" rIns="91404" bIns="45702" rtlCol="0">
              <a:spAutoFit/>
            </a:bodyPr>
            <a:lstStyle/>
            <a:p>
              <a:pPr algn="ctr"/>
              <a:fld id="{260E2A6B-A809-4840-BF14-8648BC0BDF87}" type="slidenum">
                <a:rPr lang="id-ID" sz="800" b="1" smtClean="0">
                  <a:solidFill>
                    <a:schemeClr val="bg1"/>
                  </a:solidFill>
                  <a:latin typeface="+mj-lt"/>
                  <a:cs typeface="Raleway Light"/>
                </a:rPr>
                <a:pPr algn="ctr"/>
                <a:t>27</a:t>
              </a:fld>
              <a:r>
                <a:rPr lang="en-US" sz="800" b="1">
                  <a:solidFill>
                    <a:schemeClr val="bg1"/>
                  </a:solidFill>
                  <a:latin typeface="+mj-lt"/>
                  <a:cs typeface="Raleway Light"/>
                </a:rPr>
                <a:t>.</a:t>
              </a:r>
              <a:endParaRPr lang="id-ID" sz="1000" b="1">
                <a:solidFill>
                  <a:schemeClr val="bg1"/>
                </a:solidFill>
                <a:latin typeface="+mj-lt"/>
                <a:cs typeface="Raleway Light"/>
              </a:endParaRPr>
            </a:p>
          </p:txBody>
        </p:sp>
      </p:grpSp>
      <p:sp>
        <p:nvSpPr>
          <p:cNvPr id="15" name="Right Triangle 14">
            <a:extLst>
              <a:ext uri="{FF2B5EF4-FFF2-40B4-BE49-F238E27FC236}">
                <a16:creationId xmlns:a16="http://schemas.microsoft.com/office/drawing/2014/main" id="{B39BF06E-C15B-4D78-82A6-4EE7EF767611}"/>
              </a:ext>
            </a:extLst>
          </p:cNvPr>
          <p:cNvSpPr/>
          <p:nvPr/>
        </p:nvSpPr>
        <p:spPr>
          <a:xfrm rot="5400000">
            <a:off x="612240" y="689101"/>
            <a:ext cx="311024" cy="311024"/>
          </a:xfrm>
          <a:prstGeom prst="rt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7FD519F-B42E-45D6-A85E-F49B4016885F}"/>
              </a:ext>
            </a:extLst>
          </p:cNvPr>
          <p:cNvSpPr txBox="1"/>
          <p:nvPr/>
        </p:nvSpPr>
        <p:spPr>
          <a:xfrm>
            <a:off x="1332459" y="1329572"/>
            <a:ext cx="3673191" cy="14527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</a:pPr>
            <a:r>
              <a:rPr lang="en-US" sz="5400">
                <a:latin typeface="+mj-lt"/>
              </a:rPr>
              <a:t>About Our Mockup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A329A9D-1E6D-4FD4-923F-B7542AE0CF95}"/>
              </a:ext>
            </a:extLst>
          </p:cNvPr>
          <p:cNvSpPr txBox="1"/>
          <p:nvPr/>
        </p:nvSpPr>
        <p:spPr>
          <a:xfrm>
            <a:off x="1355319" y="2985542"/>
            <a:ext cx="3559581" cy="10298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lorem ipsum dolor sit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amet consec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asa nusail 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tetur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asisi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eget justo sed gravida est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ase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adipiscinge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saes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nib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u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h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ase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sed</a:t>
            </a:r>
            <a:r>
              <a:rPr lang="en-US" sz="1050" err="1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tincidunt velas aliqueta nisa adipiscinge elit sed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anaili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aliqueta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nibh</a:t>
            </a:r>
            <a:r>
              <a:rPr lang="en-US" sz="1050" err="1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elit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</a:t>
            </a:r>
            <a:endParaRPr lang="id-ID" sz="1050">
              <a:solidFill>
                <a:schemeClr val="tx1">
                  <a:lumMod val="75000"/>
                  <a:lumOff val="25000"/>
                </a:schemeClr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76BB7BDD-E1A7-4F93-A590-A051E1B87F25}"/>
              </a:ext>
            </a:extLst>
          </p:cNvPr>
          <p:cNvSpPr txBox="1"/>
          <p:nvPr/>
        </p:nvSpPr>
        <p:spPr>
          <a:xfrm>
            <a:off x="1356274" y="4608521"/>
            <a:ext cx="3559581" cy="7875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 algn="just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lorem ipsum dolor sit</a:t>
            </a:r>
            <a:r>
              <a:rPr lang="en-US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</a:t>
            </a:r>
            <a:r>
              <a: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amet consec</a:t>
            </a:r>
            <a:r>
              <a:rPr lang="en-US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asa nusail at nusane</a:t>
            </a:r>
          </a:p>
          <a:p>
            <a:pPr marL="171450" indent="-171450" algn="just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nib</a:t>
            </a:r>
            <a:r>
              <a:rPr lang="en-US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u</a:t>
            </a:r>
            <a:r>
              <a: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h</a:t>
            </a:r>
            <a:r>
              <a:rPr lang="en-US" sz="105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ase</a:t>
            </a:r>
            <a:r>
              <a: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eget justo sed gravida est sed</a:t>
            </a:r>
            <a:r>
              <a:rPr lang="en-US" sz="105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</a:t>
            </a:r>
            <a:r>
              <a: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tincidunt</a:t>
            </a:r>
            <a:endParaRPr lang="en-US" sz="1050">
              <a:solidFill>
                <a:schemeClr val="bg1"/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171450" indent="-171450" algn="just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adipisc</a:t>
            </a:r>
            <a:r>
              <a:rPr lang="en-US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 </a:t>
            </a:r>
            <a:r>
              <a: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sapien tincidunt</a:t>
            </a:r>
            <a:r>
              <a:rPr lang="en-US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e</a:t>
            </a:r>
            <a:r>
              <a: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es velas</a:t>
            </a:r>
            <a:r>
              <a:rPr lang="en-US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gravida es</a:t>
            </a:r>
            <a:r>
              <a:rPr lang="en-US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anili </a:t>
            </a:r>
            <a:r>
              <a: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velas</a:t>
            </a:r>
            <a:r>
              <a:rPr lang="en-US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</a:t>
            </a:r>
            <a:endParaRPr lang="id-ID" sz="1050">
              <a:solidFill>
                <a:schemeClr val="bg1"/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E701FA0A-76BE-4A51-96E8-B6980833A33E}"/>
              </a:ext>
            </a:extLst>
          </p:cNvPr>
          <p:cNvGrpSpPr/>
          <p:nvPr/>
        </p:nvGrpSpPr>
        <p:grpSpPr>
          <a:xfrm>
            <a:off x="6170459" y="1107168"/>
            <a:ext cx="4992914" cy="4643664"/>
            <a:chOff x="6170459" y="1107168"/>
            <a:chExt cx="4992914" cy="4643664"/>
          </a:xfrm>
        </p:grpSpPr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A4124130-C066-4648-87EF-7DC2D58BBC0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861422" y="1107168"/>
              <a:ext cx="2301951" cy="4643664"/>
            </a:xfrm>
            <a:prstGeom prst="rect">
              <a:avLst/>
            </a:prstGeom>
          </p:spPr>
        </p:pic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2CB9D01B-0480-45F3-9E93-E619C57D26E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170459" y="1107168"/>
              <a:ext cx="2301951" cy="464366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89660059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9" name="Group 78">
            <a:extLst>
              <a:ext uri="{FF2B5EF4-FFF2-40B4-BE49-F238E27FC236}">
                <a16:creationId xmlns:a16="http://schemas.microsoft.com/office/drawing/2014/main" id="{F163B6A0-84F8-4296-B3CE-5AAF2EBC2369}"/>
              </a:ext>
            </a:extLst>
          </p:cNvPr>
          <p:cNvGrpSpPr/>
          <p:nvPr/>
        </p:nvGrpSpPr>
        <p:grpSpPr>
          <a:xfrm>
            <a:off x="509823" y="6244489"/>
            <a:ext cx="11214647" cy="226563"/>
            <a:chOff x="509823" y="6244489"/>
            <a:chExt cx="11214647" cy="226563"/>
          </a:xfrm>
        </p:grpSpPr>
        <p:sp>
          <p:nvSpPr>
            <p:cNvPr id="80" name="Rectangle 79">
              <a:extLst>
                <a:ext uri="{FF2B5EF4-FFF2-40B4-BE49-F238E27FC236}">
                  <a16:creationId xmlns:a16="http://schemas.microsoft.com/office/drawing/2014/main" id="{088629EC-FE51-43C1-B20C-DB75BFC02F83}"/>
                </a:ext>
              </a:extLst>
            </p:cNvPr>
            <p:cNvSpPr/>
            <p:nvPr/>
          </p:nvSpPr>
          <p:spPr>
            <a:xfrm>
              <a:off x="509823" y="6255608"/>
              <a:ext cx="538930" cy="21544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80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Arhcma</a:t>
              </a:r>
              <a:endParaRPr lang="id-ID" sz="80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81" name="TextBox 80">
              <a:extLst>
                <a:ext uri="{FF2B5EF4-FFF2-40B4-BE49-F238E27FC236}">
                  <a16:creationId xmlns:a16="http://schemas.microsoft.com/office/drawing/2014/main" id="{3C9C399C-1271-45D7-B8DA-EC1E19997333}"/>
                </a:ext>
              </a:extLst>
            </p:cNvPr>
            <p:cNvSpPr txBox="1"/>
            <p:nvPr/>
          </p:nvSpPr>
          <p:spPr>
            <a:xfrm>
              <a:off x="11427666" y="6244489"/>
              <a:ext cx="296804" cy="215407"/>
            </a:xfrm>
            <a:prstGeom prst="rect">
              <a:avLst/>
            </a:prstGeom>
            <a:noFill/>
          </p:spPr>
          <p:txBody>
            <a:bodyPr wrap="none" lIns="91404" tIns="45702" rIns="91404" bIns="45702" rtlCol="0">
              <a:spAutoFit/>
            </a:bodyPr>
            <a:lstStyle/>
            <a:p>
              <a:pPr algn="ctr"/>
              <a:fld id="{260E2A6B-A809-4840-BF14-8648BC0BDF87}" type="slidenum">
                <a:rPr lang="id-ID" sz="800" b="1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lt"/>
                  <a:cs typeface="Raleway Light"/>
                </a:rPr>
                <a:pPr algn="ctr"/>
                <a:t>28</a:t>
              </a:fld>
              <a:r>
                <a:rPr lang="en-US" sz="800" b="1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lt"/>
                  <a:cs typeface="Raleway Light"/>
                </a:rPr>
                <a:t>.</a:t>
              </a:r>
              <a:endParaRPr lang="id-ID" sz="1000" b="1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cs typeface="Raleway Light"/>
              </a:endParaRPr>
            </a:p>
          </p:txBody>
        </p:sp>
      </p:grpSp>
      <p:graphicFrame>
        <p:nvGraphicFramePr>
          <p:cNvPr id="78" name="Chart 77">
            <a:extLst>
              <a:ext uri="{FF2B5EF4-FFF2-40B4-BE49-F238E27FC236}">
                <a16:creationId xmlns:a16="http://schemas.microsoft.com/office/drawing/2014/main" id="{D2A5969F-6396-451D-BF99-D7414E06099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734557194"/>
              </p:ext>
            </p:extLst>
          </p:nvPr>
        </p:nvGraphicFramePr>
        <p:xfrm>
          <a:off x="947156" y="912130"/>
          <a:ext cx="5163360" cy="483325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85" name="Right Triangle 84">
            <a:extLst>
              <a:ext uri="{FF2B5EF4-FFF2-40B4-BE49-F238E27FC236}">
                <a16:creationId xmlns:a16="http://schemas.microsoft.com/office/drawing/2014/main" id="{CAAEDD36-DD32-45E4-B30C-170B4E1EFEFA}"/>
              </a:ext>
            </a:extLst>
          </p:cNvPr>
          <p:cNvSpPr/>
          <p:nvPr/>
        </p:nvSpPr>
        <p:spPr>
          <a:xfrm rot="10800000">
            <a:off x="11272154" y="631045"/>
            <a:ext cx="311024" cy="311024"/>
          </a:xfrm>
          <a:prstGeom prst="rt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78DC776B-B50B-4BDA-8B8F-1CADE836B21F}"/>
              </a:ext>
            </a:extLst>
          </p:cNvPr>
          <p:cNvSpPr txBox="1"/>
          <p:nvPr/>
        </p:nvSpPr>
        <p:spPr>
          <a:xfrm>
            <a:off x="7036573" y="1436647"/>
            <a:ext cx="4208271" cy="160383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</a:pPr>
            <a:r>
              <a:rPr lang="en-US" sz="6000">
                <a:latin typeface="+mj-lt"/>
              </a:rPr>
              <a:t>About Our Chart</a:t>
            </a: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82CED84A-5D7F-4512-AA11-2BE598EC5BBC}"/>
              </a:ext>
            </a:extLst>
          </p:cNvPr>
          <p:cNvSpPr txBox="1"/>
          <p:nvPr/>
        </p:nvSpPr>
        <p:spPr>
          <a:xfrm>
            <a:off x="7059433" y="3276927"/>
            <a:ext cx="3928607" cy="12722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lorem ipsum dolor sit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amet consec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asa nusail 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tetur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asisisa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eget justo sed gravida est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ase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adipiscinge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saes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nib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u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h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ase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sed</a:t>
            </a:r>
            <a:r>
              <a:rPr lang="en-US" sz="1050" err="1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tincidunt velas aliqueta nisa adipiscinge elit sed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anailisa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aliqueta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nibh</a:t>
            </a:r>
            <a:r>
              <a:rPr lang="en-US" sz="1050" err="1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elit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 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sed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tincidunt velas aliqueta nisa adipiscinge elit sed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anaili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aliqueta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nibh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elit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</a:t>
            </a:r>
            <a:endParaRPr lang="id-ID" sz="1050">
              <a:solidFill>
                <a:schemeClr val="tx1">
                  <a:lumMod val="75000"/>
                  <a:lumOff val="25000"/>
                </a:schemeClr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91" name="Group 90">
            <a:extLst>
              <a:ext uri="{FF2B5EF4-FFF2-40B4-BE49-F238E27FC236}">
                <a16:creationId xmlns:a16="http://schemas.microsoft.com/office/drawing/2014/main" id="{581B5892-9B39-4B30-8E13-371887F0D342}"/>
              </a:ext>
            </a:extLst>
          </p:cNvPr>
          <p:cNvGrpSpPr/>
          <p:nvPr/>
        </p:nvGrpSpPr>
        <p:grpSpPr>
          <a:xfrm>
            <a:off x="7124713" y="4984603"/>
            <a:ext cx="1442828" cy="390668"/>
            <a:chOff x="1048753" y="5264628"/>
            <a:chExt cx="1779392" cy="390668"/>
          </a:xfrm>
        </p:grpSpPr>
        <p:sp>
          <p:nvSpPr>
            <p:cNvPr id="92" name="Rectangle 91">
              <a:extLst>
                <a:ext uri="{FF2B5EF4-FFF2-40B4-BE49-F238E27FC236}">
                  <a16:creationId xmlns:a16="http://schemas.microsoft.com/office/drawing/2014/main" id="{ED7ABE70-B5E4-4317-9D71-46600F52235B}"/>
                </a:ext>
              </a:extLst>
            </p:cNvPr>
            <p:cNvSpPr/>
            <p:nvPr/>
          </p:nvSpPr>
          <p:spPr>
            <a:xfrm flipH="1">
              <a:off x="1048753" y="5264628"/>
              <a:ext cx="1779392" cy="39066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3" name="TextBox 92">
              <a:extLst>
                <a:ext uri="{FF2B5EF4-FFF2-40B4-BE49-F238E27FC236}">
                  <a16:creationId xmlns:a16="http://schemas.microsoft.com/office/drawing/2014/main" id="{71F570F4-453D-4150-892C-10BA803DD3A3}"/>
                </a:ext>
              </a:extLst>
            </p:cNvPr>
            <p:cNvSpPr txBox="1"/>
            <p:nvPr/>
          </p:nvSpPr>
          <p:spPr>
            <a:xfrm>
              <a:off x="1346409" y="5321462"/>
              <a:ext cx="118408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Read More</a:t>
              </a:r>
              <a:endParaRPr lang="id-ID" sz="120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2517259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0FED034D-D720-42C6-8712-AA3CF7ADFB13}"/>
              </a:ext>
            </a:extLst>
          </p:cNvPr>
          <p:cNvGrpSpPr/>
          <p:nvPr/>
        </p:nvGrpSpPr>
        <p:grpSpPr>
          <a:xfrm>
            <a:off x="509823" y="6244489"/>
            <a:ext cx="11214647" cy="226563"/>
            <a:chOff x="509823" y="6244489"/>
            <a:chExt cx="11214647" cy="226563"/>
          </a:xfrm>
        </p:grpSpPr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3CD72AB0-D17B-480E-B7AC-C4609A474EB4}"/>
                </a:ext>
              </a:extLst>
            </p:cNvPr>
            <p:cNvSpPr/>
            <p:nvPr/>
          </p:nvSpPr>
          <p:spPr>
            <a:xfrm>
              <a:off x="509823" y="6255608"/>
              <a:ext cx="538930" cy="21544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80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Arhcma</a:t>
              </a:r>
              <a:endParaRPr lang="id-ID" sz="80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B08E0274-3329-40C3-9592-46440141EF55}"/>
                </a:ext>
              </a:extLst>
            </p:cNvPr>
            <p:cNvSpPr txBox="1"/>
            <p:nvPr/>
          </p:nvSpPr>
          <p:spPr>
            <a:xfrm>
              <a:off x="11427666" y="6244489"/>
              <a:ext cx="296804" cy="215407"/>
            </a:xfrm>
            <a:prstGeom prst="rect">
              <a:avLst/>
            </a:prstGeom>
            <a:noFill/>
          </p:spPr>
          <p:txBody>
            <a:bodyPr wrap="none" lIns="91404" tIns="45702" rIns="91404" bIns="45702" rtlCol="0">
              <a:spAutoFit/>
            </a:bodyPr>
            <a:lstStyle/>
            <a:p>
              <a:pPr algn="ctr"/>
              <a:fld id="{260E2A6B-A809-4840-BF14-8648BC0BDF87}" type="slidenum">
                <a:rPr lang="id-ID" sz="800" b="1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lt"/>
                  <a:cs typeface="Raleway Light"/>
                </a:rPr>
                <a:pPr algn="ctr"/>
                <a:t>29</a:t>
              </a:fld>
              <a:r>
                <a:rPr lang="en-US" sz="800" b="1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lt"/>
                  <a:cs typeface="Raleway Light"/>
                </a:rPr>
                <a:t>.</a:t>
              </a:r>
              <a:endParaRPr lang="id-ID" sz="1000" b="1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cs typeface="Raleway Light"/>
              </a:endParaRPr>
            </a:p>
          </p:txBody>
        </p:sp>
      </p:grpSp>
      <p:graphicFrame>
        <p:nvGraphicFramePr>
          <p:cNvPr id="7" name="Chart 6">
            <a:extLst>
              <a:ext uri="{FF2B5EF4-FFF2-40B4-BE49-F238E27FC236}">
                <a16:creationId xmlns:a16="http://schemas.microsoft.com/office/drawing/2014/main" id="{6195C60E-C537-4861-9F5F-F5E0FC9B73E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177062213"/>
              </p:ext>
            </p:extLst>
          </p:nvPr>
        </p:nvGraphicFramePr>
        <p:xfrm>
          <a:off x="1162050" y="2079505"/>
          <a:ext cx="9867900" cy="262901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8" name="Right Triangle 7">
            <a:extLst>
              <a:ext uri="{FF2B5EF4-FFF2-40B4-BE49-F238E27FC236}">
                <a16:creationId xmlns:a16="http://schemas.microsoft.com/office/drawing/2014/main" id="{5000AF6F-97DF-48F4-8FF5-D4630AAB9E66}"/>
              </a:ext>
            </a:extLst>
          </p:cNvPr>
          <p:cNvSpPr/>
          <p:nvPr/>
        </p:nvSpPr>
        <p:spPr>
          <a:xfrm rot="5400000">
            <a:off x="612240" y="689101"/>
            <a:ext cx="311024" cy="311024"/>
          </a:xfrm>
          <a:prstGeom prst="rt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48A748FE-2589-4A1C-9717-89AA5F1DFA6A}"/>
              </a:ext>
            </a:extLst>
          </p:cNvPr>
          <p:cNvGrpSpPr/>
          <p:nvPr/>
        </p:nvGrpSpPr>
        <p:grpSpPr>
          <a:xfrm>
            <a:off x="2394849" y="581904"/>
            <a:ext cx="7402294" cy="1242434"/>
            <a:chOff x="2386291" y="778956"/>
            <a:chExt cx="11274782" cy="1242434"/>
          </a:xfrm>
        </p:grpSpPr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8C0EF315-30C0-48AF-817E-FED0B9BA9AE3}"/>
                </a:ext>
              </a:extLst>
            </p:cNvPr>
            <p:cNvSpPr txBox="1"/>
            <p:nvPr/>
          </p:nvSpPr>
          <p:spPr>
            <a:xfrm>
              <a:off x="2386291" y="1362299"/>
              <a:ext cx="11274782" cy="65909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lnSpc>
                  <a:spcPct val="80000"/>
                </a:lnSpc>
              </a:pPr>
              <a:r>
                <a:rPr lang="en-US" sz="4400" i="0">
                  <a:effectLst/>
                  <a:latin typeface="+mj-lt"/>
                </a:rPr>
                <a:t>About Our Great Chart</a:t>
              </a:r>
              <a:endParaRPr lang="id-ID" sz="4400">
                <a:latin typeface="+mj-lt"/>
              </a:endParaRP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492971A1-2A8D-4AB0-B981-3502BCB8A153}"/>
                </a:ext>
              </a:extLst>
            </p:cNvPr>
            <p:cNvSpPr txBox="1"/>
            <p:nvPr/>
          </p:nvSpPr>
          <p:spPr>
            <a:xfrm>
              <a:off x="5279950" y="778956"/>
              <a:ext cx="5487465" cy="302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1050" spc="30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//About Our Chart//</a:t>
              </a:r>
              <a:endParaRPr lang="id-ID" sz="1050" spc="30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20EF4E5C-3887-42B3-87EB-463F88B0BF71}"/>
              </a:ext>
            </a:extLst>
          </p:cNvPr>
          <p:cNvGrpSpPr/>
          <p:nvPr/>
        </p:nvGrpSpPr>
        <p:grpSpPr>
          <a:xfrm>
            <a:off x="1702859" y="5139903"/>
            <a:ext cx="8786274" cy="895270"/>
            <a:chOff x="1622215" y="5076403"/>
            <a:chExt cx="8786274" cy="895270"/>
          </a:xfrm>
        </p:grpSpPr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9CBE63FC-BD62-4C0A-8913-10248B27D005}"/>
                </a:ext>
              </a:extLst>
            </p:cNvPr>
            <p:cNvGrpSpPr/>
            <p:nvPr/>
          </p:nvGrpSpPr>
          <p:grpSpPr>
            <a:xfrm>
              <a:off x="1622215" y="5076403"/>
              <a:ext cx="2605947" cy="895270"/>
              <a:chOff x="683149" y="4592336"/>
              <a:chExt cx="4113762" cy="895270"/>
            </a:xfrm>
          </p:grpSpPr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F867826A-3A95-445B-AD4D-3BEE923F8DE2}"/>
                  </a:ext>
                </a:extLst>
              </p:cNvPr>
              <p:cNvSpPr txBox="1"/>
              <p:nvPr/>
            </p:nvSpPr>
            <p:spPr>
              <a:xfrm>
                <a:off x="683154" y="4942457"/>
                <a:ext cx="4113757" cy="54514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ct val="150000"/>
                  </a:lnSpc>
                </a:pPr>
                <a:r>
                  <a:rPr lang="id-ID" sz="1050">
                    <a:solidFill>
                      <a:schemeClr val="tx1">
                        <a:lumMod val="75000"/>
                        <a:lumOff val="25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lorem ipsum dolor sit</a:t>
                </a:r>
                <a:r>
                  <a:rPr lang="en-US" sz="1050">
                    <a:solidFill>
                      <a:schemeClr val="tx1">
                        <a:lumMod val="75000"/>
                        <a:lumOff val="25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</a:t>
                </a:r>
                <a:r>
                  <a:rPr lang="id-ID" sz="1050">
                    <a:solidFill>
                      <a:schemeClr val="tx1">
                        <a:lumMod val="75000"/>
                        <a:lumOff val="25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amet </a:t>
                </a:r>
                <a:r>
                  <a:rPr lang="en-US" sz="1050">
                    <a:solidFill>
                      <a:schemeClr val="tx1">
                        <a:lumMod val="75000"/>
                        <a:lumOff val="25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as</a:t>
                </a:r>
                <a:r>
                  <a:rPr lang="id-ID" sz="1050">
                    <a:solidFill>
                      <a:schemeClr val="tx1">
                        <a:lumMod val="75000"/>
                        <a:lumOff val="25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con</a:t>
                </a:r>
                <a:r>
                  <a:rPr lang="en-US" sz="1050">
                    <a:solidFill>
                      <a:schemeClr val="tx1">
                        <a:lumMod val="75000"/>
                        <a:lumOff val="25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</a:t>
                </a:r>
                <a:r>
                  <a:rPr lang="id-ID" sz="1050">
                    <a:solidFill>
                      <a:schemeClr val="tx1">
                        <a:lumMod val="75000"/>
                        <a:lumOff val="25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sec</a:t>
                </a:r>
                <a:r>
                  <a:rPr lang="en-US" sz="1050">
                    <a:solidFill>
                      <a:schemeClr val="tx1">
                        <a:lumMod val="75000"/>
                        <a:lumOff val="25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asel </a:t>
                </a:r>
                <a:r>
                  <a:rPr lang="id-ID" sz="1050">
                    <a:solidFill>
                      <a:schemeClr val="tx1">
                        <a:lumMod val="75000"/>
                        <a:lumOff val="25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est</a:t>
                </a:r>
                <a:r>
                  <a:rPr lang="en-US" sz="1050">
                    <a:solidFill>
                      <a:schemeClr val="tx1">
                        <a:lumMod val="75000"/>
                        <a:lumOff val="25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il</a:t>
                </a:r>
                <a:r>
                  <a:rPr lang="id-ID" sz="1050">
                    <a:solidFill>
                      <a:schemeClr val="tx1">
                        <a:lumMod val="75000"/>
                        <a:lumOff val="25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sed</a:t>
                </a:r>
                <a:r>
                  <a:rPr lang="en-US" sz="1050">
                    <a:solidFill>
                      <a:schemeClr val="tx1">
                        <a:lumMod val="75000"/>
                        <a:lumOff val="25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i</a:t>
                </a:r>
                <a:r>
                  <a:rPr lang="id-ID" sz="1050">
                    <a:solidFill>
                      <a:schemeClr val="tx1">
                        <a:lumMod val="75000"/>
                        <a:lumOff val="25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tincidun mi</a:t>
                </a:r>
                <a:r>
                  <a:rPr lang="en-US" sz="1050">
                    <a:solidFill>
                      <a:schemeClr val="tx1">
                        <a:lumMod val="75000"/>
                        <a:lumOff val="25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sanih nisi</a:t>
                </a:r>
                <a:endParaRPr lang="id-ID" sz="105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84C96135-FB43-4B5F-B04D-5E4748ADB826}"/>
                  </a:ext>
                </a:extLst>
              </p:cNvPr>
              <p:cNvSpPr txBox="1"/>
              <p:nvPr/>
            </p:nvSpPr>
            <p:spPr>
              <a:xfrm>
                <a:off x="683149" y="4592336"/>
                <a:ext cx="4113757" cy="24006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>
                  <a:lnSpc>
                    <a:spcPct val="80000"/>
                  </a:lnSpc>
                </a:pPr>
                <a:r>
                  <a:rPr lang="en-US" sz="1200"/>
                  <a:t>Add Title Here</a:t>
                </a:r>
              </a:p>
            </p:txBody>
          </p:sp>
        </p:grpSp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CF4A736B-B3B8-41FA-934A-D09AA3C12E5E}"/>
                </a:ext>
              </a:extLst>
            </p:cNvPr>
            <p:cNvGrpSpPr/>
            <p:nvPr/>
          </p:nvGrpSpPr>
          <p:grpSpPr>
            <a:xfrm>
              <a:off x="4712377" y="5076403"/>
              <a:ext cx="2605947" cy="895270"/>
              <a:chOff x="683149" y="4592336"/>
              <a:chExt cx="4113762" cy="895270"/>
            </a:xfrm>
          </p:grpSpPr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45516BE2-C5A0-4FCB-8078-58841BF4BAC4}"/>
                  </a:ext>
                </a:extLst>
              </p:cNvPr>
              <p:cNvSpPr txBox="1"/>
              <p:nvPr/>
            </p:nvSpPr>
            <p:spPr>
              <a:xfrm>
                <a:off x="683153" y="4942457"/>
                <a:ext cx="4113758" cy="54514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ct val="150000"/>
                  </a:lnSpc>
                </a:pPr>
                <a:r>
                  <a:rPr lang="id-ID" sz="1050">
                    <a:solidFill>
                      <a:schemeClr val="tx1">
                        <a:lumMod val="75000"/>
                        <a:lumOff val="25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lorem ipsum dolor sit</a:t>
                </a:r>
                <a:r>
                  <a:rPr lang="en-US" sz="1050">
                    <a:solidFill>
                      <a:schemeClr val="tx1">
                        <a:lumMod val="75000"/>
                        <a:lumOff val="25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</a:t>
                </a:r>
                <a:r>
                  <a:rPr lang="id-ID" sz="1050">
                    <a:solidFill>
                      <a:schemeClr val="tx1">
                        <a:lumMod val="75000"/>
                        <a:lumOff val="25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amet </a:t>
                </a:r>
                <a:r>
                  <a:rPr lang="en-US" sz="1050">
                    <a:solidFill>
                      <a:schemeClr val="tx1">
                        <a:lumMod val="75000"/>
                        <a:lumOff val="25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as</a:t>
                </a:r>
                <a:r>
                  <a:rPr lang="id-ID" sz="1050">
                    <a:solidFill>
                      <a:schemeClr val="tx1">
                        <a:lumMod val="75000"/>
                        <a:lumOff val="25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con</a:t>
                </a:r>
                <a:r>
                  <a:rPr lang="en-US" sz="1050">
                    <a:solidFill>
                      <a:schemeClr val="tx1">
                        <a:lumMod val="75000"/>
                        <a:lumOff val="25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</a:t>
                </a:r>
                <a:r>
                  <a:rPr lang="id-ID" sz="1050">
                    <a:solidFill>
                      <a:schemeClr val="tx1">
                        <a:lumMod val="75000"/>
                        <a:lumOff val="25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sec</a:t>
                </a:r>
                <a:r>
                  <a:rPr lang="en-US" sz="1050">
                    <a:solidFill>
                      <a:schemeClr val="tx1">
                        <a:lumMod val="75000"/>
                        <a:lumOff val="25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asel </a:t>
                </a:r>
                <a:r>
                  <a:rPr lang="id-ID" sz="1050">
                    <a:solidFill>
                      <a:schemeClr val="tx1">
                        <a:lumMod val="75000"/>
                        <a:lumOff val="25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est</a:t>
                </a:r>
                <a:r>
                  <a:rPr lang="en-US" sz="1050">
                    <a:solidFill>
                      <a:schemeClr val="tx1">
                        <a:lumMod val="75000"/>
                        <a:lumOff val="25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il</a:t>
                </a:r>
                <a:r>
                  <a:rPr lang="id-ID" sz="1050">
                    <a:solidFill>
                      <a:schemeClr val="tx1">
                        <a:lumMod val="75000"/>
                        <a:lumOff val="25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sed</a:t>
                </a:r>
                <a:r>
                  <a:rPr lang="en-US" sz="1050">
                    <a:solidFill>
                      <a:schemeClr val="tx1">
                        <a:lumMod val="75000"/>
                        <a:lumOff val="25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i</a:t>
                </a:r>
                <a:r>
                  <a:rPr lang="id-ID" sz="1050">
                    <a:solidFill>
                      <a:schemeClr val="tx1">
                        <a:lumMod val="75000"/>
                        <a:lumOff val="25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tincidun mi</a:t>
                </a:r>
                <a:r>
                  <a:rPr lang="en-US" sz="1050">
                    <a:solidFill>
                      <a:schemeClr val="tx1">
                        <a:lumMod val="75000"/>
                        <a:lumOff val="25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sanih nisi</a:t>
                </a:r>
                <a:endParaRPr lang="id-ID" sz="105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C5636694-A3D6-4BCD-ACBE-DEBF752A74EE}"/>
                  </a:ext>
                </a:extLst>
              </p:cNvPr>
              <p:cNvSpPr txBox="1"/>
              <p:nvPr/>
            </p:nvSpPr>
            <p:spPr>
              <a:xfrm>
                <a:off x="683149" y="4592336"/>
                <a:ext cx="4113757" cy="24006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>
                  <a:lnSpc>
                    <a:spcPct val="80000"/>
                  </a:lnSpc>
                </a:pPr>
                <a:r>
                  <a:rPr lang="en-US" sz="1200"/>
                  <a:t>Add Title Here</a:t>
                </a:r>
              </a:p>
            </p:txBody>
          </p:sp>
        </p:grpSp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CFF52B2D-0670-43A4-ACB7-60B6783F98FE}"/>
                </a:ext>
              </a:extLst>
            </p:cNvPr>
            <p:cNvGrpSpPr/>
            <p:nvPr/>
          </p:nvGrpSpPr>
          <p:grpSpPr>
            <a:xfrm>
              <a:off x="7802541" y="5076403"/>
              <a:ext cx="2605948" cy="895270"/>
              <a:chOff x="683147" y="4592336"/>
              <a:chExt cx="4113764" cy="895270"/>
            </a:xfrm>
          </p:grpSpPr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AD7C91A1-5B37-4882-BBF6-31FC804410C8}"/>
                  </a:ext>
                </a:extLst>
              </p:cNvPr>
              <p:cNvSpPr txBox="1"/>
              <p:nvPr/>
            </p:nvSpPr>
            <p:spPr>
              <a:xfrm>
                <a:off x="683153" y="4942457"/>
                <a:ext cx="4113758" cy="54514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ct val="150000"/>
                  </a:lnSpc>
                </a:pPr>
                <a:r>
                  <a:rPr lang="id-ID" sz="1050">
                    <a:solidFill>
                      <a:schemeClr val="tx1">
                        <a:lumMod val="75000"/>
                        <a:lumOff val="25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lorem ipsum dolor sit</a:t>
                </a:r>
                <a:r>
                  <a:rPr lang="en-US" sz="1050">
                    <a:solidFill>
                      <a:schemeClr val="tx1">
                        <a:lumMod val="75000"/>
                        <a:lumOff val="25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</a:t>
                </a:r>
                <a:r>
                  <a:rPr lang="id-ID" sz="1050">
                    <a:solidFill>
                      <a:schemeClr val="tx1">
                        <a:lumMod val="75000"/>
                        <a:lumOff val="25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amet </a:t>
                </a:r>
                <a:r>
                  <a:rPr lang="en-US" sz="1050">
                    <a:solidFill>
                      <a:schemeClr val="tx1">
                        <a:lumMod val="75000"/>
                        <a:lumOff val="25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as</a:t>
                </a:r>
                <a:r>
                  <a:rPr lang="id-ID" sz="1050">
                    <a:solidFill>
                      <a:schemeClr val="tx1">
                        <a:lumMod val="75000"/>
                        <a:lumOff val="25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con</a:t>
                </a:r>
                <a:r>
                  <a:rPr lang="en-US" sz="1050">
                    <a:solidFill>
                      <a:schemeClr val="tx1">
                        <a:lumMod val="75000"/>
                        <a:lumOff val="25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</a:t>
                </a:r>
                <a:r>
                  <a:rPr lang="id-ID" sz="1050">
                    <a:solidFill>
                      <a:schemeClr val="tx1">
                        <a:lumMod val="75000"/>
                        <a:lumOff val="25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sec</a:t>
                </a:r>
                <a:r>
                  <a:rPr lang="en-US" sz="1050">
                    <a:solidFill>
                      <a:schemeClr val="tx1">
                        <a:lumMod val="75000"/>
                        <a:lumOff val="25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asel </a:t>
                </a:r>
                <a:r>
                  <a:rPr lang="id-ID" sz="1050">
                    <a:solidFill>
                      <a:schemeClr val="tx1">
                        <a:lumMod val="75000"/>
                        <a:lumOff val="25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est</a:t>
                </a:r>
                <a:r>
                  <a:rPr lang="en-US" sz="1050">
                    <a:solidFill>
                      <a:schemeClr val="tx1">
                        <a:lumMod val="75000"/>
                        <a:lumOff val="25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il</a:t>
                </a:r>
                <a:r>
                  <a:rPr lang="id-ID" sz="1050">
                    <a:solidFill>
                      <a:schemeClr val="tx1">
                        <a:lumMod val="75000"/>
                        <a:lumOff val="25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sed</a:t>
                </a:r>
                <a:r>
                  <a:rPr lang="en-US" sz="1050">
                    <a:solidFill>
                      <a:schemeClr val="tx1">
                        <a:lumMod val="75000"/>
                        <a:lumOff val="25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i</a:t>
                </a:r>
                <a:r>
                  <a:rPr lang="id-ID" sz="1050">
                    <a:solidFill>
                      <a:schemeClr val="tx1">
                        <a:lumMod val="75000"/>
                        <a:lumOff val="25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tincidun mi</a:t>
                </a:r>
                <a:r>
                  <a:rPr lang="en-US" sz="1050">
                    <a:solidFill>
                      <a:schemeClr val="tx1">
                        <a:lumMod val="75000"/>
                        <a:lumOff val="25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sanih nisi</a:t>
                </a:r>
                <a:endParaRPr lang="id-ID" sz="105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66C95AC9-3C2A-45A3-BD5F-BA53340F9F17}"/>
                  </a:ext>
                </a:extLst>
              </p:cNvPr>
              <p:cNvSpPr txBox="1"/>
              <p:nvPr/>
            </p:nvSpPr>
            <p:spPr>
              <a:xfrm>
                <a:off x="683147" y="4592336"/>
                <a:ext cx="4113756" cy="24006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>
                  <a:lnSpc>
                    <a:spcPct val="80000"/>
                  </a:lnSpc>
                </a:pPr>
                <a:r>
                  <a:rPr lang="en-US" sz="1200"/>
                  <a:t>Add Title Here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914816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B7738767-DB22-44E4-9C90-5D53CBB821E6}"/>
              </a:ext>
            </a:extLst>
          </p:cNvPr>
          <p:cNvSpPr/>
          <p:nvPr/>
        </p:nvSpPr>
        <p:spPr>
          <a:xfrm>
            <a:off x="7010400" y="0"/>
            <a:ext cx="27432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F97AB9FA-8378-496F-A69F-D90F1AAA888F}"/>
              </a:ext>
            </a:extLst>
          </p:cNvPr>
          <p:cNvGrpSpPr/>
          <p:nvPr/>
        </p:nvGrpSpPr>
        <p:grpSpPr>
          <a:xfrm>
            <a:off x="509823" y="6244489"/>
            <a:ext cx="11191403" cy="226563"/>
            <a:chOff x="509823" y="6244489"/>
            <a:chExt cx="11191403" cy="226563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39C1A095-73D4-42CE-A1F9-B71499E4A65D}"/>
                </a:ext>
              </a:extLst>
            </p:cNvPr>
            <p:cNvSpPr/>
            <p:nvPr/>
          </p:nvSpPr>
          <p:spPr>
            <a:xfrm>
              <a:off x="509823" y="6255608"/>
              <a:ext cx="538930" cy="21544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80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Arhcma</a:t>
              </a:r>
              <a:endParaRPr lang="id-ID" sz="80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49270D58-165B-4A28-9281-9BB8D4979760}"/>
                </a:ext>
              </a:extLst>
            </p:cNvPr>
            <p:cNvSpPr txBox="1"/>
            <p:nvPr/>
          </p:nvSpPr>
          <p:spPr>
            <a:xfrm>
              <a:off x="11450910" y="6244489"/>
              <a:ext cx="250316" cy="215407"/>
            </a:xfrm>
            <a:prstGeom prst="rect">
              <a:avLst/>
            </a:prstGeom>
            <a:noFill/>
          </p:spPr>
          <p:txBody>
            <a:bodyPr wrap="none" lIns="91404" tIns="45702" rIns="91404" bIns="45702" rtlCol="0">
              <a:spAutoFit/>
            </a:bodyPr>
            <a:lstStyle/>
            <a:p>
              <a:pPr algn="ctr"/>
              <a:fld id="{260E2A6B-A809-4840-BF14-8648BC0BDF87}" type="slidenum">
                <a:rPr lang="id-ID" sz="800" b="1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  <a:cs typeface="Raleway Light"/>
                </a:rPr>
                <a:pPr algn="ctr"/>
                <a:t>3</a:t>
              </a:fld>
              <a:r>
                <a:rPr lang="en-US" sz="800" b="1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  <a:cs typeface="Raleway Light"/>
                </a:rPr>
                <a:t>.</a:t>
              </a:r>
              <a:endParaRPr lang="id-ID" sz="1000" b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Raleway Light"/>
              </a:endParaRPr>
            </a:p>
          </p:txBody>
        </p:sp>
      </p:grpSp>
      <p:sp>
        <p:nvSpPr>
          <p:cNvPr id="9" name="TextBox 8">
            <a:extLst>
              <a:ext uri="{FF2B5EF4-FFF2-40B4-BE49-F238E27FC236}">
                <a16:creationId xmlns:a16="http://schemas.microsoft.com/office/drawing/2014/main" id="{1B216351-2421-4113-8460-99C4C9732DE6}"/>
              </a:ext>
            </a:extLst>
          </p:cNvPr>
          <p:cNvSpPr txBox="1"/>
          <p:nvPr/>
        </p:nvSpPr>
        <p:spPr>
          <a:xfrm>
            <a:off x="1185582" y="3116855"/>
            <a:ext cx="4516718" cy="10298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lorem ipsum dolor sit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amet consec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asa nusail at 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tetur</a:t>
            </a:r>
            <a:r>
              <a:rPr lang="en-US" sz="1050" err="1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adipiscinge</a:t>
            </a:r>
            <a:r>
              <a:rPr lang="en-US" sz="1050" err="1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nib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u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h</a:t>
            </a:r>
            <a:r>
              <a:rPr lang="en-US" sz="1050" err="1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ase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eget justo sed gravida est sed</a:t>
            </a:r>
            <a:r>
              <a:rPr lang="en-US" sz="1050" err="1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tincidunt velas aliqueta nisa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aliqueta nib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u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h</a:t>
            </a:r>
            <a:r>
              <a:rPr lang="en-US" sz="1050" err="1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ase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e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et justo sed gravida est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rdas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sed</a:t>
            </a:r>
            <a:r>
              <a:rPr lang="en-US" sz="1050" err="1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onsectetur adipisc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 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sapien tincidunt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e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es velas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gravida es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</a:t>
            </a:r>
            <a:endParaRPr lang="id-ID" sz="1050">
              <a:solidFill>
                <a:schemeClr val="tx1">
                  <a:lumMod val="75000"/>
                  <a:lumOff val="25000"/>
                </a:schemeClr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0" name="Right Triangle 9">
            <a:extLst>
              <a:ext uri="{FF2B5EF4-FFF2-40B4-BE49-F238E27FC236}">
                <a16:creationId xmlns:a16="http://schemas.microsoft.com/office/drawing/2014/main" id="{B5BA2897-7816-44E3-A917-5374531667A9}"/>
              </a:ext>
            </a:extLst>
          </p:cNvPr>
          <p:cNvSpPr/>
          <p:nvPr/>
        </p:nvSpPr>
        <p:spPr>
          <a:xfrm rot="5400000">
            <a:off x="612240" y="689101"/>
            <a:ext cx="311024" cy="311024"/>
          </a:xfrm>
          <a:prstGeom prst="rt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1066312-F8FE-4E52-8158-8E2A5C369893}"/>
              </a:ext>
            </a:extLst>
          </p:cNvPr>
          <p:cNvSpPr txBox="1"/>
          <p:nvPr/>
        </p:nvSpPr>
        <p:spPr>
          <a:xfrm>
            <a:off x="1166532" y="1295527"/>
            <a:ext cx="4535768" cy="14527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</a:pPr>
            <a:r>
              <a:rPr lang="id-ID" sz="5400" i="0">
                <a:effectLst/>
                <a:latin typeface="+mj-lt"/>
              </a:rPr>
              <a:t>Meet Our Best People</a:t>
            </a:r>
            <a:endParaRPr lang="id-ID" sz="5400">
              <a:latin typeface="+mj-lt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17FA880-F0F0-44AC-9B73-64F99E559D83}"/>
              </a:ext>
            </a:extLst>
          </p:cNvPr>
          <p:cNvSpPr/>
          <p:nvPr/>
        </p:nvSpPr>
        <p:spPr>
          <a:xfrm flipH="1">
            <a:off x="7546182" y="6101716"/>
            <a:ext cx="1671636" cy="70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DC4CE25-32CF-4B2D-B640-C49618C92FAA}"/>
              </a:ext>
            </a:extLst>
          </p:cNvPr>
          <p:cNvSpPr txBox="1"/>
          <p:nvPr/>
        </p:nvSpPr>
        <p:spPr>
          <a:xfrm>
            <a:off x="7490604" y="2384889"/>
            <a:ext cx="1784096" cy="32112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lorem ipsum dolor sit</a:t>
            </a:r>
            <a:r>
              <a:rPr lang="en-US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eani</a:t>
            </a:r>
            <a:r>
              <a: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amet consec</a:t>
            </a:r>
            <a:r>
              <a:rPr lang="en-US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asa nusailes at </a:t>
            </a:r>
            <a:r>
              <a: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tetur</a:t>
            </a:r>
            <a:r>
              <a:rPr lang="en-US" sz="105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</a:t>
            </a:r>
            <a:r>
              <a: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nitas </a:t>
            </a:r>
            <a:r>
              <a: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adipiscinge</a:t>
            </a:r>
            <a:r>
              <a:rPr lang="en-US" sz="105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</a:t>
            </a:r>
            <a:r>
              <a: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nib</a:t>
            </a:r>
            <a:r>
              <a:rPr lang="en-US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u</a:t>
            </a:r>
            <a:r>
              <a: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h</a:t>
            </a:r>
            <a:r>
              <a:rPr lang="en-US" sz="105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ase</a:t>
            </a:r>
            <a:r>
              <a: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eget justo sed</a:t>
            </a:r>
            <a:r>
              <a:rPr lang="en-US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</a:t>
            </a:r>
            <a:r>
              <a: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gravida est sed</a:t>
            </a:r>
            <a:r>
              <a:rPr lang="en-US" sz="105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</a:t>
            </a:r>
            <a:r>
              <a: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tincidunt velas aliqueta</a:t>
            </a:r>
            <a:r>
              <a:rPr lang="en-US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hanisa</a:t>
            </a:r>
            <a:r>
              <a: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nisa</a:t>
            </a:r>
            <a:r>
              <a:rPr lang="en-US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</a:t>
            </a:r>
            <a:r>
              <a: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adipiscinge elit sed cursu</a:t>
            </a:r>
            <a:r>
              <a:rPr lang="en-US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ne</a:t>
            </a:r>
            <a:r>
              <a: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endParaRPr lang="en-US" sz="1050">
              <a:solidFill>
                <a:schemeClr val="bg1"/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just">
              <a:lnSpc>
                <a:spcPct val="150000"/>
              </a:lnSpc>
            </a:pPr>
            <a:endParaRPr lang="en-US" sz="1050">
              <a:solidFill>
                <a:schemeClr val="bg1"/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sapien</a:t>
            </a:r>
            <a:r>
              <a:rPr lang="en-US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</a:t>
            </a:r>
            <a:r>
              <a: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 tincidunt </a:t>
            </a:r>
            <a:r>
              <a:rPr lang="en-US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</a:t>
            </a:r>
            <a:r>
              <a: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velas aliqueta nib</a:t>
            </a:r>
            <a:r>
              <a:rPr lang="en-US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u</a:t>
            </a:r>
            <a:r>
              <a: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h</a:t>
            </a:r>
            <a:r>
              <a:rPr lang="en-US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ase nias</a:t>
            </a:r>
            <a:r>
              <a: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e</a:t>
            </a:r>
            <a:r>
              <a:rPr lang="en-US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</a:t>
            </a:r>
            <a:r>
              <a: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et justo sed gravida </a:t>
            </a:r>
            <a:r>
              <a:rPr lang="en-US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</a:t>
            </a:r>
            <a:r>
              <a: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est</a:t>
            </a:r>
            <a:r>
              <a:rPr lang="en-US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rdas</a:t>
            </a:r>
            <a:r>
              <a: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sed</a:t>
            </a:r>
            <a:r>
              <a:rPr lang="en-US" sz="105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</a:t>
            </a:r>
            <a:r>
              <a: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onsectetur</a:t>
            </a:r>
            <a:r>
              <a:rPr lang="en-US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</a:t>
            </a:r>
            <a:r>
              <a: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sal</a:t>
            </a:r>
            <a:r>
              <a: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adipisc</a:t>
            </a:r>
            <a:r>
              <a:rPr lang="en-US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 </a:t>
            </a:r>
            <a:r>
              <a: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sapien tincidunt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A9FC3247-4C01-448F-B450-23A2F0E3248A}"/>
              </a:ext>
            </a:extLst>
          </p:cNvPr>
          <p:cNvGrpSpPr/>
          <p:nvPr/>
        </p:nvGrpSpPr>
        <p:grpSpPr>
          <a:xfrm>
            <a:off x="3428334" y="5441037"/>
            <a:ext cx="2183480" cy="218081"/>
            <a:chOff x="4483925" y="4136029"/>
            <a:chExt cx="3157847" cy="263114"/>
          </a:xfrm>
        </p:grpSpPr>
        <p:sp>
          <p:nvSpPr>
            <p:cNvPr id="15" name="Rounded Rectangle 55">
              <a:extLst>
                <a:ext uri="{FF2B5EF4-FFF2-40B4-BE49-F238E27FC236}">
                  <a16:creationId xmlns:a16="http://schemas.microsoft.com/office/drawing/2014/main" id="{580E8153-2231-43D1-8A1C-9568472BBCA6}"/>
                </a:ext>
              </a:extLst>
            </p:cNvPr>
            <p:cNvSpPr/>
            <p:nvPr/>
          </p:nvSpPr>
          <p:spPr>
            <a:xfrm>
              <a:off x="4483925" y="4136029"/>
              <a:ext cx="3157847" cy="263114"/>
            </a:xfrm>
            <a:prstGeom prst="roundRect">
              <a:avLst>
                <a:gd name="adj" fmla="val 0"/>
              </a:avLst>
            </a:prstGeom>
            <a:solidFill>
              <a:schemeClr val="bg1">
                <a:lumMod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tIns="45720" rIns="91440" bIns="45720" rtlCol="0" anchor="ctr"/>
            <a:lstStyle/>
            <a:p>
              <a:pPr algn="ctr"/>
              <a:endParaRPr lang="en-US" sz="1100">
                <a:solidFill>
                  <a:srgbClr val="FFFFFF"/>
                </a:solidFill>
                <a:latin typeface="+mj-lt"/>
                <a:ea typeface="Questrial" panose="020B0706030804020204" pitchFamily="34" charset="0"/>
                <a:cs typeface="Questrial" panose="020B0706030804020204" pitchFamily="34" charset="0"/>
              </a:endParaRPr>
            </a:p>
          </p:txBody>
        </p:sp>
        <p:sp>
          <p:nvSpPr>
            <p:cNvPr id="16" name="Rounded Rectangle 56">
              <a:extLst>
                <a:ext uri="{FF2B5EF4-FFF2-40B4-BE49-F238E27FC236}">
                  <a16:creationId xmlns:a16="http://schemas.microsoft.com/office/drawing/2014/main" id="{7FDA6B25-27E3-4C74-A84C-AB4467EAF31D}"/>
                </a:ext>
              </a:extLst>
            </p:cNvPr>
            <p:cNvSpPr/>
            <p:nvPr/>
          </p:nvSpPr>
          <p:spPr>
            <a:xfrm>
              <a:off x="4483926" y="4136029"/>
              <a:ext cx="2725503" cy="263114"/>
            </a:xfrm>
            <a:prstGeom prst="roundRect">
              <a:avLst>
                <a:gd name="adj" fmla="val 0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tIns="45720" rIns="91440" bIns="45720" rtlCol="0" anchor="ctr"/>
            <a:lstStyle/>
            <a:p>
              <a:pPr algn="r"/>
              <a:r>
                <a:rPr lang="en-US" sz="600">
                  <a:solidFill>
                    <a:srgbClr val="FFFFFF"/>
                  </a:solidFill>
                  <a:ea typeface="Questrial" panose="020B0706030804020204" pitchFamily="34" charset="0"/>
                  <a:cs typeface="Montserrat" panose="02000000000000000000" pitchFamily="2" charset="0"/>
                </a:rPr>
                <a:t>82%</a:t>
              </a:r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C305716C-C331-4ADF-B657-9F407B9BBBC7}"/>
                </a:ext>
              </a:extLst>
            </p:cNvPr>
            <p:cNvSpPr/>
            <p:nvPr/>
          </p:nvSpPr>
          <p:spPr>
            <a:xfrm>
              <a:off x="4518552" y="4156191"/>
              <a:ext cx="716870" cy="222799"/>
            </a:xfrm>
            <a:prstGeom prst="rect">
              <a:avLst/>
            </a:prstGeom>
          </p:spPr>
          <p:txBody>
            <a:bodyPr wrap="none" lIns="91440" tIns="45720" rIns="91440" bIns="45720" anchor="ctr">
              <a:spAutoFit/>
            </a:bodyPr>
            <a:lstStyle/>
            <a:p>
              <a:r>
                <a:rPr lang="en-US" sz="600">
                  <a:solidFill>
                    <a:schemeClr val="bg1"/>
                  </a:solidFill>
                </a:rPr>
                <a:t>Lorem ipsum dolor</a:t>
              </a:r>
              <a:endParaRPr lang="en-US" sz="600">
                <a:solidFill>
                  <a:schemeClr val="bg1"/>
                </a:solidFill>
                <a:latin typeface="+mj-lt"/>
                <a:ea typeface="Questrial" panose="020B0706030804020204" pitchFamily="34" charset="0"/>
                <a:cs typeface="Montserrat" panose="02000000000000000000" pitchFamily="2" charset="0"/>
              </a:endParaRP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053BD912-6BAC-4965-92A7-CBB07D9E743A}"/>
              </a:ext>
            </a:extLst>
          </p:cNvPr>
          <p:cNvGrpSpPr/>
          <p:nvPr/>
        </p:nvGrpSpPr>
        <p:grpSpPr>
          <a:xfrm>
            <a:off x="3428334" y="4877334"/>
            <a:ext cx="2183480" cy="218081"/>
            <a:chOff x="4483925" y="4136029"/>
            <a:chExt cx="3157847" cy="263114"/>
          </a:xfrm>
        </p:grpSpPr>
        <p:sp>
          <p:nvSpPr>
            <p:cNvPr id="19" name="Rounded Rectangle 55">
              <a:extLst>
                <a:ext uri="{FF2B5EF4-FFF2-40B4-BE49-F238E27FC236}">
                  <a16:creationId xmlns:a16="http://schemas.microsoft.com/office/drawing/2014/main" id="{203951D2-2744-4AE1-9B23-CB0D053343A1}"/>
                </a:ext>
              </a:extLst>
            </p:cNvPr>
            <p:cNvSpPr/>
            <p:nvPr/>
          </p:nvSpPr>
          <p:spPr>
            <a:xfrm>
              <a:off x="4483925" y="4136029"/>
              <a:ext cx="3157847" cy="263114"/>
            </a:xfrm>
            <a:prstGeom prst="roundRect">
              <a:avLst>
                <a:gd name="adj" fmla="val 0"/>
              </a:avLst>
            </a:prstGeom>
            <a:solidFill>
              <a:schemeClr val="bg1">
                <a:lumMod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tIns="45720" rIns="91440" bIns="45720" rtlCol="0" anchor="ctr"/>
            <a:lstStyle/>
            <a:p>
              <a:pPr algn="ctr"/>
              <a:endParaRPr lang="en-US" sz="1100">
                <a:solidFill>
                  <a:srgbClr val="FFFFFF"/>
                </a:solidFill>
                <a:latin typeface="+mj-lt"/>
                <a:ea typeface="Questrial" panose="020B0706030804020204" pitchFamily="34" charset="0"/>
                <a:cs typeface="Questrial" panose="020B0706030804020204" pitchFamily="34" charset="0"/>
              </a:endParaRPr>
            </a:p>
          </p:txBody>
        </p:sp>
        <p:sp>
          <p:nvSpPr>
            <p:cNvPr id="20" name="Rounded Rectangle 56">
              <a:extLst>
                <a:ext uri="{FF2B5EF4-FFF2-40B4-BE49-F238E27FC236}">
                  <a16:creationId xmlns:a16="http://schemas.microsoft.com/office/drawing/2014/main" id="{65E6A69A-BBCD-41A0-9887-6DCC39B35823}"/>
                </a:ext>
              </a:extLst>
            </p:cNvPr>
            <p:cNvSpPr/>
            <p:nvPr/>
          </p:nvSpPr>
          <p:spPr>
            <a:xfrm>
              <a:off x="4483926" y="4136029"/>
              <a:ext cx="2725503" cy="263114"/>
            </a:xfrm>
            <a:prstGeom prst="roundRect">
              <a:avLst>
                <a:gd name="adj" fmla="val 0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tIns="45720" rIns="91440" bIns="45720" rtlCol="0" anchor="ctr"/>
            <a:lstStyle/>
            <a:p>
              <a:pPr algn="r"/>
              <a:r>
                <a:rPr lang="en-US" sz="600">
                  <a:solidFill>
                    <a:srgbClr val="FFFFFF"/>
                  </a:solidFill>
                  <a:ea typeface="Questrial" panose="020B0706030804020204" pitchFamily="34" charset="0"/>
                  <a:cs typeface="Montserrat" panose="02000000000000000000" pitchFamily="2" charset="0"/>
                </a:rPr>
                <a:t>82%</a:t>
              </a:r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EB7FA8FE-C1C6-4F9D-911F-2D578F17532F}"/>
                </a:ext>
              </a:extLst>
            </p:cNvPr>
            <p:cNvSpPr/>
            <p:nvPr/>
          </p:nvSpPr>
          <p:spPr>
            <a:xfrm>
              <a:off x="4518552" y="4156191"/>
              <a:ext cx="716870" cy="222799"/>
            </a:xfrm>
            <a:prstGeom prst="rect">
              <a:avLst/>
            </a:prstGeom>
          </p:spPr>
          <p:txBody>
            <a:bodyPr wrap="none" lIns="91440" tIns="45720" rIns="91440" bIns="45720" anchor="ctr">
              <a:spAutoFit/>
            </a:bodyPr>
            <a:lstStyle/>
            <a:p>
              <a:r>
                <a:rPr lang="en-US" sz="600">
                  <a:solidFill>
                    <a:schemeClr val="bg1"/>
                  </a:solidFill>
                </a:rPr>
                <a:t>Lorem ipsum dolor</a:t>
              </a:r>
              <a:endParaRPr lang="en-US" sz="600">
                <a:solidFill>
                  <a:schemeClr val="bg1"/>
                </a:solidFill>
                <a:latin typeface="+mj-lt"/>
                <a:ea typeface="Questrial" panose="020B0706030804020204" pitchFamily="34" charset="0"/>
                <a:cs typeface="Montserrat" panose="02000000000000000000" pitchFamily="2" charset="0"/>
              </a:endParaRPr>
            </a:p>
          </p:txBody>
        </p:sp>
      </p:grpSp>
      <p:sp>
        <p:nvSpPr>
          <p:cNvPr id="22" name="TextBox 21">
            <a:extLst>
              <a:ext uri="{FF2B5EF4-FFF2-40B4-BE49-F238E27FC236}">
                <a16:creationId xmlns:a16="http://schemas.microsoft.com/office/drawing/2014/main" id="{ADF2BB7B-75CC-4B19-9296-A98E4511164B}"/>
              </a:ext>
            </a:extLst>
          </p:cNvPr>
          <p:cNvSpPr txBox="1"/>
          <p:nvPr/>
        </p:nvSpPr>
        <p:spPr>
          <a:xfrm>
            <a:off x="8510794" y="1509601"/>
            <a:ext cx="763906" cy="302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//2021</a:t>
            </a:r>
            <a:endParaRPr lang="id-ID" sz="1050">
              <a:solidFill>
                <a:schemeClr val="bg1"/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7126505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id="{B47586CA-DF30-4C8B-9D2F-6B8D97F386D2}"/>
              </a:ext>
            </a:extLst>
          </p:cNvPr>
          <p:cNvGrpSpPr/>
          <p:nvPr/>
        </p:nvGrpSpPr>
        <p:grpSpPr>
          <a:xfrm>
            <a:off x="509823" y="6244489"/>
            <a:ext cx="11186593" cy="226563"/>
            <a:chOff x="509823" y="6244489"/>
            <a:chExt cx="11186593" cy="226563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3E7D5D2C-14AB-4897-9466-B514A9A81166}"/>
                </a:ext>
              </a:extLst>
            </p:cNvPr>
            <p:cNvSpPr/>
            <p:nvPr/>
          </p:nvSpPr>
          <p:spPr>
            <a:xfrm>
              <a:off x="509823" y="6255608"/>
              <a:ext cx="538930" cy="21544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80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Arhcma</a:t>
              </a:r>
              <a:endParaRPr lang="id-ID" sz="80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C3A5E456-925D-43E3-B0C1-8FB18AB3A046}"/>
                </a:ext>
              </a:extLst>
            </p:cNvPr>
            <p:cNvSpPr txBox="1"/>
            <p:nvPr/>
          </p:nvSpPr>
          <p:spPr>
            <a:xfrm>
              <a:off x="11455718" y="6244489"/>
              <a:ext cx="240698" cy="215407"/>
            </a:xfrm>
            <a:prstGeom prst="rect">
              <a:avLst/>
            </a:prstGeom>
            <a:noFill/>
          </p:spPr>
          <p:txBody>
            <a:bodyPr wrap="none" lIns="91404" tIns="45702" rIns="91404" bIns="45702" rtlCol="0">
              <a:spAutoFit/>
            </a:bodyPr>
            <a:lstStyle/>
            <a:p>
              <a:pPr algn="ctr"/>
              <a:fld id="{260E2A6B-A809-4840-BF14-8648BC0BDF87}" type="slidenum">
                <a:rPr lang="id-ID" sz="800" b="1" smtClean="0">
                  <a:solidFill>
                    <a:schemeClr val="bg1"/>
                  </a:solidFill>
                  <a:latin typeface="+mj-lt"/>
                  <a:cs typeface="Raleway Light"/>
                </a:rPr>
                <a:pPr algn="ctr"/>
                <a:t>30</a:t>
              </a:fld>
              <a:r>
                <a:rPr lang="en-US" sz="800" b="1">
                  <a:solidFill>
                    <a:schemeClr val="bg1"/>
                  </a:solidFill>
                  <a:latin typeface="+mj-lt"/>
                  <a:cs typeface="Raleway Light"/>
                </a:rPr>
                <a:t>.</a:t>
              </a:r>
              <a:endParaRPr lang="id-ID" sz="1000" b="1">
                <a:solidFill>
                  <a:schemeClr val="bg1"/>
                </a:solidFill>
                <a:latin typeface="+mj-lt"/>
                <a:cs typeface="Raleway Light"/>
              </a:endParaRPr>
            </a:p>
          </p:txBody>
        </p:sp>
      </p:grpSp>
      <p:sp>
        <p:nvSpPr>
          <p:cNvPr id="9" name="Right Triangle 8">
            <a:extLst>
              <a:ext uri="{FF2B5EF4-FFF2-40B4-BE49-F238E27FC236}">
                <a16:creationId xmlns:a16="http://schemas.microsoft.com/office/drawing/2014/main" id="{C5359BC5-0311-4827-8AF4-91A2236232AD}"/>
              </a:ext>
            </a:extLst>
          </p:cNvPr>
          <p:cNvSpPr/>
          <p:nvPr/>
        </p:nvSpPr>
        <p:spPr>
          <a:xfrm rot="5400000">
            <a:off x="612240" y="689101"/>
            <a:ext cx="311024" cy="311024"/>
          </a:xfrm>
          <a:prstGeom prst="rt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DFE418E-9006-42C6-A647-78B128148E3F}"/>
              </a:ext>
            </a:extLst>
          </p:cNvPr>
          <p:cNvSpPr txBox="1"/>
          <p:nvPr/>
        </p:nvSpPr>
        <p:spPr>
          <a:xfrm>
            <a:off x="2012830" y="2297157"/>
            <a:ext cx="8166340" cy="157357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sz="11500" i="0">
                <a:effectLst/>
                <a:latin typeface="+mj-lt"/>
              </a:rPr>
              <a:t>Thank </a:t>
            </a:r>
            <a:r>
              <a:rPr lang="en-US" sz="11500" i="0">
                <a:solidFill>
                  <a:schemeClr val="accent1"/>
                </a:solidFill>
                <a:effectLst/>
                <a:latin typeface="+mj-lt"/>
              </a:rPr>
              <a:t>You</a:t>
            </a:r>
            <a:endParaRPr lang="id-ID" sz="11500" i="0">
              <a:solidFill>
                <a:schemeClr val="accent1"/>
              </a:solidFill>
              <a:effectLst/>
              <a:latin typeface="+mj-lt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5E8A47E-3BD2-43DF-B0C2-32EAEC769755}"/>
              </a:ext>
            </a:extLst>
          </p:cNvPr>
          <p:cNvSpPr txBox="1"/>
          <p:nvPr/>
        </p:nvSpPr>
        <p:spPr>
          <a:xfrm>
            <a:off x="5679176" y="1760677"/>
            <a:ext cx="850900" cy="302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//2021//</a:t>
            </a:r>
            <a:endParaRPr lang="id-ID" sz="1050">
              <a:solidFill>
                <a:schemeClr val="tx1">
                  <a:lumMod val="75000"/>
                  <a:lumOff val="25000"/>
                </a:schemeClr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434871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CAE7CA42-FE63-4344-BDC4-EF67F59A7BFD}"/>
              </a:ext>
            </a:extLst>
          </p:cNvPr>
          <p:cNvSpPr/>
          <p:nvPr/>
        </p:nvSpPr>
        <p:spPr>
          <a:xfrm>
            <a:off x="0" y="4339770"/>
            <a:ext cx="6096000" cy="251822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E2356A9B-B658-4127-B584-9AA4C91A44C9}"/>
              </a:ext>
            </a:extLst>
          </p:cNvPr>
          <p:cNvGrpSpPr/>
          <p:nvPr/>
        </p:nvGrpSpPr>
        <p:grpSpPr>
          <a:xfrm>
            <a:off x="509823" y="6244489"/>
            <a:ext cx="11193808" cy="226563"/>
            <a:chOff x="509823" y="6244489"/>
            <a:chExt cx="11193808" cy="226563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8A4A31C4-CA06-4A96-9841-71A7C6D46F1E}"/>
                </a:ext>
              </a:extLst>
            </p:cNvPr>
            <p:cNvSpPr/>
            <p:nvPr/>
          </p:nvSpPr>
          <p:spPr>
            <a:xfrm>
              <a:off x="509823" y="6255608"/>
              <a:ext cx="538930" cy="21544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800">
                  <a:solidFill>
                    <a:schemeClr val="bg1"/>
                  </a:solidFill>
                </a:rPr>
                <a:t>Arhcma</a:t>
              </a:r>
              <a:endParaRPr lang="id-ID" sz="800">
                <a:solidFill>
                  <a:schemeClr val="bg1"/>
                </a:solidFill>
              </a:endParaRP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41930630-BECF-4A32-97D8-FBC462AB9EFD}"/>
                </a:ext>
              </a:extLst>
            </p:cNvPr>
            <p:cNvSpPr txBox="1"/>
            <p:nvPr/>
          </p:nvSpPr>
          <p:spPr>
            <a:xfrm>
              <a:off x="11448506" y="6244489"/>
              <a:ext cx="255125" cy="215407"/>
            </a:xfrm>
            <a:prstGeom prst="rect">
              <a:avLst/>
            </a:prstGeom>
            <a:noFill/>
          </p:spPr>
          <p:txBody>
            <a:bodyPr wrap="none" lIns="91404" tIns="45702" rIns="91404" bIns="45702" rtlCol="0">
              <a:spAutoFit/>
            </a:bodyPr>
            <a:lstStyle/>
            <a:p>
              <a:pPr algn="ctr"/>
              <a:fld id="{260E2A6B-A809-4840-BF14-8648BC0BDF87}" type="slidenum">
                <a:rPr lang="id-ID" sz="800" b="1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  <a:cs typeface="Raleway Light"/>
                </a:rPr>
                <a:pPr algn="ctr"/>
                <a:t>4</a:t>
              </a:fld>
              <a:r>
                <a:rPr lang="en-US" sz="800" b="1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  <a:cs typeface="Raleway Light"/>
                </a:rPr>
                <a:t>.</a:t>
              </a:r>
              <a:endParaRPr lang="id-ID" sz="1000" b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Raleway Light"/>
              </a:endParaRPr>
            </a:p>
          </p:txBody>
        </p:sp>
      </p:grpSp>
      <p:sp>
        <p:nvSpPr>
          <p:cNvPr id="9" name="Right Triangle 8">
            <a:extLst>
              <a:ext uri="{FF2B5EF4-FFF2-40B4-BE49-F238E27FC236}">
                <a16:creationId xmlns:a16="http://schemas.microsoft.com/office/drawing/2014/main" id="{33ACE0D3-512B-4B98-BB99-94420DAF6C4C}"/>
              </a:ext>
            </a:extLst>
          </p:cNvPr>
          <p:cNvSpPr/>
          <p:nvPr/>
        </p:nvSpPr>
        <p:spPr>
          <a:xfrm rot="5400000">
            <a:off x="612240" y="606551"/>
            <a:ext cx="311024" cy="311024"/>
          </a:xfrm>
          <a:prstGeom prst="rt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671C34C-DC92-4E70-A562-DADC0954AD63}"/>
              </a:ext>
            </a:extLst>
          </p:cNvPr>
          <p:cNvSpPr txBox="1"/>
          <p:nvPr/>
        </p:nvSpPr>
        <p:spPr>
          <a:xfrm>
            <a:off x="1109065" y="1148701"/>
            <a:ext cx="5502556" cy="68480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</a:pPr>
            <a:r>
              <a:rPr lang="id-ID" sz="4500" i="0">
                <a:effectLst/>
                <a:latin typeface="+mj-lt"/>
              </a:rPr>
              <a:t>This Is Our History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6771FA5-F8D1-4C1C-9FE8-1362198D1EF6}"/>
              </a:ext>
            </a:extLst>
          </p:cNvPr>
          <p:cNvSpPr txBox="1"/>
          <p:nvPr/>
        </p:nvSpPr>
        <p:spPr>
          <a:xfrm>
            <a:off x="1129703" y="2051503"/>
            <a:ext cx="5042497" cy="7875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lorem ipsum dolor sit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amet consec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asa nusail at 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tetur</a:t>
            </a:r>
            <a:r>
              <a:rPr lang="en-US" sz="1050" err="1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adipiscinge</a:t>
            </a:r>
            <a:r>
              <a:rPr lang="en-US" sz="1050" err="1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nib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u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h</a:t>
            </a:r>
            <a:r>
              <a:rPr lang="en-US" sz="1050" err="1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ase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eget justo sed gravida est sed</a:t>
            </a:r>
            <a:r>
              <a:rPr lang="en-US" sz="1050" err="1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tincidunt velas aliqueta nisa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aliqueta nib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u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h</a:t>
            </a:r>
            <a:r>
              <a:rPr lang="en-US" sz="1050" err="1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ase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e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et es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aen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adipiscinge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nib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u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h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ase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9638F0E-28D3-47FE-AA3A-40F5AB46EA00}"/>
              </a:ext>
            </a:extLst>
          </p:cNvPr>
          <p:cNvSpPr txBox="1"/>
          <p:nvPr/>
        </p:nvSpPr>
        <p:spPr>
          <a:xfrm>
            <a:off x="1109065" y="4945828"/>
            <a:ext cx="4178927" cy="10298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 algn="just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lorem ipsum dolor sit</a:t>
            </a:r>
            <a:r>
              <a:rPr lang="en-US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</a:t>
            </a:r>
            <a:r>
              <a: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amet consec</a:t>
            </a:r>
            <a:r>
              <a:rPr lang="en-US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asa nusail at </a:t>
            </a:r>
            <a:r>
              <a: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tetur</a:t>
            </a:r>
            <a:r>
              <a:rPr lang="en-US" sz="105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</a:t>
            </a:r>
            <a:r>
              <a: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endParaRPr lang="en-US" sz="1050">
              <a:solidFill>
                <a:schemeClr val="bg1"/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171450" indent="-171450" algn="just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nib</a:t>
            </a:r>
            <a:r>
              <a:rPr lang="en-US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u</a:t>
            </a:r>
            <a:r>
              <a: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h</a:t>
            </a:r>
            <a:r>
              <a:rPr lang="en-US" sz="105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ase</a:t>
            </a:r>
            <a:r>
              <a: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eget justo sed gravida est sed</a:t>
            </a:r>
            <a:r>
              <a:rPr lang="en-US" sz="105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</a:t>
            </a:r>
            <a:r>
              <a: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tincidunt</a:t>
            </a:r>
            <a:endParaRPr lang="en-US" sz="1050">
              <a:solidFill>
                <a:schemeClr val="bg1"/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171450" indent="-171450" algn="just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aliqueta nib</a:t>
            </a:r>
            <a:r>
              <a:rPr lang="en-US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u</a:t>
            </a:r>
            <a:r>
              <a: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h</a:t>
            </a:r>
            <a:r>
              <a:rPr lang="en-US" sz="105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ase</a:t>
            </a:r>
            <a:r>
              <a: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e</a:t>
            </a:r>
            <a:r>
              <a:rPr lang="en-US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</a:t>
            </a:r>
            <a:r>
              <a: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et justo sed gravida est</a:t>
            </a:r>
            <a:r>
              <a:rPr lang="en-US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rdas</a:t>
            </a:r>
            <a:r>
              <a: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sed</a:t>
            </a:r>
            <a:r>
              <a:rPr lang="en-US" sz="105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</a:t>
            </a:r>
            <a:r>
              <a: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onsectetur </a:t>
            </a:r>
            <a:endParaRPr lang="en-US" sz="1050">
              <a:solidFill>
                <a:schemeClr val="bg1"/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171450" indent="-171450" algn="just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adipisc</a:t>
            </a:r>
            <a:r>
              <a:rPr lang="en-US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 </a:t>
            </a:r>
            <a:r>
              <a: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sapien tincidunt</a:t>
            </a:r>
            <a:r>
              <a:rPr lang="en-US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e</a:t>
            </a:r>
            <a:r>
              <a: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es velas</a:t>
            </a:r>
            <a:r>
              <a:rPr lang="en-US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gravida es</a:t>
            </a:r>
            <a:r>
              <a:rPr lang="en-US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anili </a:t>
            </a:r>
            <a:r>
              <a: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velas aliqueta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FD3F3F5-E5CE-4800-AA1F-C830487E913B}"/>
              </a:ext>
            </a:extLst>
          </p:cNvPr>
          <p:cNvSpPr txBox="1"/>
          <p:nvPr/>
        </p:nvSpPr>
        <p:spPr>
          <a:xfrm>
            <a:off x="6921351" y="4945829"/>
            <a:ext cx="4414819" cy="10298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 algn="just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lorem ipsum dolor sit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amet consec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asa nusail at 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tetur</a:t>
            </a:r>
            <a:r>
              <a:rPr lang="en-US" sz="1050" err="1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adipiscinge</a:t>
            </a:r>
            <a:r>
              <a:rPr lang="en-US" sz="1050" err="1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endParaRPr lang="en-US" sz="1050">
              <a:solidFill>
                <a:schemeClr val="tx1">
                  <a:lumMod val="75000"/>
                  <a:lumOff val="25000"/>
                </a:schemeClr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171450" indent="-171450" algn="just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nib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u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h</a:t>
            </a:r>
            <a:r>
              <a:rPr lang="en-US" sz="1050" err="1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ase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eget justo sed gravida est sed</a:t>
            </a:r>
            <a:r>
              <a:rPr lang="en-US" sz="1050" err="1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tincidunt</a:t>
            </a:r>
            <a:endParaRPr lang="en-US" sz="1050">
              <a:solidFill>
                <a:schemeClr val="tx1">
                  <a:lumMod val="75000"/>
                  <a:lumOff val="25000"/>
                </a:schemeClr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171450" indent="-171450" algn="just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aliqueta nib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u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h</a:t>
            </a:r>
            <a:r>
              <a:rPr lang="en-US" sz="1050" err="1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ase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e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et justo sed gravida est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rdas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sed</a:t>
            </a:r>
            <a:r>
              <a:rPr lang="en-US" sz="1050" err="1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onsectetur </a:t>
            </a:r>
            <a:endParaRPr lang="en-US" sz="1050">
              <a:solidFill>
                <a:schemeClr val="tx1">
                  <a:lumMod val="75000"/>
                  <a:lumOff val="25000"/>
                </a:schemeClr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171450" indent="-171450" algn="just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adipisc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 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sapien tincidunt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e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es velas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gravida es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anili 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velas aliqueta nisa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A7440758-AA55-4131-AE59-481A2B5098D3}"/>
              </a:ext>
            </a:extLst>
          </p:cNvPr>
          <p:cNvSpPr/>
          <p:nvPr/>
        </p:nvSpPr>
        <p:spPr>
          <a:xfrm flipH="1">
            <a:off x="1199552" y="3225934"/>
            <a:ext cx="1779392" cy="39066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1B490175-5A19-4FF8-9E9C-7D646AF9176E}"/>
              </a:ext>
            </a:extLst>
          </p:cNvPr>
          <p:cNvSpPr txBox="1"/>
          <p:nvPr/>
        </p:nvSpPr>
        <p:spPr>
          <a:xfrm>
            <a:off x="1497208" y="3282768"/>
            <a:ext cx="118408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Read More</a:t>
            </a:r>
            <a:endParaRPr lang="id-ID" sz="1200">
              <a:solidFill>
                <a:schemeClr val="bg1"/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824311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id="{E68B073E-8FBD-4F64-B46B-6ADF4C56B75C}"/>
              </a:ext>
            </a:extLst>
          </p:cNvPr>
          <p:cNvGrpSpPr/>
          <p:nvPr/>
        </p:nvGrpSpPr>
        <p:grpSpPr>
          <a:xfrm>
            <a:off x="509823" y="6244489"/>
            <a:ext cx="11191403" cy="226563"/>
            <a:chOff x="509823" y="6244489"/>
            <a:chExt cx="11191403" cy="226563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9CDD31B2-C572-440B-B4EA-900B89362A40}"/>
                </a:ext>
              </a:extLst>
            </p:cNvPr>
            <p:cNvSpPr/>
            <p:nvPr/>
          </p:nvSpPr>
          <p:spPr>
            <a:xfrm>
              <a:off x="509823" y="6255608"/>
              <a:ext cx="538930" cy="21544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800">
                  <a:solidFill>
                    <a:schemeClr val="bg1"/>
                  </a:solidFill>
                </a:rPr>
                <a:t>Arhcma</a:t>
              </a:r>
              <a:endParaRPr lang="id-ID" sz="800">
                <a:solidFill>
                  <a:schemeClr val="bg1"/>
                </a:solidFill>
              </a:endParaRP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A68DCDB3-51AB-4B6D-8AE3-F988368D8110}"/>
                </a:ext>
              </a:extLst>
            </p:cNvPr>
            <p:cNvSpPr txBox="1"/>
            <p:nvPr/>
          </p:nvSpPr>
          <p:spPr>
            <a:xfrm>
              <a:off x="11450910" y="6244489"/>
              <a:ext cx="250316" cy="215407"/>
            </a:xfrm>
            <a:prstGeom prst="rect">
              <a:avLst/>
            </a:prstGeom>
            <a:noFill/>
          </p:spPr>
          <p:txBody>
            <a:bodyPr wrap="none" lIns="91404" tIns="45702" rIns="91404" bIns="45702" rtlCol="0">
              <a:spAutoFit/>
            </a:bodyPr>
            <a:lstStyle/>
            <a:p>
              <a:pPr algn="ctr"/>
              <a:fld id="{260E2A6B-A809-4840-BF14-8648BC0BDF87}" type="slidenum">
                <a:rPr lang="id-ID" sz="800" b="1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lt"/>
                  <a:cs typeface="Raleway Light"/>
                </a:rPr>
                <a:pPr algn="ctr"/>
                <a:t>5</a:t>
              </a:fld>
              <a:r>
                <a:rPr lang="en-US" sz="800" b="1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lt"/>
                  <a:cs typeface="Raleway Light"/>
                </a:rPr>
                <a:t>.</a:t>
              </a:r>
              <a:endParaRPr lang="id-ID" sz="1000" b="1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cs typeface="Raleway Light"/>
              </a:endParaRPr>
            </a:p>
          </p:txBody>
        </p:sp>
      </p:grpSp>
      <p:sp>
        <p:nvSpPr>
          <p:cNvPr id="9" name="Rectangle 8">
            <a:extLst>
              <a:ext uri="{FF2B5EF4-FFF2-40B4-BE49-F238E27FC236}">
                <a16:creationId xmlns:a16="http://schemas.microsoft.com/office/drawing/2014/main" id="{844DAB52-BACB-4556-A848-034B52B441CD}"/>
              </a:ext>
            </a:extLst>
          </p:cNvPr>
          <p:cNvSpPr/>
          <p:nvPr/>
        </p:nvSpPr>
        <p:spPr>
          <a:xfrm rot="16200000" flipH="1">
            <a:off x="1020834" y="3233666"/>
            <a:ext cx="6858000" cy="39066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48DE54E-0440-439C-8399-D0967F9AFD98}"/>
              </a:ext>
            </a:extLst>
          </p:cNvPr>
          <p:cNvSpPr txBox="1"/>
          <p:nvPr/>
        </p:nvSpPr>
        <p:spPr>
          <a:xfrm>
            <a:off x="5650914" y="2368328"/>
            <a:ext cx="5487465" cy="5451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lorem ipsum dolor sit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amet consec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asa nusail at 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tetur</a:t>
            </a:r>
            <a:r>
              <a:rPr lang="en-US" sz="1050" err="1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adipiscinge</a:t>
            </a:r>
            <a:r>
              <a:rPr lang="en-US" sz="1050" err="1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nib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u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h</a:t>
            </a:r>
            <a:r>
              <a:rPr lang="en-US" sz="1050" err="1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ase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eget justo sed gravida est sed</a:t>
            </a:r>
            <a:r>
              <a:rPr lang="en-US" sz="1050" err="1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tincidunt velas aliqueta nisa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aliqueta nib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u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h</a:t>
            </a:r>
            <a:r>
              <a:rPr lang="en-US" sz="1050" err="1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ase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e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et justo sed gravida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li</a:t>
            </a:r>
            <a:endParaRPr lang="id-ID" sz="1050">
              <a:solidFill>
                <a:schemeClr val="tx1">
                  <a:lumMod val="75000"/>
                  <a:lumOff val="25000"/>
                </a:schemeClr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1" name="Right Triangle 10">
            <a:extLst>
              <a:ext uri="{FF2B5EF4-FFF2-40B4-BE49-F238E27FC236}">
                <a16:creationId xmlns:a16="http://schemas.microsoft.com/office/drawing/2014/main" id="{26554D92-AD0D-456F-863A-25ABD15C715E}"/>
              </a:ext>
            </a:extLst>
          </p:cNvPr>
          <p:cNvSpPr/>
          <p:nvPr/>
        </p:nvSpPr>
        <p:spPr>
          <a:xfrm rot="5400000">
            <a:off x="612240" y="689101"/>
            <a:ext cx="311024" cy="311024"/>
          </a:xfrm>
          <a:prstGeom prst="rt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423ED0C-F5B3-447D-81D0-E64A1F8A06A4}"/>
              </a:ext>
            </a:extLst>
          </p:cNvPr>
          <p:cNvSpPr txBox="1"/>
          <p:nvPr/>
        </p:nvSpPr>
        <p:spPr>
          <a:xfrm>
            <a:off x="5625038" y="1407840"/>
            <a:ext cx="5513342" cy="65909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</a:pPr>
            <a:r>
              <a:rPr lang="id-ID" sz="4400" i="0">
                <a:effectLst/>
                <a:latin typeface="+mj-lt"/>
              </a:rPr>
              <a:t>Meet Our Best People</a:t>
            </a:r>
            <a:endParaRPr lang="id-ID" sz="4400">
              <a:latin typeface="+mj-lt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0EA9A9F-2B34-44ED-A6D8-38A4E7F68009}"/>
              </a:ext>
            </a:extLst>
          </p:cNvPr>
          <p:cNvSpPr txBox="1"/>
          <p:nvPr/>
        </p:nvSpPr>
        <p:spPr>
          <a:xfrm>
            <a:off x="5650915" y="865869"/>
            <a:ext cx="5042497" cy="302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About Our Company//</a:t>
            </a:r>
            <a:endParaRPr lang="id-ID" sz="1050">
              <a:solidFill>
                <a:schemeClr val="tx1">
                  <a:lumMod val="75000"/>
                  <a:lumOff val="25000"/>
                </a:schemeClr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95E3E28-E939-4465-A7DF-E6CD5F6CCF2B}"/>
              </a:ext>
            </a:extLst>
          </p:cNvPr>
          <p:cNvSpPr txBox="1"/>
          <p:nvPr/>
        </p:nvSpPr>
        <p:spPr>
          <a:xfrm>
            <a:off x="5725053" y="5047626"/>
            <a:ext cx="2499820" cy="10298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lorem ipsum dolor sit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amet 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consec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 nusail 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tetur</a:t>
            </a:r>
            <a:r>
              <a:rPr lang="en-US" sz="1050" err="1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adipiscinge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 nita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nib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u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h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eget justo sed gravida est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il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sed</a:t>
            </a:r>
            <a:r>
              <a:rPr lang="en-US" sz="1050" err="1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tincidun cursus mi</a:t>
            </a:r>
            <a:r>
              <a:rPr lang="en-US" sz="1050" err="1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sani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ut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asisau</a:t>
            </a:r>
            <a:endParaRPr lang="id-ID" sz="1050">
              <a:solidFill>
                <a:schemeClr val="tx1">
                  <a:lumMod val="75000"/>
                  <a:lumOff val="25000"/>
                </a:schemeClr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DBCF98AE-DB63-41F9-A4A6-A2A9F2AC0205}"/>
              </a:ext>
            </a:extLst>
          </p:cNvPr>
          <p:cNvSpPr txBox="1"/>
          <p:nvPr/>
        </p:nvSpPr>
        <p:spPr>
          <a:xfrm>
            <a:off x="8564422" y="5047626"/>
            <a:ext cx="2499820" cy="10298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lorem ipsum dolor sit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amet 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consec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 nusail 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tetur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adipiscinge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 nita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nib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u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h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eget justo sed gravida est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il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sed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tincidun cursus mi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sani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ut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asisau</a:t>
            </a:r>
            <a:endParaRPr lang="id-ID" sz="1050">
              <a:solidFill>
                <a:schemeClr val="tx1">
                  <a:lumMod val="75000"/>
                  <a:lumOff val="25000"/>
                </a:schemeClr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761482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ght Triangle 6">
            <a:extLst>
              <a:ext uri="{FF2B5EF4-FFF2-40B4-BE49-F238E27FC236}">
                <a16:creationId xmlns:a16="http://schemas.microsoft.com/office/drawing/2014/main" id="{1FE207AC-FFAD-41EA-8CA2-590BCBBE21AE}"/>
              </a:ext>
            </a:extLst>
          </p:cNvPr>
          <p:cNvSpPr/>
          <p:nvPr/>
        </p:nvSpPr>
        <p:spPr>
          <a:xfrm rot="5400000">
            <a:off x="612240" y="689101"/>
            <a:ext cx="311024" cy="311024"/>
          </a:xfrm>
          <a:prstGeom prst="rt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6539B99-2448-4C5A-9C6D-9650286C936D}"/>
              </a:ext>
            </a:extLst>
          </p:cNvPr>
          <p:cNvSpPr/>
          <p:nvPr/>
        </p:nvSpPr>
        <p:spPr>
          <a:xfrm>
            <a:off x="5181600" y="5264628"/>
            <a:ext cx="7010400" cy="159337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C6F16A39-E0BE-4877-AC69-D80EFADEB2B6}"/>
              </a:ext>
            </a:extLst>
          </p:cNvPr>
          <p:cNvGrpSpPr/>
          <p:nvPr/>
        </p:nvGrpSpPr>
        <p:grpSpPr>
          <a:xfrm>
            <a:off x="509823" y="6244489"/>
            <a:ext cx="11194609" cy="226563"/>
            <a:chOff x="509823" y="6244489"/>
            <a:chExt cx="11194609" cy="226563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FCF05C15-E3FA-4124-9FBD-1F1C2583A4F9}"/>
                </a:ext>
              </a:extLst>
            </p:cNvPr>
            <p:cNvSpPr/>
            <p:nvPr/>
          </p:nvSpPr>
          <p:spPr>
            <a:xfrm>
              <a:off x="509823" y="6255608"/>
              <a:ext cx="538930" cy="21544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80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Arhcma</a:t>
              </a:r>
              <a:endParaRPr lang="id-ID" sz="80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7256B169-6504-4050-9DCC-AD0019B0B27B}"/>
                </a:ext>
              </a:extLst>
            </p:cNvPr>
            <p:cNvSpPr txBox="1"/>
            <p:nvPr/>
          </p:nvSpPr>
          <p:spPr>
            <a:xfrm>
              <a:off x="11447704" y="6244489"/>
              <a:ext cx="256728" cy="215407"/>
            </a:xfrm>
            <a:prstGeom prst="rect">
              <a:avLst/>
            </a:prstGeom>
            <a:noFill/>
          </p:spPr>
          <p:txBody>
            <a:bodyPr wrap="none" lIns="91404" tIns="45702" rIns="91404" bIns="45702" rtlCol="0">
              <a:spAutoFit/>
            </a:bodyPr>
            <a:lstStyle/>
            <a:p>
              <a:pPr algn="ctr"/>
              <a:fld id="{260E2A6B-A809-4840-BF14-8648BC0BDF87}" type="slidenum">
                <a:rPr lang="id-ID" sz="800" b="1" smtClean="0">
                  <a:solidFill>
                    <a:schemeClr val="bg1"/>
                  </a:solidFill>
                  <a:latin typeface="+mj-lt"/>
                  <a:cs typeface="Raleway Light"/>
                </a:rPr>
                <a:pPr algn="ctr"/>
                <a:t>6</a:t>
              </a:fld>
              <a:r>
                <a:rPr lang="en-US" sz="800" b="1">
                  <a:solidFill>
                    <a:schemeClr val="bg1"/>
                  </a:solidFill>
                  <a:latin typeface="+mj-lt"/>
                  <a:cs typeface="Raleway Light"/>
                </a:rPr>
                <a:t>.</a:t>
              </a:r>
              <a:endParaRPr lang="id-ID" sz="1000" b="1">
                <a:solidFill>
                  <a:schemeClr val="bg1"/>
                </a:solidFill>
                <a:latin typeface="+mj-lt"/>
                <a:cs typeface="Raleway Light"/>
              </a:endParaRPr>
            </a:p>
          </p:txBody>
        </p:sp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id="{F3C411AC-9C04-4CB5-AA82-FAA34C916E08}"/>
              </a:ext>
            </a:extLst>
          </p:cNvPr>
          <p:cNvSpPr txBox="1"/>
          <p:nvPr/>
        </p:nvSpPr>
        <p:spPr>
          <a:xfrm>
            <a:off x="923264" y="1370949"/>
            <a:ext cx="3501035" cy="86517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</a:pPr>
            <a:r>
              <a:rPr lang="en-US" sz="6000">
                <a:latin typeface="+mj-lt"/>
              </a:rPr>
              <a:t>About Us</a:t>
            </a:r>
            <a:endParaRPr lang="id-ID" sz="6000" i="0">
              <a:effectLst/>
              <a:latin typeface="+mj-lt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3F6C63C-267F-4954-93BC-0984B46C5352}"/>
              </a:ext>
            </a:extLst>
          </p:cNvPr>
          <p:cNvSpPr txBox="1"/>
          <p:nvPr/>
        </p:nvSpPr>
        <p:spPr>
          <a:xfrm>
            <a:off x="923264" y="2651364"/>
            <a:ext cx="3376590" cy="19993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lorem ipsum dolor sit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amet consec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asa nusail 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tetur</a:t>
            </a:r>
            <a:r>
              <a:rPr lang="en-US" sz="1050" err="1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adipiscinge</a:t>
            </a:r>
            <a:r>
              <a:rPr lang="en-US" sz="1050" err="1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nib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u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h</a:t>
            </a:r>
            <a:r>
              <a:rPr lang="en-US" sz="1050" err="1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ase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eget justo sed gravida est sed</a:t>
            </a:r>
            <a:r>
              <a:rPr lang="en-US" sz="1050" err="1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tincidunt velas aliqueta nisa adipiscinge elit sed cursus mi</a:t>
            </a:r>
            <a:r>
              <a:rPr lang="en-US" sz="1050" err="1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sani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ut</a:t>
            </a:r>
            <a:r>
              <a:rPr lang="en-US" sz="1050" err="1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asisau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050" err="1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nasat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sapien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 tincidunt velas aliqueta nibh</a:t>
            </a:r>
            <a:r>
              <a:rPr lang="en-US" sz="1050" err="1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elit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sedas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nusal</a:t>
            </a:r>
            <a:endParaRPr lang="id-ID" sz="1050">
              <a:solidFill>
                <a:schemeClr val="tx1">
                  <a:lumMod val="75000"/>
                  <a:lumOff val="25000"/>
                </a:schemeClr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just">
              <a:lnSpc>
                <a:spcPct val="150000"/>
              </a:lnSpc>
            </a:pPr>
            <a:endParaRPr lang="id-ID" sz="1050">
              <a:solidFill>
                <a:schemeClr val="tx1">
                  <a:lumMod val="75000"/>
                  <a:lumOff val="25000"/>
                </a:schemeClr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cursus mi ut sapien tincidunt velas aliqueta nib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u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h</a:t>
            </a:r>
            <a:r>
              <a:rPr lang="en-US" sz="1050" err="1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ase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e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et justo sed gravida est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rdas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sed</a:t>
            </a:r>
            <a:r>
              <a:rPr lang="en-US" sz="1050" err="1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onsectetur adipis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nui</a:t>
            </a:r>
            <a:endParaRPr lang="id-ID" sz="1050">
              <a:solidFill>
                <a:schemeClr val="tx1">
                  <a:lumMod val="75000"/>
                  <a:lumOff val="25000"/>
                </a:schemeClr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FC9CB355-066E-4449-BA43-18AF748F7D13}"/>
              </a:ext>
            </a:extLst>
          </p:cNvPr>
          <p:cNvGrpSpPr/>
          <p:nvPr/>
        </p:nvGrpSpPr>
        <p:grpSpPr>
          <a:xfrm>
            <a:off x="997953" y="5255103"/>
            <a:ext cx="1442828" cy="390668"/>
            <a:chOff x="1048753" y="5264628"/>
            <a:chExt cx="1779392" cy="390668"/>
          </a:xfrm>
        </p:grpSpPr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AE5EA863-3723-4DB9-A4DE-33CC5BC98EC0}"/>
                </a:ext>
              </a:extLst>
            </p:cNvPr>
            <p:cNvSpPr/>
            <p:nvPr/>
          </p:nvSpPr>
          <p:spPr>
            <a:xfrm flipH="1">
              <a:off x="1048753" y="5264628"/>
              <a:ext cx="1779392" cy="39066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0482EFB4-2DED-4690-A690-33E4D117579D}"/>
                </a:ext>
              </a:extLst>
            </p:cNvPr>
            <p:cNvSpPr txBox="1"/>
            <p:nvPr/>
          </p:nvSpPr>
          <p:spPr>
            <a:xfrm>
              <a:off x="1346409" y="5321462"/>
              <a:ext cx="118408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Read More</a:t>
              </a:r>
              <a:endParaRPr lang="id-ID" sz="120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sp>
        <p:nvSpPr>
          <p:cNvPr id="17" name="TextBox 16">
            <a:extLst>
              <a:ext uri="{FF2B5EF4-FFF2-40B4-BE49-F238E27FC236}">
                <a16:creationId xmlns:a16="http://schemas.microsoft.com/office/drawing/2014/main" id="{E70BDFA9-1A7C-416D-8282-25D3676D6DEC}"/>
              </a:ext>
            </a:extLst>
          </p:cNvPr>
          <p:cNvSpPr txBox="1"/>
          <p:nvPr/>
        </p:nvSpPr>
        <p:spPr>
          <a:xfrm>
            <a:off x="5822075" y="5645771"/>
            <a:ext cx="2765665" cy="5451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 algn="just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lorem ipsum dolor sit</a:t>
            </a:r>
            <a:r>
              <a:rPr lang="en-US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</a:t>
            </a:r>
            <a:r>
              <a: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amet </a:t>
            </a:r>
            <a:r>
              <a:rPr lang="en-US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nusan rasai</a:t>
            </a:r>
          </a:p>
          <a:p>
            <a:pPr marL="171450" indent="-171450" algn="just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nib</a:t>
            </a:r>
            <a:r>
              <a:rPr lang="en-US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u</a:t>
            </a:r>
            <a:r>
              <a: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h</a:t>
            </a:r>
            <a:r>
              <a:rPr lang="en-US" sz="105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ase</a:t>
            </a:r>
            <a:r>
              <a: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eget justo sed gravida </a:t>
            </a:r>
            <a:r>
              <a:rPr lang="en-US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darisan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88BCD09E-43E4-43C6-ABA4-CCC2F89ABC81}"/>
              </a:ext>
            </a:extLst>
          </p:cNvPr>
          <p:cNvSpPr txBox="1"/>
          <p:nvPr/>
        </p:nvSpPr>
        <p:spPr>
          <a:xfrm>
            <a:off x="8740535" y="5645771"/>
            <a:ext cx="2453512" cy="5451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 algn="just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aliqueta nib</a:t>
            </a:r>
            <a:r>
              <a:rPr lang="en-US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u</a:t>
            </a:r>
            <a:r>
              <a: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h</a:t>
            </a:r>
            <a:r>
              <a:rPr lang="en-US" sz="105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ase</a:t>
            </a:r>
            <a:r>
              <a: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e</a:t>
            </a:r>
            <a:r>
              <a:rPr lang="en-US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</a:t>
            </a:r>
            <a:r>
              <a: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et justo</a:t>
            </a:r>
            <a:r>
              <a:rPr lang="en-US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nusanel</a:t>
            </a:r>
            <a:r>
              <a: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endParaRPr lang="en-US" sz="1050">
              <a:solidFill>
                <a:schemeClr val="bg1"/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171450" indent="-171450" algn="just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tincidunt</a:t>
            </a:r>
            <a:r>
              <a:rPr lang="en-US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e</a:t>
            </a:r>
            <a:r>
              <a: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es velas</a:t>
            </a:r>
            <a:r>
              <a:rPr lang="en-US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gravida</a:t>
            </a:r>
            <a:r>
              <a:rPr lang="en-US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rasanusai</a:t>
            </a:r>
            <a:endParaRPr lang="id-ID" sz="1050">
              <a:solidFill>
                <a:schemeClr val="bg1"/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326803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6089F5F1-1D15-4355-877A-5018ABBEC1C4}"/>
              </a:ext>
            </a:extLst>
          </p:cNvPr>
          <p:cNvSpPr/>
          <p:nvPr/>
        </p:nvSpPr>
        <p:spPr>
          <a:xfrm>
            <a:off x="8127999" y="4343400"/>
            <a:ext cx="4063999" cy="25146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999F395E-441D-4B15-94D9-5A9D7797E277}"/>
              </a:ext>
            </a:extLst>
          </p:cNvPr>
          <p:cNvSpPr/>
          <p:nvPr/>
        </p:nvSpPr>
        <p:spPr>
          <a:xfrm>
            <a:off x="2" y="4343400"/>
            <a:ext cx="4063999" cy="2514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EFC784B7-7281-4D69-94BE-76D558E96571}"/>
              </a:ext>
            </a:extLst>
          </p:cNvPr>
          <p:cNvGrpSpPr/>
          <p:nvPr/>
        </p:nvGrpSpPr>
        <p:grpSpPr>
          <a:xfrm>
            <a:off x="509823" y="6302545"/>
            <a:ext cx="11193007" cy="226563"/>
            <a:chOff x="509823" y="6244489"/>
            <a:chExt cx="11193007" cy="226563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C3093C7A-C6F0-470D-858A-819AF87F4DC4}"/>
                </a:ext>
              </a:extLst>
            </p:cNvPr>
            <p:cNvSpPr/>
            <p:nvPr/>
          </p:nvSpPr>
          <p:spPr>
            <a:xfrm>
              <a:off x="509823" y="6255608"/>
              <a:ext cx="538930" cy="21544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800">
                  <a:solidFill>
                    <a:schemeClr val="bg1"/>
                  </a:solidFill>
                </a:rPr>
                <a:t>Arhcma</a:t>
              </a:r>
              <a:endParaRPr lang="id-ID" sz="800">
                <a:solidFill>
                  <a:schemeClr val="bg1"/>
                </a:solidFill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77C9E661-3F0E-4F8C-A970-70892E4A3A75}"/>
                </a:ext>
              </a:extLst>
            </p:cNvPr>
            <p:cNvSpPr txBox="1"/>
            <p:nvPr/>
          </p:nvSpPr>
          <p:spPr>
            <a:xfrm>
              <a:off x="11449307" y="6244489"/>
              <a:ext cx="253523" cy="215407"/>
            </a:xfrm>
            <a:prstGeom prst="rect">
              <a:avLst/>
            </a:prstGeom>
            <a:noFill/>
          </p:spPr>
          <p:txBody>
            <a:bodyPr wrap="none" lIns="91404" tIns="45702" rIns="91404" bIns="45702" rtlCol="0">
              <a:spAutoFit/>
            </a:bodyPr>
            <a:lstStyle/>
            <a:p>
              <a:pPr algn="ctr"/>
              <a:fld id="{260E2A6B-A809-4840-BF14-8648BC0BDF87}" type="slidenum">
                <a:rPr lang="id-ID" sz="800" b="1" smtClean="0">
                  <a:solidFill>
                    <a:schemeClr val="bg1"/>
                  </a:solidFill>
                  <a:latin typeface="+mj-lt"/>
                  <a:cs typeface="Raleway Light"/>
                </a:rPr>
                <a:pPr algn="ctr"/>
                <a:t>7</a:t>
              </a:fld>
              <a:r>
                <a:rPr lang="en-US" sz="800" b="1">
                  <a:solidFill>
                    <a:schemeClr val="bg1"/>
                  </a:solidFill>
                  <a:latin typeface="+mj-lt"/>
                  <a:cs typeface="Raleway Light"/>
                </a:rPr>
                <a:t>.</a:t>
              </a:r>
              <a:endParaRPr lang="id-ID" sz="1000" b="1">
                <a:solidFill>
                  <a:schemeClr val="bg1"/>
                </a:solidFill>
                <a:latin typeface="+mj-lt"/>
                <a:cs typeface="Raleway Light"/>
              </a:endParaRPr>
            </a:p>
          </p:txBody>
        </p: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C3DBD520-4677-4B4D-BD51-6C5E585AB5EA}"/>
              </a:ext>
            </a:extLst>
          </p:cNvPr>
          <p:cNvGrpSpPr/>
          <p:nvPr/>
        </p:nvGrpSpPr>
        <p:grpSpPr>
          <a:xfrm>
            <a:off x="791099" y="4903486"/>
            <a:ext cx="10618811" cy="1188444"/>
            <a:chOff x="791099" y="4903486"/>
            <a:chExt cx="10618811" cy="1188444"/>
          </a:xfrm>
        </p:grpSpPr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C8A8E29C-0EDD-4368-8D07-F7ADDD1E103B}"/>
                </a:ext>
              </a:extLst>
            </p:cNvPr>
            <p:cNvGrpSpPr/>
            <p:nvPr/>
          </p:nvGrpSpPr>
          <p:grpSpPr>
            <a:xfrm>
              <a:off x="791099" y="4903486"/>
              <a:ext cx="2499824" cy="1188444"/>
              <a:chOff x="683149" y="4630436"/>
              <a:chExt cx="2499824" cy="1188444"/>
            </a:xfrm>
          </p:grpSpPr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DC53334F-A5FC-493E-93E9-F65E6A2B76BD}"/>
                  </a:ext>
                </a:extLst>
              </p:cNvPr>
              <p:cNvSpPr txBox="1"/>
              <p:nvPr/>
            </p:nvSpPr>
            <p:spPr>
              <a:xfrm>
                <a:off x="683153" y="5031357"/>
                <a:ext cx="2499820" cy="78752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>
                  <a:lnSpc>
                    <a:spcPct val="150000"/>
                  </a:lnSpc>
                </a:pPr>
                <a:r>
                  <a:rPr lang="id-ID" sz="1050">
                    <a:solidFill>
                      <a:schemeClr val="bg1"/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lorem ipsum dolor sit</a:t>
                </a:r>
                <a:r>
                  <a:rPr lang="en-US" sz="1050">
                    <a:solidFill>
                      <a:schemeClr val="bg1"/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</a:t>
                </a:r>
                <a:r>
                  <a:rPr lang="id-ID" sz="1050">
                    <a:solidFill>
                      <a:schemeClr val="bg1"/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amet </a:t>
                </a:r>
                <a:r>
                  <a:rPr lang="en-US" sz="1050">
                    <a:solidFill>
                      <a:schemeClr val="bg1"/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as</a:t>
                </a:r>
                <a:r>
                  <a:rPr lang="id-ID" sz="1050">
                    <a:solidFill>
                      <a:schemeClr val="bg1"/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consec</a:t>
                </a:r>
                <a:r>
                  <a:rPr lang="en-US" sz="1050">
                    <a:solidFill>
                      <a:schemeClr val="bg1"/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as </a:t>
                </a:r>
                <a:r>
                  <a:rPr lang="id-ID" sz="1050">
                    <a:solidFill>
                      <a:schemeClr val="bg1"/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eget justo sed gravida est</a:t>
                </a:r>
                <a:r>
                  <a:rPr lang="en-US" sz="1050">
                    <a:solidFill>
                      <a:schemeClr val="bg1"/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il</a:t>
                </a:r>
                <a:r>
                  <a:rPr lang="id-ID" sz="1050">
                    <a:solidFill>
                      <a:schemeClr val="bg1"/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sed</a:t>
                </a:r>
                <a:r>
                  <a:rPr lang="en-US" sz="1050" err="1">
                    <a:solidFill>
                      <a:schemeClr val="bg1"/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i</a:t>
                </a:r>
                <a:r>
                  <a:rPr lang="id-ID" sz="1050">
                    <a:solidFill>
                      <a:schemeClr val="bg1"/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tincidun mi</a:t>
                </a:r>
                <a:r>
                  <a:rPr lang="en-US" sz="1050" err="1">
                    <a:solidFill>
                      <a:schemeClr val="bg1"/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sani</a:t>
                </a:r>
                <a:r>
                  <a:rPr lang="id-ID" sz="1050">
                    <a:solidFill>
                      <a:schemeClr val="bg1"/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ut</a:t>
                </a:r>
                <a:r>
                  <a:rPr lang="en-US" sz="1050">
                    <a:solidFill>
                      <a:schemeClr val="bg1"/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asisau</a:t>
                </a:r>
                <a:endParaRPr lang="id-ID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64834804-FB54-4B09-92DC-45C2BBC512B5}"/>
                  </a:ext>
                </a:extLst>
              </p:cNvPr>
              <p:cNvSpPr txBox="1"/>
              <p:nvPr/>
            </p:nvSpPr>
            <p:spPr>
              <a:xfrm>
                <a:off x="683149" y="4630436"/>
                <a:ext cx="2499819" cy="24006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>
                  <a:lnSpc>
                    <a:spcPct val="80000"/>
                  </a:lnSpc>
                </a:pPr>
                <a:r>
                  <a:rPr lang="en-US" sz="1200">
                    <a:solidFill>
                      <a:schemeClr val="bg1"/>
                    </a:solidFill>
                  </a:rPr>
                  <a:t>Digital Design</a:t>
                </a:r>
              </a:p>
            </p:txBody>
          </p:sp>
        </p:grpSp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824BC294-63D6-49AE-AF36-7DE3985A679E}"/>
                </a:ext>
              </a:extLst>
            </p:cNvPr>
            <p:cNvGrpSpPr/>
            <p:nvPr/>
          </p:nvGrpSpPr>
          <p:grpSpPr>
            <a:xfrm>
              <a:off x="4846088" y="4903486"/>
              <a:ext cx="2499824" cy="1188444"/>
              <a:chOff x="683149" y="4630436"/>
              <a:chExt cx="2499824" cy="1188444"/>
            </a:xfrm>
          </p:grpSpPr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0F6AF5BB-93A0-46DB-A252-7906B354A2D6}"/>
                  </a:ext>
                </a:extLst>
              </p:cNvPr>
              <p:cNvSpPr txBox="1"/>
              <p:nvPr/>
            </p:nvSpPr>
            <p:spPr>
              <a:xfrm>
                <a:off x="683153" y="5031357"/>
                <a:ext cx="2499820" cy="78752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>
                  <a:lnSpc>
                    <a:spcPct val="150000"/>
                  </a:lnSpc>
                </a:pPr>
                <a:r>
                  <a:rPr lang="id-ID" sz="1050">
                    <a:solidFill>
                      <a:schemeClr val="tx1">
                        <a:lumMod val="75000"/>
                        <a:lumOff val="25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lorem ipsum dolor sit</a:t>
                </a:r>
                <a:r>
                  <a:rPr lang="en-US" sz="1050">
                    <a:solidFill>
                      <a:schemeClr val="tx1">
                        <a:lumMod val="75000"/>
                        <a:lumOff val="25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</a:t>
                </a:r>
                <a:r>
                  <a:rPr lang="id-ID" sz="1050">
                    <a:solidFill>
                      <a:schemeClr val="tx1">
                        <a:lumMod val="75000"/>
                        <a:lumOff val="25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amet </a:t>
                </a:r>
                <a:r>
                  <a:rPr lang="en-US" sz="1050">
                    <a:solidFill>
                      <a:schemeClr val="tx1">
                        <a:lumMod val="75000"/>
                        <a:lumOff val="25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as</a:t>
                </a:r>
                <a:r>
                  <a:rPr lang="id-ID" sz="1050">
                    <a:solidFill>
                      <a:schemeClr val="tx1">
                        <a:lumMod val="75000"/>
                        <a:lumOff val="25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consec</a:t>
                </a:r>
                <a:r>
                  <a:rPr lang="en-US" sz="1050">
                    <a:solidFill>
                      <a:schemeClr val="tx1">
                        <a:lumMod val="75000"/>
                        <a:lumOff val="25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as </a:t>
                </a:r>
                <a:r>
                  <a:rPr lang="id-ID" sz="1050">
                    <a:solidFill>
                      <a:schemeClr val="tx1">
                        <a:lumMod val="75000"/>
                        <a:lumOff val="25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eget justo sed gravida est</a:t>
                </a:r>
                <a:r>
                  <a:rPr lang="en-US" sz="1050">
                    <a:solidFill>
                      <a:schemeClr val="tx1">
                        <a:lumMod val="75000"/>
                        <a:lumOff val="25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il</a:t>
                </a:r>
                <a:r>
                  <a:rPr lang="id-ID" sz="1050">
                    <a:solidFill>
                      <a:schemeClr val="tx1">
                        <a:lumMod val="75000"/>
                        <a:lumOff val="25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sed</a:t>
                </a:r>
                <a:r>
                  <a:rPr lang="en-US" sz="105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i</a:t>
                </a:r>
                <a:r>
                  <a:rPr lang="id-ID" sz="1050">
                    <a:solidFill>
                      <a:schemeClr val="tx1">
                        <a:lumMod val="75000"/>
                        <a:lumOff val="25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tincidun mi</a:t>
                </a:r>
                <a:r>
                  <a:rPr lang="en-US" sz="105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sani</a:t>
                </a:r>
                <a:r>
                  <a:rPr lang="id-ID" sz="1050">
                    <a:solidFill>
                      <a:schemeClr val="tx1">
                        <a:lumMod val="75000"/>
                        <a:lumOff val="25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ut</a:t>
                </a:r>
                <a:r>
                  <a:rPr lang="en-US" sz="1050">
                    <a:solidFill>
                      <a:schemeClr val="tx1">
                        <a:lumMod val="75000"/>
                        <a:lumOff val="25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asisau</a:t>
                </a:r>
                <a:endParaRPr lang="id-ID" sz="105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6F7686C5-FF6D-4B80-A2E4-54FCEB4C621A}"/>
                  </a:ext>
                </a:extLst>
              </p:cNvPr>
              <p:cNvSpPr txBox="1"/>
              <p:nvPr/>
            </p:nvSpPr>
            <p:spPr>
              <a:xfrm>
                <a:off x="683149" y="4630436"/>
                <a:ext cx="2499819" cy="24006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>
                  <a:lnSpc>
                    <a:spcPct val="80000"/>
                  </a:lnSpc>
                </a:pPr>
                <a:r>
                  <a:rPr lang="en-US" sz="1200"/>
                  <a:t>Design Consultant</a:t>
                </a:r>
              </a:p>
            </p:txBody>
          </p:sp>
        </p:grpSp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4841D6F7-8A16-4706-B007-7180F8E53F48}"/>
                </a:ext>
              </a:extLst>
            </p:cNvPr>
            <p:cNvGrpSpPr/>
            <p:nvPr/>
          </p:nvGrpSpPr>
          <p:grpSpPr>
            <a:xfrm>
              <a:off x="8910086" y="4903486"/>
              <a:ext cx="2499824" cy="1188444"/>
              <a:chOff x="683149" y="4630436"/>
              <a:chExt cx="2499824" cy="1188444"/>
            </a:xfrm>
          </p:grpSpPr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C146A7B6-A27C-4E5B-B906-B3FB6CCB9A0A}"/>
                  </a:ext>
                </a:extLst>
              </p:cNvPr>
              <p:cNvSpPr txBox="1"/>
              <p:nvPr/>
            </p:nvSpPr>
            <p:spPr>
              <a:xfrm>
                <a:off x="683153" y="5031357"/>
                <a:ext cx="2499820" cy="78752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>
                  <a:lnSpc>
                    <a:spcPct val="150000"/>
                  </a:lnSpc>
                </a:pPr>
                <a:r>
                  <a:rPr lang="id-ID" sz="1050">
                    <a:solidFill>
                      <a:schemeClr val="bg1"/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lorem ipsum dolor sit</a:t>
                </a:r>
                <a:r>
                  <a:rPr lang="en-US" sz="1050">
                    <a:solidFill>
                      <a:schemeClr val="bg1"/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</a:t>
                </a:r>
                <a:r>
                  <a:rPr lang="id-ID" sz="1050">
                    <a:solidFill>
                      <a:schemeClr val="bg1"/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amet </a:t>
                </a:r>
                <a:r>
                  <a:rPr lang="en-US" sz="1050">
                    <a:solidFill>
                      <a:schemeClr val="bg1"/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as</a:t>
                </a:r>
                <a:r>
                  <a:rPr lang="id-ID" sz="1050">
                    <a:solidFill>
                      <a:schemeClr val="bg1"/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consec</a:t>
                </a:r>
                <a:r>
                  <a:rPr lang="en-US" sz="1050">
                    <a:solidFill>
                      <a:schemeClr val="bg1"/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as </a:t>
                </a:r>
                <a:r>
                  <a:rPr lang="id-ID" sz="1050">
                    <a:solidFill>
                      <a:schemeClr val="bg1"/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eget justo sed gravida est</a:t>
                </a:r>
                <a:r>
                  <a:rPr lang="en-US" sz="1050">
                    <a:solidFill>
                      <a:schemeClr val="bg1"/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il</a:t>
                </a:r>
                <a:r>
                  <a:rPr lang="id-ID" sz="1050">
                    <a:solidFill>
                      <a:schemeClr val="bg1"/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sed</a:t>
                </a:r>
                <a:r>
                  <a:rPr lang="en-US" sz="1050" err="1">
                    <a:solidFill>
                      <a:schemeClr val="bg1"/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i</a:t>
                </a:r>
                <a:r>
                  <a:rPr lang="id-ID" sz="1050">
                    <a:solidFill>
                      <a:schemeClr val="bg1"/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tincidun mi</a:t>
                </a:r>
                <a:r>
                  <a:rPr lang="en-US" sz="1050" err="1">
                    <a:solidFill>
                      <a:schemeClr val="bg1"/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sani</a:t>
                </a:r>
                <a:r>
                  <a:rPr lang="id-ID" sz="1050">
                    <a:solidFill>
                      <a:schemeClr val="bg1"/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ut</a:t>
                </a:r>
                <a:r>
                  <a:rPr lang="en-US" sz="1050">
                    <a:solidFill>
                      <a:schemeClr val="bg1"/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asisau</a:t>
                </a:r>
                <a:endParaRPr lang="id-ID" sz="1050">
                  <a:solidFill>
                    <a:schemeClr val="bg1"/>
                  </a:solidFill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2E14A80B-D2EB-45D9-A6AC-B793A3494847}"/>
                  </a:ext>
                </a:extLst>
              </p:cNvPr>
              <p:cNvSpPr txBox="1"/>
              <p:nvPr/>
            </p:nvSpPr>
            <p:spPr>
              <a:xfrm>
                <a:off x="683149" y="4630436"/>
                <a:ext cx="2499819" cy="24006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>
                  <a:lnSpc>
                    <a:spcPct val="80000"/>
                  </a:lnSpc>
                </a:pPr>
                <a:r>
                  <a:rPr lang="en-US" sz="1200">
                    <a:solidFill>
                      <a:schemeClr val="bg1"/>
                    </a:solidFill>
                  </a:rPr>
                  <a:t>Web / UI Design</a:t>
                </a:r>
              </a:p>
            </p:txBody>
          </p:sp>
        </p:grpSp>
      </p:grpSp>
      <p:sp>
        <p:nvSpPr>
          <p:cNvPr id="23" name="Right Triangle 22">
            <a:extLst>
              <a:ext uri="{FF2B5EF4-FFF2-40B4-BE49-F238E27FC236}">
                <a16:creationId xmlns:a16="http://schemas.microsoft.com/office/drawing/2014/main" id="{848F1227-516C-4A5C-8ACB-42BC783A8669}"/>
              </a:ext>
            </a:extLst>
          </p:cNvPr>
          <p:cNvSpPr/>
          <p:nvPr/>
        </p:nvSpPr>
        <p:spPr>
          <a:xfrm rot="5400000">
            <a:off x="612240" y="536701"/>
            <a:ext cx="311024" cy="311024"/>
          </a:xfrm>
          <a:prstGeom prst="rt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6D263C2C-1745-4FD4-BEA7-2CF964D17707}"/>
              </a:ext>
            </a:extLst>
          </p:cNvPr>
          <p:cNvGrpSpPr/>
          <p:nvPr/>
        </p:nvGrpSpPr>
        <p:grpSpPr>
          <a:xfrm>
            <a:off x="1917693" y="551182"/>
            <a:ext cx="8356606" cy="1267834"/>
            <a:chOff x="3845379" y="699128"/>
            <a:chExt cx="8356606" cy="1267834"/>
          </a:xfrm>
        </p:grpSpPr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96275EAD-060C-4C32-8BE9-B16EAC91F97D}"/>
                </a:ext>
              </a:extLst>
            </p:cNvPr>
            <p:cNvSpPr txBox="1"/>
            <p:nvPr/>
          </p:nvSpPr>
          <p:spPr>
            <a:xfrm>
              <a:off x="3845379" y="1307871"/>
              <a:ext cx="8356606" cy="65909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lnSpc>
                  <a:spcPct val="80000"/>
                </a:lnSpc>
              </a:pPr>
              <a:r>
                <a:rPr lang="en-US" sz="4400" i="0">
                  <a:effectLst/>
                  <a:latin typeface="+mj-lt"/>
                </a:rPr>
                <a:t>These Are Our Work Services</a:t>
              </a:r>
              <a:endParaRPr lang="id-ID" sz="4400">
                <a:latin typeface="+mj-lt"/>
              </a:endParaRP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D6EE57A8-7442-4045-93D6-A5B9C84C15BF}"/>
                </a:ext>
              </a:extLst>
            </p:cNvPr>
            <p:cNvSpPr txBox="1"/>
            <p:nvPr/>
          </p:nvSpPr>
          <p:spPr>
            <a:xfrm>
              <a:off x="5279950" y="699128"/>
              <a:ext cx="5487465" cy="302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1050" spc="300">
                  <a:solidFill>
                    <a:schemeClr val="tx1">
                      <a:lumMod val="75000"/>
                      <a:lumOff val="25000"/>
                    </a:schemeClr>
                  </a:solidFill>
                  <a:ea typeface="Open Sans" panose="020B0606030504020204" pitchFamily="34" charset="0"/>
                  <a:cs typeface="Open Sans" panose="020B0606030504020204" pitchFamily="34" charset="0"/>
                </a:rPr>
                <a:t>//About Our Great Service//</a:t>
              </a:r>
              <a:endParaRPr lang="id-ID" sz="1050" spc="30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1742840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DBBB8D53-6591-4775-94CB-CB7DBC624092}"/>
              </a:ext>
            </a:extLst>
          </p:cNvPr>
          <p:cNvSpPr/>
          <p:nvPr/>
        </p:nvSpPr>
        <p:spPr>
          <a:xfrm>
            <a:off x="9144000" y="0"/>
            <a:ext cx="3048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0BD93EFB-9889-422D-BCFE-01052CEB4729}"/>
              </a:ext>
            </a:extLst>
          </p:cNvPr>
          <p:cNvGrpSpPr/>
          <p:nvPr/>
        </p:nvGrpSpPr>
        <p:grpSpPr>
          <a:xfrm>
            <a:off x="509823" y="6244489"/>
            <a:ext cx="11193006" cy="226563"/>
            <a:chOff x="509823" y="6244489"/>
            <a:chExt cx="11193006" cy="226563"/>
          </a:xfrm>
        </p:grpSpPr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5EE9CAA9-C4FD-495A-85A3-4DA1F98DE141}"/>
                </a:ext>
              </a:extLst>
            </p:cNvPr>
            <p:cNvSpPr/>
            <p:nvPr/>
          </p:nvSpPr>
          <p:spPr>
            <a:xfrm>
              <a:off x="509823" y="6255608"/>
              <a:ext cx="538930" cy="21544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80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Arhcma</a:t>
              </a:r>
              <a:endParaRPr lang="id-ID" sz="80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A263BF61-1817-4CB7-B419-04B34D83A4F5}"/>
                </a:ext>
              </a:extLst>
            </p:cNvPr>
            <p:cNvSpPr txBox="1"/>
            <p:nvPr/>
          </p:nvSpPr>
          <p:spPr>
            <a:xfrm>
              <a:off x="11449307" y="6244489"/>
              <a:ext cx="253522" cy="215407"/>
            </a:xfrm>
            <a:prstGeom prst="rect">
              <a:avLst/>
            </a:prstGeom>
            <a:noFill/>
          </p:spPr>
          <p:txBody>
            <a:bodyPr wrap="none" lIns="91404" tIns="45702" rIns="91404" bIns="45702" rtlCol="0">
              <a:spAutoFit/>
            </a:bodyPr>
            <a:lstStyle/>
            <a:p>
              <a:pPr algn="ctr"/>
              <a:fld id="{260E2A6B-A809-4840-BF14-8648BC0BDF87}" type="slidenum">
                <a:rPr lang="id-ID" sz="800" b="1" smtClean="0">
                  <a:solidFill>
                    <a:schemeClr val="bg1"/>
                  </a:solidFill>
                  <a:latin typeface="+mj-lt"/>
                  <a:cs typeface="Raleway Light"/>
                </a:rPr>
                <a:pPr algn="ctr"/>
                <a:t>8</a:t>
              </a:fld>
              <a:r>
                <a:rPr lang="en-US" sz="800" b="1">
                  <a:solidFill>
                    <a:schemeClr val="bg1"/>
                  </a:solidFill>
                  <a:latin typeface="+mj-lt"/>
                  <a:cs typeface="Raleway Light"/>
                </a:rPr>
                <a:t>.</a:t>
              </a:r>
              <a:endParaRPr lang="id-ID" sz="1000" b="1">
                <a:solidFill>
                  <a:schemeClr val="bg1"/>
                </a:solidFill>
                <a:latin typeface="+mj-lt"/>
                <a:cs typeface="Raleway Light"/>
              </a:endParaRPr>
            </a:p>
          </p:txBody>
        </p:sp>
      </p:grpSp>
      <p:sp>
        <p:nvSpPr>
          <p:cNvPr id="5" name="Rectangle 4">
            <a:extLst>
              <a:ext uri="{FF2B5EF4-FFF2-40B4-BE49-F238E27FC236}">
                <a16:creationId xmlns:a16="http://schemas.microsoft.com/office/drawing/2014/main" id="{0742E9A2-EED0-4FCF-89AC-38F4959B444D}"/>
              </a:ext>
            </a:extLst>
          </p:cNvPr>
          <p:cNvSpPr/>
          <p:nvPr/>
        </p:nvSpPr>
        <p:spPr>
          <a:xfrm>
            <a:off x="6096000" y="0"/>
            <a:ext cx="3048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09BEDA25-78C7-4866-A5D7-27E4720FA2BC}"/>
              </a:ext>
            </a:extLst>
          </p:cNvPr>
          <p:cNvSpPr/>
          <p:nvPr/>
        </p:nvSpPr>
        <p:spPr>
          <a:xfrm flipH="1">
            <a:off x="6784182" y="5877163"/>
            <a:ext cx="1671636" cy="70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B17E3318-5362-49AE-95DC-94964DCC0DE9}"/>
              </a:ext>
            </a:extLst>
          </p:cNvPr>
          <p:cNvSpPr/>
          <p:nvPr/>
        </p:nvSpPr>
        <p:spPr>
          <a:xfrm flipH="1">
            <a:off x="9832182" y="5877163"/>
            <a:ext cx="1671636" cy="7048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ED8DD6D-6D7B-4B14-907C-94932110B4CA}"/>
              </a:ext>
            </a:extLst>
          </p:cNvPr>
          <p:cNvSpPr txBox="1"/>
          <p:nvPr/>
        </p:nvSpPr>
        <p:spPr>
          <a:xfrm>
            <a:off x="6727952" y="2263761"/>
            <a:ext cx="1784096" cy="29688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lorem ipsum dolor sit</a:t>
            </a:r>
            <a:r>
              <a:rPr lang="en-US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eani</a:t>
            </a:r>
            <a:r>
              <a: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amet consec</a:t>
            </a:r>
            <a:r>
              <a:rPr lang="en-US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asa nusailes at </a:t>
            </a:r>
            <a:r>
              <a: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tetur</a:t>
            </a:r>
            <a:r>
              <a:rPr lang="en-US" sz="105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</a:t>
            </a:r>
            <a:r>
              <a: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nitas </a:t>
            </a:r>
            <a:r>
              <a: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adipiscinge</a:t>
            </a:r>
            <a:r>
              <a:rPr lang="en-US" sz="105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</a:t>
            </a:r>
            <a:r>
              <a: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nib</a:t>
            </a:r>
            <a:r>
              <a:rPr lang="en-US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u</a:t>
            </a:r>
            <a:r>
              <a: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h</a:t>
            </a:r>
            <a:r>
              <a:rPr lang="en-US" sz="105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ase</a:t>
            </a:r>
            <a:r>
              <a: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eget justo sed</a:t>
            </a:r>
            <a:r>
              <a:rPr lang="en-US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</a:t>
            </a:r>
            <a:r>
              <a: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gravida est sed</a:t>
            </a:r>
            <a:r>
              <a:rPr lang="en-US" sz="105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</a:t>
            </a:r>
            <a:r>
              <a: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tincidunt adipiscinge elit sed cursu</a:t>
            </a:r>
            <a:r>
              <a:rPr lang="en-US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ne</a:t>
            </a:r>
            <a:r>
              <a: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endParaRPr lang="en-US" sz="1050">
              <a:solidFill>
                <a:schemeClr val="bg1"/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just">
              <a:lnSpc>
                <a:spcPct val="150000"/>
              </a:lnSpc>
            </a:pPr>
            <a:endParaRPr lang="en-US" sz="1050">
              <a:solidFill>
                <a:schemeClr val="bg1"/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sapien</a:t>
            </a:r>
            <a:r>
              <a:rPr lang="en-US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</a:t>
            </a:r>
            <a:r>
              <a: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 tincidunt </a:t>
            </a:r>
            <a:r>
              <a:rPr lang="en-US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</a:t>
            </a:r>
            <a:r>
              <a: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velas aliqueta nib</a:t>
            </a:r>
            <a:r>
              <a:rPr lang="en-US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u</a:t>
            </a:r>
            <a:r>
              <a: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h</a:t>
            </a:r>
            <a:r>
              <a:rPr lang="en-US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ase nias</a:t>
            </a:r>
            <a:r>
              <a: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e</a:t>
            </a:r>
            <a:r>
              <a:rPr lang="en-US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</a:t>
            </a:r>
            <a:r>
              <a: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et justo sed gravida </a:t>
            </a:r>
            <a:r>
              <a:rPr lang="en-US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</a:t>
            </a:r>
            <a:r>
              <a: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est</a:t>
            </a:r>
            <a:r>
              <a:rPr lang="en-US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rdas</a:t>
            </a:r>
            <a:r>
              <a: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sed</a:t>
            </a:r>
            <a:r>
              <a:rPr lang="en-US" sz="105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</a:t>
            </a:r>
            <a:r>
              <a: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onsectetur</a:t>
            </a:r>
            <a:r>
              <a:rPr lang="en-US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</a:t>
            </a:r>
            <a:r>
              <a: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sal</a:t>
            </a:r>
            <a:r>
              <a: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adipisc</a:t>
            </a:r>
            <a:r>
              <a:rPr lang="en-US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 </a:t>
            </a:r>
            <a:r>
              <a: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sapien tincidunt</a:t>
            </a:r>
          </a:p>
        </p:txBody>
      </p:sp>
      <p:sp>
        <p:nvSpPr>
          <p:cNvPr id="11" name="Right Triangle 10">
            <a:extLst>
              <a:ext uri="{FF2B5EF4-FFF2-40B4-BE49-F238E27FC236}">
                <a16:creationId xmlns:a16="http://schemas.microsoft.com/office/drawing/2014/main" id="{C2F6556E-D3C5-49E7-B739-EF66D15ABCBD}"/>
              </a:ext>
            </a:extLst>
          </p:cNvPr>
          <p:cNvSpPr/>
          <p:nvPr/>
        </p:nvSpPr>
        <p:spPr>
          <a:xfrm rot="5400000">
            <a:off x="612240" y="689101"/>
            <a:ext cx="311024" cy="311024"/>
          </a:xfrm>
          <a:prstGeom prst="rt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0A1C308-D977-46BB-96DA-3B1116BB2EB3}"/>
              </a:ext>
            </a:extLst>
          </p:cNvPr>
          <p:cNvSpPr txBox="1"/>
          <p:nvPr/>
        </p:nvSpPr>
        <p:spPr>
          <a:xfrm>
            <a:off x="6718426" y="1491648"/>
            <a:ext cx="2020520" cy="2646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</a:pPr>
            <a:r>
              <a:rPr lang="en-US" sz="1400">
                <a:solidFill>
                  <a:schemeClr val="bg1"/>
                </a:solidFill>
              </a:rPr>
              <a:t>Digital Design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E17B111-AD6E-40D6-A2F1-4F6389ADED87}"/>
              </a:ext>
            </a:extLst>
          </p:cNvPr>
          <p:cNvSpPr txBox="1"/>
          <p:nvPr/>
        </p:nvSpPr>
        <p:spPr>
          <a:xfrm>
            <a:off x="9775952" y="2263761"/>
            <a:ext cx="1784096" cy="29688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lorem ipsum dolor sit</a:t>
            </a:r>
            <a:r>
              <a:rPr lang="en-US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eani</a:t>
            </a:r>
            <a:r>
              <a: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amet consec</a:t>
            </a:r>
            <a:r>
              <a:rPr lang="en-US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asa nusailes at </a:t>
            </a:r>
            <a:r>
              <a: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tetur</a:t>
            </a:r>
            <a:r>
              <a:rPr lang="en-US" sz="105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</a:t>
            </a:r>
            <a:r>
              <a: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nitas </a:t>
            </a:r>
            <a:r>
              <a: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adipiscinge</a:t>
            </a:r>
            <a:r>
              <a:rPr lang="en-US" sz="105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</a:t>
            </a:r>
            <a:r>
              <a: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nib</a:t>
            </a:r>
            <a:r>
              <a:rPr lang="en-US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u</a:t>
            </a:r>
            <a:r>
              <a: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h</a:t>
            </a:r>
            <a:r>
              <a:rPr lang="en-US" sz="105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ase</a:t>
            </a:r>
            <a:r>
              <a: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eget justo sed</a:t>
            </a:r>
            <a:r>
              <a:rPr lang="en-US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</a:t>
            </a:r>
            <a:r>
              <a: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gravida est sed</a:t>
            </a:r>
            <a:r>
              <a:rPr lang="en-US" sz="105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</a:t>
            </a:r>
            <a:r>
              <a: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tincidunt adipiscinge elit sed cursu</a:t>
            </a:r>
            <a:r>
              <a:rPr lang="en-US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ne</a:t>
            </a:r>
            <a:r>
              <a: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endParaRPr lang="en-US" sz="1050">
              <a:solidFill>
                <a:schemeClr val="bg1"/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just">
              <a:lnSpc>
                <a:spcPct val="150000"/>
              </a:lnSpc>
            </a:pPr>
            <a:endParaRPr lang="en-US" sz="1050">
              <a:solidFill>
                <a:schemeClr val="bg1"/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sapien</a:t>
            </a:r>
            <a:r>
              <a:rPr lang="en-US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</a:t>
            </a:r>
            <a:r>
              <a: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 tincidunt </a:t>
            </a:r>
            <a:r>
              <a:rPr lang="en-US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</a:t>
            </a:r>
            <a:r>
              <a: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velas aliqueta nib</a:t>
            </a:r>
            <a:r>
              <a:rPr lang="en-US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u</a:t>
            </a:r>
            <a:r>
              <a: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h</a:t>
            </a:r>
            <a:r>
              <a:rPr lang="en-US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ase nias</a:t>
            </a:r>
            <a:r>
              <a: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e</a:t>
            </a:r>
            <a:r>
              <a:rPr lang="en-US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</a:t>
            </a:r>
            <a:r>
              <a: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et justo sed gravida </a:t>
            </a:r>
            <a:r>
              <a:rPr lang="en-US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</a:t>
            </a:r>
            <a:r>
              <a: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est</a:t>
            </a:r>
            <a:r>
              <a:rPr lang="en-US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rdas</a:t>
            </a:r>
            <a:r>
              <a: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sed</a:t>
            </a:r>
            <a:r>
              <a:rPr lang="en-US" sz="105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</a:t>
            </a:r>
            <a:r>
              <a: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onsectetur</a:t>
            </a:r>
            <a:r>
              <a:rPr lang="en-US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</a:t>
            </a:r>
            <a:r>
              <a: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sal</a:t>
            </a:r>
            <a:r>
              <a: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adipisc</a:t>
            </a:r>
            <a:r>
              <a:rPr lang="en-US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 </a:t>
            </a:r>
            <a:r>
              <a: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sapien tincidunt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115FBD7-AD57-42B1-8645-48A874E7F171}"/>
              </a:ext>
            </a:extLst>
          </p:cNvPr>
          <p:cNvSpPr txBox="1"/>
          <p:nvPr/>
        </p:nvSpPr>
        <p:spPr>
          <a:xfrm>
            <a:off x="9766426" y="1491648"/>
            <a:ext cx="2020520" cy="2646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</a:pPr>
            <a:r>
              <a:rPr lang="en-US" sz="1400">
                <a:solidFill>
                  <a:schemeClr val="bg1"/>
                </a:solidFill>
              </a:rPr>
              <a:t>Web/UI Design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BCE57D4-598F-493E-BDF3-45083F6BFFB0}"/>
              </a:ext>
            </a:extLst>
          </p:cNvPr>
          <p:cNvSpPr txBox="1"/>
          <p:nvPr/>
        </p:nvSpPr>
        <p:spPr>
          <a:xfrm>
            <a:off x="989939" y="1400242"/>
            <a:ext cx="4182136" cy="71057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</a:pPr>
            <a:r>
              <a:rPr lang="en-US" sz="4800">
                <a:latin typeface="+mj-lt"/>
              </a:rPr>
              <a:t>What We Do ?</a:t>
            </a:r>
            <a:endParaRPr lang="id-ID" sz="4800" i="0">
              <a:effectLst/>
              <a:latin typeface="+mj-lt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29B631D-52D0-488F-9C44-F7D1960841CA}"/>
              </a:ext>
            </a:extLst>
          </p:cNvPr>
          <p:cNvSpPr txBox="1"/>
          <p:nvPr/>
        </p:nvSpPr>
        <p:spPr>
          <a:xfrm>
            <a:off x="996288" y="2566257"/>
            <a:ext cx="3867811" cy="15146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lorem ipsum dolor sit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amet consec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asa nusailesa anuis 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tetur</a:t>
            </a:r>
            <a:r>
              <a:rPr lang="en-US" sz="1050" err="1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adipiscinge</a:t>
            </a:r>
            <a:r>
              <a:rPr lang="en-US" sz="1050" err="1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nib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u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h</a:t>
            </a:r>
            <a:r>
              <a:rPr lang="en-US" sz="1050" err="1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ase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eget justo sed gravida est sed</a:t>
            </a:r>
            <a:r>
              <a:rPr lang="en-US" sz="1050" err="1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tincidunt velas aliqueta nisa adipiscinge elit sed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e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cursus mi</a:t>
            </a:r>
            <a:r>
              <a:rPr lang="en-US" sz="1050" err="1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sani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ut</a:t>
            </a:r>
            <a:r>
              <a:rPr lang="en-US" sz="1050" err="1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asisau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050" err="1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nasat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sapien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 tincidunt velas aliqueta 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nibh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asini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elit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sedas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nusal 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cursus mi ut sapien tincidunt velas aliqueta nib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u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h</a:t>
            </a:r>
            <a:r>
              <a:rPr lang="en-US" sz="1050" err="1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ase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e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et justo sed gravida est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rdas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onsectetur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504311D6-1B61-4EBF-9032-0AD758754959}"/>
              </a:ext>
            </a:extLst>
          </p:cNvPr>
          <p:cNvSpPr txBox="1"/>
          <p:nvPr/>
        </p:nvSpPr>
        <p:spPr>
          <a:xfrm>
            <a:off x="989939" y="4687622"/>
            <a:ext cx="3867811" cy="10298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 algn="just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lorem ipsum dolor sit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amet consec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asa nusail at 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tetur</a:t>
            </a:r>
            <a:r>
              <a:rPr lang="en-US" sz="1050" err="1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hani</a:t>
            </a:r>
          </a:p>
          <a:p>
            <a:pPr marL="171450" indent="-171450" algn="just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nib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u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h</a:t>
            </a:r>
            <a:r>
              <a:rPr lang="en-US" sz="1050" err="1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ase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eget justo sed gravida est sed</a:t>
            </a:r>
            <a:r>
              <a:rPr lang="en-US" sz="1050" err="1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tincidunt</a:t>
            </a:r>
            <a:endParaRPr lang="en-US" sz="1050">
              <a:solidFill>
                <a:schemeClr val="tx1">
                  <a:lumMod val="75000"/>
                  <a:lumOff val="25000"/>
                </a:schemeClr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171450" indent="-171450" algn="just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aliqueta nib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u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h</a:t>
            </a:r>
            <a:r>
              <a:rPr lang="en-US" sz="1050" err="1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ase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e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et justo sed gravida est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rdas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sed</a:t>
            </a:r>
            <a:r>
              <a:rPr lang="en-US" sz="1050" err="1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endParaRPr lang="en-US" sz="1050">
              <a:solidFill>
                <a:schemeClr val="tx1">
                  <a:lumMod val="75000"/>
                  <a:lumOff val="25000"/>
                </a:schemeClr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171450" indent="-171450" algn="just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adipisc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 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sapien tincidunt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e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es velas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gravida es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anili </a:t>
            </a:r>
            <a:r>
              <a:rPr lang="id-ID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velas</a:t>
            </a:r>
            <a:r>
              <a:rPr lang="en-US" sz="1050">
                <a:solidFill>
                  <a:schemeClr val="tx1">
                    <a:lumMod val="75000"/>
                    <a:lumOff val="2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nusan</a:t>
            </a:r>
            <a:endParaRPr lang="id-ID" sz="1050">
              <a:solidFill>
                <a:schemeClr val="tx1">
                  <a:lumMod val="75000"/>
                  <a:lumOff val="25000"/>
                </a:schemeClr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3622516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id="{2BD5AA20-E06D-4B84-8BCB-27BFA7753F3F}"/>
              </a:ext>
            </a:extLst>
          </p:cNvPr>
          <p:cNvGrpSpPr/>
          <p:nvPr/>
        </p:nvGrpSpPr>
        <p:grpSpPr>
          <a:xfrm>
            <a:off x="509823" y="6244489"/>
            <a:ext cx="11194610" cy="226563"/>
            <a:chOff x="509823" y="6244489"/>
            <a:chExt cx="11194610" cy="226563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3BC27A16-E34D-4D26-8D12-8236C822EB4D}"/>
                </a:ext>
              </a:extLst>
            </p:cNvPr>
            <p:cNvSpPr/>
            <p:nvPr/>
          </p:nvSpPr>
          <p:spPr>
            <a:xfrm>
              <a:off x="509823" y="6255608"/>
              <a:ext cx="538930" cy="21544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800">
                  <a:solidFill>
                    <a:schemeClr val="bg1"/>
                  </a:solidFill>
                </a:rPr>
                <a:t>Arhcma</a:t>
              </a:r>
              <a:endParaRPr lang="id-ID" sz="800">
                <a:solidFill>
                  <a:schemeClr val="bg1"/>
                </a:solidFill>
              </a:endParaRP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271E4C45-1AE4-4197-810F-EABE9EBDB2FC}"/>
                </a:ext>
              </a:extLst>
            </p:cNvPr>
            <p:cNvSpPr txBox="1"/>
            <p:nvPr/>
          </p:nvSpPr>
          <p:spPr>
            <a:xfrm>
              <a:off x="11447704" y="6244489"/>
              <a:ext cx="256729" cy="215407"/>
            </a:xfrm>
            <a:prstGeom prst="rect">
              <a:avLst/>
            </a:prstGeom>
            <a:noFill/>
          </p:spPr>
          <p:txBody>
            <a:bodyPr wrap="none" lIns="91404" tIns="45702" rIns="91404" bIns="45702" rtlCol="0">
              <a:spAutoFit/>
            </a:bodyPr>
            <a:lstStyle/>
            <a:p>
              <a:pPr algn="ctr"/>
              <a:fld id="{260E2A6B-A809-4840-BF14-8648BC0BDF87}" type="slidenum">
                <a:rPr lang="id-ID" sz="800" b="1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  <a:cs typeface="Raleway Light"/>
                </a:rPr>
                <a:pPr algn="ctr"/>
                <a:t>9</a:t>
              </a:fld>
              <a:r>
                <a:rPr lang="en-US" sz="800" b="1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  <a:cs typeface="Raleway Light"/>
                </a:rPr>
                <a:t>.</a:t>
              </a:r>
              <a:endParaRPr lang="id-ID" sz="1000" b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Raleway Light"/>
              </a:endParaRPr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E851CCFF-72A6-47D4-92A6-A0A05E4E5169}"/>
              </a:ext>
            </a:extLst>
          </p:cNvPr>
          <p:cNvGrpSpPr/>
          <p:nvPr/>
        </p:nvGrpSpPr>
        <p:grpSpPr>
          <a:xfrm>
            <a:off x="7130272" y="1153842"/>
            <a:ext cx="4113766" cy="4550316"/>
            <a:chOff x="7130272" y="1153842"/>
            <a:chExt cx="4113766" cy="4550316"/>
          </a:xfrm>
        </p:grpSpPr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AE2BDAE6-8EDC-4C1A-AAAD-767E7E89D59D}"/>
                </a:ext>
              </a:extLst>
            </p:cNvPr>
            <p:cNvGrpSpPr/>
            <p:nvPr/>
          </p:nvGrpSpPr>
          <p:grpSpPr>
            <a:xfrm>
              <a:off x="7130272" y="1153842"/>
              <a:ext cx="4113762" cy="1226544"/>
              <a:chOff x="683149" y="4592336"/>
              <a:chExt cx="4113762" cy="1226544"/>
            </a:xfrm>
          </p:grpSpPr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6CF84387-277C-48FE-B90A-1446AFB5BBFC}"/>
                  </a:ext>
                </a:extLst>
              </p:cNvPr>
              <p:cNvSpPr txBox="1"/>
              <p:nvPr/>
            </p:nvSpPr>
            <p:spPr>
              <a:xfrm>
                <a:off x="683153" y="5031357"/>
                <a:ext cx="4113758" cy="78752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>
                  <a:lnSpc>
                    <a:spcPct val="150000"/>
                  </a:lnSpc>
                </a:pPr>
                <a:r>
                  <a:rPr lang="id-ID" sz="1050">
                    <a:solidFill>
                      <a:schemeClr val="tx1">
                        <a:lumMod val="75000"/>
                        <a:lumOff val="25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lorem ipsum dolor sit</a:t>
                </a:r>
                <a:r>
                  <a:rPr lang="en-US" sz="1050">
                    <a:solidFill>
                      <a:schemeClr val="tx1">
                        <a:lumMod val="75000"/>
                        <a:lumOff val="25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</a:t>
                </a:r>
                <a:r>
                  <a:rPr lang="id-ID" sz="1050">
                    <a:solidFill>
                      <a:schemeClr val="tx1">
                        <a:lumMod val="75000"/>
                        <a:lumOff val="25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amet </a:t>
                </a:r>
                <a:r>
                  <a:rPr lang="en-US" sz="1050">
                    <a:solidFill>
                      <a:schemeClr val="tx1">
                        <a:lumMod val="75000"/>
                        <a:lumOff val="25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as</a:t>
                </a:r>
                <a:r>
                  <a:rPr lang="id-ID" sz="1050">
                    <a:solidFill>
                      <a:schemeClr val="tx1">
                        <a:lumMod val="75000"/>
                        <a:lumOff val="25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consec</a:t>
                </a:r>
                <a:r>
                  <a:rPr lang="en-US" sz="1050">
                    <a:solidFill>
                      <a:schemeClr val="tx1">
                        <a:lumMod val="75000"/>
                        <a:lumOff val="25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as </a:t>
                </a:r>
                <a:r>
                  <a:rPr lang="id-ID" sz="1050">
                    <a:solidFill>
                      <a:schemeClr val="tx1">
                        <a:lumMod val="75000"/>
                        <a:lumOff val="25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eget justo sed gravida est</a:t>
                </a:r>
                <a:r>
                  <a:rPr lang="en-US" sz="1050">
                    <a:solidFill>
                      <a:schemeClr val="tx1">
                        <a:lumMod val="75000"/>
                        <a:lumOff val="25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il</a:t>
                </a:r>
                <a:r>
                  <a:rPr lang="id-ID" sz="1050">
                    <a:solidFill>
                      <a:schemeClr val="tx1">
                        <a:lumMod val="75000"/>
                        <a:lumOff val="25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sed</a:t>
                </a:r>
                <a:r>
                  <a:rPr lang="en-US" sz="105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i</a:t>
                </a:r>
                <a:r>
                  <a:rPr lang="id-ID" sz="1050">
                    <a:solidFill>
                      <a:schemeClr val="tx1">
                        <a:lumMod val="75000"/>
                        <a:lumOff val="25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tincidun mi</a:t>
                </a:r>
                <a:r>
                  <a:rPr lang="en-US" sz="105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sani</a:t>
                </a:r>
                <a:r>
                  <a:rPr lang="id-ID" sz="1050">
                    <a:solidFill>
                      <a:schemeClr val="tx1">
                        <a:lumMod val="75000"/>
                        <a:lumOff val="25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ut</a:t>
                </a:r>
                <a:r>
                  <a:rPr lang="en-US" sz="1050">
                    <a:solidFill>
                      <a:schemeClr val="tx1">
                        <a:lumMod val="75000"/>
                        <a:lumOff val="25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asisau </a:t>
                </a:r>
                <a:r>
                  <a:rPr lang="id-ID" sz="1050">
                    <a:solidFill>
                      <a:schemeClr val="tx1">
                        <a:lumMod val="75000"/>
                        <a:lumOff val="25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sapien tincidunt velas aliqueta nib</a:t>
                </a:r>
                <a:r>
                  <a:rPr lang="en-US" sz="1050">
                    <a:solidFill>
                      <a:schemeClr val="tx1">
                        <a:lumMod val="75000"/>
                        <a:lumOff val="25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u</a:t>
                </a:r>
                <a:r>
                  <a:rPr lang="id-ID" sz="1050">
                    <a:solidFill>
                      <a:schemeClr val="tx1">
                        <a:lumMod val="75000"/>
                        <a:lumOff val="25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h</a:t>
                </a:r>
                <a:r>
                  <a:rPr lang="en-US" sz="1050">
                    <a:solidFill>
                      <a:schemeClr val="tx1">
                        <a:lumMod val="75000"/>
                        <a:lumOff val="25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as</a:t>
                </a:r>
                <a:r>
                  <a:rPr lang="id-ID" sz="1050">
                    <a:solidFill>
                      <a:schemeClr val="tx1">
                        <a:lumMod val="75000"/>
                        <a:lumOff val="25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e</a:t>
                </a:r>
                <a:r>
                  <a:rPr lang="en-US" sz="1050">
                    <a:solidFill>
                      <a:schemeClr val="tx1">
                        <a:lumMod val="75000"/>
                        <a:lumOff val="25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s</a:t>
                </a:r>
                <a:r>
                  <a:rPr lang="id-ID" sz="1050">
                    <a:solidFill>
                      <a:schemeClr val="tx1">
                        <a:lumMod val="75000"/>
                        <a:lumOff val="25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et justo sed gravida est</a:t>
                </a:r>
                <a:r>
                  <a:rPr lang="en-US" sz="1050">
                    <a:solidFill>
                      <a:schemeClr val="tx1">
                        <a:lumMod val="75000"/>
                        <a:lumOff val="25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rdas</a:t>
                </a:r>
                <a:r>
                  <a:rPr lang="id-ID" sz="1050">
                    <a:solidFill>
                      <a:schemeClr val="tx1">
                        <a:lumMod val="75000"/>
                        <a:lumOff val="25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onsectetur</a:t>
                </a:r>
              </a:p>
            </p:txBody>
          </p:sp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7DAD0150-13DB-4ED0-A37F-606FEAE542A7}"/>
                  </a:ext>
                </a:extLst>
              </p:cNvPr>
              <p:cNvSpPr txBox="1"/>
              <p:nvPr/>
            </p:nvSpPr>
            <p:spPr>
              <a:xfrm>
                <a:off x="683149" y="4592336"/>
                <a:ext cx="2499819" cy="264688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>
                  <a:lnSpc>
                    <a:spcPct val="80000"/>
                  </a:lnSpc>
                </a:pPr>
                <a:r>
                  <a:rPr lang="en-US" sz="1400"/>
                  <a:t>Digital Design</a:t>
                </a:r>
              </a:p>
            </p:txBody>
          </p:sp>
        </p:grpSp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CF4122C2-8CF2-483E-90D6-88CD5742F4A3}"/>
                </a:ext>
              </a:extLst>
            </p:cNvPr>
            <p:cNvGrpSpPr/>
            <p:nvPr/>
          </p:nvGrpSpPr>
          <p:grpSpPr>
            <a:xfrm>
              <a:off x="7130274" y="2815728"/>
              <a:ext cx="4113762" cy="1226544"/>
              <a:chOff x="683149" y="4592336"/>
              <a:chExt cx="4113762" cy="1226544"/>
            </a:xfrm>
          </p:grpSpPr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C1FDE2C1-90F1-49CB-AFA4-A3D038151337}"/>
                  </a:ext>
                </a:extLst>
              </p:cNvPr>
              <p:cNvSpPr txBox="1"/>
              <p:nvPr/>
            </p:nvSpPr>
            <p:spPr>
              <a:xfrm>
                <a:off x="683153" y="5031357"/>
                <a:ext cx="4113758" cy="78752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>
                  <a:lnSpc>
                    <a:spcPct val="150000"/>
                  </a:lnSpc>
                </a:pPr>
                <a:r>
                  <a:rPr lang="id-ID" sz="1050">
                    <a:solidFill>
                      <a:schemeClr val="tx1">
                        <a:lumMod val="75000"/>
                        <a:lumOff val="25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lorem ipsum dolor sit</a:t>
                </a:r>
                <a:r>
                  <a:rPr lang="en-US" sz="1050">
                    <a:solidFill>
                      <a:schemeClr val="tx1">
                        <a:lumMod val="75000"/>
                        <a:lumOff val="25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</a:t>
                </a:r>
                <a:r>
                  <a:rPr lang="id-ID" sz="1050">
                    <a:solidFill>
                      <a:schemeClr val="tx1">
                        <a:lumMod val="75000"/>
                        <a:lumOff val="25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amet </a:t>
                </a:r>
                <a:r>
                  <a:rPr lang="en-US" sz="1050">
                    <a:solidFill>
                      <a:schemeClr val="tx1">
                        <a:lumMod val="75000"/>
                        <a:lumOff val="25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as</a:t>
                </a:r>
                <a:r>
                  <a:rPr lang="id-ID" sz="1050">
                    <a:solidFill>
                      <a:schemeClr val="tx1">
                        <a:lumMod val="75000"/>
                        <a:lumOff val="25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consec</a:t>
                </a:r>
                <a:r>
                  <a:rPr lang="en-US" sz="1050">
                    <a:solidFill>
                      <a:schemeClr val="tx1">
                        <a:lumMod val="75000"/>
                        <a:lumOff val="25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as </a:t>
                </a:r>
                <a:r>
                  <a:rPr lang="id-ID" sz="1050">
                    <a:solidFill>
                      <a:schemeClr val="tx1">
                        <a:lumMod val="75000"/>
                        <a:lumOff val="25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eget justo sed gravida est</a:t>
                </a:r>
                <a:r>
                  <a:rPr lang="en-US" sz="1050">
                    <a:solidFill>
                      <a:schemeClr val="tx1">
                        <a:lumMod val="75000"/>
                        <a:lumOff val="25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il</a:t>
                </a:r>
                <a:r>
                  <a:rPr lang="id-ID" sz="1050">
                    <a:solidFill>
                      <a:schemeClr val="tx1">
                        <a:lumMod val="75000"/>
                        <a:lumOff val="25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sed</a:t>
                </a:r>
                <a:r>
                  <a:rPr lang="en-US" sz="105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i</a:t>
                </a:r>
                <a:r>
                  <a:rPr lang="id-ID" sz="1050">
                    <a:solidFill>
                      <a:schemeClr val="tx1">
                        <a:lumMod val="75000"/>
                        <a:lumOff val="25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tincidun mi</a:t>
                </a:r>
                <a:r>
                  <a:rPr lang="en-US" sz="105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sani</a:t>
                </a:r>
                <a:r>
                  <a:rPr lang="id-ID" sz="1050">
                    <a:solidFill>
                      <a:schemeClr val="tx1">
                        <a:lumMod val="75000"/>
                        <a:lumOff val="25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ut</a:t>
                </a:r>
                <a:r>
                  <a:rPr lang="en-US" sz="1050">
                    <a:solidFill>
                      <a:schemeClr val="tx1">
                        <a:lumMod val="75000"/>
                        <a:lumOff val="25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asisau </a:t>
                </a:r>
                <a:r>
                  <a:rPr lang="id-ID" sz="1050">
                    <a:solidFill>
                      <a:schemeClr val="tx1">
                        <a:lumMod val="75000"/>
                        <a:lumOff val="25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sapien tincidunt velas aliqueta nib</a:t>
                </a:r>
                <a:r>
                  <a:rPr lang="en-US" sz="1050">
                    <a:solidFill>
                      <a:schemeClr val="tx1">
                        <a:lumMod val="75000"/>
                        <a:lumOff val="25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u</a:t>
                </a:r>
                <a:r>
                  <a:rPr lang="id-ID" sz="1050">
                    <a:solidFill>
                      <a:schemeClr val="tx1">
                        <a:lumMod val="75000"/>
                        <a:lumOff val="25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h</a:t>
                </a:r>
                <a:r>
                  <a:rPr lang="en-US" sz="1050">
                    <a:solidFill>
                      <a:schemeClr val="tx1">
                        <a:lumMod val="75000"/>
                        <a:lumOff val="25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as</a:t>
                </a:r>
                <a:r>
                  <a:rPr lang="id-ID" sz="1050">
                    <a:solidFill>
                      <a:schemeClr val="tx1">
                        <a:lumMod val="75000"/>
                        <a:lumOff val="25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e</a:t>
                </a:r>
                <a:r>
                  <a:rPr lang="en-US" sz="1050">
                    <a:solidFill>
                      <a:schemeClr val="tx1">
                        <a:lumMod val="75000"/>
                        <a:lumOff val="25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s</a:t>
                </a:r>
                <a:r>
                  <a:rPr lang="id-ID" sz="1050">
                    <a:solidFill>
                      <a:schemeClr val="tx1">
                        <a:lumMod val="75000"/>
                        <a:lumOff val="25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et justo sed gravida est</a:t>
                </a:r>
                <a:r>
                  <a:rPr lang="en-US" sz="1050">
                    <a:solidFill>
                      <a:schemeClr val="tx1">
                        <a:lumMod val="75000"/>
                        <a:lumOff val="25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rdas</a:t>
                </a:r>
                <a:r>
                  <a:rPr lang="id-ID" sz="1050">
                    <a:solidFill>
                      <a:schemeClr val="tx1">
                        <a:lumMod val="75000"/>
                        <a:lumOff val="25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onsectetur</a:t>
                </a:r>
              </a:p>
            </p:txBody>
          </p:sp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5CABBAFD-DDE1-4083-9D9B-6ED9D4814451}"/>
                  </a:ext>
                </a:extLst>
              </p:cNvPr>
              <p:cNvSpPr txBox="1"/>
              <p:nvPr/>
            </p:nvSpPr>
            <p:spPr>
              <a:xfrm>
                <a:off x="683149" y="4592336"/>
                <a:ext cx="2499819" cy="264688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>
                  <a:lnSpc>
                    <a:spcPct val="80000"/>
                  </a:lnSpc>
                </a:pPr>
                <a:r>
                  <a:rPr lang="en-US" sz="1400"/>
                  <a:t>Design Consultant</a:t>
                </a:r>
              </a:p>
            </p:txBody>
          </p:sp>
        </p:grpSp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1E713708-A517-4654-82B9-0A4ED12C1B44}"/>
                </a:ext>
              </a:extLst>
            </p:cNvPr>
            <p:cNvGrpSpPr/>
            <p:nvPr/>
          </p:nvGrpSpPr>
          <p:grpSpPr>
            <a:xfrm>
              <a:off x="7130276" y="4477614"/>
              <a:ext cx="4113762" cy="1226544"/>
              <a:chOff x="683149" y="4592336"/>
              <a:chExt cx="4113762" cy="1226544"/>
            </a:xfrm>
          </p:grpSpPr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F713A94E-0075-41C2-B21F-0041DB8F1952}"/>
                  </a:ext>
                </a:extLst>
              </p:cNvPr>
              <p:cNvSpPr txBox="1"/>
              <p:nvPr/>
            </p:nvSpPr>
            <p:spPr>
              <a:xfrm>
                <a:off x="683153" y="5031357"/>
                <a:ext cx="4113758" cy="78752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>
                  <a:lnSpc>
                    <a:spcPct val="150000"/>
                  </a:lnSpc>
                </a:pPr>
                <a:r>
                  <a:rPr lang="id-ID" sz="1050">
                    <a:solidFill>
                      <a:schemeClr val="tx1">
                        <a:lumMod val="75000"/>
                        <a:lumOff val="25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lorem ipsum dolor sit</a:t>
                </a:r>
                <a:r>
                  <a:rPr lang="en-US" sz="1050">
                    <a:solidFill>
                      <a:schemeClr val="tx1">
                        <a:lumMod val="75000"/>
                        <a:lumOff val="25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</a:t>
                </a:r>
                <a:r>
                  <a:rPr lang="id-ID" sz="1050">
                    <a:solidFill>
                      <a:schemeClr val="tx1">
                        <a:lumMod val="75000"/>
                        <a:lumOff val="25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amet </a:t>
                </a:r>
                <a:r>
                  <a:rPr lang="en-US" sz="1050">
                    <a:solidFill>
                      <a:schemeClr val="tx1">
                        <a:lumMod val="75000"/>
                        <a:lumOff val="25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as</a:t>
                </a:r>
                <a:r>
                  <a:rPr lang="id-ID" sz="1050">
                    <a:solidFill>
                      <a:schemeClr val="tx1">
                        <a:lumMod val="75000"/>
                        <a:lumOff val="25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consec</a:t>
                </a:r>
                <a:r>
                  <a:rPr lang="en-US" sz="1050">
                    <a:solidFill>
                      <a:schemeClr val="tx1">
                        <a:lumMod val="75000"/>
                        <a:lumOff val="25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as </a:t>
                </a:r>
                <a:r>
                  <a:rPr lang="id-ID" sz="1050">
                    <a:solidFill>
                      <a:schemeClr val="tx1">
                        <a:lumMod val="75000"/>
                        <a:lumOff val="25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eget justo sed gravida est</a:t>
                </a:r>
                <a:r>
                  <a:rPr lang="en-US" sz="1050">
                    <a:solidFill>
                      <a:schemeClr val="tx1">
                        <a:lumMod val="75000"/>
                        <a:lumOff val="25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il</a:t>
                </a:r>
                <a:r>
                  <a:rPr lang="id-ID" sz="1050">
                    <a:solidFill>
                      <a:schemeClr val="tx1">
                        <a:lumMod val="75000"/>
                        <a:lumOff val="25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sed</a:t>
                </a:r>
                <a:r>
                  <a:rPr lang="en-US" sz="105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i</a:t>
                </a:r>
                <a:r>
                  <a:rPr lang="id-ID" sz="1050">
                    <a:solidFill>
                      <a:schemeClr val="tx1">
                        <a:lumMod val="75000"/>
                        <a:lumOff val="25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tincidun mi</a:t>
                </a:r>
                <a:r>
                  <a:rPr lang="en-US" sz="105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sani</a:t>
                </a:r>
                <a:r>
                  <a:rPr lang="id-ID" sz="1050">
                    <a:solidFill>
                      <a:schemeClr val="tx1">
                        <a:lumMod val="75000"/>
                        <a:lumOff val="25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ut</a:t>
                </a:r>
                <a:r>
                  <a:rPr lang="en-US" sz="1050">
                    <a:solidFill>
                      <a:schemeClr val="tx1">
                        <a:lumMod val="75000"/>
                        <a:lumOff val="25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asisau </a:t>
                </a:r>
                <a:r>
                  <a:rPr lang="id-ID" sz="1050">
                    <a:solidFill>
                      <a:schemeClr val="tx1">
                        <a:lumMod val="75000"/>
                        <a:lumOff val="25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sapien tincidunt velas aliqueta nib</a:t>
                </a:r>
                <a:r>
                  <a:rPr lang="en-US" sz="1050">
                    <a:solidFill>
                      <a:schemeClr val="tx1">
                        <a:lumMod val="75000"/>
                        <a:lumOff val="25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u</a:t>
                </a:r>
                <a:r>
                  <a:rPr lang="id-ID" sz="1050">
                    <a:solidFill>
                      <a:schemeClr val="tx1">
                        <a:lumMod val="75000"/>
                        <a:lumOff val="25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h</a:t>
                </a:r>
                <a:r>
                  <a:rPr lang="en-US" sz="1050">
                    <a:solidFill>
                      <a:schemeClr val="tx1">
                        <a:lumMod val="75000"/>
                        <a:lumOff val="25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as</a:t>
                </a:r>
                <a:r>
                  <a:rPr lang="id-ID" sz="1050">
                    <a:solidFill>
                      <a:schemeClr val="tx1">
                        <a:lumMod val="75000"/>
                        <a:lumOff val="25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e</a:t>
                </a:r>
                <a:r>
                  <a:rPr lang="en-US" sz="1050">
                    <a:solidFill>
                      <a:schemeClr val="tx1">
                        <a:lumMod val="75000"/>
                        <a:lumOff val="25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s</a:t>
                </a:r>
                <a:r>
                  <a:rPr lang="id-ID" sz="1050">
                    <a:solidFill>
                      <a:schemeClr val="tx1">
                        <a:lumMod val="75000"/>
                        <a:lumOff val="25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et justo sed gravida est</a:t>
                </a:r>
                <a:r>
                  <a:rPr lang="en-US" sz="1050">
                    <a:solidFill>
                      <a:schemeClr val="tx1">
                        <a:lumMod val="75000"/>
                        <a:lumOff val="25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rdas</a:t>
                </a:r>
                <a:r>
                  <a:rPr lang="id-ID" sz="1050">
                    <a:solidFill>
                      <a:schemeClr val="tx1">
                        <a:lumMod val="75000"/>
                        <a:lumOff val="25000"/>
                      </a:schemeClr>
                    </a:solidFill>
                    <a:ea typeface="Open Sans" panose="020B0606030504020204" pitchFamily="34" charset="0"/>
                    <a:cs typeface="Open Sans" panose="020B0606030504020204" pitchFamily="34" charset="0"/>
                  </a:rPr>
                  <a:t> onsectetur</a:t>
                </a:r>
              </a:p>
            </p:txBody>
          </p:sp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D083D364-A5B6-43F3-B8F5-82B28C717E31}"/>
                  </a:ext>
                </a:extLst>
              </p:cNvPr>
              <p:cNvSpPr txBox="1"/>
              <p:nvPr/>
            </p:nvSpPr>
            <p:spPr>
              <a:xfrm>
                <a:off x="683149" y="4592336"/>
                <a:ext cx="2499819" cy="264688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>
                  <a:lnSpc>
                    <a:spcPct val="80000"/>
                  </a:lnSpc>
                </a:pPr>
                <a:r>
                  <a:rPr lang="en-US" sz="1400"/>
                  <a:t>Web / UI Design</a:t>
                </a:r>
              </a:p>
            </p:txBody>
          </p:sp>
        </p:grpSp>
      </p:grpSp>
      <p:sp>
        <p:nvSpPr>
          <p:cNvPr id="19" name="Right Triangle 18">
            <a:extLst>
              <a:ext uri="{FF2B5EF4-FFF2-40B4-BE49-F238E27FC236}">
                <a16:creationId xmlns:a16="http://schemas.microsoft.com/office/drawing/2014/main" id="{3D04B8F1-0822-4C32-B7FE-7F2900D1F472}"/>
              </a:ext>
            </a:extLst>
          </p:cNvPr>
          <p:cNvSpPr/>
          <p:nvPr/>
        </p:nvSpPr>
        <p:spPr>
          <a:xfrm rot="5400000">
            <a:off x="612240" y="689101"/>
            <a:ext cx="218816" cy="218816"/>
          </a:xfrm>
          <a:prstGeom prst="rt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B7AD47D8-1746-4E9F-8F3C-77E9CEADD302}"/>
              </a:ext>
            </a:extLst>
          </p:cNvPr>
          <p:cNvSpPr txBox="1"/>
          <p:nvPr/>
        </p:nvSpPr>
        <p:spPr>
          <a:xfrm>
            <a:off x="1020178" y="3007280"/>
            <a:ext cx="4182136" cy="13015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</a:pPr>
            <a:r>
              <a:rPr lang="en-US" sz="4800">
                <a:solidFill>
                  <a:schemeClr val="bg1"/>
                </a:solidFill>
                <a:latin typeface="+mj-lt"/>
              </a:rPr>
              <a:t>Our Excellent Services</a:t>
            </a:r>
            <a:endParaRPr lang="id-ID" sz="4800" i="0">
              <a:solidFill>
                <a:schemeClr val="bg1"/>
              </a:solidFill>
              <a:effectLst/>
              <a:latin typeface="+mj-lt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6AA1F6BA-04E9-4B4D-8886-4B5A5F68FAFC}"/>
              </a:ext>
            </a:extLst>
          </p:cNvPr>
          <p:cNvSpPr txBox="1"/>
          <p:nvPr/>
        </p:nvSpPr>
        <p:spPr>
          <a:xfrm>
            <a:off x="1029703" y="4655211"/>
            <a:ext cx="4182136" cy="10298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lorem ipsum dolor sit</a:t>
            </a:r>
            <a:r>
              <a:rPr lang="en-US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 nusanesali</a:t>
            </a:r>
            <a:r>
              <a: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amet consec</a:t>
            </a:r>
            <a:r>
              <a:rPr lang="en-US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asa nusail at </a:t>
            </a:r>
            <a:r>
              <a: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tetur</a:t>
            </a:r>
            <a:r>
              <a:rPr lang="en-US" sz="105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asi</a:t>
            </a:r>
            <a:r>
              <a: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adipiscinge</a:t>
            </a:r>
            <a:r>
              <a:rPr lang="en-US" sz="105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</a:t>
            </a:r>
            <a:r>
              <a: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nib</a:t>
            </a:r>
            <a:r>
              <a:rPr lang="en-US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u</a:t>
            </a:r>
            <a:r>
              <a: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h</a:t>
            </a:r>
            <a:r>
              <a:rPr lang="en-US" sz="105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ase</a:t>
            </a:r>
            <a:r>
              <a: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eget justo sed gravida est sed</a:t>
            </a:r>
            <a:r>
              <a:rPr lang="en-US" sz="105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</a:t>
            </a:r>
            <a:r>
              <a: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tincidunt velas aliqueta nisa</a:t>
            </a:r>
            <a:r>
              <a:rPr lang="en-US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</a:t>
            </a:r>
            <a:r>
              <a: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aliqueta nib</a:t>
            </a:r>
            <a:r>
              <a:rPr lang="en-US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u</a:t>
            </a:r>
            <a:r>
              <a: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h</a:t>
            </a:r>
            <a:r>
              <a:rPr lang="en-US" sz="105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ase</a:t>
            </a:r>
            <a:r>
              <a: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e</a:t>
            </a:r>
            <a:r>
              <a:rPr lang="en-US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</a:t>
            </a:r>
            <a:r>
              <a: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et justo sed gravida est</a:t>
            </a:r>
            <a:r>
              <a:rPr lang="en-US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rdas</a:t>
            </a:r>
            <a:r>
              <a: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sed</a:t>
            </a:r>
            <a:r>
              <a:rPr lang="en-US" sz="105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</a:t>
            </a:r>
            <a:r>
              <a: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onsectetur adipisc</a:t>
            </a:r>
            <a:r>
              <a:rPr lang="en-US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 </a:t>
            </a:r>
            <a:r>
              <a:rPr lang="id-ID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sapien tincidunt</a:t>
            </a:r>
            <a:r>
              <a:rPr lang="en-US" sz="105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er</a:t>
            </a:r>
            <a:endParaRPr lang="id-ID" sz="1050">
              <a:solidFill>
                <a:schemeClr val="bg1"/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4315568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601">
      <a:dk1>
        <a:srgbClr val="2B2B2B"/>
      </a:dk1>
      <a:lt1>
        <a:srgbClr val="FFFFFF"/>
      </a:lt1>
      <a:dk2>
        <a:srgbClr val="2B2B2B"/>
      </a:dk2>
      <a:lt2>
        <a:srgbClr val="FFFFFF"/>
      </a:lt2>
      <a:accent1>
        <a:srgbClr val="F49E14"/>
      </a:accent1>
      <a:accent2>
        <a:srgbClr val="FA891E"/>
      </a:accent2>
      <a:accent3>
        <a:srgbClr val="FF7427"/>
      </a:accent3>
      <a:accent4>
        <a:srgbClr val="F15131"/>
      </a:accent4>
      <a:accent5>
        <a:srgbClr val="F42D3A"/>
      </a:accent5>
      <a:accent6>
        <a:srgbClr val="CE174A"/>
      </a:accent6>
      <a:hlink>
        <a:srgbClr val="5B9BD5"/>
      </a:hlink>
      <a:folHlink>
        <a:srgbClr val="70AD47"/>
      </a:folHlink>
    </a:clrScheme>
    <a:fontScheme name="Custom 27">
      <a:majorFont>
        <a:latin typeface="Cormorant Unicase"/>
        <a:ea typeface=""/>
        <a:cs typeface=""/>
      </a:majorFont>
      <a:minorFont>
        <a:latin typeface="La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3848</TotalTime>
  <Words>3196</Words>
  <Application>Microsoft Office PowerPoint</Application>
  <PresentationFormat>Widescreen</PresentationFormat>
  <Paragraphs>299</Paragraphs>
  <Slides>30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6" baseType="lpstr">
      <vt:lpstr>Arial</vt:lpstr>
      <vt:lpstr>Calibri</vt:lpstr>
      <vt:lpstr>Cormorant Unicase</vt:lpstr>
      <vt:lpstr>Lato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User</cp:lastModifiedBy>
  <cp:revision>328</cp:revision>
  <dcterms:created xsi:type="dcterms:W3CDTF">2019-09-10T04:46:41Z</dcterms:created>
  <dcterms:modified xsi:type="dcterms:W3CDTF">2021-07-15T06:48:00Z</dcterms:modified>
</cp:coreProperties>
</file>