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0" r:id="rId2"/>
    <p:sldId id="263" r:id="rId3"/>
    <p:sldId id="265" r:id="rId4"/>
    <p:sldId id="266" r:id="rId5"/>
    <p:sldId id="268" r:id="rId6"/>
    <p:sldId id="269" r:id="rId7"/>
    <p:sldId id="272" r:id="rId8"/>
    <p:sldId id="261" r:id="rId9"/>
    <p:sldId id="273" r:id="rId10"/>
    <p:sldId id="275" r:id="rId11"/>
    <p:sldId id="271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1" r:id="rId26"/>
    <p:sldId id="292" r:id="rId27"/>
    <p:sldId id="293" r:id="rId28"/>
    <p:sldId id="274" r:id="rId29"/>
    <p:sldId id="294" r:id="rId30"/>
    <p:sldId id="286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70"/>
          </p14:sldIdLst>
        </p14:section>
        <p14:section name="About Us" id="{B9405743-96BB-4DC0-AEF1-B4AA5B1A6F39}">
          <p14:sldIdLst>
            <p14:sldId id="263"/>
            <p14:sldId id="265"/>
            <p14:sldId id="266"/>
            <p14:sldId id="268"/>
            <p14:sldId id="269"/>
          </p14:sldIdLst>
        </p14:section>
        <p14:section name="Service" id="{BCBFEA03-AC59-4E52-A654-7F9B5B1AC1D2}">
          <p14:sldIdLst>
            <p14:sldId id="272"/>
            <p14:sldId id="261"/>
            <p14:sldId id="273"/>
            <p14:sldId id="275"/>
            <p14:sldId id="271"/>
          </p14:sldIdLst>
        </p14:section>
        <p14:section name="Portfolio" id="{E96F5B5F-34A5-4D6A-BF41-9DD70CA44E19}">
          <p14:sldIdLst>
            <p14:sldId id="276"/>
            <p14:sldId id="277"/>
            <p14:sldId id="278"/>
            <p14:sldId id="279"/>
            <p14:sldId id="280"/>
          </p14:sldIdLst>
        </p14:section>
        <p14:section name="Break Slide" id="{28DDC4E9-DB48-4CEA-8F57-3DD0281F16F7}">
          <p14:sldIdLst>
            <p14:sldId id="281"/>
          </p14:sldIdLst>
        </p14:section>
        <p14:section name="Team" id="{ECAE0605-D011-4057-A0D2-DE14E53333D1}">
          <p14:sldIdLst>
            <p14:sldId id="282"/>
            <p14:sldId id="283"/>
            <p14:sldId id="284"/>
            <p14:sldId id="285"/>
            <p14:sldId id="287"/>
            <p14:sldId id="288"/>
            <p14:sldId id="289"/>
          </p14:sldIdLst>
        </p14:section>
        <p14:section name="Mockup" id="{897C61F2-FA3E-4159-826E-F28A3498DF30}">
          <p14:sldIdLst>
            <p14:sldId id="291"/>
            <p14:sldId id="292"/>
            <p14:sldId id="293"/>
          </p14:sldIdLst>
        </p14:section>
        <p14:section name="Chart" id="{DC41A090-AEFA-4D1C-99F6-6311C3CC6FC7}">
          <p14:sldIdLst>
            <p14:sldId id="274"/>
            <p14:sldId id="294"/>
          </p14:sldIdLst>
        </p14:section>
        <p14:section name="Thank" id="{A5CC419D-B5F7-4C44-B541-FF6E03016B27}">
          <p14:sldIdLst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>
        <p:scale>
          <a:sx n="66" d="100"/>
          <a:sy n="66" d="100"/>
        </p:scale>
        <p:origin x="2556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9F-40CD-B2E2-C03C200B52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9F-40CD-B2E2-C03C200B52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9F-40CD-B2E2-C03C200B52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7091184"/>
        <c:axId val="647089936"/>
      </c:barChart>
      <c:catAx>
        <c:axId val="64709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47089936"/>
        <c:crosses val="autoZero"/>
        <c:auto val="1"/>
        <c:lblAlgn val="ctr"/>
        <c:lblOffset val="100"/>
        <c:noMultiLvlLbl val="0"/>
      </c:catAx>
      <c:valAx>
        <c:axId val="64708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47091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48-48E7-BF8C-F94B023E85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48-48E7-BF8C-F94B023E85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48-48E7-BF8C-F94B023E8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9413376"/>
        <c:axId val="729412960"/>
      </c:barChart>
      <c:catAx>
        <c:axId val="729413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29412960"/>
        <c:crosses val="autoZero"/>
        <c:auto val="1"/>
        <c:lblAlgn val="ctr"/>
        <c:lblOffset val="100"/>
        <c:noMultiLvlLbl val="0"/>
      </c:catAx>
      <c:valAx>
        <c:axId val="729412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2941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15/07/2021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0A011B-74AD-4CE2-BFCE-DB057A5A7434}"/>
              </a:ext>
            </a:extLst>
          </p:cNvPr>
          <p:cNvSpPr/>
          <p:nvPr userDrawn="1"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446956A-ED2A-4E44-838E-2F5310272E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48753" y="1133999"/>
            <a:ext cx="4141222" cy="1219650"/>
          </a:xfrm>
          <a:custGeom>
            <a:avLst/>
            <a:gdLst>
              <a:gd name="connsiteX0" fmla="*/ 0 w 4141222"/>
              <a:gd name="connsiteY0" fmla="*/ 0 h 1219650"/>
              <a:gd name="connsiteX1" fmla="*/ 4141222 w 4141222"/>
              <a:gd name="connsiteY1" fmla="*/ 0 h 1219650"/>
              <a:gd name="connsiteX2" fmla="*/ 4141222 w 4141222"/>
              <a:gd name="connsiteY2" fmla="*/ 1219650 h 1219650"/>
              <a:gd name="connsiteX3" fmla="*/ 0 w 4141222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1222" h="1219650">
                <a:moveTo>
                  <a:pt x="0" y="0"/>
                </a:moveTo>
                <a:lnTo>
                  <a:pt x="4141222" y="0"/>
                </a:lnTo>
                <a:lnTo>
                  <a:pt x="4141222" y="1219650"/>
                </a:lnTo>
                <a:lnTo>
                  <a:pt x="0" y="12196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3218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9FB17D4-1445-476E-A55C-2F46C36685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6096001 w 6096001"/>
              <a:gd name="connsiteY1" fmla="*/ 0 h 6858000"/>
              <a:gd name="connsiteX2" fmla="*/ 6096001 w 6096001"/>
              <a:gd name="connsiteY2" fmla="*/ 6858000 h 6858000"/>
              <a:gd name="connsiteX3" fmla="*/ 0 w 609600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6096001" y="0"/>
                </a:lnTo>
                <a:lnTo>
                  <a:pt x="6096001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9040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131AFB-8DD0-4DDD-8BDF-B500D81796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36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418C717-3181-4B60-B561-25174FFF2C1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152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0093F0-8BAE-4E73-83D7-04571015792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8768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6064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16F454E-1BFD-40E6-90E5-A5B85A11B0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48486" y="2380343"/>
            <a:ext cx="3348292" cy="1836058"/>
          </a:xfrm>
          <a:custGeom>
            <a:avLst/>
            <a:gdLst>
              <a:gd name="connsiteX0" fmla="*/ 0 w 3348292"/>
              <a:gd name="connsiteY0" fmla="*/ 0 h 1836058"/>
              <a:gd name="connsiteX1" fmla="*/ 3348292 w 3348292"/>
              <a:gd name="connsiteY1" fmla="*/ 0 h 1836058"/>
              <a:gd name="connsiteX2" fmla="*/ 3348292 w 3348292"/>
              <a:gd name="connsiteY2" fmla="*/ 1836058 h 1836058"/>
              <a:gd name="connsiteX3" fmla="*/ 0 w 3348292"/>
              <a:gd name="connsiteY3" fmla="*/ 1836058 h 183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292" h="1836058">
                <a:moveTo>
                  <a:pt x="0" y="0"/>
                </a:moveTo>
                <a:lnTo>
                  <a:pt x="3348292" y="0"/>
                </a:lnTo>
                <a:lnTo>
                  <a:pt x="3348292" y="1836058"/>
                </a:lnTo>
                <a:lnTo>
                  <a:pt x="0" y="183605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8623A8F-DAE6-4653-A710-CDFDDC7C05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1854" y="2380343"/>
            <a:ext cx="3348292" cy="1836058"/>
          </a:xfrm>
          <a:custGeom>
            <a:avLst/>
            <a:gdLst>
              <a:gd name="connsiteX0" fmla="*/ 0 w 3348292"/>
              <a:gd name="connsiteY0" fmla="*/ 0 h 1836058"/>
              <a:gd name="connsiteX1" fmla="*/ 3348292 w 3348292"/>
              <a:gd name="connsiteY1" fmla="*/ 0 h 1836058"/>
              <a:gd name="connsiteX2" fmla="*/ 3348292 w 3348292"/>
              <a:gd name="connsiteY2" fmla="*/ 1836058 h 1836058"/>
              <a:gd name="connsiteX3" fmla="*/ 0 w 3348292"/>
              <a:gd name="connsiteY3" fmla="*/ 1836058 h 183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292" h="1836058">
                <a:moveTo>
                  <a:pt x="0" y="0"/>
                </a:moveTo>
                <a:lnTo>
                  <a:pt x="3348292" y="0"/>
                </a:lnTo>
                <a:lnTo>
                  <a:pt x="3348292" y="1836058"/>
                </a:lnTo>
                <a:lnTo>
                  <a:pt x="0" y="183605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8876C15-BAFF-427F-8DD0-A04266BB77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95221" y="2380343"/>
            <a:ext cx="3348292" cy="1836058"/>
          </a:xfrm>
          <a:custGeom>
            <a:avLst/>
            <a:gdLst>
              <a:gd name="connsiteX0" fmla="*/ 0 w 3348292"/>
              <a:gd name="connsiteY0" fmla="*/ 0 h 1836058"/>
              <a:gd name="connsiteX1" fmla="*/ 3348292 w 3348292"/>
              <a:gd name="connsiteY1" fmla="*/ 0 h 1836058"/>
              <a:gd name="connsiteX2" fmla="*/ 3348292 w 3348292"/>
              <a:gd name="connsiteY2" fmla="*/ 1836058 h 1836058"/>
              <a:gd name="connsiteX3" fmla="*/ 0 w 3348292"/>
              <a:gd name="connsiteY3" fmla="*/ 1836058 h 183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292" h="1836058">
                <a:moveTo>
                  <a:pt x="0" y="0"/>
                </a:moveTo>
                <a:lnTo>
                  <a:pt x="3348292" y="0"/>
                </a:lnTo>
                <a:lnTo>
                  <a:pt x="3348292" y="1836058"/>
                </a:lnTo>
                <a:lnTo>
                  <a:pt x="0" y="183605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7743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097F648-C806-4821-BE2F-FD9DA3D9E44E}"/>
              </a:ext>
            </a:extLst>
          </p:cNvPr>
          <p:cNvSpPr/>
          <p:nvPr userDrawn="1"/>
        </p:nvSpPr>
        <p:spPr>
          <a:xfrm flipH="1"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BA7F92F-7775-4A55-9FED-53BD988FD23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1" cy="2286000"/>
          </a:xfrm>
          <a:custGeom>
            <a:avLst/>
            <a:gdLst>
              <a:gd name="connsiteX0" fmla="*/ 0 w 6096001"/>
              <a:gd name="connsiteY0" fmla="*/ 0 h 2286000"/>
              <a:gd name="connsiteX1" fmla="*/ 6096001 w 6096001"/>
              <a:gd name="connsiteY1" fmla="*/ 0 h 2286000"/>
              <a:gd name="connsiteX2" fmla="*/ 6096001 w 6096001"/>
              <a:gd name="connsiteY2" fmla="*/ 2286000 h 2286000"/>
              <a:gd name="connsiteX3" fmla="*/ 0 w 609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86000">
                <a:moveTo>
                  <a:pt x="0" y="0"/>
                </a:moveTo>
                <a:lnTo>
                  <a:pt x="6096001" y="0"/>
                </a:lnTo>
                <a:lnTo>
                  <a:pt x="6096001" y="2286000"/>
                </a:lnTo>
                <a:lnTo>
                  <a:pt x="0" y="2286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4709AB-96C8-4BAF-8ED8-99CEAC030E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999" y="2286000"/>
            <a:ext cx="6096001" cy="2286000"/>
          </a:xfrm>
          <a:custGeom>
            <a:avLst/>
            <a:gdLst>
              <a:gd name="connsiteX0" fmla="*/ 0 w 6096001"/>
              <a:gd name="connsiteY0" fmla="*/ 0 h 2286000"/>
              <a:gd name="connsiteX1" fmla="*/ 6096001 w 6096001"/>
              <a:gd name="connsiteY1" fmla="*/ 0 h 2286000"/>
              <a:gd name="connsiteX2" fmla="*/ 6096001 w 6096001"/>
              <a:gd name="connsiteY2" fmla="*/ 2286000 h 2286000"/>
              <a:gd name="connsiteX3" fmla="*/ 0 w 609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86000">
                <a:moveTo>
                  <a:pt x="0" y="0"/>
                </a:moveTo>
                <a:lnTo>
                  <a:pt x="6096001" y="0"/>
                </a:lnTo>
                <a:lnTo>
                  <a:pt x="6096001" y="2286000"/>
                </a:lnTo>
                <a:lnTo>
                  <a:pt x="0" y="2286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0456CE3-0EA5-406C-A282-C0BEF45B9C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6096001" cy="2286000"/>
          </a:xfrm>
          <a:custGeom>
            <a:avLst/>
            <a:gdLst>
              <a:gd name="connsiteX0" fmla="*/ 0 w 6096001"/>
              <a:gd name="connsiteY0" fmla="*/ 0 h 2286000"/>
              <a:gd name="connsiteX1" fmla="*/ 6096001 w 6096001"/>
              <a:gd name="connsiteY1" fmla="*/ 0 h 2286000"/>
              <a:gd name="connsiteX2" fmla="*/ 6096001 w 6096001"/>
              <a:gd name="connsiteY2" fmla="*/ 2286000 h 2286000"/>
              <a:gd name="connsiteX3" fmla="*/ 0 w 609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86000">
                <a:moveTo>
                  <a:pt x="0" y="0"/>
                </a:moveTo>
                <a:lnTo>
                  <a:pt x="6096001" y="0"/>
                </a:lnTo>
                <a:lnTo>
                  <a:pt x="6096001" y="2286000"/>
                </a:lnTo>
                <a:lnTo>
                  <a:pt x="0" y="2286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13928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E89C06-BA77-4873-8090-4FA39BBECE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9801" y="3015234"/>
            <a:ext cx="2488237" cy="1328166"/>
          </a:xfrm>
          <a:custGeom>
            <a:avLst/>
            <a:gdLst>
              <a:gd name="connsiteX0" fmla="*/ 0 w 2488237"/>
              <a:gd name="connsiteY0" fmla="*/ 0 h 1328166"/>
              <a:gd name="connsiteX1" fmla="*/ 2488237 w 2488237"/>
              <a:gd name="connsiteY1" fmla="*/ 0 h 1328166"/>
              <a:gd name="connsiteX2" fmla="*/ 2488237 w 2488237"/>
              <a:gd name="connsiteY2" fmla="*/ 1328166 h 1328166"/>
              <a:gd name="connsiteX3" fmla="*/ 0 w 2488237"/>
              <a:gd name="connsiteY3" fmla="*/ 1328166 h 132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8237" h="1328166">
                <a:moveTo>
                  <a:pt x="0" y="0"/>
                </a:moveTo>
                <a:lnTo>
                  <a:pt x="2488237" y="0"/>
                </a:lnTo>
                <a:lnTo>
                  <a:pt x="2488237" y="1328166"/>
                </a:lnTo>
                <a:lnTo>
                  <a:pt x="0" y="132816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8D741F-62C4-4804-B5E2-AFF416E27CF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607763" y="3015234"/>
            <a:ext cx="2488237" cy="1328166"/>
          </a:xfrm>
          <a:custGeom>
            <a:avLst/>
            <a:gdLst>
              <a:gd name="connsiteX0" fmla="*/ 0 w 2488237"/>
              <a:gd name="connsiteY0" fmla="*/ 0 h 1328166"/>
              <a:gd name="connsiteX1" fmla="*/ 2488237 w 2488237"/>
              <a:gd name="connsiteY1" fmla="*/ 0 h 1328166"/>
              <a:gd name="connsiteX2" fmla="*/ 2488237 w 2488237"/>
              <a:gd name="connsiteY2" fmla="*/ 1328166 h 1328166"/>
              <a:gd name="connsiteX3" fmla="*/ 0 w 2488237"/>
              <a:gd name="connsiteY3" fmla="*/ 1328166 h 132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8237" h="1328166">
                <a:moveTo>
                  <a:pt x="0" y="0"/>
                </a:moveTo>
                <a:lnTo>
                  <a:pt x="2488237" y="0"/>
                </a:lnTo>
                <a:lnTo>
                  <a:pt x="2488237" y="1328166"/>
                </a:lnTo>
                <a:lnTo>
                  <a:pt x="0" y="132816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0DBDA81-A804-4DD4-8B33-1919465584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9799" y="972821"/>
            <a:ext cx="5156201" cy="1816883"/>
          </a:xfrm>
          <a:custGeom>
            <a:avLst/>
            <a:gdLst>
              <a:gd name="connsiteX0" fmla="*/ 0 w 5156201"/>
              <a:gd name="connsiteY0" fmla="*/ 0 h 1816883"/>
              <a:gd name="connsiteX1" fmla="*/ 5156201 w 5156201"/>
              <a:gd name="connsiteY1" fmla="*/ 0 h 1816883"/>
              <a:gd name="connsiteX2" fmla="*/ 5156201 w 5156201"/>
              <a:gd name="connsiteY2" fmla="*/ 1816883 h 1816883"/>
              <a:gd name="connsiteX3" fmla="*/ 0 w 5156201"/>
              <a:gd name="connsiteY3" fmla="*/ 1816883 h 181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6201" h="1816883">
                <a:moveTo>
                  <a:pt x="0" y="0"/>
                </a:moveTo>
                <a:lnTo>
                  <a:pt x="5156201" y="0"/>
                </a:lnTo>
                <a:lnTo>
                  <a:pt x="5156201" y="1816883"/>
                </a:lnTo>
                <a:lnTo>
                  <a:pt x="0" y="181688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3188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B44811D-98A4-4665-9C51-0405A7ABE32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6115" y="698501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870E736-1E8E-4D8B-92E3-BDDF30660C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96115" y="3485172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39DCE3B-E1D6-4F0F-ABCC-E6986CF0F3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442412" y="698501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2112866-C6E8-4C26-B6B9-23D899AF7E5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42412" y="3485172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67020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D5F984-2BC1-430C-A8B3-B682264937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10397" y="1061525"/>
            <a:ext cx="4267206" cy="4762570"/>
          </a:xfrm>
          <a:custGeom>
            <a:avLst/>
            <a:gdLst>
              <a:gd name="connsiteX0" fmla="*/ 0 w 4267206"/>
              <a:gd name="connsiteY0" fmla="*/ 0 h 4762570"/>
              <a:gd name="connsiteX1" fmla="*/ 4267206 w 4267206"/>
              <a:gd name="connsiteY1" fmla="*/ 0 h 4762570"/>
              <a:gd name="connsiteX2" fmla="*/ 4267206 w 4267206"/>
              <a:gd name="connsiteY2" fmla="*/ 4762570 h 4762570"/>
              <a:gd name="connsiteX3" fmla="*/ 0 w 4267206"/>
              <a:gd name="connsiteY3" fmla="*/ 4762570 h 476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6" h="4762570">
                <a:moveTo>
                  <a:pt x="0" y="0"/>
                </a:moveTo>
                <a:lnTo>
                  <a:pt x="4267206" y="0"/>
                </a:lnTo>
                <a:lnTo>
                  <a:pt x="4267206" y="4762570"/>
                </a:lnTo>
                <a:lnTo>
                  <a:pt x="0" y="476257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78284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110DCB1-056E-448D-95FE-3FEB4CF406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48754" y="2286000"/>
            <a:ext cx="2447863" cy="2971800"/>
          </a:xfrm>
          <a:custGeom>
            <a:avLst/>
            <a:gdLst>
              <a:gd name="connsiteX0" fmla="*/ 0 w 2447863"/>
              <a:gd name="connsiteY0" fmla="*/ 0 h 2971800"/>
              <a:gd name="connsiteX1" fmla="*/ 2447863 w 2447863"/>
              <a:gd name="connsiteY1" fmla="*/ 0 h 2971800"/>
              <a:gd name="connsiteX2" fmla="*/ 2447863 w 2447863"/>
              <a:gd name="connsiteY2" fmla="*/ 2971800 h 2971800"/>
              <a:gd name="connsiteX3" fmla="*/ 0 w 2447863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971800">
                <a:moveTo>
                  <a:pt x="0" y="0"/>
                </a:moveTo>
                <a:lnTo>
                  <a:pt x="2447863" y="0"/>
                </a:lnTo>
                <a:lnTo>
                  <a:pt x="2447863" y="2971800"/>
                </a:lnTo>
                <a:lnTo>
                  <a:pt x="0" y="29718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12B7E15-B83D-4036-9047-33D8539464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48138" y="2286000"/>
            <a:ext cx="2447863" cy="2971800"/>
          </a:xfrm>
          <a:custGeom>
            <a:avLst/>
            <a:gdLst>
              <a:gd name="connsiteX0" fmla="*/ 0 w 2447863"/>
              <a:gd name="connsiteY0" fmla="*/ 0 h 2971800"/>
              <a:gd name="connsiteX1" fmla="*/ 2447863 w 2447863"/>
              <a:gd name="connsiteY1" fmla="*/ 0 h 2971800"/>
              <a:gd name="connsiteX2" fmla="*/ 2447863 w 2447863"/>
              <a:gd name="connsiteY2" fmla="*/ 2971800 h 2971800"/>
              <a:gd name="connsiteX3" fmla="*/ 0 w 2447863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971800">
                <a:moveTo>
                  <a:pt x="0" y="0"/>
                </a:moveTo>
                <a:lnTo>
                  <a:pt x="2447863" y="0"/>
                </a:lnTo>
                <a:lnTo>
                  <a:pt x="2447863" y="2971800"/>
                </a:lnTo>
                <a:lnTo>
                  <a:pt x="0" y="29718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28280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ABB5D03-9C11-4375-9531-F089A11D7620}"/>
              </a:ext>
            </a:extLst>
          </p:cNvPr>
          <p:cNvSpPr/>
          <p:nvPr userDrawn="1"/>
        </p:nvSpPr>
        <p:spPr>
          <a:xfrm>
            <a:off x="6171760" y="0"/>
            <a:ext cx="602024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6CEBDA4-A0F0-4AB4-9C31-B299234E403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72993" y="2273301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CAE34F7D-AD73-4239-9350-348928455E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2377" y="2273301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B6AE8DF-1C0E-4FB4-84DF-F4F43365FDC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1760" y="2273301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3A9329-CC0F-47A4-9EC3-3D3EAE8CF1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771144" y="2273301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72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6CCAE1-95F6-41A0-9E37-43AB342B3F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anchor="ctr"/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027C241-F1F9-4ED5-A3DC-7D56F789AF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92129" y="2216141"/>
            <a:ext cx="1838536" cy="2971800"/>
          </a:xfrm>
          <a:custGeom>
            <a:avLst/>
            <a:gdLst>
              <a:gd name="connsiteX0" fmla="*/ 0 w 1838536"/>
              <a:gd name="connsiteY0" fmla="*/ 0 h 2971800"/>
              <a:gd name="connsiteX1" fmla="*/ 1838536 w 1838536"/>
              <a:gd name="connsiteY1" fmla="*/ 0 h 2971800"/>
              <a:gd name="connsiteX2" fmla="*/ 1838536 w 1838536"/>
              <a:gd name="connsiteY2" fmla="*/ 2971800 h 2971800"/>
              <a:gd name="connsiteX3" fmla="*/ 0 w 1838536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536" h="2971800">
                <a:moveTo>
                  <a:pt x="0" y="0"/>
                </a:moveTo>
                <a:lnTo>
                  <a:pt x="1838536" y="0"/>
                </a:lnTo>
                <a:lnTo>
                  <a:pt x="1838536" y="2971800"/>
                </a:lnTo>
                <a:lnTo>
                  <a:pt x="0" y="29718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52B1044-A48D-4EAA-B80A-7DE632E8C48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185715" y="2216141"/>
            <a:ext cx="1838536" cy="2971800"/>
          </a:xfrm>
          <a:custGeom>
            <a:avLst/>
            <a:gdLst>
              <a:gd name="connsiteX0" fmla="*/ 0 w 1838536"/>
              <a:gd name="connsiteY0" fmla="*/ 0 h 2971800"/>
              <a:gd name="connsiteX1" fmla="*/ 1838536 w 1838536"/>
              <a:gd name="connsiteY1" fmla="*/ 0 h 2971800"/>
              <a:gd name="connsiteX2" fmla="*/ 1838536 w 1838536"/>
              <a:gd name="connsiteY2" fmla="*/ 2971800 h 2971800"/>
              <a:gd name="connsiteX3" fmla="*/ 0 w 1838536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536" h="2971800">
                <a:moveTo>
                  <a:pt x="0" y="0"/>
                </a:moveTo>
                <a:lnTo>
                  <a:pt x="1838536" y="0"/>
                </a:lnTo>
                <a:lnTo>
                  <a:pt x="1838536" y="2971800"/>
                </a:lnTo>
                <a:lnTo>
                  <a:pt x="0" y="29718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3E4564-0707-4D8B-AA6C-713C2C9C6D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79300" y="2216141"/>
            <a:ext cx="1838536" cy="2971800"/>
          </a:xfrm>
          <a:custGeom>
            <a:avLst/>
            <a:gdLst>
              <a:gd name="connsiteX0" fmla="*/ 0 w 1838536"/>
              <a:gd name="connsiteY0" fmla="*/ 0 h 2971800"/>
              <a:gd name="connsiteX1" fmla="*/ 1838536 w 1838536"/>
              <a:gd name="connsiteY1" fmla="*/ 0 h 2971800"/>
              <a:gd name="connsiteX2" fmla="*/ 1838536 w 1838536"/>
              <a:gd name="connsiteY2" fmla="*/ 2971800 h 2971800"/>
              <a:gd name="connsiteX3" fmla="*/ 0 w 1838536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536" h="2971800">
                <a:moveTo>
                  <a:pt x="0" y="0"/>
                </a:moveTo>
                <a:lnTo>
                  <a:pt x="1838536" y="0"/>
                </a:lnTo>
                <a:lnTo>
                  <a:pt x="1838536" y="2971800"/>
                </a:lnTo>
                <a:lnTo>
                  <a:pt x="0" y="29718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7131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08769-D14C-4519-9CB2-32DBB7F7BF50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5F66A6B-506D-448F-8151-2A75B4EABE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118340" y="1071645"/>
            <a:ext cx="1955320" cy="2292036"/>
          </a:xfrm>
          <a:custGeom>
            <a:avLst/>
            <a:gdLst>
              <a:gd name="connsiteX0" fmla="*/ 0 w 1955320"/>
              <a:gd name="connsiteY0" fmla="*/ 0 h 2292036"/>
              <a:gd name="connsiteX1" fmla="*/ 1955320 w 1955320"/>
              <a:gd name="connsiteY1" fmla="*/ 0 h 2292036"/>
              <a:gd name="connsiteX2" fmla="*/ 1955320 w 1955320"/>
              <a:gd name="connsiteY2" fmla="*/ 2292036 h 2292036"/>
              <a:gd name="connsiteX3" fmla="*/ 0 w 1955320"/>
              <a:gd name="connsiteY3" fmla="*/ 2292036 h 22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320" h="2292036">
                <a:moveTo>
                  <a:pt x="0" y="0"/>
                </a:moveTo>
                <a:lnTo>
                  <a:pt x="1955320" y="0"/>
                </a:lnTo>
                <a:lnTo>
                  <a:pt x="1955320" y="2292036"/>
                </a:lnTo>
                <a:lnTo>
                  <a:pt x="0" y="229203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82629B6-1894-49D8-BCA7-3634B3B885D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18340" y="3494319"/>
            <a:ext cx="1955320" cy="2292036"/>
          </a:xfrm>
          <a:custGeom>
            <a:avLst/>
            <a:gdLst>
              <a:gd name="connsiteX0" fmla="*/ 0 w 1955320"/>
              <a:gd name="connsiteY0" fmla="*/ 0 h 2292036"/>
              <a:gd name="connsiteX1" fmla="*/ 1955320 w 1955320"/>
              <a:gd name="connsiteY1" fmla="*/ 0 h 2292036"/>
              <a:gd name="connsiteX2" fmla="*/ 1955320 w 1955320"/>
              <a:gd name="connsiteY2" fmla="*/ 2292036 h 2292036"/>
              <a:gd name="connsiteX3" fmla="*/ 0 w 1955320"/>
              <a:gd name="connsiteY3" fmla="*/ 2292036 h 22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320" h="2292036">
                <a:moveTo>
                  <a:pt x="0" y="0"/>
                </a:moveTo>
                <a:lnTo>
                  <a:pt x="1955320" y="0"/>
                </a:lnTo>
                <a:lnTo>
                  <a:pt x="1955320" y="2292036"/>
                </a:lnTo>
                <a:lnTo>
                  <a:pt x="0" y="2292036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28905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18ED7D5-F28B-43CD-88A0-82121F60FE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7954" y="1048825"/>
            <a:ext cx="4196347" cy="4762570"/>
          </a:xfrm>
          <a:custGeom>
            <a:avLst/>
            <a:gdLst>
              <a:gd name="connsiteX0" fmla="*/ 0 w 4196347"/>
              <a:gd name="connsiteY0" fmla="*/ 0 h 4762570"/>
              <a:gd name="connsiteX1" fmla="*/ 4196347 w 4196347"/>
              <a:gd name="connsiteY1" fmla="*/ 0 h 4762570"/>
              <a:gd name="connsiteX2" fmla="*/ 4196347 w 4196347"/>
              <a:gd name="connsiteY2" fmla="*/ 4762570 h 4762570"/>
              <a:gd name="connsiteX3" fmla="*/ 0 w 4196347"/>
              <a:gd name="connsiteY3" fmla="*/ 4762570 h 476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6347" h="4762570">
                <a:moveTo>
                  <a:pt x="0" y="0"/>
                </a:moveTo>
                <a:lnTo>
                  <a:pt x="4196347" y="0"/>
                </a:lnTo>
                <a:lnTo>
                  <a:pt x="4196347" y="4762570"/>
                </a:lnTo>
                <a:lnTo>
                  <a:pt x="0" y="476257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1EDBFD3-8FA6-4431-858D-0C1A4E4F8FC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32476" y="4737100"/>
            <a:ext cx="1603375" cy="888999"/>
          </a:xfrm>
          <a:custGeom>
            <a:avLst/>
            <a:gdLst>
              <a:gd name="connsiteX0" fmla="*/ 0 w 1603375"/>
              <a:gd name="connsiteY0" fmla="*/ 0 h 888999"/>
              <a:gd name="connsiteX1" fmla="*/ 1603375 w 1603375"/>
              <a:gd name="connsiteY1" fmla="*/ 0 h 888999"/>
              <a:gd name="connsiteX2" fmla="*/ 1603375 w 1603375"/>
              <a:gd name="connsiteY2" fmla="*/ 888999 h 888999"/>
              <a:gd name="connsiteX3" fmla="*/ 0 w 1603375"/>
              <a:gd name="connsiteY3" fmla="*/ 888999 h 88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3375" h="888999">
                <a:moveTo>
                  <a:pt x="0" y="0"/>
                </a:moveTo>
                <a:lnTo>
                  <a:pt x="1603375" y="0"/>
                </a:lnTo>
                <a:lnTo>
                  <a:pt x="1603375" y="888999"/>
                </a:lnTo>
                <a:lnTo>
                  <a:pt x="0" y="888999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59708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6F20A20-F34D-44E8-84C9-3FA50C4AC2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24686" y="0"/>
            <a:ext cx="3367314" cy="6858000"/>
          </a:xfrm>
          <a:custGeom>
            <a:avLst/>
            <a:gdLst>
              <a:gd name="connsiteX0" fmla="*/ 0 w 3367314"/>
              <a:gd name="connsiteY0" fmla="*/ 0 h 6858000"/>
              <a:gd name="connsiteX1" fmla="*/ 3367314 w 3367314"/>
              <a:gd name="connsiteY1" fmla="*/ 0 h 6858000"/>
              <a:gd name="connsiteX2" fmla="*/ 3367314 w 3367314"/>
              <a:gd name="connsiteY2" fmla="*/ 6858000 h 6858000"/>
              <a:gd name="connsiteX3" fmla="*/ 0 w 33673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6858000">
                <a:moveTo>
                  <a:pt x="0" y="0"/>
                </a:moveTo>
                <a:lnTo>
                  <a:pt x="3367314" y="0"/>
                </a:lnTo>
                <a:lnTo>
                  <a:pt x="3367314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81996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41F0382-98C3-40F7-B80F-D7E55DA030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1029" y="1125948"/>
            <a:ext cx="2989943" cy="4065853"/>
          </a:xfrm>
          <a:custGeom>
            <a:avLst/>
            <a:gdLst>
              <a:gd name="connsiteX0" fmla="*/ 0 w 2989943"/>
              <a:gd name="connsiteY0" fmla="*/ 0 h 4065853"/>
              <a:gd name="connsiteX1" fmla="*/ 2989943 w 2989943"/>
              <a:gd name="connsiteY1" fmla="*/ 0 h 4065853"/>
              <a:gd name="connsiteX2" fmla="*/ 2989943 w 2989943"/>
              <a:gd name="connsiteY2" fmla="*/ 4065853 h 4065853"/>
              <a:gd name="connsiteX3" fmla="*/ 0 w 2989943"/>
              <a:gd name="connsiteY3" fmla="*/ 4065853 h 4065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9943" h="4065853">
                <a:moveTo>
                  <a:pt x="0" y="0"/>
                </a:moveTo>
                <a:lnTo>
                  <a:pt x="2989943" y="0"/>
                </a:lnTo>
                <a:lnTo>
                  <a:pt x="2989943" y="4065853"/>
                </a:lnTo>
                <a:lnTo>
                  <a:pt x="0" y="4065853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90895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3EC86F7-E5F3-49D6-949A-ACE7433C2C9E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40B6BF9-EFB4-46A5-BA86-BD5D6083D9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11300" y="3464720"/>
            <a:ext cx="3079750" cy="1964530"/>
          </a:xfrm>
          <a:custGeom>
            <a:avLst/>
            <a:gdLst>
              <a:gd name="connsiteX0" fmla="*/ 0 w 3079750"/>
              <a:gd name="connsiteY0" fmla="*/ 0 h 1964530"/>
              <a:gd name="connsiteX1" fmla="*/ 3079750 w 3079750"/>
              <a:gd name="connsiteY1" fmla="*/ 0 h 1964530"/>
              <a:gd name="connsiteX2" fmla="*/ 3079750 w 3079750"/>
              <a:gd name="connsiteY2" fmla="*/ 1964530 h 1964530"/>
              <a:gd name="connsiteX3" fmla="*/ 0 w 3079750"/>
              <a:gd name="connsiteY3" fmla="*/ 1964530 h 19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750" h="1964530">
                <a:moveTo>
                  <a:pt x="0" y="0"/>
                </a:moveTo>
                <a:lnTo>
                  <a:pt x="3079750" y="0"/>
                </a:lnTo>
                <a:lnTo>
                  <a:pt x="3079750" y="1964530"/>
                </a:lnTo>
                <a:lnTo>
                  <a:pt x="0" y="196453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0DD97B2-B98A-4B93-AC97-05BB354B9A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04125" y="1257915"/>
            <a:ext cx="3079750" cy="1964530"/>
          </a:xfrm>
          <a:custGeom>
            <a:avLst/>
            <a:gdLst>
              <a:gd name="connsiteX0" fmla="*/ 0 w 3079750"/>
              <a:gd name="connsiteY0" fmla="*/ 0 h 1964530"/>
              <a:gd name="connsiteX1" fmla="*/ 3079750 w 3079750"/>
              <a:gd name="connsiteY1" fmla="*/ 0 h 1964530"/>
              <a:gd name="connsiteX2" fmla="*/ 3079750 w 3079750"/>
              <a:gd name="connsiteY2" fmla="*/ 1964530 h 1964530"/>
              <a:gd name="connsiteX3" fmla="*/ 0 w 3079750"/>
              <a:gd name="connsiteY3" fmla="*/ 1964530 h 19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750" h="1964530">
                <a:moveTo>
                  <a:pt x="0" y="0"/>
                </a:moveTo>
                <a:lnTo>
                  <a:pt x="3079750" y="0"/>
                </a:lnTo>
                <a:lnTo>
                  <a:pt x="3079750" y="1964530"/>
                </a:lnTo>
                <a:lnTo>
                  <a:pt x="0" y="196453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185302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D614AD3-B0D3-457F-9F85-250C5EDF719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62500" y="1670050"/>
            <a:ext cx="2660650" cy="3517900"/>
          </a:xfrm>
          <a:custGeom>
            <a:avLst/>
            <a:gdLst>
              <a:gd name="connsiteX0" fmla="*/ 0 w 2660650"/>
              <a:gd name="connsiteY0" fmla="*/ 0 h 3517900"/>
              <a:gd name="connsiteX1" fmla="*/ 2660650 w 2660650"/>
              <a:gd name="connsiteY1" fmla="*/ 0 h 3517900"/>
              <a:gd name="connsiteX2" fmla="*/ 2660650 w 2660650"/>
              <a:gd name="connsiteY2" fmla="*/ 3517900 h 3517900"/>
              <a:gd name="connsiteX3" fmla="*/ 0 w 2660650"/>
              <a:gd name="connsiteY3" fmla="*/ 3517900 h 351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0650" h="3517900">
                <a:moveTo>
                  <a:pt x="0" y="0"/>
                </a:moveTo>
                <a:lnTo>
                  <a:pt x="2660650" y="0"/>
                </a:lnTo>
                <a:lnTo>
                  <a:pt x="2660650" y="3517900"/>
                </a:lnTo>
                <a:lnTo>
                  <a:pt x="0" y="35179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80807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C900C9-121C-4C6B-ADC2-6FAE56FBA34E}"/>
              </a:ext>
            </a:extLst>
          </p:cNvPr>
          <p:cNvSpPr/>
          <p:nvPr userDrawn="1"/>
        </p:nvSpPr>
        <p:spPr>
          <a:xfrm>
            <a:off x="10029370" y="0"/>
            <a:ext cx="216262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4A86663-FBFA-432E-A8AE-D2848D8CD2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05551" y="1228725"/>
            <a:ext cx="2025650" cy="4359275"/>
          </a:xfrm>
          <a:custGeom>
            <a:avLst/>
            <a:gdLst>
              <a:gd name="connsiteX0" fmla="*/ 0 w 2025650"/>
              <a:gd name="connsiteY0" fmla="*/ 0 h 4359275"/>
              <a:gd name="connsiteX1" fmla="*/ 2025650 w 2025650"/>
              <a:gd name="connsiteY1" fmla="*/ 0 h 4359275"/>
              <a:gd name="connsiteX2" fmla="*/ 2025650 w 2025650"/>
              <a:gd name="connsiteY2" fmla="*/ 4359275 h 4359275"/>
              <a:gd name="connsiteX3" fmla="*/ 0 w 2025650"/>
              <a:gd name="connsiteY3" fmla="*/ 4359275 h 435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4359275">
                <a:moveTo>
                  <a:pt x="0" y="0"/>
                </a:moveTo>
                <a:lnTo>
                  <a:pt x="2025650" y="0"/>
                </a:lnTo>
                <a:lnTo>
                  <a:pt x="2025650" y="4359275"/>
                </a:lnTo>
                <a:lnTo>
                  <a:pt x="0" y="435927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99252FE-1066-4A66-A0C3-79613AACD31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016545" y="1228724"/>
            <a:ext cx="2025650" cy="4359275"/>
          </a:xfrm>
          <a:custGeom>
            <a:avLst/>
            <a:gdLst>
              <a:gd name="connsiteX0" fmla="*/ 0 w 2025650"/>
              <a:gd name="connsiteY0" fmla="*/ 0 h 4359275"/>
              <a:gd name="connsiteX1" fmla="*/ 2025650 w 2025650"/>
              <a:gd name="connsiteY1" fmla="*/ 0 h 4359275"/>
              <a:gd name="connsiteX2" fmla="*/ 2025650 w 2025650"/>
              <a:gd name="connsiteY2" fmla="*/ 4359275 h 4359275"/>
              <a:gd name="connsiteX3" fmla="*/ 0 w 2025650"/>
              <a:gd name="connsiteY3" fmla="*/ 4359275 h 435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4359275">
                <a:moveTo>
                  <a:pt x="0" y="0"/>
                </a:moveTo>
                <a:lnTo>
                  <a:pt x="2025650" y="0"/>
                </a:lnTo>
                <a:lnTo>
                  <a:pt x="2025650" y="4359275"/>
                </a:lnTo>
                <a:lnTo>
                  <a:pt x="0" y="4359275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2531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F11C864-019A-4680-8189-768310B34CF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5F1192-E436-48F5-8820-1BD9A67A2D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19238" y="1104900"/>
            <a:ext cx="9153525" cy="4648200"/>
          </a:xfrm>
          <a:custGeom>
            <a:avLst/>
            <a:gdLst>
              <a:gd name="connsiteX0" fmla="*/ 0 w 9153525"/>
              <a:gd name="connsiteY0" fmla="*/ 0 h 4648200"/>
              <a:gd name="connsiteX1" fmla="*/ 9153525 w 9153525"/>
              <a:gd name="connsiteY1" fmla="*/ 0 h 4648200"/>
              <a:gd name="connsiteX2" fmla="*/ 9153525 w 9153525"/>
              <a:gd name="connsiteY2" fmla="*/ 4648200 h 4648200"/>
              <a:gd name="connsiteX3" fmla="*/ 0 w 9153525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3525" h="4648200">
                <a:moveTo>
                  <a:pt x="0" y="0"/>
                </a:moveTo>
                <a:lnTo>
                  <a:pt x="9153525" y="0"/>
                </a:lnTo>
                <a:lnTo>
                  <a:pt x="9153525" y="4648200"/>
                </a:lnTo>
                <a:lnTo>
                  <a:pt x="0" y="46482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544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C29568D-0E20-42CA-A516-008BB72589E5}"/>
              </a:ext>
            </a:extLst>
          </p:cNvPr>
          <p:cNvGrpSpPr/>
          <p:nvPr userDrawn="1"/>
        </p:nvGrpSpPr>
        <p:grpSpPr>
          <a:xfrm>
            <a:off x="0" y="0"/>
            <a:ext cx="7010400" cy="6858000"/>
            <a:chOff x="0" y="0"/>
            <a:chExt cx="70104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F36C391-D07F-454E-9B99-F84D02764FFC}"/>
                </a:ext>
              </a:extLst>
            </p:cNvPr>
            <p:cNvSpPr/>
            <p:nvPr userDrawn="1"/>
          </p:nvSpPr>
          <p:spPr>
            <a:xfrm>
              <a:off x="0" y="0"/>
              <a:ext cx="70104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2B0003F-93A2-414F-AAA3-BB86309FA0F6}"/>
                </a:ext>
              </a:extLst>
            </p:cNvPr>
            <p:cNvSpPr/>
            <p:nvPr userDrawn="1"/>
          </p:nvSpPr>
          <p:spPr>
            <a:xfrm flipH="1">
              <a:off x="4276725" y="3428999"/>
              <a:ext cx="1819275" cy="2752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92264D7-2347-4FFF-B15E-5723CE6C50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6878" y="1604513"/>
            <a:ext cx="3666225" cy="3657601"/>
          </a:xfrm>
          <a:custGeom>
            <a:avLst/>
            <a:gdLst>
              <a:gd name="connsiteX0" fmla="*/ 0 w 3666225"/>
              <a:gd name="connsiteY0" fmla="*/ 0 h 3657601"/>
              <a:gd name="connsiteX1" fmla="*/ 3666225 w 3666225"/>
              <a:gd name="connsiteY1" fmla="*/ 0 h 3657601"/>
              <a:gd name="connsiteX2" fmla="*/ 3666225 w 3666225"/>
              <a:gd name="connsiteY2" fmla="*/ 3657601 h 3657601"/>
              <a:gd name="connsiteX3" fmla="*/ 0 w 3666225"/>
              <a:gd name="connsiteY3" fmla="*/ 3657601 h 365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6225" h="3657601">
                <a:moveTo>
                  <a:pt x="0" y="0"/>
                </a:moveTo>
                <a:lnTo>
                  <a:pt x="3666225" y="0"/>
                </a:lnTo>
                <a:lnTo>
                  <a:pt x="3666225" y="3657601"/>
                </a:lnTo>
                <a:lnTo>
                  <a:pt x="0" y="365760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9001E7F-B429-4120-BCDF-03F09562DD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915273" y="1604513"/>
            <a:ext cx="3371852" cy="1219650"/>
          </a:xfrm>
          <a:custGeom>
            <a:avLst/>
            <a:gdLst>
              <a:gd name="connsiteX0" fmla="*/ 0 w 3371852"/>
              <a:gd name="connsiteY0" fmla="*/ 0 h 1219650"/>
              <a:gd name="connsiteX1" fmla="*/ 3371852 w 3371852"/>
              <a:gd name="connsiteY1" fmla="*/ 0 h 1219650"/>
              <a:gd name="connsiteX2" fmla="*/ 3371852 w 3371852"/>
              <a:gd name="connsiteY2" fmla="*/ 1219650 h 1219650"/>
              <a:gd name="connsiteX3" fmla="*/ 0 w 3371852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1852" h="1219650">
                <a:moveTo>
                  <a:pt x="0" y="0"/>
                </a:moveTo>
                <a:lnTo>
                  <a:pt x="3371852" y="0"/>
                </a:lnTo>
                <a:lnTo>
                  <a:pt x="3371852" y="1219650"/>
                </a:lnTo>
                <a:lnTo>
                  <a:pt x="0" y="12196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8707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826BDBD-795B-4179-950C-56D0C0DA8E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536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DE4E964-6D00-472A-80A9-3C84BAB779F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69926" y="4781549"/>
            <a:ext cx="1622627" cy="954304"/>
          </a:xfrm>
          <a:custGeom>
            <a:avLst/>
            <a:gdLst>
              <a:gd name="connsiteX0" fmla="*/ 0 w 1622627"/>
              <a:gd name="connsiteY0" fmla="*/ 0 h 954304"/>
              <a:gd name="connsiteX1" fmla="*/ 1622627 w 1622627"/>
              <a:gd name="connsiteY1" fmla="*/ 0 h 954304"/>
              <a:gd name="connsiteX2" fmla="*/ 1622627 w 1622627"/>
              <a:gd name="connsiteY2" fmla="*/ 954304 h 954304"/>
              <a:gd name="connsiteX3" fmla="*/ 0 w 1622627"/>
              <a:gd name="connsiteY3" fmla="*/ 954304 h 95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2627" h="954304">
                <a:moveTo>
                  <a:pt x="0" y="0"/>
                </a:moveTo>
                <a:lnTo>
                  <a:pt x="1622627" y="0"/>
                </a:lnTo>
                <a:lnTo>
                  <a:pt x="1622627" y="954304"/>
                </a:lnTo>
                <a:lnTo>
                  <a:pt x="0" y="954304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3734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13ABD7-356C-4EBA-A35B-119FC382F5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1"/>
            <a:ext cx="12191999" cy="4339770"/>
          </a:xfrm>
          <a:custGeom>
            <a:avLst/>
            <a:gdLst>
              <a:gd name="connsiteX0" fmla="*/ 0 w 12191999"/>
              <a:gd name="connsiteY0" fmla="*/ 0 h 4339770"/>
              <a:gd name="connsiteX1" fmla="*/ 12191999 w 12191999"/>
              <a:gd name="connsiteY1" fmla="*/ 0 h 4339770"/>
              <a:gd name="connsiteX2" fmla="*/ 12191999 w 12191999"/>
              <a:gd name="connsiteY2" fmla="*/ 4339770 h 4339770"/>
              <a:gd name="connsiteX3" fmla="*/ 0 w 12191999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4339770">
                <a:moveTo>
                  <a:pt x="0" y="0"/>
                </a:moveTo>
                <a:lnTo>
                  <a:pt x="12191999" y="0"/>
                </a:lnTo>
                <a:lnTo>
                  <a:pt x="12191999" y="4339770"/>
                </a:lnTo>
                <a:lnTo>
                  <a:pt x="0" y="433977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860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35A520-ED35-4163-8345-C1BF1F4508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254500" cy="6858000"/>
          </a:xfrm>
          <a:custGeom>
            <a:avLst/>
            <a:gdLst>
              <a:gd name="connsiteX0" fmla="*/ 0 w 4254500"/>
              <a:gd name="connsiteY0" fmla="*/ 0 h 6858000"/>
              <a:gd name="connsiteX1" fmla="*/ 4254500 w 4254500"/>
              <a:gd name="connsiteY1" fmla="*/ 0 h 6858000"/>
              <a:gd name="connsiteX2" fmla="*/ 4254500 w 4254500"/>
              <a:gd name="connsiteY2" fmla="*/ 6858000 h 6858000"/>
              <a:gd name="connsiteX3" fmla="*/ 0 w 4254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4500" h="6858000">
                <a:moveTo>
                  <a:pt x="0" y="0"/>
                </a:moveTo>
                <a:lnTo>
                  <a:pt x="4254500" y="0"/>
                </a:lnTo>
                <a:lnTo>
                  <a:pt x="4254500" y="6858000"/>
                </a:lnTo>
                <a:lnTo>
                  <a:pt x="0" y="685800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C5BD715-C90B-4CDA-9383-2D237380CB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50916" y="3445261"/>
            <a:ext cx="2648097" cy="1219650"/>
          </a:xfrm>
          <a:custGeom>
            <a:avLst/>
            <a:gdLst>
              <a:gd name="connsiteX0" fmla="*/ 0 w 2648097"/>
              <a:gd name="connsiteY0" fmla="*/ 0 h 1219650"/>
              <a:gd name="connsiteX1" fmla="*/ 2648097 w 2648097"/>
              <a:gd name="connsiteY1" fmla="*/ 0 h 1219650"/>
              <a:gd name="connsiteX2" fmla="*/ 2648097 w 2648097"/>
              <a:gd name="connsiteY2" fmla="*/ 1219650 h 1219650"/>
              <a:gd name="connsiteX3" fmla="*/ 0 w 2648097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8097" h="1219650">
                <a:moveTo>
                  <a:pt x="0" y="0"/>
                </a:moveTo>
                <a:lnTo>
                  <a:pt x="2648097" y="0"/>
                </a:lnTo>
                <a:lnTo>
                  <a:pt x="2648097" y="1219650"/>
                </a:lnTo>
                <a:lnTo>
                  <a:pt x="0" y="12196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D535619-64AA-49E0-941A-7E4E7F1118C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90285" y="3445261"/>
            <a:ext cx="2648097" cy="1219650"/>
          </a:xfrm>
          <a:custGeom>
            <a:avLst/>
            <a:gdLst>
              <a:gd name="connsiteX0" fmla="*/ 0 w 2648097"/>
              <a:gd name="connsiteY0" fmla="*/ 0 h 1219650"/>
              <a:gd name="connsiteX1" fmla="*/ 2648097 w 2648097"/>
              <a:gd name="connsiteY1" fmla="*/ 0 h 1219650"/>
              <a:gd name="connsiteX2" fmla="*/ 2648097 w 2648097"/>
              <a:gd name="connsiteY2" fmla="*/ 1219650 h 1219650"/>
              <a:gd name="connsiteX3" fmla="*/ 0 w 2648097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8097" h="1219650">
                <a:moveTo>
                  <a:pt x="0" y="0"/>
                </a:moveTo>
                <a:lnTo>
                  <a:pt x="2648097" y="0"/>
                </a:lnTo>
                <a:lnTo>
                  <a:pt x="2648097" y="1219650"/>
                </a:lnTo>
                <a:lnTo>
                  <a:pt x="0" y="1219650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9345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B5FFEA9-3193-4B8B-8244-642E723C96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81600" y="0"/>
            <a:ext cx="7010401" cy="5264628"/>
          </a:xfrm>
          <a:custGeom>
            <a:avLst/>
            <a:gdLst>
              <a:gd name="connsiteX0" fmla="*/ 0 w 7010401"/>
              <a:gd name="connsiteY0" fmla="*/ 0 h 5264628"/>
              <a:gd name="connsiteX1" fmla="*/ 7010401 w 7010401"/>
              <a:gd name="connsiteY1" fmla="*/ 0 h 5264628"/>
              <a:gd name="connsiteX2" fmla="*/ 7010401 w 7010401"/>
              <a:gd name="connsiteY2" fmla="*/ 5264628 h 5264628"/>
              <a:gd name="connsiteX3" fmla="*/ 0 w 7010401"/>
              <a:gd name="connsiteY3" fmla="*/ 5264628 h 526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0401" h="5264628">
                <a:moveTo>
                  <a:pt x="0" y="0"/>
                </a:moveTo>
                <a:lnTo>
                  <a:pt x="7010401" y="0"/>
                </a:lnTo>
                <a:lnTo>
                  <a:pt x="7010401" y="5264628"/>
                </a:lnTo>
                <a:lnTo>
                  <a:pt x="0" y="5264628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653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CC3878F-7CC6-4E43-B1EA-F345348D62F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" y="2305050"/>
            <a:ext cx="12191998" cy="2038351"/>
          </a:xfrm>
          <a:custGeom>
            <a:avLst/>
            <a:gdLst>
              <a:gd name="connsiteX0" fmla="*/ 0 w 12191998"/>
              <a:gd name="connsiteY0" fmla="*/ 0 h 2038351"/>
              <a:gd name="connsiteX1" fmla="*/ 12191998 w 12191998"/>
              <a:gd name="connsiteY1" fmla="*/ 0 h 2038351"/>
              <a:gd name="connsiteX2" fmla="*/ 12191998 w 12191998"/>
              <a:gd name="connsiteY2" fmla="*/ 2038351 h 2038351"/>
              <a:gd name="connsiteX3" fmla="*/ 0 w 12191998"/>
              <a:gd name="connsiteY3" fmla="*/ 2038351 h 2038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2038351">
                <a:moveTo>
                  <a:pt x="0" y="0"/>
                </a:moveTo>
                <a:lnTo>
                  <a:pt x="12191998" y="0"/>
                </a:lnTo>
                <a:lnTo>
                  <a:pt x="12191998" y="2038351"/>
                </a:lnTo>
                <a:lnTo>
                  <a:pt x="0" y="2038351"/>
                </a:lnTo>
                <a:close/>
              </a:path>
            </a:pathLst>
          </a:custGeo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1131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73A606-1729-4667-8E7D-7748939565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47586CA-DF30-4C8B-9D2F-6B8D97F386D2}"/>
              </a:ext>
            </a:extLst>
          </p:cNvPr>
          <p:cNvGrpSpPr/>
          <p:nvPr/>
        </p:nvGrpSpPr>
        <p:grpSpPr>
          <a:xfrm>
            <a:off x="509823" y="6244489"/>
            <a:ext cx="11186593" cy="226563"/>
            <a:chOff x="509823" y="6244489"/>
            <a:chExt cx="1118659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7D5D2C-14AB-4897-9466-B514A9A81166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3A5E456-925D-43E3-B0C1-8FB18AB3A046}"/>
                </a:ext>
              </a:extLst>
            </p:cNvPr>
            <p:cNvSpPr txBox="1"/>
            <p:nvPr/>
          </p:nvSpPr>
          <p:spPr>
            <a:xfrm>
              <a:off x="11455718" y="6244489"/>
              <a:ext cx="240698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C5359BC5-0311-4827-8AF4-91A2236232A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E418E-9006-42C6-A647-78B128148E3F}"/>
              </a:ext>
            </a:extLst>
          </p:cNvPr>
          <p:cNvSpPr txBox="1"/>
          <p:nvPr/>
        </p:nvSpPr>
        <p:spPr>
          <a:xfrm>
            <a:off x="2819400" y="2021109"/>
            <a:ext cx="6553200" cy="15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id-ID" sz="11500" i="0">
                <a:effectLst/>
                <a:latin typeface="+mj-lt"/>
              </a:rPr>
              <a:t>Arhcm</a:t>
            </a:r>
            <a:r>
              <a:rPr lang="en-US" sz="11500" i="0">
                <a:solidFill>
                  <a:schemeClr val="accent1"/>
                </a:solidFill>
                <a:effectLst/>
                <a:latin typeface="+mj-lt"/>
              </a:rPr>
              <a:t>A</a:t>
            </a:r>
            <a:endParaRPr lang="id-ID" sz="11500" i="0"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E8A47E-3BD2-43DF-B0C2-32EAEC769755}"/>
              </a:ext>
            </a:extLst>
          </p:cNvPr>
          <p:cNvSpPr txBox="1"/>
          <p:nvPr/>
        </p:nvSpPr>
        <p:spPr>
          <a:xfrm>
            <a:off x="5679176" y="1648539"/>
            <a:ext cx="850900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D555B7-5D51-4360-A687-969194D526D8}"/>
              </a:ext>
            </a:extLst>
          </p:cNvPr>
          <p:cNvSpPr txBox="1"/>
          <p:nvPr/>
        </p:nvSpPr>
        <p:spPr>
          <a:xfrm>
            <a:off x="4407705" y="3542411"/>
            <a:ext cx="33765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Presentation Template</a:t>
            </a:r>
            <a:endParaRPr lang="id-ID" sz="1200" spc="3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906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F54D03-A846-47A6-BA8C-07A6644636F4}"/>
              </a:ext>
            </a:extLst>
          </p:cNvPr>
          <p:cNvSpPr/>
          <p:nvPr/>
        </p:nvSpPr>
        <p:spPr>
          <a:xfrm>
            <a:off x="2" y="5930900"/>
            <a:ext cx="6095998" cy="9270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C8B768-7FBE-44CD-A974-5C0A96CFEF73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2D1B4F-04AD-4500-AE49-1C4A96CEA71A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8E85C2-DF09-4B35-A4AF-D37990FC5A68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10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7292EEB5-A689-469A-84E3-F335ECA3F95E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3E92697-7BAB-45F6-993E-EF9481FEDBB1}"/>
              </a:ext>
            </a:extLst>
          </p:cNvPr>
          <p:cNvGrpSpPr/>
          <p:nvPr/>
        </p:nvGrpSpPr>
        <p:grpSpPr>
          <a:xfrm>
            <a:off x="1061451" y="4168153"/>
            <a:ext cx="1870876" cy="1155358"/>
            <a:chOff x="683149" y="4630436"/>
            <a:chExt cx="2499824" cy="1155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1946F7-2339-4950-8AC3-60F82EC93859}"/>
                </a:ext>
              </a:extLst>
            </p:cNvPr>
            <p:cNvSpPr txBox="1"/>
            <p:nvPr/>
          </p:nvSpPr>
          <p:spPr>
            <a:xfrm>
              <a:off x="683153" y="5031357"/>
              <a:ext cx="2499820" cy="754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sili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9602993-EB41-4089-B939-86F0C5941720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Digital Design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2B9095-D0F0-4BE8-9063-CCA0E44F08AD}"/>
              </a:ext>
            </a:extLst>
          </p:cNvPr>
          <p:cNvGrpSpPr/>
          <p:nvPr/>
        </p:nvGrpSpPr>
        <p:grpSpPr>
          <a:xfrm>
            <a:off x="3220237" y="4168153"/>
            <a:ext cx="1870876" cy="1155358"/>
            <a:chOff x="683149" y="4630436"/>
            <a:chExt cx="2499824" cy="115535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7AE048-E121-4617-B215-0365F69A3F2B}"/>
                </a:ext>
              </a:extLst>
            </p:cNvPr>
            <p:cNvSpPr txBox="1"/>
            <p:nvPr/>
          </p:nvSpPr>
          <p:spPr>
            <a:xfrm>
              <a:off x="683153" y="5031357"/>
              <a:ext cx="2499820" cy="754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sili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20998F-009A-4E00-A023-678A9D66AF7D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Consultant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97A9EA5-256B-46F0-836F-CF68B9E21373}"/>
              </a:ext>
            </a:extLst>
          </p:cNvPr>
          <p:cNvSpPr txBox="1"/>
          <p:nvPr/>
        </p:nvSpPr>
        <p:spPr>
          <a:xfrm>
            <a:off x="1048753" y="1293911"/>
            <a:ext cx="4508700" cy="12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>
                <a:latin typeface="+mj-lt"/>
              </a:rPr>
              <a:t>Take A Look To Our Services</a:t>
            </a:r>
            <a:endParaRPr lang="id-ID" sz="4400" i="0">
              <a:effectLst/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8A3EE3-2000-4086-A8B9-6A4C3C79B8B1}"/>
              </a:ext>
            </a:extLst>
          </p:cNvPr>
          <p:cNvSpPr txBox="1"/>
          <p:nvPr/>
        </p:nvSpPr>
        <p:spPr>
          <a:xfrm>
            <a:off x="1061451" y="2861590"/>
            <a:ext cx="402965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5C292D-53AE-43B7-9B7C-6EB31F20E1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40569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DF8FA87A-B426-4F69-A686-76A1443FD000}"/>
              </a:ext>
            </a:extLst>
          </p:cNvPr>
          <p:cNvSpPr/>
          <p:nvPr/>
        </p:nvSpPr>
        <p:spPr>
          <a:xfrm>
            <a:off x="0" y="2520950"/>
            <a:ext cx="12192000" cy="18224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ACA6DB8-F75D-4CC6-85B6-F0F1A9094EF6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E03DA55-9FD6-4F80-9E60-B041D689C0C0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CA92855-8D05-4B9B-B2A7-EC81F9922A8C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11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62" name="Right Triangle 61">
            <a:extLst>
              <a:ext uri="{FF2B5EF4-FFF2-40B4-BE49-F238E27FC236}">
                <a16:creationId xmlns:a16="http://schemas.microsoft.com/office/drawing/2014/main" id="{FE21A9CF-8EF7-4751-B83E-3A169A9C2F2C}"/>
              </a:ext>
            </a:extLst>
          </p:cNvPr>
          <p:cNvSpPr/>
          <p:nvPr/>
        </p:nvSpPr>
        <p:spPr>
          <a:xfrm rot="5400000">
            <a:off x="603614" y="2835599"/>
            <a:ext cx="233104" cy="23310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E9D8418-7769-4DEB-A38D-5E03B2DD4E5F}"/>
              </a:ext>
            </a:extLst>
          </p:cNvPr>
          <p:cNvSpPr txBox="1"/>
          <p:nvPr/>
        </p:nvSpPr>
        <p:spPr>
          <a:xfrm>
            <a:off x="1425511" y="2897774"/>
            <a:ext cx="4765739" cy="1099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4000" i="0">
                <a:solidFill>
                  <a:schemeClr val="bg1"/>
                </a:solidFill>
                <a:effectLst/>
                <a:latin typeface="+mj-lt"/>
              </a:rPr>
              <a:t>Interested At Our Services ?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1106C74-39C1-4673-AB2F-2153CD182676}"/>
              </a:ext>
            </a:extLst>
          </p:cNvPr>
          <p:cNvSpPr txBox="1"/>
          <p:nvPr/>
        </p:nvSpPr>
        <p:spPr>
          <a:xfrm>
            <a:off x="6511262" y="2914051"/>
            <a:ext cx="447434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nusailees assaesa anuis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569DA7E-7A94-4E9B-B27E-6C8303811969}"/>
              </a:ext>
            </a:extLst>
          </p:cNvPr>
          <p:cNvGrpSpPr/>
          <p:nvPr/>
        </p:nvGrpSpPr>
        <p:grpSpPr>
          <a:xfrm>
            <a:off x="1425511" y="4878981"/>
            <a:ext cx="2829420" cy="1188444"/>
            <a:chOff x="683149" y="4630436"/>
            <a:chExt cx="2924238" cy="1188444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EEAFB04-4A74-4DF4-B8B7-93204E8E20A6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3216E40-3550-400B-9BC5-BD4A609C6837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Consultant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31A0AC7-6F65-4313-B29E-2AEAB369CFC9}"/>
              </a:ext>
            </a:extLst>
          </p:cNvPr>
          <p:cNvGrpSpPr/>
          <p:nvPr/>
        </p:nvGrpSpPr>
        <p:grpSpPr>
          <a:xfrm>
            <a:off x="8156184" y="4878981"/>
            <a:ext cx="2829420" cy="1188444"/>
            <a:chOff x="683149" y="4630436"/>
            <a:chExt cx="2924238" cy="1188444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F0B6D3B-C1C6-43F5-8E53-535FC9827515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A677EAE-E0A8-4744-9392-49475F228331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Creative Photography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E40A06-D158-410E-A1F1-91FC3DEF4036}"/>
              </a:ext>
            </a:extLst>
          </p:cNvPr>
          <p:cNvGrpSpPr/>
          <p:nvPr/>
        </p:nvGrpSpPr>
        <p:grpSpPr>
          <a:xfrm>
            <a:off x="4790846" y="4878981"/>
            <a:ext cx="2829420" cy="1188444"/>
            <a:chOff x="683149" y="4630436"/>
            <a:chExt cx="2924238" cy="1188444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21B31A8-33D7-4E90-A250-16EA44CF6149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A078EB6-8C68-4DF3-B870-631D4F89C753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Work Shop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2E5CF56-1CA6-41B8-846A-6171437A7A02}"/>
              </a:ext>
            </a:extLst>
          </p:cNvPr>
          <p:cNvGrpSpPr/>
          <p:nvPr/>
        </p:nvGrpSpPr>
        <p:grpSpPr>
          <a:xfrm>
            <a:off x="1425511" y="789262"/>
            <a:ext cx="2829420" cy="1188444"/>
            <a:chOff x="683149" y="4630436"/>
            <a:chExt cx="2924238" cy="118844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34326B2-936F-4CFE-8E05-1666DBD5FA77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2EA1C27-A900-42DD-8738-334983F83EE4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Digital Design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CDE9324-AB66-494F-9D05-CF3E0936B94F}"/>
              </a:ext>
            </a:extLst>
          </p:cNvPr>
          <p:cNvGrpSpPr/>
          <p:nvPr/>
        </p:nvGrpSpPr>
        <p:grpSpPr>
          <a:xfrm>
            <a:off x="8156184" y="789262"/>
            <a:ext cx="2829420" cy="1188444"/>
            <a:chOff x="683149" y="4630436"/>
            <a:chExt cx="2924238" cy="1188444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27A39D9-A4B6-4A0C-821C-6CA473CB58A5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326C43F-5192-4E0D-A8FC-F3FFA4A31EC0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Consultant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38E3D7B-8E24-43FC-A3F4-E654DA001BA2}"/>
              </a:ext>
            </a:extLst>
          </p:cNvPr>
          <p:cNvGrpSpPr/>
          <p:nvPr/>
        </p:nvGrpSpPr>
        <p:grpSpPr>
          <a:xfrm>
            <a:off x="4790846" y="789262"/>
            <a:ext cx="2829420" cy="1188444"/>
            <a:chOff x="683149" y="4630436"/>
            <a:chExt cx="2924238" cy="1188444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2367B0D-E29C-42FB-AC47-3D9A447B0063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F1E4D97-5D11-4680-B6DC-A76C5F1BFE53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Web / UI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58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FF5850-835E-4B8F-A754-04540B8524D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8CE7E43-E475-4178-A395-7F170AB7B12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3E70477-89F0-4027-AE9F-5AF7BD9B21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836D47A-4A2A-407F-A617-5B3388441B77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F932564-F1A6-44B1-BDB1-293376A24230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9FC4E3-205A-4384-823A-524DBAF9104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12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684561E5-71B8-4A23-AE99-BD781AEDFD86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701483F-B30E-4383-9CB0-33A464EFDBB6}"/>
              </a:ext>
            </a:extLst>
          </p:cNvPr>
          <p:cNvGrpSpPr/>
          <p:nvPr/>
        </p:nvGrpSpPr>
        <p:grpSpPr>
          <a:xfrm>
            <a:off x="4876800" y="0"/>
            <a:ext cx="7315200" cy="6858000"/>
            <a:chOff x="4876800" y="0"/>
            <a:chExt cx="7315200" cy="68580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3C76936-2717-4989-A27A-1624E976C3F5}"/>
                </a:ext>
              </a:extLst>
            </p:cNvPr>
            <p:cNvGrpSpPr/>
            <p:nvPr/>
          </p:nvGrpSpPr>
          <p:grpSpPr>
            <a:xfrm>
              <a:off x="4876800" y="0"/>
              <a:ext cx="7315200" cy="6858000"/>
              <a:chOff x="4876800" y="0"/>
              <a:chExt cx="7315200" cy="6858000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6D71FC9-25ED-4B3D-8A50-0FDB306675BD}"/>
                  </a:ext>
                </a:extLst>
              </p:cNvPr>
              <p:cNvSpPr/>
              <p:nvPr/>
            </p:nvSpPr>
            <p:spPr>
              <a:xfrm>
                <a:off x="7315200" y="6176964"/>
                <a:ext cx="2438400" cy="6810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F7C9E5A-5ED1-4C98-9813-91817A251F3E}"/>
                  </a:ext>
                </a:extLst>
              </p:cNvPr>
              <p:cNvSpPr/>
              <p:nvPr/>
            </p:nvSpPr>
            <p:spPr>
              <a:xfrm>
                <a:off x="4876800" y="0"/>
                <a:ext cx="2438400" cy="6810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DCD85AB-B52A-416E-BFAF-FAB2EF90E777}"/>
                  </a:ext>
                </a:extLst>
              </p:cNvPr>
              <p:cNvSpPr/>
              <p:nvPr/>
            </p:nvSpPr>
            <p:spPr>
              <a:xfrm>
                <a:off x="9753600" y="0"/>
                <a:ext cx="2438400" cy="6810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0ED86A4-28B0-4B4C-82B4-01FC705C9F05}"/>
                </a:ext>
              </a:extLst>
            </p:cNvPr>
            <p:cNvSpPr txBox="1"/>
            <p:nvPr/>
          </p:nvSpPr>
          <p:spPr>
            <a:xfrm>
              <a:off x="7598964" y="638113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CD2E4AE-E46E-4711-9077-8A9D294EC94F}"/>
                </a:ext>
              </a:extLst>
            </p:cNvPr>
            <p:cNvSpPr txBox="1"/>
            <p:nvPr/>
          </p:nvSpPr>
          <p:spPr>
            <a:xfrm>
              <a:off x="5160564" y="213691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4182D10-70E5-4B19-9BB2-6911D3838498}"/>
                </a:ext>
              </a:extLst>
            </p:cNvPr>
            <p:cNvSpPr txBox="1"/>
            <p:nvPr/>
          </p:nvSpPr>
          <p:spPr>
            <a:xfrm>
              <a:off x="10037364" y="213691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68095F6-BB8B-4691-92F9-E62D52BCDF6F}"/>
              </a:ext>
            </a:extLst>
          </p:cNvPr>
          <p:cNvSpPr txBox="1"/>
          <p:nvPr/>
        </p:nvSpPr>
        <p:spPr>
          <a:xfrm>
            <a:off x="1081362" y="1413653"/>
            <a:ext cx="2685048" cy="130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latin typeface="+mj-lt"/>
              </a:rPr>
              <a:t>Our Best Works</a:t>
            </a:r>
            <a:endParaRPr lang="id-ID" sz="4800" i="0">
              <a:effectLst/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4E95AB-40F6-4055-8D78-5084D0C8B0A6}"/>
              </a:ext>
            </a:extLst>
          </p:cNvPr>
          <p:cNvSpPr txBox="1"/>
          <p:nvPr/>
        </p:nvSpPr>
        <p:spPr>
          <a:xfrm>
            <a:off x="1110390" y="3030241"/>
            <a:ext cx="2604856" cy="175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 nusane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A37914-9E46-40C4-83B9-403910A480F6}"/>
              </a:ext>
            </a:extLst>
          </p:cNvPr>
          <p:cNvGrpSpPr/>
          <p:nvPr/>
        </p:nvGrpSpPr>
        <p:grpSpPr>
          <a:xfrm>
            <a:off x="1174164" y="5298645"/>
            <a:ext cx="1442828" cy="390668"/>
            <a:chOff x="1048753" y="5264628"/>
            <a:chExt cx="1779392" cy="39066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5C3D42A-D13B-4B30-A2F8-9C089A483A6E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0C94828-7BE0-44E8-B3F7-A75070CBBE7D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202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D5E4D4-2872-4777-AE71-9AB41353038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F436BF-E563-4E36-91CC-A585FA52894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BDF9B4-4FC7-410E-B0DF-90B89C8B8B6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13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0E47C86-8829-4885-AE17-505F54EF70DA}"/>
              </a:ext>
            </a:extLst>
          </p:cNvPr>
          <p:cNvSpPr txBox="1"/>
          <p:nvPr/>
        </p:nvSpPr>
        <p:spPr>
          <a:xfrm>
            <a:off x="1107920" y="5300915"/>
            <a:ext cx="2829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isanu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incidun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hanaseni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DB3D1D55-0EE3-40F5-9B28-45D535527B48}"/>
              </a:ext>
            </a:extLst>
          </p:cNvPr>
          <p:cNvSpPr/>
          <p:nvPr/>
        </p:nvSpPr>
        <p:spPr>
          <a:xfrm rot="5400000">
            <a:off x="612240" y="59385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31EB02D-BD22-4DF8-9E41-67670E30A274}"/>
              </a:ext>
            </a:extLst>
          </p:cNvPr>
          <p:cNvGrpSpPr/>
          <p:nvPr/>
        </p:nvGrpSpPr>
        <p:grpSpPr>
          <a:xfrm>
            <a:off x="848486" y="4444244"/>
            <a:ext cx="3348291" cy="498200"/>
            <a:chOff x="4876800" y="91418"/>
            <a:chExt cx="2438400" cy="4982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0A8519-E78B-4EBF-9FF1-78748DAF81DE}"/>
                </a:ext>
              </a:extLst>
            </p:cNvPr>
            <p:cNvSpPr/>
            <p:nvPr/>
          </p:nvSpPr>
          <p:spPr>
            <a:xfrm>
              <a:off x="4876800" y="91418"/>
              <a:ext cx="2438400" cy="49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C23CB7-9B2A-4AE4-91B1-96F3DE35D13B}"/>
                </a:ext>
              </a:extLst>
            </p:cNvPr>
            <p:cNvSpPr txBox="1"/>
            <p:nvPr/>
          </p:nvSpPr>
          <p:spPr>
            <a:xfrm>
              <a:off x="5160563" y="22941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5C7E138-E073-433F-A408-9E355D3893ED}"/>
              </a:ext>
            </a:extLst>
          </p:cNvPr>
          <p:cNvGrpSpPr/>
          <p:nvPr/>
        </p:nvGrpSpPr>
        <p:grpSpPr>
          <a:xfrm>
            <a:off x="4421854" y="4441363"/>
            <a:ext cx="3348291" cy="498200"/>
            <a:chOff x="4876800" y="91418"/>
            <a:chExt cx="2438400" cy="4982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584FEF-DB1A-48FD-B367-233AD46607C4}"/>
                </a:ext>
              </a:extLst>
            </p:cNvPr>
            <p:cNvSpPr/>
            <p:nvPr/>
          </p:nvSpPr>
          <p:spPr>
            <a:xfrm>
              <a:off x="4876800" y="91418"/>
              <a:ext cx="2438400" cy="49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2FCA76-5AA6-4A0C-B7A4-34EA3920CDB1}"/>
                </a:ext>
              </a:extLst>
            </p:cNvPr>
            <p:cNvSpPr txBox="1"/>
            <p:nvPr/>
          </p:nvSpPr>
          <p:spPr>
            <a:xfrm>
              <a:off x="5160563" y="22941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4CC25A7-F561-4DEF-B831-42D7A39331D3}"/>
              </a:ext>
            </a:extLst>
          </p:cNvPr>
          <p:cNvGrpSpPr/>
          <p:nvPr/>
        </p:nvGrpSpPr>
        <p:grpSpPr>
          <a:xfrm>
            <a:off x="7995222" y="4438482"/>
            <a:ext cx="3348291" cy="498200"/>
            <a:chOff x="4876800" y="91418"/>
            <a:chExt cx="2438400" cy="4982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E44E49B-A975-4939-8B77-25DAB1CAFFC3}"/>
                </a:ext>
              </a:extLst>
            </p:cNvPr>
            <p:cNvSpPr/>
            <p:nvPr/>
          </p:nvSpPr>
          <p:spPr>
            <a:xfrm>
              <a:off x="4876800" y="91418"/>
              <a:ext cx="2438400" cy="49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71B1AD-0A9B-4963-B76A-B1EBD4E5036C}"/>
                </a:ext>
              </a:extLst>
            </p:cNvPr>
            <p:cNvSpPr txBox="1"/>
            <p:nvPr/>
          </p:nvSpPr>
          <p:spPr>
            <a:xfrm>
              <a:off x="5160563" y="22941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6FC0109-B059-4828-AC49-5C812F609B91}"/>
              </a:ext>
            </a:extLst>
          </p:cNvPr>
          <p:cNvSpPr txBox="1"/>
          <p:nvPr/>
        </p:nvSpPr>
        <p:spPr>
          <a:xfrm>
            <a:off x="4681288" y="5300915"/>
            <a:ext cx="2829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isanu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incidun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hanaseni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3F5882-72A9-4355-B559-FA775833456C}"/>
              </a:ext>
            </a:extLst>
          </p:cNvPr>
          <p:cNvSpPr txBox="1"/>
          <p:nvPr/>
        </p:nvSpPr>
        <p:spPr>
          <a:xfrm>
            <a:off x="8254656" y="5300915"/>
            <a:ext cx="2829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isanu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incidun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hanaseni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8135C59-0EF8-4E15-99B1-67860D42DC56}"/>
              </a:ext>
            </a:extLst>
          </p:cNvPr>
          <p:cNvGrpSpPr/>
          <p:nvPr/>
        </p:nvGrpSpPr>
        <p:grpSpPr>
          <a:xfrm>
            <a:off x="1917693" y="728074"/>
            <a:ext cx="8356606" cy="1162606"/>
            <a:chOff x="3845379" y="804356"/>
            <a:chExt cx="8356606" cy="116260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4BF76ED-4D19-48CB-9A46-A89AF31E760D}"/>
                </a:ext>
              </a:extLst>
            </p:cNvPr>
            <p:cNvSpPr txBox="1"/>
            <p:nvPr/>
          </p:nvSpPr>
          <p:spPr>
            <a:xfrm>
              <a:off x="3845379" y="1307871"/>
              <a:ext cx="8356606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Take A Look At Our Portfolio</a:t>
              </a:r>
              <a:endParaRPr lang="id-ID" sz="4400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20C839D-CCC8-4044-8686-0B4A6F586B10}"/>
                </a:ext>
              </a:extLst>
            </p:cNvPr>
            <p:cNvSpPr txBox="1"/>
            <p:nvPr/>
          </p:nvSpPr>
          <p:spPr>
            <a:xfrm>
              <a:off x="5279950" y="804356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Portfolio//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04C999-6796-4160-AA12-AE37B17659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A644F79-186F-4AF9-ABDD-29DAA8B1DCF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2018EB5-89F2-49C6-90F3-FE7270B00C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0229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72A75F-95F5-4301-A51E-F8ED21A9106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799E1CC-F0CD-4A3D-A88D-A43B88435EC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3EE86A-D2CF-4B86-8134-4935DF97F5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73F6C7E-ABD2-4DE9-9578-4C4BB1038176}"/>
              </a:ext>
            </a:extLst>
          </p:cNvPr>
          <p:cNvSpPr/>
          <p:nvPr/>
        </p:nvSpPr>
        <p:spPr>
          <a:xfrm>
            <a:off x="2" y="2286001"/>
            <a:ext cx="6095997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855670B-E595-4505-9614-A80C83B63DB5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E7B4BE5-E82B-4D18-93E4-B6BEFBBA93A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11F08C0-1DE6-45E0-91E9-B12893A2D2C6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14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F14E0E5D-7CC6-43DB-987D-C6DB526D5027}"/>
              </a:ext>
            </a:extLst>
          </p:cNvPr>
          <p:cNvSpPr/>
          <p:nvPr/>
        </p:nvSpPr>
        <p:spPr>
          <a:xfrm rot="10800000">
            <a:off x="11501087" y="417088"/>
            <a:ext cx="171023" cy="171023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62E749-EB3E-4A2D-969D-55F4D2181635}"/>
              </a:ext>
            </a:extLst>
          </p:cNvPr>
          <p:cNvGrpSpPr/>
          <p:nvPr/>
        </p:nvGrpSpPr>
        <p:grpSpPr>
          <a:xfrm>
            <a:off x="839224" y="2865534"/>
            <a:ext cx="4417552" cy="1137644"/>
            <a:chOff x="683149" y="4630436"/>
            <a:chExt cx="4565591" cy="11376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A7FF6E-293C-42BB-94BF-278411EC55AE}"/>
                </a:ext>
              </a:extLst>
            </p:cNvPr>
            <p:cNvSpPr txBox="1"/>
            <p:nvPr/>
          </p:nvSpPr>
          <p:spPr>
            <a:xfrm>
              <a:off x="683152" y="4980557"/>
              <a:ext cx="456558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cursus misani atise utasisau nasates saienan tincidunt nibhasi elitas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97170B-E8BA-4EB4-8296-DDF70904085C}"/>
                </a:ext>
              </a:extLst>
            </p:cNvPr>
            <p:cNvSpPr txBox="1"/>
            <p:nvPr/>
          </p:nvSpPr>
          <p:spPr>
            <a:xfrm>
              <a:off x="683149" y="4630436"/>
              <a:ext cx="4565588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C7903F8-2DAE-46F8-832B-38167297D87F}"/>
              </a:ext>
            </a:extLst>
          </p:cNvPr>
          <p:cNvGrpSpPr/>
          <p:nvPr/>
        </p:nvGrpSpPr>
        <p:grpSpPr>
          <a:xfrm>
            <a:off x="6919579" y="5106845"/>
            <a:ext cx="4417552" cy="1137644"/>
            <a:chOff x="683149" y="4630436"/>
            <a:chExt cx="4565591" cy="113764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16E860B-B60C-4114-BA3C-DFFB08333371}"/>
                </a:ext>
              </a:extLst>
            </p:cNvPr>
            <p:cNvSpPr txBox="1"/>
            <p:nvPr/>
          </p:nvSpPr>
          <p:spPr>
            <a:xfrm>
              <a:off x="683152" y="4980557"/>
              <a:ext cx="456558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cursus misani atise utasisau nasates saienan tincidunt nibhasi elitas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B120917-D3DF-466E-B13D-3D67C963E3C4}"/>
                </a:ext>
              </a:extLst>
            </p:cNvPr>
            <p:cNvSpPr txBox="1"/>
            <p:nvPr/>
          </p:nvSpPr>
          <p:spPr>
            <a:xfrm>
              <a:off x="683149" y="4630436"/>
              <a:ext cx="4565588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4ACC936-70FD-4E36-BE4C-6DE884240DBA}"/>
              </a:ext>
            </a:extLst>
          </p:cNvPr>
          <p:cNvGrpSpPr/>
          <p:nvPr/>
        </p:nvGrpSpPr>
        <p:grpSpPr>
          <a:xfrm>
            <a:off x="6935224" y="613511"/>
            <a:ext cx="4417552" cy="1137644"/>
            <a:chOff x="683149" y="4630436"/>
            <a:chExt cx="4565591" cy="113764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C4AAB94-AAAF-4599-B3F8-568815FBDAFA}"/>
                </a:ext>
              </a:extLst>
            </p:cNvPr>
            <p:cNvSpPr txBox="1"/>
            <p:nvPr/>
          </p:nvSpPr>
          <p:spPr>
            <a:xfrm>
              <a:off x="683152" y="4980557"/>
              <a:ext cx="456558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cursus misani atise utasisau nasates saienan tincidunt nibhasi elitas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91A8EFA-38F7-47C5-9CE3-8B27D62239B1}"/>
                </a:ext>
              </a:extLst>
            </p:cNvPr>
            <p:cNvSpPr txBox="1"/>
            <p:nvPr/>
          </p:nvSpPr>
          <p:spPr>
            <a:xfrm>
              <a:off x="683149" y="4630436"/>
              <a:ext cx="4565588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5941228-F8D0-4076-9713-8B511E1513CE}"/>
              </a:ext>
            </a:extLst>
          </p:cNvPr>
          <p:cNvSpPr txBox="1"/>
          <p:nvPr/>
        </p:nvSpPr>
        <p:spPr>
          <a:xfrm>
            <a:off x="324850" y="339537"/>
            <a:ext cx="824500" cy="555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>
                <a:solidFill>
                  <a:schemeClr val="bg1"/>
                </a:solidFill>
                <a:latin typeface="+mj-lt"/>
              </a:rPr>
              <a:t>01.</a:t>
            </a:r>
            <a:endParaRPr lang="id-ID" sz="36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E58477B-9793-49A4-A1CD-791E86DE2812}"/>
              </a:ext>
            </a:extLst>
          </p:cNvPr>
          <p:cNvSpPr txBox="1"/>
          <p:nvPr/>
        </p:nvSpPr>
        <p:spPr>
          <a:xfrm>
            <a:off x="5035219" y="4893858"/>
            <a:ext cx="824500" cy="555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>
                <a:solidFill>
                  <a:schemeClr val="bg1"/>
                </a:solidFill>
                <a:latin typeface="+mj-lt"/>
              </a:rPr>
              <a:t>03.</a:t>
            </a:r>
            <a:endParaRPr lang="id-ID" sz="36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47FE389-9485-48FB-A261-8E5432F676AE}"/>
              </a:ext>
            </a:extLst>
          </p:cNvPr>
          <p:cNvSpPr txBox="1"/>
          <p:nvPr/>
        </p:nvSpPr>
        <p:spPr>
          <a:xfrm>
            <a:off x="11136183" y="2553030"/>
            <a:ext cx="824500" cy="555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>
                <a:solidFill>
                  <a:schemeClr val="bg1"/>
                </a:solidFill>
                <a:latin typeface="+mj-lt"/>
              </a:rPr>
              <a:t>02.</a:t>
            </a:r>
            <a:endParaRPr lang="id-ID" sz="3600" i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7511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7D7F19F-D490-4B70-8ADA-283E43E8F27A}"/>
              </a:ext>
            </a:extLst>
          </p:cNvPr>
          <p:cNvSpPr/>
          <p:nvPr/>
        </p:nvSpPr>
        <p:spPr>
          <a:xfrm>
            <a:off x="0" y="5257800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83CCD5-F4DA-4B47-A4CC-F81DD27D7A5F}"/>
              </a:ext>
            </a:extLst>
          </p:cNvPr>
          <p:cNvGrpSpPr/>
          <p:nvPr/>
        </p:nvGrpSpPr>
        <p:grpSpPr>
          <a:xfrm>
            <a:off x="509823" y="6358789"/>
            <a:ext cx="11214647" cy="226563"/>
            <a:chOff x="509823" y="6244489"/>
            <a:chExt cx="11214647" cy="22656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B9CC2A2-08F9-442C-AE73-CA423D20A7BD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E325DC-6BDB-46BE-BB4F-8FC03E1EA22E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15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C3BB9735-BA80-46A5-A19E-A0DF6302D022}"/>
              </a:ext>
            </a:extLst>
          </p:cNvPr>
          <p:cNvSpPr/>
          <p:nvPr/>
        </p:nvSpPr>
        <p:spPr>
          <a:xfrm rot="10800000">
            <a:off x="11375346" y="59385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6FC6-9409-40DE-B7F7-177EB9D35ECA}"/>
              </a:ext>
            </a:extLst>
          </p:cNvPr>
          <p:cNvSpPr txBox="1"/>
          <p:nvPr/>
        </p:nvSpPr>
        <p:spPr>
          <a:xfrm>
            <a:off x="7009458" y="1539038"/>
            <a:ext cx="4353188" cy="12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>
                <a:latin typeface="+mj-lt"/>
              </a:rPr>
              <a:t>This Is Our Best Work Results</a:t>
            </a:r>
            <a:endParaRPr lang="id-ID" sz="4400" i="0">
              <a:effectLst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4FF45B-91BF-4797-96C1-6034D1B409D4}"/>
              </a:ext>
            </a:extLst>
          </p:cNvPr>
          <p:cNvSpPr txBox="1"/>
          <p:nvPr/>
        </p:nvSpPr>
        <p:spPr>
          <a:xfrm>
            <a:off x="7032624" y="3043181"/>
            <a:ext cx="4092575" cy="127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E5DEAF-ED00-454B-9C5D-AF4D9DBC4500}"/>
              </a:ext>
            </a:extLst>
          </p:cNvPr>
          <p:cNvSpPr txBox="1"/>
          <p:nvPr/>
        </p:nvSpPr>
        <p:spPr>
          <a:xfrm>
            <a:off x="7009458" y="916669"/>
            <a:ext cx="2334567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Our Portfolio//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0D685F-0AB1-46B5-A282-76E8D9CA6548}"/>
              </a:ext>
            </a:extLst>
          </p:cNvPr>
          <p:cNvSpPr txBox="1"/>
          <p:nvPr/>
        </p:nvSpPr>
        <p:spPr>
          <a:xfrm>
            <a:off x="4713167" y="5709271"/>
            <a:ext cx="27656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rasai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darisan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A54CA4-AA97-4757-9759-38CFAC769B0A}"/>
              </a:ext>
            </a:extLst>
          </p:cNvPr>
          <p:cNvSpPr txBox="1"/>
          <p:nvPr/>
        </p:nvSpPr>
        <p:spPr>
          <a:xfrm>
            <a:off x="8012232" y="5709271"/>
            <a:ext cx="2453512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nusanel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rasanusai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443649-F9F5-42E9-896C-22D50B9186A2}"/>
              </a:ext>
            </a:extLst>
          </p:cNvPr>
          <p:cNvSpPr txBox="1"/>
          <p:nvPr/>
        </p:nvSpPr>
        <p:spPr>
          <a:xfrm>
            <a:off x="1414102" y="5709270"/>
            <a:ext cx="27656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rasai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darisan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7ECB33-96C6-4704-8029-634E71DA960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542F3CF-D961-45F0-A548-32E9818D51E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6B81EDD-1A0D-4754-ABCD-09D1F24C64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53151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9F06CC-742E-4346-BF69-9037CA312A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FDA8041-200E-42DC-8CA2-96521C9CC74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3C02961-FFD0-4319-890F-08CDE247AD3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151FED9-7C4A-4D41-8B91-D3CB72AA0A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AA83A97-B726-411C-ABDD-52E7DB857067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B87E02-1D64-47D9-A0E6-C4550CD060AF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B70D1AC-949E-4C95-9B5F-68E036264DE6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16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31A7017-2B03-4CF5-ADBC-B77F3966FBE4}"/>
              </a:ext>
            </a:extLst>
          </p:cNvPr>
          <p:cNvGrpSpPr/>
          <p:nvPr/>
        </p:nvGrpSpPr>
        <p:grpSpPr>
          <a:xfrm>
            <a:off x="5652897" y="2829293"/>
            <a:ext cx="2071688" cy="423744"/>
            <a:chOff x="5060156" y="116681"/>
            <a:chExt cx="2071688" cy="42374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E2AF92F-10D4-46F5-8907-434E2A247D06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FAD60B-4BEF-4C86-804B-CEF2C0D3E214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00CBA5-74C1-411C-B48B-7BBF8C7E63B9}"/>
              </a:ext>
            </a:extLst>
          </p:cNvPr>
          <p:cNvGrpSpPr/>
          <p:nvPr/>
        </p:nvGrpSpPr>
        <p:grpSpPr>
          <a:xfrm>
            <a:off x="8899194" y="2829293"/>
            <a:ext cx="2071688" cy="423744"/>
            <a:chOff x="5060156" y="116681"/>
            <a:chExt cx="2071688" cy="42374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D08C997-B7BC-41E4-B095-720CB166FE26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5FE6A4-E51A-4831-8F91-53BDA441C8AB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1DFCBA5-2C38-4A25-8ECD-D362762FD6C0}"/>
              </a:ext>
            </a:extLst>
          </p:cNvPr>
          <p:cNvGrpSpPr/>
          <p:nvPr/>
        </p:nvGrpSpPr>
        <p:grpSpPr>
          <a:xfrm>
            <a:off x="5652897" y="5615964"/>
            <a:ext cx="2071688" cy="423744"/>
            <a:chOff x="5060156" y="116681"/>
            <a:chExt cx="2071688" cy="42374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A08532-6872-4503-8983-685D607B68BB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79204C-4659-4331-BF40-2242D474C31B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F5F0720-91C6-4489-AE3B-BF513E064F8B}"/>
              </a:ext>
            </a:extLst>
          </p:cNvPr>
          <p:cNvGrpSpPr/>
          <p:nvPr/>
        </p:nvGrpSpPr>
        <p:grpSpPr>
          <a:xfrm>
            <a:off x="8899194" y="5615964"/>
            <a:ext cx="2071688" cy="423744"/>
            <a:chOff x="5060156" y="116681"/>
            <a:chExt cx="2071688" cy="42374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5888B96-C5C8-439F-A145-D539A5C7A7D2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D91C50B-97C1-4DAC-AC61-1B4500B025F9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31" name="Right Triangle 30">
            <a:extLst>
              <a:ext uri="{FF2B5EF4-FFF2-40B4-BE49-F238E27FC236}">
                <a16:creationId xmlns:a16="http://schemas.microsoft.com/office/drawing/2014/main" id="{E892886F-80B9-4267-BCB7-F6DBAB7D7184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B4961F-46E4-4C98-86CB-C447D6A15332}"/>
              </a:ext>
            </a:extLst>
          </p:cNvPr>
          <p:cNvSpPr txBox="1"/>
          <p:nvPr/>
        </p:nvSpPr>
        <p:spPr>
          <a:xfrm>
            <a:off x="1023353" y="1363869"/>
            <a:ext cx="3525144" cy="159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000">
                <a:latin typeface="+mj-lt"/>
              </a:rPr>
              <a:t>Don't Hesitate, This Is Our Best Works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B4F6E2-F4D5-4AB4-8CD4-29B2607619D1}"/>
              </a:ext>
            </a:extLst>
          </p:cNvPr>
          <p:cNvSpPr txBox="1"/>
          <p:nvPr/>
        </p:nvSpPr>
        <p:spPr>
          <a:xfrm>
            <a:off x="1048752" y="3341772"/>
            <a:ext cx="3370847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3C358EA-ACB0-4333-B1C6-F12DD20B780D}"/>
              </a:ext>
            </a:extLst>
          </p:cNvPr>
          <p:cNvGrpSpPr/>
          <p:nvPr/>
        </p:nvGrpSpPr>
        <p:grpSpPr>
          <a:xfrm>
            <a:off x="1117601" y="5389844"/>
            <a:ext cx="3235324" cy="226120"/>
            <a:chOff x="4483925" y="4136029"/>
            <a:chExt cx="3157847" cy="263114"/>
          </a:xfrm>
        </p:grpSpPr>
        <p:sp>
          <p:nvSpPr>
            <p:cNvPr id="35" name="Rounded Rectangle 55">
              <a:extLst>
                <a:ext uri="{FF2B5EF4-FFF2-40B4-BE49-F238E27FC236}">
                  <a16:creationId xmlns:a16="http://schemas.microsoft.com/office/drawing/2014/main" id="{787E4BE6-D944-428C-A96D-0ADB7AF51251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6" name="Rounded Rectangle 56">
              <a:extLst>
                <a:ext uri="{FF2B5EF4-FFF2-40B4-BE49-F238E27FC236}">
                  <a16:creationId xmlns:a16="http://schemas.microsoft.com/office/drawing/2014/main" id="{97F16C05-F0B0-4D37-A55E-249A5417D439}"/>
                </a:ext>
              </a:extLst>
            </p:cNvPr>
            <p:cNvSpPr/>
            <p:nvPr/>
          </p:nvSpPr>
          <p:spPr>
            <a:xfrm>
              <a:off x="4483926" y="4136029"/>
              <a:ext cx="272550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8066075-12FD-4C59-B66E-3563DD1F86FF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38B163B-5EE0-4241-A95D-7A183941A525}"/>
              </a:ext>
            </a:extLst>
          </p:cNvPr>
          <p:cNvGrpSpPr/>
          <p:nvPr/>
        </p:nvGrpSpPr>
        <p:grpSpPr>
          <a:xfrm>
            <a:off x="1117601" y="4805363"/>
            <a:ext cx="3235324" cy="226120"/>
            <a:chOff x="4483925" y="4136029"/>
            <a:chExt cx="3157847" cy="263114"/>
          </a:xfrm>
        </p:grpSpPr>
        <p:sp>
          <p:nvSpPr>
            <p:cNvPr id="39" name="Rounded Rectangle 55">
              <a:extLst>
                <a:ext uri="{FF2B5EF4-FFF2-40B4-BE49-F238E27FC236}">
                  <a16:creationId xmlns:a16="http://schemas.microsoft.com/office/drawing/2014/main" id="{7000C2B6-8084-42E7-8EC6-02F6FB550441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40" name="Rounded Rectangle 56">
              <a:extLst>
                <a:ext uri="{FF2B5EF4-FFF2-40B4-BE49-F238E27FC236}">
                  <a16:creationId xmlns:a16="http://schemas.microsoft.com/office/drawing/2014/main" id="{6472CD2A-9B74-4D3B-8EB6-D8D283D7AE3F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CEDD945-302F-4882-8E1A-7F83DAB17DF3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017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7FD2C7-C4BC-4871-BEC9-D30E18416E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D61A17-D512-41E7-A4B1-879648F3DB1E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286C283-697A-487E-B2A3-C8758CA0901E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A8AE0E-C5D5-426C-ADAE-C78B30C42089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5B70817-61A5-4F33-BA86-6E2E16D6440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17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700B809D-BB66-47EE-A17C-70BCAB40AF13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C7625D-7AFB-4692-8EB8-59B914245505}"/>
              </a:ext>
            </a:extLst>
          </p:cNvPr>
          <p:cNvSpPr txBox="1"/>
          <p:nvPr/>
        </p:nvSpPr>
        <p:spPr>
          <a:xfrm>
            <a:off x="1081365" y="1291640"/>
            <a:ext cx="4100238" cy="2107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0">
                <a:solidFill>
                  <a:schemeClr val="bg1"/>
                </a:solidFill>
                <a:latin typeface="+mj-lt"/>
              </a:rPr>
              <a:t>Section Break</a:t>
            </a:r>
            <a:endParaRPr lang="id-ID" sz="80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D3521A-83F9-47FE-9408-043D2DED89D0}"/>
              </a:ext>
            </a:extLst>
          </p:cNvPr>
          <p:cNvSpPr txBox="1"/>
          <p:nvPr/>
        </p:nvSpPr>
        <p:spPr>
          <a:xfrm>
            <a:off x="1123532" y="3749602"/>
            <a:ext cx="4092575" cy="127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 n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tincidunt velas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252994-404F-4BEB-85C9-3A79A9E71BC6}"/>
              </a:ext>
            </a:extLst>
          </p:cNvPr>
          <p:cNvSpPr/>
          <p:nvPr/>
        </p:nvSpPr>
        <p:spPr>
          <a:xfrm flipH="1">
            <a:off x="7010396" y="5244860"/>
            <a:ext cx="934531" cy="579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B35DA-0DAA-4A38-9CEE-3D8FC7A62BBC}"/>
              </a:ext>
            </a:extLst>
          </p:cNvPr>
          <p:cNvSpPr txBox="1"/>
          <p:nvPr/>
        </p:nvSpPr>
        <p:spPr>
          <a:xfrm>
            <a:off x="7076658" y="5373564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301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8D7E539-AA42-41DD-A05A-772146E0464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14A822-17A8-4AD5-84F1-D5D9C5DC5CC3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90A0C4-02DA-43FB-BEB6-BF4EAB422226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18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B9D4568-52C0-4395-83A7-3B7264F345C1}"/>
              </a:ext>
            </a:extLst>
          </p:cNvPr>
          <p:cNvGrpSpPr/>
          <p:nvPr/>
        </p:nvGrpSpPr>
        <p:grpSpPr>
          <a:xfrm>
            <a:off x="2394849" y="581904"/>
            <a:ext cx="7402294" cy="1242434"/>
            <a:chOff x="2386291" y="778956"/>
            <a:chExt cx="11274782" cy="124243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D8A907E-04EC-4D6C-B031-0066E01E9283}"/>
                </a:ext>
              </a:extLst>
            </p:cNvPr>
            <p:cNvSpPr txBox="1"/>
            <p:nvPr/>
          </p:nvSpPr>
          <p:spPr>
            <a:xfrm>
              <a:off x="2386291" y="1362299"/>
              <a:ext cx="11274782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Meet Our Great Team</a:t>
              </a:r>
              <a:endParaRPr lang="id-ID" sz="4400"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01DA4CD-8398-4FF5-A26B-F1D4DABD7432}"/>
                </a:ext>
              </a:extLst>
            </p:cNvPr>
            <p:cNvSpPr txBox="1"/>
            <p:nvPr/>
          </p:nvSpPr>
          <p:spPr>
            <a:xfrm>
              <a:off x="5279950" y="778956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Team//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813BE2E5-7281-4C10-8A84-4DA2DC365296}"/>
              </a:ext>
            </a:extLst>
          </p:cNvPr>
          <p:cNvSpPr/>
          <p:nvPr/>
        </p:nvSpPr>
        <p:spPr>
          <a:xfrm rot="5400000">
            <a:off x="612240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C97960-418B-48A5-ACF8-3F3EC2EE54F7}"/>
              </a:ext>
            </a:extLst>
          </p:cNvPr>
          <p:cNvSpPr txBox="1"/>
          <p:nvPr/>
        </p:nvSpPr>
        <p:spPr>
          <a:xfrm>
            <a:off x="7050672" y="2896696"/>
            <a:ext cx="4092575" cy="151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tincidunt velas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862F59-2868-43C5-A21C-12B3918BF2B1}"/>
              </a:ext>
            </a:extLst>
          </p:cNvPr>
          <p:cNvGrpSpPr/>
          <p:nvPr/>
        </p:nvGrpSpPr>
        <p:grpSpPr>
          <a:xfrm>
            <a:off x="7138988" y="5540111"/>
            <a:ext cx="3922712" cy="226120"/>
            <a:chOff x="4483925" y="4136029"/>
            <a:chExt cx="3157847" cy="263114"/>
          </a:xfrm>
        </p:grpSpPr>
        <p:sp>
          <p:nvSpPr>
            <p:cNvPr id="25" name="Rounded Rectangle 55">
              <a:extLst>
                <a:ext uri="{FF2B5EF4-FFF2-40B4-BE49-F238E27FC236}">
                  <a16:creationId xmlns:a16="http://schemas.microsoft.com/office/drawing/2014/main" id="{FD7790A5-5DCE-4204-A5E7-63DA84DBF3C2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6" name="Rounded Rectangle 56">
              <a:extLst>
                <a:ext uri="{FF2B5EF4-FFF2-40B4-BE49-F238E27FC236}">
                  <a16:creationId xmlns:a16="http://schemas.microsoft.com/office/drawing/2014/main" id="{CADB72EC-5627-4EB1-BE02-46A15CBD6ADE}"/>
                </a:ext>
              </a:extLst>
            </p:cNvPr>
            <p:cNvSpPr/>
            <p:nvPr/>
          </p:nvSpPr>
          <p:spPr>
            <a:xfrm>
              <a:off x="4483926" y="4136029"/>
              <a:ext cx="2176370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72%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5B57235-E99E-426D-B4E4-183C900E9170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054D99-92C7-44D9-898D-ED2F4D8C57A5}"/>
              </a:ext>
            </a:extLst>
          </p:cNvPr>
          <p:cNvGrpSpPr/>
          <p:nvPr/>
        </p:nvGrpSpPr>
        <p:grpSpPr>
          <a:xfrm>
            <a:off x="7138988" y="4927055"/>
            <a:ext cx="3922712" cy="226120"/>
            <a:chOff x="4483925" y="4136029"/>
            <a:chExt cx="3157847" cy="263114"/>
          </a:xfrm>
        </p:grpSpPr>
        <p:sp>
          <p:nvSpPr>
            <p:cNvPr id="29" name="Rounded Rectangle 55">
              <a:extLst>
                <a:ext uri="{FF2B5EF4-FFF2-40B4-BE49-F238E27FC236}">
                  <a16:creationId xmlns:a16="http://schemas.microsoft.com/office/drawing/2014/main" id="{223A46A3-1473-4ED1-AAE2-774CA5E4E67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0" name="Rounded Rectangle 56">
              <a:extLst>
                <a:ext uri="{FF2B5EF4-FFF2-40B4-BE49-F238E27FC236}">
                  <a16:creationId xmlns:a16="http://schemas.microsoft.com/office/drawing/2014/main" id="{A265EA99-8E5C-4015-8E68-B289E53F50A6}"/>
                </a:ext>
              </a:extLst>
            </p:cNvPr>
            <p:cNvSpPr/>
            <p:nvPr/>
          </p:nvSpPr>
          <p:spPr>
            <a:xfrm>
              <a:off x="4483925" y="4136029"/>
              <a:ext cx="267733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86%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294479-1C8C-437D-9FA6-D1605C012B8D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5AD7E94-B8FB-45E2-ABD9-74F727398041}"/>
              </a:ext>
            </a:extLst>
          </p:cNvPr>
          <p:cNvGrpSpPr/>
          <p:nvPr/>
        </p:nvGrpSpPr>
        <p:grpSpPr>
          <a:xfrm>
            <a:off x="1048753" y="5410568"/>
            <a:ext cx="2447862" cy="423744"/>
            <a:chOff x="5060156" y="116681"/>
            <a:chExt cx="2071688" cy="42374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4499FB3-AD45-4626-BA24-ACF1E942CCE1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F17118-1C55-473D-A044-C2DE50B0510C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Keelan Reader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79A422F-64DB-4786-AF37-6CDE23566FA6}"/>
              </a:ext>
            </a:extLst>
          </p:cNvPr>
          <p:cNvGrpSpPr/>
          <p:nvPr/>
        </p:nvGrpSpPr>
        <p:grpSpPr>
          <a:xfrm>
            <a:off x="3648137" y="5410568"/>
            <a:ext cx="2447862" cy="423744"/>
            <a:chOff x="5060156" y="116681"/>
            <a:chExt cx="2071688" cy="42374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05C467F-055F-4DA8-8089-0092F32610E7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14E3ED3-8647-42A3-9E21-9E737A78CC67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Kaden Preece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F80F7B24-2056-4B69-9AE7-81DB4327F513}"/>
              </a:ext>
            </a:extLst>
          </p:cNvPr>
          <p:cNvSpPr txBox="1"/>
          <p:nvPr/>
        </p:nvSpPr>
        <p:spPr>
          <a:xfrm>
            <a:off x="7050672" y="2437284"/>
            <a:ext cx="4092575" cy="240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i="0">
                <a:effectLst/>
              </a:rPr>
              <a:t>Description</a:t>
            </a:r>
            <a:endParaRPr lang="id-ID" sz="12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D1B0C0-BC16-42A0-A792-5FCE79CAE96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54425B-2288-44DE-B4AB-E7E3CD1F29F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2990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9412619-BF6B-4A4A-8CB3-19AB64F8985C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7C2415E-4927-4D85-A710-D41C2F418703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44BE72-0EA9-4904-8303-2B411E87E30C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19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8" name="Right Triangle 27">
            <a:extLst>
              <a:ext uri="{FF2B5EF4-FFF2-40B4-BE49-F238E27FC236}">
                <a16:creationId xmlns:a16="http://schemas.microsoft.com/office/drawing/2014/main" id="{7E5EAD0F-31E9-47D7-9571-844DFDB8D2D0}"/>
              </a:ext>
            </a:extLst>
          </p:cNvPr>
          <p:cNvSpPr/>
          <p:nvPr/>
        </p:nvSpPr>
        <p:spPr>
          <a:xfrm rot="5400000">
            <a:off x="612240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AC083A-328B-4D61-AB0F-A7FBC2AAE85D}"/>
              </a:ext>
            </a:extLst>
          </p:cNvPr>
          <p:cNvSpPr txBox="1"/>
          <p:nvPr/>
        </p:nvSpPr>
        <p:spPr>
          <a:xfrm>
            <a:off x="1003067" y="1160691"/>
            <a:ext cx="4971825" cy="607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000">
                <a:latin typeface="+mj-lt"/>
              </a:rPr>
              <a:t>The Team Leaders</a:t>
            </a:r>
            <a:endParaRPr lang="id-ID" sz="4000" i="0">
              <a:effectLst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B54891-1540-4988-8695-4395D689AB08}"/>
              </a:ext>
            </a:extLst>
          </p:cNvPr>
          <p:cNvSpPr txBox="1"/>
          <p:nvPr/>
        </p:nvSpPr>
        <p:spPr>
          <a:xfrm>
            <a:off x="6899489" y="1049007"/>
            <a:ext cx="4092575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tincidunt velas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3400982-5253-47C2-A02E-93D5D0211210}"/>
              </a:ext>
            </a:extLst>
          </p:cNvPr>
          <p:cNvGrpSpPr/>
          <p:nvPr/>
        </p:nvGrpSpPr>
        <p:grpSpPr>
          <a:xfrm>
            <a:off x="1180307" y="5387044"/>
            <a:ext cx="2033232" cy="543308"/>
            <a:chOff x="1256068" y="5514372"/>
            <a:chExt cx="2033232" cy="54330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31ADE0D-7422-47F5-B302-7D57249BC893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Keelan Reader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5573396-F827-4836-B7E8-A6CBAA2EC9CE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6564048-19CF-48D3-B49E-8207607660C8}"/>
              </a:ext>
            </a:extLst>
          </p:cNvPr>
          <p:cNvGrpSpPr/>
          <p:nvPr/>
        </p:nvGrpSpPr>
        <p:grpSpPr>
          <a:xfrm>
            <a:off x="3775578" y="5387044"/>
            <a:ext cx="2033232" cy="543308"/>
            <a:chOff x="1256068" y="5514372"/>
            <a:chExt cx="2033232" cy="54330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BE5FABC-6D8E-4AD0-B3F6-1530BEAB6EB6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Sayed Norman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1B9CB6B-22F4-400C-A071-5191B518ABDC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01A6090-C33B-495F-AC73-2C62334B5E54}"/>
              </a:ext>
            </a:extLst>
          </p:cNvPr>
          <p:cNvGrpSpPr/>
          <p:nvPr/>
        </p:nvGrpSpPr>
        <p:grpSpPr>
          <a:xfrm>
            <a:off x="6379075" y="5387044"/>
            <a:ext cx="2033232" cy="543308"/>
            <a:chOff x="1256068" y="5514372"/>
            <a:chExt cx="2033232" cy="54330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0CC9627-0634-455E-96AB-7DACFCABC3CA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Stevie O'Quinn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3EE0F32-EA7C-4211-B373-23BAB156449E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20EA0B-08B7-4818-85B7-F427630F21E1}"/>
              </a:ext>
            </a:extLst>
          </p:cNvPr>
          <p:cNvGrpSpPr/>
          <p:nvPr/>
        </p:nvGrpSpPr>
        <p:grpSpPr>
          <a:xfrm>
            <a:off x="8982572" y="5387044"/>
            <a:ext cx="2033232" cy="543308"/>
            <a:chOff x="1256068" y="5514372"/>
            <a:chExt cx="2033232" cy="54330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B242237-F5EC-4915-9B2F-8BB657A58965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Anthony Medina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E5B1A93-7E8F-46BB-8663-124F4F9ECE1B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1D30EE-F589-4233-89B6-DC1E10B496F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96C4466-1F86-41F8-90D8-5BAEE266E38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522D8F7-DDD0-4CAE-BF46-68D51F793F1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917AB29-F095-47E2-AC80-5B5DE53EB3A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3555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0126F4-E3F1-40AC-816E-99D6A23C19B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9C449B-76D7-4ACF-A615-F23EC6C0A5F2}"/>
              </a:ext>
            </a:extLst>
          </p:cNvPr>
          <p:cNvSpPr txBox="1"/>
          <p:nvPr/>
        </p:nvSpPr>
        <p:spPr>
          <a:xfrm>
            <a:off x="463960" y="686720"/>
            <a:ext cx="579206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9000" b="0" i="0">
                <a:solidFill>
                  <a:schemeClr val="bg1"/>
                </a:solidFill>
                <a:effectLst/>
                <a:latin typeface="+mj-lt"/>
              </a:rPr>
              <a:t>About Us</a:t>
            </a:r>
            <a:endParaRPr lang="id-ID" sz="9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0301AB-1D4D-4346-A40E-1736D2347549}"/>
              </a:ext>
            </a:extLst>
          </p:cNvPr>
          <p:cNvSpPr txBox="1"/>
          <p:nvPr/>
        </p:nvSpPr>
        <p:spPr>
          <a:xfrm>
            <a:off x="7910535" y="3666608"/>
            <a:ext cx="3376590" cy="2241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cursus mi ut sapien tincidunt velas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531E07-B514-4608-9749-931CABCC0D8C}"/>
              </a:ext>
            </a:extLst>
          </p:cNvPr>
          <p:cNvGrpSpPr/>
          <p:nvPr/>
        </p:nvGrpSpPr>
        <p:grpSpPr>
          <a:xfrm>
            <a:off x="509823" y="6244489"/>
            <a:ext cx="11192204" cy="226563"/>
            <a:chOff x="509823" y="6244489"/>
            <a:chExt cx="11192204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494FBE-A62D-4BC2-962D-A1BF207F438F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754B7E-492E-4CE6-AAAF-039F949602C9}"/>
                </a:ext>
              </a:extLst>
            </p:cNvPr>
            <p:cNvSpPr txBox="1"/>
            <p:nvPr/>
          </p:nvSpPr>
          <p:spPr>
            <a:xfrm>
              <a:off x="11450108" y="6244489"/>
              <a:ext cx="251919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0A6F15BB-6E0F-43F6-ACE7-FCD3B30A98AB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7DE548-D3E1-408A-936E-F6AB878C91B6}"/>
              </a:ext>
            </a:extLst>
          </p:cNvPr>
          <p:cNvSpPr txBox="1"/>
          <p:nvPr/>
        </p:nvSpPr>
        <p:spPr>
          <a:xfrm rot="5400000">
            <a:off x="4927395" y="4406458"/>
            <a:ext cx="1434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Description</a:t>
            </a:r>
            <a:endParaRPr lang="id-ID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7B34FD-880F-4DEF-BB02-9274E6BA618B}"/>
              </a:ext>
            </a:extLst>
          </p:cNvPr>
          <p:cNvSpPr txBox="1"/>
          <p:nvPr/>
        </p:nvSpPr>
        <p:spPr>
          <a:xfrm>
            <a:off x="10523219" y="1082128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295D1C-E222-4870-BFD4-DCFF1FB8A8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15074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DDDBC5C-9CFD-4CC4-B0B9-7F3C6EEA543F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71D1F9E-86A7-47A9-9B93-AE833003D0FA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5D3AAE-F4E4-4CAE-8452-3C2E1EEE6C9A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20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4D5BC320-2105-4908-B861-18FDDB978B4F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B318DE8-7BC3-4085-A08F-53A99C1F72C4}"/>
              </a:ext>
            </a:extLst>
          </p:cNvPr>
          <p:cNvGrpSpPr/>
          <p:nvPr/>
        </p:nvGrpSpPr>
        <p:grpSpPr>
          <a:xfrm>
            <a:off x="1174164" y="5197466"/>
            <a:ext cx="1442828" cy="390668"/>
            <a:chOff x="1048753" y="5264628"/>
            <a:chExt cx="1779392" cy="39066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17401DD-936B-45EA-9CCC-38685F6ECAD0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C3F7603-896E-40B7-A777-E8E766BF2591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EF023F-EEB2-4EE8-8C0D-AE040E6F2B09}"/>
              </a:ext>
            </a:extLst>
          </p:cNvPr>
          <p:cNvSpPr txBox="1"/>
          <p:nvPr/>
        </p:nvSpPr>
        <p:spPr>
          <a:xfrm>
            <a:off x="1064109" y="1175094"/>
            <a:ext cx="6856139" cy="12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>
                <a:latin typeface="+mj-lt"/>
              </a:rPr>
              <a:t>Get In Touch With Our Team</a:t>
            </a:r>
            <a:endParaRPr lang="id-ID" sz="4400" i="0">
              <a:effectLst/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8213E-ECD0-4DCB-9872-50306E0395E6}"/>
              </a:ext>
            </a:extLst>
          </p:cNvPr>
          <p:cNvSpPr txBox="1"/>
          <p:nvPr/>
        </p:nvSpPr>
        <p:spPr>
          <a:xfrm>
            <a:off x="1089581" y="2825609"/>
            <a:ext cx="3463369" cy="175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330BD4-EA64-4C70-84C1-BAE2D73160BE}"/>
              </a:ext>
            </a:extLst>
          </p:cNvPr>
          <p:cNvGrpSpPr/>
          <p:nvPr/>
        </p:nvGrpSpPr>
        <p:grpSpPr>
          <a:xfrm>
            <a:off x="5192129" y="5561065"/>
            <a:ext cx="1838536" cy="543308"/>
            <a:chOff x="1256068" y="5514372"/>
            <a:chExt cx="2033232" cy="54330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B274DDC-4761-45E3-81A7-BFE76D9BC5CD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Keelan Reader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24141D-49F1-41A9-A7C5-DB5D188B59B5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BAC3A6B-76CE-45F3-9461-99CCCCABDAA4}"/>
              </a:ext>
            </a:extLst>
          </p:cNvPr>
          <p:cNvGrpSpPr/>
          <p:nvPr/>
        </p:nvGrpSpPr>
        <p:grpSpPr>
          <a:xfrm>
            <a:off x="7185715" y="5561065"/>
            <a:ext cx="1838536" cy="543308"/>
            <a:chOff x="1256068" y="5514372"/>
            <a:chExt cx="2033232" cy="54330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D2AE16F-6FAB-44AF-961F-E7E8F89794DE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Sayed Norman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50341BF-B45D-417C-98CD-2059D90B856C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3F0C29D-06EE-47B4-A36D-8AB08FE80E49}"/>
              </a:ext>
            </a:extLst>
          </p:cNvPr>
          <p:cNvGrpSpPr/>
          <p:nvPr/>
        </p:nvGrpSpPr>
        <p:grpSpPr>
          <a:xfrm>
            <a:off x="9179300" y="5560496"/>
            <a:ext cx="1838536" cy="543308"/>
            <a:chOff x="1256068" y="5514372"/>
            <a:chExt cx="2033232" cy="54330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20E04DB-7C83-4C7A-B9D3-86B914C4F1D3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Anthony Medina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E4F99FE-B765-4C06-A4E8-F3CEC65D6F05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B731E03-6B07-4ABA-BE5B-6300E3383A35}"/>
              </a:ext>
            </a:extLst>
          </p:cNvPr>
          <p:cNvSpPr txBox="1"/>
          <p:nvPr/>
        </p:nvSpPr>
        <p:spPr>
          <a:xfrm>
            <a:off x="10354460" y="1303784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99DBBA5-3959-4DAA-8401-6394A48289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2C06A50-BDC0-482A-9821-FFC5642582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B0CE1CB-7570-4C59-9055-CAB6603F432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462802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A692D69-04A4-436C-B16A-E30ED094C356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E53516-1FA2-4F07-8B3E-A73863901EF1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D8AE50-7F5B-4826-9E67-018928B23C9D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21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6B7B2906-041C-419E-B4EE-C74E5F0C2D10}"/>
              </a:ext>
            </a:extLst>
          </p:cNvPr>
          <p:cNvSpPr/>
          <p:nvPr/>
        </p:nvSpPr>
        <p:spPr>
          <a:xfrm rot="5400000">
            <a:off x="612240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C0F461-2D26-496F-9205-74B82EA53431}"/>
              </a:ext>
            </a:extLst>
          </p:cNvPr>
          <p:cNvSpPr txBox="1"/>
          <p:nvPr/>
        </p:nvSpPr>
        <p:spPr>
          <a:xfrm>
            <a:off x="1094589" y="1334586"/>
            <a:ext cx="3187851" cy="1892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solidFill>
                  <a:schemeClr val="bg1"/>
                </a:solidFill>
                <a:latin typeface="+mj-lt"/>
              </a:rPr>
              <a:t>The Best Teamwork Ever</a:t>
            </a:r>
            <a:endParaRPr lang="id-ID" sz="48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A38233-9319-4B90-8F5F-276AF66879E8}"/>
              </a:ext>
            </a:extLst>
          </p:cNvPr>
          <p:cNvSpPr txBox="1"/>
          <p:nvPr/>
        </p:nvSpPr>
        <p:spPr>
          <a:xfrm>
            <a:off x="1094590" y="3691440"/>
            <a:ext cx="3129748" cy="175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nitas nusail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isali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 tincidunt elit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 adipiscinge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FAB507-6C05-4554-84C4-D70B8AAA8BD8}"/>
              </a:ext>
            </a:extLst>
          </p:cNvPr>
          <p:cNvGrpSpPr/>
          <p:nvPr/>
        </p:nvGrpSpPr>
        <p:grpSpPr>
          <a:xfrm>
            <a:off x="8102841" y="2923249"/>
            <a:ext cx="3235324" cy="226120"/>
            <a:chOff x="4483925" y="4136029"/>
            <a:chExt cx="3157847" cy="263114"/>
          </a:xfrm>
        </p:grpSpPr>
        <p:sp>
          <p:nvSpPr>
            <p:cNvPr id="16" name="Rounded Rectangle 55">
              <a:extLst>
                <a:ext uri="{FF2B5EF4-FFF2-40B4-BE49-F238E27FC236}">
                  <a16:creationId xmlns:a16="http://schemas.microsoft.com/office/drawing/2014/main" id="{951101A9-5F09-47FE-853A-C87C5EE3F2C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7" name="Rounded Rectangle 56">
              <a:extLst>
                <a:ext uri="{FF2B5EF4-FFF2-40B4-BE49-F238E27FC236}">
                  <a16:creationId xmlns:a16="http://schemas.microsoft.com/office/drawing/2014/main" id="{A44359E1-814D-4CCA-9EFD-63D6E4CC216F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DD50892-433D-433C-A801-149D64708746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1E19506-CFC8-4CA1-B69A-E68515DA8274}"/>
              </a:ext>
            </a:extLst>
          </p:cNvPr>
          <p:cNvGrpSpPr/>
          <p:nvPr/>
        </p:nvGrpSpPr>
        <p:grpSpPr>
          <a:xfrm>
            <a:off x="8071642" y="1446680"/>
            <a:ext cx="3313908" cy="1188444"/>
            <a:chOff x="683149" y="4630436"/>
            <a:chExt cx="2924238" cy="118844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395A986-FCFD-4393-B136-FF26797BE5B4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nusan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nusan asedasan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41EF963-E567-4B78-B1D5-19B859D2AD98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Keelan Reader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F16F10E-FB13-4FAF-ABFD-5806866A441B}"/>
              </a:ext>
            </a:extLst>
          </p:cNvPr>
          <p:cNvGrpSpPr/>
          <p:nvPr/>
        </p:nvGrpSpPr>
        <p:grpSpPr>
          <a:xfrm>
            <a:off x="8102841" y="5330509"/>
            <a:ext cx="3235324" cy="226120"/>
            <a:chOff x="4483925" y="4136029"/>
            <a:chExt cx="3157847" cy="263114"/>
          </a:xfrm>
        </p:grpSpPr>
        <p:sp>
          <p:nvSpPr>
            <p:cNvPr id="23" name="Rounded Rectangle 55">
              <a:extLst>
                <a:ext uri="{FF2B5EF4-FFF2-40B4-BE49-F238E27FC236}">
                  <a16:creationId xmlns:a16="http://schemas.microsoft.com/office/drawing/2014/main" id="{90945593-017B-445A-A9A6-11CAF5CA0B3B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4" name="Rounded Rectangle 56">
              <a:extLst>
                <a:ext uri="{FF2B5EF4-FFF2-40B4-BE49-F238E27FC236}">
                  <a16:creationId xmlns:a16="http://schemas.microsoft.com/office/drawing/2014/main" id="{018598E6-30A5-499E-B5CE-8A8718381521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2F3FE29-B890-4B0D-9526-1D0C82952EB7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16C496F-0361-43EF-B044-5D471EC2D16A}"/>
              </a:ext>
            </a:extLst>
          </p:cNvPr>
          <p:cNvGrpSpPr/>
          <p:nvPr/>
        </p:nvGrpSpPr>
        <p:grpSpPr>
          <a:xfrm>
            <a:off x="8071642" y="3853940"/>
            <a:ext cx="3313908" cy="1188444"/>
            <a:chOff x="683149" y="4630436"/>
            <a:chExt cx="2924238" cy="118844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AC8A675-D7FF-410D-8F38-8B3EFB8BE43F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nusan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nusan asedasan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A0F795-9E1A-4A36-BFE6-67001C124C1D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Sayed Norman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CEA287-7DD1-4A8A-BC90-BD82089DEF6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8EA199C-4E29-4E92-9BC5-B150C35B7AF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35981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FF24EA0-08BE-4F08-8B94-86CE93DDDAED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1DE6FD6-5462-4AF1-B8C9-E3E2853C2E92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982D733-7D99-4166-AE8B-087EB8970E3E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22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4505152-1494-4111-AC70-E5D11B3F1D09}"/>
              </a:ext>
            </a:extLst>
          </p:cNvPr>
          <p:cNvSpPr txBox="1"/>
          <p:nvPr/>
        </p:nvSpPr>
        <p:spPr>
          <a:xfrm>
            <a:off x="5745717" y="1553614"/>
            <a:ext cx="5103258" cy="710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latin typeface="+mj-lt"/>
              </a:rPr>
              <a:t>Keelan Reader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C1A8B8-BA1F-4E12-A4EC-0388E2AF9A2C}"/>
              </a:ext>
            </a:extLst>
          </p:cNvPr>
          <p:cNvSpPr/>
          <p:nvPr/>
        </p:nvSpPr>
        <p:spPr>
          <a:xfrm>
            <a:off x="5194300" y="2590800"/>
            <a:ext cx="5999747" cy="167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FD09754-BFB2-446F-9FFE-DEF12A8DB87F}"/>
              </a:ext>
            </a:extLst>
          </p:cNvPr>
          <p:cNvGrpSpPr/>
          <p:nvPr/>
        </p:nvGrpSpPr>
        <p:grpSpPr>
          <a:xfrm>
            <a:off x="7924801" y="4760500"/>
            <a:ext cx="2628900" cy="226120"/>
            <a:chOff x="4483925" y="4136029"/>
            <a:chExt cx="3157847" cy="263114"/>
          </a:xfrm>
        </p:grpSpPr>
        <p:sp>
          <p:nvSpPr>
            <p:cNvPr id="20" name="Rounded Rectangle 55">
              <a:extLst>
                <a:ext uri="{FF2B5EF4-FFF2-40B4-BE49-F238E27FC236}">
                  <a16:creationId xmlns:a16="http://schemas.microsoft.com/office/drawing/2014/main" id="{06032E7B-3F69-4073-8CEA-BD5402D4878D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1" name="Rounded Rectangle 56">
              <a:extLst>
                <a:ext uri="{FF2B5EF4-FFF2-40B4-BE49-F238E27FC236}">
                  <a16:creationId xmlns:a16="http://schemas.microsoft.com/office/drawing/2014/main" id="{3BAFC43A-9BFD-4494-B834-BA6A84EB6D91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E4A4A7-9BE6-4DF0-915F-FA8DE7C345D0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821E48E-6B0E-4D86-A02C-52AD1EB815CB}"/>
              </a:ext>
            </a:extLst>
          </p:cNvPr>
          <p:cNvGrpSpPr/>
          <p:nvPr/>
        </p:nvGrpSpPr>
        <p:grpSpPr>
          <a:xfrm>
            <a:off x="7924801" y="5372438"/>
            <a:ext cx="2628900" cy="226120"/>
            <a:chOff x="4483925" y="4136029"/>
            <a:chExt cx="3157847" cy="263114"/>
          </a:xfrm>
        </p:grpSpPr>
        <p:sp>
          <p:nvSpPr>
            <p:cNvPr id="24" name="Rounded Rectangle 55">
              <a:extLst>
                <a:ext uri="{FF2B5EF4-FFF2-40B4-BE49-F238E27FC236}">
                  <a16:creationId xmlns:a16="http://schemas.microsoft.com/office/drawing/2014/main" id="{1959814F-1654-4387-BFD1-7A5BC943CB57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5" name="Rounded Rectangle 56">
              <a:extLst>
                <a:ext uri="{FF2B5EF4-FFF2-40B4-BE49-F238E27FC236}">
                  <a16:creationId xmlns:a16="http://schemas.microsoft.com/office/drawing/2014/main" id="{AF9E2444-34DC-4E65-ACC9-41114513B78F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984E3D8-4846-43DB-A84C-E47F9D2D5AC2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7FA1EF0-F215-4489-9FA7-EA70CE355267}"/>
              </a:ext>
            </a:extLst>
          </p:cNvPr>
          <p:cNvSpPr txBox="1"/>
          <p:nvPr/>
        </p:nvSpPr>
        <p:spPr>
          <a:xfrm>
            <a:off x="5745717" y="2914051"/>
            <a:ext cx="4896913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ut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 velas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8A5022-7CD9-4A4B-908D-D12E7F710D2D}"/>
              </a:ext>
            </a:extLst>
          </p:cNvPr>
          <p:cNvSpPr txBox="1"/>
          <p:nvPr/>
        </p:nvSpPr>
        <p:spPr>
          <a:xfrm>
            <a:off x="5784850" y="1028174"/>
            <a:ext cx="2304959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Our Team//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ight Triangle 28">
            <a:extLst>
              <a:ext uri="{FF2B5EF4-FFF2-40B4-BE49-F238E27FC236}">
                <a16:creationId xmlns:a16="http://schemas.microsoft.com/office/drawing/2014/main" id="{28061103-B248-41F6-AF1B-30D4F60D6345}"/>
              </a:ext>
            </a:extLst>
          </p:cNvPr>
          <p:cNvSpPr/>
          <p:nvPr/>
        </p:nvSpPr>
        <p:spPr>
          <a:xfrm rot="10800000">
            <a:off x="11272154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90E465-689F-4585-8CD8-F915905FFFA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5306097-A2E3-494B-B8C7-2F9531986B9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12402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7A812F-E36D-4F8B-AF3A-50B552E9655A}"/>
              </a:ext>
            </a:extLst>
          </p:cNvPr>
          <p:cNvSpPr/>
          <p:nvPr/>
        </p:nvSpPr>
        <p:spPr>
          <a:xfrm>
            <a:off x="0" y="-1"/>
            <a:ext cx="8824686" cy="22027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EEEA49A-9FEB-4924-BC36-2BE39B13C1B8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07A6FA-6F89-495C-A278-189C8C48BDCE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9BF6BA-314E-4F33-AA04-681159F81EB3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23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D5061E22-B791-416C-BED5-D4D04AB57805}"/>
              </a:ext>
            </a:extLst>
          </p:cNvPr>
          <p:cNvSpPr/>
          <p:nvPr/>
        </p:nvSpPr>
        <p:spPr>
          <a:xfrm rot="5400000">
            <a:off x="612240" y="5748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FFD16-3EB7-4AF0-A10E-88982E3951A7}"/>
              </a:ext>
            </a:extLst>
          </p:cNvPr>
          <p:cNvSpPr txBox="1"/>
          <p:nvPr/>
        </p:nvSpPr>
        <p:spPr>
          <a:xfrm>
            <a:off x="1233291" y="952501"/>
            <a:ext cx="6419129" cy="78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>
                <a:solidFill>
                  <a:schemeClr val="bg1"/>
                </a:solidFill>
                <a:latin typeface="+mj-lt"/>
              </a:rPr>
              <a:t>Anthony Medina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9B8563-2014-4C0B-94C2-F574E5A2FB5F}"/>
              </a:ext>
            </a:extLst>
          </p:cNvPr>
          <p:cNvSpPr txBox="1"/>
          <p:nvPr/>
        </p:nvSpPr>
        <p:spPr>
          <a:xfrm>
            <a:off x="1233291" y="2718983"/>
            <a:ext cx="3463369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F4B0E8-1807-439A-960B-5D78BD4CD6EF}"/>
              </a:ext>
            </a:extLst>
          </p:cNvPr>
          <p:cNvGrpSpPr/>
          <p:nvPr/>
        </p:nvGrpSpPr>
        <p:grpSpPr>
          <a:xfrm>
            <a:off x="5459977" y="2731884"/>
            <a:ext cx="2350523" cy="867376"/>
            <a:chOff x="683149" y="4630436"/>
            <a:chExt cx="3140718" cy="86737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3185F76-3E09-4714-A4BB-133F79A2878E}"/>
                </a:ext>
              </a:extLst>
            </p:cNvPr>
            <p:cNvSpPr txBox="1"/>
            <p:nvPr/>
          </p:nvSpPr>
          <p:spPr>
            <a:xfrm>
              <a:off x="683153" y="4974207"/>
              <a:ext cx="3140714" cy="52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 hansuna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siar dalamin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46D830E-6220-44CD-8F13-78DC6196C12A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D1A210-C9D6-4230-AC9F-529216E9C9F9}"/>
              </a:ext>
            </a:extLst>
          </p:cNvPr>
          <p:cNvGrpSpPr/>
          <p:nvPr/>
        </p:nvGrpSpPr>
        <p:grpSpPr>
          <a:xfrm>
            <a:off x="5459973" y="4009851"/>
            <a:ext cx="2350523" cy="867376"/>
            <a:chOff x="683149" y="4630436"/>
            <a:chExt cx="3140718" cy="8673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F411E2-82FE-4BA7-A4A5-236A07435EE5}"/>
                </a:ext>
              </a:extLst>
            </p:cNvPr>
            <p:cNvSpPr txBox="1"/>
            <p:nvPr/>
          </p:nvSpPr>
          <p:spPr>
            <a:xfrm>
              <a:off x="683153" y="4974207"/>
              <a:ext cx="3140714" cy="52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 hansuna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siar dalamin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C53AE5D-0B80-4640-88A5-5967A7264096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19EDF-53D3-4BBD-8ABF-4B791B213A7D}"/>
              </a:ext>
            </a:extLst>
          </p:cNvPr>
          <p:cNvGrpSpPr/>
          <p:nvPr/>
        </p:nvGrpSpPr>
        <p:grpSpPr>
          <a:xfrm>
            <a:off x="5459969" y="5287818"/>
            <a:ext cx="2350523" cy="867376"/>
            <a:chOff x="683149" y="4630436"/>
            <a:chExt cx="3140718" cy="86737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3F9F97-5624-4883-AB4A-76290F11B8E2}"/>
                </a:ext>
              </a:extLst>
            </p:cNvPr>
            <p:cNvSpPr txBox="1"/>
            <p:nvPr/>
          </p:nvSpPr>
          <p:spPr>
            <a:xfrm>
              <a:off x="683153" y="4974207"/>
              <a:ext cx="3140714" cy="52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 hansuna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siar dalamin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A871AE7-1531-4B65-A1A8-0E308F241A2E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8A80CC-0756-424D-A0C7-3620CFA5E3BB}"/>
              </a:ext>
            </a:extLst>
          </p:cNvPr>
          <p:cNvGrpSpPr/>
          <p:nvPr/>
        </p:nvGrpSpPr>
        <p:grpSpPr>
          <a:xfrm>
            <a:off x="1301164" y="5164474"/>
            <a:ext cx="1442828" cy="390668"/>
            <a:chOff x="1048753" y="5264628"/>
            <a:chExt cx="1779392" cy="39066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F464661-A345-4701-A834-BDDF564A0F21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9A4342-C8AD-488B-A1FB-4C2067BFC33A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241DE5-9152-40B2-B60E-C7390C0E3B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101860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32D1FDC-0E68-4DA4-8E4F-0859809BDCE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0B9625C-03CD-473F-A800-4E93A89E16A8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EB940A-1FFF-443C-9275-4232F345437F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24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6040FC4-0890-41C2-8496-8D4C7749290E}"/>
              </a:ext>
            </a:extLst>
          </p:cNvPr>
          <p:cNvGrpSpPr/>
          <p:nvPr/>
        </p:nvGrpSpPr>
        <p:grpSpPr>
          <a:xfrm>
            <a:off x="4601028" y="5419523"/>
            <a:ext cx="2989942" cy="525973"/>
            <a:chOff x="5060156" y="116681"/>
            <a:chExt cx="2071688" cy="4237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2915B67-3155-4FF4-B88C-22E4FD0B4810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1D58675-75A5-4C09-A004-3D279E364BFC}"/>
                </a:ext>
              </a:extLst>
            </p:cNvPr>
            <p:cNvSpPr txBox="1"/>
            <p:nvPr/>
          </p:nvSpPr>
          <p:spPr>
            <a:xfrm>
              <a:off x="5331619" y="231849"/>
              <a:ext cx="1528762" cy="193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The Team Leaders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7F8B9207-9D74-46B4-8C7B-9C3394FCD59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343249-5092-431A-B167-CD5453906C05}"/>
              </a:ext>
            </a:extLst>
          </p:cNvPr>
          <p:cNvSpPr txBox="1"/>
          <p:nvPr/>
        </p:nvSpPr>
        <p:spPr>
          <a:xfrm>
            <a:off x="937777" y="1503577"/>
            <a:ext cx="2880985" cy="145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>
                <a:latin typeface="+mj-lt"/>
              </a:rPr>
              <a:t>Sayed Norman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9641A9-9A12-4621-A3A4-980E2AA89AC3}"/>
              </a:ext>
            </a:extLst>
          </p:cNvPr>
          <p:cNvSpPr txBox="1"/>
          <p:nvPr/>
        </p:nvSpPr>
        <p:spPr>
          <a:xfrm>
            <a:off x="963177" y="3255437"/>
            <a:ext cx="2766087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anusan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09BE117-737B-4F44-B1DD-7656ADF34E24}"/>
              </a:ext>
            </a:extLst>
          </p:cNvPr>
          <p:cNvGrpSpPr/>
          <p:nvPr/>
        </p:nvGrpSpPr>
        <p:grpSpPr>
          <a:xfrm>
            <a:off x="8462737" y="4353742"/>
            <a:ext cx="2628900" cy="226120"/>
            <a:chOff x="4483925" y="4136029"/>
            <a:chExt cx="3157847" cy="263114"/>
          </a:xfrm>
        </p:grpSpPr>
        <p:sp>
          <p:nvSpPr>
            <p:cNvPr id="15" name="Rounded Rectangle 55">
              <a:extLst>
                <a:ext uri="{FF2B5EF4-FFF2-40B4-BE49-F238E27FC236}">
                  <a16:creationId xmlns:a16="http://schemas.microsoft.com/office/drawing/2014/main" id="{9DA483DF-974A-4C5A-B572-5BA6F465B88E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6" name="Rounded Rectangle 56">
              <a:extLst>
                <a:ext uri="{FF2B5EF4-FFF2-40B4-BE49-F238E27FC236}">
                  <a16:creationId xmlns:a16="http://schemas.microsoft.com/office/drawing/2014/main" id="{1DD13147-1E57-4D25-AF1D-37C22425D502}"/>
                </a:ext>
              </a:extLst>
            </p:cNvPr>
            <p:cNvSpPr/>
            <p:nvPr/>
          </p:nvSpPr>
          <p:spPr>
            <a:xfrm>
              <a:off x="4483926" y="4136029"/>
              <a:ext cx="2642063" cy="26311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ED84AC-B14E-48C6-B370-CD48CBA0B852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4341CC-B5F3-4BCB-9F45-B55C0387A140}"/>
              </a:ext>
            </a:extLst>
          </p:cNvPr>
          <p:cNvGrpSpPr/>
          <p:nvPr/>
        </p:nvGrpSpPr>
        <p:grpSpPr>
          <a:xfrm>
            <a:off x="8462737" y="4965680"/>
            <a:ext cx="2628900" cy="226120"/>
            <a:chOff x="4483925" y="4136029"/>
            <a:chExt cx="3157847" cy="263114"/>
          </a:xfrm>
        </p:grpSpPr>
        <p:sp>
          <p:nvSpPr>
            <p:cNvPr id="19" name="Rounded Rectangle 55">
              <a:extLst>
                <a:ext uri="{FF2B5EF4-FFF2-40B4-BE49-F238E27FC236}">
                  <a16:creationId xmlns:a16="http://schemas.microsoft.com/office/drawing/2014/main" id="{C958CF7A-45CC-48EF-9FEB-A5FEF83BB3D7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F0717027-8B96-4134-9A05-90911177A051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C8FBF49-40CC-457E-91CF-F4B655984231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B9AA9DE-7151-4733-A89E-DA4CD04C38C0}"/>
              </a:ext>
            </a:extLst>
          </p:cNvPr>
          <p:cNvGrpSpPr/>
          <p:nvPr/>
        </p:nvGrpSpPr>
        <p:grpSpPr>
          <a:xfrm>
            <a:off x="8462737" y="3741804"/>
            <a:ext cx="2628900" cy="226120"/>
            <a:chOff x="4483925" y="4136029"/>
            <a:chExt cx="3157847" cy="263114"/>
          </a:xfrm>
        </p:grpSpPr>
        <p:sp>
          <p:nvSpPr>
            <p:cNvPr id="23" name="Rounded Rectangle 55">
              <a:extLst>
                <a:ext uri="{FF2B5EF4-FFF2-40B4-BE49-F238E27FC236}">
                  <a16:creationId xmlns:a16="http://schemas.microsoft.com/office/drawing/2014/main" id="{28BB38A1-01C0-4E0F-88BD-C3D07CAB90BB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4" name="Rounded Rectangle 56">
              <a:extLst>
                <a:ext uri="{FF2B5EF4-FFF2-40B4-BE49-F238E27FC236}">
                  <a16:creationId xmlns:a16="http://schemas.microsoft.com/office/drawing/2014/main" id="{690CBC9E-3D96-4ACF-9F88-B4F3A60D2D9A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F2D7B61-134F-4133-A324-9F3D88B9BF43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021AD6D-58C6-4BFB-A63E-3A4C6B4A6881}"/>
              </a:ext>
            </a:extLst>
          </p:cNvPr>
          <p:cNvSpPr txBox="1"/>
          <p:nvPr/>
        </p:nvSpPr>
        <p:spPr>
          <a:xfrm>
            <a:off x="8373239" y="2097556"/>
            <a:ext cx="277101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asil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BF4FDF-F88A-481E-BEC8-587FC2A1BF09}"/>
              </a:ext>
            </a:extLst>
          </p:cNvPr>
          <p:cNvSpPr txBox="1"/>
          <p:nvPr/>
        </p:nvSpPr>
        <p:spPr>
          <a:xfrm>
            <a:off x="8373239" y="1639472"/>
            <a:ext cx="2771011" cy="240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i="0">
                <a:effectLst/>
              </a:rPr>
              <a:t>Description</a:t>
            </a:r>
            <a:endParaRPr lang="id-ID" sz="120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F320B2-7244-4171-9D89-0D193085B7B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362759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31F19E0-AA96-416E-B3B3-3895A57808F5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8B56388-8F19-46C8-B4DA-586E2674E322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61E7388-1357-43F6-A837-DFDE7153E769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25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AB21B25B-CFE2-4F9C-8636-01746F259726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C3D6D7-FE59-4830-8185-A24EF8C5143B}"/>
              </a:ext>
            </a:extLst>
          </p:cNvPr>
          <p:cNvSpPr txBox="1"/>
          <p:nvPr/>
        </p:nvSpPr>
        <p:spPr>
          <a:xfrm>
            <a:off x="1390515" y="1155401"/>
            <a:ext cx="3489281" cy="65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300">
                <a:latin typeface="+mj-lt"/>
              </a:rPr>
              <a:t>Our Mockup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642232-F246-4E13-9EB0-E974F9973787}"/>
              </a:ext>
            </a:extLst>
          </p:cNvPr>
          <p:cNvSpPr txBox="1"/>
          <p:nvPr/>
        </p:nvSpPr>
        <p:spPr>
          <a:xfrm>
            <a:off x="1463480" y="2036947"/>
            <a:ext cx="319478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2E5CC9-4052-426D-8C0C-9047212D13DE}"/>
              </a:ext>
            </a:extLst>
          </p:cNvPr>
          <p:cNvGrpSpPr/>
          <p:nvPr/>
        </p:nvGrpSpPr>
        <p:grpSpPr>
          <a:xfrm>
            <a:off x="7502302" y="4144658"/>
            <a:ext cx="3299048" cy="1487981"/>
            <a:chOff x="7839839" y="4192138"/>
            <a:chExt cx="3299048" cy="14879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13CE555-ACDE-422A-9F68-82A90E0495E0}"/>
                </a:ext>
              </a:extLst>
            </p:cNvPr>
            <p:cNvSpPr txBox="1"/>
            <p:nvPr/>
          </p:nvSpPr>
          <p:spPr>
            <a:xfrm>
              <a:off x="7839839" y="4650222"/>
              <a:ext cx="3299048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hanail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nusail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saes asil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 sed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aliqueta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saesa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nibh</a:t>
              </a:r>
              <a:r>
                <a:rPr lang="en-US" sz="105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F47B47A-6AEC-48E9-9918-37D9B546F57B}"/>
                </a:ext>
              </a:extLst>
            </p:cNvPr>
            <p:cNvSpPr txBox="1"/>
            <p:nvPr/>
          </p:nvSpPr>
          <p:spPr>
            <a:xfrm>
              <a:off x="7839839" y="4192138"/>
              <a:ext cx="2771011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 i="0">
                  <a:solidFill>
                    <a:schemeClr val="bg1"/>
                  </a:solidFill>
                  <a:effectLst/>
                </a:rPr>
                <a:t>Description</a:t>
              </a:r>
              <a:endParaRPr lang="id-ID" sz="1200">
                <a:solidFill>
                  <a:schemeClr val="bg1"/>
                </a:solidFill>
              </a:endParaRPr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02700DD-4ADC-475E-860D-C850C8B61A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FCADD2A-D109-4DC4-966A-AF2343B3DE5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5F576AD-2F4C-4C1F-A367-EBAE68E96371}"/>
              </a:ext>
            </a:extLst>
          </p:cNvPr>
          <p:cNvGrpSpPr/>
          <p:nvPr/>
        </p:nvGrpSpPr>
        <p:grpSpPr>
          <a:xfrm>
            <a:off x="1066363" y="1181819"/>
            <a:ext cx="10059274" cy="4494362"/>
            <a:chOff x="1066363" y="1181819"/>
            <a:chExt cx="10059274" cy="449436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6E51C8C-9131-41B9-99DD-7E412317E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363" y="3363611"/>
              <a:ext cx="3963274" cy="231257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EE98EC1-DAE2-40E6-A703-FD540532E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363" y="1181819"/>
              <a:ext cx="3963274" cy="2312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5030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4FC1A9-7477-48C6-910E-9F0D75384B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3EE33DF-5792-41E9-8502-370FA7907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492" y="1231900"/>
            <a:ext cx="2979016" cy="43942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7FDCC1A-21B2-424B-8750-0BBEFB8B995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076EE7-3DF3-42EA-86EC-FE2FE800417E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F89258-A33B-4FB3-91A3-748BC7CE03E3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26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41241CDC-38F3-4C82-B950-36284D2BA86A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F87BD2-850E-4D17-82C6-550C6D79419B}"/>
              </a:ext>
            </a:extLst>
          </p:cNvPr>
          <p:cNvSpPr txBox="1"/>
          <p:nvPr/>
        </p:nvSpPr>
        <p:spPr>
          <a:xfrm>
            <a:off x="937777" y="1518091"/>
            <a:ext cx="2880985" cy="800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0">
                <a:latin typeface="+mj-lt"/>
              </a:rPr>
              <a:t>Mockup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261401-C35F-494C-A26E-F3C1EF779B6F}"/>
              </a:ext>
            </a:extLst>
          </p:cNvPr>
          <p:cNvSpPr txBox="1"/>
          <p:nvPr/>
        </p:nvSpPr>
        <p:spPr>
          <a:xfrm>
            <a:off x="963177" y="2535076"/>
            <a:ext cx="2594411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anusan busani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nusa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atil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4AAEAD-C837-4350-B856-932531B42A09}"/>
              </a:ext>
            </a:extLst>
          </p:cNvPr>
          <p:cNvGrpSpPr/>
          <p:nvPr/>
        </p:nvGrpSpPr>
        <p:grpSpPr>
          <a:xfrm>
            <a:off x="1034464" y="5001855"/>
            <a:ext cx="1442828" cy="390668"/>
            <a:chOff x="1048753" y="5264628"/>
            <a:chExt cx="1779392" cy="39066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F44CC30-A84B-4795-9953-DA0C5ED5A990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1026C7-A75C-479B-B52B-7DC55A00280F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03B38-9F21-4100-B385-4A90BA3F689F}"/>
              </a:ext>
            </a:extLst>
          </p:cNvPr>
          <p:cNvGrpSpPr/>
          <p:nvPr/>
        </p:nvGrpSpPr>
        <p:grpSpPr>
          <a:xfrm>
            <a:off x="8467515" y="1578857"/>
            <a:ext cx="2786708" cy="895270"/>
            <a:chOff x="683149" y="4592336"/>
            <a:chExt cx="4113762" cy="8952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6285048-D35C-4B1F-A274-1653CA9D2E90}"/>
                </a:ext>
              </a:extLst>
            </p:cNvPr>
            <p:cNvSpPr txBox="1"/>
            <p:nvPr/>
          </p:nvSpPr>
          <p:spPr>
            <a:xfrm>
              <a:off x="683153" y="4942457"/>
              <a:ext cx="4113758" cy="545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sanihal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FF5CC97-F471-45D7-86E5-A7FFE5907EF8}"/>
                </a:ext>
              </a:extLst>
            </p:cNvPr>
            <p:cNvSpPr txBox="1"/>
            <p:nvPr/>
          </p:nvSpPr>
          <p:spPr>
            <a:xfrm>
              <a:off x="683149" y="45923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9395B4-F629-4854-A11B-76EFE672A359}"/>
              </a:ext>
            </a:extLst>
          </p:cNvPr>
          <p:cNvGrpSpPr/>
          <p:nvPr/>
        </p:nvGrpSpPr>
        <p:grpSpPr>
          <a:xfrm>
            <a:off x="8467516" y="4553343"/>
            <a:ext cx="2786708" cy="895270"/>
            <a:chOff x="683149" y="4592336"/>
            <a:chExt cx="4113762" cy="8952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C601A0-22C3-470F-AF3F-9584A64D5929}"/>
                </a:ext>
              </a:extLst>
            </p:cNvPr>
            <p:cNvSpPr txBox="1"/>
            <p:nvPr/>
          </p:nvSpPr>
          <p:spPr>
            <a:xfrm>
              <a:off x="683153" y="4942457"/>
              <a:ext cx="4113758" cy="545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sanihal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4836DCD-120B-42AE-8429-6581185A486A}"/>
                </a:ext>
              </a:extLst>
            </p:cNvPr>
            <p:cNvSpPr txBox="1"/>
            <p:nvPr/>
          </p:nvSpPr>
          <p:spPr>
            <a:xfrm>
              <a:off x="683149" y="45923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B443C7-B3C7-4342-B4E2-0C490D4DAB69}"/>
              </a:ext>
            </a:extLst>
          </p:cNvPr>
          <p:cNvGrpSpPr/>
          <p:nvPr/>
        </p:nvGrpSpPr>
        <p:grpSpPr>
          <a:xfrm>
            <a:off x="8467516" y="3063098"/>
            <a:ext cx="2786708" cy="895270"/>
            <a:chOff x="683149" y="4592336"/>
            <a:chExt cx="4113762" cy="89527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8A6104-7D53-4C01-90E8-7B47B1F8F9E8}"/>
                </a:ext>
              </a:extLst>
            </p:cNvPr>
            <p:cNvSpPr txBox="1"/>
            <p:nvPr/>
          </p:nvSpPr>
          <p:spPr>
            <a:xfrm>
              <a:off x="683153" y="4942457"/>
              <a:ext cx="4113758" cy="545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sanihal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826F1D-FA87-455E-86A6-B4B4D9E95159}"/>
                </a:ext>
              </a:extLst>
            </p:cNvPr>
            <p:cNvSpPr txBox="1"/>
            <p:nvPr/>
          </p:nvSpPr>
          <p:spPr>
            <a:xfrm>
              <a:off x="683149" y="45923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6033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1D2309-63DE-4F56-9FA6-B118777D0E0B}"/>
              </a:ext>
            </a:extLst>
          </p:cNvPr>
          <p:cNvSpPr/>
          <p:nvPr/>
        </p:nvSpPr>
        <p:spPr>
          <a:xfrm flipH="1">
            <a:off x="1061453" y="4425957"/>
            <a:ext cx="4162376" cy="122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C9C11E-8C88-489A-8342-05C005DA9298}"/>
              </a:ext>
            </a:extLst>
          </p:cNvPr>
          <p:cNvGrpSpPr/>
          <p:nvPr/>
        </p:nvGrpSpPr>
        <p:grpSpPr>
          <a:xfrm>
            <a:off x="509823" y="6244489"/>
            <a:ext cx="11216250" cy="226563"/>
            <a:chOff x="509823" y="6244489"/>
            <a:chExt cx="11216250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F918BF-F00C-4208-8CD2-F01B3F055C07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9A2CE5-C114-469A-ACC9-E0FFB423BA1B}"/>
                </a:ext>
              </a:extLst>
            </p:cNvPr>
            <p:cNvSpPr txBox="1"/>
            <p:nvPr/>
          </p:nvSpPr>
          <p:spPr>
            <a:xfrm>
              <a:off x="11426064" y="6244489"/>
              <a:ext cx="300009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27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B39BF06E-C15B-4D78-82A6-4EE7EF767611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FD519F-B42E-45D6-A85E-F49B4016885F}"/>
              </a:ext>
            </a:extLst>
          </p:cNvPr>
          <p:cNvSpPr txBox="1"/>
          <p:nvPr/>
        </p:nvSpPr>
        <p:spPr>
          <a:xfrm>
            <a:off x="1332459" y="1329572"/>
            <a:ext cx="3673191" cy="145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>
                <a:latin typeface="+mj-lt"/>
              </a:rPr>
              <a:t>About Our Mockup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329A9D-1E6D-4FD4-923F-B7542AE0CF95}"/>
              </a:ext>
            </a:extLst>
          </p:cNvPr>
          <p:cNvSpPr txBox="1"/>
          <p:nvPr/>
        </p:nvSpPr>
        <p:spPr>
          <a:xfrm>
            <a:off x="1355319" y="2985542"/>
            <a:ext cx="355958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BB7BDD-E1A7-4F93-A590-A051E1B87F25}"/>
              </a:ext>
            </a:extLst>
          </p:cNvPr>
          <p:cNvSpPr txBox="1"/>
          <p:nvPr/>
        </p:nvSpPr>
        <p:spPr>
          <a:xfrm>
            <a:off x="1356274" y="4608521"/>
            <a:ext cx="3559581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nusane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C1D086C-307A-4390-B99C-46ECF48762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981DE24-A3ED-4832-A7B3-9E05149CCD7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01FA0A-76BE-4A51-96E8-B6980833A33E}"/>
              </a:ext>
            </a:extLst>
          </p:cNvPr>
          <p:cNvGrpSpPr/>
          <p:nvPr/>
        </p:nvGrpSpPr>
        <p:grpSpPr>
          <a:xfrm>
            <a:off x="6170459" y="1107168"/>
            <a:ext cx="4992914" cy="4643664"/>
            <a:chOff x="6170459" y="1107168"/>
            <a:chExt cx="4992914" cy="464366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4124130-C066-4648-87EF-7DC2D58BB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1422" y="1107168"/>
              <a:ext cx="2301951" cy="464366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B9D01B-0480-45F3-9E93-E619C57D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459" y="1107168"/>
              <a:ext cx="2301951" cy="4643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6600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F163B6A0-84F8-4296-B3CE-5AAF2EBC2369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88629EC-FE51-43C1-B20C-DB75BFC02F83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C9C399C-1271-45D7-B8DA-EC1E19997333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28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aphicFrame>
        <p:nvGraphicFramePr>
          <p:cNvPr id="78" name="Chart 77">
            <a:extLst>
              <a:ext uri="{FF2B5EF4-FFF2-40B4-BE49-F238E27FC236}">
                <a16:creationId xmlns:a16="http://schemas.microsoft.com/office/drawing/2014/main" id="{D2A5969F-6396-451D-BF99-D7414E0609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557194"/>
              </p:ext>
            </p:extLst>
          </p:nvPr>
        </p:nvGraphicFramePr>
        <p:xfrm>
          <a:off x="947156" y="912130"/>
          <a:ext cx="5163360" cy="4833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5" name="Right Triangle 84">
            <a:extLst>
              <a:ext uri="{FF2B5EF4-FFF2-40B4-BE49-F238E27FC236}">
                <a16:creationId xmlns:a16="http://schemas.microsoft.com/office/drawing/2014/main" id="{CAAEDD36-DD32-45E4-B30C-170B4E1EFEFA}"/>
              </a:ext>
            </a:extLst>
          </p:cNvPr>
          <p:cNvSpPr/>
          <p:nvPr/>
        </p:nvSpPr>
        <p:spPr>
          <a:xfrm rot="10800000">
            <a:off x="11272154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8DC776B-B50B-4BDA-8B8F-1CADE836B21F}"/>
              </a:ext>
            </a:extLst>
          </p:cNvPr>
          <p:cNvSpPr txBox="1"/>
          <p:nvPr/>
        </p:nvSpPr>
        <p:spPr>
          <a:xfrm>
            <a:off x="7036573" y="1436647"/>
            <a:ext cx="4208271" cy="1603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>
                <a:latin typeface="+mj-lt"/>
              </a:rPr>
              <a:t>About Our Chart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2CED84A-5D7F-4512-AA11-2BE598EC5BBC}"/>
              </a:ext>
            </a:extLst>
          </p:cNvPr>
          <p:cNvSpPr txBox="1"/>
          <p:nvPr/>
        </p:nvSpPr>
        <p:spPr>
          <a:xfrm>
            <a:off x="7059433" y="3276927"/>
            <a:ext cx="3928607" cy="127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asisisa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anailisa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81B5892-9B39-4B30-8E13-371887F0D342}"/>
              </a:ext>
            </a:extLst>
          </p:cNvPr>
          <p:cNvGrpSpPr/>
          <p:nvPr/>
        </p:nvGrpSpPr>
        <p:grpSpPr>
          <a:xfrm>
            <a:off x="7124713" y="4984603"/>
            <a:ext cx="1442828" cy="390668"/>
            <a:chOff x="1048753" y="5264628"/>
            <a:chExt cx="1779392" cy="390668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D7ABE70-B5E4-4317-9D71-46600F52235B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1F570F4-453D-4150-892C-10BA803DD3A3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5172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FED034D-D720-42C6-8712-AA3CF7ADFB13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CD72AB0-D17B-480E-B7AC-C4609A474EB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08E0274-3329-40C3-9592-46440141EF5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29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195C60E-C537-4861-9F5F-F5E0FC9B73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7062213"/>
              </p:ext>
            </p:extLst>
          </p:nvPr>
        </p:nvGraphicFramePr>
        <p:xfrm>
          <a:off x="1162050" y="2079505"/>
          <a:ext cx="9867900" cy="262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ight Triangle 7">
            <a:extLst>
              <a:ext uri="{FF2B5EF4-FFF2-40B4-BE49-F238E27FC236}">
                <a16:creationId xmlns:a16="http://schemas.microsoft.com/office/drawing/2014/main" id="{5000AF6F-97DF-48F4-8FF5-D4630AAB9E66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8A748FE-2589-4A1C-9717-89AA5F1DFA6A}"/>
              </a:ext>
            </a:extLst>
          </p:cNvPr>
          <p:cNvGrpSpPr/>
          <p:nvPr/>
        </p:nvGrpSpPr>
        <p:grpSpPr>
          <a:xfrm>
            <a:off x="2394849" y="581904"/>
            <a:ext cx="7402294" cy="1242434"/>
            <a:chOff x="2386291" y="778956"/>
            <a:chExt cx="11274782" cy="124243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C0EF315-30C0-48AF-817E-FED0B9BA9AE3}"/>
                </a:ext>
              </a:extLst>
            </p:cNvPr>
            <p:cNvSpPr txBox="1"/>
            <p:nvPr/>
          </p:nvSpPr>
          <p:spPr>
            <a:xfrm>
              <a:off x="2386291" y="1362299"/>
              <a:ext cx="11274782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About Our Great Chart</a:t>
              </a:r>
              <a:endParaRPr lang="id-ID" sz="4400"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92971A1-2A8D-4AB0-B981-3502BCB8A153}"/>
                </a:ext>
              </a:extLst>
            </p:cNvPr>
            <p:cNvSpPr txBox="1"/>
            <p:nvPr/>
          </p:nvSpPr>
          <p:spPr>
            <a:xfrm>
              <a:off x="5279950" y="778956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Chart//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EF4E5C-3887-42B3-87EB-463F88B0BF71}"/>
              </a:ext>
            </a:extLst>
          </p:cNvPr>
          <p:cNvGrpSpPr/>
          <p:nvPr/>
        </p:nvGrpSpPr>
        <p:grpSpPr>
          <a:xfrm>
            <a:off x="1702859" y="5139903"/>
            <a:ext cx="8786274" cy="895270"/>
            <a:chOff x="1622215" y="5076403"/>
            <a:chExt cx="8786274" cy="89527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CBE63FC-BD62-4C0A-8913-10248B27D005}"/>
                </a:ext>
              </a:extLst>
            </p:cNvPr>
            <p:cNvGrpSpPr/>
            <p:nvPr/>
          </p:nvGrpSpPr>
          <p:grpSpPr>
            <a:xfrm>
              <a:off x="1622215" y="5076403"/>
              <a:ext cx="2605947" cy="895270"/>
              <a:chOff x="683149" y="4592336"/>
              <a:chExt cx="4113762" cy="89527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67826A-3A95-445B-AD4D-3BEE923F8DE2}"/>
                  </a:ext>
                </a:extLst>
              </p:cNvPr>
              <p:cNvSpPr txBox="1"/>
              <p:nvPr/>
            </p:nvSpPr>
            <p:spPr>
              <a:xfrm>
                <a:off x="683154" y="4942457"/>
                <a:ext cx="4113757" cy="545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asel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sanih nisi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4C96135-FB43-4B5F-B04D-5E4748ADB826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4113757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/>
                  <a:t>Add Title Here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F4A736B-B3B8-41FA-934A-D09AA3C12E5E}"/>
                </a:ext>
              </a:extLst>
            </p:cNvPr>
            <p:cNvGrpSpPr/>
            <p:nvPr/>
          </p:nvGrpSpPr>
          <p:grpSpPr>
            <a:xfrm>
              <a:off x="4712377" y="5076403"/>
              <a:ext cx="2605947" cy="895270"/>
              <a:chOff x="683149" y="4592336"/>
              <a:chExt cx="4113762" cy="89527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516BE2-C5A0-4FCB-8078-58841BF4BAC4}"/>
                  </a:ext>
                </a:extLst>
              </p:cNvPr>
              <p:cNvSpPr txBox="1"/>
              <p:nvPr/>
            </p:nvSpPr>
            <p:spPr>
              <a:xfrm>
                <a:off x="683153" y="4942457"/>
                <a:ext cx="4113758" cy="545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asel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sanih nisi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636694-A3D6-4BCD-ACBE-DEBF752A74EE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4113757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/>
                  <a:t>Add Title Here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FF52B2D-0670-43A4-ACB7-60B6783F98FE}"/>
                </a:ext>
              </a:extLst>
            </p:cNvPr>
            <p:cNvGrpSpPr/>
            <p:nvPr/>
          </p:nvGrpSpPr>
          <p:grpSpPr>
            <a:xfrm>
              <a:off x="7802541" y="5076403"/>
              <a:ext cx="2605948" cy="895270"/>
              <a:chOff x="683147" y="4592336"/>
              <a:chExt cx="4113764" cy="89527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D7C91A1-5B37-4882-BBF6-31FC804410C8}"/>
                  </a:ext>
                </a:extLst>
              </p:cNvPr>
              <p:cNvSpPr txBox="1"/>
              <p:nvPr/>
            </p:nvSpPr>
            <p:spPr>
              <a:xfrm>
                <a:off x="683153" y="4942457"/>
                <a:ext cx="4113758" cy="545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asel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sanih nisi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6C95AC9-3C2A-45A3-BD5F-BA53340F9F17}"/>
                  </a:ext>
                </a:extLst>
              </p:cNvPr>
              <p:cNvSpPr txBox="1"/>
              <p:nvPr/>
            </p:nvSpPr>
            <p:spPr>
              <a:xfrm>
                <a:off x="683147" y="4592336"/>
                <a:ext cx="4113756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/>
                  <a:t>Add Title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48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7C374E6-4BAF-4D33-88B2-D1518B2914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7738767-DB22-44E4-9C90-5D53CBB821E6}"/>
              </a:ext>
            </a:extLst>
          </p:cNvPr>
          <p:cNvSpPr/>
          <p:nvPr/>
        </p:nvSpPr>
        <p:spPr>
          <a:xfrm>
            <a:off x="7010400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7AB9FA-8378-496F-A69F-D90F1AAA888F}"/>
              </a:ext>
            </a:extLst>
          </p:cNvPr>
          <p:cNvGrpSpPr/>
          <p:nvPr/>
        </p:nvGrpSpPr>
        <p:grpSpPr>
          <a:xfrm>
            <a:off x="509823" y="6244489"/>
            <a:ext cx="11191403" cy="226563"/>
            <a:chOff x="509823" y="6244489"/>
            <a:chExt cx="1119140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9C1A095-73D4-42CE-A1F9-B71499E4A65D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270D58-165B-4A28-9281-9BB8D4979760}"/>
                </a:ext>
              </a:extLst>
            </p:cNvPr>
            <p:cNvSpPr txBox="1"/>
            <p:nvPr/>
          </p:nvSpPr>
          <p:spPr>
            <a:xfrm>
              <a:off x="11450910" y="6244489"/>
              <a:ext cx="250316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3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216351-2421-4113-8460-99C4C9732DE6}"/>
              </a:ext>
            </a:extLst>
          </p:cNvPr>
          <p:cNvSpPr txBox="1"/>
          <p:nvPr/>
        </p:nvSpPr>
        <p:spPr>
          <a:xfrm>
            <a:off x="1185582" y="3116855"/>
            <a:ext cx="4516718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B5BA2897-7816-44E3-A917-5374531667A9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066312-F8FE-4E52-8158-8E2A5C369893}"/>
              </a:ext>
            </a:extLst>
          </p:cNvPr>
          <p:cNvSpPr txBox="1"/>
          <p:nvPr/>
        </p:nvSpPr>
        <p:spPr>
          <a:xfrm>
            <a:off x="1166532" y="1295527"/>
            <a:ext cx="4535768" cy="145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5400" i="0">
                <a:effectLst/>
                <a:latin typeface="+mj-lt"/>
              </a:rPr>
              <a:t>Meet Our Best People</a:t>
            </a:r>
            <a:endParaRPr lang="id-ID" sz="540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7FA880-F0F0-44AC-9B73-64F99E559D83}"/>
              </a:ext>
            </a:extLst>
          </p:cNvPr>
          <p:cNvSpPr/>
          <p:nvPr/>
        </p:nvSpPr>
        <p:spPr>
          <a:xfrm flipH="1">
            <a:off x="7546182" y="6101716"/>
            <a:ext cx="1671636" cy="70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C4CE25-32CF-4B2D-B640-C49618C92FAA}"/>
              </a:ext>
            </a:extLst>
          </p:cNvPr>
          <p:cNvSpPr txBox="1"/>
          <p:nvPr/>
        </p:nvSpPr>
        <p:spPr>
          <a:xfrm>
            <a:off x="7490604" y="2384889"/>
            <a:ext cx="1784096" cy="3211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nitas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elit sed cursu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nias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FC3247-4C01-448F-B450-23A2F0E3248A}"/>
              </a:ext>
            </a:extLst>
          </p:cNvPr>
          <p:cNvGrpSpPr/>
          <p:nvPr/>
        </p:nvGrpSpPr>
        <p:grpSpPr>
          <a:xfrm>
            <a:off x="3428334" y="5441037"/>
            <a:ext cx="2183480" cy="218081"/>
            <a:chOff x="4483925" y="4136029"/>
            <a:chExt cx="3157847" cy="263114"/>
          </a:xfrm>
        </p:grpSpPr>
        <p:sp>
          <p:nvSpPr>
            <p:cNvPr id="15" name="Rounded Rectangle 55">
              <a:extLst>
                <a:ext uri="{FF2B5EF4-FFF2-40B4-BE49-F238E27FC236}">
                  <a16:creationId xmlns:a16="http://schemas.microsoft.com/office/drawing/2014/main" id="{580E8153-2231-43D1-8A1C-9568472BBCA6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6" name="Rounded Rectangle 56">
              <a:extLst>
                <a:ext uri="{FF2B5EF4-FFF2-40B4-BE49-F238E27FC236}">
                  <a16:creationId xmlns:a16="http://schemas.microsoft.com/office/drawing/2014/main" id="{7FDA6B25-27E3-4C74-A84C-AB4467EAF31D}"/>
                </a:ext>
              </a:extLst>
            </p:cNvPr>
            <p:cNvSpPr/>
            <p:nvPr/>
          </p:nvSpPr>
          <p:spPr>
            <a:xfrm>
              <a:off x="4483926" y="4136029"/>
              <a:ext cx="272550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05716C-C331-4ADF-B657-9F407B9BBBC7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3BD912-6BAC-4965-92A7-CBB07D9E743A}"/>
              </a:ext>
            </a:extLst>
          </p:cNvPr>
          <p:cNvGrpSpPr/>
          <p:nvPr/>
        </p:nvGrpSpPr>
        <p:grpSpPr>
          <a:xfrm>
            <a:off x="3428334" y="4877334"/>
            <a:ext cx="2183480" cy="218081"/>
            <a:chOff x="4483925" y="4136029"/>
            <a:chExt cx="3157847" cy="263114"/>
          </a:xfrm>
        </p:grpSpPr>
        <p:sp>
          <p:nvSpPr>
            <p:cNvPr id="19" name="Rounded Rectangle 55">
              <a:extLst>
                <a:ext uri="{FF2B5EF4-FFF2-40B4-BE49-F238E27FC236}">
                  <a16:creationId xmlns:a16="http://schemas.microsoft.com/office/drawing/2014/main" id="{203951D2-2744-4AE1-9B23-CB0D053343A1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65E6A69A-BBCD-41A0-9887-6DCC39B35823}"/>
                </a:ext>
              </a:extLst>
            </p:cNvPr>
            <p:cNvSpPr/>
            <p:nvPr/>
          </p:nvSpPr>
          <p:spPr>
            <a:xfrm>
              <a:off x="4483926" y="4136029"/>
              <a:ext cx="272550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B7FA8FE-C1C6-4F9D-911F-2D578F17532F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DF2BB7B-75CC-4B19-9296-A98E4511164B}"/>
              </a:ext>
            </a:extLst>
          </p:cNvPr>
          <p:cNvSpPr txBox="1"/>
          <p:nvPr/>
        </p:nvSpPr>
        <p:spPr>
          <a:xfrm>
            <a:off x="8510794" y="1509601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4F1142B6-3343-4AF5-A2EF-0A8B345A6E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71265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5AA2A0-6E72-43E0-B742-87E37CB4CE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47586CA-DF30-4C8B-9D2F-6B8D97F386D2}"/>
              </a:ext>
            </a:extLst>
          </p:cNvPr>
          <p:cNvGrpSpPr/>
          <p:nvPr/>
        </p:nvGrpSpPr>
        <p:grpSpPr>
          <a:xfrm>
            <a:off x="509823" y="6244489"/>
            <a:ext cx="11186593" cy="226563"/>
            <a:chOff x="509823" y="6244489"/>
            <a:chExt cx="1118659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7D5D2C-14AB-4897-9466-B514A9A81166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3A5E456-925D-43E3-B0C1-8FB18AB3A046}"/>
                </a:ext>
              </a:extLst>
            </p:cNvPr>
            <p:cNvSpPr txBox="1"/>
            <p:nvPr/>
          </p:nvSpPr>
          <p:spPr>
            <a:xfrm>
              <a:off x="11455718" y="6244489"/>
              <a:ext cx="240698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30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C5359BC5-0311-4827-8AF4-91A2236232A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E418E-9006-42C6-A647-78B128148E3F}"/>
              </a:ext>
            </a:extLst>
          </p:cNvPr>
          <p:cNvSpPr txBox="1"/>
          <p:nvPr/>
        </p:nvSpPr>
        <p:spPr>
          <a:xfrm>
            <a:off x="2012830" y="2297157"/>
            <a:ext cx="8166340" cy="15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500" i="0">
                <a:effectLst/>
                <a:latin typeface="+mj-lt"/>
              </a:rPr>
              <a:t>Thank </a:t>
            </a:r>
            <a:r>
              <a:rPr lang="en-US" sz="11500" i="0">
                <a:solidFill>
                  <a:schemeClr val="accent1"/>
                </a:solidFill>
                <a:effectLst/>
                <a:latin typeface="+mj-lt"/>
              </a:rPr>
              <a:t>You</a:t>
            </a:r>
            <a:endParaRPr lang="id-ID" sz="11500" i="0"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E8A47E-3BD2-43DF-B0C2-32EAEC769755}"/>
              </a:ext>
            </a:extLst>
          </p:cNvPr>
          <p:cNvSpPr txBox="1"/>
          <p:nvPr/>
        </p:nvSpPr>
        <p:spPr>
          <a:xfrm>
            <a:off x="5679176" y="1760677"/>
            <a:ext cx="850900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8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EE5B24-122F-437D-B2C4-9C02D98B50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AE7CA42-FE63-4344-BDC4-EF67F59A7BFD}"/>
              </a:ext>
            </a:extLst>
          </p:cNvPr>
          <p:cNvSpPr/>
          <p:nvPr/>
        </p:nvSpPr>
        <p:spPr>
          <a:xfrm>
            <a:off x="0" y="4339770"/>
            <a:ext cx="6096000" cy="25182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2356A9B-B658-4127-B584-9AA4C91A44C9}"/>
              </a:ext>
            </a:extLst>
          </p:cNvPr>
          <p:cNvGrpSpPr/>
          <p:nvPr/>
        </p:nvGrpSpPr>
        <p:grpSpPr>
          <a:xfrm>
            <a:off x="509823" y="6244489"/>
            <a:ext cx="11193808" cy="226563"/>
            <a:chOff x="509823" y="6244489"/>
            <a:chExt cx="11193808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4A31C4-CA06-4A96-9841-71A7C6D46F1E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930630-BECF-4A32-97D8-FBC462AB9EFD}"/>
                </a:ext>
              </a:extLst>
            </p:cNvPr>
            <p:cNvSpPr txBox="1"/>
            <p:nvPr/>
          </p:nvSpPr>
          <p:spPr>
            <a:xfrm>
              <a:off x="11448506" y="6244489"/>
              <a:ext cx="255125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4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33ACE0D3-512B-4B98-BB99-94420DAF6C4C}"/>
              </a:ext>
            </a:extLst>
          </p:cNvPr>
          <p:cNvSpPr/>
          <p:nvPr/>
        </p:nvSpPr>
        <p:spPr>
          <a:xfrm rot="5400000">
            <a:off x="612240" y="60655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71C34C-DC92-4E70-A562-DADC0954AD63}"/>
              </a:ext>
            </a:extLst>
          </p:cNvPr>
          <p:cNvSpPr txBox="1"/>
          <p:nvPr/>
        </p:nvSpPr>
        <p:spPr>
          <a:xfrm>
            <a:off x="1109065" y="1148701"/>
            <a:ext cx="55025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4500" i="0">
                <a:effectLst/>
                <a:latin typeface="+mj-lt"/>
              </a:rPr>
              <a:t>This Is Our 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1FA5-F8D1-4C1C-9FE8-1362198D1EF6}"/>
              </a:ext>
            </a:extLst>
          </p:cNvPr>
          <p:cNvSpPr txBox="1"/>
          <p:nvPr/>
        </p:nvSpPr>
        <p:spPr>
          <a:xfrm>
            <a:off x="1129703" y="2051503"/>
            <a:ext cx="504249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aen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638F0E-28D3-47FE-AA3A-40F5AB46EA00}"/>
              </a:ext>
            </a:extLst>
          </p:cNvPr>
          <p:cNvSpPr txBox="1"/>
          <p:nvPr/>
        </p:nvSpPr>
        <p:spPr>
          <a:xfrm>
            <a:off x="1109065" y="4945828"/>
            <a:ext cx="4178927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D3F3F5-E5CE-4800-AA1F-C830487E913B}"/>
              </a:ext>
            </a:extLst>
          </p:cNvPr>
          <p:cNvSpPr txBox="1"/>
          <p:nvPr/>
        </p:nvSpPr>
        <p:spPr>
          <a:xfrm>
            <a:off x="6921351" y="4945829"/>
            <a:ext cx="4414819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440758-AA55-4131-AE59-481A2B5098D3}"/>
              </a:ext>
            </a:extLst>
          </p:cNvPr>
          <p:cNvSpPr/>
          <p:nvPr/>
        </p:nvSpPr>
        <p:spPr>
          <a:xfrm flipH="1">
            <a:off x="1199552" y="3225934"/>
            <a:ext cx="1779392" cy="390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490175-5A19-4FF8-9E9C-7D646AF9176E}"/>
              </a:ext>
            </a:extLst>
          </p:cNvPr>
          <p:cNvSpPr txBox="1"/>
          <p:nvPr/>
        </p:nvSpPr>
        <p:spPr>
          <a:xfrm>
            <a:off x="1497208" y="3282768"/>
            <a:ext cx="1184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Read More</a:t>
            </a:r>
            <a:endParaRPr lang="id-ID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431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CB54B9E-B31F-44DA-AD36-4F27F2BCBE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68B073E-8FBD-4F64-B46B-6ADF4C56B75C}"/>
              </a:ext>
            </a:extLst>
          </p:cNvPr>
          <p:cNvGrpSpPr/>
          <p:nvPr/>
        </p:nvGrpSpPr>
        <p:grpSpPr>
          <a:xfrm>
            <a:off x="509823" y="6244489"/>
            <a:ext cx="11191403" cy="226563"/>
            <a:chOff x="509823" y="6244489"/>
            <a:chExt cx="1119140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CDD31B2-C572-440B-B4EA-900B89362A40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8DCDB3-51AB-4B6D-8AE3-F988368D8110}"/>
                </a:ext>
              </a:extLst>
            </p:cNvPr>
            <p:cNvSpPr txBox="1"/>
            <p:nvPr/>
          </p:nvSpPr>
          <p:spPr>
            <a:xfrm>
              <a:off x="11450910" y="6244489"/>
              <a:ext cx="250316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5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44DAB52-BACB-4556-A848-034B52B441CD}"/>
              </a:ext>
            </a:extLst>
          </p:cNvPr>
          <p:cNvSpPr/>
          <p:nvPr/>
        </p:nvSpPr>
        <p:spPr>
          <a:xfrm rot="16200000" flipH="1">
            <a:off x="1020834" y="3233666"/>
            <a:ext cx="6858000" cy="3906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8DE54E-0440-439C-8399-D0967F9AFD98}"/>
              </a:ext>
            </a:extLst>
          </p:cNvPr>
          <p:cNvSpPr txBox="1"/>
          <p:nvPr/>
        </p:nvSpPr>
        <p:spPr>
          <a:xfrm>
            <a:off x="5650914" y="2368328"/>
            <a:ext cx="54874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26554D92-AD0D-456F-863A-25ABD15C715E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23ED0C-F5B3-447D-81D0-E64A1F8A06A4}"/>
              </a:ext>
            </a:extLst>
          </p:cNvPr>
          <p:cNvSpPr txBox="1"/>
          <p:nvPr/>
        </p:nvSpPr>
        <p:spPr>
          <a:xfrm>
            <a:off x="5625038" y="1407840"/>
            <a:ext cx="5513342" cy="65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4400" i="0">
                <a:effectLst/>
                <a:latin typeface="+mj-lt"/>
              </a:rPr>
              <a:t>Meet Our Best People</a:t>
            </a:r>
            <a:endParaRPr lang="id-ID" sz="440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EA9A9F-2B34-44ED-A6D8-38A4E7F68009}"/>
              </a:ext>
            </a:extLst>
          </p:cNvPr>
          <p:cNvSpPr txBox="1"/>
          <p:nvPr/>
        </p:nvSpPr>
        <p:spPr>
          <a:xfrm>
            <a:off x="5650915" y="865869"/>
            <a:ext cx="5042497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Our Company//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5E3E28-E939-4465-A7DF-E6CD5F6CCF2B}"/>
              </a:ext>
            </a:extLst>
          </p:cNvPr>
          <p:cNvSpPr txBox="1"/>
          <p:nvPr/>
        </p:nvSpPr>
        <p:spPr>
          <a:xfrm>
            <a:off x="5725053" y="5047626"/>
            <a:ext cx="2499820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 nita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CF98AE-DB63-41F9-A4A6-A2A9F2AC0205}"/>
              </a:ext>
            </a:extLst>
          </p:cNvPr>
          <p:cNvSpPr txBox="1"/>
          <p:nvPr/>
        </p:nvSpPr>
        <p:spPr>
          <a:xfrm>
            <a:off x="8564422" y="5047626"/>
            <a:ext cx="2499820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 nita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 cursus mi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D20A2F8-2504-4EF4-9A68-8241C61A24B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DF1932E-BBEE-4809-A984-B97F4082D6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90761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6B0380-5C12-4705-9A23-661606685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1FE207AC-FFAD-41EA-8CA2-590BCBBE21AE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539B99-2448-4C5A-9C6D-9650286C936D}"/>
              </a:ext>
            </a:extLst>
          </p:cNvPr>
          <p:cNvSpPr/>
          <p:nvPr/>
        </p:nvSpPr>
        <p:spPr>
          <a:xfrm>
            <a:off x="5181600" y="5264628"/>
            <a:ext cx="7010400" cy="1593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F16A39-E0BE-4877-AC69-D80EFADEB2B6}"/>
              </a:ext>
            </a:extLst>
          </p:cNvPr>
          <p:cNvGrpSpPr/>
          <p:nvPr/>
        </p:nvGrpSpPr>
        <p:grpSpPr>
          <a:xfrm>
            <a:off x="509823" y="6244489"/>
            <a:ext cx="11194609" cy="226563"/>
            <a:chOff x="509823" y="6244489"/>
            <a:chExt cx="11194609" cy="2265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F05C15-E3FA-4124-9FBD-1F1C2583A4F9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56B169-6504-4050-9DCC-AD0019B0B27B}"/>
                </a:ext>
              </a:extLst>
            </p:cNvPr>
            <p:cNvSpPr txBox="1"/>
            <p:nvPr/>
          </p:nvSpPr>
          <p:spPr>
            <a:xfrm>
              <a:off x="11447704" y="6244489"/>
              <a:ext cx="256728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6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3C411AC-9C04-4CB5-AA82-FAA34C916E08}"/>
              </a:ext>
            </a:extLst>
          </p:cNvPr>
          <p:cNvSpPr txBox="1"/>
          <p:nvPr/>
        </p:nvSpPr>
        <p:spPr>
          <a:xfrm>
            <a:off x="923264" y="1370949"/>
            <a:ext cx="3501035" cy="865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>
                <a:latin typeface="+mj-lt"/>
              </a:rPr>
              <a:t>About Us</a:t>
            </a:r>
            <a:endParaRPr lang="id-ID" sz="6000" i="0">
              <a:effectLst/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F6C63C-267F-4954-93BC-0984B46C5352}"/>
              </a:ext>
            </a:extLst>
          </p:cNvPr>
          <p:cNvSpPr txBox="1"/>
          <p:nvPr/>
        </p:nvSpPr>
        <p:spPr>
          <a:xfrm>
            <a:off x="923264" y="2651364"/>
            <a:ext cx="3376590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cursus mi ut sapien tincidunt velas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9CB355-066E-4449-BA43-18AF748F7D13}"/>
              </a:ext>
            </a:extLst>
          </p:cNvPr>
          <p:cNvGrpSpPr/>
          <p:nvPr/>
        </p:nvGrpSpPr>
        <p:grpSpPr>
          <a:xfrm>
            <a:off x="997953" y="5255103"/>
            <a:ext cx="1442828" cy="390668"/>
            <a:chOff x="1048753" y="5264628"/>
            <a:chExt cx="1779392" cy="39066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E5EA863-3723-4DB9-A4DE-33CC5BC98EC0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82EFB4-2DED-4690-A690-33E4D117579D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70BDFA9-1A7C-416D-8282-25D3676D6DEC}"/>
              </a:ext>
            </a:extLst>
          </p:cNvPr>
          <p:cNvSpPr txBox="1"/>
          <p:nvPr/>
        </p:nvSpPr>
        <p:spPr>
          <a:xfrm>
            <a:off x="5822075" y="5645771"/>
            <a:ext cx="27656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rasai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darisan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BCD09E-43E4-43C6-ABA4-CCC2F89ABC81}"/>
              </a:ext>
            </a:extLst>
          </p:cNvPr>
          <p:cNvSpPr txBox="1"/>
          <p:nvPr/>
        </p:nvSpPr>
        <p:spPr>
          <a:xfrm>
            <a:off x="8740535" y="5645771"/>
            <a:ext cx="2453512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nusanel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rasanusai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8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89F5F1-1D15-4355-877A-5018ABBEC1C4}"/>
              </a:ext>
            </a:extLst>
          </p:cNvPr>
          <p:cNvSpPr/>
          <p:nvPr/>
        </p:nvSpPr>
        <p:spPr>
          <a:xfrm>
            <a:off x="8127999" y="4343400"/>
            <a:ext cx="4063999" cy="2514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9F395E-441D-4B15-94D9-5A9D7797E277}"/>
              </a:ext>
            </a:extLst>
          </p:cNvPr>
          <p:cNvSpPr/>
          <p:nvPr/>
        </p:nvSpPr>
        <p:spPr>
          <a:xfrm>
            <a:off x="2" y="4343400"/>
            <a:ext cx="4063999" cy="251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FC784B7-7281-4D69-94BE-76D558E96571}"/>
              </a:ext>
            </a:extLst>
          </p:cNvPr>
          <p:cNvGrpSpPr/>
          <p:nvPr/>
        </p:nvGrpSpPr>
        <p:grpSpPr>
          <a:xfrm>
            <a:off x="509823" y="6302545"/>
            <a:ext cx="11193007" cy="226563"/>
            <a:chOff x="509823" y="6244489"/>
            <a:chExt cx="11193007" cy="2265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093C7A-C6F0-470D-858A-819AF87F4DC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9E661-3F0E-4F8C-A970-70892E4A3A75}"/>
                </a:ext>
              </a:extLst>
            </p:cNvPr>
            <p:cNvSpPr txBox="1"/>
            <p:nvPr/>
          </p:nvSpPr>
          <p:spPr>
            <a:xfrm>
              <a:off x="11449307" y="6244489"/>
              <a:ext cx="253523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7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3DBD520-4677-4B4D-BD51-6C5E585AB5EA}"/>
              </a:ext>
            </a:extLst>
          </p:cNvPr>
          <p:cNvGrpSpPr/>
          <p:nvPr/>
        </p:nvGrpSpPr>
        <p:grpSpPr>
          <a:xfrm>
            <a:off x="791099" y="4903486"/>
            <a:ext cx="10618811" cy="1188444"/>
            <a:chOff x="791099" y="4903486"/>
            <a:chExt cx="10618811" cy="118844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8A8E29C-0EDD-4368-8D07-F7ADDD1E103B}"/>
                </a:ext>
              </a:extLst>
            </p:cNvPr>
            <p:cNvGrpSpPr/>
            <p:nvPr/>
          </p:nvGrpSpPr>
          <p:grpSpPr>
            <a:xfrm>
              <a:off x="791099" y="4903486"/>
              <a:ext cx="2499824" cy="1188444"/>
              <a:chOff x="683149" y="4630436"/>
              <a:chExt cx="2499824" cy="118844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53334F-A5FC-493E-93E9-F65E6A2B76BD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249982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4834804-FB54-4B09-92DC-45C2BBC512B5}"/>
                  </a:ext>
                </a:extLst>
              </p:cNvPr>
              <p:cNvSpPr txBox="1"/>
              <p:nvPr/>
            </p:nvSpPr>
            <p:spPr>
              <a:xfrm>
                <a:off x="683149" y="4630436"/>
                <a:ext cx="2499819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>
                    <a:solidFill>
                      <a:schemeClr val="bg1"/>
                    </a:solidFill>
                  </a:rPr>
                  <a:t>Digital Design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24BC294-63D6-49AE-AF36-7DE3985A679E}"/>
                </a:ext>
              </a:extLst>
            </p:cNvPr>
            <p:cNvGrpSpPr/>
            <p:nvPr/>
          </p:nvGrpSpPr>
          <p:grpSpPr>
            <a:xfrm>
              <a:off x="4846088" y="4903486"/>
              <a:ext cx="2499824" cy="1188444"/>
              <a:chOff x="683149" y="4630436"/>
              <a:chExt cx="2499824" cy="1188444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6AF5BB-93A0-46DB-A252-7906B354A2D6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249982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7686C5-FF6D-4B80-A2E4-54FCEB4C621A}"/>
                  </a:ext>
                </a:extLst>
              </p:cNvPr>
              <p:cNvSpPr txBox="1"/>
              <p:nvPr/>
            </p:nvSpPr>
            <p:spPr>
              <a:xfrm>
                <a:off x="683149" y="4630436"/>
                <a:ext cx="2499819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/>
                  <a:t>Design Consultant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41D6F7-8A16-4706-B007-7180F8E53F48}"/>
                </a:ext>
              </a:extLst>
            </p:cNvPr>
            <p:cNvGrpSpPr/>
            <p:nvPr/>
          </p:nvGrpSpPr>
          <p:grpSpPr>
            <a:xfrm>
              <a:off x="8910086" y="4903486"/>
              <a:ext cx="2499824" cy="1188444"/>
              <a:chOff x="683149" y="4630436"/>
              <a:chExt cx="2499824" cy="1188444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46A7B6-A27C-4E5B-B906-B3FB6CCB9A0A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249982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E14A80B-D2EB-45D9-A6AC-B793A3494847}"/>
                  </a:ext>
                </a:extLst>
              </p:cNvPr>
              <p:cNvSpPr txBox="1"/>
              <p:nvPr/>
            </p:nvSpPr>
            <p:spPr>
              <a:xfrm>
                <a:off x="683149" y="4630436"/>
                <a:ext cx="2499819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>
                    <a:solidFill>
                      <a:schemeClr val="bg1"/>
                    </a:solidFill>
                  </a:rPr>
                  <a:t>Web / UI Design</a:t>
                </a:r>
              </a:p>
            </p:txBody>
          </p:sp>
        </p:grpSp>
      </p:grp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848F1227-516C-4A5C-8ACB-42BC783A8669}"/>
              </a:ext>
            </a:extLst>
          </p:cNvPr>
          <p:cNvSpPr/>
          <p:nvPr/>
        </p:nvSpPr>
        <p:spPr>
          <a:xfrm rot="5400000">
            <a:off x="612240" y="5367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D263C2C-1745-4FD4-BEA7-2CF964D17707}"/>
              </a:ext>
            </a:extLst>
          </p:cNvPr>
          <p:cNvGrpSpPr/>
          <p:nvPr/>
        </p:nvGrpSpPr>
        <p:grpSpPr>
          <a:xfrm>
            <a:off x="1917693" y="551182"/>
            <a:ext cx="8356606" cy="1267834"/>
            <a:chOff x="3845379" y="699128"/>
            <a:chExt cx="8356606" cy="126783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275EAD-060C-4C32-8BE9-B16EAC91F97D}"/>
                </a:ext>
              </a:extLst>
            </p:cNvPr>
            <p:cNvSpPr txBox="1"/>
            <p:nvPr/>
          </p:nvSpPr>
          <p:spPr>
            <a:xfrm>
              <a:off x="3845379" y="1307871"/>
              <a:ext cx="8356606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These Are Our Work Services</a:t>
              </a:r>
              <a:endParaRPr lang="id-ID" sz="440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EE57A8-7442-4045-93D6-A5B9C84C15BF}"/>
                </a:ext>
              </a:extLst>
            </p:cNvPr>
            <p:cNvSpPr txBox="1"/>
            <p:nvPr/>
          </p:nvSpPr>
          <p:spPr>
            <a:xfrm>
              <a:off x="5279950" y="699128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Great Service//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EBAD93-AB75-42A3-9E68-F54534BD7D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17428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BBB8D53-6591-4775-94CB-CB7DBC624092}"/>
              </a:ext>
            </a:extLst>
          </p:cNvPr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BD93EFB-9889-422D-BCFE-01052CEB4729}"/>
              </a:ext>
            </a:extLst>
          </p:cNvPr>
          <p:cNvGrpSpPr/>
          <p:nvPr/>
        </p:nvGrpSpPr>
        <p:grpSpPr>
          <a:xfrm>
            <a:off x="509823" y="6244489"/>
            <a:ext cx="11193006" cy="226563"/>
            <a:chOff x="509823" y="6244489"/>
            <a:chExt cx="11193006" cy="2265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EE9CAA9-C4FD-495A-85A3-4DA1F98DE141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263BF61-1817-4CB7-B419-04B34D83A4F5}"/>
                </a:ext>
              </a:extLst>
            </p:cNvPr>
            <p:cNvSpPr txBox="1"/>
            <p:nvPr/>
          </p:nvSpPr>
          <p:spPr>
            <a:xfrm>
              <a:off x="11449307" y="6244489"/>
              <a:ext cx="253522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8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0742E9A2-EED0-4FCF-89AC-38F4959B444D}"/>
              </a:ext>
            </a:extLst>
          </p:cNvPr>
          <p:cNvSpPr/>
          <p:nvPr/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EDA25-78C7-4866-A5D7-27E4720FA2BC}"/>
              </a:ext>
            </a:extLst>
          </p:cNvPr>
          <p:cNvSpPr/>
          <p:nvPr/>
        </p:nvSpPr>
        <p:spPr>
          <a:xfrm flipH="1">
            <a:off x="6784182" y="5877163"/>
            <a:ext cx="1671636" cy="70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7E3318-5362-49AE-95DC-94964DCC0DE9}"/>
              </a:ext>
            </a:extLst>
          </p:cNvPr>
          <p:cNvSpPr/>
          <p:nvPr/>
        </p:nvSpPr>
        <p:spPr>
          <a:xfrm flipH="1">
            <a:off x="9832182" y="5877163"/>
            <a:ext cx="1671636" cy="7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8DD6D-6D7B-4B14-907C-94932110B4CA}"/>
              </a:ext>
            </a:extLst>
          </p:cNvPr>
          <p:cNvSpPr txBox="1"/>
          <p:nvPr/>
        </p:nvSpPr>
        <p:spPr>
          <a:xfrm>
            <a:off x="6727952" y="2263761"/>
            <a:ext cx="1784096" cy="296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nitas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adipiscinge elit sed cursu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nias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C2F6556E-D3C5-49E7-B739-EF66D15ABCB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1C308-D977-46BB-96DA-3B1116BB2EB3}"/>
              </a:ext>
            </a:extLst>
          </p:cNvPr>
          <p:cNvSpPr txBox="1"/>
          <p:nvPr/>
        </p:nvSpPr>
        <p:spPr>
          <a:xfrm>
            <a:off x="6718426" y="1491648"/>
            <a:ext cx="2020520" cy="26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Digital Design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17B111-AD6E-40D6-A2F1-4F6389ADED87}"/>
              </a:ext>
            </a:extLst>
          </p:cNvPr>
          <p:cNvSpPr txBox="1"/>
          <p:nvPr/>
        </p:nvSpPr>
        <p:spPr>
          <a:xfrm>
            <a:off x="9775952" y="2263761"/>
            <a:ext cx="1784096" cy="296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nitas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adipiscinge elit sed cursu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nias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5FBD7-AD57-42B1-8645-48A874E7F171}"/>
              </a:ext>
            </a:extLst>
          </p:cNvPr>
          <p:cNvSpPr txBox="1"/>
          <p:nvPr/>
        </p:nvSpPr>
        <p:spPr>
          <a:xfrm>
            <a:off x="9766426" y="1491648"/>
            <a:ext cx="2020520" cy="26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Web/UI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CE57D4-598F-493E-BDF3-45083F6BFFB0}"/>
              </a:ext>
            </a:extLst>
          </p:cNvPr>
          <p:cNvSpPr txBox="1"/>
          <p:nvPr/>
        </p:nvSpPr>
        <p:spPr>
          <a:xfrm>
            <a:off x="989939" y="1400242"/>
            <a:ext cx="4182136" cy="710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latin typeface="+mj-lt"/>
              </a:rPr>
              <a:t>What We Do ?</a:t>
            </a:r>
            <a:endParaRPr lang="id-ID" sz="4800" i="0">
              <a:effectLst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9B631D-52D0-488F-9C44-F7D1960841CA}"/>
              </a:ext>
            </a:extLst>
          </p:cNvPr>
          <p:cNvSpPr txBox="1"/>
          <p:nvPr/>
        </p:nvSpPr>
        <p:spPr>
          <a:xfrm>
            <a:off x="996288" y="2566257"/>
            <a:ext cx="3867811" cy="151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cursus mi ut sapien tincidunt velas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4311D6-1B61-4EBF-9032-0AD758754959}"/>
              </a:ext>
            </a:extLst>
          </p:cNvPr>
          <p:cNvSpPr txBox="1"/>
          <p:nvPr/>
        </p:nvSpPr>
        <p:spPr>
          <a:xfrm>
            <a:off x="989939" y="4687622"/>
            <a:ext cx="386781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22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BD5AA20-E06D-4B84-8BCB-27BFA7753F3F}"/>
              </a:ext>
            </a:extLst>
          </p:cNvPr>
          <p:cNvGrpSpPr/>
          <p:nvPr/>
        </p:nvGrpSpPr>
        <p:grpSpPr>
          <a:xfrm>
            <a:off x="509823" y="6244489"/>
            <a:ext cx="11194610" cy="226563"/>
            <a:chOff x="509823" y="6244489"/>
            <a:chExt cx="11194610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BC27A16-E34D-4D26-8D12-8236C822EB4D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1E4C45-1AE4-4197-810F-EABE9EBDB2FC}"/>
                </a:ext>
              </a:extLst>
            </p:cNvPr>
            <p:cNvSpPr txBox="1"/>
            <p:nvPr/>
          </p:nvSpPr>
          <p:spPr>
            <a:xfrm>
              <a:off x="11447704" y="6244489"/>
              <a:ext cx="256729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9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51CCFF-72A6-47D4-92A6-A0A05E4E5169}"/>
              </a:ext>
            </a:extLst>
          </p:cNvPr>
          <p:cNvGrpSpPr/>
          <p:nvPr/>
        </p:nvGrpSpPr>
        <p:grpSpPr>
          <a:xfrm>
            <a:off x="7130272" y="1153842"/>
            <a:ext cx="4113766" cy="4550316"/>
            <a:chOff x="7130272" y="1153842"/>
            <a:chExt cx="4113766" cy="455031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E2BDAE6-8EDC-4C1A-AAAD-767E7E89D59D}"/>
                </a:ext>
              </a:extLst>
            </p:cNvPr>
            <p:cNvGrpSpPr/>
            <p:nvPr/>
          </p:nvGrpSpPr>
          <p:grpSpPr>
            <a:xfrm>
              <a:off x="7130272" y="1153842"/>
              <a:ext cx="4113762" cy="1226544"/>
              <a:chOff x="683149" y="4592336"/>
              <a:chExt cx="4113762" cy="122654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F84387-277C-48FE-B90A-1446AFB5BBFC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4113758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 tincidunt velas aliqueta nib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u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rdas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onsectetur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AD0150-13DB-4ED0-A37F-606FEAE542A7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2499819" cy="264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/>
                  <a:t>Digital Design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F4122C2-8CF2-483E-90D6-88CD5742F4A3}"/>
                </a:ext>
              </a:extLst>
            </p:cNvPr>
            <p:cNvGrpSpPr/>
            <p:nvPr/>
          </p:nvGrpSpPr>
          <p:grpSpPr>
            <a:xfrm>
              <a:off x="7130274" y="2815728"/>
              <a:ext cx="4113762" cy="1226544"/>
              <a:chOff x="683149" y="4592336"/>
              <a:chExt cx="4113762" cy="122654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1FDE2C1-90F1-49CB-AFA4-A3D038151337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4113758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 tincidunt velas aliqueta nib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u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rdas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onsectetur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ABBAFD-DDE1-4083-9D9B-6ED9D4814451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2499819" cy="264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/>
                  <a:t>Design Consultant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E713708-A517-4654-82B9-0A4ED12C1B44}"/>
                </a:ext>
              </a:extLst>
            </p:cNvPr>
            <p:cNvGrpSpPr/>
            <p:nvPr/>
          </p:nvGrpSpPr>
          <p:grpSpPr>
            <a:xfrm>
              <a:off x="7130276" y="4477614"/>
              <a:ext cx="4113762" cy="1226544"/>
              <a:chOff x="683149" y="4592336"/>
              <a:chExt cx="4113762" cy="1226544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13A94E-0075-41C2-B21F-0041DB8F1952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4113758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 tincidunt velas aliqueta nib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u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rdas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onsectetur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083D364-A5B6-43F3-B8F5-82B28C717E31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2499819" cy="264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/>
                  <a:t>Web / UI Design</a:t>
                </a:r>
              </a:p>
            </p:txBody>
          </p:sp>
        </p:grpSp>
      </p:grp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3D04B8F1-0822-4C32-B7FE-7F2900D1F472}"/>
              </a:ext>
            </a:extLst>
          </p:cNvPr>
          <p:cNvSpPr/>
          <p:nvPr/>
        </p:nvSpPr>
        <p:spPr>
          <a:xfrm rot="5400000">
            <a:off x="612240" y="689101"/>
            <a:ext cx="218816" cy="21881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AD47D8-1746-4E9F-8F3C-77E9CEADD302}"/>
              </a:ext>
            </a:extLst>
          </p:cNvPr>
          <p:cNvSpPr txBox="1"/>
          <p:nvPr/>
        </p:nvSpPr>
        <p:spPr>
          <a:xfrm>
            <a:off x="1020178" y="3007280"/>
            <a:ext cx="4182136" cy="130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solidFill>
                  <a:schemeClr val="bg1"/>
                </a:solidFill>
                <a:latin typeface="+mj-lt"/>
              </a:rPr>
              <a:t>Our Excellent Services</a:t>
            </a:r>
            <a:endParaRPr lang="id-ID" sz="48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1F6BA-04E9-4B4D-8886-4B5A5F68FAFC}"/>
              </a:ext>
            </a:extLst>
          </p:cNvPr>
          <p:cNvSpPr txBox="1"/>
          <p:nvPr/>
        </p:nvSpPr>
        <p:spPr>
          <a:xfrm>
            <a:off x="1029703" y="4655211"/>
            <a:ext cx="4182136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nusanesali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079B4F-0152-4F11-BACE-F87A7A7B1D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4315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1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49E14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27">
      <a:majorFont>
        <a:latin typeface="Cormorant Unicas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3843</TotalTime>
  <Words>3196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Cormorant Unicase</vt:lpstr>
      <vt:lpstr>Lato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327</cp:revision>
  <dcterms:created xsi:type="dcterms:W3CDTF">2019-09-10T04:46:41Z</dcterms:created>
  <dcterms:modified xsi:type="dcterms:W3CDTF">2021-07-15T06:42:55Z</dcterms:modified>
</cp:coreProperties>
</file>