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EB532B-E741-4657-AEBA-F5BC0EA00B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5" t="12672" r="50000" b="12672"/>
          <a:stretch>
            <a:fillRect/>
          </a:stretch>
        </p:blipFill>
        <p:spPr>
          <a:xfrm>
            <a:off x="1459968" y="869043"/>
            <a:ext cx="4636033" cy="5119914"/>
          </a:xfrm>
          <a:custGeom>
            <a:avLst/>
            <a:gdLst>
              <a:gd name="connsiteX0" fmla="*/ 0 w 4636033"/>
              <a:gd name="connsiteY0" fmla="*/ 0 h 5119914"/>
              <a:gd name="connsiteX1" fmla="*/ 4636033 w 4636033"/>
              <a:gd name="connsiteY1" fmla="*/ 0 h 5119914"/>
              <a:gd name="connsiteX2" fmla="*/ 4636033 w 4636033"/>
              <a:gd name="connsiteY2" fmla="*/ 5119914 h 5119914"/>
              <a:gd name="connsiteX3" fmla="*/ 0 w 4636033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33" h="5119914">
                <a:moveTo>
                  <a:pt x="0" y="0"/>
                </a:moveTo>
                <a:lnTo>
                  <a:pt x="4636033" y="0"/>
                </a:lnTo>
                <a:lnTo>
                  <a:pt x="4636033" y="5119914"/>
                </a:lnTo>
                <a:lnTo>
                  <a:pt x="0" y="5119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1277E-D4C8-4266-AC00-5C9CCD9239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71" b="31940"/>
          <a:stretch>
            <a:fillRect/>
          </a:stretch>
        </p:blipFill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A99CDE-849E-4D9C-BEF1-E37FC20982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12751" r="71964" b="33598"/>
          <a:stretch>
            <a:fillRect/>
          </a:stretch>
        </p:blipFill>
        <p:spPr>
          <a:xfrm>
            <a:off x="674915" y="874487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68AC2E-ABB3-4E1C-8FB9-BF3A285C61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81" t="33598" r="45119" b="12751"/>
          <a:stretch>
            <a:fillRect/>
          </a:stretch>
        </p:blipFill>
        <p:spPr>
          <a:xfrm>
            <a:off x="3947887" y="2304144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A1CA29-DE87-4AA3-9A9E-A12DEA8E0E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r="7857"/>
          <a:stretch>
            <a:fillRect/>
          </a:stretch>
        </p:blipFill>
        <p:spPr>
          <a:xfrm>
            <a:off x="6299201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A0E983-19AE-4F44-BB95-019A465A4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10794" r="44167" b="12804"/>
          <a:stretch>
            <a:fillRect/>
          </a:stretch>
        </p:blipFill>
        <p:spPr>
          <a:xfrm>
            <a:off x="1117600" y="740229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A9CB9D-E36C-413C-A9A4-02E36BCB2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9" t="8225" r="9196" b="8225"/>
          <a:stretch>
            <a:fillRect/>
          </a:stretch>
        </p:blipFill>
        <p:spPr>
          <a:xfrm>
            <a:off x="5965474" y="564065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17C030-E384-4311-91BC-F313AA29C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t="7884" r="46429" b="7884"/>
          <a:stretch>
            <a:fillRect/>
          </a:stretch>
        </p:blipFill>
        <p:spPr>
          <a:xfrm>
            <a:off x="1335314" y="540658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FE6A6-A8B0-47B8-AAA5-9E537C9C4C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8417" r="12687" b="14281"/>
          <a:stretch>
            <a:fillRect/>
          </a:stretch>
        </p:blipFill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48A05-1D11-4ADF-BD32-983B735F33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r="46905"/>
          <a:stretch>
            <a:fillRect/>
          </a:stretch>
        </p:blipFill>
        <p:spPr>
          <a:xfrm>
            <a:off x="827315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29B3B6-62C8-4DAC-A8F9-4E5CB6EDA4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9403" r="6399" b="9403"/>
          <a:stretch>
            <a:fillRect/>
          </a:stretch>
        </p:blipFill>
        <p:spPr>
          <a:xfrm>
            <a:off x="780197" y="644858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1BE012-E0A3-4CA4-BC20-B38A657E6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D7DBAA-C2D3-445F-9DB9-47A96BE0229D}"/>
              </a:ext>
            </a:extLst>
          </p:cNvPr>
          <p:cNvSpPr/>
          <p:nvPr userDrawn="1"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554044-F148-44DC-8E09-855F49BE40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5CA882-8421-4B49-8D59-481F4B8231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1" t="18183" r="55224" b="21194"/>
          <a:stretch>
            <a:fillRect/>
          </a:stretch>
        </p:blipFill>
        <p:spPr>
          <a:xfrm>
            <a:off x="3037092" y="1247016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4500A3-8213-44AF-9563-FD122F6F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A034CA-D704-440C-B775-4810A5002A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30846" r="71231" b="15943"/>
          <a:stretch>
            <a:fillRect/>
          </a:stretch>
        </p:blipFill>
        <p:spPr>
          <a:xfrm>
            <a:off x="1487607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4F0B28-D08B-48AD-916D-8FC175CCD4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2375"/>
          <a:stretch>
            <a:fillRect/>
          </a:stretch>
        </p:blipFill>
        <p:spPr>
          <a:xfrm>
            <a:off x="1236177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524E4C-3772-44C2-81D5-C1DC22B3E2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8" t="9365" r="6667" b="9365"/>
          <a:stretch>
            <a:fillRect/>
          </a:stretch>
        </p:blipFill>
        <p:spPr>
          <a:xfrm>
            <a:off x="5210628" y="642258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53BEB6-0E6E-48A6-B41F-62F284B31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6" t="7037" r="46786" b="7037"/>
          <a:stretch>
            <a:fillRect/>
          </a:stretch>
        </p:blipFill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5FA49E-0C99-4F8C-A1C0-01A888D8D8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9" t="50000" r="6429"/>
          <a:stretch>
            <a:fillRect/>
          </a:stretch>
        </p:blipFill>
        <p:spPr>
          <a:xfrm>
            <a:off x="783772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CC205-12B4-4278-A94C-FF0662F3B2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6399" r="45714" b="8681"/>
          <a:stretch>
            <a:fillRect/>
          </a:stretch>
        </p:blipFill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3212A7-B070-41B6-8130-76986F4917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91"/>
          <a:stretch>
            <a:fillRect/>
          </a:stretch>
        </p:blipFill>
        <p:spPr>
          <a:xfrm>
            <a:off x="6619165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3D5853-87A7-4090-93EE-EB6C80AF9C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5879" r="47258" b="5879"/>
          <a:stretch>
            <a:fillRect/>
          </a:stretch>
        </p:blipFill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66771F-27CE-4FD9-A2FE-CCD7D57F6CF6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unmeer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6CC2B8"/>
      </a:accent1>
      <a:accent2>
        <a:srgbClr val="57BBA7"/>
      </a:accent2>
      <a:accent3>
        <a:srgbClr val="3AB086"/>
      </a:accent3>
      <a:accent4>
        <a:srgbClr val="1E6D63"/>
      </a:accent4>
      <a:accent5>
        <a:srgbClr val="6EBDBD"/>
      </a:accent5>
      <a:accent6>
        <a:srgbClr val="8FCDC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29</cp:revision>
  <dcterms:created xsi:type="dcterms:W3CDTF">2020-02-10T09:32:24Z</dcterms:created>
  <dcterms:modified xsi:type="dcterms:W3CDTF">2020-02-13T08:18:18Z</dcterms:modified>
</cp:coreProperties>
</file>