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4" r:id="rId3"/>
    <p:sldId id="286" r:id="rId4"/>
    <p:sldId id="287" r:id="rId5"/>
    <p:sldId id="285" r:id="rId6"/>
    <p:sldId id="274" r:id="rId7"/>
    <p:sldId id="265" r:id="rId8"/>
    <p:sldId id="275" r:id="rId9"/>
    <p:sldId id="270" r:id="rId10"/>
    <p:sldId id="277" r:id="rId11"/>
    <p:sldId id="273" r:id="rId12"/>
    <p:sldId id="276" r:id="rId13"/>
    <p:sldId id="272" r:id="rId14"/>
    <p:sldId id="278" r:id="rId15"/>
    <p:sldId id="279" r:id="rId16"/>
    <p:sldId id="280" r:id="rId17"/>
    <p:sldId id="281" r:id="rId18"/>
    <p:sldId id="282" r:id="rId19"/>
    <p:sldId id="283" r:id="rId20"/>
    <p:sldId id="289" r:id="rId21"/>
    <p:sldId id="574" r:id="rId22"/>
    <p:sldId id="575" r:id="rId23"/>
    <p:sldId id="290" r:id="rId24"/>
    <p:sldId id="291" r:id="rId25"/>
    <p:sldId id="576" r:id="rId26"/>
    <p:sldId id="2202" r:id="rId27"/>
    <p:sldId id="3193" r:id="rId28"/>
    <p:sldId id="3192" r:id="rId29"/>
    <p:sldId id="582" r:id="rId30"/>
    <p:sldId id="319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PH" initials="P" lastIdx="1" clrIdx="0">
    <p:extLst>
      <p:ext uri="{19B8F6BF-5375-455C-9EA6-DF929625EA0E}">
        <p15:presenceInfo xmlns:p15="http://schemas.microsoft.com/office/powerpoint/2012/main" userId="PUP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8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093E4-0D17-476E-A583-678A0CF3B5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526E8F-DF66-492B-87F1-7F737A136B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DEAB5-A9EF-4A0D-8C17-7642DFAE4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F1D72-ACD1-4DC9-AD5F-AD271E28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B7E58-6C26-44D5-B7E5-8263946A6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729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AE19229-2031-493F-A330-436563BC34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59967" y="869043"/>
            <a:ext cx="4636033" cy="5119914"/>
          </a:xfrm>
          <a:custGeom>
            <a:avLst/>
            <a:gdLst>
              <a:gd name="connsiteX0" fmla="*/ 0 w 5892800"/>
              <a:gd name="connsiteY0" fmla="*/ 0 h 5119914"/>
              <a:gd name="connsiteX1" fmla="*/ 5892800 w 5892800"/>
              <a:gd name="connsiteY1" fmla="*/ 0 h 5119914"/>
              <a:gd name="connsiteX2" fmla="*/ 5892800 w 5892800"/>
              <a:gd name="connsiteY2" fmla="*/ 5119914 h 5119914"/>
              <a:gd name="connsiteX3" fmla="*/ 0 w 5892800"/>
              <a:gd name="connsiteY3" fmla="*/ 5119914 h 5119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2800" h="5119914">
                <a:moveTo>
                  <a:pt x="0" y="0"/>
                </a:moveTo>
                <a:lnTo>
                  <a:pt x="5892800" y="0"/>
                </a:lnTo>
                <a:lnTo>
                  <a:pt x="5892800" y="5119914"/>
                </a:lnTo>
                <a:lnTo>
                  <a:pt x="0" y="51199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257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C496789-7771-4488-8771-CD0D83703F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733052"/>
            <a:ext cx="12192000" cy="2934482"/>
          </a:xfrm>
          <a:custGeom>
            <a:avLst/>
            <a:gdLst>
              <a:gd name="connsiteX0" fmla="*/ 0 w 12192000"/>
              <a:gd name="connsiteY0" fmla="*/ 0 h 2934482"/>
              <a:gd name="connsiteX1" fmla="*/ 12192000 w 12192000"/>
              <a:gd name="connsiteY1" fmla="*/ 0 h 2934482"/>
              <a:gd name="connsiteX2" fmla="*/ 12192000 w 12192000"/>
              <a:gd name="connsiteY2" fmla="*/ 2934482 h 2934482"/>
              <a:gd name="connsiteX3" fmla="*/ 0 w 12192000"/>
              <a:gd name="connsiteY3" fmla="*/ 2934482 h 2934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34482">
                <a:moveTo>
                  <a:pt x="0" y="0"/>
                </a:moveTo>
                <a:lnTo>
                  <a:pt x="12192000" y="0"/>
                </a:lnTo>
                <a:lnTo>
                  <a:pt x="12192000" y="2934482"/>
                </a:lnTo>
                <a:lnTo>
                  <a:pt x="0" y="29344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027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720B89-DDA4-4E89-8619-C67B51EDA4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4915" y="874486"/>
            <a:ext cx="2743200" cy="3679371"/>
          </a:xfrm>
          <a:custGeom>
            <a:avLst/>
            <a:gdLst>
              <a:gd name="connsiteX0" fmla="*/ 0 w 2743200"/>
              <a:gd name="connsiteY0" fmla="*/ 0 h 3679371"/>
              <a:gd name="connsiteX1" fmla="*/ 2743200 w 2743200"/>
              <a:gd name="connsiteY1" fmla="*/ 0 h 3679371"/>
              <a:gd name="connsiteX2" fmla="*/ 2743200 w 2743200"/>
              <a:gd name="connsiteY2" fmla="*/ 3679371 h 3679371"/>
              <a:gd name="connsiteX3" fmla="*/ 0 w 2743200"/>
              <a:gd name="connsiteY3" fmla="*/ 3679371 h 367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3679371">
                <a:moveTo>
                  <a:pt x="0" y="0"/>
                </a:moveTo>
                <a:lnTo>
                  <a:pt x="2743200" y="0"/>
                </a:lnTo>
                <a:lnTo>
                  <a:pt x="2743200" y="3679371"/>
                </a:lnTo>
                <a:lnTo>
                  <a:pt x="0" y="367937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B033DB0-5BD2-4F78-A26C-E3EB18DCDD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47887" y="2304143"/>
            <a:ext cx="2743200" cy="3679371"/>
          </a:xfrm>
          <a:custGeom>
            <a:avLst/>
            <a:gdLst>
              <a:gd name="connsiteX0" fmla="*/ 0 w 2743200"/>
              <a:gd name="connsiteY0" fmla="*/ 0 h 3679371"/>
              <a:gd name="connsiteX1" fmla="*/ 2743200 w 2743200"/>
              <a:gd name="connsiteY1" fmla="*/ 0 h 3679371"/>
              <a:gd name="connsiteX2" fmla="*/ 2743200 w 2743200"/>
              <a:gd name="connsiteY2" fmla="*/ 3679371 h 3679371"/>
              <a:gd name="connsiteX3" fmla="*/ 0 w 2743200"/>
              <a:gd name="connsiteY3" fmla="*/ 3679371 h 367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3679371">
                <a:moveTo>
                  <a:pt x="0" y="0"/>
                </a:moveTo>
                <a:lnTo>
                  <a:pt x="2743200" y="0"/>
                </a:lnTo>
                <a:lnTo>
                  <a:pt x="2743200" y="3679371"/>
                </a:lnTo>
                <a:lnTo>
                  <a:pt x="0" y="367937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169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AF35D62-597E-4E09-9482-2819F6CFC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99200" y="0"/>
            <a:ext cx="4934857" cy="6858000"/>
          </a:xfrm>
          <a:custGeom>
            <a:avLst/>
            <a:gdLst>
              <a:gd name="connsiteX0" fmla="*/ 0 w 4934857"/>
              <a:gd name="connsiteY0" fmla="*/ 0 h 6858000"/>
              <a:gd name="connsiteX1" fmla="*/ 4934857 w 4934857"/>
              <a:gd name="connsiteY1" fmla="*/ 0 h 6858000"/>
              <a:gd name="connsiteX2" fmla="*/ 4934857 w 4934857"/>
              <a:gd name="connsiteY2" fmla="*/ 6858000 h 6858000"/>
              <a:gd name="connsiteX3" fmla="*/ 0 w 493485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4857" h="6858000">
                <a:moveTo>
                  <a:pt x="0" y="0"/>
                </a:moveTo>
                <a:lnTo>
                  <a:pt x="4934857" y="0"/>
                </a:lnTo>
                <a:lnTo>
                  <a:pt x="493485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314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1CCF259-E224-406C-BD1B-7A1912AA3B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7600" y="740228"/>
            <a:ext cx="5689600" cy="5239657"/>
          </a:xfrm>
          <a:custGeom>
            <a:avLst/>
            <a:gdLst>
              <a:gd name="connsiteX0" fmla="*/ 0 w 5689600"/>
              <a:gd name="connsiteY0" fmla="*/ 0 h 5239657"/>
              <a:gd name="connsiteX1" fmla="*/ 5689600 w 5689600"/>
              <a:gd name="connsiteY1" fmla="*/ 0 h 5239657"/>
              <a:gd name="connsiteX2" fmla="*/ 5689600 w 5689600"/>
              <a:gd name="connsiteY2" fmla="*/ 5239657 h 5239657"/>
              <a:gd name="connsiteX3" fmla="*/ 0 w 5689600"/>
              <a:gd name="connsiteY3" fmla="*/ 5239657 h 523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9600" h="5239657">
                <a:moveTo>
                  <a:pt x="0" y="0"/>
                </a:moveTo>
                <a:lnTo>
                  <a:pt x="5689600" y="0"/>
                </a:lnTo>
                <a:lnTo>
                  <a:pt x="5689600" y="5239657"/>
                </a:lnTo>
                <a:lnTo>
                  <a:pt x="0" y="523965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518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4361BFF-5013-4745-9700-102EF850B7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65474" y="564064"/>
            <a:ext cx="5105346" cy="5729871"/>
          </a:xfrm>
          <a:custGeom>
            <a:avLst/>
            <a:gdLst>
              <a:gd name="connsiteX0" fmla="*/ 1566262 w 5105346"/>
              <a:gd name="connsiteY0" fmla="*/ 385732 h 5729871"/>
              <a:gd name="connsiteX1" fmla="*/ 2685972 w 5105346"/>
              <a:gd name="connsiteY1" fmla="*/ 385732 h 5729871"/>
              <a:gd name="connsiteX2" fmla="*/ 2312735 w 5105346"/>
              <a:gd name="connsiteY2" fmla="*/ 5729871 h 5729871"/>
              <a:gd name="connsiteX3" fmla="*/ 1193025 w 5105346"/>
              <a:gd name="connsiteY3" fmla="*/ 5729871 h 5729871"/>
              <a:gd name="connsiteX4" fmla="*/ 3985636 w 5105346"/>
              <a:gd name="connsiteY4" fmla="*/ 294559 h 5729871"/>
              <a:gd name="connsiteX5" fmla="*/ 5105346 w 5105346"/>
              <a:gd name="connsiteY5" fmla="*/ 294559 h 5729871"/>
              <a:gd name="connsiteX6" fmla="*/ 4732109 w 5105346"/>
              <a:gd name="connsiteY6" fmla="*/ 5638698 h 5729871"/>
              <a:gd name="connsiteX7" fmla="*/ 3612399 w 5105346"/>
              <a:gd name="connsiteY7" fmla="*/ 5638698 h 5729871"/>
              <a:gd name="connsiteX8" fmla="*/ 373237 w 5105346"/>
              <a:gd name="connsiteY8" fmla="*/ 91173 h 5729871"/>
              <a:gd name="connsiteX9" fmla="*/ 1492947 w 5105346"/>
              <a:gd name="connsiteY9" fmla="*/ 91173 h 5729871"/>
              <a:gd name="connsiteX10" fmla="*/ 1119710 w 5105346"/>
              <a:gd name="connsiteY10" fmla="*/ 5435312 h 5729871"/>
              <a:gd name="connsiteX11" fmla="*/ 0 w 5105346"/>
              <a:gd name="connsiteY11" fmla="*/ 5435312 h 5729871"/>
              <a:gd name="connsiteX12" fmla="*/ 2792611 w 5105346"/>
              <a:gd name="connsiteY12" fmla="*/ 0 h 5729871"/>
              <a:gd name="connsiteX13" fmla="*/ 3912321 w 5105346"/>
              <a:gd name="connsiteY13" fmla="*/ 0 h 5729871"/>
              <a:gd name="connsiteX14" fmla="*/ 3539084 w 5105346"/>
              <a:gd name="connsiteY14" fmla="*/ 5344139 h 5729871"/>
              <a:gd name="connsiteX15" fmla="*/ 2419374 w 5105346"/>
              <a:gd name="connsiteY15" fmla="*/ 5344139 h 572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05346" h="5729871">
                <a:moveTo>
                  <a:pt x="1566262" y="385732"/>
                </a:moveTo>
                <a:lnTo>
                  <a:pt x="2685972" y="385732"/>
                </a:lnTo>
                <a:lnTo>
                  <a:pt x="2312735" y="5729871"/>
                </a:lnTo>
                <a:lnTo>
                  <a:pt x="1193025" y="5729871"/>
                </a:lnTo>
                <a:close/>
                <a:moveTo>
                  <a:pt x="3985636" y="294559"/>
                </a:moveTo>
                <a:lnTo>
                  <a:pt x="5105346" y="294559"/>
                </a:lnTo>
                <a:lnTo>
                  <a:pt x="4732109" y="5638698"/>
                </a:lnTo>
                <a:lnTo>
                  <a:pt x="3612399" y="5638698"/>
                </a:lnTo>
                <a:close/>
                <a:moveTo>
                  <a:pt x="373237" y="91173"/>
                </a:moveTo>
                <a:lnTo>
                  <a:pt x="1492947" y="91173"/>
                </a:lnTo>
                <a:lnTo>
                  <a:pt x="1119710" y="5435312"/>
                </a:lnTo>
                <a:lnTo>
                  <a:pt x="0" y="5435312"/>
                </a:lnTo>
                <a:close/>
                <a:moveTo>
                  <a:pt x="2792611" y="0"/>
                </a:moveTo>
                <a:lnTo>
                  <a:pt x="3912321" y="0"/>
                </a:lnTo>
                <a:lnTo>
                  <a:pt x="3539084" y="5344139"/>
                </a:lnTo>
                <a:lnTo>
                  <a:pt x="2419374" y="534413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431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D95FCA-1580-4161-A4EE-47E75DD351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5313" y="540657"/>
            <a:ext cx="5196115" cy="5776685"/>
          </a:xfrm>
          <a:custGeom>
            <a:avLst/>
            <a:gdLst>
              <a:gd name="connsiteX0" fmla="*/ 0 w 5196115"/>
              <a:gd name="connsiteY0" fmla="*/ 0 h 5776685"/>
              <a:gd name="connsiteX1" fmla="*/ 5196115 w 5196115"/>
              <a:gd name="connsiteY1" fmla="*/ 0 h 5776685"/>
              <a:gd name="connsiteX2" fmla="*/ 5196115 w 5196115"/>
              <a:gd name="connsiteY2" fmla="*/ 5776685 h 5776685"/>
              <a:gd name="connsiteX3" fmla="*/ 0 w 5196115"/>
              <a:gd name="connsiteY3" fmla="*/ 5776685 h 5776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6115" h="5776685">
                <a:moveTo>
                  <a:pt x="0" y="0"/>
                </a:moveTo>
                <a:lnTo>
                  <a:pt x="5196115" y="0"/>
                </a:lnTo>
                <a:lnTo>
                  <a:pt x="5196115" y="5776685"/>
                </a:lnTo>
                <a:lnTo>
                  <a:pt x="0" y="57766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115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EB90EFE-2048-4BE7-A6D8-52CEE68B9C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263067"/>
            <a:ext cx="4549254" cy="4615542"/>
          </a:xfrm>
          <a:custGeom>
            <a:avLst/>
            <a:gdLst>
              <a:gd name="connsiteX0" fmla="*/ 0 w 4549254"/>
              <a:gd name="connsiteY0" fmla="*/ 0 h 4615542"/>
              <a:gd name="connsiteX1" fmla="*/ 4549254 w 4549254"/>
              <a:gd name="connsiteY1" fmla="*/ 0 h 4615542"/>
              <a:gd name="connsiteX2" fmla="*/ 4549254 w 4549254"/>
              <a:gd name="connsiteY2" fmla="*/ 4615542 h 4615542"/>
              <a:gd name="connsiteX3" fmla="*/ 0 w 4549254"/>
              <a:gd name="connsiteY3" fmla="*/ 4615542 h 4615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9254" h="4615542">
                <a:moveTo>
                  <a:pt x="0" y="0"/>
                </a:moveTo>
                <a:lnTo>
                  <a:pt x="4549254" y="0"/>
                </a:lnTo>
                <a:lnTo>
                  <a:pt x="4549254" y="4615542"/>
                </a:lnTo>
                <a:lnTo>
                  <a:pt x="0" y="46155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8341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52A72FE-69B9-4C0C-A918-1F58A96456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7314" y="0"/>
            <a:ext cx="5646057" cy="6858000"/>
          </a:xfrm>
          <a:custGeom>
            <a:avLst/>
            <a:gdLst>
              <a:gd name="connsiteX0" fmla="*/ 4131680 w 5646057"/>
              <a:gd name="connsiteY0" fmla="*/ 791028 h 6858000"/>
              <a:gd name="connsiteX1" fmla="*/ 4828865 w 5646057"/>
              <a:gd name="connsiteY1" fmla="*/ 791028 h 6858000"/>
              <a:gd name="connsiteX2" fmla="*/ 4828865 w 5646057"/>
              <a:gd name="connsiteY2" fmla="*/ 6858000 h 6858000"/>
              <a:gd name="connsiteX3" fmla="*/ 4131680 w 5646057"/>
              <a:gd name="connsiteY3" fmla="*/ 6858000 h 6858000"/>
              <a:gd name="connsiteX4" fmla="*/ 817192 w 5646057"/>
              <a:gd name="connsiteY4" fmla="*/ 645887 h 6858000"/>
              <a:gd name="connsiteX5" fmla="*/ 1514378 w 5646057"/>
              <a:gd name="connsiteY5" fmla="*/ 645887 h 6858000"/>
              <a:gd name="connsiteX6" fmla="*/ 1514378 w 5646057"/>
              <a:gd name="connsiteY6" fmla="*/ 6712858 h 6858000"/>
              <a:gd name="connsiteX7" fmla="*/ 817192 w 5646057"/>
              <a:gd name="connsiteY7" fmla="*/ 6712858 h 6858000"/>
              <a:gd name="connsiteX8" fmla="*/ 3314487 w 5646057"/>
              <a:gd name="connsiteY8" fmla="*/ 326571 h 6858000"/>
              <a:gd name="connsiteX9" fmla="*/ 4011672 w 5646057"/>
              <a:gd name="connsiteY9" fmla="*/ 326571 h 6858000"/>
              <a:gd name="connsiteX10" fmla="*/ 4011672 w 5646057"/>
              <a:gd name="connsiteY10" fmla="*/ 6393543 h 6858000"/>
              <a:gd name="connsiteX11" fmla="*/ 3314487 w 5646057"/>
              <a:gd name="connsiteY11" fmla="*/ 6393543 h 6858000"/>
              <a:gd name="connsiteX12" fmla="*/ 2474436 w 5646057"/>
              <a:gd name="connsiteY12" fmla="*/ 326571 h 6858000"/>
              <a:gd name="connsiteX13" fmla="*/ 3171621 w 5646057"/>
              <a:gd name="connsiteY13" fmla="*/ 326571 h 6858000"/>
              <a:gd name="connsiteX14" fmla="*/ 3171621 w 5646057"/>
              <a:gd name="connsiteY14" fmla="*/ 6393543 h 6858000"/>
              <a:gd name="connsiteX15" fmla="*/ 2474436 w 5646057"/>
              <a:gd name="connsiteY15" fmla="*/ 6393543 h 6858000"/>
              <a:gd name="connsiteX16" fmla="*/ 0 w 5646057"/>
              <a:gd name="connsiteY16" fmla="*/ 319316 h 6858000"/>
              <a:gd name="connsiteX17" fmla="*/ 697185 w 5646057"/>
              <a:gd name="connsiteY17" fmla="*/ 319316 h 6858000"/>
              <a:gd name="connsiteX18" fmla="*/ 697185 w 5646057"/>
              <a:gd name="connsiteY18" fmla="*/ 6386287 h 6858000"/>
              <a:gd name="connsiteX19" fmla="*/ 0 w 5646057"/>
              <a:gd name="connsiteY19" fmla="*/ 6386287 h 6858000"/>
              <a:gd name="connsiteX20" fmla="*/ 1657244 w 5646057"/>
              <a:gd name="connsiteY20" fmla="*/ 1 h 6858000"/>
              <a:gd name="connsiteX21" fmla="*/ 2354429 w 5646057"/>
              <a:gd name="connsiteY21" fmla="*/ 1 h 6858000"/>
              <a:gd name="connsiteX22" fmla="*/ 2354429 w 5646057"/>
              <a:gd name="connsiteY22" fmla="*/ 6066972 h 6858000"/>
              <a:gd name="connsiteX23" fmla="*/ 1657244 w 5646057"/>
              <a:gd name="connsiteY23" fmla="*/ 6066972 h 6858000"/>
              <a:gd name="connsiteX24" fmla="*/ 4948872 w 5646057"/>
              <a:gd name="connsiteY24" fmla="*/ 0 h 6858000"/>
              <a:gd name="connsiteX25" fmla="*/ 5646057 w 5646057"/>
              <a:gd name="connsiteY25" fmla="*/ 0 h 6858000"/>
              <a:gd name="connsiteX26" fmla="*/ 5646057 w 5646057"/>
              <a:gd name="connsiteY26" fmla="*/ 6066972 h 6858000"/>
              <a:gd name="connsiteX27" fmla="*/ 4948872 w 5646057"/>
              <a:gd name="connsiteY27" fmla="*/ 6066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646057" h="6858000">
                <a:moveTo>
                  <a:pt x="4131680" y="791028"/>
                </a:moveTo>
                <a:lnTo>
                  <a:pt x="4828865" y="791028"/>
                </a:lnTo>
                <a:lnTo>
                  <a:pt x="4828865" y="6858000"/>
                </a:lnTo>
                <a:lnTo>
                  <a:pt x="4131680" y="6858000"/>
                </a:lnTo>
                <a:close/>
                <a:moveTo>
                  <a:pt x="817192" y="645887"/>
                </a:moveTo>
                <a:lnTo>
                  <a:pt x="1514378" y="645887"/>
                </a:lnTo>
                <a:lnTo>
                  <a:pt x="1514378" y="6712858"/>
                </a:lnTo>
                <a:lnTo>
                  <a:pt x="817192" y="6712858"/>
                </a:lnTo>
                <a:close/>
                <a:moveTo>
                  <a:pt x="3314487" y="326571"/>
                </a:moveTo>
                <a:lnTo>
                  <a:pt x="4011672" y="326571"/>
                </a:lnTo>
                <a:lnTo>
                  <a:pt x="4011672" y="6393543"/>
                </a:lnTo>
                <a:lnTo>
                  <a:pt x="3314487" y="6393543"/>
                </a:lnTo>
                <a:close/>
                <a:moveTo>
                  <a:pt x="2474436" y="326571"/>
                </a:moveTo>
                <a:lnTo>
                  <a:pt x="3171621" y="326571"/>
                </a:lnTo>
                <a:lnTo>
                  <a:pt x="3171621" y="6393543"/>
                </a:lnTo>
                <a:lnTo>
                  <a:pt x="2474436" y="6393543"/>
                </a:lnTo>
                <a:close/>
                <a:moveTo>
                  <a:pt x="0" y="319316"/>
                </a:moveTo>
                <a:lnTo>
                  <a:pt x="697185" y="319316"/>
                </a:lnTo>
                <a:lnTo>
                  <a:pt x="697185" y="6386287"/>
                </a:lnTo>
                <a:lnTo>
                  <a:pt x="0" y="6386287"/>
                </a:lnTo>
                <a:close/>
                <a:moveTo>
                  <a:pt x="1657244" y="1"/>
                </a:moveTo>
                <a:lnTo>
                  <a:pt x="2354429" y="1"/>
                </a:lnTo>
                <a:lnTo>
                  <a:pt x="2354429" y="6066972"/>
                </a:lnTo>
                <a:lnTo>
                  <a:pt x="1657244" y="6066972"/>
                </a:lnTo>
                <a:close/>
                <a:moveTo>
                  <a:pt x="4948872" y="0"/>
                </a:moveTo>
                <a:lnTo>
                  <a:pt x="5646057" y="0"/>
                </a:lnTo>
                <a:lnTo>
                  <a:pt x="5646057" y="6066972"/>
                </a:lnTo>
                <a:lnTo>
                  <a:pt x="4948872" y="60669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574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8BC3E7E-1128-488C-80AB-5F7237A581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0197" y="644857"/>
            <a:ext cx="10631606" cy="5568287"/>
          </a:xfrm>
          <a:custGeom>
            <a:avLst/>
            <a:gdLst>
              <a:gd name="connsiteX0" fmla="*/ 0 w 10631606"/>
              <a:gd name="connsiteY0" fmla="*/ 0 h 5568287"/>
              <a:gd name="connsiteX1" fmla="*/ 10631606 w 10631606"/>
              <a:gd name="connsiteY1" fmla="*/ 0 h 5568287"/>
              <a:gd name="connsiteX2" fmla="*/ 10631606 w 10631606"/>
              <a:gd name="connsiteY2" fmla="*/ 5568287 h 5568287"/>
              <a:gd name="connsiteX3" fmla="*/ 0 w 10631606"/>
              <a:gd name="connsiteY3" fmla="*/ 5568287 h 556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6" h="5568287">
                <a:moveTo>
                  <a:pt x="0" y="0"/>
                </a:moveTo>
                <a:lnTo>
                  <a:pt x="10631606" y="0"/>
                </a:lnTo>
                <a:lnTo>
                  <a:pt x="10631606" y="5568287"/>
                </a:lnTo>
                <a:lnTo>
                  <a:pt x="0" y="556828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219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4AA6A59-5536-4E3D-AF6A-27BF90A0FE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9562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06C678-31BB-4AB7-98C2-A6991B69BE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7606" y="2115403"/>
            <a:ext cx="2019869" cy="3649252"/>
          </a:xfrm>
          <a:custGeom>
            <a:avLst/>
            <a:gdLst>
              <a:gd name="connsiteX0" fmla="*/ 0 w 2019869"/>
              <a:gd name="connsiteY0" fmla="*/ 0 h 3649252"/>
              <a:gd name="connsiteX1" fmla="*/ 2019869 w 2019869"/>
              <a:gd name="connsiteY1" fmla="*/ 0 h 3649252"/>
              <a:gd name="connsiteX2" fmla="*/ 2019869 w 2019869"/>
              <a:gd name="connsiteY2" fmla="*/ 3649252 h 3649252"/>
              <a:gd name="connsiteX3" fmla="*/ 0 w 2019869"/>
              <a:gd name="connsiteY3" fmla="*/ 3649252 h 3649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9869" h="3649252">
                <a:moveTo>
                  <a:pt x="0" y="0"/>
                </a:moveTo>
                <a:lnTo>
                  <a:pt x="2019869" y="0"/>
                </a:lnTo>
                <a:lnTo>
                  <a:pt x="2019869" y="3649252"/>
                </a:lnTo>
                <a:lnTo>
                  <a:pt x="0" y="364925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566C9EC-4077-4DF2-A819-A6DFA4FF61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37091" y="1247015"/>
            <a:ext cx="2422013" cy="4157497"/>
          </a:xfrm>
          <a:custGeom>
            <a:avLst/>
            <a:gdLst>
              <a:gd name="connsiteX0" fmla="*/ 0 w 2422013"/>
              <a:gd name="connsiteY0" fmla="*/ 0 h 4157497"/>
              <a:gd name="connsiteX1" fmla="*/ 2422013 w 2422013"/>
              <a:gd name="connsiteY1" fmla="*/ 0 h 4157497"/>
              <a:gd name="connsiteX2" fmla="*/ 2422013 w 2422013"/>
              <a:gd name="connsiteY2" fmla="*/ 4157497 h 4157497"/>
              <a:gd name="connsiteX3" fmla="*/ 0 w 2422013"/>
              <a:gd name="connsiteY3" fmla="*/ 4157497 h 4157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2013" h="4157497">
                <a:moveTo>
                  <a:pt x="0" y="0"/>
                </a:moveTo>
                <a:lnTo>
                  <a:pt x="2422013" y="0"/>
                </a:lnTo>
                <a:lnTo>
                  <a:pt x="2422013" y="4157497"/>
                </a:lnTo>
                <a:lnTo>
                  <a:pt x="0" y="415749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3826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F885D-4E60-4151-8CCA-F5268C886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E1C94-6F22-4418-A7C4-0625D1A250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1B2C4-7742-4920-A5DE-17FB412FA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1F20D-B88A-4FDF-B024-C6A9FDC54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52FF97-0813-4A5E-A92B-FC4501084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204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36328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917824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D33C7CE-D858-42E4-ACF8-3E7F23670F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6176" y="0"/>
            <a:ext cx="4570263" cy="6858000"/>
          </a:xfrm>
          <a:custGeom>
            <a:avLst/>
            <a:gdLst>
              <a:gd name="connsiteX0" fmla="*/ 0 w 4570263"/>
              <a:gd name="connsiteY0" fmla="*/ 0 h 6858000"/>
              <a:gd name="connsiteX1" fmla="*/ 4570263 w 4570263"/>
              <a:gd name="connsiteY1" fmla="*/ 0 h 6858000"/>
              <a:gd name="connsiteX2" fmla="*/ 4570263 w 4570263"/>
              <a:gd name="connsiteY2" fmla="*/ 6858000 h 6858000"/>
              <a:gd name="connsiteX3" fmla="*/ 0 w 45702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0263" h="6858000">
                <a:moveTo>
                  <a:pt x="0" y="0"/>
                </a:moveTo>
                <a:lnTo>
                  <a:pt x="4570263" y="0"/>
                </a:lnTo>
                <a:lnTo>
                  <a:pt x="457026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94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3673AA-A3BB-4A02-BCD0-BD3BBAD48D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0628" y="642257"/>
            <a:ext cx="6168570" cy="5573485"/>
          </a:xfrm>
          <a:custGeom>
            <a:avLst/>
            <a:gdLst>
              <a:gd name="connsiteX0" fmla="*/ 4374000 w 6168570"/>
              <a:gd name="connsiteY0" fmla="*/ 0 h 5573485"/>
              <a:gd name="connsiteX1" fmla="*/ 6168570 w 6168570"/>
              <a:gd name="connsiteY1" fmla="*/ 0 h 5573485"/>
              <a:gd name="connsiteX2" fmla="*/ 6168570 w 6168570"/>
              <a:gd name="connsiteY2" fmla="*/ 5372672 h 5573485"/>
              <a:gd name="connsiteX3" fmla="*/ 5989198 w 6168570"/>
              <a:gd name="connsiteY3" fmla="*/ 5573485 h 5573485"/>
              <a:gd name="connsiteX4" fmla="*/ 4194628 w 6168570"/>
              <a:gd name="connsiteY4" fmla="*/ 5573485 h 5573485"/>
              <a:gd name="connsiteX5" fmla="*/ 4194628 w 6168570"/>
              <a:gd name="connsiteY5" fmla="*/ 200813 h 5573485"/>
              <a:gd name="connsiteX6" fmla="*/ 4374000 w 6168570"/>
              <a:gd name="connsiteY6" fmla="*/ 0 h 5573485"/>
              <a:gd name="connsiteX7" fmla="*/ 2276686 w 6168570"/>
              <a:gd name="connsiteY7" fmla="*/ 0 h 5573485"/>
              <a:gd name="connsiteX8" fmla="*/ 4071256 w 6168570"/>
              <a:gd name="connsiteY8" fmla="*/ 0 h 5573485"/>
              <a:gd name="connsiteX9" fmla="*/ 4071256 w 6168570"/>
              <a:gd name="connsiteY9" fmla="*/ 5372672 h 5573485"/>
              <a:gd name="connsiteX10" fmla="*/ 3891884 w 6168570"/>
              <a:gd name="connsiteY10" fmla="*/ 5573485 h 5573485"/>
              <a:gd name="connsiteX11" fmla="*/ 2097314 w 6168570"/>
              <a:gd name="connsiteY11" fmla="*/ 5573485 h 5573485"/>
              <a:gd name="connsiteX12" fmla="*/ 2097314 w 6168570"/>
              <a:gd name="connsiteY12" fmla="*/ 200813 h 5573485"/>
              <a:gd name="connsiteX13" fmla="*/ 2276686 w 6168570"/>
              <a:gd name="connsiteY13" fmla="*/ 0 h 5573485"/>
              <a:gd name="connsiteX14" fmla="*/ 179372 w 6168570"/>
              <a:gd name="connsiteY14" fmla="*/ 0 h 5573485"/>
              <a:gd name="connsiteX15" fmla="*/ 1973942 w 6168570"/>
              <a:gd name="connsiteY15" fmla="*/ 0 h 5573485"/>
              <a:gd name="connsiteX16" fmla="*/ 1973942 w 6168570"/>
              <a:gd name="connsiteY16" fmla="*/ 5372672 h 5573485"/>
              <a:gd name="connsiteX17" fmla="*/ 1794570 w 6168570"/>
              <a:gd name="connsiteY17" fmla="*/ 5573485 h 5573485"/>
              <a:gd name="connsiteX18" fmla="*/ 0 w 6168570"/>
              <a:gd name="connsiteY18" fmla="*/ 5573485 h 5573485"/>
              <a:gd name="connsiteX19" fmla="*/ 0 w 6168570"/>
              <a:gd name="connsiteY19" fmla="*/ 200813 h 5573485"/>
              <a:gd name="connsiteX20" fmla="*/ 179372 w 6168570"/>
              <a:gd name="connsiteY20" fmla="*/ 0 h 5573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168570" h="5573485">
                <a:moveTo>
                  <a:pt x="4374000" y="0"/>
                </a:moveTo>
                <a:lnTo>
                  <a:pt x="6168570" y="0"/>
                </a:lnTo>
                <a:lnTo>
                  <a:pt x="6168570" y="5372672"/>
                </a:lnTo>
                <a:cubicBezTo>
                  <a:pt x="6168570" y="5483578"/>
                  <a:pt x="6088262" y="5573485"/>
                  <a:pt x="5989198" y="5573485"/>
                </a:cubicBezTo>
                <a:lnTo>
                  <a:pt x="4194628" y="5573485"/>
                </a:lnTo>
                <a:lnTo>
                  <a:pt x="4194628" y="200813"/>
                </a:lnTo>
                <a:cubicBezTo>
                  <a:pt x="4194628" y="89908"/>
                  <a:pt x="4274936" y="0"/>
                  <a:pt x="4374000" y="0"/>
                </a:cubicBezTo>
                <a:close/>
                <a:moveTo>
                  <a:pt x="2276686" y="0"/>
                </a:moveTo>
                <a:lnTo>
                  <a:pt x="4071256" y="0"/>
                </a:lnTo>
                <a:lnTo>
                  <a:pt x="4071256" y="5372672"/>
                </a:lnTo>
                <a:cubicBezTo>
                  <a:pt x="4071256" y="5483578"/>
                  <a:pt x="3990948" y="5573485"/>
                  <a:pt x="3891884" y="5573485"/>
                </a:cubicBezTo>
                <a:lnTo>
                  <a:pt x="2097314" y="5573485"/>
                </a:lnTo>
                <a:lnTo>
                  <a:pt x="2097314" y="200813"/>
                </a:lnTo>
                <a:cubicBezTo>
                  <a:pt x="2097314" y="89908"/>
                  <a:pt x="2177622" y="0"/>
                  <a:pt x="2276686" y="0"/>
                </a:cubicBezTo>
                <a:close/>
                <a:moveTo>
                  <a:pt x="179372" y="0"/>
                </a:moveTo>
                <a:lnTo>
                  <a:pt x="1973942" y="0"/>
                </a:lnTo>
                <a:lnTo>
                  <a:pt x="1973942" y="5372672"/>
                </a:lnTo>
                <a:cubicBezTo>
                  <a:pt x="1973942" y="5483578"/>
                  <a:pt x="1893634" y="5573485"/>
                  <a:pt x="1794570" y="5573485"/>
                </a:cubicBezTo>
                <a:lnTo>
                  <a:pt x="0" y="5573485"/>
                </a:lnTo>
                <a:lnTo>
                  <a:pt x="0" y="200813"/>
                </a:lnTo>
                <a:cubicBezTo>
                  <a:pt x="0" y="89908"/>
                  <a:pt x="80308" y="0"/>
                  <a:pt x="179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6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F37FD0E-C52A-4938-A26D-E49F253A29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7314" y="482600"/>
            <a:ext cx="5660572" cy="5892800"/>
          </a:xfrm>
          <a:custGeom>
            <a:avLst/>
            <a:gdLst>
              <a:gd name="connsiteX0" fmla="*/ 0 w 5660572"/>
              <a:gd name="connsiteY0" fmla="*/ 0 h 5892800"/>
              <a:gd name="connsiteX1" fmla="*/ 5660572 w 5660572"/>
              <a:gd name="connsiteY1" fmla="*/ 0 h 5892800"/>
              <a:gd name="connsiteX2" fmla="*/ 5660572 w 5660572"/>
              <a:gd name="connsiteY2" fmla="*/ 5892800 h 5892800"/>
              <a:gd name="connsiteX3" fmla="*/ 0 w 5660572"/>
              <a:gd name="connsiteY3" fmla="*/ 5892800 h 589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0572" h="5892800">
                <a:moveTo>
                  <a:pt x="0" y="0"/>
                </a:moveTo>
                <a:lnTo>
                  <a:pt x="5660572" y="0"/>
                </a:lnTo>
                <a:lnTo>
                  <a:pt x="5660572" y="5892800"/>
                </a:lnTo>
                <a:lnTo>
                  <a:pt x="0" y="58928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624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515030-E23D-4E61-8765-D484C6204A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3771" y="3429000"/>
            <a:ext cx="10624457" cy="3429000"/>
          </a:xfrm>
          <a:custGeom>
            <a:avLst/>
            <a:gdLst>
              <a:gd name="connsiteX0" fmla="*/ 0 w 10624457"/>
              <a:gd name="connsiteY0" fmla="*/ 0 h 3429000"/>
              <a:gd name="connsiteX1" fmla="*/ 10624457 w 10624457"/>
              <a:gd name="connsiteY1" fmla="*/ 0 h 3429000"/>
              <a:gd name="connsiteX2" fmla="*/ 10624457 w 10624457"/>
              <a:gd name="connsiteY2" fmla="*/ 3429000 h 3429000"/>
              <a:gd name="connsiteX3" fmla="*/ 0 w 1062445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24457" h="3429000">
                <a:moveTo>
                  <a:pt x="0" y="0"/>
                </a:moveTo>
                <a:lnTo>
                  <a:pt x="10624457" y="0"/>
                </a:lnTo>
                <a:lnTo>
                  <a:pt x="10624457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31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28A5C5-5F9D-4F52-9CD3-DAD0F4276D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99" y="1124624"/>
            <a:ext cx="6008914" cy="5138058"/>
          </a:xfrm>
          <a:custGeom>
            <a:avLst/>
            <a:gdLst>
              <a:gd name="connsiteX0" fmla="*/ 0 w 6008914"/>
              <a:gd name="connsiteY0" fmla="*/ 0 h 5138058"/>
              <a:gd name="connsiteX1" fmla="*/ 6008914 w 6008914"/>
              <a:gd name="connsiteY1" fmla="*/ 0 h 5138058"/>
              <a:gd name="connsiteX2" fmla="*/ 6008914 w 6008914"/>
              <a:gd name="connsiteY2" fmla="*/ 5138058 h 5138058"/>
              <a:gd name="connsiteX3" fmla="*/ 0 w 6008914"/>
              <a:gd name="connsiteY3" fmla="*/ 5138058 h 513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8914" h="5138058">
                <a:moveTo>
                  <a:pt x="0" y="0"/>
                </a:moveTo>
                <a:lnTo>
                  <a:pt x="6008914" y="0"/>
                </a:lnTo>
                <a:lnTo>
                  <a:pt x="6008914" y="5138058"/>
                </a:lnTo>
                <a:lnTo>
                  <a:pt x="0" y="513805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33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76D31E-8B91-4760-A6AF-D3D2AB4AB5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19164" y="0"/>
            <a:ext cx="5572835" cy="6858000"/>
          </a:xfrm>
          <a:custGeom>
            <a:avLst/>
            <a:gdLst>
              <a:gd name="connsiteX0" fmla="*/ 0 w 5572835"/>
              <a:gd name="connsiteY0" fmla="*/ 0 h 6858000"/>
              <a:gd name="connsiteX1" fmla="*/ 5572835 w 5572835"/>
              <a:gd name="connsiteY1" fmla="*/ 0 h 6858000"/>
              <a:gd name="connsiteX2" fmla="*/ 5572835 w 5572835"/>
              <a:gd name="connsiteY2" fmla="*/ 6858000 h 6858000"/>
              <a:gd name="connsiteX3" fmla="*/ 0 w 557283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2835" h="6858000">
                <a:moveTo>
                  <a:pt x="0" y="0"/>
                </a:moveTo>
                <a:lnTo>
                  <a:pt x="5572835" y="0"/>
                </a:lnTo>
                <a:lnTo>
                  <a:pt x="557283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59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BDF749F-7E2A-4243-A7BB-9E0B50543A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8696" y="403169"/>
            <a:ext cx="6051662" cy="6051662"/>
          </a:xfrm>
          <a:custGeom>
            <a:avLst/>
            <a:gdLst>
              <a:gd name="connsiteX0" fmla="*/ 1367863 w 6051662"/>
              <a:gd name="connsiteY0" fmla="*/ 0 h 6051662"/>
              <a:gd name="connsiteX1" fmla="*/ 3025831 w 6051662"/>
              <a:gd name="connsiteY1" fmla="*/ 1657968 h 6051662"/>
              <a:gd name="connsiteX2" fmla="*/ 4683799 w 6051662"/>
              <a:gd name="connsiteY2" fmla="*/ 0 h 6051662"/>
              <a:gd name="connsiteX3" fmla="*/ 6051662 w 6051662"/>
              <a:gd name="connsiteY3" fmla="*/ 1367863 h 6051662"/>
              <a:gd name="connsiteX4" fmla="*/ 4393694 w 6051662"/>
              <a:gd name="connsiteY4" fmla="*/ 3025831 h 6051662"/>
              <a:gd name="connsiteX5" fmla="*/ 6051662 w 6051662"/>
              <a:gd name="connsiteY5" fmla="*/ 4683799 h 6051662"/>
              <a:gd name="connsiteX6" fmla="*/ 4683799 w 6051662"/>
              <a:gd name="connsiteY6" fmla="*/ 6051662 h 6051662"/>
              <a:gd name="connsiteX7" fmla="*/ 3025831 w 6051662"/>
              <a:gd name="connsiteY7" fmla="*/ 4393694 h 6051662"/>
              <a:gd name="connsiteX8" fmla="*/ 1367863 w 6051662"/>
              <a:gd name="connsiteY8" fmla="*/ 6051662 h 6051662"/>
              <a:gd name="connsiteX9" fmla="*/ 0 w 6051662"/>
              <a:gd name="connsiteY9" fmla="*/ 4683799 h 6051662"/>
              <a:gd name="connsiteX10" fmla="*/ 1657968 w 6051662"/>
              <a:gd name="connsiteY10" fmla="*/ 3025831 h 6051662"/>
              <a:gd name="connsiteX11" fmla="*/ 0 w 6051662"/>
              <a:gd name="connsiteY11" fmla="*/ 1367863 h 6051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051662" h="6051662">
                <a:moveTo>
                  <a:pt x="1367863" y="0"/>
                </a:moveTo>
                <a:lnTo>
                  <a:pt x="3025831" y="1657968"/>
                </a:lnTo>
                <a:lnTo>
                  <a:pt x="4683799" y="0"/>
                </a:lnTo>
                <a:lnTo>
                  <a:pt x="6051662" y="1367863"/>
                </a:lnTo>
                <a:lnTo>
                  <a:pt x="4393694" y="3025831"/>
                </a:lnTo>
                <a:lnTo>
                  <a:pt x="6051662" y="4683799"/>
                </a:lnTo>
                <a:lnTo>
                  <a:pt x="4683799" y="6051662"/>
                </a:lnTo>
                <a:lnTo>
                  <a:pt x="3025831" y="4393694"/>
                </a:lnTo>
                <a:lnTo>
                  <a:pt x="1367863" y="6051662"/>
                </a:lnTo>
                <a:lnTo>
                  <a:pt x="0" y="4683799"/>
                </a:lnTo>
                <a:lnTo>
                  <a:pt x="1657968" y="3025831"/>
                </a:lnTo>
                <a:lnTo>
                  <a:pt x="0" y="13678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32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D6907E-C3E3-47D8-A494-CE34F222B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35910D-9049-4B02-BF9F-DAE0407C45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9A8DA-2642-4F47-A030-E65B31EC93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E4370-0820-4D05-8A1C-069984A052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15E49B-F860-4C07-BC82-EE6BA88CB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21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8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50" r:id="rId21"/>
    <p:sldLayoutId id="2147483679" r:id="rId22"/>
    <p:sldLayoutId id="2147483680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4A4D78-6CCA-42D1-AEAC-6D70415582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D97788E-E1CC-4E82-ACCF-D698AB10519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5DAC13-FBAC-497A-B499-1DE5A415138F}"/>
              </a:ext>
            </a:extLst>
          </p:cNvPr>
          <p:cNvGrpSpPr/>
          <p:nvPr/>
        </p:nvGrpSpPr>
        <p:grpSpPr>
          <a:xfrm>
            <a:off x="1195505" y="943428"/>
            <a:ext cx="9800988" cy="9800988"/>
            <a:chOff x="1195505" y="943428"/>
            <a:chExt cx="9800988" cy="9800988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EF156AFE-E997-4ECD-BD79-3A3CCAFFC464}"/>
                </a:ext>
              </a:extLst>
            </p:cNvPr>
            <p:cNvSpPr/>
            <p:nvPr/>
          </p:nvSpPr>
          <p:spPr>
            <a:xfrm>
              <a:off x="1195505" y="943428"/>
              <a:ext cx="9800988" cy="9800988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3C8A7ECD-3F48-46D7-A7F6-34AB7339F416}"/>
                </a:ext>
              </a:extLst>
            </p:cNvPr>
            <p:cNvSpPr/>
            <p:nvPr/>
          </p:nvSpPr>
          <p:spPr>
            <a:xfrm>
              <a:off x="2233276" y="2166162"/>
              <a:ext cx="7725445" cy="7725445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D167C764-943A-49F6-B0E6-39045C1B5345}"/>
                </a:ext>
              </a:extLst>
            </p:cNvPr>
            <p:cNvSpPr/>
            <p:nvPr/>
          </p:nvSpPr>
          <p:spPr>
            <a:xfrm>
              <a:off x="3150762" y="3429000"/>
              <a:ext cx="5890472" cy="5890472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Diamond 12">
            <a:extLst>
              <a:ext uri="{FF2B5EF4-FFF2-40B4-BE49-F238E27FC236}">
                <a16:creationId xmlns:a16="http://schemas.microsoft.com/office/drawing/2014/main" id="{92EA9E88-065D-4B48-B7B2-A95BD4680B14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562F560A-AFD4-40A1-9568-C8941E9E37F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14FD25-084E-4D8A-A8BF-E0EDECAEDDFC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A7BCFD-3CDB-40A5-BA1A-5D311549C0D7}"/>
              </a:ext>
            </a:extLst>
          </p:cNvPr>
          <p:cNvSpPr txBox="1"/>
          <p:nvPr/>
        </p:nvSpPr>
        <p:spPr>
          <a:xfrm>
            <a:off x="2474252" y="2698194"/>
            <a:ext cx="72434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ANIMALS.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551939EE-6CC7-4740-B330-6889FF8DF986}"/>
              </a:ext>
            </a:extLst>
          </p:cNvPr>
          <p:cNvSpPr txBox="1">
            <a:spLocks/>
          </p:cNvSpPr>
          <p:nvPr/>
        </p:nvSpPr>
        <p:spPr>
          <a:xfrm>
            <a:off x="2958792" y="4469716"/>
            <a:ext cx="6274414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bg1"/>
                </a:solidFill>
                <a:cs typeface="Calibri"/>
              </a:rPr>
              <a:t>Ut wisi enim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ad 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trend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 ullamcorper nibh euismod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</a:t>
            </a:r>
          </a:p>
        </p:txBody>
      </p:sp>
      <p:sp>
        <p:nvSpPr>
          <p:cNvPr id="9" name="Freeform 68">
            <a:extLst>
              <a:ext uri="{FF2B5EF4-FFF2-40B4-BE49-F238E27FC236}">
                <a16:creationId xmlns:a16="http://schemas.microsoft.com/office/drawing/2014/main" id="{2845D9D6-D9E2-4803-8E62-3321EB49D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177" y="1774437"/>
            <a:ext cx="723644" cy="783451"/>
          </a:xfrm>
          <a:custGeom>
            <a:avLst/>
            <a:gdLst>
              <a:gd name="T0" fmla="*/ 147447 w 426"/>
              <a:gd name="T1" fmla="*/ 83725 h 462"/>
              <a:gd name="T2" fmla="*/ 147447 w 426"/>
              <a:gd name="T3" fmla="*/ 83725 h 462"/>
              <a:gd name="T4" fmla="*/ 67636 w 426"/>
              <a:gd name="T5" fmla="*/ 8102 h 462"/>
              <a:gd name="T6" fmla="*/ 43738 w 426"/>
              <a:gd name="T7" fmla="*/ 4501 h 462"/>
              <a:gd name="T8" fmla="*/ 31564 w 426"/>
              <a:gd name="T9" fmla="*/ 24307 h 462"/>
              <a:gd name="T10" fmla="*/ 15782 w 426"/>
              <a:gd name="T11" fmla="*/ 131889 h 462"/>
              <a:gd name="T12" fmla="*/ 11724 w 426"/>
              <a:gd name="T13" fmla="*/ 183655 h 462"/>
              <a:gd name="T14" fmla="*/ 111825 w 426"/>
              <a:gd name="T15" fmla="*/ 187706 h 462"/>
              <a:gd name="T16" fmla="*/ 183520 w 426"/>
              <a:gd name="T17" fmla="*/ 119736 h 462"/>
              <a:gd name="T18" fmla="*/ 147447 w 426"/>
              <a:gd name="T19" fmla="*/ 83725 h 462"/>
              <a:gd name="T20" fmla="*/ 107316 w 426"/>
              <a:gd name="T21" fmla="*/ 176002 h 462"/>
              <a:gd name="T22" fmla="*/ 107316 w 426"/>
              <a:gd name="T23" fmla="*/ 176002 h 462"/>
              <a:gd name="T24" fmla="*/ 23898 w 426"/>
              <a:gd name="T25" fmla="*/ 176002 h 462"/>
              <a:gd name="T26" fmla="*/ 87476 w 426"/>
              <a:gd name="T27" fmla="*/ 127838 h 462"/>
              <a:gd name="T28" fmla="*/ 167738 w 426"/>
              <a:gd name="T29" fmla="*/ 123787 h 462"/>
              <a:gd name="T30" fmla="*/ 107316 w 426"/>
              <a:gd name="T31" fmla="*/ 176002 h 462"/>
              <a:gd name="T32" fmla="*/ 91534 w 426"/>
              <a:gd name="T33" fmla="*/ 135490 h 462"/>
              <a:gd name="T34" fmla="*/ 91534 w 426"/>
              <a:gd name="T35" fmla="*/ 135490 h 462"/>
              <a:gd name="T36" fmla="*/ 43738 w 426"/>
              <a:gd name="T37" fmla="*/ 163399 h 462"/>
              <a:gd name="T38" fmla="*/ 75302 w 426"/>
              <a:gd name="T39" fmla="*/ 163399 h 462"/>
              <a:gd name="T40" fmla="*/ 99651 w 426"/>
              <a:gd name="T41" fmla="*/ 131889 h 462"/>
              <a:gd name="T42" fmla="*/ 99651 w 426"/>
              <a:gd name="T43" fmla="*/ 131889 h 462"/>
              <a:gd name="T44" fmla="*/ 91534 w 426"/>
              <a:gd name="T45" fmla="*/ 135490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A0C6252E-8579-428D-9275-BBA9A91C5DCF}"/>
              </a:ext>
            </a:extLst>
          </p:cNvPr>
          <p:cNvSpPr/>
          <p:nvPr/>
        </p:nvSpPr>
        <p:spPr>
          <a:xfrm>
            <a:off x="595413" y="-1054191"/>
            <a:ext cx="2363379" cy="2363379"/>
          </a:xfrm>
          <a:prstGeom prst="donu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101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AF842B1-C1DD-4258-A80C-C36EE1F8FB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CBF2603-D5FA-4765-BF82-0C1CDC24C08D}"/>
              </a:ext>
            </a:extLst>
          </p:cNvPr>
          <p:cNvGrpSpPr/>
          <p:nvPr/>
        </p:nvGrpSpPr>
        <p:grpSpPr>
          <a:xfrm>
            <a:off x="9585712" y="5073891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96C9AA0C-DA98-4569-A1A7-0BCCA51C37B7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FB84B48-A265-4675-82F5-1C97FD351FE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CE0C05B-C26E-41B3-BCA2-C15393C04BDD}"/>
              </a:ext>
            </a:extLst>
          </p:cNvPr>
          <p:cNvGrpSpPr/>
          <p:nvPr/>
        </p:nvGrpSpPr>
        <p:grpSpPr>
          <a:xfrm>
            <a:off x="5735525" y="1281085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86304433-A8E1-429A-B067-4C9EA9E2E474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5D90A59-C5BD-472B-8DD5-EE39A07D7FB6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Trend deign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C7C8E2BB-C12C-433C-A456-864AE1885CF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5B8734E-B290-44CE-BF2A-AC97CCD0C9A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C399BC-DA0C-421A-87FB-3CF71AD1967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0914CE-2968-40DD-9DE7-6FD56FB188AC}"/>
              </a:ext>
            </a:extLst>
          </p:cNvPr>
          <p:cNvSpPr/>
          <p:nvPr/>
        </p:nvSpPr>
        <p:spPr>
          <a:xfrm>
            <a:off x="1085317" y="8362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Running To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03C6B9-EFBC-4A5F-BFE7-050CB38C3DAE}"/>
              </a:ext>
            </a:extLst>
          </p:cNvPr>
          <p:cNvSpPr txBox="1"/>
          <p:nvPr/>
        </p:nvSpPr>
        <p:spPr>
          <a:xfrm>
            <a:off x="1177184" y="2805284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Lion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698C4B-2BFF-412E-8925-8AFC8C239EE6}"/>
              </a:ext>
            </a:extLst>
          </p:cNvPr>
          <p:cNvSpPr txBox="1"/>
          <p:nvPr/>
        </p:nvSpPr>
        <p:spPr>
          <a:xfrm>
            <a:off x="1133239" y="3272143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F05ACBC-5ADD-49F7-A68D-6A0F06B2F866}"/>
              </a:ext>
            </a:extLst>
          </p:cNvPr>
          <p:cNvSpPr/>
          <p:nvPr/>
        </p:nvSpPr>
        <p:spPr>
          <a:xfrm>
            <a:off x="1133240" y="3670712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CB2442-6264-4F40-B759-BDBA23D99F28}"/>
              </a:ext>
            </a:extLst>
          </p:cNvPr>
          <p:cNvSpPr txBox="1"/>
          <p:nvPr/>
        </p:nvSpPr>
        <p:spPr>
          <a:xfrm>
            <a:off x="3581288" y="2790770"/>
            <a:ext cx="901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Cow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31C567-847F-4391-841D-3EF66042D7FA}"/>
              </a:ext>
            </a:extLst>
          </p:cNvPr>
          <p:cNvSpPr txBox="1"/>
          <p:nvPr/>
        </p:nvSpPr>
        <p:spPr>
          <a:xfrm>
            <a:off x="3564639" y="3257629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6F886E5-D499-4EBE-89D2-845DABDBECC6}"/>
              </a:ext>
            </a:extLst>
          </p:cNvPr>
          <p:cNvSpPr/>
          <p:nvPr/>
        </p:nvSpPr>
        <p:spPr>
          <a:xfrm>
            <a:off x="3564640" y="3656198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6A7E4F-39A5-4B9B-B3BE-7626F25B3CB3}"/>
              </a:ext>
            </a:extLst>
          </p:cNvPr>
          <p:cNvSpPr txBox="1"/>
          <p:nvPr/>
        </p:nvSpPr>
        <p:spPr>
          <a:xfrm>
            <a:off x="1177184" y="4635565"/>
            <a:ext cx="859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Bird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E1419C-534A-417F-BDCA-D7F11979C587}"/>
              </a:ext>
            </a:extLst>
          </p:cNvPr>
          <p:cNvSpPr txBox="1"/>
          <p:nvPr/>
        </p:nvSpPr>
        <p:spPr>
          <a:xfrm>
            <a:off x="1133239" y="5102424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C254E3A-78A6-48C5-87B0-BEC48C641444}"/>
              </a:ext>
            </a:extLst>
          </p:cNvPr>
          <p:cNvSpPr/>
          <p:nvPr/>
        </p:nvSpPr>
        <p:spPr>
          <a:xfrm>
            <a:off x="1133240" y="5500993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5786E9-83B9-420F-8DC2-EDBE28CC64C8}"/>
              </a:ext>
            </a:extLst>
          </p:cNvPr>
          <p:cNvSpPr txBox="1"/>
          <p:nvPr/>
        </p:nvSpPr>
        <p:spPr>
          <a:xfrm>
            <a:off x="3581288" y="4621051"/>
            <a:ext cx="1119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Zebra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30FD3A-9030-4BD6-B748-6B87A11B3DB0}"/>
              </a:ext>
            </a:extLst>
          </p:cNvPr>
          <p:cNvSpPr txBox="1"/>
          <p:nvPr/>
        </p:nvSpPr>
        <p:spPr>
          <a:xfrm>
            <a:off x="3564639" y="5087910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FAD5F01-6E19-4DB2-B6EF-A5E334968055}"/>
              </a:ext>
            </a:extLst>
          </p:cNvPr>
          <p:cNvSpPr/>
          <p:nvPr/>
        </p:nvSpPr>
        <p:spPr>
          <a:xfrm>
            <a:off x="3564640" y="5486479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</p:spTree>
    <p:extLst>
      <p:ext uri="{BB962C8B-B14F-4D97-AF65-F5344CB8AC3E}">
        <p14:creationId xmlns:p14="http://schemas.microsoft.com/office/powerpoint/2010/main" val="3448185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F8494F-AE5A-4CD8-9376-23B1422684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8513E8C-29D9-4705-95A3-C354189B4D3C}"/>
              </a:ext>
            </a:extLst>
          </p:cNvPr>
          <p:cNvGrpSpPr/>
          <p:nvPr/>
        </p:nvGrpSpPr>
        <p:grpSpPr>
          <a:xfrm>
            <a:off x="3489712" y="511483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59EF5332-8DCB-4507-8FA6-64F3B08EFA21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2B17DC3-F2E9-44C2-B623-B1FF0B1C9B4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1868F77-213E-4CCD-BEFD-9CFB24F50B51}"/>
              </a:ext>
            </a:extLst>
          </p:cNvPr>
          <p:cNvGrpSpPr/>
          <p:nvPr/>
        </p:nvGrpSpPr>
        <p:grpSpPr>
          <a:xfrm>
            <a:off x="614150" y="786700"/>
            <a:ext cx="2606288" cy="1062203"/>
            <a:chOff x="3965594" y="3039440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6EDFC5FB-754F-40BB-92EF-F714F48C45D8}"/>
                </a:ext>
              </a:extLst>
            </p:cNvPr>
            <p:cNvSpPr/>
            <p:nvPr/>
          </p:nvSpPr>
          <p:spPr>
            <a:xfrm>
              <a:off x="3965594" y="3039440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1447BC3-83C7-4B34-90E0-F40EACAD93F2}"/>
                </a:ext>
              </a:extLst>
            </p:cNvPr>
            <p:cNvSpPr/>
            <p:nvPr/>
          </p:nvSpPr>
          <p:spPr>
            <a:xfrm>
              <a:off x="4143712" y="3259753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9AEBC036-8332-4F28-89A5-0C0258EBDC8A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73D6BDE8-49B4-42B9-8757-787C227F707F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F09BF5-80AD-48C8-BEE6-07676ECC497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40F548D-305E-48CD-85FE-1EBEF39EABD7}"/>
              </a:ext>
            </a:extLst>
          </p:cNvPr>
          <p:cNvSpPr/>
          <p:nvPr/>
        </p:nvSpPr>
        <p:spPr>
          <a:xfrm>
            <a:off x="7294340" y="1381752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Tree Sample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C1B283-2B32-4953-AD02-7FD3584BFB15}"/>
              </a:ext>
            </a:extLst>
          </p:cNvPr>
          <p:cNvSpPr/>
          <p:nvPr/>
        </p:nvSpPr>
        <p:spPr>
          <a:xfrm>
            <a:off x="7348932" y="3890667"/>
            <a:ext cx="3799066" cy="69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Trendy will show you The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easiest and fastest way to go the place that you want to go Whether you're on foot public transport or in a car use trendy easiest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645455-D55A-4C04-BE66-C3DE4306F6BD}"/>
              </a:ext>
            </a:extLst>
          </p:cNvPr>
          <p:cNvSpPr txBox="1"/>
          <p:nvPr/>
        </p:nvSpPr>
        <p:spPr>
          <a:xfrm>
            <a:off x="7398719" y="3339061"/>
            <a:ext cx="2863561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 Presentation</a:t>
            </a:r>
            <a:endParaRPr lang="id-ID" sz="1400" b="1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A1ED44-08A7-472F-A933-F69A5ECA45EC}"/>
              </a:ext>
            </a:extLst>
          </p:cNvPr>
          <p:cNvSpPr/>
          <p:nvPr/>
        </p:nvSpPr>
        <p:spPr>
          <a:xfrm>
            <a:off x="7348932" y="4784649"/>
            <a:ext cx="3799066" cy="69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Trendy will show you The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easiest and fastest way to go the place that you want to go Whether you're on foot public transport or in a car use trendy easiest</a:t>
            </a:r>
          </a:p>
        </p:txBody>
      </p:sp>
    </p:spTree>
    <p:extLst>
      <p:ext uri="{BB962C8B-B14F-4D97-AF65-F5344CB8AC3E}">
        <p14:creationId xmlns:p14="http://schemas.microsoft.com/office/powerpoint/2010/main" val="8347336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CFE058F-793F-4429-A6D2-E6736398A4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566DC81-F031-46A0-9899-D9BAC81EC2D0}"/>
              </a:ext>
            </a:extLst>
          </p:cNvPr>
          <p:cNvGrpSpPr/>
          <p:nvPr/>
        </p:nvGrpSpPr>
        <p:grpSpPr>
          <a:xfrm>
            <a:off x="4322132" y="442413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7F6AE46-B435-40E4-9DAE-03550CE47D1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818DBB3-E31D-45EC-B8C0-931F23AC012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Trending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DF196DB-AF87-4856-A114-1616F751AF93}"/>
              </a:ext>
            </a:extLst>
          </p:cNvPr>
          <p:cNvGrpSpPr/>
          <p:nvPr/>
        </p:nvGrpSpPr>
        <p:grpSpPr>
          <a:xfrm>
            <a:off x="305596" y="1298125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93075CA-0D89-4A52-9AD6-98136436531D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D79B774-11CC-4D11-A0B8-776537B6C98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F55E3F60-EA26-4FBA-B5C9-0B78800C1811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2ECBC113-1970-4FEB-92D0-F383BF771AD6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1BE2D8-31CF-4A79-AE8D-72662188A80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A52671D-9964-471B-81E1-393C7CF26C7A}"/>
              </a:ext>
            </a:extLst>
          </p:cNvPr>
          <p:cNvSpPr/>
          <p:nvPr/>
        </p:nvSpPr>
        <p:spPr>
          <a:xfrm>
            <a:off x="7400813" y="835438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Amazing Moment </a:t>
            </a:r>
            <a:r>
              <a:rPr lang="en-US" sz="3200" b="1" dirty="0">
                <a:solidFill>
                  <a:schemeClr val="accent4"/>
                </a:solidFill>
              </a:rPr>
              <a:t>Happiness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F3AAFF-1BA5-46D4-9902-3FB8E98005E8}"/>
              </a:ext>
            </a:extLst>
          </p:cNvPr>
          <p:cNvSpPr/>
          <p:nvPr/>
        </p:nvSpPr>
        <p:spPr>
          <a:xfrm>
            <a:off x="8006504" y="2837022"/>
            <a:ext cx="2809472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Track Character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1FE1E1-0DAF-47D4-BD40-3E9A40DE9978}"/>
              </a:ext>
            </a:extLst>
          </p:cNvPr>
          <p:cNvSpPr/>
          <p:nvPr/>
        </p:nvSpPr>
        <p:spPr>
          <a:xfrm>
            <a:off x="8006503" y="3243853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1A50BF-4CDD-4625-82BF-BE336BD061A5}"/>
              </a:ext>
            </a:extLst>
          </p:cNvPr>
          <p:cNvSpPr/>
          <p:nvPr/>
        </p:nvSpPr>
        <p:spPr>
          <a:xfrm>
            <a:off x="8006503" y="3974693"/>
            <a:ext cx="2809473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Animal Character Here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BB1F5BA-66DB-44E7-A0CE-9E47F8A9A07F}"/>
              </a:ext>
            </a:extLst>
          </p:cNvPr>
          <p:cNvSpPr/>
          <p:nvPr/>
        </p:nvSpPr>
        <p:spPr>
          <a:xfrm>
            <a:off x="8006503" y="4367876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8E53B74-AF9F-4A4C-909F-EAA5A3E74D86}"/>
              </a:ext>
            </a:extLst>
          </p:cNvPr>
          <p:cNvSpPr/>
          <p:nvPr/>
        </p:nvSpPr>
        <p:spPr>
          <a:xfrm>
            <a:off x="8006504" y="5103485"/>
            <a:ext cx="2998096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Best Character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680C3A8-BDAA-4E6B-9FEC-E5C64B5E907F}"/>
              </a:ext>
            </a:extLst>
          </p:cNvPr>
          <p:cNvSpPr/>
          <p:nvPr/>
        </p:nvSpPr>
        <p:spPr>
          <a:xfrm>
            <a:off x="8006503" y="5523964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E82DC7D-A6F3-459F-8BB2-85FC61F2D7D2}"/>
              </a:ext>
            </a:extLst>
          </p:cNvPr>
          <p:cNvSpPr/>
          <p:nvPr/>
        </p:nvSpPr>
        <p:spPr>
          <a:xfrm>
            <a:off x="7496034" y="2913575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1D032A9-9180-4C27-8763-A5FE250D20DC}"/>
              </a:ext>
            </a:extLst>
          </p:cNvPr>
          <p:cNvSpPr/>
          <p:nvPr/>
        </p:nvSpPr>
        <p:spPr>
          <a:xfrm>
            <a:off x="7501970" y="4034362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3EA81F6-EAD6-47D5-9A41-4F2586BF7C71}"/>
              </a:ext>
            </a:extLst>
          </p:cNvPr>
          <p:cNvSpPr/>
          <p:nvPr/>
        </p:nvSpPr>
        <p:spPr>
          <a:xfrm>
            <a:off x="7496033" y="5151920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64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1C13B4C-E77D-452E-84E1-D6FD33058F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39C9632-56D7-4BE0-9C43-1457B7B123CE}"/>
              </a:ext>
            </a:extLst>
          </p:cNvPr>
          <p:cNvGrpSpPr/>
          <p:nvPr/>
        </p:nvGrpSpPr>
        <p:grpSpPr>
          <a:xfrm>
            <a:off x="0" y="4161186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C70303C-8F92-4D84-A393-3019C435D37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7D96472-B445-4CA3-8F72-F5DB311C2B05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62FB7B0-1CD2-4D68-9D4C-426A8BE327D3}"/>
              </a:ext>
            </a:extLst>
          </p:cNvPr>
          <p:cNvGrpSpPr/>
          <p:nvPr/>
        </p:nvGrpSpPr>
        <p:grpSpPr>
          <a:xfrm>
            <a:off x="9585711" y="5223389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62CCE9C-FBB6-4749-9DA8-7E09DE4FDC23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D58A9E1-75F5-4389-B381-EFFE6DC6A5E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B36D34DC-A1AF-4C8C-A8AA-E71D3DD7CD60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D0F210-72E8-461F-A4FF-5F52164BFCF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10E69A-E6AB-4C80-8C7C-0199649767A5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Trending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650CDC-1170-446D-869D-42672C92F305}"/>
              </a:ext>
            </a:extLst>
          </p:cNvPr>
          <p:cNvSpPr txBox="1"/>
          <p:nvPr/>
        </p:nvSpPr>
        <p:spPr>
          <a:xfrm>
            <a:off x="1017319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C494FB-140C-46E1-9103-7338AB54E074}"/>
              </a:ext>
            </a:extLst>
          </p:cNvPr>
          <p:cNvSpPr txBox="1"/>
          <p:nvPr/>
        </p:nvSpPr>
        <p:spPr>
          <a:xfrm>
            <a:off x="1041082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ONE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9FF458-F0C9-438B-8D59-78681593FE65}"/>
              </a:ext>
            </a:extLst>
          </p:cNvPr>
          <p:cNvSpPr txBox="1"/>
          <p:nvPr/>
        </p:nvSpPr>
        <p:spPr>
          <a:xfrm>
            <a:off x="3128595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ACEE41-7CC6-4862-8006-0110722669D0}"/>
              </a:ext>
            </a:extLst>
          </p:cNvPr>
          <p:cNvSpPr txBox="1"/>
          <p:nvPr/>
        </p:nvSpPr>
        <p:spPr>
          <a:xfrm>
            <a:off x="3154708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TWO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FA4120-6210-47EA-B076-3C5B10F3843F}"/>
              </a:ext>
            </a:extLst>
          </p:cNvPr>
          <p:cNvSpPr txBox="1"/>
          <p:nvPr/>
        </p:nvSpPr>
        <p:spPr>
          <a:xfrm>
            <a:off x="5183229" y="226665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97BFF0-22A3-427E-8A95-ED11AF82B3DA}"/>
              </a:ext>
            </a:extLst>
          </p:cNvPr>
          <p:cNvSpPr txBox="1"/>
          <p:nvPr/>
        </p:nvSpPr>
        <p:spPr>
          <a:xfrm>
            <a:off x="5209342" y="196469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THREE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C1E370-BD9C-451C-B155-0D6AF3703A52}"/>
              </a:ext>
            </a:extLst>
          </p:cNvPr>
          <p:cNvSpPr txBox="1"/>
          <p:nvPr/>
        </p:nvSpPr>
        <p:spPr>
          <a:xfrm>
            <a:off x="7237863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F694308-F8A1-4F8F-9720-0E9190EDCFF0}"/>
              </a:ext>
            </a:extLst>
          </p:cNvPr>
          <p:cNvSpPr txBox="1"/>
          <p:nvPr/>
        </p:nvSpPr>
        <p:spPr>
          <a:xfrm>
            <a:off x="7263976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FOUR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833358-B73C-41B1-AB4F-3C741DA6068E}"/>
              </a:ext>
            </a:extLst>
          </p:cNvPr>
          <p:cNvSpPr txBox="1"/>
          <p:nvPr/>
        </p:nvSpPr>
        <p:spPr>
          <a:xfrm>
            <a:off x="9292497" y="222629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D4DCEC1-0C8B-4701-B515-BA5C791A08F6}"/>
              </a:ext>
            </a:extLst>
          </p:cNvPr>
          <p:cNvSpPr txBox="1"/>
          <p:nvPr/>
        </p:nvSpPr>
        <p:spPr>
          <a:xfrm>
            <a:off x="9318610" y="192433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FIVE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D29558C1-A1E5-4829-A3CB-647EAE4C26E6}"/>
              </a:ext>
            </a:extLst>
          </p:cNvPr>
          <p:cNvSpPr/>
          <p:nvPr/>
        </p:nvSpPr>
        <p:spPr>
          <a:xfrm>
            <a:off x="-303868" y="3123403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63851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C10966E-06E6-40DD-B893-9336C74DC0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FC7D89-FFB1-4D84-8A7A-753B5DB4DC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3C38B6E-480A-4808-B14A-8D47061CADC1}"/>
              </a:ext>
            </a:extLst>
          </p:cNvPr>
          <p:cNvGrpSpPr/>
          <p:nvPr/>
        </p:nvGrpSpPr>
        <p:grpSpPr>
          <a:xfrm>
            <a:off x="2114971" y="4741586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0A690E58-6BC5-4BD6-BE65-F35E672DF5D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570D558-73C5-4A61-B7CD-0D32BC03151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A69F5D4-7BCA-402E-A215-363E9F8DD7BB}"/>
              </a:ext>
            </a:extLst>
          </p:cNvPr>
          <p:cNvGrpSpPr/>
          <p:nvPr/>
        </p:nvGrpSpPr>
        <p:grpSpPr>
          <a:xfrm>
            <a:off x="2924188" y="1046381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C10E824D-4ECE-4FE3-9683-EAC3C758E7A9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924871-BB59-4879-9C27-BF1BEC188A6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9A25DB70-A5E0-433C-9DD8-440FBB1EF720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0AE5E68C-46E5-4EBB-9705-CFC8EFC4586B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09E1BF-2DB4-4165-B2E7-7923B8642EC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41FC8F-283E-4825-8093-B71F2EF7AA23}"/>
              </a:ext>
            </a:extLst>
          </p:cNvPr>
          <p:cNvSpPr/>
          <p:nvPr/>
        </p:nvSpPr>
        <p:spPr>
          <a:xfrm>
            <a:off x="7568544" y="1095831"/>
            <a:ext cx="35808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Smile And </a:t>
            </a:r>
            <a:r>
              <a:rPr lang="en-US" sz="3200" b="1" dirty="0">
                <a:solidFill>
                  <a:schemeClr val="accent4"/>
                </a:solidFill>
              </a:rPr>
              <a:t>Happiness</a:t>
            </a:r>
            <a:r>
              <a:rPr lang="en-US" sz="3200" b="1" dirty="0"/>
              <a:t> And Get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21" name="Подзаголовок 2">
            <a:extLst>
              <a:ext uri="{FF2B5EF4-FFF2-40B4-BE49-F238E27FC236}">
                <a16:creationId xmlns:a16="http://schemas.microsoft.com/office/drawing/2014/main" id="{EF0855D2-D98A-40B1-B388-E2C627EC87A2}"/>
              </a:ext>
            </a:extLst>
          </p:cNvPr>
          <p:cNvSpPr txBox="1">
            <a:spLocks/>
          </p:cNvSpPr>
          <p:nvPr/>
        </p:nvSpPr>
        <p:spPr>
          <a:xfrm>
            <a:off x="7568546" y="4207379"/>
            <a:ext cx="3673638" cy="89943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kern="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 less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Etiam vitae dui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congue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Donec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ut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Karla" pitchFamily="2" charset="0"/>
              <a:cs typeface="Poppins" panose="02000000000000000000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C7FA0AF-8BB6-418F-B2A8-446FF59E8796}"/>
              </a:ext>
            </a:extLst>
          </p:cNvPr>
          <p:cNvSpPr/>
          <p:nvPr/>
        </p:nvSpPr>
        <p:spPr>
          <a:xfrm>
            <a:off x="7623408" y="5457369"/>
            <a:ext cx="1343891" cy="304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Download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9D1D454-3E46-4CA8-9513-788C48E65AD1}"/>
              </a:ext>
            </a:extLst>
          </p:cNvPr>
          <p:cNvSpPr/>
          <p:nvPr/>
        </p:nvSpPr>
        <p:spPr>
          <a:xfrm>
            <a:off x="8967298" y="5457369"/>
            <a:ext cx="1343891" cy="30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Creative</a:t>
            </a:r>
          </a:p>
        </p:txBody>
      </p:sp>
      <p:sp>
        <p:nvSpPr>
          <p:cNvPr id="24" name="Подзаголовок 2">
            <a:extLst>
              <a:ext uri="{FF2B5EF4-FFF2-40B4-BE49-F238E27FC236}">
                <a16:creationId xmlns:a16="http://schemas.microsoft.com/office/drawing/2014/main" id="{567388C5-E451-430E-AB9D-9428C43E880F}"/>
              </a:ext>
            </a:extLst>
          </p:cNvPr>
          <p:cNvSpPr txBox="1">
            <a:spLocks/>
          </p:cNvSpPr>
          <p:nvPr/>
        </p:nvSpPr>
        <p:spPr>
          <a:xfrm>
            <a:off x="7568544" y="3098476"/>
            <a:ext cx="3580809" cy="89943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kern="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 less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Etiam vitae dui congue, semper</a:t>
            </a:r>
          </a:p>
        </p:txBody>
      </p:sp>
    </p:spTree>
    <p:extLst>
      <p:ext uri="{BB962C8B-B14F-4D97-AF65-F5344CB8AC3E}">
        <p14:creationId xmlns:p14="http://schemas.microsoft.com/office/powerpoint/2010/main" val="2863132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EA81F8C-0A3A-4B6F-B350-506FFC3C91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2AA4340-EA25-45FD-B621-C18F3A301461}"/>
              </a:ext>
            </a:extLst>
          </p:cNvPr>
          <p:cNvGrpSpPr/>
          <p:nvPr/>
        </p:nvGrpSpPr>
        <p:grpSpPr>
          <a:xfrm>
            <a:off x="5383930" y="501321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19A0879-689A-413E-873C-8454D965DE2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42C48EF-6E16-41C1-8299-DB5FE6FEFEC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latin typeface="Montserrat Medium" panose="00000600000000000000" pitchFamily="50" charset="0"/>
                </a:rPr>
                <a:t>Pure 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3DFD86D-20A6-4539-8B5F-1B8CCFEE6C9A}"/>
              </a:ext>
            </a:extLst>
          </p:cNvPr>
          <p:cNvGrpSpPr/>
          <p:nvPr/>
        </p:nvGrpSpPr>
        <p:grpSpPr>
          <a:xfrm>
            <a:off x="9585712" y="1203782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FE630B16-02EC-458D-8279-008A3E6E4384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CA3C063-CC94-4038-92E5-1CE6D230E52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D0FBC63C-1D62-4A98-BE62-23DBCF019CA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EFE6DC3-A94E-4333-8B1B-FC970F0CD5F4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11F19C-92AC-4600-B5CA-4C72D7A093F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EF3C5E9-9183-4714-966C-2B3C118F2E64}"/>
              </a:ext>
            </a:extLst>
          </p:cNvPr>
          <p:cNvSpPr/>
          <p:nvPr/>
        </p:nvSpPr>
        <p:spPr>
          <a:xfrm>
            <a:off x="1067355" y="950053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Strong Give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4A99A2-FEE6-4D19-97FF-9339A9191B2A}"/>
              </a:ext>
            </a:extLst>
          </p:cNvPr>
          <p:cNvSpPr txBox="1"/>
          <p:nvPr/>
        </p:nvSpPr>
        <p:spPr>
          <a:xfrm>
            <a:off x="1067355" y="2638519"/>
            <a:ext cx="3848497" cy="580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Natural Ecosystem</a:t>
            </a:r>
            <a:endParaRPr lang="id-ID" sz="2400" b="1" dirty="0">
              <a:solidFill>
                <a:schemeClr val="tx2">
                  <a:lumMod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59F430-605F-4D0E-B799-81F667734837}"/>
              </a:ext>
            </a:extLst>
          </p:cNvPr>
          <p:cNvSpPr txBox="1"/>
          <p:nvPr/>
        </p:nvSpPr>
        <p:spPr>
          <a:xfrm>
            <a:off x="1067355" y="3083073"/>
            <a:ext cx="3466505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Professional template</a:t>
            </a:r>
            <a:endParaRPr lang="id-ID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EB0CDBB-5688-4F4C-92AC-26747F15CB1C}"/>
              </a:ext>
            </a:extLst>
          </p:cNvPr>
          <p:cNvSpPr/>
          <p:nvPr/>
        </p:nvSpPr>
        <p:spPr>
          <a:xfrm>
            <a:off x="1067354" y="3708662"/>
            <a:ext cx="3909143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you're on foot you're 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5C41D4A-0BBA-4F6C-9BC5-201848B97873}"/>
              </a:ext>
            </a:extLst>
          </p:cNvPr>
          <p:cNvSpPr/>
          <p:nvPr/>
        </p:nvSpPr>
        <p:spPr>
          <a:xfrm>
            <a:off x="1067354" y="5013215"/>
            <a:ext cx="3909143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you're on foot you're on</a:t>
            </a:r>
          </a:p>
        </p:txBody>
      </p:sp>
    </p:spTree>
    <p:extLst>
      <p:ext uri="{BB962C8B-B14F-4D97-AF65-F5344CB8AC3E}">
        <p14:creationId xmlns:p14="http://schemas.microsoft.com/office/powerpoint/2010/main" val="2506172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B6102F72-CE5C-4177-8786-FAC279CFC6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Frame 4">
            <a:extLst>
              <a:ext uri="{FF2B5EF4-FFF2-40B4-BE49-F238E27FC236}">
                <a16:creationId xmlns:a16="http://schemas.microsoft.com/office/drawing/2014/main" id="{B0EEA3B9-F1B0-458E-BC02-DCDE49E03953}"/>
              </a:ext>
            </a:extLst>
          </p:cNvPr>
          <p:cNvSpPr/>
          <p:nvPr/>
        </p:nvSpPr>
        <p:spPr>
          <a:xfrm>
            <a:off x="-682172" y="1944913"/>
            <a:ext cx="4421659" cy="2830286"/>
          </a:xfrm>
          <a:prstGeom prst="frame">
            <a:avLst>
              <a:gd name="adj1" fmla="val 909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946F689-6ADB-408B-9399-697D18835D1B}"/>
              </a:ext>
            </a:extLst>
          </p:cNvPr>
          <p:cNvGrpSpPr/>
          <p:nvPr/>
        </p:nvGrpSpPr>
        <p:grpSpPr>
          <a:xfrm>
            <a:off x="489370" y="2897898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C2ADF42-3E6D-4C8C-8F75-0CDFCAA0A2D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8ACFE1E-7222-44B5-813F-8F7A4BD3F43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latin typeface="Montserrat Medium" panose="00000600000000000000" pitchFamily="50" charset="0"/>
                </a:rPr>
                <a:t>Exclusive 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E8C3C0B-DE1B-4F5F-B61B-D425A461B456}"/>
              </a:ext>
            </a:extLst>
          </p:cNvPr>
          <p:cNvGrpSpPr/>
          <p:nvPr/>
        </p:nvGrpSpPr>
        <p:grpSpPr>
          <a:xfrm>
            <a:off x="4560039" y="5264328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8DED5CCB-71D6-40B5-B179-063FC3E763A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785DE41-3829-4186-B31C-AC8DC0A3361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034EB3B7-EE8B-4FF8-9E00-A9416EF5A4EC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D539A4EC-52DA-4BB4-9118-6503CF7A6B0D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53EB17-2C8C-479E-AF58-146C75C2FC3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0510234-D0F4-475B-AB9A-988A7F21C1BD}"/>
              </a:ext>
            </a:extLst>
          </p:cNvPr>
          <p:cNvSpPr/>
          <p:nvPr/>
        </p:nvSpPr>
        <p:spPr>
          <a:xfrm>
            <a:off x="7626502" y="1242895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Amazing Place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B377B0-9AF6-4A5C-82BF-8B44A05672DE}"/>
              </a:ext>
            </a:extLst>
          </p:cNvPr>
          <p:cNvSpPr/>
          <p:nvPr/>
        </p:nvSpPr>
        <p:spPr>
          <a:xfrm>
            <a:off x="7728401" y="4115797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76F40C1-7D89-467D-8210-DE151DE4290A}"/>
              </a:ext>
            </a:extLst>
          </p:cNvPr>
          <p:cNvSpPr/>
          <p:nvPr/>
        </p:nvSpPr>
        <p:spPr>
          <a:xfrm>
            <a:off x="7720542" y="4991228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8661911-03AD-4C1E-8578-8072875F9981}"/>
              </a:ext>
            </a:extLst>
          </p:cNvPr>
          <p:cNvSpPr/>
          <p:nvPr/>
        </p:nvSpPr>
        <p:spPr>
          <a:xfrm>
            <a:off x="7736260" y="3226718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BFA49F6E-20C7-49DC-9F59-114A01957615}"/>
              </a:ext>
            </a:extLst>
          </p:cNvPr>
          <p:cNvSpPr txBox="1">
            <a:spLocks/>
          </p:cNvSpPr>
          <p:nvPr/>
        </p:nvSpPr>
        <p:spPr>
          <a:xfrm>
            <a:off x="8365933" y="3240040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  <p:grpSp>
        <p:nvGrpSpPr>
          <p:cNvPr id="21" name="Group 71">
            <a:extLst>
              <a:ext uri="{FF2B5EF4-FFF2-40B4-BE49-F238E27FC236}">
                <a16:creationId xmlns:a16="http://schemas.microsoft.com/office/drawing/2014/main" id="{9CCC1356-0408-4CAF-A469-BF6BDA4A461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874992" y="3408412"/>
            <a:ext cx="320679" cy="268734"/>
            <a:chOff x="4518" y="854"/>
            <a:chExt cx="3809" cy="3192"/>
          </a:xfrm>
          <a:solidFill>
            <a:schemeClr val="bg1"/>
          </a:solidFill>
        </p:grpSpPr>
        <p:sp>
          <p:nvSpPr>
            <p:cNvPr id="22" name="Freeform 73">
              <a:extLst>
                <a:ext uri="{FF2B5EF4-FFF2-40B4-BE49-F238E27FC236}">
                  <a16:creationId xmlns:a16="http://schemas.microsoft.com/office/drawing/2014/main" id="{9E752876-7CB1-4EC1-B935-C29CBECAE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Freeform 74">
              <a:extLst>
                <a:ext uri="{FF2B5EF4-FFF2-40B4-BE49-F238E27FC236}">
                  <a16:creationId xmlns:a16="http://schemas.microsoft.com/office/drawing/2014/main" id="{09324451-A54D-4EC2-BCC6-656A1CF502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420">
            <a:extLst>
              <a:ext uri="{FF2B5EF4-FFF2-40B4-BE49-F238E27FC236}">
                <a16:creationId xmlns:a16="http://schemas.microsoft.com/office/drawing/2014/main" id="{8FF3D3C9-2667-47F1-B039-0CDFFB62782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866750" y="5115370"/>
            <a:ext cx="255275" cy="319912"/>
            <a:chOff x="4504" y="811"/>
            <a:chExt cx="2496" cy="3128"/>
          </a:xfrm>
          <a:solidFill>
            <a:schemeClr val="bg1"/>
          </a:solidFill>
        </p:grpSpPr>
        <p:sp>
          <p:nvSpPr>
            <p:cNvPr id="25" name="Freeform 422">
              <a:extLst>
                <a:ext uri="{FF2B5EF4-FFF2-40B4-BE49-F238E27FC236}">
                  <a16:creationId xmlns:a16="http://schemas.microsoft.com/office/drawing/2014/main" id="{E2EE7654-D91E-4E21-A23A-369C488B30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" name="Freeform 423">
              <a:extLst>
                <a:ext uri="{FF2B5EF4-FFF2-40B4-BE49-F238E27FC236}">
                  <a16:creationId xmlns:a16="http://schemas.microsoft.com/office/drawing/2014/main" id="{19B58C1D-8CFA-41BC-B43A-4596399E9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" name="Freeform 424">
              <a:extLst>
                <a:ext uri="{FF2B5EF4-FFF2-40B4-BE49-F238E27FC236}">
                  <a16:creationId xmlns:a16="http://schemas.microsoft.com/office/drawing/2014/main" id="{047A3CC0-246A-4968-84EF-2C242CF62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425">
              <a:extLst>
                <a:ext uri="{FF2B5EF4-FFF2-40B4-BE49-F238E27FC236}">
                  <a16:creationId xmlns:a16="http://schemas.microsoft.com/office/drawing/2014/main" id="{9B9A02FA-CC42-43C0-9570-3D1020197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9" name="Freeform 260">
            <a:extLst>
              <a:ext uri="{FF2B5EF4-FFF2-40B4-BE49-F238E27FC236}">
                <a16:creationId xmlns:a16="http://schemas.microsoft.com/office/drawing/2014/main" id="{1A1E3C9A-9E9A-4A32-9061-8595D085372E}"/>
              </a:ext>
            </a:extLst>
          </p:cNvPr>
          <p:cNvSpPr>
            <a:spLocks noEditPoints="1"/>
          </p:cNvSpPr>
          <p:nvPr/>
        </p:nvSpPr>
        <p:spPr bwMode="auto">
          <a:xfrm>
            <a:off x="7839943" y="4237562"/>
            <a:ext cx="319990" cy="319796"/>
          </a:xfrm>
          <a:custGeom>
            <a:avLst/>
            <a:gdLst>
              <a:gd name="T0" fmla="*/ 511 w 6560"/>
              <a:gd name="T1" fmla="*/ 4571 h 6556"/>
              <a:gd name="T2" fmla="*/ 582 w 6560"/>
              <a:gd name="T3" fmla="*/ 4638 h 6556"/>
              <a:gd name="T4" fmla="*/ 794 w 6560"/>
              <a:gd name="T5" fmla="*/ 4742 h 6556"/>
              <a:gd name="T6" fmla="*/ 862 w 6560"/>
              <a:gd name="T7" fmla="*/ 4876 h 6556"/>
              <a:gd name="T8" fmla="*/ 908 w 6560"/>
              <a:gd name="T9" fmla="*/ 5147 h 6556"/>
              <a:gd name="T10" fmla="*/ 1039 w 6560"/>
              <a:gd name="T11" fmla="*/ 5386 h 6556"/>
              <a:gd name="T12" fmla="*/ 1245 w 6560"/>
              <a:gd name="T13" fmla="*/ 5571 h 6556"/>
              <a:gd name="T14" fmla="*/ 1498 w 6560"/>
              <a:gd name="T15" fmla="*/ 5675 h 6556"/>
              <a:gd name="T16" fmla="*/ 1745 w 6560"/>
              <a:gd name="T17" fmla="*/ 5691 h 6556"/>
              <a:gd name="T18" fmla="*/ 1835 w 6560"/>
              <a:gd name="T19" fmla="*/ 5809 h 6556"/>
              <a:gd name="T20" fmla="*/ 1925 w 6560"/>
              <a:gd name="T21" fmla="*/ 5982 h 6556"/>
              <a:gd name="T22" fmla="*/ 1989 w 6560"/>
              <a:gd name="T23" fmla="*/ 6048 h 6556"/>
              <a:gd name="T24" fmla="*/ 501 w 6560"/>
              <a:gd name="T25" fmla="*/ 4555 h 6556"/>
              <a:gd name="T26" fmla="*/ 2551 w 6560"/>
              <a:gd name="T27" fmla="*/ 5745 h 6556"/>
              <a:gd name="T28" fmla="*/ 2427 w 6560"/>
              <a:gd name="T29" fmla="*/ 5805 h 6556"/>
              <a:gd name="T30" fmla="*/ 2298 w 6560"/>
              <a:gd name="T31" fmla="*/ 5775 h 6556"/>
              <a:gd name="T32" fmla="*/ 2212 w 6560"/>
              <a:gd name="T33" fmla="*/ 5667 h 6556"/>
              <a:gd name="T34" fmla="*/ 2212 w 6560"/>
              <a:gd name="T35" fmla="*/ 5533 h 6556"/>
              <a:gd name="T36" fmla="*/ 5449 w 6560"/>
              <a:gd name="T37" fmla="*/ 2268 h 6556"/>
              <a:gd name="T38" fmla="*/ 1971 w 6560"/>
              <a:gd name="T39" fmla="*/ 5165 h 6556"/>
              <a:gd name="T40" fmla="*/ 1805 w 6560"/>
              <a:gd name="T41" fmla="*/ 5266 h 6556"/>
              <a:gd name="T42" fmla="*/ 1618 w 6560"/>
              <a:gd name="T43" fmla="*/ 5280 h 6556"/>
              <a:gd name="T44" fmla="*/ 1442 w 6560"/>
              <a:gd name="T45" fmla="*/ 5209 h 6556"/>
              <a:gd name="T46" fmla="*/ 1314 w 6560"/>
              <a:gd name="T47" fmla="*/ 5059 h 6556"/>
              <a:gd name="T48" fmla="*/ 1271 w 6560"/>
              <a:gd name="T49" fmla="*/ 4876 h 6556"/>
              <a:gd name="T50" fmla="*/ 1314 w 6560"/>
              <a:gd name="T51" fmla="*/ 4692 h 6556"/>
              <a:gd name="T52" fmla="*/ 4579 w 6560"/>
              <a:gd name="T53" fmla="*/ 1399 h 6556"/>
              <a:gd name="T54" fmla="*/ 1101 w 6560"/>
              <a:gd name="T55" fmla="*/ 4296 h 6556"/>
              <a:gd name="T56" fmla="*/ 979 w 6560"/>
              <a:gd name="T57" fmla="*/ 4355 h 6556"/>
              <a:gd name="T58" fmla="*/ 848 w 6560"/>
              <a:gd name="T59" fmla="*/ 4326 h 6556"/>
              <a:gd name="T60" fmla="*/ 762 w 6560"/>
              <a:gd name="T61" fmla="*/ 4218 h 6556"/>
              <a:gd name="T62" fmla="*/ 762 w 6560"/>
              <a:gd name="T63" fmla="*/ 4084 h 6556"/>
              <a:gd name="T64" fmla="*/ 4001 w 6560"/>
              <a:gd name="T65" fmla="*/ 819 h 6556"/>
              <a:gd name="T66" fmla="*/ 5339 w 6560"/>
              <a:gd name="T67" fmla="*/ 20 h 6556"/>
              <a:gd name="T68" fmla="*/ 5593 w 6560"/>
              <a:gd name="T69" fmla="*/ 124 h 6556"/>
              <a:gd name="T70" fmla="*/ 6321 w 6560"/>
              <a:gd name="T71" fmla="*/ 819 h 6556"/>
              <a:gd name="T72" fmla="*/ 6482 w 6560"/>
              <a:gd name="T73" fmla="*/ 1048 h 6556"/>
              <a:gd name="T74" fmla="*/ 6554 w 6560"/>
              <a:gd name="T75" fmla="*/ 1310 h 6556"/>
              <a:gd name="T76" fmla="*/ 6540 w 6560"/>
              <a:gd name="T77" fmla="*/ 1579 h 6556"/>
              <a:gd name="T78" fmla="*/ 6436 w 6560"/>
              <a:gd name="T79" fmla="*/ 1830 h 6556"/>
              <a:gd name="T80" fmla="*/ 6029 w 6560"/>
              <a:gd name="T81" fmla="*/ 2268 h 6556"/>
              <a:gd name="T82" fmla="*/ 4651 w 6560"/>
              <a:gd name="T83" fmla="*/ 177 h 6556"/>
              <a:gd name="T84" fmla="*/ 4895 w 6560"/>
              <a:gd name="T85" fmla="*/ 44 h 6556"/>
              <a:gd name="T86" fmla="*/ 5160 w 6560"/>
              <a:gd name="T87" fmla="*/ 0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560" h="6556">
                <a:moveTo>
                  <a:pt x="501" y="4555"/>
                </a:moveTo>
                <a:lnTo>
                  <a:pt x="507" y="4563"/>
                </a:lnTo>
                <a:lnTo>
                  <a:pt x="511" y="4571"/>
                </a:lnTo>
                <a:lnTo>
                  <a:pt x="515" y="4579"/>
                </a:lnTo>
                <a:lnTo>
                  <a:pt x="521" y="4587"/>
                </a:lnTo>
                <a:lnTo>
                  <a:pt x="582" y="4638"/>
                </a:lnTo>
                <a:lnTo>
                  <a:pt x="648" y="4682"/>
                </a:lnTo>
                <a:lnTo>
                  <a:pt x="720" y="4718"/>
                </a:lnTo>
                <a:lnTo>
                  <a:pt x="794" y="4742"/>
                </a:lnTo>
                <a:lnTo>
                  <a:pt x="872" y="4758"/>
                </a:lnTo>
                <a:lnTo>
                  <a:pt x="864" y="4816"/>
                </a:lnTo>
                <a:lnTo>
                  <a:pt x="862" y="4876"/>
                </a:lnTo>
                <a:lnTo>
                  <a:pt x="866" y="4969"/>
                </a:lnTo>
                <a:lnTo>
                  <a:pt x="882" y="5059"/>
                </a:lnTo>
                <a:lnTo>
                  <a:pt x="908" y="5147"/>
                </a:lnTo>
                <a:lnTo>
                  <a:pt x="941" y="5230"/>
                </a:lnTo>
                <a:lnTo>
                  <a:pt x="985" y="5310"/>
                </a:lnTo>
                <a:lnTo>
                  <a:pt x="1039" y="5386"/>
                </a:lnTo>
                <a:lnTo>
                  <a:pt x="1101" y="5456"/>
                </a:lnTo>
                <a:lnTo>
                  <a:pt x="1171" y="5518"/>
                </a:lnTo>
                <a:lnTo>
                  <a:pt x="1245" y="5571"/>
                </a:lnTo>
                <a:lnTo>
                  <a:pt x="1324" y="5615"/>
                </a:lnTo>
                <a:lnTo>
                  <a:pt x="1410" y="5649"/>
                </a:lnTo>
                <a:lnTo>
                  <a:pt x="1498" y="5675"/>
                </a:lnTo>
                <a:lnTo>
                  <a:pt x="1588" y="5691"/>
                </a:lnTo>
                <a:lnTo>
                  <a:pt x="1681" y="5695"/>
                </a:lnTo>
                <a:lnTo>
                  <a:pt x="1745" y="5691"/>
                </a:lnTo>
                <a:lnTo>
                  <a:pt x="1807" y="5683"/>
                </a:lnTo>
                <a:lnTo>
                  <a:pt x="1819" y="5747"/>
                </a:lnTo>
                <a:lnTo>
                  <a:pt x="1835" y="5809"/>
                </a:lnTo>
                <a:lnTo>
                  <a:pt x="1859" y="5870"/>
                </a:lnTo>
                <a:lnTo>
                  <a:pt x="1889" y="5928"/>
                </a:lnTo>
                <a:lnTo>
                  <a:pt x="1925" y="5982"/>
                </a:lnTo>
                <a:lnTo>
                  <a:pt x="1971" y="6034"/>
                </a:lnTo>
                <a:lnTo>
                  <a:pt x="1979" y="6042"/>
                </a:lnTo>
                <a:lnTo>
                  <a:pt x="1989" y="6048"/>
                </a:lnTo>
                <a:lnTo>
                  <a:pt x="1997" y="6056"/>
                </a:lnTo>
                <a:lnTo>
                  <a:pt x="0" y="6556"/>
                </a:lnTo>
                <a:lnTo>
                  <a:pt x="501" y="4555"/>
                </a:lnTo>
                <a:close/>
                <a:moveTo>
                  <a:pt x="5449" y="2268"/>
                </a:moveTo>
                <a:lnTo>
                  <a:pt x="5740" y="2557"/>
                </a:lnTo>
                <a:lnTo>
                  <a:pt x="2551" y="5745"/>
                </a:lnTo>
                <a:lnTo>
                  <a:pt x="2513" y="5775"/>
                </a:lnTo>
                <a:lnTo>
                  <a:pt x="2473" y="5795"/>
                </a:lnTo>
                <a:lnTo>
                  <a:pt x="2427" y="5805"/>
                </a:lnTo>
                <a:lnTo>
                  <a:pt x="2383" y="5805"/>
                </a:lnTo>
                <a:lnTo>
                  <a:pt x="2340" y="5795"/>
                </a:lnTo>
                <a:lnTo>
                  <a:pt x="2298" y="5775"/>
                </a:lnTo>
                <a:lnTo>
                  <a:pt x="2262" y="5745"/>
                </a:lnTo>
                <a:lnTo>
                  <a:pt x="2232" y="5709"/>
                </a:lnTo>
                <a:lnTo>
                  <a:pt x="2212" y="5667"/>
                </a:lnTo>
                <a:lnTo>
                  <a:pt x="2202" y="5623"/>
                </a:lnTo>
                <a:lnTo>
                  <a:pt x="2202" y="5577"/>
                </a:lnTo>
                <a:lnTo>
                  <a:pt x="2212" y="5533"/>
                </a:lnTo>
                <a:lnTo>
                  <a:pt x="2232" y="5492"/>
                </a:lnTo>
                <a:lnTo>
                  <a:pt x="2262" y="5456"/>
                </a:lnTo>
                <a:lnTo>
                  <a:pt x="5449" y="2268"/>
                </a:lnTo>
                <a:close/>
                <a:moveTo>
                  <a:pt x="4579" y="1399"/>
                </a:moveTo>
                <a:lnTo>
                  <a:pt x="5160" y="1979"/>
                </a:lnTo>
                <a:lnTo>
                  <a:pt x="1971" y="5165"/>
                </a:lnTo>
                <a:lnTo>
                  <a:pt x="1921" y="5209"/>
                </a:lnTo>
                <a:lnTo>
                  <a:pt x="1865" y="5242"/>
                </a:lnTo>
                <a:lnTo>
                  <a:pt x="1805" y="5266"/>
                </a:lnTo>
                <a:lnTo>
                  <a:pt x="1743" y="5280"/>
                </a:lnTo>
                <a:lnTo>
                  <a:pt x="1681" y="5286"/>
                </a:lnTo>
                <a:lnTo>
                  <a:pt x="1618" y="5280"/>
                </a:lnTo>
                <a:lnTo>
                  <a:pt x="1556" y="5266"/>
                </a:lnTo>
                <a:lnTo>
                  <a:pt x="1498" y="5242"/>
                </a:lnTo>
                <a:lnTo>
                  <a:pt x="1442" y="5209"/>
                </a:lnTo>
                <a:lnTo>
                  <a:pt x="1390" y="5165"/>
                </a:lnTo>
                <a:lnTo>
                  <a:pt x="1348" y="5115"/>
                </a:lnTo>
                <a:lnTo>
                  <a:pt x="1314" y="5059"/>
                </a:lnTo>
                <a:lnTo>
                  <a:pt x="1290" y="4999"/>
                </a:lnTo>
                <a:lnTo>
                  <a:pt x="1277" y="4939"/>
                </a:lnTo>
                <a:lnTo>
                  <a:pt x="1271" y="4876"/>
                </a:lnTo>
                <a:lnTo>
                  <a:pt x="1277" y="4814"/>
                </a:lnTo>
                <a:lnTo>
                  <a:pt x="1290" y="4752"/>
                </a:lnTo>
                <a:lnTo>
                  <a:pt x="1314" y="4692"/>
                </a:lnTo>
                <a:lnTo>
                  <a:pt x="1348" y="4636"/>
                </a:lnTo>
                <a:lnTo>
                  <a:pt x="1390" y="4587"/>
                </a:lnTo>
                <a:lnTo>
                  <a:pt x="4579" y="1399"/>
                </a:lnTo>
                <a:close/>
                <a:moveTo>
                  <a:pt x="4001" y="819"/>
                </a:moveTo>
                <a:lnTo>
                  <a:pt x="4290" y="1110"/>
                </a:lnTo>
                <a:lnTo>
                  <a:pt x="1101" y="4296"/>
                </a:lnTo>
                <a:lnTo>
                  <a:pt x="1063" y="4326"/>
                </a:lnTo>
                <a:lnTo>
                  <a:pt x="1023" y="4345"/>
                </a:lnTo>
                <a:lnTo>
                  <a:pt x="979" y="4355"/>
                </a:lnTo>
                <a:lnTo>
                  <a:pt x="933" y="4355"/>
                </a:lnTo>
                <a:lnTo>
                  <a:pt x="890" y="4345"/>
                </a:lnTo>
                <a:lnTo>
                  <a:pt x="848" y="4326"/>
                </a:lnTo>
                <a:lnTo>
                  <a:pt x="812" y="4296"/>
                </a:lnTo>
                <a:lnTo>
                  <a:pt x="782" y="4260"/>
                </a:lnTo>
                <a:lnTo>
                  <a:pt x="762" y="4218"/>
                </a:lnTo>
                <a:lnTo>
                  <a:pt x="752" y="4174"/>
                </a:lnTo>
                <a:lnTo>
                  <a:pt x="752" y="4130"/>
                </a:lnTo>
                <a:lnTo>
                  <a:pt x="762" y="4084"/>
                </a:lnTo>
                <a:lnTo>
                  <a:pt x="782" y="4044"/>
                </a:lnTo>
                <a:lnTo>
                  <a:pt x="812" y="4007"/>
                </a:lnTo>
                <a:lnTo>
                  <a:pt x="4001" y="819"/>
                </a:lnTo>
                <a:close/>
                <a:moveTo>
                  <a:pt x="5160" y="0"/>
                </a:moveTo>
                <a:lnTo>
                  <a:pt x="5250" y="6"/>
                </a:lnTo>
                <a:lnTo>
                  <a:pt x="5339" y="20"/>
                </a:lnTo>
                <a:lnTo>
                  <a:pt x="5425" y="44"/>
                </a:lnTo>
                <a:lnTo>
                  <a:pt x="5511" y="80"/>
                </a:lnTo>
                <a:lnTo>
                  <a:pt x="5593" y="124"/>
                </a:lnTo>
                <a:lnTo>
                  <a:pt x="5668" y="177"/>
                </a:lnTo>
                <a:lnTo>
                  <a:pt x="5740" y="241"/>
                </a:lnTo>
                <a:lnTo>
                  <a:pt x="6321" y="819"/>
                </a:lnTo>
                <a:lnTo>
                  <a:pt x="6383" y="891"/>
                </a:lnTo>
                <a:lnTo>
                  <a:pt x="6436" y="969"/>
                </a:lnTo>
                <a:lnTo>
                  <a:pt x="6482" y="1048"/>
                </a:lnTo>
                <a:lnTo>
                  <a:pt x="6516" y="1134"/>
                </a:lnTo>
                <a:lnTo>
                  <a:pt x="6540" y="1220"/>
                </a:lnTo>
                <a:lnTo>
                  <a:pt x="6554" y="1310"/>
                </a:lnTo>
                <a:lnTo>
                  <a:pt x="6560" y="1399"/>
                </a:lnTo>
                <a:lnTo>
                  <a:pt x="6554" y="1489"/>
                </a:lnTo>
                <a:lnTo>
                  <a:pt x="6540" y="1579"/>
                </a:lnTo>
                <a:lnTo>
                  <a:pt x="6516" y="1664"/>
                </a:lnTo>
                <a:lnTo>
                  <a:pt x="6482" y="1750"/>
                </a:lnTo>
                <a:lnTo>
                  <a:pt x="6436" y="1830"/>
                </a:lnTo>
                <a:lnTo>
                  <a:pt x="6383" y="1908"/>
                </a:lnTo>
                <a:lnTo>
                  <a:pt x="6321" y="1979"/>
                </a:lnTo>
                <a:lnTo>
                  <a:pt x="6029" y="2268"/>
                </a:lnTo>
                <a:lnTo>
                  <a:pt x="4290" y="530"/>
                </a:lnTo>
                <a:lnTo>
                  <a:pt x="4579" y="241"/>
                </a:lnTo>
                <a:lnTo>
                  <a:pt x="4651" y="177"/>
                </a:lnTo>
                <a:lnTo>
                  <a:pt x="4729" y="124"/>
                </a:lnTo>
                <a:lnTo>
                  <a:pt x="4809" y="80"/>
                </a:lnTo>
                <a:lnTo>
                  <a:pt x="4895" y="44"/>
                </a:lnTo>
                <a:lnTo>
                  <a:pt x="4982" y="20"/>
                </a:lnTo>
                <a:lnTo>
                  <a:pt x="5070" y="6"/>
                </a:lnTo>
                <a:lnTo>
                  <a:pt x="516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97D83FD6-0648-457A-BDAC-E6AA43BE4598}"/>
              </a:ext>
            </a:extLst>
          </p:cNvPr>
          <p:cNvSpPr txBox="1">
            <a:spLocks/>
          </p:cNvSpPr>
          <p:nvPr/>
        </p:nvSpPr>
        <p:spPr>
          <a:xfrm>
            <a:off x="8352284" y="4123431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57BF4A0B-D9C5-4C49-8806-986801AA917B}"/>
              </a:ext>
            </a:extLst>
          </p:cNvPr>
          <p:cNvSpPr txBox="1">
            <a:spLocks/>
          </p:cNvSpPr>
          <p:nvPr/>
        </p:nvSpPr>
        <p:spPr>
          <a:xfrm>
            <a:off x="8322919" y="5001258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</p:spTree>
    <p:extLst>
      <p:ext uri="{BB962C8B-B14F-4D97-AF65-F5344CB8AC3E}">
        <p14:creationId xmlns:p14="http://schemas.microsoft.com/office/powerpoint/2010/main" val="2515252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F2AD9DF-697A-48FD-B701-ABC11D4C3D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F25CE38-7752-4598-9F46-C3FC5C651F1E}"/>
              </a:ext>
            </a:extLst>
          </p:cNvPr>
          <p:cNvGrpSpPr/>
          <p:nvPr/>
        </p:nvGrpSpPr>
        <p:grpSpPr>
          <a:xfrm>
            <a:off x="5413892" y="4331874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904A1F2D-AA0F-44FD-8A5C-3FAEF5C9F79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6EA4685-F9C4-46BA-8277-C2B57D2619C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Having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EF4B42D-46CA-49EA-88F1-6DDAF6D92FCA}"/>
              </a:ext>
            </a:extLst>
          </p:cNvPr>
          <p:cNvGrpSpPr/>
          <p:nvPr/>
        </p:nvGrpSpPr>
        <p:grpSpPr>
          <a:xfrm>
            <a:off x="9054796" y="1503697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EA45D10-7AEC-4FB7-B3B3-BF481E7616D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01991CE-FE89-4D8E-8B68-58CCE1A9564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No trend and,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9" name="Diamond 8">
            <a:extLst>
              <a:ext uri="{FF2B5EF4-FFF2-40B4-BE49-F238E27FC236}">
                <a16:creationId xmlns:a16="http://schemas.microsoft.com/office/drawing/2014/main" id="{860483CE-A1DF-4E63-8A2E-E570E596CDFB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F3B78A8D-1939-4AB5-B61D-4E9E8837014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4052B3F-5AA6-4B8B-8F17-D8F70AF249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F58BD5-190B-4C15-8F99-ABCEB120EB15}"/>
              </a:ext>
            </a:extLst>
          </p:cNvPr>
          <p:cNvSpPr/>
          <p:nvPr/>
        </p:nvSpPr>
        <p:spPr>
          <a:xfrm>
            <a:off x="957403" y="12364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Take Your Moment And </a:t>
            </a:r>
            <a:r>
              <a:rPr lang="en-US" sz="3200" b="1" dirty="0">
                <a:solidFill>
                  <a:schemeClr val="accent4"/>
                </a:solidFill>
              </a:rPr>
              <a:t>You</a:t>
            </a:r>
            <a:r>
              <a:rPr lang="en-US" sz="3200" b="1" dirty="0"/>
              <a:t> Get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5F0B1C26-7E64-4B6D-B99B-02F354C8EBAD}"/>
              </a:ext>
            </a:extLst>
          </p:cNvPr>
          <p:cNvSpPr txBox="1">
            <a:spLocks/>
          </p:cNvSpPr>
          <p:nvPr/>
        </p:nvSpPr>
        <p:spPr>
          <a:xfrm>
            <a:off x="949065" y="3854669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CDCE72D6-2969-493F-BC6F-F11DF410506C}"/>
              </a:ext>
            </a:extLst>
          </p:cNvPr>
          <p:cNvSpPr txBox="1">
            <a:spLocks/>
          </p:cNvSpPr>
          <p:nvPr/>
        </p:nvSpPr>
        <p:spPr>
          <a:xfrm>
            <a:off x="3044518" y="3854669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73C3861-BBA6-4D6F-A989-069EC1B21329}"/>
              </a:ext>
            </a:extLst>
          </p:cNvPr>
          <p:cNvSpPr/>
          <p:nvPr/>
        </p:nvSpPr>
        <p:spPr>
          <a:xfrm>
            <a:off x="1039129" y="3297041"/>
            <a:ext cx="1009759" cy="26545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Learn More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A6ACED2-F3F7-48E0-B256-F855E3E3B46B}"/>
              </a:ext>
            </a:extLst>
          </p:cNvPr>
          <p:cNvSpPr/>
          <p:nvPr/>
        </p:nvSpPr>
        <p:spPr>
          <a:xfrm>
            <a:off x="3110483" y="3297041"/>
            <a:ext cx="1009759" cy="26545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Learn More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1B9B294-7651-4C1A-A7BF-443FE25C41F4}"/>
              </a:ext>
            </a:extLst>
          </p:cNvPr>
          <p:cNvSpPr txBox="1">
            <a:spLocks/>
          </p:cNvSpPr>
          <p:nvPr/>
        </p:nvSpPr>
        <p:spPr>
          <a:xfrm>
            <a:off x="908318" y="4865734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8AF896AC-4860-4FB6-8163-519F9094CF81}"/>
              </a:ext>
            </a:extLst>
          </p:cNvPr>
          <p:cNvSpPr txBox="1">
            <a:spLocks/>
          </p:cNvSpPr>
          <p:nvPr/>
        </p:nvSpPr>
        <p:spPr>
          <a:xfrm>
            <a:off x="3003771" y="4865734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</p:spTree>
    <p:extLst>
      <p:ext uri="{BB962C8B-B14F-4D97-AF65-F5344CB8AC3E}">
        <p14:creationId xmlns:p14="http://schemas.microsoft.com/office/powerpoint/2010/main" val="2632960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EDE9F60E-7A8A-4238-A2CB-FD5DEC6C47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Frame 4">
            <a:extLst>
              <a:ext uri="{FF2B5EF4-FFF2-40B4-BE49-F238E27FC236}">
                <a16:creationId xmlns:a16="http://schemas.microsoft.com/office/drawing/2014/main" id="{F79D5651-5732-4426-A184-DAEC9D5529E1}"/>
              </a:ext>
            </a:extLst>
          </p:cNvPr>
          <p:cNvSpPr/>
          <p:nvPr/>
        </p:nvSpPr>
        <p:spPr>
          <a:xfrm>
            <a:off x="1640114" y="812800"/>
            <a:ext cx="4601029" cy="5225143"/>
          </a:xfrm>
          <a:prstGeom prst="frame">
            <a:avLst>
              <a:gd name="adj1" fmla="val 398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A65806-EBDE-4640-A7CE-A3D5185D1B3A}"/>
              </a:ext>
            </a:extLst>
          </p:cNvPr>
          <p:cNvGrpSpPr/>
          <p:nvPr/>
        </p:nvGrpSpPr>
        <p:grpSpPr>
          <a:xfrm>
            <a:off x="610397" y="4584338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16E6ACFD-2998-4761-A9BD-F322CF27542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6208CFE-05BF-40DC-A0D6-7A7518BA2587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err="1">
                  <a:latin typeface="Montserrat Medium" panose="00000600000000000000" pitchFamily="50" charset="0"/>
                </a:rPr>
                <a:t>Moderm</a:t>
              </a:r>
              <a:r>
                <a:rPr lang="en-US" b="1" dirty="0">
                  <a:latin typeface="Montserrat Medium" panose="00000600000000000000" pitchFamily="50" charset="0"/>
                </a:rPr>
                <a:t>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CEA42D5-C48B-47AF-A073-9789832F774E}"/>
              </a:ext>
            </a:extLst>
          </p:cNvPr>
          <p:cNvGrpSpPr/>
          <p:nvPr/>
        </p:nvGrpSpPr>
        <p:grpSpPr>
          <a:xfrm>
            <a:off x="4411897" y="1271280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4BFAD1E2-A78A-468B-8AB7-D5EAA87BE9D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F5A07A0-A3A1-4AF5-A4C6-7A90F627161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caring.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72F9D97E-9BC3-4373-BC1B-F7B24F108E9F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CE2B9584-D970-4E00-B9E3-881814BF8271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C7DC3-9CF8-49C1-9338-B6C3F614387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6CD3740-96E8-4F67-8193-D9A5BC64CC5C}"/>
              </a:ext>
            </a:extLst>
          </p:cNvPr>
          <p:cNvSpPr/>
          <p:nvPr/>
        </p:nvSpPr>
        <p:spPr>
          <a:xfrm>
            <a:off x="7375341" y="868253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More Experience And </a:t>
            </a:r>
            <a:r>
              <a:rPr lang="en-US" sz="3200" b="1" dirty="0">
                <a:solidFill>
                  <a:schemeClr val="accent4"/>
                </a:solidFill>
              </a:rPr>
              <a:t>Get</a:t>
            </a:r>
            <a:r>
              <a:rPr lang="en-US" sz="3200" b="1" dirty="0"/>
              <a:t> Another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0ACEAD-79D2-4D6A-9799-150925F06BFC}"/>
              </a:ext>
            </a:extLst>
          </p:cNvPr>
          <p:cNvSpPr txBox="1"/>
          <p:nvPr/>
        </p:nvSpPr>
        <p:spPr>
          <a:xfrm>
            <a:off x="8214134" y="3106726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 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312E2F-B616-4279-A012-06301647BE6C}"/>
              </a:ext>
            </a:extLst>
          </p:cNvPr>
          <p:cNvSpPr txBox="1"/>
          <p:nvPr/>
        </p:nvSpPr>
        <p:spPr>
          <a:xfrm>
            <a:off x="8157457" y="4184111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F4828C-6133-4648-8EB6-ADB509CFA64B}"/>
              </a:ext>
            </a:extLst>
          </p:cNvPr>
          <p:cNvSpPr txBox="1"/>
          <p:nvPr/>
        </p:nvSpPr>
        <p:spPr>
          <a:xfrm>
            <a:off x="8221347" y="3847673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Ecosystem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F68A626-32FE-4C69-AD7F-383080E3B8AF}"/>
              </a:ext>
            </a:extLst>
          </p:cNvPr>
          <p:cNvSpPr txBox="1"/>
          <p:nvPr/>
        </p:nvSpPr>
        <p:spPr>
          <a:xfrm>
            <a:off x="8221346" y="2731727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Treatment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A4E4DF0-E998-4F1A-B589-02613E09FC1C}"/>
              </a:ext>
            </a:extLst>
          </p:cNvPr>
          <p:cNvSpPr txBox="1"/>
          <p:nvPr/>
        </p:nvSpPr>
        <p:spPr>
          <a:xfrm>
            <a:off x="8214134" y="5372015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1DA74D-EDA2-4FE4-BCE4-1455B7E3FFFC}"/>
              </a:ext>
            </a:extLst>
          </p:cNvPr>
          <p:cNvSpPr txBox="1"/>
          <p:nvPr/>
        </p:nvSpPr>
        <p:spPr>
          <a:xfrm>
            <a:off x="8235861" y="5035577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Habitat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24E2D5F-5517-41E4-9E54-84736AFC886C}"/>
              </a:ext>
            </a:extLst>
          </p:cNvPr>
          <p:cNvSpPr/>
          <p:nvPr/>
        </p:nvSpPr>
        <p:spPr>
          <a:xfrm>
            <a:off x="7494969" y="2899229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DB28D45-057B-40D9-B0FE-38DF61140528}"/>
              </a:ext>
            </a:extLst>
          </p:cNvPr>
          <p:cNvSpPr/>
          <p:nvPr/>
        </p:nvSpPr>
        <p:spPr>
          <a:xfrm>
            <a:off x="7504941" y="3996049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17CD58B-FF1F-418A-9196-D5F3A89169C0}"/>
              </a:ext>
            </a:extLst>
          </p:cNvPr>
          <p:cNvSpPr/>
          <p:nvPr/>
        </p:nvSpPr>
        <p:spPr>
          <a:xfrm>
            <a:off x="7487658" y="5182711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56">
            <a:extLst>
              <a:ext uri="{FF2B5EF4-FFF2-40B4-BE49-F238E27FC236}">
                <a16:creationId xmlns:a16="http://schemas.microsoft.com/office/drawing/2014/main" id="{70E700B9-1C93-489E-9868-67531E61C14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05192" y="2997333"/>
            <a:ext cx="290879" cy="290879"/>
            <a:chOff x="3574" y="451"/>
            <a:chExt cx="3932" cy="3932"/>
          </a:xfrm>
          <a:solidFill>
            <a:schemeClr val="bg1"/>
          </a:solidFill>
        </p:grpSpPr>
        <p:sp>
          <p:nvSpPr>
            <p:cNvPr id="27" name="Freeform 58">
              <a:extLst>
                <a:ext uri="{FF2B5EF4-FFF2-40B4-BE49-F238E27FC236}">
                  <a16:creationId xmlns:a16="http://schemas.microsoft.com/office/drawing/2014/main" id="{8F19DD6E-7440-4BE9-AD0C-B2A368186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" y="1790"/>
              <a:ext cx="882" cy="1048"/>
            </a:xfrm>
            <a:custGeom>
              <a:avLst/>
              <a:gdLst>
                <a:gd name="T0" fmla="*/ 580 w 882"/>
                <a:gd name="T1" fmla="*/ 6 h 1048"/>
                <a:gd name="T2" fmla="*/ 801 w 882"/>
                <a:gd name="T3" fmla="*/ 86 h 1048"/>
                <a:gd name="T4" fmla="*/ 838 w 882"/>
                <a:gd name="T5" fmla="*/ 113 h 1048"/>
                <a:gd name="T6" fmla="*/ 846 w 882"/>
                <a:gd name="T7" fmla="*/ 123 h 1048"/>
                <a:gd name="T8" fmla="*/ 862 w 882"/>
                <a:gd name="T9" fmla="*/ 143 h 1048"/>
                <a:gd name="T10" fmla="*/ 876 w 882"/>
                <a:gd name="T11" fmla="*/ 175 h 1048"/>
                <a:gd name="T12" fmla="*/ 882 w 882"/>
                <a:gd name="T13" fmla="*/ 194 h 1048"/>
                <a:gd name="T14" fmla="*/ 875 w 882"/>
                <a:gd name="T15" fmla="*/ 592 h 1048"/>
                <a:gd name="T16" fmla="*/ 856 w 882"/>
                <a:gd name="T17" fmla="*/ 683 h 1048"/>
                <a:gd name="T18" fmla="*/ 828 w 882"/>
                <a:gd name="T19" fmla="*/ 756 h 1048"/>
                <a:gd name="T20" fmla="*/ 798 w 882"/>
                <a:gd name="T21" fmla="*/ 813 h 1048"/>
                <a:gd name="T22" fmla="*/ 767 w 882"/>
                <a:gd name="T23" fmla="*/ 855 h 1048"/>
                <a:gd name="T24" fmla="*/ 739 w 882"/>
                <a:gd name="T25" fmla="*/ 885 h 1048"/>
                <a:gd name="T26" fmla="*/ 715 w 882"/>
                <a:gd name="T27" fmla="*/ 903 h 1048"/>
                <a:gd name="T28" fmla="*/ 713 w 882"/>
                <a:gd name="T29" fmla="*/ 904 h 1048"/>
                <a:gd name="T30" fmla="*/ 709 w 882"/>
                <a:gd name="T31" fmla="*/ 906 h 1048"/>
                <a:gd name="T32" fmla="*/ 708 w 882"/>
                <a:gd name="T33" fmla="*/ 908 h 1048"/>
                <a:gd name="T34" fmla="*/ 636 w 882"/>
                <a:gd name="T35" fmla="*/ 964 h 1048"/>
                <a:gd name="T36" fmla="*/ 567 w 882"/>
                <a:gd name="T37" fmla="*/ 1013 h 1048"/>
                <a:gd name="T38" fmla="*/ 506 w 882"/>
                <a:gd name="T39" fmla="*/ 1039 h 1048"/>
                <a:gd name="T40" fmla="*/ 459 w 882"/>
                <a:gd name="T41" fmla="*/ 1047 h 1048"/>
                <a:gd name="T42" fmla="*/ 430 w 882"/>
                <a:gd name="T43" fmla="*/ 1048 h 1048"/>
                <a:gd name="T44" fmla="*/ 417 w 882"/>
                <a:gd name="T45" fmla="*/ 1047 h 1048"/>
                <a:gd name="T46" fmla="*/ 394 w 882"/>
                <a:gd name="T47" fmla="*/ 1045 h 1048"/>
                <a:gd name="T48" fmla="*/ 344 w 882"/>
                <a:gd name="T49" fmla="*/ 1026 h 1048"/>
                <a:gd name="T50" fmla="*/ 282 w 882"/>
                <a:gd name="T51" fmla="*/ 991 h 1048"/>
                <a:gd name="T52" fmla="*/ 215 w 882"/>
                <a:gd name="T53" fmla="*/ 943 h 1048"/>
                <a:gd name="T54" fmla="*/ 175 w 882"/>
                <a:gd name="T55" fmla="*/ 914 h 1048"/>
                <a:gd name="T56" fmla="*/ 175 w 882"/>
                <a:gd name="T57" fmla="*/ 914 h 1048"/>
                <a:gd name="T58" fmla="*/ 173 w 882"/>
                <a:gd name="T59" fmla="*/ 912 h 1048"/>
                <a:gd name="T60" fmla="*/ 170 w 882"/>
                <a:gd name="T61" fmla="*/ 911 h 1048"/>
                <a:gd name="T62" fmla="*/ 138 w 882"/>
                <a:gd name="T63" fmla="*/ 886 h 1048"/>
                <a:gd name="T64" fmla="*/ 86 w 882"/>
                <a:gd name="T65" fmla="*/ 825 h 1048"/>
                <a:gd name="T66" fmla="*/ 49 w 882"/>
                <a:gd name="T67" fmla="*/ 759 h 1048"/>
                <a:gd name="T68" fmla="*/ 26 w 882"/>
                <a:gd name="T69" fmla="*/ 691 h 1048"/>
                <a:gd name="T70" fmla="*/ 11 w 882"/>
                <a:gd name="T71" fmla="*/ 629 h 1048"/>
                <a:gd name="T72" fmla="*/ 3 w 882"/>
                <a:gd name="T73" fmla="*/ 581 h 1048"/>
                <a:gd name="T74" fmla="*/ 0 w 882"/>
                <a:gd name="T75" fmla="*/ 553 h 1048"/>
                <a:gd name="T76" fmla="*/ 0 w 882"/>
                <a:gd name="T77" fmla="*/ 193 h 1048"/>
                <a:gd name="T78" fmla="*/ 11 w 882"/>
                <a:gd name="T79" fmla="*/ 163 h 1048"/>
                <a:gd name="T80" fmla="*/ 12 w 882"/>
                <a:gd name="T81" fmla="*/ 157 h 1048"/>
                <a:gd name="T82" fmla="*/ 26 w 882"/>
                <a:gd name="T83" fmla="*/ 136 h 1048"/>
                <a:gd name="T84" fmla="*/ 29 w 882"/>
                <a:gd name="T85" fmla="*/ 130 h 1048"/>
                <a:gd name="T86" fmla="*/ 45 w 882"/>
                <a:gd name="T87" fmla="*/ 111 h 1048"/>
                <a:gd name="T88" fmla="*/ 47 w 882"/>
                <a:gd name="T89" fmla="*/ 109 h 1048"/>
                <a:gd name="T90" fmla="*/ 85 w 882"/>
                <a:gd name="T91" fmla="*/ 80 h 1048"/>
                <a:gd name="T92" fmla="*/ 117 w 882"/>
                <a:gd name="T93" fmla="*/ 67 h 1048"/>
                <a:gd name="T94" fmla="*/ 308 w 882"/>
                <a:gd name="T95" fmla="*/ 64 h 1048"/>
                <a:gd name="T96" fmla="*/ 377 w 882"/>
                <a:gd name="T97" fmla="*/ 54 h 1048"/>
                <a:gd name="T98" fmla="*/ 427 w 882"/>
                <a:gd name="T99" fmla="*/ 37 h 1048"/>
                <a:gd name="T100" fmla="*/ 482 w 882"/>
                <a:gd name="T101" fmla="*/ 17 h 1048"/>
                <a:gd name="T102" fmla="*/ 532 w 882"/>
                <a:gd name="T103" fmla="*/ 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2" h="1048">
                  <a:moveTo>
                    <a:pt x="556" y="0"/>
                  </a:moveTo>
                  <a:lnTo>
                    <a:pt x="580" y="6"/>
                  </a:lnTo>
                  <a:lnTo>
                    <a:pt x="776" y="74"/>
                  </a:lnTo>
                  <a:lnTo>
                    <a:pt x="801" y="86"/>
                  </a:lnTo>
                  <a:lnTo>
                    <a:pt x="821" y="99"/>
                  </a:lnTo>
                  <a:lnTo>
                    <a:pt x="838" y="113"/>
                  </a:lnTo>
                  <a:lnTo>
                    <a:pt x="843" y="118"/>
                  </a:lnTo>
                  <a:lnTo>
                    <a:pt x="846" y="123"/>
                  </a:lnTo>
                  <a:lnTo>
                    <a:pt x="849" y="125"/>
                  </a:lnTo>
                  <a:lnTo>
                    <a:pt x="862" y="143"/>
                  </a:lnTo>
                  <a:lnTo>
                    <a:pt x="870" y="160"/>
                  </a:lnTo>
                  <a:lnTo>
                    <a:pt x="876" y="175"/>
                  </a:lnTo>
                  <a:lnTo>
                    <a:pt x="880" y="186"/>
                  </a:lnTo>
                  <a:lnTo>
                    <a:pt x="882" y="194"/>
                  </a:lnTo>
                  <a:lnTo>
                    <a:pt x="882" y="538"/>
                  </a:lnTo>
                  <a:lnTo>
                    <a:pt x="875" y="592"/>
                  </a:lnTo>
                  <a:lnTo>
                    <a:pt x="866" y="639"/>
                  </a:lnTo>
                  <a:lnTo>
                    <a:pt x="856" y="683"/>
                  </a:lnTo>
                  <a:lnTo>
                    <a:pt x="843" y="722"/>
                  </a:lnTo>
                  <a:lnTo>
                    <a:pt x="828" y="756"/>
                  </a:lnTo>
                  <a:lnTo>
                    <a:pt x="814" y="787"/>
                  </a:lnTo>
                  <a:lnTo>
                    <a:pt x="798" y="813"/>
                  </a:lnTo>
                  <a:lnTo>
                    <a:pt x="783" y="836"/>
                  </a:lnTo>
                  <a:lnTo>
                    <a:pt x="767" y="855"/>
                  </a:lnTo>
                  <a:lnTo>
                    <a:pt x="752" y="872"/>
                  </a:lnTo>
                  <a:lnTo>
                    <a:pt x="739" y="885"/>
                  </a:lnTo>
                  <a:lnTo>
                    <a:pt x="726" y="895"/>
                  </a:lnTo>
                  <a:lnTo>
                    <a:pt x="715" y="903"/>
                  </a:lnTo>
                  <a:lnTo>
                    <a:pt x="714" y="903"/>
                  </a:lnTo>
                  <a:lnTo>
                    <a:pt x="713" y="904"/>
                  </a:lnTo>
                  <a:lnTo>
                    <a:pt x="711" y="905"/>
                  </a:lnTo>
                  <a:lnTo>
                    <a:pt x="709" y="906"/>
                  </a:lnTo>
                  <a:lnTo>
                    <a:pt x="708" y="908"/>
                  </a:lnTo>
                  <a:lnTo>
                    <a:pt x="708" y="908"/>
                  </a:lnTo>
                  <a:lnTo>
                    <a:pt x="670" y="935"/>
                  </a:lnTo>
                  <a:lnTo>
                    <a:pt x="636" y="964"/>
                  </a:lnTo>
                  <a:lnTo>
                    <a:pt x="602" y="992"/>
                  </a:lnTo>
                  <a:lnTo>
                    <a:pt x="567" y="1013"/>
                  </a:lnTo>
                  <a:lnTo>
                    <a:pt x="536" y="1028"/>
                  </a:lnTo>
                  <a:lnTo>
                    <a:pt x="506" y="1039"/>
                  </a:lnTo>
                  <a:lnTo>
                    <a:pt x="480" y="1045"/>
                  </a:lnTo>
                  <a:lnTo>
                    <a:pt x="459" y="1047"/>
                  </a:lnTo>
                  <a:lnTo>
                    <a:pt x="442" y="1048"/>
                  </a:lnTo>
                  <a:lnTo>
                    <a:pt x="430" y="1048"/>
                  </a:lnTo>
                  <a:lnTo>
                    <a:pt x="425" y="1047"/>
                  </a:lnTo>
                  <a:lnTo>
                    <a:pt x="417" y="1047"/>
                  </a:lnTo>
                  <a:lnTo>
                    <a:pt x="413" y="1047"/>
                  </a:lnTo>
                  <a:lnTo>
                    <a:pt x="394" y="1045"/>
                  </a:lnTo>
                  <a:lnTo>
                    <a:pt x="370" y="1038"/>
                  </a:lnTo>
                  <a:lnTo>
                    <a:pt x="344" y="1026"/>
                  </a:lnTo>
                  <a:lnTo>
                    <a:pt x="314" y="1010"/>
                  </a:lnTo>
                  <a:lnTo>
                    <a:pt x="282" y="991"/>
                  </a:lnTo>
                  <a:lnTo>
                    <a:pt x="250" y="970"/>
                  </a:lnTo>
                  <a:lnTo>
                    <a:pt x="215" y="943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3" y="912"/>
                  </a:lnTo>
                  <a:lnTo>
                    <a:pt x="171" y="912"/>
                  </a:lnTo>
                  <a:lnTo>
                    <a:pt x="170" y="911"/>
                  </a:lnTo>
                  <a:lnTo>
                    <a:pt x="170" y="911"/>
                  </a:lnTo>
                  <a:lnTo>
                    <a:pt x="138" y="886"/>
                  </a:lnTo>
                  <a:lnTo>
                    <a:pt x="110" y="858"/>
                  </a:lnTo>
                  <a:lnTo>
                    <a:pt x="86" y="825"/>
                  </a:lnTo>
                  <a:lnTo>
                    <a:pt x="66" y="793"/>
                  </a:lnTo>
                  <a:lnTo>
                    <a:pt x="49" y="759"/>
                  </a:lnTo>
                  <a:lnTo>
                    <a:pt x="36" y="724"/>
                  </a:lnTo>
                  <a:lnTo>
                    <a:pt x="26" y="691"/>
                  </a:lnTo>
                  <a:lnTo>
                    <a:pt x="17" y="658"/>
                  </a:lnTo>
                  <a:lnTo>
                    <a:pt x="11" y="629"/>
                  </a:lnTo>
                  <a:lnTo>
                    <a:pt x="6" y="602"/>
                  </a:lnTo>
                  <a:lnTo>
                    <a:pt x="3" y="581"/>
                  </a:lnTo>
                  <a:lnTo>
                    <a:pt x="2" y="564"/>
                  </a:lnTo>
                  <a:lnTo>
                    <a:pt x="0" y="553"/>
                  </a:lnTo>
                  <a:lnTo>
                    <a:pt x="0" y="549"/>
                  </a:lnTo>
                  <a:lnTo>
                    <a:pt x="0" y="193"/>
                  </a:lnTo>
                  <a:lnTo>
                    <a:pt x="5" y="178"/>
                  </a:lnTo>
                  <a:lnTo>
                    <a:pt x="11" y="163"/>
                  </a:lnTo>
                  <a:lnTo>
                    <a:pt x="12" y="161"/>
                  </a:lnTo>
                  <a:lnTo>
                    <a:pt x="12" y="157"/>
                  </a:lnTo>
                  <a:lnTo>
                    <a:pt x="18" y="147"/>
                  </a:lnTo>
                  <a:lnTo>
                    <a:pt x="26" y="136"/>
                  </a:lnTo>
                  <a:lnTo>
                    <a:pt x="27" y="132"/>
                  </a:lnTo>
                  <a:lnTo>
                    <a:pt x="29" y="130"/>
                  </a:lnTo>
                  <a:lnTo>
                    <a:pt x="36" y="120"/>
                  </a:lnTo>
                  <a:lnTo>
                    <a:pt x="45" y="111"/>
                  </a:lnTo>
                  <a:lnTo>
                    <a:pt x="46" y="110"/>
                  </a:lnTo>
                  <a:lnTo>
                    <a:pt x="47" y="109"/>
                  </a:lnTo>
                  <a:lnTo>
                    <a:pt x="66" y="92"/>
                  </a:lnTo>
                  <a:lnTo>
                    <a:pt x="85" y="80"/>
                  </a:lnTo>
                  <a:lnTo>
                    <a:pt x="103" y="72"/>
                  </a:lnTo>
                  <a:lnTo>
                    <a:pt x="117" y="67"/>
                  </a:lnTo>
                  <a:lnTo>
                    <a:pt x="127" y="64"/>
                  </a:lnTo>
                  <a:lnTo>
                    <a:pt x="308" y="64"/>
                  </a:lnTo>
                  <a:lnTo>
                    <a:pt x="344" y="62"/>
                  </a:lnTo>
                  <a:lnTo>
                    <a:pt x="377" y="54"/>
                  </a:lnTo>
                  <a:lnTo>
                    <a:pt x="401" y="47"/>
                  </a:lnTo>
                  <a:lnTo>
                    <a:pt x="427" y="37"/>
                  </a:lnTo>
                  <a:lnTo>
                    <a:pt x="455" y="26"/>
                  </a:lnTo>
                  <a:lnTo>
                    <a:pt x="482" y="17"/>
                  </a:lnTo>
                  <a:lnTo>
                    <a:pt x="510" y="6"/>
                  </a:lnTo>
                  <a:lnTo>
                    <a:pt x="532" y="0"/>
                  </a:lnTo>
                  <a:lnTo>
                    <a:pt x="5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id="{556B3355-E7D2-4B6F-B29C-E3D183BB7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" y="1457"/>
              <a:ext cx="1079" cy="442"/>
            </a:xfrm>
            <a:custGeom>
              <a:avLst/>
              <a:gdLst>
                <a:gd name="T0" fmla="*/ 874 w 1079"/>
                <a:gd name="T1" fmla="*/ 0 h 442"/>
                <a:gd name="T2" fmla="*/ 912 w 1079"/>
                <a:gd name="T3" fmla="*/ 16 h 442"/>
                <a:gd name="T4" fmla="*/ 925 w 1079"/>
                <a:gd name="T5" fmla="*/ 37 h 442"/>
                <a:gd name="T6" fmla="*/ 923 w 1079"/>
                <a:gd name="T7" fmla="*/ 61 h 442"/>
                <a:gd name="T8" fmla="*/ 915 w 1079"/>
                <a:gd name="T9" fmla="*/ 87 h 442"/>
                <a:gd name="T10" fmla="*/ 920 w 1079"/>
                <a:gd name="T11" fmla="*/ 122 h 442"/>
                <a:gd name="T12" fmla="*/ 944 w 1079"/>
                <a:gd name="T13" fmla="*/ 148 h 442"/>
                <a:gd name="T14" fmla="*/ 987 w 1079"/>
                <a:gd name="T15" fmla="*/ 164 h 442"/>
                <a:gd name="T16" fmla="*/ 1027 w 1079"/>
                <a:gd name="T17" fmla="*/ 190 h 442"/>
                <a:gd name="T18" fmla="*/ 1054 w 1079"/>
                <a:gd name="T19" fmla="*/ 222 h 442"/>
                <a:gd name="T20" fmla="*/ 1070 w 1079"/>
                <a:gd name="T21" fmla="*/ 253 h 442"/>
                <a:gd name="T22" fmla="*/ 1077 w 1079"/>
                <a:gd name="T23" fmla="*/ 277 h 442"/>
                <a:gd name="T24" fmla="*/ 1079 w 1079"/>
                <a:gd name="T25" fmla="*/ 442 h 442"/>
                <a:gd name="T26" fmla="*/ 1074 w 1079"/>
                <a:gd name="T27" fmla="*/ 432 h 442"/>
                <a:gd name="T28" fmla="*/ 1066 w 1079"/>
                <a:gd name="T29" fmla="*/ 417 h 442"/>
                <a:gd name="T30" fmla="*/ 1053 w 1079"/>
                <a:gd name="T31" fmla="*/ 396 h 442"/>
                <a:gd name="T32" fmla="*/ 1037 w 1079"/>
                <a:gd name="T33" fmla="*/ 376 h 442"/>
                <a:gd name="T34" fmla="*/ 1019 w 1079"/>
                <a:gd name="T35" fmla="*/ 357 h 442"/>
                <a:gd name="T36" fmla="*/ 998 w 1079"/>
                <a:gd name="T37" fmla="*/ 338 h 442"/>
                <a:gd name="T38" fmla="*/ 984 w 1079"/>
                <a:gd name="T39" fmla="*/ 327 h 442"/>
                <a:gd name="T40" fmla="*/ 965 w 1079"/>
                <a:gd name="T41" fmla="*/ 315 h 442"/>
                <a:gd name="T42" fmla="*/ 950 w 1079"/>
                <a:gd name="T43" fmla="*/ 308 h 442"/>
                <a:gd name="T44" fmla="*/ 915 w 1079"/>
                <a:gd name="T45" fmla="*/ 291 h 442"/>
                <a:gd name="T46" fmla="*/ 681 w 1079"/>
                <a:gd name="T47" fmla="*/ 213 h 442"/>
                <a:gd name="T48" fmla="*/ 666 w 1079"/>
                <a:gd name="T49" fmla="*/ 211 h 442"/>
                <a:gd name="T50" fmla="*/ 641 w 1079"/>
                <a:gd name="T51" fmla="*/ 210 h 442"/>
                <a:gd name="T52" fmla="*/ 608 w 1079"/>
                <a:gd name="T53" fmla="*/ 213 h 442"/>
                <a:gd name="T54" fmla="*/ 563 w 1079"/>
                <a:gd name="T55" fmla="*/ 224 h 442"/>
                <a:gd name="T56" fmla="*/ 510 w 1079"/>
                <a:gd name="T57" fmla="*/ 244 h 442"/>
                <a:gd name="T58" fmla="*/ 459 w 1079"/>
                <a:gd name="T59" fmla="*/ 263 h 442"/>
                <a:gd name="T60" fmla="*/ 422 w 1079"/>
                <a:gd name="T61" fmla="*/ 273 h 442"/>
                <a:gd name="T62" fmla="*/ 219 w 1079"/>
                <a:gd name="T63" fmla="*/ 275 h 442"/>
                <a:gd name="T64" fmla="*/ 210 w 1079"/>
                <a:gd name="T65" fmla="*/ 276 h 442"/>
                <a:gd name="T66" fmla="*/ 204 w 1079"/>
                <a:gd name="T67" fmla="*/ 277 h 442"/>
                <a:gd name="T68" fmla="*/ 202 w 1079"/>
                <a:gd name="T69" fmla="*/ 277 h 442"/>
                <a:gd name="T70" fmla="*/ 193 w 1079"/>
                <a:gd name="T71" fmla="*/ 279 h 442"/>
                <a:gd name="T72" fmla="*/ 182 w 1079"/>
                <a:gd name="T73" fmla="*/ 282 h 442"/>
                <a:gd name="T74" fmla="*/ 156 w 1079"/>
                <a:gd name="T75" fmla="*/ 290 h 442"/>
                <a:gd name="T76" fmla="*/ 127 w 1079"/>
                <a:gd name="T77" fmla="*/ 303 h 442"/>
                <a:gd name="T78" fmla="*/ 96 w 1079"/>
                <a:gd name="T79" fmla="*/ 322 h 442"/>
                <a:gd name="T80" fmla="*/ 62 w 1079"/>
                <a:gd name="T81" fmla="*/ 350 h 442"/>
                <a:gd name="T82" fmla="*/ 43 w 1079"/>
                <a:gd name="T83" fmla="*/ 370 h 442"/>
                <a:gd name="T84" fmla="*/ 25 w 1079"/>
                <a:gd name="T85" fmla="*/ 394 h 442"/>
                <a:gd name="T86" fmla="*/ 0 w 1079"/>
                <a:gd name="T87" fmla="*/ 437 h 442"/>
                <a:gd name="T88" fmla="*/ 0 w 1079"/>
                <a:gd name="T89" fmla="*/ 315 h 442"/>
                <a:gd name="T90" fmla="*/ 13 w 1079"/>
                <a:gd name="T91" fmla="*/ 224 h 442"/>
                <a:gd name="T92" fmla="*/ 50 w 1079"/>
                <a:gd name="T93" fmla="*/ 143 h 442"/>
                <a:gd name="T94" fmla="*/ 107 w 1079"/>
                <a:gd name="T95" fmla="*/ 78 h 442"/>
                <a:gd name="T96" fmla="*/ 181 w 1079"/>
                <a:gd name="T97" fmla="*/ 30 h 442"/>
                <a:gd name="T98" fmla="*/ 267 w 1079"/>
                <a:gd name="T99" fmla="*/ 4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79" h="442">
                  <a:moveTo>
                    <a:pt x="313" y="0"/>
                  </a:moveTo>
                  <a:lnTo>
                    <a:pt x="874" y="0"/>
                  </a:lnTo>
                  <a:lnTo>
                    <a:pt x="897" y="7"/>
                  </a:lnTo>
                  <a:lnTo>
                    <a:pt x="912" y="16"/>
                  </a:lnTo>
                  <a:lnTo>
                    <a:pt x="922" y="26"/>
                  </a:lnTo>
                  <a:lnTo>
                    <a:pt x="925" y="37"/>
                  </a:lnTo>
                  <a:lnTo>
                    <a:pt x="925" y="50"/>
                  </a:lnTo>
                  <a:lnTo>
                    <a:pt x="923" y="61"/>
                  </a:lnTo>
                  <a:lnTo>
                    <a:pt x="919" y="69"/>
                  </a:lnTo>
                  <a:lnTo>
                    <a:pt x="915" y="87"/>
                  </a:lnTo>
                  <a:lnTo>
                    <a:pt x="915" y="105"/>
                  </a:lnTo>
                  <a:lnTo>
                    <a:pt x="920" y="122"/>
                  </a:lnTo>
                  <a:lnTo>
                    <a:pt x="930" y="137"/>
                  </a:lnTo>
                  <a:lnTo>
                    <a:pt x="944" y="148"/>
                  </a:lnTo>
                  <a:lnTo>
                    <a:pt x="961" y="155"/>
                  </a:lnTo>
                  <a:lnTo>
                    <a:pt x="987" y="164"/>
                  </a:lnTo>
                  <a:lnTo>
                    <a:pt x="1009" y="176"/>
                  </a:lnTo>
                  <a:lnTo>
                    <a:pt x="1027" y="190"/>
                  </a:lnTo>
                  <a:lnTo>
                    <a:pt x="1042" y="205"/>
                  </a:lnTo>
                  <a:lnTo>
                    <a:pt x="1054" y="222"/>
                  </a:lnTo>
                  <a:lnTo>
                    <a:pt x="1062" y="238"/>
                  </a:lnTo>
                  <a:lnTo>
                    <a:pt x="1070" y="253"/>
                  </a:lnTo>
                  <a:lnTo>
                    <a:pt x="1074" y="266"/>
                  </a:lnTo>
                  <a:lnTo>
                    <a:pt x="1077" y="277"/>
                  </a:lnTo>
                  <a:lnTo>
                    <a:pt x="1079" y="284"/>
                  </a:lnTo>
                  <a:lnTo>
                    <a:pt x="1079" y="442"/>
                  </a:lnTo>
                  <a:lnTo>
                    <a:pt x="1078" y="440"/>
                  </a:lnTo>
                  <a:lnTo>
                    <a:pt x="1074" y="432"/>
                  </a:lnTo>
                  <a:lnTo>
                    <a:pt x="1070" y="422"/>
                  </a:lnTo>
                  <a:lnTo>
                    <a:pt x="1066" y="417"/>
                  </a:lnTo>
                  <a:lnTo>
                    <a:pt x="1058" y="403"/>
                  </a:lnTo>
                  <a:lnTo>
                    <a:pt x="1053" y="396"/>
                  </a:lnTo>
                  <a:lnTo>
                    <a:pt x="1043" y="384"/>
                  </a:lnTo>
                  <a:lnTo>
                    <a:pt x="1037" y="376"/>
                  </a:lnTo>
                  <a:lnTo>
                    <a:pt x="1027" y="364"/>
                  </a:lnTo>
                  <a:lnTo>
                    <a:pt x="1019" y="357"/>
                  </a:lnTo>
                  <a:lnTo>
                    <a:pt x="1006" y="345"/>
                  </a:lnTo>
                  <a:lnTo>
                    <a:pt x="998" y="338"/>
                  </a:lnTo>
                  <a:lnTo>
                    <a:pt x="991" y="333"/>
                  </a:lnTo>
                  <a:lnTo>
                    <a:pt x="984" y="327"/>
                  </a:lnTo>
                  <a:lnTo>
                    <a:pt x="974" y="321"/>
                  </a:lnTo>
                  <a:lnTo>
                    <a:pt x="965" y="315"/>
                  </a:lnTo>
                  <a:lnTo>
                    <a:pt x="955" y="310"/>
                  </a:lnTo>
                  <a:lnTo>
                    <a:pt x="950" y="308"/>
                  </a:lnTo>
                  <a:lnTo>
                    <a:pt x="946" y="306"/>
                  </a:lnTo>
                  <a:lnTo>
                    <a:pt x="915" y="291"/>
                  </a:lnTo>
                  <a:lnTo>
                    <a:pt x="718" y="222"/>
                  </a:lnTo>
                  <a:lnTo>
                    <a:pt x="681" y="213"/>
                  </a:lnTo>
                  <a:lnTo>
                    <a:pt x="674" y="213"/>
                  </a:lnTo>
                  <a:lnTo>
                    <a:pt x="666" y="211"/>
                  </a:lnTo>
                  <a:lnTo>
                    <a:pt x="643" y="210"/>
                  </a:lnTo>
                  <a:lnTo>
                    <a:pt x="641" y="210"/>
                  </a:lnTo>
                  <a:lnTo>
                    <a:pt x="615" y="213"/>
                  </a:lnTo>
                  <a:lnTo>
                    <a:pt x="608" y="213"/>
                  </a:lnTo>
                  <a:lnTo>
                    <a:pt x="602" y="214"/>
                  </a:lnTo>
                  <a:lnTo>
                    <a:pt x="563" y="224"/>
                  </a:lnTo>
                  <a:lnTo>
                    <a:pt x="538" y="234"/>
                  </a:lnTo>
                  <a:lnTo>
                    <a:pt x="510" y="244"/>
                  </a:lnTo>
                  <a:lnTo>
                    <a:pt x="484" y="253"/>
                  </a:lnTo>
                  <a:lnTo>
                    <a:pt x="459" y="263"/>
                  </a:lnTo>
                  <a:lnTo>
                    <a:pt x="437" y="270"/>
                  </a:lnTo>
                  <a:lnTo>
                    <a:pt x="422" y="273"/>
                  </a:lnTo>
                  <a:lnTo>
                    <a:pt x="405" y="275"/>
                  </a:lnTo>
                  <a:lnTo>
                    <a:pt x="219" y="275"/>
                  </a:lnTo>
                  <a:lnTo>
                    <a:pt x="211" y="276"/>
                  </a:lnTo>
                  <a:lnTo>
                    <a:pt x="210" y="276"/>
                  </a:lnTo>
                  <a:lnTo>
                    <a:pt x="207" y="276"/>
                  </a:lnTo>
                  <a:lnTo>
                    <a:pt x="204" y="277"/>
                  </a:lnTo>
                  <a:lnTo>
                    <a:pt x="204" y="277"/>
                  </a:lnTo>
                  <a:lnTo>
                    <a:pt x="202" y="277"/>
                  </a:lnTo>
                  <a:lnTo>
                    <a:pt x="198" y="278"/>
                  </a:lnTo>
                  <a:lnTo>
                    <a:pt x="193" y="279"/>
                  </a:lnTo>
                  <a:lnTo>
                    <a:pt x="187" y="281"/>
                  </a:lnTo>
                  <a:lnTo>
                    <a:pt x="182" y="282"/>
                  </a:lnTo>
                  <a:lnTo>
                    <a:pt x="160" y="289"/>
                  </a:lnTo>
                  <a:lnTo>
                    <a:pt x="156" y="290"/>
                  </a:lnTo>
                  <a:lnTo>
                    <a:pt x="142" y="296"/>
                  </a:lnTo>
                  <a:lnTo>
                    <a:pt x="127" y="303"/>
                  </a:lnTo>
                  <a:lnTo>
                    <a:pt x="126" y="303"/>
                  </a:lnTo>
                  <a:lnTo>
                    <a:pt x="96" y="322"/>
                  </a:lnTo>
                  <a:lnTo>
                    <a:pt x="92" y="326"/>
                  </a:lnTo>
                  <a:lnTo>
                    <a:pt x="62" y="350"/>
                  </a:lnTo>
                  <a:lnTo>
                    <a:pt x="57" y="356"/>
                  </a:lnTo>
                  <a:lnTo>
                    <a:pt x="43" y="370"/>
                  </a:lnTo>
                  <a:lnTo>
                    <a:pt x="28" y="388"/>
                  </a:lnTo>
                  <a:lnTo>
                    <a:pt x="25" y="394"/>
                  </a:lnTo>
                  <a:lnTo>
                    <a:pt x="12" y="414"/>
                  </a:lnTo>
                  <a:lnTo>
                    <a:pt x="0" y="437"/>
                  </a:lnTo>
                  <a:lnTo>
                    <a:pt x="0" y="437"/>
                  </a:lnTo>
                  <a:lnTo>
                    <a:pt x="0" y="315"/>
                  </a:lnTo>
                  <a:lnTo>
                    <a:pt x="2" y="269"/>
                  </a:lnTo>
                  <a:lnTo>
                    <a:pt x="13" y="224"/>
                  </a:lnTo>
                  <a:lnTo>
                    <a:pt x="28" y="183"/>
                  </a:lnTo>
                  <a:lnTo>
                    <a:pt x="50" y="143"/>
                  </a:lnTo>
                  <a:lnTo>
                    <a:pt x="76" y="109"/>
                  </a:lnTo>
                  <a:lnTo>
                    <a:pt x="107" y="78"/>
                  </a:lnTo>
                  <a:lnTo>
                    <a:pt x="143" y="52"/>
                  </a:lnTo>
                  <a:lnTo>
                    <a:pt x="181" y="30"/>
                  </a:lnTo>
                  <a:lnTo>
                    <a:pt x="223" y="15"/>
                  </a:lnTo>
                  <a:lnTo>
                    <a:pt x="267" y="4"/>
                  </a:lnTo>
                  <a:lnTo>
                    <a:pt x="3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id="{9F368DE0-05A2-4726-8DBD-4B2452878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5" y="2968"/>
              <a:ext cx="288" cy="319"/>
            </a:xfrm>
            <a:custGeom>
              <a:avLst/>
              <a:gdLst>
                <a:gd name="T0" fmla="*/ 66 w 288"/>
                <a:gd name="T1" fmla="*/ 0 h 319"/>
                <a:gd name="T2" fmla="*/ 288 w 288"/>
                <a:gd name="T3" fmla="*/ 148 h 319"/>
                <a:gd name="T4" fmla="*/ 251 w 288"/>
                <a:gd name="T5" fmla="*/ 200 h 319"/>
                <a:gd name="T6" fmla="*/ 223 w 288"/>
                <a:gd name="T7" fmla="*/ 235 h 319"/>
                <a:gd name="T8" fmla="*/ 223 w 288"/>
                <a:gd name="T9" fmla="*/ 237 h 319"/>
                <a:gd name="T10" fmla="*/ 162 w 288"/>
                <a:gd name="T11" fmla="*/ 319 h 319"/>
                <a:gd name="T12" fmla="*/ 0 w 288"/>
                <a:gd name="T13" fmla="*/ 23 h 319"/>
                <a:gd name="T14" fmla="*/ 66 w 288"/>
                <a:gd name="T1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319">
                  <a:moveTo>
                    <a:pt x="66" y="0"/>
                  </a:moveTo>
                  <a:lnTo>
                    <a:pt x="288" y="148"/>
                  </a:lnTo>
                  <a:lnTo>
                    <a:pt x="251" y="200"/>
                  </a:lnTo>
                  <a:lnTo>
                    <a:pt x="223" y="235"/>
                  </a:lnTo>
                  <a:lnTo>
                    <a:pt x="223" y="237"/>
                  </a:lnTo>
                  <a:lnTo>
                    <a:pt x="162" y="319"/>
                  </a:lnTo>
                  <a:lnTo>
                    <a:pt x="0" y="2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id="{E63CA760-A2AD-4DD6-AE65-BACE5C103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2" y="2928"/>
              <a:ext cx="293" cy="99"/>
            </a:xfrm>
            <a:custGeom>
              <a:avLst/>
              <a:gdLst>
                <a:gd name="T0" fmla="*/ 0 w 293"/>
                <a:gd name="T1" fmla="*/ 0 h 99"/>
                <a:gd name="T2" fmla="*/ 8 w 293"/>
                <a:gd name="T3" fmla="*/ 3 h 99"/>
                <a:gd name="T4" fmla="*/ 20 w 293"/>
                <a:gd name="T5" fmla="*/ 8 h 99"/>
                <a:gd name="T6" fmla="*/ 43 w 293"/>
                <a:gd name="T7" fmla="*/ 17 h 99"/>
                <a:gd name="T8" fmla="*/ 55 w 293"/>
                <a:gd name="T9" fmla="*/ 21 h 99"/>
                <a:gd name="T10" fmla="*/ 77 w 293"/>
                <a:gd name="T11" fmla="*/ 26 h 99"/>
                <a:gd name="T12" fmla="*/ 83 w 293"/>
                <a:gd name="T13" fmla="*/ 27 h 99"/>
                <a:gd name="T14" fmla="*/ 88 w 293"/>
                <a:gd name="T15" fmla="*/ 28 h 99"/>
                <a:gd name="T16" fmla="*/ 120 w 293"/>
                <a:gd name="T17" fmla="*/ 32 h 99"/>
                <a:gd name="T18" fmla="*/ 125 w 293"/>
                <a:gd name="T19" fmla="*/ 32 h 99"/>
                <a:gd name="T20" fmla="*/ 131 w 293"/>
                <a:gd name="T21" fmla="*/ 32 h 99"/>
                <a:gd name="T22" fmla="*/ 131 w 293"/>
                <a:gd name="T23" fmla="*/ 32 h 99"/>
                <a:gd name="T24" fmla="*/ 138 w 293"/>
                <a:gd name="T25" fmla="*/ 33 h 99"/>
                <a:gd name="T26" fmla="*/ 145 w 293"/>
                <a:gd name="T27" fmla="*/ 33 h 99"/>
                <a:gd name="T28" fmla="*/ 145 w 293"/>
                <a:gd name="T29" fmla="*/ 33 h 99"/>
                <a:gd name="T30" fmla="*/ 148 w 293"/>
                <a:gd name="T31" fmla="*/ 33 h 99"/>
                <a:gd name="T32" fmla="*/ 156 w 293"/>
                <a:gd name="T33" fmla="*/ 33 h 99"/>
                <a:gd name="T34" fmla="*/ 166 w 293"/>
                <a:gd name="T35" fmla="*/ 32 h 99"/>
                <a:gd name="T36" fmla="*/ 173 w 293"/>
                <a:gd name="T37" fmla="*/ 32 h 99"/>
                <a:gd name="T38" fmla="*/ 181 w 293"/>
                <a:gd name="T39" fmla="*/ 31 h 99"/>
                <a:gd name="T40" fmla="*/ 191 w 293"/>
                <a:gd name="T41" fmla="*/ 30 h 99"/>
                <a:gd name="T42" fmla="*/ 200 w 293"/>
                <a:gd name="T43" fmla="*/ 28 h 99"/>
                <a:gd name="T44" fmla="*/ 220 w 293"/>
                <a:gd name="T45" fmla="*/ 25 h 99"/>
                <a:gd name="T46" fmla="*/ 225 w 293"/>
                <a:gd name="T47" fmla="*/ 24 h 99"/>
                <a:gd name="T48" fmla="*/ 230 w 293"/>
                <a:gd name="T49" fmla="*/ 23 h 99"/>
                <a:gd name="T50" fmla="*/ 262 w 293"/>
                <a:gd name="T51" fmla="*/ 13 h 99"/>
                <a:gd name="T52" fmla="*/ 266 w 293"/>
                <a:gd name="T53" fmla="*/ 12 h 99"/>
                <a:gd name="T54" fmla="*/ 269 w 293"/>
                <a:gd name="T55" fmla="*/ 11 h 99"/>
                <a:gd name="T56" fmla="*/ 293 w 293"/>
                <a:gd name="T57" fmla="*/ 2 h 99"/>
                <a:gd name="T58" fmla="*/ 148 w 293"/>
                <a:gd name="T59" fmla="*/ 99 h 99"/>
                <a:gd name="T60" fmla="*/ 87 w 293"/>
                <a:gd name="T61" fmla="*/ 58 h 99"/>
                <a:gd name="T62" fmla="*/ 0 w 293"/>
                <a:gd name="T6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99">
                  <a:moveTo>
                    <a:pt x="0" y="0"/>
                  </a:moveTo>
                  <a:lnTo>
                    <a:pt x="8" y="3"/>
                  </a:lnTo>
                  <a:lnTo>
                    <a:pt x="20" y="8"/>
                  </a:lnTo>
                  <a:lnTo>
                    <a:pt x="43" y="17"/>
                  </a:lnTo>
                  <a:lnTo>
                    <a:pt x="55" y="21"/>
                  </a:lnTo>
                  <a:lnTo>
                    <a:pt x="77" y="26"/>
                  </a:lnTo>
                  <a:lnTo>
                    <a:pt x="83" y="27"/>
                  </a:lnTo>
                  <a:lnTo>
                    <a:pt x="88" y="28"/>
                  </a:lnTo>
                  <a:lnTo>
                    <a:pt x="120" y="32"/>
                  </a:lnTo>
                  <a:lnTo>
                    <a:pt x="125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8" y="33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8" y="33"/>
                  </a:lnTo>
                  <a:lnTo>
                    <a:pt x="156" y="33"/>
                  </a:lnTo>
                  <a:lnTo>
                    <a:pt x="166" y="32"/>
                  </a:lnTo>
                  <a:lnTo>
                    <a:pt x="173" y="32"/>
                  </a:lnTo>
                  <a:lnTo>
                    <a:pt x="181" y="31"/>
                  </a:lnTo>
                  <a:lnTo>
                    <a:pt x="191" y="30"/>
                  </a:lnTo>
                  <a:lnTo>
                    <a:pt x="200" y="28"/>
                  </a:lnTo>
                  <a:lnTo>
                    <a:pt x="220" y="25"/>
                  </a:lnTo>
                  <a:lnTo>
                    <a:pt x="225" y="24"/>
                  </a:lnTo>
                  <a:lnTo>
                    <a:pt x="230" y="23"/>
                  </a:lnTo>
                  <a:lnTo>
                    <a:pt x="262" y="13"/>
                  </a:lnTo>
                  <a:lnTo>
                    <a:pt x="266" y="12"/>
                  </a:lnTo>
                  <a:lnTo>
                    <a:pt x="269" y="11"/>
                  </a:lnTo>
                  <a:lnTo>
                    <a:pt x="293" y="2"/>
                  </a:lnTo>
                  <a:lnTo>
                    <a:pt x="148" y="99"/>
                  </a:lnTo>
                  <a:lnTo>
                    <a:pt x="87" y="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2">
              <a:extLst>
                <a:ext uri="{FF2B5EF4-FFF2-40B4-BE49-F238E27FC236}">
                  <a16:creationId xmlns:a16="http://schemas.microsoft.com/office/drawing/2014/main" id="{07DD1776-4B31-4448-9361-CAC8E89A6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996"/>
              <a:ext cx="2843" cy="2226"/>
            </a:xfrm>
            <a:custGeom>
              <a:avLst/>
              <a:gdLst>
                <a:gd name="T0" fmla="*/ 1623 w 2843"/>
                <a:gd name="T1" fmla="*/ 13 h 2226"/>
                <a:gd name="T2" fmla="*/ 1907 w 2843"/>
                <a:gd name="T3" fmla="*/ 84 h 2226"/>
                <a:gd name="T4" fmla="*/ 2166 w 2843"/>
                <a:gd name="T5" fmla="*/ 210 h 2226"/>
                <a:gd name="T6" fmla="*/ 2392 w 2843"/>
                <a:gd name="T7" fmla="*/ 383 h 2226"/>
                <a:gd name="T8" fmla="*/ 2580 w 2843"/>
                <a:gd name="T9" fmla="*/ 597 h 2226"/>
                <a:gd name="T10" fmla="*/ 2723 w 2843"/>
                <a:gd name="T11" fmla="*/ 846 h 2226"/>
                <a:gd name="T12" fmla="*/ 2812 w 2843"/>
                <a:gd name="T13" fmla="*/ 1123 h 2226"/>
                <a:gd name="T14" fmla="*/ 2843 w 2843"/>
                <a:gd name="T15" fmla="*/ 1421 h 2226"/>
                <a:gd name="T16" fmla="*/ 2814 w 2843"/>
                <a:gd name="T17" fmla="*/ 1711 h 2226"/>
                <a:gd name="T18" fmla="*/ 2728 w 2843"/>
                <a:gd name="T19" fmla="*/ 1982 h 2226"/>
                <a:gd name="T20" fmla="*/ 2593 w 2843"/>
                <a:gd name="T21" fmla="*/ 2226 h 2226"/>
                <a:gd name="T22" fmla="*/ 2508 w 2843"/>
                <a:gd name="T23" fmla="*/ 2135 h 2226"/>
                <a:gd name="T24" fmla="*/ 1906 w 2843"/>
                <a:gd name="T25" fmla="*/ 1904 h 2226"/>
                <a:gd name="T26" fmla="*/ 1849 w 2843"/>
                <a:gd name="T27" fmla="*/ 1883 h 2226"/>
                <a:gd name="T28" fmla="*/ 1785 w 2843"/>
                <a:gd name="T29" fmla="*/ 1784 h 2226"/>
                <a:gd name="T30" fmla="*/ 1843 w 2843"/>
                <a:gd name="T31" fmla="*/ 1728 h 2226"/>
                <a:gd name="T32" fmla="*/ 1902 w 2843"/>
                <a:gd name="T33" fmla="*/ 1641 h 2226"/>
                <a:gd name="T34" fmla="*/ 1952 w 2843"/>
                <a:gd name="T35" fmla="*/ 1516 h 2226"/>
                <a:gd name="T36" fmla="*/ 1985 w 2843"/>
                <a:gd name="T37" fmla="*/ 1345 h 2226"/>
                <a:gd name="T38" fmla="*/ 1988 w 2843"/>
                <a:gd name="T39" fmla="*/ 1330 h 2226"/>
                <a:gd name="T40" fmla="*/ 2004 w 2843"/>
                <a:gd name="T41" fmla="*/ 1268 h 2226"/>
                <a:gd name="T42" fmla="*/ 2038 w 2843"/>
                <a:gd name="T43" fmla="*/ 1182 h 2226"/>
                <a:gd name="T44" fmla="*/ 2078 w 2843"/>
                <a:gd name="T45" fmla="*/ 1101 h 2226"/>
                <a:gd name="T46" fmla="*/ 2086 w 2843"/>
                <a:gd name="T47" fmla="*/ 740 h 2226"/>
                <a:gd name="T48" fmla="*/ 2082 w 2843"/>
                <a:gd name="T49" fmla="*/ 719 h 2226"/>
                <a:gd name="T50" fmla="*/ 2067 w 2843"/>
                <a:gd name="T51" fmla="*/ 669 h 2226"/>
                <a:gd name="T52" fmla="*/ 2030 w 2843"/>
                <a:gd name="T53" fmla="*/ 600 h 2226"/>
                <a:gd name="T54" fmla="*/ 1962 w 2843"/>
                <a:gd name="T55" fmla="*/ 535 h 2226"/>
                <a:gd name="T56" fmla="*/ 1927 w 2843"/>
                <a:gd name="T57" fmla="*/ 461 h 2226"/>
                <a:gd name="T58" fmla="*/ 1895 w 2843"/>
                <a:gd name="T59" fmla="*/ 402 h 2226"/>
                <a:gd name="T60" fmla="*/ 1838 w 2843"/>
                <a:gd name="T61" fmla="*/ 360 h 2226"/>
                <a:gd name="T62" fmla="*/ 1771 w 2843"/>
                <a:gd name="T63" fmla="*/ 340 h 2226"/>
                <a:gd name="T64" fmla="*/ 1143 w 2843"/>
                <a:gd name="T65" fmla="*/ 342 h 2226"/>
                <a:gd name="T66" fmla="*/ 992 w 2843"/>
                <a:gd name="T67" fmla="*/ 390 h 2226"/>
                <a:gd name="T68" fmla="*/ 871 w 2843"/>
                <a:gd name="T69" fmla="*/ 485 h 2226"/>
                <a:gd name="T70" fmla="*/ 789 w 2843"/>
                <a:gd name="T71" fmla="*/ 617 h 2226"/>
                <a:gd name="T72" fmla="*/ 761 w 2843"/>
                <a:gd name="T73" fmla="*/ 776 h 2226"/>
                <a:gd name="T74" fmla="*/ 770 w 2843"/>
                <a:gd name="T75" fmla="*/ 1072 h 2226"/>
                <a:gd name="T76" fmla="*/ 820 w 2843"/>
                <a:gd name="T77" fmla="*/ 1170 h 2226"/>
                <a:gd name="T78" fmla="*/ 855 w 2843"/>
                <a:gd name="T79" fmla="*/ 1247 h 2226"/>
                <a:gd name="T80" fmla="*/ 859 w 2843"/>
                <a:gd name="T81" fmla="*/ 1350 h 2226"/>
                <a:gd name="T82" fmla="*/ 865 w 2843"/>
                <a:gd name="T83" fmla="*/ 1405 h 2226"/>
                <a:gd name="T84" fmla="*/ 883 w 2843"/>
                <a:gd name="T85" fmla="*/ 1497 h 2226"/>
                <a:gd name="T86" fmla="*/ 923 w 2843"/>
                <a:gd name="T87" fmla="*/ 1610 h 2226"/>
                <a:gd name="T88" fmla="*/ 992 w 2843"/>
                <a:gd name="T89" fmla="*/ 1723 h 2226"/>
                <a:gd name="T90" fmla="*/ 1059 w 2843"/>
                <a:gd name="T91" fmla="*/ 1860 h 2226"/>
                <a:gd name="T92" fmla="*/ 942 w 2843"/>
                <a:gd name="T93" fmla="*/ 1902 h 2226"/>
                <a:gd name="T94" fmla="*/ 410 w 2843"/>
                <a:gd name="T95" fmla="*/ 2095 h 2226"/>
                <a:gd name="T96" fmla="*/ 304 w 2843"/>
                <a:gd name="T97" fmla="*/ 2161 h 2226"/>
                <a:gd name="T98" fmla="*/ 201 w 2843"/>
                <a:gd name="T99" fmla="*/ 2149 h 2226"/>
                <a:gd name="T100" fmla="*/ 82 w 2843"/>
                <a:gd name="T101" fmla="*/ 1895 h 2226"/>
                <a:gd name="T102" fmla="*/ 14 w 2843"/>
                <a:gd name="T103" fmla="*/ 1617 h 2226"/>
                <a:gd name="T104" fmla="*/ 3 w 2843"/>
                <a:gd name="T105" fmla="*/ 1320 h 2226"/>
                <a:gd name="T106" fmla="*/ 56 w 2843"/>
                <a:gd name="T107" fmla="*/ 1028 h 2226"/>
                <a:gd name="T108" fmla="*/ 163 w 2843"/>
                <a:gd name="T109" fmla="*/ 759 h 2226"/>
                <a:gd name="T110" fmla="*/ 322 w 2843"/>
                <a:gd name="T111" fmla="*/ 522 h 2226"/>
                <a:gd name="T112" fmla="*/ 522 w 2843"/>
                <a:gd name="T113" fmla="*/ 320 h 2226"/>
                <a:gd name="T114" fmla="*/ 761 w 2843"/>
                <a:gd name="T115" fmla="*/ 163 h 2226"/>
                <a:gd name="T116" fmla="*/ 1029 w 2843"/>
                <a:gd name="T117" fmla="*/ 55 h 2226"/>
                <a:gd name="T118" fmla="*/ 1320 w 2843"/>
                <a:gd name="T119" fmla="*/ 3 h 2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43" h="2226">
                  <a:moveTo>
                    <a:pt x="1422" y="0"/>
                  </a:moveTo>
                  <a:lnTo>
                    <a:pt x="1523" y="3"/>
                  </a:lnTo>
                  <a:lnTo>
                    <a:pt x="1623" y="13"/>
                  </a:lnTo>
                  <a:lnTo>
                    <a:pt x="1720" y="31"/>
                  </a:lnTo>
                  <a:lnTo>
                    <a:pt x="1815" y="55"/>
                  </a:lnTo>
                  <a:lnTo>
                    <a:pt x="1907" y="84"/>
                  </a:lnTo>
                  <a:lnTo>
                    <a:pt x="1997" y="120"/>
                  </a:lnTo>
                  <a:lnTo>
                    <a:pt x="2084" y="163"/>
                  </a:lnTo>
                  <a:lnTo>
                    <a:pt x="2166" y="210"/>
                  </a:lnTo>
                  <a:lnTo>
                    <a:pt x="2246" y="263"/>
                  </a:lnTo>
                  <a:lnTo>
                    <a:pt x="2321" y="320"/>
                  </a:lnTo>
                  <a:lnTo>
                    <a:pt x="2392" y="383"/>
                  </a:lnTo>
                  <a:lnTo>
                    <a:pt x="2460" y="451"/>
                  </a:lnTo>
                  <a:lnTo>
                    <a:pt x="2523" y="522"/>
                  </a:lnTo>
                  <a:lnTo>
                    <a:pt x="2580" y="597"/>
                  </a:lnTo>
                  <a:lnTo>
                    <a:pt x="2633" y="677"/>
                  </a:lnTo>
                  <a:lnTo>
                    <a:pt x="2680" y="759"/>
                  </a:lnTo>
                  <a:lnTo>
                    <a:pt x="2723" y="846"/>
                  </a:lnTo>
                  <a:lnTo>
                    <a:pt x="2759" y="936"/>
                  </a:lnTo>
                  <a:lnTo>
                    <a:pt x="2788" y="1028"/>
                  </a:lnTo>
                  <a:lnTo>
                    <a:pt x="2812" y="1123"/>
                  </a:lnTo>
                  <a:lnTo>
                    <a:pt x="2830" y="1220"/>
                  </a:lnTo>
                  <a:lnTo>
                    <a:pt x="2840" y="1320"/>
                  </a:lnTo>
                  <a:lnTo>
                    <a:pt x="2843" y="1421"/>
                  </a:lnTo>
                  <a:lnTo>
                    <a:pt x="2841" y="1520"/>
                  </a:lnTo>
                  <a:lnTo>
                    <a:pt x="2830" y="1617"/>
                  </a:lnTo>
                  <a:lnTo>
                    <a:pt x="2814" y="1711"/>
                  </a:lnTo>
                  <a:lnTo>
                    <a:pt x="2791" y="1804"/>
                  </a:lnTo>
                  <a:lnTo>
                    <a:pt x="2762" y="1895"/>
                  </a:lnTo>
                  <a:lnTo>
                    <a:pt x="2728" y="1982"/>
                  </a:lnTo>
                  <a:lnTo>
                    <a:pt x="2688" y="2067"/>
                  </a:lnTo>
                  <a:lnTo>
                    <a:pt x="2643" y="2149"/>
                  </a:lnTo>
                  <a:lnTo>
                    <a:pt x="2593" y="2226"/>
                  </a:lnTo>
                  <a:lnTo>
                    <a:pt x="2568" y="2192"/>
                  </a:lnTo>
                  <a:lnTo>
                    <a:pt x="2540" y="2161"/>
                  </a:lnTo>
                  <a:lnTo>
                    <a:pt x="2508" y="2135"/>
                  </a:lnTo>
                  <a:lnTo>
                    <a:pt x="2472" y="2112"/>
                  </a:lnTo>
                  <a:lnTo>
                    <a:pt x="2434" y="2095"/>
                  </a:lnTo>
                  <a:lnTo>
                    <a:pt x="1906" y="1904"/>
                  </a:lnTo>
                  <a:lnTo>
                    <a:pt x="1906" y="1904"/>
                  </a:lnTo>
                  <a:lnTo>
                    <a:pt x="1901" y="1902"/>
                  </a:lnTo>
                  <a:lnTo>
                    <a:pt x="1849" y="1883"/>
                  </a:lnTo>
                  <a:lnTo>
                    <a:pt x="1849" y="1883"/>
                  </a:lnTo>
                  <a:lnTo>
                    <a:pt x="1785" y="1860"/>
                  </a:lnTo>
                  <a:lnTo>
                    <a:pt x="1785" y="1784"/>
                  </a:lnTo>
                  <a:lnTo>
                    <a:pt x="1803" y="1768"/>
                  </a:lnTo>
                  <a:lnTo>
                    <a:pt x="1822" y="1749"/>
                  </a:lnTo>
                  <a:lnTo>
                    <a:pt x="1843" y="1728"/>
                  </a:lnTo>
                  <a:lnTo>
                    <a:pt x="1863" y="1703"/>
                  </a:lnTo>
                  <a:lnTo>
                    <a:pt x="1883" y="1674"/>
                  </a:lnTo>
                  <a:lnTo>
                    <a:pt x="1902" y="1641"/>
                  </a:lnTo>
                  <a:lnTo>
                    <a:pt x="1920" y="1604"/>
                  </a:lnTo>
                  <a:lnTo>
                    <a:pt x="1937" y="1562"/>
                  </a:lnTo>
                  <a:lnTo>
                    <a:pt x="1952" y="1516"/>
                  </a:lnTo>
                  <a:lnTo>
                    <a:pt x="1965" y="1464"/>
                  </a:lnTo>
                  <a:lnTo>
                    <a:pt x="1976" y="1407"/>
                  </a:lnTo>
                  <a:lnTo>
                    <a:pt x="1985" y="1345"/>
                  </a:lnTo>
                  <a:lnTo>
                    <a:pt x="1985" y="1344"/>
                  </a:lnTo>
                  <a:lnTo>
                    <a:pt x="1986" y="1340"/>
                  </a:lnTo>
                  <a:lnTo>
                    <a:pt x="1988" y="1330"/>
                  </a:lnTo>
                  <a:lnTo>
                    <a:pt x="1992" y="1313"/>
                  </a:lnTo>
                  <a:lnTo>
                    <a:pt x="1997" y="1291"/>
                  </a:lnTo>
                  <a:lnTo>
                    <a:pt x="2004" y="1268"/>
                  </a:lnTo>
                  <a:lnTo>
                    <a:pt x="2013" y="1240"/>
                  </a:lnTo>
                  <a:lnTo>
                    <a:pt x="2024" y="1211"/>
                  </a:lnTo>
                  <a:lnTo>
                    <a:pt x="2038" y="1182"/>
                  </a:lnTo>
                  <a:lnTo>
                    <a:pt x="2054" y="1154"/>
                  </a:lnTo>
                  <a:lnTo>
                    <a:pt x="2068" y="1128"/>
                  </a:lnTo>
                  <a:lnTo>
                    <a:pt x="2078" y="1101"/>
                  </a:lnTo>
                  <a:lnTo>
                    <a:pt x="2084" y="1072"/>
                  </a:lnTo>
                  <a:lnTo>
                    <a:pt x="2086" y="1043"/>
                  </a:lnTo>
                  <a:lnTo>
                    <a:pt x="2086" y="740"/>
                  </a:lnTo>
                  <a:lnTo>
                    <a:pt x="2085" y="733"/>
                  </a:lnTo>
                  <a:lnTo>
                    <a:pt x="2085" y="728"/>
                  </a:lnTo>
                  <a:lnTo>
                    <a:pt x="2082" y="719"/>
                  </a:lnTo>
                  <a:lnTo>
                    <a:pt x="2080" y="705"/>
                  </a:lnTo>
                  <a:lnTo>
                    <a:pt x="2074" y="688"/>
                  </a:lnTo>
                  <a:lnTo>
                    <a:pt x="2067" y="669"/>
                  </a:lnTo>
                  <a:lnTo>
                    <a:pt x="2057" y="646"/>
                  </a:lnTo>
                  <a:lnTo>
                    <a:pt x="2045" y="623"/>
                  </a:lnTo>
                  <a:lnTo>
                    <a:pt x="2030" y="600"/>
                  </a:lnTo>
                  <a:lnTo>
                    <a:pt x="2012" y="577"/>
                  </a:lnTo>
                  <a:lnTo>
                    <a:pt x="1989" y="555"/>
                  </a:lnTo>
                  <a:lnTo>
                    <a:pt x="1962" y="535"/>
                  </a:lnTo>
                  <a:lnTo>
                    <a:pt x="1932" y="517"/>
                  </a:lnTo>
                  <a:lnTo>
                    <a:pt x="1932" y="490"/>
                  </a:lnTo>
                  <a:lnTo>
                    <a:pt x="1927" y="461"/>
                  </a:lnTo>
                  <a:lnTo>
                    <a:pt x="1915" y="431"/>
                  </a:lnTo>
                  <a:lnTo>
                    <a:pt x="1907" y="417"/>
                  </a:lnTo>
                  <a:lnTo>
                    <a:pt x="1895" y="402"/>
                  </a:lnTo>
                  <a:lnTo>
                    <a:pt x="1881" y="387"/>
                  </a:lnTo>
                  <a:lnTo>
                    <a:pt x="1862" y="373"/>
                  </a:lnTo>
                  <a:lnTo>
                    <a:pt x="1838" y="360"/>
                  </a:lnTo>
                  <a:lnTo>
                    <a:pt x="1810" y="348"/>
                  </a:lnTo>
                  <a:lnTo>
                    <a:pt x="1777" y="340"/>
                  </a:lnTo>
                  <a:lnTo>
                    <a:pt x="1771" y="340"/>
                  </a:lnTo>
                  <a:lnTo>
                    <a:pt x="1765" y="338"/>
                  </a:lnTo>
                  <a:lnTo>
                    <a:pt x="1197" y="338"/>
                  </a:lnTo>
                  <a:lnTo>
                    <a:pt x="1143" y="342"/>
                  </a:lnTo>
                  <a:lnTo>
                    <a:pt x="1090" y="353"/>
                  </a:lnTo>
                  <a:lnTo>
                    <a:pt x="1040" y="368"/>
                  </a:lnTo>
                  <a:lnTo>
                    <a:pt x="992" y="390"/>
                  </a:lnTo>
                  <a:lnTo>
                    <a:pt x="948" y="417"/>
                  </a:lnTo>
                  <a:lnTo>
                    <a:pt x="908" y="449"/>
                  </a:lnTo>
                  <a:lnTo>
                    <a:pt x="871" y="485"/>
                  </a:lnTo>
                  <a:lnTo>
                    <a:pt x="838" y="527"/>
                  </a:lnTo>
                  <a:lnTo>
                    <a:pt x="812" y="571"/>
                  </a:lnTo>
                  <a:lnTo>
                    <a:pt x="789" y="617"/>
                  </a:lnTo>
                  <a:lnTo>
                    <a:pt x="774" y="669"/>
                  </a:lnTo>
                  <a:lnTo>
                    <a:pt x="763" y="721"/>
                  </a:lnTo>
                  <a:lnTo>
                    <a:pt x="761" y="776"/>
                  </a:lnTo>
                  <a:lnTo>
                    <a:pt x="761" y="998"/>
                  </a:lnTo>
                  <a:lnTo>
                    <a:pt x="763" y="1036"/>
                  </a:lnTo>
                  <a:lnTo>
                    <a:pt x="770" y="1072"/>
                  </a:lnTo>
                  <a:lnTo>
                    <a:pt x="782" y="1107"/>
                  </a:lnTo>
                  <a:lnTo>
                    <a:pt x="799" y="1140"/>
                  </a:lnTo>
                  <a:lnTo>
                    <a:pt x="820" y="1170"/>
                  </a:lnTo>
                  <a:lnTo>
                    <a:pt x="836" y="1192"/>
                  </a:lnTo>
                  <a:lnTo>
                    <a:pt x="848" y="1219"/>
                  </a:lnTo>
                  <a:lnTo>
                    <a:pt x="855" y="1247"/>
                  </a:lnTo>
                  <a:lnTo>
                    <a:pt x="859" y="1277"/>
                  </a:lnTo>
                  <a:lnTo>
                    <a:pt x="859" y="1344"/>
                  </a:lnTo>
                  <a:lnTo>
                    <a:pt x="859" y="1350"/>
                  </a:lnTo>
                  <a:lnTo>
                    <a:pt x="860" y="1363"/>
                  </a:lnTo>
                  <a:lnTo>
                    <a:pt x="861" y="1381"/>
                  </a:lnTo>
                  <a:lnTo>
                    <a:pt x="865" y="1405"/>
                  </a:lnTo>
                  <a:lnTo>
                    <a:pt x="868" y="1432"/>
                  </a:lnTo>
                  <a:lnTo>
                    <a:pt x="874" y="1463"/>
                  </a:lnTo>
                  <a:lnTo>
                    <a:pt x="883" y="1497"/>
                  </a:lnTo>
                  <a:lnTo>
                    <a:pt x="893" y="1534"/>
                  </a:lnTo>
                  <a:lnTo>
                    <a:pt x="906" y="1570"/>
                  </a:lnTo>
                  <a:lnTo>
                    <a:pt x="923" y="1610"/>
                  </a:lnTo>
                  <a:lnTo>
                    <a:pt x="942" y="1648"/>
                  </a:lnTo>
                  <a:lnTo>
                    <a:pt x="965" y="1686"/>
                  </a:lnTo>
                  <a:lnTo>
                    <a:pt x="992" y="1723"/>
                  </a:lnTo>
                  <a:lnTo>
                    <a:pt x="1023" y="1758"/>
                  </a:lnTo>
                  <a:lnTo>
                    <a:pt x="1059" y="1789"/>
                  </a:lnTo>
                  <a:lnTo>
                    <a:pt x="1059" y="1860"/>
                  </a:lnTo>
                  <a:lnTo>
                    <a:pt x="996" y="1883"/>
                  </a:lnTo>
                  <a:lnTo>
                    <a:pt x="996" y="1883"/>
                  </a:lnTo>
                  <a:lnTo>
                    <a:pt x="942" y="1902"/>
                  </a:lnTo>
                  <a:lnTo>
                    <a:pt x="937" y="1904"/>
                  </a:lnTo>
                  <a:lnTo>
                    <a:pt x="937" y="1904"/>
                  </a:lnTo>
                  <a:lnTo>
                    <a:pt x="410" y="2095"/>
                  </a:lnTo>
                  <a:lnTo>
                    <a:pt x="371" y="2112"/>
                  </a:lnTo>
                  <a:lnTo>
                    <a:pt x="336" y="2135"/>
                  </a:lnTo>
                  <a:lnTo>
                    <a:pt x="304" y="2161"/>
                  </a:lnTo>
                  <a:lnTo>
                    <a:pt x="275" y="2192"/>
                  </a:lnTo>
                  <a:lnTo>
                    <a:pt x="252" y="2226"/>
                  </a:lnTo>
                  <a:lnTo>
                    <a:pt x="201" y="2149"/>
                  </a:lnTo>
                  <a:lnTo>
                    <a:pt x="156" y="2067"/>
                  </a:lnTo>
                  <a:lnTo>
                    <a:pt x="116" y="1982"/>
                  </a:lnTo>
                  <a:lnTo>
                    <a:pt x="82" y="1895"/>
                  </a:lnTo>
                  <a:lnTo>
                    <a:pt x="54" y="1804"/>
                  </a:lnTo>
                  <a:lnTo>
                    <a:pt x="31" y="1711"/>
                  </a:lnTo>
                  <a:lnTo>
                    <a:pt x="14" y="1617"/>
                  </a:lnTo>
                  <a:lnTo>
                    <a:pt x="3" y="1519"/>
                  </a:lnTo>
                  <a:lnTo>
                    <a:pt x="0" y="1421"/>
                  </a:lnTo>
                  <a:lnTo>
                    <a:pt x="3" y="1320"/>
                  </a:lnTo>
                  <a:lnTo>
                    <a:pt x="14" y="1220"/>
                  </a:lnTo>
                  <a:lnTo>
                    <a:pt x="32" y="1123"/>
                  </a:lnTo>
                  <a:lnTo>
                    <a:pt x="56" y="1028"/>
                  </a:lnTo>
                  <a:lnTo>
                    <a:pt x="86" y="936"/>
                  </a:lnTo>
                  <a:lnTo>
                    <a:pt x="122" y="846"/>
                  </a:lnTo>
                  <a:lnTo>
                    <a:pt x="163" y="759"/>
                  </a:lnTo>
                  <a:lnTo>
                    <a:pt x="211" y="677"/>
                  </a:lnTo>
                  <a:lnTo>
                    <a:pt x="263" y="597"/>
                  </a:lnTo>
                  <a:lnTo>
                    <a:pt x="322" y="522"/>
                  </a:lnTo>
                  <a:lnTo>
                    <a:pt x="384" y="451"/>
                  </a:lnTo>
                  <a:lnTo>
                    <a:pt x="452" y="383"/>
                  </a:lnTo>
                  <a:lnTo>
                    <a:pt x="522" y="320"/>
                  </a:lnTo>
                  <a:lnTo>
                    <a:pt x="599" y="263"/>
                  </a:lnTo>
                  <a:lnTo>
                    <a:pt x="677" y="210"/>
                  </a:lnTo>
                  <a:lnTo>
                    <a:pt x="761" y="163"/>
                  </a:lnTo>
                  <a:lnTo>
                    <a:pt x="847" y="120"/>
                  </a:lnTo>
                  <a:lnTo>
                    <a:pt x="936" y="84"/>
                  </a:lnTo>
                  <a:lnTo>
                    <a:pt x="1029" y="55"/>
                  </a:lnTo>
                  <a:lnTo>
                    <a:pt x="1123" y="31"/>
                  </a:lnTo>
                  <a:lnTo>
                    <a:pt x="1221" y="13"/>
                  </a:lnTo>
                  <a:lnTo>
                    <a:pt x="1320" y="3"/>
                  </a:lnTo>
                  <a:lnTo>
                    <a:pt x="14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63">
              <a:extLst>
                <a:ext uri="{FF2B5EF4-FFF2-40B4-BE49-F238E27FC236}">
                  <a16:creationId xmlns:a16="http://schemas.microsoft.com/office/drawing/2014/main" id="{F872F0D1-01D1-4C0E-8D5D-71B51DEDF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" y="3033"/>
              <a:ext cx="2177" cy="806"/>
            </a:xfrm>
            <a:custGeom>
              <a:avLst/>
              <a:gdLst>
                <a:gd name="T0" fmla="*/ 814 w 2177"/>
                <a:gd name="T1" fmla="*/ 397 h 806"/>
                <a:gd name="T2" fmla="*/ 835 w 2177"/>
                <a:gd name="T3" fmla="*/ 420 h 806"/>
                <a:gd name="T4" fmla="*/ 865 w 2177"/>
                <a:gd name="T5" fmla="*/ 429 h 806"/>
                <a:gd name="T6" fmla="*/ 887 w 2177"/>
                <a:gd name="T7" fmla="*/ 426 h 806"/>
                <a:gd name="T8" fmla="*/ 918 w 2177"/>
                <a:gd name="T9" fmla="*/ 404 h 806"/>
                <a:gd name="T10" fmla="*/ 1035 w 2177"/>
                <a:gd name="T11" fmla="*/ 244 h 806"/>
                <a:gd name="T12" fmla="*/ 1036 w 2177"/>
                <a:gd name="T13" fmla="*/ 242 h 806"/>
                <a:gd name="T14" fmla="*/ 1258 w 2177"/>
                <a:gd name="T15" fmla="*/ 404 h 806"/>
                <a:gd name="T16" fmla="*/ 1289 w 2177"/>
                <a:gd name="T17" fmla="*/ 426 h 806"/>
                <a:gd name="T18" fmla="*/ 1312 w 2177"/>
                <a:gd name="T19" fmla="*/ 429 h 806"/>
                <a:gd name="T20" fmla="*/ 1340 w 2177"/>
                <a:gd name="T21" fmla="*/ 420 h 806"/>
                <a:gd name="T22" fmla="*/ 1362 w 2177"/>
                <a:gd name="T23" fmla="*/ 397 h 806"/>
                <a:gd name="T24" fmla="*/ 2058 w 2177"/>
                <a:gd name="T25" fmla="*/ 174 h 806"/>
                <a:gd name="T26" fmla="*/ 2110 w 2177"/>
                <a:gd name="T27" fmla="*/ 203 h 806"/>
                <a:gd name="T28" fmla="*/ 2150 w 2177"/>
                <a:gd name="T29" fmla="*/ 246 h 806"/>
                <a:gd name="T30" fmla="*/ 2177 w 2177"/>
                <a:gd name="T31" fmla="*/ 297 h 806"/>
                <a:gd name="T32" fmla="*/ 2048 w 2177"/>
                <a:gd name="T33" fmla="*/ 433 h 806"/>
                <a:gd name="T34" fmla="*/ 1901 w 2177"/>
                <a:gd name="T35" fmla="*/ 550 h 806"/>
                <a:gd name="T36" fmla="*/ 1740 w 2177"/>
                <a:gd name="T37" fmla="*/ 646 h 806"/>
                <a:gd name="T38" fmla="*/ 1567 w 2177"/>
                <a:gd name="T39" fmla="*/ 723 h 806"/>
                <a:gd name="T40" fmla="*/ 1382 w 2177"/>
                <a:gd name="T41" fmla="*/ 775 h 806"/>
                <a:gd name="T42" fmla="*/ 1188 w 2177"/>
                <a:gd name="T43" fmla="*/ 803 h 806"/>
                <a:gd name="T44" fmla="*/ 989 w 2177"/>
                <a:gd name="T45" fmla="*/ 803 h 806"/>
                <a:gd name="T46" fmla="*/ 794 w 2177"/>
                <a:gd name="T47" fmla="*/ 775 h 806"/>
                <a:gd name="T48" fmla="*/ 609 w 2177"/>
                <a:gd name="T49" fmla="*/ 723 h 806"/>
                <a:gd name="T50" fmla="*/ 435 w 2177"/>
                <a:gd name="T51" fmla="*/ 646 h 806"/>
                <a:gd name="T52" fmla="*/ 274 w 2177"/>
                <a:gd name="T53" fmla="*/ 550 h 806"/>
                <a:gd name="T54" fmla="*/ 129 w 2177"/>
                <a:gd name="T55" fmla="*/ 432 h 806"/>
                <a:gd name="T56" fmla="*/ 0 w 2177"/>
                <a:gd name="T57" fmla="*/ 297 h 806"/>
                <a:gd name="T58" fmla="*/ 27 w 2177"/>
                <a:gd name="T59" fmla="*/ 244 h 806"/>
                <a:gd name="T60" fmla="*/ 67 w 2177"/>
                <a:gd name="T61" fmla="*/ 201 h 806"/>
                <a:gd name="T62" fmla="*/ 118 w 2177"/>
                <a:gd name="T63" fmla="*/ 174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77" h="806">
                  <a:moveTo>
                    <a:pt x="596" y="0"/>
                  </a:moveTo>
                  <a:lnTo>
                    <a:pt x="814" y="397"/>
                  </a:lnTo>
                  <a:lnTo>
                    <a:pt x="824" y="410"/>
                  </a:lnTo>
                  <a:lnTo>
                    <a:pt x="835" y="420"/>
                  </a:lnTo>
                  <a:lnTo>
                    <a:pt x="849" y="426"/>
                  </a:lnTo>
                  <a:lnTo>
                    <a:pt x="865" y="429"/>
                  </a:lnTo>
                  <a:lnTo>
                    <a:pt x="868" y="429"/>
                  </a:lnTo>
                  <a:lnTo>
                    <a:pt x="887" y="426"/>
                  </a:lnTo>
                  <a:lnTo>
                    <a:pt x="904" y="417"/>
                  </a:lnTo>
                  <a:lnTo>
                    <a:pt x="918" y="404"/>
                  </a:lnTo>
                  <a:lnTo>
                    <a:pt x="1035" y="244"/>
                  </a:lnTo>
                  <a:lnTo>
                    <a:pt x="1035" y="244"/>
                  </a:lnTo>
                  <a:lnTo>
                    <a:pt x="1036" y="242"/>
                  </a:lnTo>
                  <a:lnTo>
                    <a:pt x="1036" y="242"/>
                  </a:lnTo>
                  <a:lnTo>
                    <a:pt x="1088" y="172"/>
                  </a:lnTo>
                  <a:lnTo>
                    <a:pt x="1258" y="404"/>
                  </a:lnTo>
                  <a:lnTo>
                    <a:pt x="1272" y="417"/>
                  </a:lnTo>
                  <a:lnTo>
                    <a:pt x="1289" y="426"/>
                  </a:lnTo>
                  <a:lnTo>
                    <a:pt x="1308" y="429"/>
                  </a:lnTo>
                  <a:lnTo>
                    <a:pt x="1312" y="429"/>
                  </a:lnTo>
                  <a:lnTo>
                    <a:pt x="1327" y="426"/>
                  </a:lnTo>
                  <a:lnTo>
                    <a:pt x="1340" y="420"/>
                  </a:lnTo>
                  <a:lnTo>
                    <a:pt x="1352" y="410"/>
                  </a:lnTo>
                  <a:lnTo>
                    <a:pt x="1362" y="397"/>
                  </a:lnTo>
                  <a:lnTo>
                    <a:pt x="1580" y="0"/>
                  </a:lnTo>
                  <a:lnTo>
                    <a:pt x="2058" y="174"/>
                  </a:lnTo>
                  <a:lnTo>
                    <a:pt x="2085" y="186"/>
                  </a:lnTo>
                  <a:lnTo>
                    <a:pt x="2110" y="203"/>
                  </a:lnTo>
                  <a:lnTo>
                    <a:pt x="2131" y="222"/>
                  </a:lnTo>
                  <a:lnTo>
                    <a:pt x="2150" y="246"/>
                  </a:lnTo>
                  <a:lnTo>
                    <a:pt x="2165" y="272"/>
                  </a:lnTo>
                  <a:lnTo>
                    <a:pt x="2177" y="297"/>
                  </a:lnTo>
                  <a:lnTo>
                    <a:pt x="2115" y="367"/>
                  </a:lnTo>
                  <a:lnTo>
                    <a:pt x="2048" y="433"/>
                  </a:lnTo>
                  <a:lnTo>
                    <a:pt x="1976" y="494"/>
                  </a:lnTo>
                  <a:lnTo>
                    <a:pt x="1901" y="550"/>
                  </a:lnTo>
                  <a:lnTo>
                    <a:pt x="1822" y="601"/>
                  </a:lnTo>
                  <a:lnTo>
                    <a:pt x="1740" y="646"/>
                  </a:lnTo>
                  <a:lnTo>
                    <a:pt x="1655" y="688"/>
                  </a:lnTo>
                  <a:lnTo>
                    <a:pt x="1567" y="723"/>
                  </a:lnTo>
                  <a:lnTo>
                    <a:pt x="1475" y="752"/>
                  </a:lnTo>
                  <a:lnTo>
                    <a:pt x="1382" y="775"/>
                  </a:lnTo>
                  <a:lnTo>
                    <a:pt x="1286" y="792"/>
                  </a:lnTo>
                  <a:lnTo>
                    <a:pt x="1188" y="803"/>
                  </a:lnTo>
                  <a:lnTo>
                    <a:pt x="1088" y="806"/>
                  </a:lnTo>
                  <a:lnTo>
                    <a:pt x="989" y="803"/>
                  </a:lnTo>
                  <a:lnTo>
                    <a:pt x="890" y="792"/>
                  </a:lnTo>
                  <a:lnTo>
                    <a:pt x="794" y="775"/>
                  </a:lnTo>
                  <a:lnTo>
                    <a:pt x="700" y="752"/>
                  </a:lnTo>
                  <a:lnTo>
                    <a:pt x="609" y="723"/>
                  </a:lnTo>
                  <a:lnTo>
                    <a:pt x="521" y="688"/>
                  </a:lnTo>
                  <a:lnTo>
                    <a:pt x="435" y="646"/>
                  </a:lnTo>
                  <a:lnTo>
                    <a:pt x="353" y="601"/>
                  </a:lnTo>
                  <a:lnTo>
                    <a:pt x="274" y="550"/>
                  </a:lnTo>
                  <a:lnTo>
                    <a:pt x="200" y="494"/>
                  </a:lnTo>
                  <a:lnTo>
                    <a:pt x="129" y="432"/>
                  </a:lnTo>
                  <a:lnTo>
                    <a:pt x="62" y="367"/>
                  </a:lnTo>
                  <a:lnTo>
                    <a:pt x="0" y="297"/>
                  </a:lnTo>
                  <a:lnTo>
                    <a:pt x="12" y="269"/>
                  </a:lnTo>
                  <a:lnTo>
                    <a:pt x="27" y="244"/>
                  </a:lnTo>
                  <a:lnTo>
                    <a:pt x="45" y="222"/>
                  </a:lnTo>
                  <a:lnTo>
                    <a:pt x="67" y="201"/>
                  </a:lnTo>
                  <a:lnTo>
                    <a:pt x="90" y="186"/>
                  </a:lnTo>
                  <a:lnTo>
                    <a:pt x="118" y="174"/>
                  </a:lnTo>
                  <a:lnTo>
                    <a:pt x="5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4">
              <a:extLst>
                <a:ext uri="{FF2B5EF4-FFF2-40B4-BE49-F238E27FC236}">
                  <a16:creationId xmlns:a16="http://schemas.microsoft.com/office/drawing/2014/main" id="{47A3DADC-BB88-4DCD-9272-00BC22478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8" y="2968"/>
              <a:ext cx="287" cy="319"/>
            </a:xfrm>
            <a:custGeom>
              <a:avLst/>
              <a:gdLst>
                <a:gd name="T0" fmla="*/ 222 w 287"/>
                <a:gd name="T1" fmla="*/ 0 h 319"/>
                <a:gd name="T2" fmla="*/ 287 w 287"/>
                <a:gd name="T3" fmla="*/ 23 h 319"/>
                <a:gd name="T4" fmla="*/ 125 w 287"/>
                <a:gd name="T5" fmla="*/ 319 h 319"/>
                <a:gd name="T6" fmla="*/ 0 w 287"/>
                <a:gd name="T7" fmla="*/ 148 h 319"/>
                <a:gd name="T8" fmla="*/ 222 w 287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319">
                  <a:moveTo>
                    <a:pt x="222" y="0"/>
                  </a:moveTo>
                  <a:lnTo>
                    <a:pt x="287" y="23"/>
                  </a:lnTo>
                  <a:lnTo>
                    <a:pt x="125" y="319"/>
                  </a:lnTo>
                  <a:lnTo>
                    <a:pt x="0" y="148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5">
              <a:extLst>
                <a:ext uri="{FF2B5EF4-FFF2-40B4-BE49-F238E27FC236}">
                  <a16:creationId xmlns:a16="http://schemas.microsoft.com/office/drawing/2014/main" id="{E2B7D321-EECE-4FA2-A2FF-3CBC75A18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451"/>
              <a:ext cx="723" cy="724"/>
            </a:xfrm>
            <a:custGeom>
              <a:avLst/>
              <a:gdLst>
                <a:gd name="T0" fmla="*/ 62 w 723"/>
                <a:gd name="T1" fmla="*/ 0 h 724"/>
                <a:gd name="T2" fmla="*/ 626 w 723"/>
                <a:gd name="T3" fmla="*/ 0 h 724"/>
                <a:gd name="T4" fmla="*/ 646 w 723"/>
                <a:gd name="T5" fmla="*/ 3 h 724"/>
                <a:gd name="T6" fmla="*/ 663 w 723"/>
                <a:gd name="T7" fmla="*/ 12 h 724"/>
                <a:gd name="T8" fmla="*/ 676 w 723"/>
                <a:gd name="T9" fmla="*/ 25 h 724"/>
                <a:gd name="T10" fmla="*/ 685 w 723"/>
                <a:gd name="T11" fmla="*/ 41 h 724"/>
                <a:gd name="T12" fmla="*/ 688 w 723"/>
                <a:gd name="T13" fmla="*/ 62 h 724"/>
                <a:gd name="T14" fmla="*/ 685 w 723"/>
                <a:gd name="T15" fmla="*/ 81 h 724"/>
                <a:gd name="T16" fmla="*/ 676 w 723"/>
                <a:gd name="T17" fmla="*/ 97 h 724"/>
                <a:gd name="T18" fmla="*/ 663 w 723"/>
                <a:gd name="T19" fmla="*/ 111 h 724"/>
                <a:gd name="T20" fmla="*/ 646 w 723"/>
                <a:gd name="T21" fmla="*/ 120 h 724"/>
                <a:gd name="T22" fmla="*/ 626 w 723"/>
                <a:gd name="T23" fmla="*/ 122 h 724"/>
                <a:gd name="T24" fmla="*/ 210 w 723"/>
                <a:gd name="T25" fmla="*/ 122 h 724"/>
                <a:gd name="T26" fmla="*/ 706 w 723"/>
                <a:gd name="T27" fmla="*/ 619 h 724"/>
                <a:gd name="T28" fmla="*/ 717 w 723"/>
                <a:gd name="T29" fmla="*/ 634 h 724"/>
                <a:gd name="T30" fmla="*/ 723 w 723"/>
                <a:gd name="T31" fmla="*/ 653 h 724"/>
                <a:gd name="T32" fmla="*/ 723 w 723"/>
                <a:gd name="T33" fmla="*/ 671 h 724"/>
                <a:gd name="T34" fmla="*/ 717 w 723"/>
                <a:gd name="T35" fmla="*/ 690 h 724"/>
                <a:gd name="T36" fmla="*/ 706 w 723"/>
                <a:gd name="T37" fmla="*/ 706 h 724"/>
                <a:gd name="T38" fmla="*/ 693 w 723"/>
                <a:gd name="T39" fmla="*/ 715 h 724"/>
                <a:gd name="T40" fmla="*/ 677 w 723"/>
                <a:gd name="T41" fmla="*/ 721 h 724"/>
                <a:gd name="T42" fmla="*/ 662 w 723"/>
                <a:gd name="T43" fmla="*/ 724 h 724"/>
                <a:gd name="T44" fmla="*/ 646 w 723"/>
                <a:gd name="T45" fmla="*/ 721 h 724"/>
                <a:gd name="T46" fmla="*/ 632 w 723"/>
                <a:gd name="T47" fmla="*/ 715 h 724"/>
                <a:gd name="T48" fmla="*/ 619 w 723"/>
                <a:gd name="T49" fmla="*/ 706 h 724"/>
                <a:gd name="T50" fmla="*/ 123 w 723"/>
                <a:gd name="T51" fmla="*/ 209 h 724"/>
                <a:gd name="T52" fmla="*/ 123 w 723"/>
                <a:gd name="T53" fmla="*/ 626 h 724"/>
                <a:gd name="T54" fmla="*/ 119 w 723"/>
                <a:gd name="T55" fmla="*/ 646 h 724"/>
                <a:gd name="T56" fmla="*/ 111 w 723"/>
                <a:gd name="T57" fmla="*/ 663 h 724"/>
                <a:gd name="T58" fmla="*/ 98 w 723"/>
                <a:gd name="T59" fmla="*/ 676 h 724"/>
                <a:gd name="T60" fmla="*/ 81 w 723"/>
                <a:gd name="T61" fmla="*/ 684 h 724"/>
                <a:gd name="T62" fmla="*/ 62 w 723"/>
                <a:gd name="T63" fmla="*/ 688 h 724"/>
                <a:gd name="T64" fmla="*/ 42 w 723"/>
                <a:gd name="T65" fmla="*/ 684 h 724"/>
                <a:gd name="T66" fmla="*/ 25 w 723"/>
                <a:gd name="T67" fmla="*/ 676 h 724"/>
                <a:gd name="T68" fmla="*/ 12 w 723"/>
                <a:gd name="T69" fmla="*/ 663 h 724"/>
                <a:gd name="T70" fmla="*/ 4 w 723"/>
                <a:gd name="T71" fmla="*/ 646 h 724"/>
                <a:gd name="T72" fmla="*/ 0 w 723"/>
                <a:gd name="T73" fmla="*/ 626 h 724"/>
                <a:gd name="T74" fmla="*/ 0 w 723"/>
                <a:gd name="T75" fmla="*/ 62 h 724"/>
                <a:gd name="T76" fmla="*/ 1 w 723"/>
                <a:gd name="T77" fmla="*/ 50 h 724"/>
                <a:gd name="T78" fmla="*/ 5 w 723"/>
                <a:gd name="T79" fmla="*/ 38 h 724"/>
                <a:gd name="T80" fmla="*/ 13 w 723"/>
                <a:gd name="T81" fmla="*/ 23 h 724"/>
                <a:gd name="T82" fmla="*/ 24 w 723"/>
                <a:gd name="T83" fmla="*/ 13 h 724"/>
                <a:gd name="T84" fmla="*/ 38 w 723"/>
                <a:gd name="T85" fmla="*/ 4 h 724"/>
                <a:gd name="T86" fmla="*/ 50 w 723"/>
                <a:gd name="T87" fmla="*/ 1 h 724"/>
                <a:gd name="T88" fmla="*/ 62 w 723"/>
                <a:gd name="T8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3" h="724">
                  <a:moveTo>
                    <a:pt x="62" y="0"/>
                  </a:moveTo>
                  <a:lnTo>
                    <a:pt x="626" y="0"/>
                  </a:lnTo>
                  <a:lnTo>
                    <a:pt x="646" y="3"/>
                  </a:lnTo>
                  <a:lnTo>
                    <a:pt x="663" y="12"/>
                  </a:lnTo>
                  <a:lnTo>
                    <a:pt x="676" y="25"/>
                  </a:lnTo>
                  <a:lnTo>
                    <a:pt x="685" y="41"/>
                  </a:lnTo>
                  <a:lnTo>
                    <a:pt x="688" y="62"/>
                  </a:lnTo>
                  <a:lnTo>
                    <a:pt x="685" y="81"/>
                  </a:lnTo>
                  <a:lnTo>
                    <a:pt x="676" y="97"/>
                  </a:lnTo>
                  <a:lnTo>
                    <a:pt x="663" y="111"/>
                  </a:lnTo>
                  <a:lnTo>
                    <a:pt x="646" y="120"/>
                  </a:lnTo>
                  <a:lnTo>
                    <a:pt x="626" y="122"/>
                  </a:lnTo>
                  <a:lnTo>
                    <a:pt x="210" y="122"/>
                  </a:lnTo>
                  <a:lnTo>
                    <a:pt x="706" y="619"/>
                  </a:lnTo>
                  <a:lnTo>
                    <a:pt x="717" y="634"/>
                  </a:lnTo>
                  <a:lnTo>
                    <a:pt x="723" y="653"/>
                  </a:lnTo>
                  <a:lnTo>
                    <a:pt x="723" y="671"/>
                  </a:lnTo>
                  <a:lnTo>
                    <a:pt x="717" y="690"/>
                  </a:lnTo>
                  <a:lnTo>
                    <a:pt x="706" y="706"/>
                  </a:lnTo>
                  <a:lnTo>
                    <a:pt x="693" y="715"/>
                  </a:lnTo>
                  <a:lnTo>
                    <a:pt x="677" y="721"/>
                  </a:lnTo>
                  <a:lnTo>
                    <a:pt x="662" y="724"/>
                  </a:lnTo>
                  <a:lnTo>
                    <a:pt x="646" y="721"/>
                  </a:lnTo>
                  <a:lnTo>
                    <a:pt x="632" y="715"/>
                  </a:lnTo>
                  <a:lnTo>
                    <a:pt x="619" y="706"/>
                  </a:lnTo>
                  <a:lnTo>
                    <a:pt x="123" y="209"/>
                  </a:lnTo>
                  <a:lnTo>
                    <a:pt x="123" y="626"/>
                  </a:lnTo>
                  <a:lnTo>
                    <a:pt x="119" y="646"/>
                  </a:lnTo>
                  <a:lnTo>
                    <a:pt x="111" y="663"/>
                  </a:lnTo>
                  <a:lnTo>
                    <a:pt x="98" y="676"/>
                  </a:lnTo>
                  <a:lnTo>
                    <a:pt x="81" y="684"/>
                  </a:lnTo>
                  <a:lnTo>
                    <a:pt x="62" y="688"/>
                  </a:lnTo>
                  <a:lnTo>
                    <a:pt x="42" y="684"/>
                  </a:lnTo>
                  <a:lnTo>
                    <a:pt x="25" y="676"/>
                  </a:lnTo>
                  <a:lnTo>
                    <a:pt x="12" y="663"/>
                  </a:lnTo>
                  <a:lnTo>
                    <a:pt x="4" y="646"/>
                  </a:lnTo>
                  <a:lnTo>
                    <a:pt x="0" y="626"/>
                  </a:lnTo>
                  <a:lnTo>
                    <a:pt x="0" y="62"/>
                  </a:lnTo>
                  <a:lnTo>
                    <a:pt x="1" y="50"/>
                  </a:lnTo>
                  <a:lnTo>
                    <a:pt x="5" y="38"/>
                  </a:lnTo>
                  <a:lnTo>
                    <a:pt x="13" y="23"/>
                  </a:lnTo>
                  <a:lnTo>
                    <a:pt x="24" y="13"/>
                  </a:lnTo>
                  <a:lnTo>
                    <a:pt x="38" y="4"/>
                  </a:lnTo>
                  <a:lnTo>
                    <a:pt x="50" y="1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66">
              <a:extLst>
                <a:ext uri="{FF2B5EF4-FFF2-40B4-BE49-F238E27FC236}">
                  <a16:creationId xmlns:a16="http://schemas.microsoft.com/office/drawing/2014/main" id="{13337BBE-1AE4-461E-9D79-D9C3DFEE0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" y="451"/>
              <a:ext cx="722" cy="724"/>
            </a:xfrm>
            <a:custGeom>
              <a:avLst/>
              <a:gdLst>
                <a:gd name="T0" fmla="*/ 96 w 722"/>
                <a:gd name="T1" fmla="*/ 0 h 724"/>
                <a:gd name="T2" fmla="*/ 660 w 722"/>
                <a:gd name="T3" fmla="*/ 0 h 724"/>
                <a:gd name="T4" fmla="*/ 672 w 722"/>
                <a:gd name="T5" fmla="*/ 1 h 724"/>
                <a:gd name="T6" fmla="*/ 684 w 722"/>
                <a:gd name="T7" fmla="*/ 4 h 724"/>
                <a:gd name="T8" fmla="*/ 699 w 722"/>
                <a:gd name="T9" fmla="*/ 13 h 724"/>
                <a:gd name="T10" fmla="*/ 709 w 722"/>
                <a:gd name="T11" fmla="*/ 23 h 724"/>
                <a:gd name="T12" fmla="*/ 718 w 722"/>
                <a:gd name="T13" fmla="*/ 38 h 724"/>
                <a:gd name="T14" fmla="*/ 721 w 722"/>
                <a:gd name="T15" fmla="*/ 50 h 724"/>
                <a:gd name="T16" fmla="*/ 722 w 722"/>
                <a:gd name="T17" fmla="*/ 62 h 724"/>
                <a:gd name="T18" fmla="*/ 722 w 722"/>
                <a:gd name="T19" fmla="*/ 626 h 724"/>
                <a:gd name="T20" fmla="*/ 719 w 722"/>
                <a:gd name="T21" fmla="*/ 646 h 724"/>
                <a:gd name="T22" fmla="*/ 710 w 722"/>
                <a:gd name="T23" fmla="*/ 663 h 724"/>
                <a:gd name="T24" fmla="*/ 697 w 722"/>
                <a:gd name="T25" fmla="*/ 676 h 724"/>
                <a:gd name="T26" fmla="*/ 681 w 722"/>
                <a:gd name="T27" fmla="*/ 684 h 724"/>
                <a:gd name="T28" fmla="*/ 660 w 722"/>
                <a:gd name="T29" fmla="*/ 688 h 724"/>
                <a:gd name="T30" fmla="*/ 641 w 722"/>
                <a:gd name="T31" fmla="*/ 684 h 724"/>
                <a:gd name="T32" fmla="*/ 625 w 722"/>
                <a:gd name="T33" fmla="*/ 676 h 724"/>
                <a:gd name="T34" fmla="*/ 611 w 722"/>
                <a:gd name="T35" fmla="*/ 663 h 724"/>
                <a:gd name="T36" fmla="*/ 602 w 722"/>
                <a:gd name="T37" fmla="*/ 646 h 724"/>
                <a:gd name="T38" fmla="*/ 600 w 722"/>
                <a:gd name="T39" fmla="*/ 626 h 724"/>
                <a:gd name="T40" fmla="*/ 600 w 722"/>
                <a:gd name="T41" fmla="*/ 209 h 724"/>
                <a:gd name="T42" fmla="*/ 103 w 722"/>
                <a:gd name="T43" fmla="*/ 706 h 724"/>
                <a:gd name="T44" fmla="*/ 90 w 722"/>
                <a:gd name="T45" fmla="*/ 715 h 724"/>
                <a:gd name="T46" fmla="*/ 76 w 722"/>
                <a:gd name="T47" fmla="*/ 721 h 724"/>
                <a:gd name="T48" fmla="*/ 60 w 722"/>
                <a:gd name="T49" fmla="*/ 724 h 724"/>
                <a:gd name="T50" fmla="*/ 44 w 722"/>
                <a:gd name="T51" fmla="*/ 721 h 724"/>
                <a:gd name="T52" fmla="*/ 29 w 722"/>
                <a:gd name="T53" fmla="*/ 715 h 724"/>
                <a:gd name="T54" fmla="*/ 16 w 722"/>
                <a:gd name="T55" fmla="*/ 706 h 724"/>
                <a:gd name="T56" fmla="*/ 4 w 722"/>
                <a:gd name="T57" fmla="*/ 690 h 724"/>
                <a:gd name="T58" fmla="*/ 0 w 722"/>
                <a:gd name="T59" fmla="*/ 671 h 724"/>
                <a:gd name="T60" fmla="*/ 0 w 722"/>
                <a:gd name="T61" fmla="*/ 653 h 724"/>
                <a:gd name="T62" fmla="*/ 4 w 722"/>
                <a:gd name="T63" fmla="*/ 634 h 724"/>
                <a:gd name="T64" fmla="*/ 16 w 722"/>
                <a:gd name="T65" fmla="*/ 619 h 724"/>
                <a:gd name="T66" fmla="*/ 513 w 722"/>
                <a:gd name="T67" fmla="*/ 122 h 724"/>
                <a:gd name="T68" fmla="*/ 96 w 722"/>
                <a:gd name="T69" fmla="*/ 122 h 724"/>
                <a:gd name="T70" fmla="*/ 76 w 722"/>
                <a:gd name="T71" fmla="*/ 120 h 724"/>
                <a:gd name="T72" fmla="*/ 59 w 722"/>
                <a:gd name="T73" fmla="*/ 111 h 724"/>
                <a:gd name="T74" fmla="*/ 46 w 722"/>
                <a:gd name="T75" fmla="*/ 97 h 724"/>
                <a:gd name="T76" fmla="*/ 38 w 722"/>
                <a:gd name="T77" fmla="*/ 81 h 724"/>
                <a:gd name="T78" fmla="*/ 34 w 722"/>
                <a:gd name="T79" fmla="*/ 62 h 724"/>
                <a:gd name="T80" fmla="*/ 38 w 722"/>
                <a:gd name="T81" fmla="*/ 41 h 724"/>
                <a:gd name="T82" fmla="*/ 46 w 722"/>
                <a:gd name="T83" fmla="*/ 25 h 724"/>
                <a:gd name="T84" fmla="*/ 59 w 722"/>
                <a:gd name="T85" fmla="*/ 12 h 724"/>
                <a:gd name="T86" fmla="*/ 76 w 722"/>
                <a:gd name="T87" fmla="*/ 3 h 724"/>
                <a:gd name="T88" fmla="*/ 96 w 722"/>
                <a:gd name="T8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2" h="724">
                  <a:moveTo>
                    <a:pt x="96" y="0"/>
                  </a:moveTo>
                  <a:lnTo>
                    <a:pt x="660" y="0"/>
                  </a:lnTo>
                  <a:lnTo>
                    <a:pt x="672" y="1"/>
                  </a:lnTo>
                  <a:lnTo>
                    <a:pt x="684" y="4"/>
                  </a:lnTo>
                  <a:lnTo>
                    <a:pt x="699" y="13"/>
                  </a:lnTo>
                  <a:lnTo>
                    <a:pt x="709" y="23"/>
                  </a:lnTo>
                  <a:lnTo>
                    <a:pt x="718" y="38"/>
                  </a:lnTo>
                  <a:lnTo>
                    <a:pt x="721" y="50"/>
                  </a:lnTo>
                  <a:lnTo>
                    <a:pt x="722" y="62"/>
                  </a:lnTo>
                  <a:lnTo>
                    <a:pt x="722" y="626"/>
                  </a:lnTo>
                  <a:lnTo>
                    <a:pt x="719" y="646"/>
                  </a:lnTo>
                  <a:lnTo>
                    <a:pt x="710" y="663"/>
                  </a:lnTo>
                  <a:lnTo>
                    <a:pt x="697" y="676"/>
                  </a:lnTo>
                  <a:lnTo>
                    <a:pt x="681" y="684"/>
                  </a:lnTo>
                  <a:lnTo>
                    <a:pt x="660" y="688"/>
                  </a:lnTo>
                  <a:lnTo>
                    <a:pt x="641" y="684"/>
                  </a:lnTo>
                  <a:lnTo>
                    <a:pt x="625" y="676"/>
                  </a:lnTo>
                  <a:lnTo>
                    <a:pt x="611" y="663"/>
                  </a:lnTo>
                  <a:lnTo>
                    <a:pt x="602" y="646"/>
                  </a:lnTo>
                  <a:lnTo>
                    <a:pt x="600" y="626"/>
                  </a:lnTo>
                  <a:lnTo>
                    <a:pt x="600" y="209"/>
                  </a:lnTo>
                  <a:lnTo>
                    <a:pt x="103" y="706"/>
                  </a:lnTo>
                  <a:lnTo>
                    <a:pt x="90" y="715"/>
                  </a:lnTo>
                  <a:lnTo>
                    <a:pt x="76" y="721"/>
                  </a:lnTo>
                  <a:lnTo>
                    <a:pt x="60" y="724"/>
                  </a:lnTo>
                  <a:lnTo>
                    <a:pt x="44" y="721"/>
                  </a:lnTo>
                  <a:lnTo>
                    <a:pt x="29" y="715"/>
                  </a:lnTo>
                  <a:lnTo>
                    <a:pt x="16" y="706"/>
                  </a:lnTo>
                  <a:lnTo>
                    <a:pt x="4" y="690"/>
                  </a:lnTo>
                  <a:lnTo>
                    <a:pt x="0" y="671"/>
                  </a:lnTo>
                  <a:lnTo>
                    <a:pt x="0" y="653"/>
                  </a:lnTo>
                  <a:lnTo>
                    <a:pt x="4" y="634"/>
                  </a:lnTo>
                  <a:lnTo>
                    <a:pt x="16" y="619"/>
                  </a:lnTo>
                  <a:lnTo>
                    <a:pt x="513" y="122"/>
                  </a:lnTo>
                  <a:lnTo>
                    <a:pt x="96" y="122"/>
                  </a:lnTo>
                  <a:lnTo>
                    <a:pt x="76" y="120"/>
                  </a:lnTo>
                  <a:lnTo>
                    <a:pt x="59" y="111"/>
                  </a:lnTo>
                  <a:lnTo>
                    <a:pt x="46" y="97"/>
                  </a:lnTo>
                  <a:lnTo>
                    <a:pt x="38" y="81"/>
                  </a:lnTo>
                  <a:lnTo>
                    <a:pt x="34" y="62"/>
                  </a:lnTo>
                  <a:lnTo>
                    <a:pt x="38" y="41"/>
                  </a:lnTo>
                  <a:lnTo>
                    <a:pt x="46" y="25"/>
                  </a:lnTo>
                  <a:lnTo>
                    <a:pt x="59" y="12"/>
                  </a:lnTo>
                  <a:lnTo>
                    <a:pt x="76" y="3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67">
              <a:extLst>
                <a:ext uri="{FF2B5EF4-FFF2-40B4-BE49-F238E27FC236}">
                  <a16:creationId xmlns:a16="http://schemas.microsoft.com/office/drawing/2014/main" id="{5F58E2DB-EEE9-4F11-8908-7BC34F79E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3660"/>
              <a:ext cx="723" cy="723"/>
            </a:xfrm>
            <a:custGeom>
              <a:avLst/>
              <a:gdLst>
                <a:gd name="T0" fmla="*/ 652 w 723"/>
                <a:gd name="T1" fmla="*/ 0 h 723"/>
                <a:gd name="T2" fmla="*/ 672 w 723"/>
                <a:gd name="T3" fmla="*/ 0 h 723"/>
                <a:gd name="T4" fmla="*/ 689 w 723"/>
                <a:gd name="T5" fmla="*/ 6 h 723"/>
                <a:gd name="T6" fmla="*/ 706 w 723"/>
                <a:gd name="T7" fmla="*/ 17 h 723"/>
                <a:gd name="T8" fmla="*/ 717 w 723"/>
                <a:gd name="T9" fmla="*/ 34 h 723"/>
                <a:gd name="T10" fmla="*/ 723 w 723"/>
                <a:gd name="T11" fmla="*/ 51 h 723"/>
                <a:gd name="T12" fmla="*/ 723 w 723"/>
                <a:gd name="T13" fmla="*/ 71 h 723"/>
                <a:gd name="T14" fmla="*/ 717 w 723"/>
                <a:gd name="T15" fmla="*/ 88 h 723"/>
                <a:gd name="T16" fmla="*/ 706 w 723"/>
                <a:gd name="T17" fmla="*/ 104 h 723"/>
                <a:gd name="T18" fmla="*/ 210 w 723"/>
                <a:gd name="T19" fmla="*/ 600 h 723"/>
                <a:gd name="T20" fmla="*/ 626 w 723"/>
                <a:gd name="T21" fmla="*/ 600 h 723"/>
                <a:gd name="T22" fmla="*/ 646 w 723"/>
                <a:gd name="T23" fmla="*/ 604 h 723"/>
                <a:gd name="T24" fmla="*/ 663 w 723"/>
                <a:gd name="T25" fmla="*/ 612 h 723"/>
                <a:gd name="T26" fmla="*/ 676 w 723"/>
                <a:gd name="T27" fmla="*/ 625 h 723"/>
                <a:gd name="T28" fmla="*/ 685 w 723"/>
                <a:gd name="T29" fmla="*/ 642 h 723"/>
                <a:gd name="T30" fmla="*/ 688 w 723"/>
                <a:gd name="T31" fmla="*/ 661 h 723"/>
                <a:gd name="T32" fmla="*/ 685 w 723"/>
                <a:gd name="T33" fmla="*/ 681 h 723"/>
                <a:gd name="T34" fmla="*/ 676 w 723"/>
                <a:gd name="T35" fmla="*/ 698 h 723"/>
                <a:gd name="T36" fmla="*/ 663 w 723"/>
                <a:gd name="T37" fmla="*/ 711 h 723"/>
                <a:gd name="T38" fmla="*/ 646 w 723"/>
                <a:gd name="T39" fmla="*/ 719 h 723"/>
                <a:gd name="T40" fmla="*/ 626 w 723"/>
                <a:gd name="T41" fmla="*/ 723 h 723"/>
                <a:gd name="T42" fmla="*/ 62 w 723"/>
                <a:gd name="T43" fmla="*/ 723 h 723"/>
                <a:gd name="T44" fmla="*/ 50 w 723"/>
                <a:gd name="T45" fmla="*/ 722 h 723"/>
                <a:gd name="T46" fmla="*/ 38 w 723"/>
                <a:gd name="T47" fmla="*/ 718 h 723"/>
                <a:gd name="T48" fmla="*/ 24 w 723"/>
                <a:gd name="T49" fmla="*/ 710 h 723"/>
                <a:gd name="T50" fmla="*/ 13 w 723"/>
                <a:gd name="T51" fmla="*/ 699 h 723"/>
                <a:gd name="T52" fmla="*/ 5 w 723"/>
                <a:gd name="T53" fmla="*/ 685 h 723"/>
                <a:gd name="T54" fmla="*/ 1 w 723"/>
                <a:gd name="T55" fmla="*/ 673 h 723"/>
                <a:gd name="T56" fmla="*/ 0 w 723"/>
                <a:gd name="T57" fmla="*/ 661 h 723"/>
                <a:gd name="T58" fmla="*/ 0 w 723"/>
                <a:gd name="T59" fmla="*/ 97 h 723"/>
                <a:gd name="T60" fmla="*/ 4 w 723"/>
                <a:gd name="T61" fmla="*/ 78 h 723"/>
                <a:gd name="T62" fmla="*/ 12 w 723"/>
                <a:gd name="T63" fmla="*/ 60 h 723"/>
                <a:gd name="T64" fmla="*/ 25 w 723"/>
                <a:gd name="T65" fmla="*/ 47 h 723"/>
                <a:gd name="T66" fmla="*/ 42 w 723"/>
                <a:gd name="T67" fmla="*/ 38 h 723"/>
                <a:gd name="T68" fmla="*/ 62 w 723"/>
                <a:gd name="T69" fmla="*/ 35 h 723"/>
                <a:gd name="T70" fmla="*/ 81 w 723"/>
                <a:gd name="T71" fmla="*/ 38 h 723"/>
                <a:gd name="T72" fmla="*/ 98 w 723"/>
                <a:gd name="T73" fmla="*/ 47 h 723"/>
                <a:gd name="T74" fmla="*/ 111 w 723"/>
                <a:gd name="T75" fmla="*/ 60 h 723"/>
                <a:gd name="T76" fmla="*/ 119 w 723"/>
                <a:gd name="T77" fmla="*/ 78 h 723"/>
                <a:gd name="T78" fmla="*/ 123 w 723"/>
                <a:gd name="T79" fmla="*/ 97 h 723"/>
                <a:gd name="T80" fmla="*/ 123 w 723"/>
                <a:gd name="T81" fmla="*/ 513 h 723"/>
                <a:gd name="T82" fmla="*/ 619 w 723"/>
                <a:gd name="T83" fmla="*/ 17 h 723"/>
                <a:gd name="T84" fmla="*/ 635 w 723"/>
                <a:gd name="T85" fmla="*/ 6 h 723"/>
                <a:gd name="T86" fmla="*/ 652 w 723"/>
                <a:gd name="T8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3" h="723">
                  <a:moveTo>
                    <a:pt x="652" y="0"/>
                  </a:moveTo>
                  <a:lnTo>
                    <a:pt x="672" y="0"/>
                  </a:lnTo>
                  <a:lnTo>
                    <a:pt x="689" y="6"/>
                  </a:lnTo>
                  <a:lnTo>
                    <a:pt x="706" y="17"/>
                  </a:lnTo>
                  <a:lnTo>
                    <a:pt x="717" y="34"/>
                  </a:lnTo>
                  <a:lnTo>
                    <a:pt x="723" y="51"/>
                  </a:lnTo>
                  <a:lnTo>
                    <a:pt x="723" y="71"/>
                  </a:lnTo>
                  <a:lnTo>
                    <a:pt x="717" y="88"/>
                  </a:lnTo>
                  <a:lnTo>
                    <a:pt x="706" y="104"/>
                  </a:lnTo>
                  <a:lnTo>
                    <a:pt x="210" y="600"/>
                  </a:lnTo>
                  <a:lnTo>
                    <a:pt x="626" y="600"/>
                  </a:lnTo>
                  <a:lnTo>
                    <a:pt x="646" y="604"/>
                  </a:lnTo>
                  <a:lnTo>
                    <a:pt x="663" y="612"/>
                  </a:lnTo>
                  <a:lnTo>
                    <a:pt x="676" y="625"/>
                  </a:lnTo>
                  <a:lnTo>
                    <a:pt x="685" y="642"/>
                  </a:lnTo>
                  <a:lnTo>
                    <a:pt x="688" y="661"/>
                  </a:lnTo>
                  <a:lnTo>
                    <a:pt x="685" y="681"/>
                  </a:lnTo>
                  <a:lnTo>
                    <a:pt x="676" y="698"/>
                  </a:lnTo>
                  <a:lnTo>
                    <a:pt x="663" y="711"/>
                  </a:lnTo>
                  <a:lnTo>
                    <a:pt x="646" y="719"/>
                  </a:lnTo>
                  <a:lnTo>
                    <a:pt x="626" y="723"/>
                  </a:lnTo>
                  <a:lnTo>
                    <a:pt x="62" y="723"/>
                  </a:lnTo>
                  <a:lnTo>
                    <a:pt x="50" y="722"/>
                  </a:lnTo>
                  <a:lnTo>
                    <a:pt x="38" y="718"/>
                  </a:lnTo>
                  <a:lnTo>
                    <a:pt x="24" y="710"/>
                  </a:lnTo>
                  <a:lnTo>
                    <a:pt x="13" y="699"/>
                  </a:lnTo>
                  <a:lnTo>
                    <a:pt x="5" y="685"/>
                  </a:lnTo>
                  <a:lnTo>
                    <a:pt x="1" y="673"/>
                  </a:lnTo>
                  <a:lnTo>
                    <a:pt x="0" y="661"/>
                  </a:lnTo>
                  <a:lnTo>
                    <a:pt x="0" y="97"/>
                  </a:lnTo>
                  <a:lnTo>
                    <a:pt x="4" y="78"/>
                  </a:lnTo>
                  <a:lnTo>
                    <a:pt x="12" y="60"/>
                  </a:lnTo>
                  <a:lnTo>
                    <a:pt x="25" y="47"/>
                  </a:lnTo>
                  <a:lnTo>
                    <a:pt x="42" y="38"/>
                  </a:lnTo>
                  <a:lnTo>
                    <a:pt x="62" y="35"/>
                  </a:lnTo>
                  <a:lnTo>
                    <a:pt x="81" y="38"/>
                  </a:lnTo>
                  <a:lnTo>
                    <a:pt x="98" y="47"/>
                  </a:lnTo>
                  <a:lnTo>
                    <a:pt x="111" y="60"/>
                  </a:lnTo>
                  <a:lnTo>
                    <a:pt x="119" y="78"/>
                  </a:lnTo>
                  <a:lnTo>
                    <a:pt x="123" y="97"/>
                  </a:lnTo>
                  <a:lnTo>
                    <a:pt x="123" y="513"/>
                  </a:lnTo>
                  <a:lnTo>
                    <a:pt x="619" y="17"/>
                  </a:lnTo>
                  <a:lnTo>
                    <a:pt x="635" y="6"/>
                  </a:lnTo>
                  <a:lnTo>
                    <a:pt x="6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68">
              <a:extLst>
                <a:ext uri="{FF2B5EF4-FFF2-40B4-BE49-F238E27FC236}">
                  <a16:creationId xmlns:a16="http://schemas.microsoft.com/office/drawing/2014/main" id="{3A2ACC77-F3FE-4E56-821E-96675608B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" y="3660"/>
              <a:ext cx="722" cy="723"/>
            </a:xfrm>
            <a:custGeom>
              <a:avLst/>
              <a:gdLst>
                <a:gd name="T0" fmla="*/ 51 w 722"/>
                <a:gd name="T1" fmla="*/ 0 h 723"/>
                <a:gd name="T2" fmla="*/ 69 w 722"/>
                <a:gd name="T3" fmla="*/ 0 h 723"/>
                <a:gd name="T4" fmla="*/ 88 w 722"/>
                <a:gd name="T5" fmla="*/ 6 h 723"/>
                <a:gd name="T6" fmla="*/ 103 w 722"/>
                <a:gd name="T7" fmla="*/ 17 h 723"/>
                <a:gd name="T8" fmla="*/ 600 w 722"/>
                <a:gd name="T9" fmla="*/ 513 h 723"/>
                <a:gd name="T10" fmla="*/ 600 w 722"/>
                <a:gd name="T11" fmla="*/ 97 h 723"/>
                <a:gd name="T12" fmla="*/ 602 w 722"/>
                <a:gd name="T13" fmla="*/ 78 h 723"/>
                <a:gd name="T14" fmla="*/ 611 w 722"/>
                <a:gd name="T15" fmla="*/ 60 h 723"/>
                <a:gd name="T16" fmla="*/ 625 w 722"/>
                <a:gd name="T17" fmla="*/ 47 h 723"/>
                <a:gd name="T18" fmla="*/ 641 w 722"/>
                <a:gd name="T19" fmla="*/ 38 h 723"/>
                <a:gd name="T20" fmla="*/ 660 w 722"/>
                <a:gd name="T21" fmla="*/ 35 h 723"/>
                <a:gd name="T22" fmla="*/ 681 w 722"/>
                <a:gd name="T23" fmla="*/ 38 h 723"/>
                <a:gd name="T24" fmla="*/ 697 w 722"/>
                <a:gd name="T25" fmla="*/ 47 h 723"/>
                <a:gd name="T26" fmla="*/ 710 w 722"/>
                <a:gd name="T27" fmla="*/ 60 h 723"/>
                <a:gd name="T28" fmla="*/ 719 w 722"/>
                <a:gd name="T29" fmla="*/ 78 h 723"/>
                <a:gd name="T30" fmla="*/ 722 w 722"/>
                <a:gd name="T31" fmla="*/ 97 h 723"/>
                <a:gd name="T32" fmla="*/ 722 w 722"/>
                <a:gd name="T33" fmla="*/ 661 h 723"/>
                <a:gd name="T34" fmla="*/ 721 w 722"/>
                <a:gd name="T35" fmla="*/ 673 h 723"/>
                <a:gd name="T36" fmla="*/ 718 w 722"/>
                <a:gd name="T37" fmla="*/ 685 h 723"/>
                <a:gd name="T38" fmla="*/ 709 w 722"/>
                <a:gd name="T39" fmla="*/ 699 h 723"/>
                <a:gd name="T40" fmla="*/ 699 w 722"/>
                <a:gd name="T41" fmla="*/ 710 h 723"/>
                <a:gd name="T42" fmla="*/ 684 w 722"/>
                <a:gd name="T43" fmla="*/ 718 h 723"/>
                <a:gd name="T44" fmla="*/ 672 w 722"/>
                <a:gd name="T45" fmla="*/ 722 h 723"/>
                <a:gd name="T46" fmla="*/ 660 w 722"/>
                <a:gd name="T47" fmla="*/ 723 h 723"/>
                <a:gd name="T48" fmla="*/ 96 w 722"/>
                <a:gd name="T49" fmla="*/ 723 h 723"/>
                <a:gd name="T50" fmla="*/ 76 w 722"/>
                <a:gd name="T51" fmla="*/ 719 h 723"/>
                <a:gd name="T52" fmla="*/ 59 w 722"/>
                <a:gd name="T53" fmla="*/ 711 h 723"/>
                <a:gd name="T54" fmla="*/ 46 w 722"/>
                <a:gd name="T55" fmla="*/ 698 h 723"/>
                <a:gd name="T56" fmla="*/ 38 w 722"/>
                <a:gd name="T57" fmla="*/ 681 h 723"/>
                <a:gd name="T58" fmla="*/ 34 w 722"/>
                <a:gd name="T59" fmla="*/ 661 h 723"/>
                <a:gd name="T60" fmla="*/ 38 w 722"/>
                <a:gd name="T61" fmla="*/ 642 h 723"/>
                <a:gd name="T62" fmla="*/ 46 w 722"/>
                <a:gd name="T63" fmla="*/ 625 h 723"/>
                <a:gd name="T64" fmla="*/ 59 w 722"/>
                <a:gd name="T65" fmla="*/ 612 h 723"/>
                <a:gd name="T66" fmla="*/ 76 w 722"/>
                <a:gd name="T67" fmla="*/ 604 h 723"/>
                <a:gd name="T68" fmla="*/ 96 w 722"/>
                <a:gd name="T69" fmla="*/ 600 h 723"/>
                <a:gd name="T70" fmla="*/ 513 w 722"/>
                <a:gd name="T71" fmla="*/ 600 h 723"/>
                <a:gd name="T72" fmla="*/ 16 w 722"/>
                <a:gd name="T73" fmla="*/ 104 h 723"/>
                <a:gd name="T74" fmla="*/ 4 w 722"/>
                <a:gd name="T75" fmla="*/ 88 h 723"/>
                <a:gd name="T76" fmla="*/ 0 w 722"/>
                <a:gd name="T77" fmla="*/ 71 h 723"/>
                <a:gd name="T78" fmla="*/ 0 w 722"/>
                <a:gd name="T79" fmla="*/ 51 h 723"/>
                <a:gd name="T80" fmla="*/ 4 w 722"/>
                <a:gd name="T81" fmla="*/ 34 h 723"/>
                <a:gd name="T82" fmla="*/ 16 w 722"/>
                <a:gd name="T83" fmla="*/ 17 h 723"/>
                <a:gd name="T84" fmla="*/ 32 w 722"/>
                <a:gd name="T85" fmla="*/ 6 h 723"/>
                <a:gd name="T86" fmla="*/ 51 w 722"/>
                <a:gd name="T8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2" h="723">
                  <a:moveTo>
                    <a:pt x="51" y="0"/>
                  </a:moveTo>
                  <a:lnTo>
                    <a:pt x="69" y="0"/>
                  </a:lnTo>
                  <a:lnTo>
                    <a:pt x="88" y="6"/>
                  </a:lnTo>
                  <a:lnTo>
                    <a:pt x="103" y="17"/>
                  </a:lnTo>
                  <a:lnTo>
                    <a:pt x="600" y="513"/>
                  </a:lnTo>
                  <a:lnTo>
                    <a:pt x="600" y="97"/>
                  </a:lnTo>
                  <a:lnTo>
                    <a:pt x="602" y="78"/>
                  </a:lnTo>
                  <a:lnTo>
                    <a:pt x="611" y="60"/>
                  </a:lnTo>
                  <a:lnTo>
                    <a:pt x="625" y="47"/>
                  </a:lnTo>
                  <a:lnTo>
                    <a:pt x="641" y="38"/>
                  </a:lnTo>
                  <a:lnTo>
                    <a:pt x="660" y="35"/>
                  </a:lnTo>
                  <a:lnTo>
                    <a:pt x="681" y="38"/>
                  </a:lnTo>
                  <a:lnTo>
                    <a:pt x="697" y="47"/>
                  </a:lnTo>
                  <a:lnTo>
                    <a:pt x="710" y="60"/>
                  </a:lnTo>
                  <a:lnTo>
                    <a:pt x="719" y="78"/>
                  </a:lnTo>
                  <a:lnTo>
                    <a:pt x="722" y="97"/>
                  </a:lnTo>
                  <a:lnTo>
                    <a:pt x="722" y="661"/>
                  </a:lnTo>
                  <a:lnTo>
                    <a:pt x="721" y="673"/>
                  </a:lnTo>
                  <a:lnTo>
                    <a:pt x="718" y="685"/>
                  </a:lnTo>
                  <a:lnTo>
                    <a:pt x="709" y="699"/>
                  </a:lnTo>
                  <a:lnTo>
                    <a:pt x="699" y="710"/>
                  </a:lnTo>
                  <a:lnTo>
                    <a:pt x="684" y="718"/>
                  </a:lnTo>
                  <a:lnTo>
                    <a:pt x="672" y="722"/>
                  </a:lnTo>
                  <a:lnTo>
                    <a:pt x="660" y="723"/>
                  </a:lnTo>
                  <a:lnTo>
                    <a:pt x="96" y="723"/>
                  </a:lnTo>
                  <a:lnTo>
                    <a:pt x="76" y="719"/>
                  </a:lnTo>
                  <a:lnTo>
                    <a:pt x="59" y="711"/>
                  </a:lnTo>
                  <a:lnTo>
                    <a:pt x="46" y="698"/>
                  </a:lnTo>
                  <a:lnTo>
                    <a:pt x="38" y="681"/>
                  </a:lnTo>
                  <a:lnTo>
                    <a:pt x="34" y="661"/>
                  </a:lnTo>
                  <a:lnTo>
                    <a:pt x="38" y="642"/>
                  </a:lnTo>
                  <a:lnTo>
                    <a:pt x="46" y="625"/>
                  </a:lnTo>
                  <a:lnTo>
                    <a:pt x="59" y="612"/>
                  </a:lnTo>
                  <a:lnTo>
                    <a:pt x="76" y="604"/>
                  </a:lnTo>
                  <a:lnTo>
                    <a:pt x="96" y="600"/>
                  </a:lnTo>
                  <a:lnTo>
                    <a:pt x="513" y="600"/>
                  </a:lnTo>
                  <a:lnTo>
                    <a:pt x="16" y="104"/>
                  </a:lnTo>
                  <a:lnTo>
                    <a:pt x="4" y="88"/>
                  </a:lnTo>
                  <a:lnTo>
                    <a:pt x="0" y="71"/>
                  </a:lnTo>
                  <a:lnTo>
                    <a:pt x="0" y="51"/>
                  </a:lnTo>
                  <a:lnTo>
                    <a:pt x="4" y="34"/>
                  </a:lnTo>
                  <a:lnTo>
                    <a:pt x="16" y="17"/>
                  </a:lnTo>
                  <a:lnTo>
                    <a:pt x="32" y="6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48">
            <a:extLst>
              <a:ext uri="{FF2B5EF4-FFF2-40B4-BE49-F238E27FC236}">
                <a16:creationId xmlns:a16="http://schemas.microsoft.com/office/drawing/2014/main" id="{FD0B38DC-F6E1-46FE-A8E2-C73BF089486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10513" y="5282385"/>
            <a:ext cx="260349" cy="260180"/>
            <a:chOff x="4251" y="2601"/>
            <a:chExt cx="3095" cy="3093"/>
          </a:xfrm>
          <a:solidFill>
            <a:schemeClr val="bg1"/>
          </a:solidFill>
        </p:grpSpPr>
        <p:sp>
          <p:nvSpPr>
            <p:cNvPr id="39" name="Freeform 350">
              <a:extLst>
                <a:ext uri="{FF2B5EF4-FFF2-40B4-BE49-F238E27FC236}">
                  <a16:creationId xmlns:a16="http://schemas.microsoft.com/office/drawing/2014/main" id="{AD6D7E54-9FA8-4328-9FB6-EE6B7BC067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51" y="3767"/>
              <a:ext cx="1881" cy="1927"/>
            </a:xfrm>
            <a:custGeom>
              <a:avLst/>
              <a:gdLst>
                <a:gd name="T0" fmla="*/ 2828 w 3761"/>
                <a:gd name="T1" fmla="*/ 3316 h 3854"/>
                <a:gd name="T2" fmla="*/ 3140 w 3761"/>
                <a:gd name="T3" fmla="*/ 3343 h 3854"/>
                <a:gd name="T4" fmla="*/ 2956 w 3761"/>
                <a:gd name="T5" fmla="*/ 2472 h 3854"/>
                <a:gd name="T6" fmla="*/ 2393 w 3761"/>
                <a:gd name="T7" fmla="*/ 3215 h 3854"/>
                <a:gd name="T8" fmla="*/ 3016 w 3761"/>
                <a:gd name="T9" fmla="*/ 2766 h 3854"/>
                <a:gd name="T10" fmla="*/ 2438 w 3761"/>
                <a:gd name="T11" fmla="*/ 2275 h 3854"/>
                <a:gd name="T12" fmla="*/ 1895 w 3761"/>
                <a:gd name="T13" fmla="*/ 2995 h 3854"/>
                <a:gd name="T14" fmla="*/ 2694 w 3761"/>
                <a:gd name="T15" fmla="*/ 2373 h 3854"/>
                <a:gd name="T16" fmla="*/ 2523 w 3761"/>
                <a:gd name="T17" fmla="*/ 2311 h 3854"/>
                <a:gd name="T18" fmla="*/ 2009 w 3761"/>
                <a:gd name="T19" fmla="*/ 1989 h 3854"/>
                <a:gd name="T20" fmla="*/ 1471 w 3761"/>
                <a:gd name="T21" fmla="*/ 2704 h 3854"/>
                <a:gd name="T22" fmla="*/ 2209 w 3761"/>
                <a:gd name="T23" fmla="*/ 2143 h 3854"/>
                <a:gd name="T24" fmla="*/ 2009 w 3761"/>
                <a:gd name="T25" fmla="*/ 1989 h 3854"/>
                <a:gd name="T26" fmla="*/ 1040 w 3761"/>
                <a:gd name="T27" fmla="*/ 2243 h 3854"/>
                <a:gd name="T28" fmla="*/ 1199 w 3761"/>
                <a:gd name="T29" fmla="*/ 2437 h 3854"/>
                <a:gd name="T30" fmla="*/ 1778 w 3761"/>
                <a:gd name="T31" fmla="*/ 1739 h 3854"/>
                <a:gd name="T32" fmla="*/ 1682 w 3761"/>
                <a:gd name="T33" fmla="*/ 1600 h 3854"/>
                <a:gd name="T34" fmla="*/ 771 w 3761"/>
                <a:gd name="T35" fmla="*/ 1795 h 3854"/>
                <a:gd name="T36" fmla="*/ 896 w 3761"/>
                <a:gd name="T37" fmla="*/ 2027 h 3854"/>
                <a:gd name="T38" fmla="*/ 1524 w 3761"/>
                <a:gd name="T39" fmla="*/ 1278 h 3854"/>
                <a:gd name="T40" fmla="*/ 1466 w 3761"/>
                <a:gd name="T41" fmla="*/ 1102 h 3854"/>
                <a:gd name="T42" fmla="*/ 583 w 3761"/>
                <a:gd name="T43" fmla="*/ 1267 h 3854"/>
                <a:gd name="T44" fmla="*/ 666 w 3761"/>
                <a:gd name="T45" fmla="*/ 1542 h 3854"/>
                <a:gd name="T46" fmla="*/ 1080 w 3761"/>
                <a:gd name="T47" fmla="*/ 775 h 3854"/>
                <a:gd name="T48" fmla="*/ 514 w 3761"/>
                <a:gd name="T49" fmla="*/ 799 h 3854"/>
                <a:gd name="T50" fmla="*/ 788 w 3761"/>
                <a:gd name="T51" fmla="*/ 703 h 3854"/>
                <a:gd name="T52" fmla="*/ 47 w 3761"/>
                <a:gd name="T53" fmla="*/ 0 h 3854"/>
                <a:gd name="T54" fmla="*/ 1913 w 3761"/>
                <a:gd name="T55" fmla="*/ 647 h 3854"/>
                <a:gd name="T56" fmla="*/ 1927 w 3761"/>
                <a:gd name="T57" fmla="*/ 818 h 3854"/>
                <a:gd name="T58" fmla="*/ 1970 w 3761"/>
                <a:gd name="T59" fmla="*/ 1017 h 3854"/>
                <a:gd name="T60" fmla="*/ 2058 w 3761"/>
                <a:gd name="T61" fmla="*/ 1233 h 3854"/>
                <a:gd name="T62" fmla="*/ 2181 w 3761"/>
                <a:gd name="T63" fmla="*/ 1427 h 3854"/>
                <a:gd name="T64" fmla="*/ 2333 w 3761"/>
                <a:gd name="T65" fmla="*/ 1594 h 3854"/>
                <a:gd name="T66" fmla="*/ 2514 w 3761"/>
                <a:gd name="T67" fmla="*/ 1733 h 3854"/>
                <a:gd name="T68" fmla="*/ 2715 w 3761"/>
                <a:gd name="T69" fmla="*/ 1841 h 3854"/>
                <a:gd name="T70" fmla="*/ 2935 w 3761"/>
                <a:gd name="T71" fmla="*/ 1910 h 3854"/>
                <a:gd name="T72" fmla="*/ 3168 w 3761"/>
                <a:gd name="T73" fmla="*/ 1940 h 3854"/>
                <a:gd name="T74" fmla="*/ 3761 w 3761"/>
                <a:gd name="T75" fmla="*/ 3822 h 3854"/>
                <a:gd name="T76" fmla="*/ 3287 w 3761"/>
                <a:gd name="T77" fmla="*/ 3854 h 3854"/>
                <a:gd name="T78" fmla="*/ 2922 w 3761"/>
                <a:gd name="T79" fmla="*/ 3841 h 3854"/>
                <a:gd name="T80" fmla="*/ 2566 w 3761"/>
                <a:gd name="T81" fmla="*/ 3788 h 3854"/>
                <a:gd name="T82" fmla="*/ 2224 w 3761"/>
                <a:gd name="T83" fmla="*/ 3696 h 3854"/>
                <a:gd name="T84" fmla="*/ 1895 w 3761"/>
                <a:gd name="T85" fmla="*/ 3568 h 3854"/>
                <a:gd name="T86" fmla="*/ 1582 w 3761"/>
                <a:gd name="T87" fmla="*/ 3405 h 3854"/>
                <a:gd name="T88" fmla="*/ 1291 w 3761"/>
                <a:gd name="T89" fmla="*/ 3211 h 3854"/>
                <a:gd name="T90" fmla="*/ 1022 w 3761"/>
                <a:gd name="T91" fmla="*/ 2986 h 3854"/>
                <a:gd name="T92" fmla="*/ 777 w 3761"/>
                <a:gd name="T93" fmla="*/ 2732 h 3854"/>
                <a:gd name="T94" fmla="*/ 563 w 3761"/>
                <a:gd name="T95" fmla="*/ 2452 h 3854"/>
                <a:gd name="T96" fmla="*/ 376 w 3761"/>
                <a:gd name="T97" fmla="*/ 2149 h 3854"/>
                <a:gd name="T98" fmla="*/ 226 w 3761"/>
                <a:gd name="T99" fmla="*/ 1822 h 3854"/>
                <a:gd name="T100" fmla="*/ 111 w 3761"/>
                <a:gd name="T101" fmla="*/ 1476 h 3854"/>
                <a:gd name="T102" fmla="*/ 32 w 3761"/>
                <a:gd name="T103" fmla="*/ 1096 h 3854"/>
                <a:gd name="T104" fmla="*/ 0 w 3761"/>
                <a:gd name="T105" fmla="*/ 694 h 3854"/>
                <a:gd name="T106" fmla="*/ 17 w 3761"/>
                <a:gd name="T107" fmla="*/ 290 h 3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61" h="3854">
                  <a:moveTo>
                    <a:pt x="3080" y="3063"/>
                  </a:moveTo>
                  <a:lnTo>
                    <a:pt x="2828" y="3316"/>
                  </a:lnTo>
                  <a:lnTo>
                    <a:pt x="2982" y="3333"/>
                  </a:lnTo>
                  <a:lnTo>
                    <a:pt x="3140" y="3343"/>
                  </a:lnTo>
                  <a:lnTo>
                    <a:pt x="3080" y="3063"/>
                  </a:lnTo>
                  <a:close/>
                  <a:moveTo>
                    <a:pt x="2956" y="2472"/>
                  </a:moveTo>
                  <a:lnTo>
                    <a:pt x="2260" y="3168"/>
                  </a:lnTo>
                  <a:lnTo>
                    <a:pt x="2393" y="3215"/>
                  </a:lnTo>
                  <a:lnTo>
                    <a:pt x="2527" y="3254"/>
                  </a:lnTo>
                  <a:lnTo>
                    <a:pt x="3016" y="2766"/>
                  </a:lnTo>
                  <a:lnTo>
                    <a:pt x="2956" y="2472"/>
                  </a:lnTo>
                  <a:close/>
                  <a:moveTo>
                    <a:pt x="2438" y="2275"/>
                  </a:moveTo>
                  <a:lnTo>
                    <a:pt x="1784" y="2929"/>
                  </a:lnTo>
                  <a:lnTo>
                    <a:pt x="1895" y="2995"/>
                  </a:lnTo>
                  <a:lnTo>
                    <a:pt x="2011" y="3055"/>
                  </a:lnTo>
                  <a:lnTo>
                    <a:pt x="2694" y="2373"/>
                  </a:lnTo>
                  <a:lnTo>
                    <a:pt x="2608" y="2344"/>
                  </a:lnTo>
                  <a:lnTo>
                    <a:pt x="2523" y="2311"/>
                  </a:lnTo>
                  <a:lnTo>
                    <a:pt x="2438" y="2275"/>
                  </a:lnTo>
                  <a:close/>
                  <a:moveTo>
                    <a:pt x="2009" y="1989"/>
                  </a:moveTo>
                  <a:lnTo>
                    <a:pt x="1377" y="2619"/>
                  </a:lnTo>
                  <a:lnTo>
                    <a:pt x="1471" y="2704"/>
                  </a:lnTo>
                  <a:lnTo>
                    <a:pt x="1569" y="2782"/>
                  </a:lnTo>
                  <a:lnTo>
                    <a:pt x="2209" y="2143"/>
                  </a:lnTo>
                  <a:lnTo>
                    <a:pt x="2105" y="2070"/>
                  </a:lnTo>
                  <a:lnTo>
                    <a:pt x="2009" y="1989"/>
                  </a:lnTo>
                  <a:close/>
                  <a:moveTo>
                    <a:pt x="1682" y="1600"/>
                  </a:moveTo>
                  <a:lnTo>
                    <a:pt x="1040" y="2243"/>
                  </a:lnTo>
                  <a:lnTo>
                    <a:pt x="1118" y="2343"/>
                  </a:lnTo>
                  <a:lnTo>
                    <a:pt x="1199" y="2437"/>
                  </a:lnTo>
                  <a:lnTo>
                    <a:pt x="1833" y="1805"/>
                  </a:lnTo>
                  <a:lnTo>
                    <a:pt x="1778" y="1739"/>
                  </a:lnTo>
                  <a:lnTo>
                    <a:pt x="1729" y="1671"/>
                  </a:lnTo>
                  <a:lnTo>
                    <a:pt x="1682" y="1600"/>
                  </a:lnTo>
                  <a:close/>
                  <a:moveTo>
                    <a:pt x="1466" y="1102"/>
                  </a:moveTo>
                  <a:lnTo>
                    <a:pt x="771" y="1795"/>
                  </a:lnTo>
                  <a:lnTo>
                    <a:pt x="832" y="1912"/>
                  </a:lnTo>
                  <a:lnTo>
                    <a:pt x="896" y="2027"/>
                  </a:lnTo>
                  <a:lnTo>
                    <a:pt x="1558" y="1365"/>
                  </a:lnTo>
                  <a:lnTo>
                    <a:pt x="1524" y="1278"/>
                  </a:lnTo>
                  <a:lnTo>
                    <a:pt x="1492" y="1192"/>
                  </a:lnTo>
                  <a:lnTo>
                    <a:pt x="1466" y="1102"/>
                  </a:lnTo>
                  <a:close/>
                  <a:moveTo>
                    <a:pt x="1080" y="775"/>
                  </a:moveTo>
                  <a:lnTo>
                    <a:pt x="583" y="1267"/>
                  </a:lnTo>
                  <a:lnTo>
                    <a:pt x="621" y="1406"/>
                  </a:lnTo>
                  <a:lnTo>
                    <a:pt x="666" y="1542"/>
                  </a:lnTo>
                  <a:lnTo>
                    <a:pt x="1364" y="842"/>
                  </a:lnTo>
                  <a:lnTo>
                    <a:pt x="1080" y="775"/>
                  </a:lnTo>
                  <a:close/>
                  <a:moveTo>
                    <a:pt x="508" y="636"/>
                  </a:moveTo>
                  <a:lnTo>
                    <a:pt x="514" y="799"/>
                  </a:lnTo>
                  <a:lnTo>
                    <a:pt x="529" y="963"/>
                  </a:lnTo>
                  <a:lnTo>
                    <a:pt x="788" y="703"/>
                  </a:lnTo>
                  <a:lnTo>
                    <a:pt x="508" y="636"/>
                  </a:lnTo>
                  <a:close/>
                  <a:moveTo>
                    <a:pt x="47" y="0"/>
                  </a:moveTo>
                  <a:lnTo>
                    <a:pt x="1910" y="449"/>
                  </a:lnTo>
                  <a:lnTo>
                    <a:pt x="1913" y="647"/>
                  </a:lnTo>
                  <a:lnTo>
                    <a:pt x="1917" y="733"/>
                  </a:lnTo>
                  <a:lnTo>
                    <a:pt x="1927" y="818"/>
                  </a:lnTo>
                  <a:lnTo>
                    <a:pt x="1942" y="902"/>
                  </a:lnTo>
                  <a:lnTo>
                    <a:pt x="1970" y="1017"/>
                  </a:lnTo>
                  <a:lnTo>
                    <a:pt x="2009" y="1128"/>
                  </a:lnTo>
                  <a:lnTo>
                    <a:pt x="2058" y="1233"/>
                  </a:lnTo>
                  <a:lnTo>
                    <a:pt x="2115" y="1333"/>
                  </a:lnTo>
                  <a:lnTo>
                    <a:pt x="2181" y="1427"/>
                  </a:lnTo>
                  <a:lnTo>
                    <a:pt x="2254" y="1515"/>
                  </a:lnTo>
                  <a:lnTo>
                    <a:pt x="2333" y="1594"/>
                  </a:lnTo>
                  <a:lnTo>
                    <a:pt x="2420" y="1668"/>
                  </a:lnTo>
                  <a:lnTo>
                    <a:pt x="2514" y="1733"/>
                  </a:lnTo>
                  <a:lnTo>
                    <a:pt x="2612" y="1792"/>
                  </a:lnTo>
                  <a:lnTo>
                    <a:pt x="2715" y="1841"/>
                  </a:lnTo>
                  <a:lnTo>
                    <a:pt x="2822" y="1880"/>
                  </a:lnTo>
                  <a:lnTo>
                    <a:pt x="2935" y="1910"/>
                  </a:lnTo>
                  <a:lnTo>
                    <a:pt x="3050" y="1931"/>
                  </a:lnTo>
                  <a:lnTo>
                    <a:pt x="3168" y="1940"/>
                  </a:lnTo>
                  <a:lnTo>
                    <a:pt x="3368" y="1948"/>
                  </a:lnTo>
                  <a:lnTo>
                    <a:pt x="3761" y="3822"/>
                  </a:lnTo>
                  <a:lnTo>
                    <a:pt x="3471" y="3845"/>
                  </a:lnTo>
                  <a:lnTo>
                    <a:pt x="3287" y="3854"/>
                  </a:lnTo>
                  <a:lnTo>
                    <a:pt x="3104" y="3852"/>
                  </a:lnTo>
                  <a:lnTo>
                    <a:pt x="2922" y="3841"/>
                  </a:lnTo>
                  <a:lnTo>
                    <a:pt x="2743" y="3820"/>
                  </a:lnTo>
                  <a:lnTo>
                    <a:pt x="2566" y="3788"/>
                  </a:lnTo>
                  <a:lnTo>
                    <a:pt x="2393" y="3747"/>
                  </a:lnTo>
                  <a:lnTo>
                    <a:pt x="2224" y="3696"/>
                  </a:lnTo>
                  <a:lnTo>
                    <a:pt x="2056" y="3636"/>
                  </a:lnTo>
                  <a:lnTo>
                    <a:pt x="1895" y="3568"/>
                  </a:lnTo>
                  <a:lnTo>
                    <a:pt x="1737" y="3491"/>
                  </a:lnTo>
                  <a:lnTo>
                    <a:pt x="1582" y="3405"/>
                  </a:lnTo>
                  <a:lnTo>
                    <a:pt x="1434" y="3311"/>
                  </a:lnTo>
                  <a:lnTo>
                    <a:pt x="1291" y="3211"/>
                  </a:lnTo>
                  <a:lnTo>
                    <a:pt x="1153" y="3102"/>
                  </a:lnTo>
                  <a:lnTo>
                    <a:pt x="1022" y="2986"/>
                  </a:lnTo>
                  <a:lnTo>
                    <a:pt x="896" y="2861"/>
                  </a:lnTo>
                  <a:lnTo>
                    <a:pt x="777" y="2732"/>
                  </a:lnTo>
                  <a:lnTo>
                    <a:pt x="666" y="2594"/>
                  </a:lnTo>
                  <a:lnTo>
                    <a:pt x="563" y="2452"/>
                  </a:lnTo>
                  <a:lnTo>
                    <a:pt x="465" y="2303"/>
                  </a:lnTo>
                  <a:lnTo>
                    <a:pt x="376" y="2149"/>
                  </a:lnTo>
                  <a:lnTo>
                    <a:pt x="297" y="1987"/>
                  </a:lnTo>
                  <a:lnTo>
                    <a:pt x="226" y="1822"/>
                  </a:lnTo>
                  <a:lnTo>
                    <a:pt x="164" y="1651"/>
                  </a:lnTo>
                  <a:lnTo>
                    <a:pt x="111" y="1476"/>
                  </a:lnTo>
                  <a:lnTo>
                    <a:pt x="68" y="1295"/>
                  </a:lnTo>
                  <a:lnTo>
                    <a:pt x="32" y="1096"/>
                  </a:lnTo>
                  <a:lnTo>
                    <a:pt x="9" y="895"/>
                  </a:lnTo>
                  <a:lnTo>
                    <a:pt x="0" y="694"/>
                  </a:lnTo>
                  <a:lnTo>
                    <a:pt x="2" y="491"/>
                  </a:lnTo>
                  <a:lnTo>
                    <a:pt x="17" y="290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1">
              <a:extLst>
                <a:ext uri="{FF2B5EF4-FFF2-40B4-BE49-F238E27FC236}">
                  <a16:creationId xmlns:a16="http://schemas.microsoft.com/office/drawing/2014/main" id="{C41E922C-C724-41BC-B746-EC9FB86C3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7" y="2601"/>
              <a:ext cx="1599" cy="2882"/>
            </a:xfrm>
            <a:custGeom>
              <a:avLst/>
              <a:gdLst>
                <a:gd name="T0" fmla="*/ 350 w 3198"/>
                <a:gd name="T1" fmla="*/ 2 h 5764"/>
                <a:gd name="T2" fmla="*/ 692 w 3198"/>
                <a:gd name="T3" fmla="*/ 36 h 5764"/>
                <a:gd name="T4" fmla="*/ 1025 w 3198"/>
                <a:gd name="T5" fmla="*/ 107 h 5764"/>
                <a:gd name="T6" fmla="*/ 1343 w 3198"/>
                <a:gd name="T7" fmla="*/ 216 h 5764"/>
                <a:gd name="T8" fmla="*/ 1648 w 3198"/>
                <a:gd name="T9" fmla="*/ 359 h 5764"/>
                <a:gd name="T10" fmla="*/ 1934 w 3198"/>
                <a:gd name="T11" fmla="*/ 536 h 5764"/>
                <a:gd name="T12" fmla="*/ 2197 w 3198"/>
                <a:gd name="T13" fmla="*/ 742 h 5764"/>
                <a:gd name="T14" fmla="*/ 2436 w 3198"/>
                <a:gd name="T15" fmla="*/ 979 h 5764"/>
                <a:gd name="T16" fmla="*/ 2649 w 3198"/>
                <a:gd name="T17" fmla="*/ 1244 h 5764"/>
                <a:gd name="T18" fmla="*/ 2831 w 3198"/>
                <a:gd name="T19" fmla="*/ 1534 h 5764"/>
                <a:gd name="T20" fmla="*/ 2980 w 3198"/>
                <a:gd name="T21" fmla="*/ 1846 h 5764"/>
                <a:gd name="T22" fmla="*/ 3093 w 3198"/>
                <a:gd name="T23" fmla="*/ 2181 h 5764"/>
                <a:gd name="T24" fmla="*/ 3166 w 3198"/>
                <a:gd name="T25" fmla="*/ 2532 h 5764"/>
                <a:gd name="T26" fmla="*/ 3198 w 3198"/>
                <a:gd name="T27" fmla="*/ 2884 h 5764"/>
                <a:gd name="T28" fmla="*/ 3187 w 3198"/>
                <a:gd name="T29" fmla="*/ 3230 h 5764"/>
                <a:gd name="T30" fmla="*/ 3136 w 3198"/>
                <a:gd name="T31" fmla="*/ 3568 h 5764"/>
                <a:gd name="T32" fmla="*/ 3049 w 3198"/>
                <a:gd name="T33" fmla="*/ 3895 h 5764"/>
                <a:gd name="T34" fmla="*/ 2925 w 3198"/>
                <a:gd name="T35" fmla="*/ 4207 h 5764"/>
                <a:gd name="T36" fmla="*/ 2767 w 3198"/>
                <a:gd name="T37" fmla="*/ 4504 h 5764"/>
                <a:gd name="T38" fmla="*/ 2575 w 3198"/>
                <a:gd name="T39" fmla="*/ 4781 h 5764"/>
                <a:gd name="T40" fmla="*/ 2355 w 3198"/>
                <a:gd name="T41" fmla="*/ 5035 h 5764"/>
                <a:gd name="T42" fmla="*/ 2107 w 3198"/>
                <a:gd name="T43" fmla="*/ 5262 h 5764"/>
                <a:gd name="T44" fmla="*/ 1832 w 3198"/>
                <a:gd name="T45" fmla="*/ 5461 h 5764"/>
                <a:gd name="T46" fmla="*/ 1531 w 3198"/>
                <a:gd name="T47" fmla="*/ 5630 h 5764"/>
                <a:gd name="T48" fmla="*/ 1209 w 3198"/>
                <a:gd name="T49" fmla="*/ 5764 h 5764"/>
                <a:gd name="T50" fmla="*/ 1023 w 3198"/>
                <a:gd name="T51" fmla="*/ 4311 h 5764"/>
                <a:gd name="T52" fmla="*/ 1223 w 3198"/>
                <a:gd name="T53" fmla="*/ 4172 h 5764"/>
                <a:gd name="T54" fmla="*/ 1396 w 3198"/>
                <a:gd name="T55" fmla="*/ 4004 h 5764"/>
                <a:gd name="T56" fmla="*/ 1541 w 3198"/>
                <a:gd name="T57" fmla="*/ 3814 h 5764"/>
                <a:gd name="T58" fmla="*/ 1655 w 3198"/>
                <a:gd name="T59" fmla="*/ 3604 h 5764"/>
                <a:gd name="T60" fmla="*/ 1738 w 3198"/>
                <a:gd name="T61" fmla="*/ 3378 h 5764"/>
                <a:gd name="T62" fmla="*/ 1783 w 3198"/>
                <a:gd name="T63" fmla="*/ 3141 h 5764"/>
                <a:gd name="T64" fmla="*/ 1793 w 3198"/>
                <a:gd name="T65" fmla="*/ 2895 h 5764"/>
                <a:gd name="T66" fmla="*/ 1761 w 3198"/>
                <a:gd name="T67" fmla="*/ 2643 h 5764"/>
                <a:gd name="T68" fmla="*/ 1689 w 3198"/>
                <a:gd name="T69" fmla="*/ 2401 h 5764"/>
                <a:gd name="T70" fmla="*/ 1582 w 3198"/>
                <a:gd name="T71" fmla="*/ 2177 h 5764"/>
                <a:gd name="T72" fmla="*/ 1445 w 3198"/>
                <a:gd name="T73" fmla="*/ 1978 h 5764"/>
                <a:gd name="T74" fmla="*/ 1277 w 3198"/>
                <a:gd name="T75" fmla="*/ 1805 h 5764"/>
                <a:gd name="T76" fmla="*/ 1089 w 3198"/>
                <a:gd name="T77" fmla="*/ 1658 h 5764"/>
                <a:gd name="T78" fmla="*/ 880 w 3198"/>
                <a:gd name="T79" fmla="*/ 1543 h 5764"/>
                <a:gd name="T80" fmla="*/ 654 w 3198"/>
                <a:gd name="T81" fmla="*/ 1459 h 5764"/>
                <a:gd name="T82" fmla="*/ 415 w 3198"/>
                <a:gd name="T83" fmla="*/ 1412 h 5764"/>
                <a:gd name="T84" fmla="*/ 0 w 3198"/>
                <a:gd name="T85" fmla="*/ 7 h 5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98" h="5764">
                  <a:moveTo>
                    <a:pt x="175" y="0"/>
                  </a:moveTo>
                  <a:lnTo>
                    <a:pt x="350" y="2"/>
                  </a:lnTo>
                  <a:lnTo>
                    <a:pt x="521" y="13"/>
                  </a:lnTo>
                  <a:lnTo>
                    <a:pt x="692" y="36"/>
                  </a:lnTo>
                  <a:lnTo>
                    <a:pt x="859" y="66"/>
                  </a:lnTo>
                  <a:lnTo>
                    <a:pt x="1025" y="107"/>
                  </a:lnTo>
                  <a:lnTo>
                    <a:pt x="1185" y="156"/>
                  </a:lnTo>
                  <a:lnTo>
                    <a:pt x="1343" y="216"/>
                  </a:lnTo>
                  <a:lnTo>
                    <a:pt x="1497" y="284"/>
                  </a:lnTo>
                  <a:lnTo>
                    <a:pt x="1648" y="359"/>
                  </a:lnTo>
                  <a:lnTo>
                    <a:pt x="1793" y="444"/>
                  </a:lnTo>
                  <a:lnTo>
                    <a:pt x="1934" y="536"/>
                  </a:lnTo>
                  <a:lnTo>
                    <a:pt x="2067" y="635"/>
                  </a:lnTo>
                  <a:lnTo>
                    <a:pt x="2197" y="742"/>
                  </a:lnTo>
                  <a:lnTo>
                    <a:pt x="2319" y="857"/>
                  </a:lnTo>
                  <a:lnTo>
                    <a:pt x="2436" y="979"/>
                  </a:lnTo>
                  <a:lnTo>
                    <a:pt x="2547" y="1109"/>
                  </a:lnTo>
                  <a:lnTo>
                    <a:pt x="2649" y="1244"/>
                  </a:lnTo>
                  <a:lnTo>
                    <a:pt x="2745" y="1385"/>
                  </a:lnTo>
                  <a:lnTo>
                    <a:pt x="2831" y="1534"/>
                  </a:lnTo>
                  <a:lnTo>
                    <a:pt x="2910" y="1686"/>
                  </a:lnTo>
                  <a:lnTo>
                    <a:pt x="2980" y="1846"/>
                  </a:lnTo>
                  <a:lnTo>
                    <a:pt x="3042" y="2011"/>
                  </a:lnTo>
                  <a:lnTo>
                    <a:pt x="3093" y="2181"/>
                  </a:lnTo>
                  <a:lnTo>
                    <a:pt x="3136" y="2356"/>
                  </a:lnTo>
                  <a:lnTo>
                    <a:pt x="3166" y="2532"/>
                  </a:lnTo>
                  <a:lnTo>
                    <a:pt x="3189" y="2709"/>
                  </a:lnTo>
                  <a:lnTo>
                    <a:pt x="3198" y="2884"/>
                  </a:lnTo>
                  <a:lnTo>
                    <a:pt x="3198" y="3059"/>
                  </a:lnTo>
                  <a:lnTo>
                    <a:pt x="3187" y="3230"/>
                  </a:lnTo>
                  <a:lnTo>
                    <a:pt x="3166" y="3401"/>
                  </a:lnTo>
                  <a:lnTo>
                    <a:pt x="3136" y="3568"/>
                  </a:lnTo>
                  <a:lnTo>
                    <a:pt x="3097" y="3734"/>
                  </a:lnTo>
                  <a:lnTo>
                    <a:pt x="3049" y="3895"/>
                  </a:lnTo>
                  <a:lnTo>
                    <a:pt x="2991" y="4053"/>
                  </a:lnTo>
                  <a:lnTo>
                    <a:pt x="2925" y="4207"/>
                  </a:lnTo>
                  <a:lnTo>
                    <a:pt x="2850" y="4358"/>
                  </a:lnTo>
                  <a:lnTo>
                    <a:pt x="2767" y="4504"/>
                  </a:lnTo>
                  <a:lnTo>
                    <a:pt x="2675" y="4645"/>
                  </a:lnTo>
                  <a:lnTo>
                    <a:pt x="2575" y="4781"/>
                  </a:lnTo>
                  <a:lnTo>
                    <a:pt x="2470" y="4910"/>
                  </a:lnTo>
                  <a:lnTo>
                    <a:pt x="2355" y="5035"/>
                  </a:lnTo>
                  <a:lnTo>
                    <a:pt x="2235" y="5151"/>
                  </a:lnTo>
                  <a:lnTo>
                    <a:pt x="2107" y="5262"/>
                  </a:lnTo>
                  <a:lnTo>
                    <a:pt x="1971" y="5365"/>
                  </a:lnTo>
                  <a:lnTo>
                    <a:pt x="1832" y="5461"/>
                  </a:lnTo>
                  <a:lnTo>
                    <a:pt x="1684" y="5550"/>
                  </a:lnTo>
                  <a:lnTo>
                    <a:pt x="1531" y="5630"/>
                  </a:lnTo>
                  <a:lnTo>
                    <a:pt x="1373" y="5702"/>
                  </a:lnTo>
                  <a:lnTo>
                    <a:pt x="1209" y="5764"/>
                  </a:lnTo>
                  <a:lnTo>
                    <a:pt x="916" y="4369"/>
                  </a:lnTo>
                  <a:lnTo>
                    <a:pt x="1023" y="4311"/>
                  </a:lnTo>
                  <a:lnTo>
                    <a:pt x="1127" y="4245"/>
                  </a:lnTo>
                  <a:lnTo>
                    <a:pt x="1223" y="4172"/>
                  </a:lnTo>
                  <a:lnTo>
                    <a:pt x="1313" y="4091"/>
                  </a:lnTo>
                  <a:lnTo>
                    <a:pt x="1396" y="4004"/>
                  </a:lnTo>
                  <a:lnTo>
                    <a:pt x="1473" y="3912"/>
                  </a:lnTo>
                  <a:lnTo>
                    <a:pt x="1541" y="3814"/>
                  </a:lnTo>
                  <a:lnTo>
                    <a:pt x="1603" y="3711"/>
                  </a:lnTo>
                  <a:lnTo>
                    <a:pt x="1655" y="3604"/>
                  </a:lnTo>
                  <a:lnTo>
                    <a:pt x="1700" y="3493"/>
                  </a:lnTo>
                  <a:lnTo>
                    <a:pt x="1738" y="3378"/>
                  </a:lnTo>
                  <a:lnTo>
                    <a:pt x="1764" y="3262"/>
                  </a:lnTo>
                  <a:lnTo>
                    <a:pt x="1783" y="3141"/>
                  </a:lnTo>
                  <a:lnTo>
                    <a:pt x="1793" y="3019"/>
                  </a:lnTo>
                  <a:lnTo>
                    <a:pt x="1793" y="2895"/>
                  </a:lnTo>
                  <a:lnTo>
                    <a:pt x="1781" y="2769"/>
                  </a:lnTo>
                  <a:lnTo>
                    <a:pt x="1761" y="2643"/>
                  </a:lnTo>
                  <a:lnTo>
                    <a:pt x="1729" y="2519"/>
                  </a:lnTo>
                  <a:lnTo>
                    <a:pt x="1689" y="2401"/>
                  </a:lnTo>
                  <a:lnTo>
                    <a:pt x="1640" y="2286"/>
                  </a:lnTo>
                  <a:lnTo>
                    <a:pt x="1582" y="2177"/>
                  </a:lnTo>
                  <a:lnTo>
                    <a:pt x="1516" y="2075"/>
                  </a:lnTo>
                  <a:lnTo>
                    <a:pt x="1445" y="1978"/>
                  </a:lnTo>
                  <a:lnTo>
                    <a:pt x="1364" y="1887"/>
                  </a:lnTo>
                  <a:lnTo>
                    <a:pt x="1277" y="1805"/>
                  </a:lnTo>
                  <a:lnTo>
                    <a:pt x="1187" y="1728"/>
                  </a:lnTo>
                  <a:lnTo>
                    <a:pt x="1089" y="1658"/>
                  </a:lnTo>
                  <a:lnTo>
                    <a:pt x="985" y="1596"/>
                  </a:lnTo>
                  <a:lnTo>
                    <a:pt x="880" y="1543"/>
                  </a:lnTo>
                  <a:lnTo>
                    <a:pt x="769" y="1496"/>
                  </a:lnTo>
                  <a:lnTo>
                    <a:pt x="654" y="1459"/>
                  </a:lnTo>
                  <a:lnTo>
                    <a:pt x="536" y="1431"/>
                  </a:lnTo>
                  <a:lnTo>
                    <a:pt x="415" y="1412"/>
                  </a:lnTo>
                  <a:lnTo>
                    <a:pt x="293" y="1402"/>
                  </a:lnTo>
                  <a:lnTo>
                    <a:pt x="0" y="7"/>
                  </a:lnTo>
                  <a:lnTo>
                    <a:pt x="1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52">
              <a:extLst>
                <a:ext uri="{FF2B5EF4-FFF2-40B4-BE49-F238E27FC236}">
                  <a16:creationId xmlns:a16="http://schemas.microsoft.com/office/drawing/2014/main" id="{71C66D55-1885-4ABD-90B4-DC2283F43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" y="2684"/>
              <a:ext cx="1041" cy="1036"/>
            </a:xfrm>
            <a:custGeom>
              <a:avLst/>
              <a:gdLst>
                <a:gd name="T0" fmla="*/ 1791 w 2082"/>
                <a:gd name="T1" fmla="*/ 0 h 2072"/>
                <a:gd name="T2" fmla="*/ 2082 w 2082"/>
                <a:gd name="T3" fmla="*/ 1395 h 2072"/>
                <a:gd name="T4" fmla="*/ 1971 w 2082"/>
                <a:gd name="T5" fmla="*/ 1454 h 2072"/>
                <a:gd name="T6" fmla="*/ 1868 w 2082"/>
                <a:gd name="T7" fmla="*/ 1523 h 2072"/>
                <a:gd name="T8" fmla="*/ 1770 w 2082"/>
                <a:gd name="T9" fmla="*/ 1598 h 2072"/>
                <a:gd name="T10" fmla="*/ 1678 w 2082"/>
                <a:gd name="T11" fmla="*/ 1681 h 2072"/>
                <a:gd name="T12" fmla="*/ 1593 w 2082"/>
                <a:gd name="T13" fmla="*/ 1769 h 2072"/>
                <a:gd name="T14" fmla="*/ 1516 w 2082"/>
                <a:gd name="T15" fmla="*/ 1865 h 2072"/>
                <a:gd name="T16" fmla="*/ 1446 w 2082"/>
                <a:gd name="T17" fmla="*/ 1965 h 2072"/>
                <a:gd name="T18" fmla="*/ 1386 w 2082"/>
                <a:gd name="T19" fmla="*/ 2072 h 2072"/>
                <a:gd name="T20" fmla="*/ 0 w 2082"/>
                <a:gd name="T21" fmla="*/ 1737 h 2072"/>
                <a:gd name="T22" fmla="*/ 65 w 2082"/>
                <a:gd name="T23" fmla="*/ 1581 h 2072"/>
                <a:gd name="T24" fmla="*/ 139 w 2082"/>
                <a:gd name="T25" fmla="*/ 1427 h 2072"/>
                <a:gd name="T26" fmla="*/ 222 w 2082"/>
                <a:gd name="T27" fmla="*/ 1281 h 2072"/>
                <a:gd name="T28" fmla="*/ 314 w 2082"/>
                <a:gd name="T29" fmla="*/ 1136 h 2072"/>
                <a:gd name="T30" fmla="*/ 412 w 2082"/>
                <a:gd name="T31" fmla="*/ 999 h 2072"/>
                <a:gd name="T32" fmla="*/ 519 w 2082"/>
                <a:gd name="T33" fmla="*/ 867 h 2072"/>
                <a:gd name="T34" fmla="*/ 634 w 2082"/>
                <a:gd name="T35" fmla="*/ 741 h 2072"/>
                <a:gd name="T36" fmla="*/ 756 w 2082"/>
                <a:gd name="T37" fmla="*/ 623 h 2072"/>
                <a:gd name="T38" fmla="*/ 884 w 2082"/>
                <a:gd name="T39" fmla="*/ 510 h 2072"/>
                <a:gd name="T40" fmla="*/ 1019 w 2082"/>
                <a:gd name="T41" fmla="*/ 405 h 2072"/>
                <a:gd name="T42" fmla="*/ 1160 w 2082"/>
                <a:gd name="T43" fmla="*/ 307 h 2072"/>
                <a:gd name="T44" fmla="*/ 1309 w 2082"/>
                <a:gd name="T45" fmla="*/ 217 h 2072"/>
                <a:gd name="T46" fmla="*/ 1463 w 2082"/>
                <a:gd name="T47" fmla="*/ 136 h 2072"/>
                <a:gd name="T48" fmla="*/ 1623 w 2082"/>
                <a:gd name="T49" fmla="*/ 64 h 2072"/>
                <a:gd name="T50" fmla="*/ 1791 w 2082"/>
                <a:gd name="T51" fmla="*/ 0 h 2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2" h="2072">
                  <a:moveTo>
                    <a:pt x="1791" y="0"/>
                  </a:moveTo>
                  <a:lnTo>
                    <a:pt x="2082" y="1395"/>
                  </a:lnTo>
                  <a:lnTo>
                    <a:pt x="1971" y="1454"/>
                  </a:lnTo>
                  <a:lnTo>
                    <a:pt x="1868" y="1523"/>
                  </a:lnTo>
                  <a:lnTo>
                    <a:pt x="1770" y="1598"/>
                  </a:lnTo>
                  <a:lnTo>
                    <a:pt x="1678" y="1681"/>
                  </a:lnTo>
                  <a:lnTo>
                    <a:pt x="1593" y="1769"/>
                  </a:lnTo>
                  <a:lnTo>
                    <a:pt x="1516" y="1865"/>
                  </a:lnTo>
                  <a:lnTo>
                    <a:pt x="1446" y="1965"/>
                  </a:lnTo>
                  <a:lnTo>
                    <a:pt x="1386" y="2072"/>
                  </a:lnTo>
                  <a:lnTo>
                    <a:pt x="0" y="1737"/>
                  </a:lnTo>
                  <a:lnTo>
                    <a:pt x="65" y="1581"/>
                  </a:lnTo>
                  <a:lnTo>
                    <a:pt x="139" y="1427"/>
                  </a:lnTo>
                  <a:lnTo>
                    <a:pt x="222" y="1281"/>
                  </a:lnTo>
                  <a:lnTo>
                    <a:pt x="314" y="1136"/>
                  </a:lnTo>
                  <a:lnTo>
                    <a:pt x="412" y="999"/>
                  </a:lnTo>
                  <a:lnTo>
                    <a:pt x="519" y="867"/>
                  </a:lnTo>
                  <a:lnTo>
                    <a:pt x="634" y="741"/>
                  </a:lnTo>
                  <a:lnTo>
                    <a:pt x="756" y="623"/>
                  </a:lnTo>
                  <a:lnTo>
                    <a:pt x="884" y="510"/>
                  </a:lnTo>
                  <a:lnTo>
                    <a:pt x="1019" y="405"/>
                  </a:lnTo>
                  <a:lnTo>
                    <a:pt x="1160" y="307"/>
                  </a:lnTo>
                  <a:lnTo>
                    <a:pt x="1309" y="217"/>
                  </a:lnTo>
                  <a:lnTo>
                    <a:pt x="1463" y="136"/>
                  </a:lnTo>
                  <a:lnTo>
                    <a:pt x="1623" y="64"/>
                  </a:lnTo>
                  <a:lnTo>
                    <a:pt x="17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59">
            <a:extLst>
              <a:ext uri="{FF2B5EF4-FFF2-40B4-BE49-F238E27FC236}">
                <a16:creationId xmlns:a16="http://schemas.microsoft.com/office/drawing/2014/main" id="{78149E25-D7AD-4FCA-9953-CEC00667E07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23085" y="4099323"/>
            <a:ext cx="265783" cy="250495"/>
            <a:chOff x="2290" y="1976"/>
            <a:chExt cx="1356" cy="1278"/>
          </a:xfrm>
          <a:solidFill>
            <a:schemeClr val="bg1"/>
          </a:solidFill>
        </p:grpSpPr>
        <p:sp>
          <p:nvSpPr>
            <p:cNvPr id="43" name="Freeform 61">
              <a:extLst>
                <a:ext uri="{FF2B5EF4-FFF2-40B4-BE49-F238E27FC236}">
                  <a16:creationId xmlns:a16="http://schemas.microsoft.com/office/drawing/2014/main" id="{6BB8BB50-EB3C-4CF1-9CE7-6D06F7F62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5" y="1976"/>
              <a:ext cx="467" cy="505"/>
            </a:xfrm>
            <a:custGeom>
              <a:avLst/>
              <a:gdLst>
                <a:gd name="T0" fmla="*/ 730 w 1401"/>
                <a:gd name="T1" fmla="*/ 0 h 1516"/>
                <a:gd name="T2" fmla="*/ 813 w 1401"/>
                <a:gd name="T3" fmla="*/ 13 h 1516"/>
                <a:gd name="T4" fmla="*/ 884 w 1401"/>
                <a:gd name="T5" fmla="*/ 50 h 1516"/>
                <a:gd name="T6" fmla="*/ 940 w 1401"/>
                <a:gd name="T7" fmla="*/ 106 h 1516"/>
                <a:gd name="T8" fmla="*/ 977 w 1401"/>
                <a:gd name="T9" fmla="*/ 178 h 1516"/>
                <a:gd name="T10" fmla="*/ 990 w 1401"/>
                <a:gd name="T11" fmla="*/ 260 h 1516"/>
                <a:gd name="T12" fmla="*/ 988 w 1401"/>
                <a:gd name="T13" fmla="*/ 574 h 1516"/>
                <a:gd name="T14" fmla="*/ 968 w 1401"/>
                <a:gd name="T15" fmla="*/ 621 h 1516"/>
                <a:gd name="T16" fmla="*/ 932 w 1401"/>
                <a:gd name="T17" fmla="*/ 655 h 1516"/>
                <a:gd name="T18" fmla="*/ 932 w 1401"/>
                <a:gd name="T19" fmla="*/ 938 h 1516"/>
                <a:gd name="T20" fmla="*/ 937 w 1401"/>
                <a:gd name="T21" fmla="*/ 944 h 1516"/>
                <a:gd name="T22" fmla="*/ 953 w 1401"/>
                <a:gd name="T23" fmla="*/ 953 h 1516"/>
                <a:gd name="T24" fmla="*/ 995 w 1401"/>
                <a:gd name="T25" fmla="*/ 975 h 1516"/>
                <a:gd name="T26" fmla="*/ 1057 w 1401"/>
                <a:gd name="T27" fmla="*/ 1009 h 1516"/>
                <a:gd name="T28" fmla="*/ 1132 w 1401"/>
                <a:gd name="T29" fmla="*/ 1054 h 1516"/>
                <a:gd name="T30" fmla="*/ 1216 w 1401"/>
                <a:gd name="T31" fmla="*/ 1109 h 1516"/>
                <a:gd name="T32" fmla="*/ 1306 w 1401"/>
                <a:gd name="T33" fmla="*/ 1174 h 1516"/>
                <a:gd name="T34" fmla="*/ 1368 w 1401"/>
                <a:gd name="T35" fmla="*/ 1227 h 1516"/>
                <a:gd name="T36" fmla="*/ 1393 w 1401"/>
                <a:gd name="T37" fmla="*/ 1269 h 1516"/>
                <a:gd name="T38" fmla="*/ 1401 w 1401"/>
                <a:gd name="T39" fmla="*/ 1319 h 1516"/>
                <a:gd name="T40" fmla="*/ 0 w 1401"/>
                <a:gd name="T41" fmla="*/ 1516 h 1516"/>
                <a:gd name="T42" fmla="*/ 1 w 1401"/>
                <a:gd name="T43" fmla="*/ 1294 h 1516"/>
                <a:gd name="T44" fmla="*/ 18 w 1401"/>
                <a:gd name="T45" fmla="*/ 1248 h 1516"/>
                <a:gd name="T46" fmla="*/ 50 w 1401"/>
                <a:gd name="T47" fmla="*/ 1210 h 1516"/>
                <a:gd name="T48" fmla="*/ 140 w 1401"/>
                <a:gd name="T49" fmla="*/ 1141 h 1516"/>
                <a:gd name="T50" fmla="*/ 228 w 1401"/>
                <a:gd name="T51" fmla="*/ 1081 h 1516"/>
                <a:gd name="T52" fmla="*/ 308 w 1401"/>
                <a:gd name="T53" fmla="*/ 1031 h 1516"/>
                <a:gd name="T54" fmla="*/ 377 w 1401"/>
                <a:gd name="T55" fmla="*/ 991 h 1516"/>
                <a:gd name="T56" fmla="*/ 429 w 1401"/>
                <a:gd name="T57" fmla="*/ 963 h 1516"/>
                <a:gd name="T58" fmla="*/ 461 w 1401"/>
                <a:gd name="T59" fmla="*/ 947 h 1516"/>
                <a:gd name="T60" fmla="*/ 466 w 1401"/>
                <a:gd name="T61" fmla="*/ 942 h 1516"/>
                <a:gd name="T62" fmla="*/ 469 w 1401"/>
                <a:gd name="T63" fmla="*/ 936 h 1516"/>
                <a:gd name="T64" fmla="*/ 449 w 1401"/>
                <a:gd name="T65" fmla="*/ 641 h 1516"/>
                <a:gd name="T66" fmla="*/ 420 w 1401"/>
                <a:gd name="T67" fmla="*/ 600 h 1516"/>
                <a:gd name="T68" fmla="*/ 411 w 1401"/>
                <a:gd name="T69" fmla="*/ 548 h 1516"/>
                <a:gd name="T70" fmla="*/ 413 w 1401"/>
                <a:gd name="T71" fmla="*/ 218 h 1516"/>
                <a:gd name="T72" fmla="*/ 439 w 1401"/>
                <a:gd name="T73" fmla="*/ 141 h 1516"/>
                <a:gd name="T74" fmla="*/ 486 w 1401"/>
                <a:gd name="T75" fmla="*/ 76 h 1516"/>
                <a:gd name="T76" fmla="*/ 550 w 1401"/>
                <a:gd name="T77" fmla="*/ 29 h 1516"/>
                <a:gd name="T78" fmla="*/ 628 w 1401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0" y="0"/>
                  </a:lnTo>
                  <a:lnTo>
                    <a:pt x="773" y="3"/>
                  </a:lnTo>
                  <a:lnTo>
                    <a:pt x="813" y="13"/>
                  </a:lnTo>
                  <a:lnTo>
                    <a:pt x="850" y="29"/>
                  </a:lnTo>
                  <a:lnTo>
                    <a:pt x="884" y="50"/>
                  </a:lnTo>
                  <a:lnTo>
                    <a:pt x="914" y="76"/>
                  </a:lnTo>
                  <a:lnTo>
                    <a:pt x="940" y="106"/>
                  </a:lnTo>
                  <a:lnTo>
                    <a:pt x="962" y="141"/>
                  </a:lnTo>
                  <a:lnTo>
                    <a:pt x="977" y="178"/>
                  </a:lnTo>
                  <a:lnTo>
                    <a:pt x="987" y="218"/>
                  </a:lnTo>
                  <a:lnTo>
                    <a:pt x="990" y="260"/>
                  </a:lnTo>
                  <a:lnTo>
                    <a:pt x="990" y="548"/>
                  </a:lnTo>
                  <a:lnTo>
                    <a:pt x="988" y="574"/>
                  </a:lnTo>
                  <a:lnTo>
                    <a:pt x="981" y="599"/>
                  </a:lnTo>
                  <a:lnTo>
                    <a:pt x="968" y="621"/>
                  </a:lnTo>
                  <a:lnTo>
                    <a:pt x="952" y="641"/>
                  </a:lnTo>
                  <a:lnTo>
                    <a:pt x="932" y="655"/>
                  </a:lnTo>
                  <a:lnTo>
                    <a:pt x="932" y="934"/>
                  </a:lnTo>
                  <a:lnTo>
                    <a:pt x="932" y="938"/>
                  </a:lnTo>
                  <a:lnTo>
                    <a:pt x="935" y="941"/>
                  </a:lnTo>
                  <a:lnTo>
                    <a:pt x="937" y="944"/>
                  </a:lnTo>
                  <a:lnTo>
                    <a:pt x="940" y="946"/>
                  </a:lnTo>
                  <a:lnTo>
                    <a:pt x="953" y="953"/>
                  </a:lnTo>
                  <a:lnTo>
                    <a:pt x="972" y="962"/>
                  </a:lnTo>
                  <a:lnTo>
                    <a:pt x="995" y="975"/>
                  </a:lnTo>
                  <a:lnTo>
                    <a:pt x="1025" y="990"/>
                  </a:lnTo>
                  <a:lnTo>
                    <a:pt x="1057" y="1009"/>
                  </a:lnTo>
                  <a:lnTo>
                    <a:pt x="1093" y="1030"/>
                  </a:lnTo>
                  <a:lnTo>
                    <a:pt x="1132" y="1054"/>
                  </a:lnTo>
                  <a:lnTo>
                    <a:pt x="1174" y="1080"/>
                  </a:lnTo>
                  <a:lnTo>
                    <a:pt x="1216" y="1109"/>
                  </a:lnTo>
                  <a:lnTo>
                    <a:pt x="1261" y="1141"/>
                  </a:lnTo>
                  <a:lnTo>
                    <a:pt x="1306" y="1174"/>
                  </a:lnTo>
                  <a:lnTo>
                    <a:pt x="1351" y="1210"/>
                  </a:lnTo>
                  <a:lnTo>
                    <a:pt x="1368" y="1227"/>
                  </a:lnTo>
                  <a:lnTo>
                    <a:pt x="1383" y="1247"/>
                  </a:lnTo>
                  <a:lnTo>
                    <a:pt x="1393" y="1269"/>
                  </a:lnTo>
                  <a:lnTo>
                    <a:pt x="1399" y="1294"/>
                  </a:lnTo>
                  <a:lnTo>
                    <a:pt x="1401" y="1319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19"/>
                  </a:lnTo>
                  <a:lnTo>
                    <a:pt x="1" y="1294"/>
                  </a:lnTo>
                  <a:lnTo>
                    <a:pt x="8" y="1270"/>
                  </a:lnTo>
                  <a:lnTo>
                    <a:pt x="18" y="1248"/>
                  </a:lnTo>
                  <a:lnTo>
                    <a:pt x="32" y="1228"/>
                  </a:lnTo>
                  <a:lnTo>
                    <a:pt x="50" y="1210"/>
                  </a:lnTo>
                  <a:lnTo>
                    <a:pt x="95" y="1175"/>
                  </a:lnTo>
                  <a:lnTo>
                    <a:pt x="140" y="1141"/>
                  </a:lnTo>
                  <a:lnTo>
                    <a:pt x="185" y="1110"/>
                  </a:lnTo>
                  <a:lnTo>
                    <a:pt x="228" y="1081"/>
                  </a:lnTo>
                  <a:lnTo>
                    <a:pt x="269" y="1054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5"/>
                  </a:lnTo>
                  <a:lnTo>
                    <a:pt x="429" y="963"/>
                  </a:lnTo>
                  <a:lnTo>
                    <a:pt x="448" y="953"/>
                  </a:lnTo>
                  <a:lnTo>
                    <a:pt x="461" y="947"/>
                  </a:lnTo>
                  <a:lnTo>
                    <a:pt x="464" y="944"/>
                  </a:lnTo>
                  <a:lnTo>
                    <a:pt x="466" y="942"/>
                  </a:lnTo>
                  <a:lnTo>
                    <a:pt x="467" y="939"/>
                  </a:lnTo>
                  <a:lnTo>
                    <a:pt x="469" y="936"/>
                  </a:lnTo>
                  <a:lnTo>
                    <a:pt x="469" y="657"/>
                  </a:lnTo>
                  <a:lnTo>
                    <a:pt x="449" y="641"/>
                  </a:lnTo>
                  <a:lnTo>
                    <a:pt x="433" y="622"/>
                  </a:lnTo>
                  <a:lnTo>
                    <a:pt x="420" y="600"/>
                  </a:lnTo>
                  <a:lnTo>
                    <a:pt x="413" y="575"/>
                  </a:lnTo>
                  <a:lnTo>
                    <a:pt x="411" y="548"/>
                  </a:lnTo>
                  <a:lnTo>
                    <a:pt x="411" y="260"/>
                  </a:lnTo>
                  <a:lnTo>
                    <a:pt x="413" y="218"/>
                  </a:lnTo>
                  <a:lnTo>
                    <a:pt x="423" y="178"/>
                  </a:lnTo>
                  <a:lnTo>
                    <a:pt x="439" y="141"/>
                  </a:lnTo>
                  <a:lnTo>
                    <a:pt x="460" y="106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0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2">
              <a:extLst>
                <a:ext uri="{FF2B5EF4-FFF2-40B4-BE49-F238E27FC236}">
                  <a16:creationId xmlns:a16="http://schemas.microsoft.com/office/drawing/2014/main" id="{FCAF1FED-75F8-4D49-B099-66CAB149A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9" y="2749"/>
              <a:ext cx="467" cy="505"/>
            </a:xfrm>
            <a:custGeom>
              <a:avLst/>
              <a:gdLst>
                <a:gd name="T0" fmla="*/ 732 w 1401"/>
                <a:gd name="T1" fmla="*/ 0 h 1516"/>
                <a:gd name="T2" fmla="*/ 815 w 1401"/>
                <a:gd name="T3" fmla="*/ 13 h 1516"/>
                <a:gd name="T4" fmla="*/ 885 w 1401"/>
                <a:gd name="T5" fmla="*/ 50 h 1516"/>
                <a:gd name="T6" fmla="*/ 942 w 1401"/>
                <a:gd name="T7" fmla="*/ 107 h 1516"/>
                <a:gd name="T8" fmla="*/ 979 w 1401"/>
                <a:gd name="T9" fmla="*/ 179 h 1516"/>
                <a:gd name="T10" fmla="*/ 992 w 1401"/>
                <a:gd name="T11" fmla="*/ 260 h 1516"/>
                <a:gd name="T12" fmla="*/ 990 w 1401"/>
                <a:gd name="T13" fmla="*/ 575 h 1516"/>
                <a:gd name="T14" fmla="*/ 969 w 1401"/>
                <a:gd name="T15" fmla="*/ 622 h 1516"/>
                <a:gd name="T16" fmla="*/ 934 w 1401"/>
                <a:gd name="T17" fmla="*/ 658 h 1516"/>
                <a:gd name="T18" fmla="*/ 934 w 1401"/>
                <a:gd name="T19" fmla="*/ 938 h 1516"/>
                <a:gd name="T20" fmla="*/ 938 w 1401"/>
                <a:gd name="T21" fmla="*/ 944 h 1516"/>
                <a:gd name="T22" fmla="*/ 954 w 1401"/>
                <a:gd name="T23" fmla="*/ 953 h 1516"/>
                <a:gd name="T24" fmla="*/ 997 w 1401"/>
                <a:gd name="T25" fmla="*/ 975 h 1516"/>
                <a:gd name="T26" fmla="*/ 1059 w 1401"/>
                <a:gd name="T27" fmla="*/ 1010 h 1516"/>
                <a:gd name="T28" fmla="*/ 1134 w 1401"/>
                <a:gd name="T29" fmla="*/ 1054 h 1516"/>
                <a:gd name="T30" fmla="*/ 1218 w 1401"/>
                <a:gd name="T31" fmla="*/ 1110 h 1516"/>
                <a:gd name="T32" fmla="*/ 1307 w 1401"/>
                <a:gd name="T33" fmla="*/ 1174 h 1516"/>
                <a:gd name="T34" fmla="*/ 1373 w 1401"/>
                <a:gd name="T35" fmla="*/ 1232 h 1516"/>
                <a:gd name="T36" fmla="*/ 1398 w 1401"/>
                <a:gd name="T37" fmla="*/ 1288 h 1516"/>
                <a:gd name="T38" fmla="*/ 1401 w 1401"/>
                <a:gd name="T39" fmla="*/ 1516 h 1516"/>
                <a:gd name="T40" fmla="*/ 0 w 1401"/>
                <a:gd name="T41" fmla="*/ 1320 h 1516"/>
                <a:gd name="T42" fmla="*/ 9 w 1401"/>
                <a:gd name="T43" fmla="*/ 1270 h 1516"/>
                <a:gd name="T44" fmla="*/ 32 w 1401"/>
                <a:gd name="T45" fmla="*/ 1228 h 1516"/>
                <a:gd name="T46" fmla="*/ 95 w 1401"/>
                <a:gd name="T47" fmla="*/ 1175 h 1516"/>
                <a:gd name="T48" fmla="*/ 185 w 1401"/>
                <a:gd name="T49" fmla="*/ 1111 h 1516"/>
                <a:gd name="T50" fmla="*/ 269 w 1401"/>
                <a:gd name="T51" fmla="*/ 1055 h 1516"/>
                <a:gd name="T52" fmla="*/ 345 w 1401"/>
                <a:gd name="T53" fmla="*/ 1010 h 1516"/>
                <a:gd name="T54" fmla="*/ 406 w 1401"/>
                <a:gd name="T55" fmla="*/ 976 h 1516"/>
                <a:gd name="T56" fmla="*/ 448 w 1401"/>
                <a:gd name="T57" fmla="*/ 954 h 1516"/>
                <a:gd name="T58" fmla="*/ 464 w 1401"/>
                <a:gd name="T59" fmla="*/ 946 h 1516"/>
                <a:gd name="T60" fmla="*/ 468 w 1401"/>
                <a:gd name="T61" fmla="*/ 939 h 1516"/>
                <a:gd name="T62" fmla="*/ 469 w 1401"/>
                <a:gd name="T63" fmla="*/ 658 h 1516"/>
                <a:gd name="T64" fmla="*/ 433 w 1401"/>
                <a:gd name="T65" fmla="*/ 622 h 1516"/>
                <a:gd name="T66" fmla="*/ 414 w 1401"/>
                <a:gd name="T67" fmla="*/ 575 h 1516"/>
                <a:gd name="T68" fmla="*/ 411 w 1401"/>
                <a:gd name="T69" fmla="*/ 260 h 1516"/>
                <a:gd name="T70" fmla="*/ 423 w 1401"/>
                <a:gd name="T71" fmla="*/ 179 h 1516"/>
                <a:gd name="T72" fmla="*/ 461 w 1401"/>
                <a:gd name="T73" fmla="*/ 107 h 1516"/>
                <a:gd name="T74" fmla="*/ 517 w 1401"/>
                <a:gd name="T75" fmla="*/ 50 h 1516"/>
                <a:gd name="T76" fmla="*/ 589 w 1401"/>
                <a:gd name="T77" fmla="*/ 13 h 1516"/>
                <a:gd name="T78" fmla="*/ 670 w 1401"/>
                <a:gd name="T79" fmla="*/ 0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2" y="0"/>
                  </a:lnTo>
                  <a:lnTo>
                    <a:pt x="774" y="3"/>
                  </a:lnTo>
                  <a:lnTo>
                    <a:pt x="815" y="13"/>
                  </a:lnTo>
                  <a:lnTo>
                    <a:pt x="852" y="29"/>
                  </a:lnTo>
                  <a:lnTo>
                    <a:pt x="885" y="50"/>
                  </a:lnTo>
                  <a:lnTo>
                    <a:pt x="916" y="76"/>
                  </a:lnTo>
                  <a:lnTo>
                    <a:pt x="942" y="107"/>
                  </a:lnTo>
                  <a:lnTo>
                    <a:pt x="963" y="140"/>
                  </a:lnTo>
                  <a:lnTo>
                    <a:pt x="979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90" y="575"/>
                  </a:lnTo>
                  <a:lnTo>
                    <a:pt x="981" y="600"/>
                  </a:lnTo>
                  <a:lnTo>
                    <a:pt x="969" y="622"/>
                  </a:lnTo>
                  <a:lnTo>
                    <a:pt x="953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5" y="942"/>
                  </a:lnTo>
                  <a:lnTo>
                    <a:pt x="938" y="944"/>
                  </a:lnTo>
                  <a:lnTo>
                    <a:pt x="942" y="947"/>
                  </a:lnTo>
                  <a:lnTo>
                    <a:pt x="954" y="953"/>
                  </a:lnTo>
                  <a:lnTo>
                    <a:pt x="972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9" y="1010"/>
                  </a:lnTo>
                  <a:lnTo>
                    <a:pt x="1095" y="1031"/>
                  </a:lnTo>
                  <a:lnTo>
                    <a:pt x="1134" y="1054"/>
                  </a:lnTo>
                  <a:lnTo>
                    <a:pt x="1175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7" y="1174"/>
                  </a:lnTo>
                  <a:lnTo>
                    <a:pt x="1351" y="1210"/>
                  </a:lnTo>
                  <a:lnTo>
                    <a:pt x="1373" y="1232"/>
                  </a:lnTo>
                  <a:lnTo>
                    <a:pt x="1389" y="1258"/>
                  </a:lnTo>
                  <a:lnTo>
                    <a:pt x="1398" y="1288"/>
                  </a:lnTo>
                  <a:lnTo>
                    <a:pt x="1401" y="1318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2" y="1228"/>
                  </a:lnTo>
                  <a:lnTo>
                    <a:pt x="51" y="1211"/>
                  </a:lnTo>
                  <a:lnTo>
                    <a:pt x="95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9" y="1081"/>
                  </a:lnTo>
                  <a:lnTo>
                    <a:pt x="269" y="1055"/>
                  </a:lnTo>
                  <a:lnTo>
                    <a:pt x="309" y="1031"/>
                  </a:lnTo>
                  <a:lnTo>
                    <a:pt x="345" y="1010"/>
                  </a:lnTo>
                  <a:lnTo>
                    <a:pt x="378" y="991"/>
                  </a:lnTo>
                  <a:lnTo>
                    <a:pt x="406" y="976"/>
                  </a:lnTo>
                  <a:lnTo>
                    <a:pt x="430" y="963"/>
                  </a:lnTo>
                  <a:lnTo>
                    <a:pt x="448" y="954"/>
                  </a:lnTo>
                  <a:lnTo>
                    <a:pt x="462" y="947"/>
                  </a:lnTo>
                  <a:lnTo>
                    <a:pt x="464" y="946"/>
                  </a:lnTo>
                  <a:lnTo>
                    <a:pt x="467" y="942"/>
                  </a:lnTo>
                  <a:lnTo>
                    <a:pt x="468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4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4" y="218"/>
                  </a:lnTo>
                  <a:lnTo>
                    <a:pt x="423" y="179"/>
                  </a:lnTo>
                  <a:lnTo>
                    <a:pt x="440" y="140"/>
                  </a:lnTo>
                  <a:lnTo>
                    <a:pt x="461" y="107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9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63">
              <a:extLst>
                <a:ext uri="{FF2B5EF4-FFF2-40B4-BE49-F238E27FC236}">
                  <a16:creationId xmlns:a16="http://schemas.microsoft.com/office/drawing/2014/main" id="{CDCE1FC1-2B6B-4716-A784-F346EED34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0" y="2749"/>
              <a:ext cx="468" cy="505"/>
            </a:xfrm>
            <a:custGeom>
              <a:avLst/>
              <a:gdLst>
                <a:gd name="T0" fmla="*/ 732 w 1403"/>
                <a:gd name="T1" fmla="*/ 0 h 1516"/>
                <a:gd name="T2" fmla="*/ 814 w 1403"/>
                <a:gd name="T3" fmla="*/ 13 h 1516"/>
                <a:gd name="T4" fmla="*/ 886 w 1403"/>
                <a:gd name="T5" fmla="*/ 50 h 1516"/>
                <a:gd name="T6" fmla="*/ 941 w 1403"/>
                <a:gd name="T7" fmla="*/ 107 h 1516"/>
                <a:gd name="T8" fmla="*/ 978 w 1403"/>
                <a:gd name="T9" fmla="*/ 179 h 1516"/>
                <a:gd name="T10" fmla="*/ 992 w 1403"/>
                <a:gd name="T11" fmla="*/ 260 h 1516"/>
                <a:gd name="T12" fmla="*/ 989 w 1403"/>
                <a:gd name="T13" fmla="*/ 575 h 1516"/>
                <a:gd name="T14" fmla="*/ 970 w 1403"/>
                <a:gd name="T15" fmla="*/ 622 h 1516"/>
                <a:gd name="T16" fmla="*/ 934 w 1403"/>
                <a:gd name="T17" fmla="*/ 658 h 1516"/>
                <a:gd name="T18" fmla="*/ 934 w 1403"/>
                <a:gd name="T19" fmla="*/ 938 h 1516"/>
                <a:gd name="T20" fmla="*/ 939 w 1403"/>
                <a:gd name="T21" fmla="*/ 944 h 1516"/>
                <a:gd name="T22" fmla="*/ 955 w 1403"/>
                <a:gd name="T23" fmla="*/ 953 h 1516"/>
                <a:gd name="T24" fmla="*/ 997 w 1403"/>
                <a:gd name="T25" fmla="*/ 975 h 1516"/>
                <a:gd name="T26" fmla="*/ 1058 w 1403"/>
                <a:gd name="T27" fmla="*/ 1010 h 1516"/>
                <a:gd name="T28" fmla="*/ 1134 w 1403"/>
                <a:gd name="T29" fmla="*/ 1054 h 1516"/>
                <a:gd name="T30" fmla="*/ 1218 w 1403"/>
                <a:gd name="T31" fmla="*/ 1110 h 1516"/>
                <a:gd name="T32" fmla="*/ 1308 w 1403"/>
                <a:gd name="T33" fmla="*/ 1174 h 1516"/>
                <a:gd name="T34" fmla="*/ 1369 w 1403"/>
                <a:gd name="T35" fmla="*/ 1227 h 1516"/>
                <a:gd name="T36" fmla="*/ 1394 w 1403"/>
                <a:gd name="T37" fmla="*/ 1270 h 1516"/>
                <a:gd name="T38" fmla="*/ 1403 w 1403"/>
                <a:gd name="T39" fmla="*/ 1318 h 1516"/>
                <a:gd name="T40" fmla="*/ 0 w 1403"/>
                <a:gd name="T41" fmla="*/ 1516 h 1516"/>
                <a:gd name="T42" fmla="*/ 2 w 1403"/>
                <a:gd name="T43" fmla="*/ 1294 h 1516"/>
                <a:gd name="T44" fmla="*/ 19 w 1403"/>
                <a:gd name="T45" fmla="*/ 1248 h 1516"/>
                <a:gd name="T46" fmla="*/ 51 w 1403"/>
                <a:gd name="T47" fmla="*/ 1211 h 1516"/>
                <a:gd name="T48" fmla="*/ 141 w 1403"/>
                <a:gd name="T49" fmla="*/ 1142 h 1516"/>
                <a:gd name="T50" fmla="*/ 228 w 1403"/>
                <a:gd name="T51" fmla="*/ 1081 h 1516"/>
                <a:gd name="T52" fmla="*/ 308 w 1403"/>
                <a:gd name="T53" fmla="*/ 1031 h 1516"/>
                <a:gd name="T54" fmla="*/ 377 w 1403"/>
                <a:gd name="T55" fmla="*/ 991 h 1516"/>
                <a:gd name="T56" fmla="*/ 429 w 1403"/>
                <a:gd name="T57" fmla="*/ 963 h 1516"/>
                <a:gd name="T58" fmla="*/ 461 w 1403"/>
                <a:gd name="T59" fmla="*/ 947 h 1516"/>
                <a:gd name="T60" fmla="*/ 468 w 1403"/>
                <a:gd name="T61" fmla="*/ 942 h 1516"/>
                <a:gd name="T62" fmla="*/ 469 w 1403"/>
                <a:gd name="T63" fmla="*/ 936 h 1516"/>
                <a:gd name="T64" fmla="*/ 449 w 1403"/>
                <a:gd name="T65" fmla="*/ 642 h 1516"/>
                <a:gd name="T66" fmla="*/ 421 w 1403"/>
                <a:gd name="T67" fmla="*/ 600 h 1516"/>
                <a:gd name="T68" fmla="*/ 411 w 1403"/>
                <a:gd name="T69" fmla="*/ 549 h 1516"/>
                <a:gd name="T70" fmla="*/ 415 w 1403"/>
                <a:gd name="T71" fmla="*/ 218 h 1516"/>
                <a:gd name="T72" fmla="*/ 439 w 1403"/>
                <a:gd name="T73" fmla="*/ 140 h 1516"/>
                <a:gd name="T74" fmla="*/ 487 w 1403"/>
                <a:gd name="T75" fmla="*/ 76 h 1516"/>
                <a:gd name="T76" fmla="*/ 551 w 1403"/>
                <a:gd name="T77" fmla="*/ 29 h 1516"/>
                <a:gd name="T78" fmla="*/ 628 w 1403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3" h="1516">
                  <a:moveTo>
                    <a:pt x="671" y="0"/>
                  </a:moveTo>
                  <a:lnTo>
                    <a:pt x="732" y="0"/>
                  </a:lnTo>
                  <a:lnTo>
                    <a:pt x="775" y="3"/>
                  </a:lnTo>
                  <a:lnTo>
                    <a:pt x="814" y="13"/>
                  </a:lnTo>
                  <a:lnTo>
                    <a:pt x="851" y="29"/>
                  </a:lnTo>
                  <a:lnTo>
                    <a:pt x="886" y="50"/>
                  </a:lnTo>
                  <a:lnTo>
                    <a:pt x="915" y="76"/>
                  </a:lnTo>
                  <a:lnTo>
                    <a:pt x="941" y="107"/>
                  </a:lnTo>
                  <a:lnTo>
                    <a:pt x="963" y="140"/>
                  </a:lnTo>
                  <a:lnTo>
                    <a:pt x="978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89" y="575"/>
                  </a:lnTo>
                  <a:lnTo>
                    <a:pt x="982" y="600"/>
                  </a:lnTo>
                  <a:lnTo>
                    <a:pt x="970" y="622"/>
                  </a:lnTo>
                  <a:lnTo>
                    <a:pt x="954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6" y="942"/>
                  </a:lnTo>
                  <a:lnTo>
                    <a:pt x="939" y="944"/>
                  </a:lnTo>
                  <a:lnTo>
                    <a:pt x="941" y="947"/>
                  </a:lnTo>
                  <a:lnTo>
                    <a:pt x="955" y="953"/>
                  </a:lnTo>
                  <a:lnTo>
                    <a:pt x="973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8" y="1010"/>
                  </a:lnTo>
                  <a:lnTo>
                    <a:pt x="1094" y="1031"/>
                  </a:lnTo>
                  <a:lnTo>
                    <a:pt x="1134" y="1054"/>
                  </a:lnTo>
                  <a:lnTo>
                    <a:pt x="1176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8" y="1174"/>
                  </a:lnTo>
                  <a:lnTo>
                    <a:pt x="1352" y="1210"/>
                  </a:lnTo>
                  <a:lnTo>
                    <a:pt x="1369" y="1227"/>
                  </a:lnTo>
                  <a:lnTo>
                    <a:pt x="1384" y="1248"/>
                  </a:lnTo>
                  <a:lnTo>
                    <a:pt x="1394" y="1270"/>
                  </a:lnTo>
                  <a:lnTo>
                    <a:pt x="1400" y="1294"/>
                  </a:lnTo>
                  <a:lnTo>
                    <a:pt x="1403" y="1318"/>
                  </a:lnTo>
                  <a:lnTo>
                    <a:pt x="1403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3" y="1228"/>
                  </a:lnTo>
                  <a:lnTo>
                    <a:pt x="51" y="1211"/>
                  </a:lnTo>
                  <a:lnTo>
                    <a:pt x="96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8" y="1081"/>
                  </a:lnTo>
                  <a:lnTo>
                    <a:pt x="269" y="1055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6"/>
                  </a:lnTo>
                  <a:lnTo>
                    <a:pt x="429" y="963"/>
                  </a:lnTo>
                  <a:lnTo>
                    <a:pt x="449" y="954"/>
                  </a:lnTo>
                  <a:lnTo>
                    <a:pt x="461" y="947"/>
                  </a:lnTo>
                  <a:lnTo>
                    <a:pt x="465" y="946"/>
                  </a:lnTo>
                  <a:lnTo>
                    <a:pt x="468" y="942"/>
                  </a:lnTo>
                  <a:lnTo>
                    <a:pt x="469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3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5" y="218"/>
                  </a:lnTo>
                  <a:lnTo>
                    <a:pt x="424" y="179"/>
                  </a:lnTo>
                  <a:lnTo>
                    <a:pt x="439" y="140"/>
                  </a:lnTo>
                  <a:lnTo>
                    <a:pt x="461" y="107"/>
                  </a:lnTo>
                  <a:lnTo>
                    <a:pt x="487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64">
              <a:extLst>
                <a:ext uri="{FF2B5EF4-FFF2-40B4-BE49-F238E27FC236}">
                  <a16:creationId xmlns:a16="http://schemas.microsoft.com/office/drawing/2014/main" id="{A7720F92-EE52-4E0B-8F2B-5AA903D5EE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3" y="2579"/>
              <a:ext cx="491" cy="493"/>
            </a:xfrm>
            <a:custGeom>
              <a:avLst/>
              <a:gdLst>
                <a:gd name="T0" fmla="*/ 673 w 1475"/>
                <a:gd name="T1" fmla="*/ 157 h 1478"/>
                <a:gd name="T2" fmla="*/ 552 w 1475"/>
                <a:gd name="T3" fmla="*/ 184 h 1478"/>
                <a:gd name="T4" fmla="*/ 443 w 1475"/>
                <a:gd name="T5" fmla="*/ 234 h 1478"/>
                <a:gd name="T6" fmla="*/ 345 w 1475"/>
                <a:gd name="T7" fmla="*/ 305 h 1478"/>
                <a:gd name="T8" fmla="*/ 265 w 1475"/>
                <a:gd name="T9" fmla="*/ 394 h 1478"/>
                <a:gd name="T10" fmla="*/ 205 w 1475"/>
                <a:gd name="T11" fmla="*/ 498 h 1478"/>
                <a:gd name="T12" fmla="*/ 165 w 1475"/>
                <a:gd name="T13" fmla="*/ 614 h 1478"/>
                <a:gd name="T14" fmla="*/ 153 w 1475"/>
                <a:gd name="T15" fmla="*/ 740 h 1478"/>
                <a:gd name="T16" fmla="*/ 165 w 1475"/>
                <a:gd name="T17" fmla="*/ 866 h 1478"/>
                <a:gd name="T18" fmla="*/ 205 w 1475"/>
                <a:gd name="T19" fmla="*/ 982 h 1478"/>
                <a:gd name="T20" fmla="*/ 265 w 1475"/>
                <a:gd name="T21" fmla="*/ 1086 h 1478"/>
                <a:gd name="T22" fmla="*/ 345 w 1475"/>
                <a:gd name="T23" fmla="*/ 1174 h 1478"/>
                <a:gd name="T24" fmla="*/ 443 w 1475"/>
                <a:gd name="T25" fmla="*/ 1246 h 1478"/>
                <a:gd name="T26" fmla="*/ 552 w 1475"/>
                <a:gd name="T27" fmla="*/ 1297 h 1478"/>
                <a:gd name="T28" fmla="*/ 673 w 1475"/>
                <a:gd name="T29" fmla="*/ 1323 h 1478"/>
                <a:gd name="T30" fmla="*/ 802 w 1475"/>
                <a:gd name="T31" fmla="*/ 1323 h 1478"/>
                <a:gd name="T32" fmla="*/ 923 w 1475"/>
                <a:gd name="T33" fmla="*/ 1297 h 1478"/>
                <a:gd name="T34" fmla="*/ 1034 w 1475"/>
                <a:gd name="T35" fmla="*/ 1246 h 1478"/>
                <a:gd name="T36" fmla="*/ 1130 w 1475"/>
                <a:gd name="T37" fmla="*/ 1174 h 1478"/>
                <a:gd name="T38" fmla="*/ 1210 w 1475"/>
                <a:gd name="T39" fmla="*/ 1086 h 1478"/>
                <a:gd name="T40" fmla="*/ 1272 w 1475"/>
                <a:gd name="T41" fmla="*/ 982 h 1478"/>
                <a:gd name="T42" fmla="*/ 1310 w 1475"/>
                <a:gd name="T43" fmla="*/ 866 h 1478"/>
                <a:gd name="T44" fmla="*/ 1323 w 1475"/>
                <a:gd name="T45" fmla="*/ 740 h 1478"/>
                <a:gd name="T46" fmla="*/ 1310 w 1475"/>
                <a:gd name="T47" fmla="*/ 614 h 1478"/>
                <a:gd name="T48" fmla="*/ 1272 w 1475"/>
                <a:gd name="T49" fmla="*/ 498 h 1478"/>
                <a:gd name="T50" fmla="*/ 1210 w 1475"/>
                <a:gd name="T51" fmla="*/ 394 h 1478"/>
                <a:gd name="T52" fmla="*/ 1130 w 1475"/>
                <a:gd name="T53" fmla="*/ 305 h 1478"/>
                <a:gd name="T54" fmla="*/ 1034 w 1475"/>
                <a:gd name="T55" fmla="*/ 234 h 1478"/>
                <a:gd name="T56" fmla="*/ 923 w 1475"/>
                <a:gd name="T57" fmla="*/ 184 h 1478"/>
                <a:gd name="T58" fmla="*/ 802 w 1475"/>
                <a:gd name="T59" fmla="*/ 157 h 1478"/>
                <a:gd name="T60" fmla="*/ 738 w 1475"/>
                <a:gd name="T61" fmla="*/ 0 h 1478"/>
                <a:gd name="T62" fmla="*/ 887 w 1475"/>
                <a:gd name="T63" fmla="*/ 15 h 1478"/>
                <a:gd name="T64" fmla="*/ 1025 w 1475"/>
                <a:gd name="T65" fmla="*/ 58 h 1478"/>
                <a:gd name="T66" fmla="*/ 1151 w 1475"/>
                <a:gd name="T67" fmla="*/ 127 h 1478"/>
                <a:gd name="T68" fmla="*/ 1259 w 1475"/>
                <a:gd name="T69" fmla="*/ 218 h 1478"/>
                <a:gd name="T70" fmla="*/ 1349 w 1475"/>
                <a:gd name="T71" fmla="*/ 326 h 1478"/>
                <a:gd name="T72" fmla="*/ 1417 w 1475"/>
                <a:gd name="T73" fmla="*/ 452 h 1478"/>
                <a:gd name="T74" fmla="*/ 1460 w 1475"/>
                <a:gd name="T75" fmla="*/ 590 h 1478"/>
                <a:gd name="T76" fmla="*/ 1475 w 1475"/>
                <a:gd name="T77" fmla="*/ 739 h 1478"/>
                <a:gd name="T78" fmla="*/ 1460 w 1475"/>
                <a:gd name="T79" fmla="*/ 888 h 1478"/>
                <a:gd name="T80" fmla="*/ 1417 w 1475"/>
                <a:gd name="T81" fmla="*/ 1026 h 1478"/>
                <a:gd name="T82" fmla="*/ 1349 w 1475"/>
                <a:gd name="T83" fmla="*/ 1152 h 1478"/>
                <a:gd name="T84" fmla="*/ 1259 w 1475"/>
                <a:gd name="T85" fmla="*/ 1261 h 1478"/>
                <a:gd name="T86" fmla="*/ 1151 w 1475"/>
                <a:gd name="T87" fmla="*/ 1351 h 1478"/>
                <a:gd name="T88" fmla="*/ 1025 w 1475"/>
                <a:gd name="T89" fmla="*/ 1420 h 1478"/>
                <a:gd name="T90" fmla="*/ 887 w 1475"/>
                <a:gd name="T91" fmla="*/ 1463 h 1478"/>
                <a:gd name="T92" fmla="*/ 738 w 1475"/>
                <a:gd name="T93" fmla="*/ 1478 h 1478"/>
                <a:gd name="T94" fmla="*/ 589 w 1475"/>
                <a:gd name="T95" fmla="*/ 1463 h 1478"/>
                <a:gd name="T96" fmla="*/ 451 w 1475"/>
                <a:gd name="T97" fmla="*/ 1420 h 1478"/>
                <a:gd name="T98" fmla="*/ 325 w 1475"/>
                <a:gd name="T99" fmla="*/ 1351 h 1478"/>
                <a:gd name="T100" fmla="*/ 217 w 1475"/>
                <a:gd name="T101" fmla="*/ 1261 h 1478"/>
                <a:gd name="T102" fmla="*/ 126 w 1475"/>
                <a:gd name="T103" fmla="*/ 1152 h 1478"/>
                <a:gd name="T104" fmla="*/ 58 w 1475"/>
                <a:gd name="T105" fmla="*/ 1026 h 1478"/>
                <a:gd name="T106" fmla="*/ 15 w 1475"/>
                <a:gd name="T107" fmla="*/ 888 h 1478"/>
                <a:gd name="T108" fmla="*/ 0 w 1475"/>
                <a:gd name="T109" fmla="*/ 739 h 1478"/>
                <a:gd name="T110" fmla="*/ 15 w 1475"/>
                <a:gd name="T111" fmla="*/ 590 h 1478"/>
                <a:gd name="T112" fmla="*/ 58 w 1475"/>
                <a:gd name="T113" fmla="*/ 452 h 1478"/>
                <a:gd name="T114" fmla="*/ 126 w 1475"/>
                <a:gd name="T115" fmla="*/ 326 h 1478"/>
                <a:gd name="T116" fmla="*/ 216 w 1475"/>
                <a:gd name="T117" fmla="*/ 218 h 1478"/>
                <a:gd name="T118" fmla="*/ 325 w 1475"/>
                <a:gd name="T119" fmla="*/ 127 h 1478"/>
                <a:gd name="T120" fmla="*/ 450 w 1475"/>
                <a:gd name="T121" fmla="*/ 58 h 1478"/>
                <a:gd name="T122" fmla="*/ 589 w 1475"/>
                <a:gd name="T123" fmla="*/ 15 h 1478"/>
                <a:gd name="T124" fmla="*/ 738 w 1475"/>
                <a:gd name="T125" fmla="*/ 0 h 1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5" h="1478">
                  <a:moveTo>
                    <a:pt x="738" y="153"/>
                  </a:moveTo>
                  <a:lnTo>
                    <a:pt x="673" y="157"/>
                  </a:lnTo>
                  <a:lnTo>
                    <a:pt x="612" y="167"/>
                  </a:lnTo>
                  <a:lnTo>
                    <a:pt x="552" y="184"/>
                  </a:lnTo>
                  <a:lnTo>
                    <a:pt x="496" y="206"/>
                  </a:lnTo>
                  <a:lnTo>
                    <a:pt x="443" y="234"/>
                  </a:lnTo>
                  <a:lnTo>
                    <a:pt x="392" y="267"/>
                  </a:lnTo>
                  <a:lnTo>
                    <a:pt x="345" y="305"/>
                  </a:lnTo>
                  <a:lnTo>
                    <a:pt x="303" y="347"/>
                  </a:lnTo>
                  <a:lnTo>
                    <a:pt x="265" y="394"/>
                  </a:lnTo>
                  <a:lnTo>
                    <a:pt x="232" y="445"/>
                  </a:lnTo>
                  <a:lnTo>
                    <a:pt x="205" y="498"/>
                  </a:lnTo>
                  <a:lnTo>
                    <a:pt x="182" y="555"/>
                  </a:lnTo>
                  <a:lnTo>
                    <a:pt x="165" y="614"/>
                  </a:lnTo>
                  <a:lnTo>
                    <a:pt x="155" y="676"/>
                  </a:lnTo>
                  <a:lnTo>
                    <a:pt x="153" y="740"/>
                  </a:lnTo>
                  <a:lnTo>
                    <a:pt x="155" y="804"/>
                  </a:lnTo>
                  <a:lnTo>
                    <a:pt x="165" y="866"/>
                  </a:lnTo>
                  <a:lnTo>
                    <a:pt x="182" y="925"/>
                  </a:lnTo>
                  <a:lnTo>
                    <a:pt x="205" y="982"/>
                  </a:lnTo>
                  <a:lnTo>
                    <a:pt x="232" y="1036"/>
                  </a:lnTo>
                  <a:lnTo>
                    <a:pt x="265" y="1086"/>
                  </a:lnTo>
                  <a:lnTo>
                    <a:pt x="303" y="1132"/>
                  </a:lnTo>
                  <a:lnTo>
                    <a:pt x="345" y="1174"/>
                  </a:lnTo>
                  <a:lnTo>
                    <a:pt x="392" y="1213"/>
                  </a:lnTo>
                  <a:lnTo>
                    <a:pt x="443" y="1246"/>
                  </a:lnTo>
                  <a:lnTo>
                    <a:pt x="496" y="1274"/>
                  </a:lnTo>
                  <a:lnTo>
                    <a:pt x="552" y="1297"/>
                  </a:lnTo>
                  <a:lnTo>
                    <a:pt x="612" y="1313"/>
                  </a:lnTo>
                  <a:lnTo>
                    <a:pt x="673" y="1323"/>
                  </a:lnTo>
                  <a:lnTo>
                    <a:pt x="738" y="1326"/>
                  </a:lnTo>
                  <a:lnTo>
                    <a:pt x="802" y="1323"/>
                  </a:lnTo>
                  <a:lnTo>
                    <a:pt x="863" y="1313"/>
                  </a:lnTo>
                  <a:lnTo>
                    <a:pt x="923" y="1297"/>
                  </a:lnTo>
                  <a:lnTo>
                    <a:pt x="979" y="1273"/>
                  </a:lnTo>
                  <a:lnTo>
                    <a:pt x="1034" y="1246"/>
                  </a:lnTo>
                  <a:lnTo>
                    <a:pt x="1083" y="1213"/>
                  </a:lnTo>
                  <a:lnTo>
                    <a:pt x="1130" y="1174"/>
                  </a:lnTo>
                  <a:lnTo>
                    <a:pt x="1172" y="1132"/>
                  </a:lnTo>
                  <a:lnTo>
                    <a:pt x="1210" y="1086"/>
                  </a:lnTo>
                  <a:lnTo>
                    <a:pt x="1243" y="1035"/>
                  </a:lnTo>
                  <a:lnTo>
                    <a:pt x="1272" y="982"/>
                  </a:lnTo>
                  <a:lnTo>
                    <a:pt x="1294" y="925"/>
                  </a:lnTo>
                  <a:lnTo>
                    <a:pt x="1310" y="866"/>
                  </a:lnTo>
                  <a:lnTo>
                    <a:pt x="1320" y="804"/>
                  </a:lnTo>
                  <a:lnTo>
                    <a:pt x="1323" y="740"/>
                  </a:lnTo>
                  <a:lnTo>
                    <a:pt x="1320" y="676"/>
                  </a:lnTo>
                  <a:lnTo>
                    <a:pt x="1310" y="614"/>
                  </a:lnTo>
                  <a:lnTo>
                    <a:pt x="1294" y="555"/>
                  </a:lnTo>
                  <a:lnTo>
                    <a:pt x="1272" y="498"/>
                  </a:lnTo>
                  <a:lnTo>
                    <a:pt x="1243" y="445"/>
                  </a:lnTo>
                  <a:lnTo>
                    <a:pt x="1210" y="394"/>
                  </a:lnTo>
                  <a:lnTo>
                    <a:pt x="1172" y="347"/>
                  </a:lnTo>
                  <a:lnTo>
                    <a:pt x="1130" y="305"/>
                  </a:lnTo>
                  <a:lnTo>
                    <a:pt x="1083" y="267"/>
                  </a:lnTo>
                  <a:lnTo>
                    <a:pt x="1034" y="234"/>
                  </a:lnTo>
                  <a:lnTo>
                    <a:pt x="979" y="206"/>
                  </a:lnTo>
                  <a:lnTo>
                    <a:pt x="923" y="184"/>
                  </a:lnTo>
                  <a:lnTo>
                    <a:pt x="863" y="167"/>
                  </a:lnTo>
                  <a:lnTo>
                    <a:pt x="802" y="157"/>
                  </a:lnTo>
                  <a:lnTo>
                    <a:pt x="738" y="153"/>
                  </a:lnTo>
                  <a:close/>
                  <a:moveTo>
                    <a:pt x="738" y="0"/>
                  </a:moveTo>
                  <a:lnTo>
                    <a:pt x="813" y="4"/>
                  </a:lnTo>
                  <a:lnTo>
                    <a:pt x="887" y="15"/>
                  </a:lnTo>
                  <a:lnTo>
                    <a:pt x="957" y="34"/>
                  </a:lnTo>
                  <a:lnTo>
                    <a:pt x="1025" y="58"/>
                  </a:lnTo>
                  <a:lnTo>
                    <a:pt x="1089" y="90"/>
                  </a:lnTo>
                  <a:lnTo>
                    <a:pt x="1151" y="127"/>
                  </a:lnTo>
                  <a:lnTo>
                    <a:pt x="1208" y="169"/>
                  </a:lnTo>
                  <a:lnTo>
                    <a:pt x="1259" y="218"/>
                  </a:lnTo>
                  <a:lnTo>
                    <a:pt x="1307" y="269"/>
                  </a:lnTo>
                  <a:lnTo>
                    <a:pt x="1349" y="326"/>
                  </a:lnTo>
                  <a:lnTo>
                    <a:pt x="1386" y="388"/>
                  </a:lnTo>
                  <a:lnTo>
                    <a:pt x="1417" y="452"/>
                  </a:lnTo>
                  <a:lnTo>
                    <a:pt x="1442" y="520"/>
                  </a:lnTo>
                  <a:lnTo>
                    <a:pt x="1460" y="590"/>
                  </a:lnTo>
                  <a:lnTo>
                    <a:pt x="1472" y="663"/>
                  </a:lnTo>
                  <a:lnTo>
                    <a:pt x="1475" y="739"/>
                  </a:lnTo>
                  <a:lnTo>
                    <a:pt x="1472" y="814"/>
                  </a:lnTo>
                  <a:lnTo>
                    <a:pt x="1460" y="888"/>
                  </a:lnTo>
                  <a:lnTo>
                    <a:pt x="1442" y="958"/>
                  </a:lnTo>
                  <a:lnTo>
                    <a:pt x="1417" y="1026"/>
                  </a:lnTo>
                  <a:lnTo>
                    <a:pt x="1386" y="1091"/>
                  </a:lnTo>
                  <a:lnTo>
                    <a:pt x="1349" y="1152"/>
                  </a:lnTo>
                  <a:lnTo>
                    <a:pt x="1307" y="1209"/>
                  </a:lnTo>
                  <a:lnTo>
                    <a:pt x="1259" y="1261"/>
                  </a:lnTo>
                  <a:lnTo>
                    <a:pt x="1208" y="1309"/>
                  </a:lnTo>
                  <a:lnTo>
                    <a:pt x="1151" y="1351"/>
                  </a:lnTo>
                  <a:lnTo>
                    <a:pt x="1089" y="1388"/>
                  </a:lnTo>
                  <a:lnTo>
                    <a:pt x="1025" y="1420"/>
                  </a:lnTo>
                  <a:lnTo>
                    <a:pt x="957" y="1445"/>
                  </a:lnTo>
                  <a:lnTo>
                    <a:pt x="887" y="1463"/>
                  </a:lnTo>
                  <a:lnTo>
                    <a:pt x="813" y="1475"/>
                  </a:lnTo>
                  <a:lnTo>
                    <a:pt x="738" y="1478"/>
                  </a:lnTo>
                  <a:lnTo>
                    <a:pt x="662" y="1475"/>
                  </a:lnTo>
                  <a:lnTo>
                    <a:pt x="589" y="1463"/>
                  </a:lnTo>
                  <a:lnTo>
                    <a:pt x="519" y="1445"/>
                  </a:lnTo>
                  <a:lnTo>
                    <a:pt x="451" y="1420"/>
                  </a:lnTo>
                  <a:lnTo>
                    <a:pt x="386" y="1388"/>
                  </a:lnTo>
                  <a:lnTo>
                    <a:pt x="325" y="1351"/>
                  </a:lnTo>
                  <a:lnTo>
                    <a:pt x="269" y="1309"/>
                  </a:lnTo>
                  <a:lnTo>
                    <a:pt x="217" y="1261"/>
                  </a:lnTo>
                  <a:lnTo>
                    <a:pt x="169" y="1209"/>
                  </a:lnTo>
                  <a:lnTo>
                    <a:pt x="126" y="1152"/>
                  </a:lnTo>
                  <a:lnTo>
                    <a:pt x="89" y="1092"/>
                  </a:lnTo>
                  <a:lnTo>
                    <a:pt x="58" y="1026"/>
                  </a:lnTo>
                  <a:lnTo>
                    <a:pt x="33" y="958"/>
                  </a:lnTo>
                  <a:lnTo>
                    <a:pt x="15" y="888"/>
                  </a:lnTo>
                  <a:lnTo>
                    <a:pt x="3" y="815"/>
                  </a:lnTo>
                  <a:lnTo>
                    <a:pt x="0" y="739"/>
                  </a:lnTo>
                  <a:lnTo>
                    <a:pt x="3" y="663"/>
                  </a:lnTo>
                  <a:lnTo>
                    <a:pt x="15" y="590"/>
                  </a:lnTo>
                  <a:lnTo>
                    <a:pt x="33" y="520"/>
                  </a:lnTo>
                  <a:lnTo>
                    <a:pt x="58" y="452"/>
                  </a:lnTo>
                  <a:lnTo>
                    <a:pt x="89" y="388"/>
                  </a:lnTo>
                  <a:lnTo>
                    <a:pt x="126" y="326"/>
                  </a:lnTo>
                  <a:lnTo>
                    <a:pt x="169" y="269"/>
                  </a:lnTo>
                  <a:lnTo>
                    <a:pt x="216" y="218"/>
                  </a:lnTo>
                  <a:lnTo>
                    <a:pt x="269" y="169"/>
                  </a:lnTo>
                  <a:lnTo>
                    <a:pt x="325" y="127"/>
                  </a:lnTo>
                  <a:lnTo>
                    <a:pt x="386" y="90"/>
                  </a:lnTo>
                  <a:lnTo>
                    <a:pt x="450" y="58"/>
                  </a:lnTo>
                  <a:lnTo>
                    <a:pt x="518" y="34"/>
                  </a:lnTo>
                  <a:lnTo>
                    <a:pt x="589" y="15"/>
                  </a:lnTo>
                  <a:lnTo>
                    <a:pt x="662" y="4"/>
                  </a:lnTo>
                  <a:lnTo>
                    <a:pt x="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65">
              <a:extLst>
                <a:ext uri="{FF2B5EF4-FFF2-40B4-BE49-F238E27FC236}">
                  <a16:creationId xmlns:a16="http://schemas.microsoft.com/office/drawing/2014/main" id="{CB26F457-986B-4FFD-BB7F-551058B7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0" y="2675"/>
              <a:ext cx="157" cy="302"/>
            </a:xfrm>
            <a:custGeom>
              <a:avLst/>
              <a:gdLst>
                <a:gd name="T0" fmla="*/ 259 w 469"/>
                <a:gd name="T1" fmla="*/ 0 h 906"/>
                <a:gd name="T2" fmla="*/ 291 w 469"/>
                <a:gd name="T3" fmla="*/ 16 h 906"/>
                <a:gd name="T4" fmla="*/ 294 w 469"/>
                <a:gd name="T5" fmla="*/ 73 h 906"/>
                <a:gd name="T6" fmla="*/ 305 w 469"/>
                <a:gd name="T7" fmla="*/ 97 h 906"/>
                <a:gd name="T8" fmla="*/ 378 w 469"/>
                <a:gd name="T9" fmla="*/ 113 h 906"/>
                <a:gd name="T10" fmla="*/ 437 w 469"/>
                <a:gd name="T11" fmla="*/ 143 h 906"/>
                <a:gd name="T12" fmla="*/ 427 w 469"/>
                <a:gd name="T13" fmla="*/ 201 h 906"/>
                <a:gd name="T14" fmla="*/ 407 w 469"/>
                <a:gd name="T15" fmla="*/ 255 h 906"/>
                <a:gd name="T16" fmla="*/ 380 w 469"/>
                <a:gd name="T17" fmla="*/ 253 h 906"/>
                <a:gd name="T18" fmla="*/ 239 w 469"/>
                <a:gd name="T19" fmla="*/ 226 h 906"/>
                <a:gd name="T20" fmla="*/ 186 w 469"/>
                <a:gd name="T21" fmla="*/ 243 h 906"/>
                <a:gd name="T22" fmla="*/ 165 w 469"/>
                <a:gd name="T23" fmla="*/ 284 h 906"/>
                <a:gd name="T24" fmla="*/ 189 w 469"/>
                <a:gd name="T25" fmla="*/ 327 h 906"/>
                <a:gd name="T26" fmla="*/ 249 w 469"/>
                <a:gd name="T27" fmla="*/ 361 h 906"/>
                <a:gd name="T28" fmla="*/ 360 w 469"/>
                <a:gd name="T29" fmla="*/ 411 h 906"/>
                <a:gd name="T30" fmla="*/ 439 w 469"/>
                <a:gd name="T31" fmla="*/ 486 h 906"/>
                <a:gd name="T32" fmla="*/ 469 w 469"/>
                <a:gd name="T33" fmla="*/ 584 h 906"/>
                <a:gd name="T34" fmla="*/ 445 w 469"/>
                <a:gd name="T35" fmla="*/ 684 h 906"/>
                <a:gd name="T36" fmla="*/ 375 w 469"/>
                <a:gd name="T37" fmla="*/ 759 h 906"/>
                <a:gd name="T38" fmla="*/ 301 w 469"/>
                <a:gd name="T39" fmla="*/ 790 h 906"/>
                <a:gd name="T40" fmla="*/ 288 w 469"/>
                <a:gd name="T41" fmla="*/ 821 h 906"/>
                <a:gd name="T42" fmla="*/ 285 w 469"/>
                <a:gd name="T43" fmla="*/ 891 h 906"/>
                <a:gd name="T44" fmla="*/ 262 w 469"/>
                <a:gd name="T45" fmla="*/ 906 h 906"/>
                <a:gd name="T46" fmla="*/ 178 w 469"/>
                <a:gd name="T47" fmla="*/ 899 h 906"/>
                <a:gd name="T48" fmla="*/ 170 w 469"/>
                <a:gd name="T49" fmla="*/ 834 h 906"/>
                <a:gd name="T50" fmla="*/ 163 w 469"/>
                <a:gd name="T51" fmla="*/ 804 h 906"/>
                <a:gd name="T52" fmla="*/ 100 w 469"/>
                <a:gd name="T53" fmla="*/ 790 h 906"/>
                <a:gd name="T54" fmla="*/ 12 w 469"/>
                <a:gd name="T55" fmla="*/ 757 h 906"/>
                <a:gd name="T56" fmla="*/ 0 w 469"/>
                <a:gd name="T57" fmla="*/ 729 h 906"/>
                <a:gd name="T58" fmla="*/ 27 w 469"/>
                <a:gd name="T59" fmla="*/ 637 h 906"/>
                <a:gd name="T60" fmla="*/ 48 w 469"/>
                <a:gd name="T61" fmla="*/ 628 h 906"/>
                <a:gd name="T62" fmla="*/ 142 w 469"/>
                <a:gd name="T63" fmla="*/ 664 h 906"/>
                <a:gd name="T64" fmla="*/ 239 w 469"/>
                <a:gd name="T65" fmla="*/ 669 h 906"/>
                <a:gd name="T66" fmla="*/ 297 w 469"/>
                <a:gd name="T67" fmla="*/ 634 h 906"/>
                <a:gd name="T68" fmla="*/ 305 w 469"/>
                <a:gd name="T69" fmla="*/ 582 h 906"/>
                <a:gd name="T70" fmla="*/ 259 w 469"/>
                <a:gd name="T71" fmla="*/ 533 h 906"/>
                <a:gd name="T72" fmla="*/ 170 w 469"/>
                <a:gd name="T73" fmla="*/ 495 h 906"/>
                <a:gd name="T74" fmla="*/ 82 w 469"/>
                <a:gd name="T75" fmla="*/ 447 h 906"/>
                <a:gd name="T76" fmla="*/ 24 w 469"/>
                <a:gd name="T77" fmla="*/ 380 h 906"/>
                <a:gd name="T78" fmla="*/ 5 w 469"/>
                <a:gd name="T79" fmla="*/ 291 h 906"/>
                <a:gd name="T80" fmla="*/ 37 w 469"/>
                <a:gd name="T81" fmla="*/ 194 h 906"/>
                <a:gd name="T82" fmla="*/ 111 w 469"/>
                <a:gd name="T83" fmla="*/ 129 h 906"/>
                <a:gd name="T84" fmla="*/ 169 w 469"/>
                <a:gd name="T85" fmla="*/ 106 h 906"/>
                <a:gd name="T86" fmla="*/ 179 w 469"/>
                <a:gd name="T87" fmla="*/ 82 h 906"/>
                <a:gd name="T88" fmla="*/ 180 w 469"/>
                <a:gd name="T89" fmla="*/ 18 h 906"/>
                <a:gd name="T90" fmla="*/ 197 w 469"/>
                <a:gd name="T91" fmla="*/ 1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9" h="906">
                  <a:moveTo>
                    <a:pt x="211" y="0"/>
                  </a:moveTo>
                  <a:lnTo>
                    <a:pt x="236" y="0"/>
                  </a:lnTo>
                  <a:lnTo>
                    <a:pt x="259" y="0"/>
                  </a:lnTo>
                  <a:lnTo>
                    <a:pt x="276" y="2"/>
                  </a:lnTo>
                  <a:lnTo>
                    <a:pt x="286" y="7"/>
                  </a:lnTo>
                  <a:lnTo>
                    <a:pt x="291" y="16"/>
                  </a:lnTo>
                  <a:lnTo>
                    <a:pt x="292" y="32"/>
                  </a:lnTo>
                  <a:lnTo>
                    <a:pt x="292" y="56"/>
                  </a:lnTo>
                  <a:lnTo>
                    <a:pt x="294" y="73"/>
                  </a:lnTo>
                  <a:lnTo>
                    <a:pt x="295" y="85"/>
                  </a:lnTo>
                  <a:lnTo>
                    <a:pt x="297" y="92"/>
                  </a:lnTo>
                  <a:lnTo>
                    <a:pt x="305" y="97"/>
                  </a:lnTo>
                  <a:lnTo>
                    <a:pt x="316" y="100"/>
                  </a:lnTo>
                  <a:lnTo>
                    <a:pt x="333" y="103"/>
                  </a:lnTo>
                  <a:lnTo>
                    <a:pt x="378" y="113"/>
                  </a:lnTo>
                  <a:lnTo>
                    <a:pt x="421" y="129"/>
                  </a:lnTo>
                  <a:lnTo>
                    <a:pt x="432" y="135"/>
                  </a:lnTo>
                  <a:lnTo>
                    <a:pt x="437" y="143"/>
                  </a:lnTo>
                  <a:lnTo>
                    <a:pt x="439" y="153"/>
                  </a:lnTo>
                  <a:lnTo>
                    <a:pt x="438" y="164"/>
                  </a:lnTo>
                  <a:lnTo>
                    <a:pt x="427" y="201"/>
                  </a:lnTo>
                  <a:lnTo>
                    <a:pt x="416" y="237"/>
                  </a:lnTo>
                  <a:lnTo>
                    <a:pt x="412" y="249"/>
                  </a:lnTo>
                  <a:lnTo>
                    <a:pt x="407" y="255"/>
                  </a:lnTo>
                  <a:lnTo>
                    <a:pt x="400" y="259"/>
                  </a:lnTo>
                  <a:lnTo>
                    <a:pt x="391" y="258"/>
                  </a:lnTo>
                  <a:lnTo>
                    <a:pt x="380" y="253"/>
                  </a:lnTo>
                  <a:lnTo>
                    <a:pt x="334" y="236"/>
                  </a:lnTo>
                  <a:lnTo>
                    <a:pt x="288" y="227"/>
                  </a:lnTo>
                  <a:lnTo>
                    <a:pt x="239" y="226"/>
                  </a:lnTo>
                  <a:lnTo>
                    <a:pt x="221" y="228"/>
                  </a:lnTo>
                  <a:lnTo>
                    <a:pt x="202" y="233"/>
                  </a:lnTo>
                  <a:lnTo>
                    <a:pt x="186" y="243"/>
                  </a:lnTo>
                  <a:lnTo>
                    <a:pt x="175" y="254"/>
                  </a:lnTo>
                  <a:lnTo>
                    <a:pt x="168" y="269"/>
                  </a:lnTo>
                  <a:lnTo>
                    <a:pt x="165" y="284"/>
                  </a:lnTo>
                  <a:lnTo>
                    <a:pt x="168" y="298"/>
                  </a:lnTo>
                  <a:lnTo>
                    <a:pt x="177" y="313"/>
                  </a:lnTo>
                  <a:lnTo>
                    <a:pt x="189" y="327"/>
                  </a:lnTo>
                  <a:lnTo>
                    <a:pt x="209" y="340"/>
                  </a:lnTo>
                  <a:lnTo>
                    <a:pt x="228" y="352"/>
                  </a:lnTo>
                  <a:lnTo>
                    <a:pt x="249" y="361"/>
                  </a:lnTo>
                  <a:lnTo>
                    <a:pt x="288" y="376"/>
                  </a:lnTo>
                  <a:lnTo>
                    <a:pt x="325" y="392"/>
                  </a:lnTo>
                  <a:lnTo>
                    <a:pt x="360" y="411"/>
                  </a:lnTo>
                  <a:lnTo>
                    <a:pt x="392" y="433"/>
                  </a:lnTo>
                  <a:lnTo>
                    <a:pt x="418" y="458"/>
                  </a:lnTo>
                  <a:lnTo>
                    <a:pt x="439" y="486"/>
                  </a:lnTo>
                  <a:lnTo>
                    <a:pt x="455" y="517"/>
                  </a:lnTo>
                  <a:lnTo>
                    <a:pt x="465" y="550"/>
                  </a:lnTo>
                  <a:lnTo>
                    <a:pt x="469" y="584"/>
                  </a:lnTo>
                  <a:lnTo>
                    <a:pt x="468" y="618"/>
                  </a:lnTo>
                  <a:lnTo>
                    <a:pt x="459" y="652"/>
                  </a:lnTo>
                  <a:lnTo>
                    <a:pt x="445" y="684"/>
                  </a:lnTo>
                  <a:lnTo>
                    <a:pt x="424" y="715"/>
                  </a:lnTo>
                  <a:lnTo>
                    <a:pt x="401" y="739"/>
                  </a:lnTo>
                  <a:lnTo>
                    <a:pt x="375" y="759"/>
                  </a:lnTo>
                  <a:lnTo>
                    <a:pt x="346" y="775"/>
                  </a:lnTo>
                  <a:lnTo>
                    <a:pt x="313" y="786"/>
                  </a:lnTo>
                  <a:lnTo>
                    <a:pt x="301" y="790"/>
                  </a:lnTo>
                  <a:lnTo>
                    <a:pt x="292" y="797"/>
                  </a:lnTo>
                  <a:lnTo>
                    <a:pt x="289" y="807"/>
                  </a:lnTo>
                  <a:lnTo>
                    <a:pt x="288" y="821"/>
                  </a:lnTo>
                  <a:lnTo>
                    <a:pt x="288" y="850"/>
                  </a:lnTo>
                  <a:lnTo>
                    <a:pt x="288" y="879"/>
                  </a:lnTo>
                  <a:lnTo>
                    <a:pt x="285" y="891"/>
                  </a:lnTo>
                  <a:lnTo>
                    <a:pt x="281" y="899"/>
                  </a:lnTo>
                  <a:lnTo>
                    <a:pt x="273" y="905"/>
                  </a:lnTo>
                  <a:lnTo>
                    <a:pt x="262" y="906"/>
                  </a:lnTo>
                  <a:lnTo>
                    <a:pt x="197" y="906"/>
                  </a:lnTo>
                  <a:lnTo>
                    <a:pt x="186" y="905"/>
                  </a:lnTo>
                  <a:lnTo>
                    <a:pt x="178" y="899"/>
                  </a:lnTo>
                  <a:lnTo>
                    <a:pt x="173" y="890"/>
                  </a:lnTo>
                  <a:lnTo>
                    <a:pt x="170" y="878"/>
                  </a:lnTo>
                  <a:lnTo>
                    <a:pt x="170" y="834"/>
                  </a:lnTo>
                  <a:lnTo>
                    <a:pt x="170" y="820"/>
                  </a:lnTo>
                  <a:lnTo>
                    <a:pt x="168" y="810"/>
                  </a:lnTo>
                  <a:lnTo>
                    <a:pt x="163" y="804"/>
                  </a:lnTo>
                  <a:lnTo>
                    <a:pt x="154" y="800"/>
                  </a:lnTo>
                  <a:lnTo>
                    <a:pt x="140" y="797"/>
                  </a:lnTo>
                  <a:lnTo>
                    <a:pt x="100" y="790"/>
                  </a:lnTo>
                  <a:lnTo>
                    <a:pt x="63" y="780"/>
                  </a:lnTo>
                  <a:lnTo>
                    <a:pt x="26" y="765"/>
                  </a:lnTo>
                  <a:lnTo>
                    <a:pt x="12" y="757"/>
                  </a:lnTo>
                  <a:lnTo>
                    <a:pt x="4" y="749"/>
                  </a:lnTo>
                  <a:lnTo>
                    <a:pt x="0" y="741"/>
                  </a:lnTo>
                  <a:lnTo>
                    <a:pt x="0" y="729"/>
                  </a:lnTo>
                  <a:lnTo>
                    <a:pt x="4" y="715"/>
                  </a:lnTo>
                  <a:lnTo>
                    <a:pt x="22" y="649"/>
                  </a:lnTo>
                  <a:lnTo>
                    <a:pt x="27" y="637"/>
                  </a:lnTo>
                  <a:lnTo>
                    <a:pt x="32" y="631"/>
                  </a:lnTo>
                  <a:lnTo>
                    <a:pt x="38" y="627"/>
                  </a:lnTo>
                  <a:lnTo>
                    <a:pt x="48" y="628"/>
                  </a:lnTo>
                  <a:lnTo>
                    <a:pt x="59" y="634"/>
                  </a:lnTo>
                  <a:lnTo>
                    <a:pt x="100" y="652"/>
                  </a:lnTo>
                  <a:lnTo>
                    <a:pt x="142" y="664"/>
                  </a:lnTo>
                  <a:lnTo>
                    <a:pt x="185" y="671"/>
                  </a:lnTo>
                  <a:lnTo>
                    <a:pt x="212" y="673"/>
                  </a:lnTo>
                  <a:lnTo>
                    <a:pt x="239" y="669"/>
                  </a:lnTo>
                  <a:lnTo>
                    <a:pt x="267" y="660"/>
                  </a:lnTo>
                  <a:lnTo>
                    <a:pt x="285" y="649"/>
                  </a:lnTo>
                  <a:lnTo>
                    <a:pt x="297" y="634"/>
                  </a:lnTo>
                  <a:lnTo>
                    <a:pt x="305" y="618"/>
                  </a:lnTo>
                  <a:lnTo>
                    <a:pt x="307" y="601"/>
                  </a:lnTo>
                  <a:lnTo>
                    <a:pt x="305" y="582"/>
                  </a:lnTo>
                  <a:lnTo>
                    <a:pt x="296" y="565"/>
                  </a:lnTo>
                  <a:lnTo>
                    <a:pt x="281" y="549"/>
                  </a:lnTo>
                  <a:lnTo>
                    <a:pt x="259" y="533"/>
                  </a:lnTo>
                  <a:lnTo>
                    <a:pt x="235" y="522"/>
                  </a:lnTo>
                  <a:lnTo>
                    <a:pt x="202" y="507"/>
                  </a:lnTo>
                  <a:lnTo>
                    <a:pt x="170" y="495"/>
                  </a:lnTo>
                  <a:lnTo>
                    <a:pt x="138" y="480"/>
                  </a:lnTo>
                  <a:lnTo>
                    <a:pt x="107" y="464"/>
                  </a:lnTo>
                  <a:lnTo>
                    <a:pt x="82" y="447"/>
                  </a:lnTo>
                  <a:lnTo>
                    <a:pt x="58" y="427"/>
                  </a:lnTo>
                  <a:lnTo>
                    <a:pt x="38" y="405"/>
                  </a:lnTo>
                  <a:lnTo>
                    <a:pt x="24" y="380"/>
                  </a:lnTo>
                  <a:lnTo>
                    <a:pt x="12" y="354"/>
                  </a:lnTo>
                  <a:lnTo>
                    <a:pt x="6" y="324"/>
                  </a:lnTo>
                  <a:lnTo>
                    <a:pt x="5" y="291"/>
                  </a:lnTo>
                  <a:lnTo>
                    <a:pt x="11" y="255"/>
                  </a:lnTo>
                  <a:lnTo>
                    <a:pt x="21" y="222"/>
                  </a:lnTo>
                  <a:lnTo>
                    <a:pt x="37" y="194"/>
                  </a:lnTo>
                  <a:lnTo>
                    <a:pt x="57" y="169"/>
                  </a:lnTo>
                  <a:lnTo>
                    <a:pt x="82" y="148"/>
                  </a:lnTo>
                  <a:lnTo>
                    <a:pt x="111" y="129"/>
                  </a:lnTo>
                  <a:lnTo>
                    <a:pt x="144" y="116"/>
                  </a:lnTo>
                  <a:lnTo>
                    <a:pt x="159" y="110"/>
                  </a:lnTo>
                  <a:lnTo>
                    <a:pt x="169" y="106"/>
                  </a:lnTo>
                  <a:lnTo>
                    <a:pt x="174" y="101"/>
                  </a:lnTo>
                  <a:lnTo>
                    <a:pt x="178" y="94"/>
                  </a:lnTo>
                  <a:lnTo>
                    <a:pt x="179" y="82"/>
                  </a:lnTo>
                  <a:lnTo>
                    <a:pt x="179" y="68"/>
                  </a:lnTo>
                  <a:lnTo>
                    <a:pt x="179" y="32"/>
                  </a:lnTo>
                  <a:lnTo>
                    <a:pt x="180" y="18"/>
                  </a:lnTo>
                  <a:lnTo>
                    <a:pt x="183" y="8"/>
                  </a:lnTo>
                  <a:lnTo>
                    <a:pt x="188" y="3"/>
                  </a:lnTo>
                  <a:lnTo>
                    <a:pt x="197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80002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7791A20-8E9B-4A80-91F3-864FA09DA6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A769BC5-0659-4D2A-B6A4-20CB01E36D3D}"/>
              </a:ext>
            </a:extLst>
          </p:cNvPr>
          <p:cNvGrpSpPr/>
          <p:nvPr/>
        </p:nvGrpSpPr>
        <p:grpSpPr>
          <a:xfrm>
            <a:off x="8987015" y="5211973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4407A501-CA2B-420F-ADB6-D2D2BBDDCB42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DF8A69A-BC8D-44ED-A646-F07030318601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Modern 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5A4EC51-413E-4A36-AAEC-A95FAC61CB10}"/>
              </a:ext>
            </a:extLst>
          </p:cNvPr>
          <p:cNvGrpSpPr/>
          <p:nvPr/>
        </p:nvGrpSpPr>
        <p:grpSpPr>
          <a:xfrm>
            <a:off x="5461850" y="867500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E81C456-23D5-4810-9AD6-0AB80F58D1E1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E7A9055-0AD6-4817-A24B-647877AD3DF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Care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C4F663EB-2174-4E8F-AB87-B37312CB3762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6D96B63C-D9A9-45A1-A8AF-30863D28A83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6CC305-7345-4861-8327-18E6C43F80F1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681076B-A02B-4575-BC8D-7E87A6E5D731}"/>
              </a:ext>
            </a:extLst>
          </p:cNvPr>
          <p:cNvSpPr/>
          <p:nvPr/>
        </p:nvSpPr>
        <p:spPr>
          <a:xfrm>
            <a:off x="1047681" y="101923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Strong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8984EB-16C7-48E2-A82C-E7F06F1A658B}"/>
              </a:ext>
            </a:extLst>
          </p:cNvPr>
          <p:cNvSpPr txBox="1"/>
          <p:nvPr/>
        </p:nvSpPr>
        <p:spPr>
          <a:xfrm>
            <a:off x="1876072" y="2849668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8CC2DD-7FE9-4BBC-BF78-0BE2D08AFDB0}"/>
              </a:ext>
            </a:extLst>
          </p:cNvPr>
          <p:cNvSpPr txBox="1"/>
          <p:nvPr/>
        </p:nvSpPr>
        <p:spPr>
          <a:xfrm>
            <a:off x="1870570" y="3953450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A14D4D-BC8D-4762-8E2C-FC9FCF0A5B24}"/>
              </a:ext>
            </a:extLst>
          </p:cNvPr>
          <p:cNvSpPr txBox="1"/>
          <p:nvPr/>
        </p:nvSpPr>
        <p:spPr>
          <a:xfrm>
            <a:off x="1870569" y="4987828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9" name="Rectangle: Diagonal Corners Snipped 18">
            <a:extLst>
              <a:ext uri="{FF2B5EF4-FFF2-40B4-BE49-F238E27FC236}">
                <a16:creationId xmlns:a16="http://schemas.microsoft.com/office/drawing/2014/main" id="{21328C25-728F-4BDC-85CB-EF587C5F5228}"/>
              </a:ext>
            </a:extLst>
          </p:cNvPr>
          <p:cNvSpPr/>
          <p:nvPr/>
        </p:nvSpPr>
        <p:spPr>
          <a:xfrm>
            <a:off x="1175197" y="3013527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01</a:t>
            </a:r>
          </a:p>
        </p:txBody>
      </p:sp>
      <p:sp>
        <p:nvSpPr>
          <p:cNvPr id="20" name="Rectangle: Diagonal Corners Snipped 19">
            <a:extLst>
              <a:ext uri="{FF2B5EF4-FFF2-40B4-BE49-F238E27FC236}">
                <a16:creationId xmlns:a16="http://schemas.microsoft.com/office/drawing/2014/main" id="{65AA01E5-1AFE-41AE-BF58-21EB3052B699}"/>
              </a:ext>
            </a:extLst>
          </p:cNvPr>
          <p:cNvSpPr/>
          <p:nvPr/>
        </p:nvSpPr>
        <p:spPr>
          <a:xfrm>
            <a:off x="1175197" y="4151755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02</a:t>
            </a:r>
          </a:p>
        </p:txBody>
      </p:sp>
      <p:sp>
        <p:nvSpPr>
          <p:cNvPr id="21" name="Rectangle: Diagonal Corners Snipped 20">
            <a:extLst>
              <a:ext uri="{FF2B5EF4-FFF2-40B4-BE49-F238E27FC236}">
                <a16:creationId xmlns:a16="http://schemas.microsoft.com/office/drawing/2014/main" id="{FEF5631A-CA5D-4A78-9F82-513394D81210}"/>
              </a:ext>
            </a:extLst>
          </p:cNvPr>
          <p:cNvSpPr/>
          <p:nvPr/>
        </p:nvSpPr>
        <p:spPr>
          <a:xfrm>
            <a:off x="1175197" y="5151687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2478880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E93A7E2-7DAB-4A8B-805E-332165BCC7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noFill/>
        </p:spPr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961BDA5-F37C-4FE9-A1CB-ECCD6CEF012C}"/>
              </a:ext>
            </a:extLst>
          </p:cNvPr>
          <p:cNvGrpSpPr/>
          <p:nvPr/>
        </p:nvGrpSpPr>
        <p:grpSpPr>
          <a:xfrm>
            <a:off x="170561" y="4487037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66F18810-5D41-4C98-9C39-EB64DA4321C0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992E905-1F4E-4B8F-B5E2-3B3ED5F826A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except.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0A117FB-B846-4E12-9312-82533C15D9BF}"/>
              </a:ext>
            </a:extLst>
          </p:cNvPr>
          <p:cNvGrpSpPr/>
          <p:nvPr/>
        </p:nvGrpSpPr>
        <p:grpSpPr>
          <a:xfrm>
            <a:off x="4358837" y="1040430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8DA9915-40C4-432D-8323-58EEC0A5C8B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444D632-0158-44E5-86F4-EAA66F8C4E52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" panose="00000500000000000000" pitchFamily="50" charset="0"/>
                </a:rPr>
                <a:t>To fill your </a:t>
              </a:r>
              <a:r>
                <a:rPr lang="en-US" b="1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heart</a:t>
              </a:r>
              <a:r>
                <a:rPr lang="en-US" b="1" dirty="0">
                  <a:latin typeface="Montserrat" panose="00000500000000000000" pitchFamily="50" charset="0"/>
                </a:rPr>
                <a:t> </a:t>
              </a:r>
              <a:r>
                <a:rPr lang="en-US" b="1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with</a:t>
              </a:r>
              <a:r>
                <a:rPr lang="en-US" b="1" dirty="0">
                  <a:latin typeface="Montserrat" panose="00000500000000000000" pitchFamily="50" charset="0"/>
                </a:rPr>
                <a:t> love</a:t>
              </a:r>
            </a:p>
          </p:txBody>
        </p:sp>
      </p:grpSp>
      <p:sp>
        <p:nvSpPr>
          <p:cNvPr id="9" name="Diamond 8">
            <a:extLst>
              <a:ext uri="{FF2B5EF4-FFF2-40B4-BE49-F238E27FC236}">
                <a16:creationId xmlns:a16="http://schemas.microsoft.com/office/drawing/2014/main" id="{036F926A-A6C9-4E6B-855A-EAD5D275D98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6C1BB2C2-5674-4A8E-8DCF-CD92DC25807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E314563-E087-41F1-8BAF-F751C43A34D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38F569-D81E-470A-8130-8186F8F5AD26}"/>
              </a:ext>
            </a:extLst>
          </p:cNvPr>
          <p:cNvSpPr/>
          <p:nvPr/>
        </p:nvSpPr>
        <p:spPr>
          <a:xfrm>
            <a:off x="7271222" y="110160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ular Callout 20">
            <a:extLst>
              <a:ext uri="{FF2B5EF4-FFF2-40B4-BE49-F238E27FC236}">
                <a16:creationId xmlns:a16="http://schemas.microsoft.com/office/drawing/2014/main" id="{C9C5C0C7-4776-449B-8DC5-F77C43A1A6CF}"/>
              </a:ext>
            </a:extLst>
          </p:cNvPr>
          <p:cNvSpPr/>
          <p:nvPr/>
        </p:nvSpPr>
        <p:spPr>
          <a:xfrm>
            <a:off x="7377019" y="3038553"/>
            <a:ext cx="1832645" cy="739624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ANIMAL</a:t>
            </a:r>
          </a:p>
        </p:txBody>
      </p:sp>
      <p:sp>
        <p:nvSpPr>
          <p:cNvPr id="17" name="Rectangular Callout 20">
            <a:extLst>
              <a:ext uri="{FF2B5EF4-FFF2-40B4-BE49-F238E27FC236}">
                <a16:creationId xmlns:a16="http://schemas.microsoft.com/office/drawing/2014/main" id="{4EBCC0EF-D36B-4BA7-B359-415E7FA07096}"/>
              </a:ext>
            </a:extLst>
          </p:cNvPr>
          <p:cNvSpPr/>
          <p:nvPr/>
        </p:nvSpPr>
        <p:spPr>
          <a:xfrm>
            <a:off x="9606087" y="3054290"/>
            <a:ext cx="1832645" cy="739624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EXCLSIVE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66D4ABB-3DC3-4154-8E7F-1E8CDA2494CF}"/>
              </a:ext>
            </a:extLst>
          </p:cNvPr>
          <p:cNvSpPr/>
          <p:nvPr/>
        </p:nvSpPr>
        <p:spPr>
          <a:xfrm>
            <a:off x="7271222" y="4014927"/>
            <a:ext cx="1944707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CBFB37A-1FF9-4EB7-B637-03A65954AF96}"/>
              </a:ext>
            </a:extLst>
          </p:cNvPr>
          <p:cNvSpPr/>
          <p:nvPr/>
        </p:nvSpPr>
        <p:spPr>
          <a:xfrm>
            <a:off x="9611051" y="4030663"/>
            <a:ext cx="1944707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</p:spTree>
    <p:extLst>
      <p:ext uri="{BB962C8B-B14F-4D97-AF65-F5344CB8AC3E}">
        <p14:creationId xmlns:p14="http://schemas.microsoft.com/office/powerpoint/2010/main" val="3260325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53A2B3-5035-461A-8D6F-F3269586DC84}"/>
              </a:ext>
            </a:extLst>
          </p:cNvPr>
          <p:cNvGrpSpPr/>
          <p:nvPr/>
        </p:nvGrpSpPr>
        <p:grpSpPr>
          <a:xfrm>
            <a:off x="0" y="2265035"/>
            <a:ext cx="4907762" cy="3568780"/>
            <a:chOff x="-1" y="2202781"/>
            <a:chExt cx="6096000" cy="4432833"/>
          </a:xfrm>
        </p:grpSpPr>
        <p:sp>
          <p:nvSpPr>
            <p:cNvPr id="5" name="Freeform 66">
              <a:extLst>
                <a:ext uri="{FF2B5EF4-FFF2-40B4-BE49-F238E27FC236}">
                  <a16:creationId xmlns:a16="http://schemas.microsoft.com/office/drawing/2014/main" id="{06880A3D-9F97-4E29-B73B-4FFDA6114BC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75995" y="4120061"/>
              <a:ext cx="1658766" cy="1473360"/>
            </a:xfrm>
            <a:custGeom>
              <a:avLst/>
              <a:gdLst>
                <a:gd name="T0" fmla="*/ 256 w 1197"/>
                <a:gd name="T1" fmla="*/ 0 h 1155"/>
                <a:gd name="T2" fmla="*/ 0 w 1197"/>
                <a:gd name="T3" fmla="*/ 353 h 1155"/>
                <a:gd name="T4" fmla="*/ 1197 w 1197"/>
                <a:gd name="T5" fmla="*/ 1155 h 1155"/>
                <a:gd name="T6" fmla="*/ 1197 w 1197"/>
                <a:gd name="T7" fmla="*/ 633 h 1155"/>
                <a:gd name="T8" fmla="*/ 256 w 1197"/>
                <a:gd name="T9" fmla="*/ 0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7" h="1155">
                  <a:moveTo>
                    <a:pt x="256" y="0"/>
                  </a:moveTo>
                  <a:lnTo>
                    <a:pt x="0" y="353"/>
                  </a:lnTo>
                  <a:lnTo>
                    <a:pt x="1197" y="1155"/>
                  </a:lnTo>
                  <a:lnTo>
                    <a:pt x="1197" y="633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6" name="Freeform 68">
              <a:extLst>
                <a:ext uri="{FF2B5EF4-FFF2-40B4-BE49-F238E27FC236}">
                  <a16:creationId xmlns:a16="http://schemas.microsoft.com/office/drawing/2014/main" id="{B2E76EC0-5405-448E-84E6-713152F6630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84310" y="3687621"/>
              <a:ext cx="1215320" cy="1081739"/>
            </a:xfrm>
            <a:custGeom>
              <a:avLst/>
              <a:gdLst>
                <a:gd name="T0" fmla="*/ 191 w 877"/>
                <a:gd name="T1" fmla="*/ 0 h 848"/>
                <a:gd name="T2" fmla="*/ 0 w 877"/>
                <a:gd name="T3" fmla="*/ 261 h 848"/>
                <a:gd name="T4" fmla="*/ 877 w 877"/>
                <a:gd name="T5" fmla="*/ 848 h 848"/>
                <a:gd name="T6" fmla="*/ 877 w 877"/>
                <a:gd name="T7" fmla="*/ 458 h 848"/>
                <a:gd name="T8" fmla="*/ 191 w 877"/>
                <a:gd name="T9" fmla="*/ 0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7" h="848">
                  <a:moveTo>
                    <a:pt x="191" y="0"/>
                  </a:moveTo>
                  <a:lnTo>
                    <a:pt x="0" y="261"/>
                  </a:lnTo>
                  <a:lnTo>
                    <a:pt x="877" y="848"/>
                  </a:lnTo>
                  <a:lnTo>
                    <a:pt x="877" y="458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8" name="Freeform 72">
              <a:extLst>
                <a:ext uri="{FF2B5EF4-FFF2-40B4-BE49-F238E27FC236}">
                  <a16:creationId xmlns:a16="http://schemas.microsoft.com/office/drawing/2014/main" id="{6FB6995A-6EE9-414D-BCC2-45B93E67954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84311" y="4699199"/>
              <a:ext cx="2211688" cy="1936415"/>
            </a:xfrm>
            <a:custGeom>
              <a:avLst/>
              <a:gdLst>
                <a:gd name="T0" fmla="*/ 330 w 1596"/>
                <a:gd name="T1" fmla="*/ 0 h 1518"/>
                <a:gd name="T2" fmla="*/ 0 w 1596"/>
                <a:gd name="T3" fmla="*/ 451 h 1518"/>
                <a:gd name="T4" fmla="*/ 1596 w 1596"/>
                <a:gd name="T5" fmla="*/ 1518 h 1518"/>
                <a:gd name="T6" fmla="*/ 1596 w 1596"/>
                <a:gd name="T7" fmla="*/ 848 h 1518"/>
                <a:gd name="T8" fmla="*/ 330 w 1596"/>
                <a:gd name="T9" fmla="*/ 0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6" h="1518">
                  <a:moveTo>
                    <a:pt x="330" y="0"/>
                  </a:moveTo>
                  <a:lnTo>
                    <a:pt x="0" y="451"/>
                  </a:lnTo>
                  <a:lnTo>
                    <a:pt x="1596" y="1518"/>
                  </a:lnTo>
                  <a:lnTo>
                    <a:pt x="1596" y="84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9" name="Freeform 67">
              <a:extLst>
                <a:ext uri="{FF2B5EF4-FFF2-40B4-BE49-F238E27FC236}">
                  <a16:creationId xmlns:a16="http://schemas.microsoft.com/office/drawing/2014/main" id="{687FC701-9982-4196-B35B-49608AC0076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2877593"/>
              <a:ext cx="3875997" cy="2715828"/>
            </a:xfrm>
            <a:custGeom>
              <a:avLst/>
              <a:gdLst>
                <a:gd name="T0" fmla="*/ 0 w 2797"/>
                <a:gd name="T1" fmla="*/ 1607 h 2129"/>
                <a:gd name="T2" fmla="*/ 0 w 2797"/>
                <a:gd name="T3" fmla="*/ 2129 h 2129"/>
                <a:gd name="T4" fmla="*/ 2797 w 2797"/>
                <a:gd name="T5" fmla="*/ 543 h 2129"/>
                <a:gd name="T6" fmla="*/ 2797 w 2797"/>
                <a:gd name="T7" fmla="*/ 0 h 2129"/>
                <a:gd name="T8" fmla="*/ 0 w 2797"/>
                <a:gd name="T9" fmla="*/ 1607 h 2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7" h="2129">
                  <a:moveTo>
                    <a:pt x="0" y="1607"/>
                  </a:moveTo>
                  <a:lnTo>
                    <a:pt x="0" y="2129"/>
                  </a:lnTo>
                  <a:lnTo>
                    <a:pt x="2797" y="543"/>
                  </a:lnTo>
                  <a:lnTo>
                    <a:pt x="2797" y="0"/>
                  </a:lnTo>
                  <a:lnTo>
                    <a:pt x="0" y="160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0" name="Freeform 69">
              <a:extLst>
                <a:ext uri="{FF2B5EF4-FFF2-40B4-BE49-F238E27FC236}">
                  <a16:creationId xmlns:a16="http://schemas.microsoft.com/office/drawing/2014/main" id="{D53EE356-711E-4FF5-AEAE-0151FB34D6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2202781"/>
              <a:ext cx="3884312" cy="2566579"/>
            </a:xfrm>
            <a:custGeom>
              <a:avLst/>
              <a:gdLst>
                <a:gd name="T0" fmla="*/ 0 w 2803"/>
                <a:gd name="T1" fmla="*/ 1622 h 2012"/>
                <a:gd name="T2" fmla="*/ 0 w 2803"/>
                <a:gd name="T3" fmla="*/ 1622 h 2012"/>
                <a:gd name="T4" fmla="*/ 0 w 2803"/>
                <a:gd name="T5" fmla="*/ 2012 h 2012"/>
                <a:gd name="T6" fmla="*/ 2803 w 2803"/>
                <a:gd name="T7" fmla="*/ 405 h 2012"/>
                <a:gd name="T8" fmla="*/ 2803 w 2803"/>
                <a:gd name="T9" fmla="*/ 0 h 2012"/>
                <a:gd name="T10" fmla="*/ 0 w 2803"/>
                <a:gd name="T11" fmla="*/ 1622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3" h="2012">
                  <a:moveTo>
                    <a:pt x="0" y="1622"/>
                  </a:moveTo>
                  <a:lnTo>
                    <a:pt x="0" y="1622"/>
                  </a:lnTo>
                  <a:lnTo>
                    <a:pt x="0" y="2012"/>
                  </a:lnTo>
                  <a:lnTo>
                    <a:pt x="2803" y="405"/>
                  </a:lnTo>
                  <a:lnTo>
                    <a:pt x="2803" y="0"/>
                  </a:lnTo>
                  <a:lnTo>
                    <a:pt x="0" y="162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2" name="Freeform 73">
              <a:extLst>
                <a:ext uri="{FF2B5EF4-FFF2-40B4-BE49-F238E27FC236}">
                  <a16:creationId xmlns:a16="http://schemas.microsoft.com/office/drawing/2014/main" id="{FB6AE7B7-8177-4140-935B-8806EEB73B6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3752678"/>
              <a:ext cx="3884312" cy="2882936"/>
            </a:xfrm>
            <a:custGeom>
              <a:avLst/>
              <a:gdLst>
                <a:gd name="T0" fmla="*/ 0 w 2803"/>
                <a:gd name="T1" fmla="*/ 1590 h 2260"/>
                <a:gd name="T2" fmla="*/ 0 w 2803"/>
                <a:gd name="T3" fmla="*/ 2260 h 2260"/>
                <a:gd name="T4" fmla="*/ 2803 w 2803"/>
                <a:gd name="T5" fmla="*/ 692 h 2260"/>
                <a:gd name="T6" fmla="*/ 2803 w 2803"/>
                <a:gd name="T7" fmla="*/ 0 h 2260"/>
                <a:gd name="T8" fmla="*/ 0 w 2803"/>
                <a:gd name="T9" fmla="*/ 1590 h 2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3" h="2260">
                  <a:moveTo>
                    <a:pt x="0" y="1590"/>
                  </a:moveTo>
                  <a:lnTo>
                    <a:pt x="0" y="2260"/>
                  </a:lnTo>
                  <a:lnTo>
                    <a:pt x="2803" y="692"/>
                  </a:lnTo>
                  <a:lnTo>
                    <a:pt x="2803" y="0"/>
                  </a:lnTo>
                  <a:lnTo>
                    <a:pt x="0" y="159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3" name="Freeform 53">
              <a:extLst>
                <a:ext uri="{FF2B5EF4-FFF2-40B4-BE49-F238E27FC236}">
                  <a16:creationId xmlns:a16="http://schemas.microsoft.com/office/drawing/2014/main" id="{500E265E-862A-440B-BF6E-30B276A5B66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2116" y="2973361"/>
              <a:ext cx="620468" cy="978306"/>
            </a:xfrm>
            <a:custGeom>
              <a:avLst/>
              <a:gdLst>
                <a:gd name="T0" fmla="*/ 0 w 498"/>
                <a:gd name="T1" fmla="*/ 853 h 853"/>
                <a:gd name="T2" fmla="*/ 0 w 498"/>
                <a:gd name="T3" fmla="*/ 0 h 853"/>
                <a:gd name="T4" fmla="*/ 498 w 498"/>
                <a:gd name="T5" fmla="*/ 562 h 853"/>
                <a:gd name="T6" fmla="*/ 0 w 498"/>
                <a:gd name="T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8" h="853">
                  <a:moveTo>
                    <a:pt x="0" y="853"/>
                  </a:moveTo>
                  <a:lnTo>
                    <a:pt x="0" y="0"/>
                  </a:lnTo>
                  <a:lnTo>
                    <a:pt x="498" y="562"/>
                  </a:lnTo>
                  <a:lnTo>
                    <a:pt x="0" y="85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4" name="Freeform 54">
              <a:extLst>
                <a:ext uri="{FF2B5EF4-FFF2-40B4-BE49-F238E27FC236}">
                  <a16:creationId xmlns:a16="http://schemas.microsoft.com/office/drawing/2014/main" id="{7D3AB1A7-12EF-4CE0-B15A-8AAE0172B3F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922585" y="2984504"/>
              <a:ext cx="518303" cy="978306"/>
            </a:xfrm>
            <a:custGeom>
              <a:avLst/>
              <a:gdLst>
                <a:gd name="T0" fmla="*/ 416 w 416"/>
                <a:gd name="T1" fmla="*/ 0 h 853"/>
                <a:gd name="T2" fmla="*/ 0 w 416"/>
                <a:gd name="T3" fmla="*/ 574 h 853"/>
                <a:gd name="T4" fmla="*/ 416 w 416"/>
                <a:gd name="T5" fmla="*/ 853 h 853"/>
                <a:gd name="T6" fmla="*/ 416 w 416"/>
                <a:gd name="T7" fmla="*/ 0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6" h="853">
                  <a:moveTo>
                    <a:pt x="416" y="0"/>
                  </a:moveTo>
                  <a:lnTo>
                    <a:pt x="0" y="574"/>
                  </a:lnTo>
                  <a:lnTo>
                    <a:pt x="416" y="853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19EF0D16-4F12-4FCB-8FA4-D0D7B92DB27C}"/>
              </a:ext>
            </a:extLst>
          </p:cNvPr>
          <p:cNvSpPr/>
          <p:nvPr/>
        </p:nvSpPr>
        <p:spPr>
          <a:xfrm>
            <a:off x="5778949" y="2876144"/>
            <a:ext cx="515176" cy="5151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F5B4D2-304E-4DD4-A435-A3590D555C4A}"/>
              </a:ext>
            </a:extLst>
          </p:cNvPr>
          <p:cNvSpPr txBox="1"/>
          <p:nvPr/>
        </p:nvSpPr>
        <p:spPr>
          <a:xfrm>
            <a:off x="6437691" y="2826380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636B195-BEDE-49EE-882F-3762497E5883}"/>
              </a:ext>
            </a:extLst>
          </p:cNvPr>
          <p:cNvSpPr/>
          <p:nvPr/>
        </p:nvSpPr>
        <p:spPr>
          <a:xfrm>
            <a:off x="5778949" y="4727702"/>
            <a:ext cx="515176" cy="5151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250B67-43E6-42C0-8E1B-87C9A9FC4969}"/>
              </a:ext>
            </a:extLst>
          </p:cNvPr>
          <p:cNvSpPr txBox="1"/>
          <p:nvPr/>
        </p:nvSpPr>
        <p:spPr>
          <a:xfrm>
            <a:off x="6437691" y="4677938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Inovative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E0057F-DA9F-4DC6-B5CF-6D237FDBD61D}"/>
              </a:ext>
            </a:extLst>
          </p:cNvPr>
          <p:cNvSpPr txBox="1"/>
          <p:nvPr/>
        </p:nvSpPr>
        <p:spPr>
          <a:xfrm>
            <a:off x="6493004" y="3343334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adipisc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47B2F64-57E8-4650-BB24-CBDAB8B2A635}"/>
              </a:ext>
            </a:extLst>
          </p:cNvPr>
          <p:cNvSpPr txBox="1"/>
          <p:nvPr/>
        </p:nvSpPr>
        <p:spPr>
          <a:xfrm>
            <a:off x="6437691" y="5104600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96C9400-DB26-4FA0-A69D-3B2152851B55}"/>
              </a:ext>
            </a:extLst>
          </p:cNvPr>
          <p:cNvSpPr/>
          <p:nvPr/>
        </p:nvSpPr>
        <p:spPr>
          <a:xfrm>
            <a:off x="8722459" y="2925908"/>
            <a:ext cx="515176" cy="51517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B683C7-5755-4CC4-8485-D3F47DDFAB50}"/>
              </a:ext>
            </a:extLst>
          </p:cNvPr>
          <p:cNvSpPr txBox="1"/>
          <p:nvPr/>
        </p:nvSpPr>
        <p:spPr>
          <a:xfrm>
            <a:off x="9381201" y="2876144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EA1C497-2369-4193-B2AD-50B618E8107B}"/>
              </a:ext>
            </a:extLst>
          </p:cNvPr>
          <p:cNvSpPr/>
          <p:nvPr/>
        </p:nvSpPr>
        <p:spPr>
          <a:xfrm>
            <a:off x="8722459" y="4777466"/>
            <a:ext cx="515176" cy="51517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4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A526BD-1EFC-4619-B379-5DA261B7DA1D}"/>
              </a:ext>
            </a:extLst>
          </p:cNvPr>
          <p:cNvSpPr txBox="1"/>
          <p:nvPr/>
        </p:nvSpPr>
        <p:spPr>
          <a:xfrm>
            <a:off x="9381201" y="4727702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Inovative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B69463-4CCA-4B6D-81C2-763CDA17CCED}"/>
              </a:ext>
            </a:extLst>
          </p:cNvPr>
          <p:cNvSpPr txBox="1"/>
          <p:nvPr/>
        </p:nvSpPr>
        <p:spPr>
          <a:xfrm>
            <a:off x="9436514" y="3393098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adipisc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D6A2621-6D78-4FC4-A0D6-64942B0B4BCF}"/>
              </a:ext>
            </a:extLst>
          </p:cNvPr>
          <p:cNvSpPr txBox="1"/>
          <p:nvPr/>
        </p:nvSpPr>
        <p:spPr>
          <a:xfrm>
            <a:off x="9381201" y="5154364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EB5DD4EA-316A-449C-ACB0-82C2AAD587F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C01B550-23D5-403B-B41B-593BA684EB0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6FD7093-33C7-476F-9B13-91E8A8D72CD5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10320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744B6B7C-D06A-4DAD-9CD3-7802788A5FDE}"/>
              </a:ext>
            </a:extLst>
          </p:cNvPr>
          <p:cNvSpPr/>
          <p:nvPr/>
        </p:nvSpPr>
        <p:spPr>
          <a:xfrm>
            <a:off x="891687" y="4421268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7ABABF4-2B5B-4187-BB82-FB1F12140017}"/>
              </a:ext>
            </a:extLst>
          </p:cNvPr>
          <p:cNvSpPr/>
          <p:nvPr/>
        </p:nvSpPr>
        <p:spPr>
          <a:xfrm>
            <a:off x="947139" y="4476719"/>
            <a:ext cx="584947" cy="5849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164EAD-B952-43BB-957A-7427A4F6DEFF}"/>
              </a:ext>
            </a:extLst>
          </p:cNvPr>
          <p:cNvSpPr txBox="1"/>
          <p:nvPr/>
        </p:nvSpPr>
        <p:spPr>
          <a:xfrm>
            <a:off x="1799467" y="4378014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3D51CD0-2CEB-4D5C-9FC7-D7FA223FD42D}"/>
              </a:ext>
            </a:extLst>
          </p:cNvPr>
          <p:cNvSpPr txBox="1"/>
          <p:nvPr/>
        </p:nvSpPr>
        <p:spPr>
          <a:xfrm>
            <a:off x="1799468" y="4724028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4D965AC-C2EB-4CB1-9718-D4CC27030A01}"/>
              </a:ext>
            </a:extLst>
          </p:cNvPr>
          <p:cNvSpPr/>
          <p:nvPr/>
        </p:nvSpPr>
        <p:spPr>
          <a:xfrm>
            <a:off x="891687" y="2434691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2D9CBFC-6105-4657-9D1E-A4544632847A}"/>
              </a:ext>
            </a:extLst>
          </p:cNvPr>
          <p:cNvSpPr/>
          <p:nvPr/>
        </p:nvSpPr>
        <p:spPr>
          <a:xfrm>
            <a:off x="947139" y="2490142"/>
            <a:ext cx="584947" cy="5849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342167F-B03A-4A2E-B418-672A7D08ABB8}"/>
              </a:ext>
            </a:extLst>
          </p:cNvPr>
          <p:cNvSpPr txBox="1"/>
          <p:nvPr/>
        </p:nvSpPr>
        <p:spPr>
          <a:xfrm>
            <a:off x="1799467" y="2391437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7492105-E70A-4291-81EC-AA0798118D1B}"/>
              </a:ext>
            </a:extLst>
          </p:cNvPr>
          <p:cNvSpPr txBox="1"/>
          <p:nvPr/>
        </p:nvSpPr>
        <p:spPr>
          <a:xfrm>
            <a:off x="1799467" y="2737451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4" name="Shape 2530">
            <a:extLst>
              <a:ext uri="{FF2B5EF4-FFF2-40B4-BE49-F238E27FC236}">
                <a16:creationId xmlns:a16="http://schemas.microsoft.com/office/drawing/2014/main" id="{088B9F4C-2B53-401A-9FAA-713573FA96FC}"/>
              </a:ext>
            </a:extLst>
          </p:cNvPr>
          <p:cNvSpPr/>
          <p:nvPr/>
        </p:nvSpPr>
        <p:spPr>
          <a:xfrm>
            <a:off x="1080988" y="2624003"/>
            <a:ext cx="317249" cy="317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6200"/>
                </a:moveTo>
                <a:lnTo>
                  <a:pt x="15709" y="16200"/>
                </a:lnTo>
                <a:lnTo>
                  <a:pt x="15709" y="14727"/>
                </a:lnTo>
                <a:lnTo>
                  <a:pt x="18655" y="14727"/>
                </a:lnTo>
                <a:cubicBezTo>
                  <a:pt x="18655" y="14727"/>
                  <a:pt x="18655" y="16200"/>
                  <a:pt x="18655" y="16200"/>
                </a:cubicBezTo>
                <a:close/>
                <a:moveTo>
                  <a:pt x="18655" y="18655"/>
                </a:moveTo>
                <a:lnTo>
                  <a:pt x="15709" y="18655"/>
                </a:lnTo>
                <a:lnTo>
                  <a:pt x="15709" y="17182"/>
                </a:lnTo>
                <a:lnTo>
                  <a:pt x="18655" y="17182"/>
                </a:lnTo>
                <a:cubicBezTo>
                  <a:pt x="18655" y="17182"/>
                  <a:pt x="18655" y="18655"/>
                  <a:pt x="18655" y="18655"/>
                </a:cubicBezTo>
                <a:close/>
                <a:moveTo>
                  <a:pt x="17182" y="20618"/>
                </a:moveTo>
                <a:cubicBezTo>
                  <a:pt x="16542" y="20618"/>
                  <a:pt x="16002" y="20207"/>
                  <a:pt x="15799" y="19636"/>
                </a:cubicBezTo>
                <a:lnTo>
                  <a:pt x="18564" y="19636"/>
                </a:lnTo>
                <a:cubicBezTo>
                  <a:pt x="18361" y="20207"/>
                  <a:pt x="17822" y="20618"/>
                  <a:pt x="17182" y="20618"/>
                </a:cubicBezTo>
                <a:moveTo>
                  <a:pt x="17182" y="12764"/>
                </a:moveTo>
                <a:cubicBezTo>
                  <a:pt x="17822" y="12764"/>
                  <a:pt x="18361" y="13175"/>
                  <a:pt x="18564" y="13745"/>
                </a:cubicBezTo>
                <a:lnTo>
                  <a:pt x="15799" y="13745"/>
                </a:lnTo>
                <a:cubicBezTo>
                  <a:pt x="16002" y="13175"/>
                  <a:pt x="16542" y="12764"/>
                  <a:pt x="17182" y="12764"/>
                </a:cubicBezTo>
                <a:moveTo>
                  <a:pt x="5891" y="16200"/>
                </a:moveTo>
                <a:lnTo>
                  <a:pt x="2945" y="16200"/>
                </a:lnTo>
                <a:lnTo>
                  <a:pt x="2945" y="14727"/>
                </a:lnTo>
                <a:lnTo>
                  <a:pt x="5891" y="14727"/>
                </a:lnTo>
                <a:cubicBezTo>
                  <a:pt x="5891" y="14727"/>
                  <a:pt x="5891" y="16200"/>
                  <a:pt x="5891" y="16200"/>
                </a:cubicBezTo>
                <a:close/>
                <a:moveTo>
                  <a:pt x="4418" y="12764"/>
                </a:moveTo>
                <a:cubicBezTo>
                  <a:pt x="5058" y="12764"/>
                  <a:pt x="5598" y="13175"/>
                  <a:pt x="5801" y="13745"/>
                </a:cubicBezTo>
                <a:lnTo>
                  <a:pt x="3036" y="13745"/>
                </a:lnTo>
                <a:cubicBezTo>
                  <a:pt x="3239" y="13175"/>
                  <a:pt x="3778" y="12764"/>
                  <a:pt x="4418" y="12764"/>
                </a:cubicBezTo>
                <a:moveTo>
                  <a:pt x="5891" y="18655"/>
                </a:moveTo>
                <a:lnTo>
                  <a:pt x="2945" y="18655"/>
                </a:lnTo>
                <a:lnTo>
                  <a:pt x="2945" y="17182"/>
                </a:lnTo>
                <a:lnTo>
                  <a:pt x="5891" y="17182"/>
                </a:lnTo>
                <a:cubicBezTo>
                  <a:pt x="5891" y="17182"/>
                  <a:pt x="5891" y="18655"/>
                  <a:pt x="5891" y="18655"/>
                </a:cubicBezTo>
                <a:close/>
                <a:moveTo>
                  <a:pt x="4418" y="20618"/>
                </a:moveTo>
                <a:cubicBezTo>
                  <a:pt x="3778" y="20618"/>
                  <a:pt x="3239" y="20207"/>
                  <a:pt x="3036" y="19636"/>
                </a:cubicBezTo>
                <a:lnTo>
                  <a:pt x="5801" y="19636"/>
                </a:lnTo>
                <a:cubicBezTo>
                  <a:pt x="5598" y="20207"/>
                  <a:pt x="5058" y="20618"/>
                  <a:pt x="4418" y="20618"/>
                </a:cubicBezTo>
                <a:moveTo>
                  <a:pt x="19636" y="13745"/>
                </a:moveTo>
                <a:lnTo>
                  <a:pt x="19636" y="8836"/>
                </a:lnTo>
                <a:cubicBezTo>
                  <a:pt x="19636" y="3956"/>
                  <a:pt x="15680" y="0"/>
                  <a:pt x="10800" y="0"/>
                </a:cubicBezTo>
                <a:cubicBezTo>
                  <a:pt x="5920" y="0"/>
                  <a:pt x="1964" y="3956"/>
                  <a:pt x="1964" y="8836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4" y="11782"/>
                  <a:pt x="3356" y="11971"/>
                  <a:pt x="2945" y="12282"/>
                </a:cubicBezTo>
                <a:lnTo>
                  <a:pt x="2945" y="8836"/>
                </a:lnTo>
                <a:cubicBezTo>
                  <a:pt x="2945" y="4499"/>
                  <a:pt x="6462" y="982"/>
                  <a:pt x="10800" y="982"/>
                </a:cubicBezTo>
                <a:cubicBezTo>
                  <a:pt x="15138" y="982"/>
                  <a:pt x="18655" y="4499"/>
                  <a:pt x="18655" y="8836"/>
                </a:cubicBezTo>
                <a:lnTo>
                  <a:pt x="18655" y="12282"/>
                </a:lnTo>
                <a:cubicBezTo>
                  <a:pt x="18244" y="11971"/>
                  <a:pt x="17736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60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045559C-52E3-4511-A71E-26A8EB22F327}"/>
              </a:ext>
            </a:extLst>
          </p:cNvPr>
          <p:cNvSpPr/>
          <p:nvPr/>
        </p:nvSpPr>
        <p:spPr>
          <a:xfrm>
            <a:off x="4225376" y="4421268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8FF55A6-BD7A-47E7-AD98-6F58524A4B74}"/>
              </a:ext>
            </a:extLst>
          </p:cNvPr>
          <p:cNvSpPr/>
          <p:nvPr/>
        </p:nvSpPr>
        <p:spPr>
          <a:xfrm>
            <a:off x="4280828" y="4476719"/>
            <a:ext cx="584947" cy="5849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140B045-E48F-45A6-9CB2-24DC0FB63355}"/>
              </a:ext>
            </a:extLst>
          </p:cNvPr>
          <p:cNvSpPr txBox="1"/>
          <p:nvPr/>
        </p:nvSpPr>
        <p:spPr>
          <a:xfrm>
            <a:off x="5133156" y="4378014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8DE40CE-1D28-4103-B6D1-1BB1FC8830EC}"/>
              </a:ext>
            </a:extLst>
          </p:cNvPr>
          <p:cNvSpPr txBox="1"/>
          <p:nvPr/>
        </p:nvSpPr>
        <p:spPr>
          <a:xfrm>
            <a:off x="5133157" y="4724028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A07C72C-CF53-4C33-BB5B-5568B2F19CD0}"/>
              </a:ext>
            </a:extLst>
          </p:cNvPr>
          <p:cNvSpPr/>
          <p:nvPr/>
        </p:nvSpPr>
        <p:spPr>
          <a:xfrm>
            <a:off x="4225376" y="2434691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8BDAFE1-9535-4C34-BF5C-EBFFD2CEAAA5}"/>
              </a:ext>
            </a:extLst>
          </p:cNvPr>
          <p:cNvSpPr/>
          <p:nvPr/>
        </p:nvSpPr>
        <p:spPr>
          <a:xfrm>
            <a:off x="4280828" y="2490142"/>
            <a:ext cx="584947" cy="5849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2BF10DB-801D-409C-920E-E18B4EC8A226}"/>
              </a:ext>
            </a:extLst>
          </p:cNvPr>
          <p:cNvSpPr txBox="1"/>
          <p:nvPr/>
        </p:nvSpPr>
        <p:spPr>
          <a:xfrm>
            <a:off x="5133156" y="2391437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0725E8-361B-4269-80E1-EC7778087D8A}"/>
              </a:ext>
            </a:extLst>
          </p:cNvPr>
          <p:cNvSpPr txBox="1"/>
          <p:nvPr/>
        </p:nvSpPr>
        <p:spPr>
          <a:xfrm>
            <a:off x="5133156" y="2737451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pSp>
        <p:nvGrpSpPr>
          <p:cNvPr id="46" name="Group 670">
            <a:extLst>
              <a:ext uri="{FF2B5EF4-FFF2-40B4-BE49-F238E27FC236}">
                <a16:creationId xmlns:a16="http://schemas.microsoft.com/office/drawing/2014/main" id="{AFE95D27-5236-46B5-B23F-39C8A0DE831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72754" y="4602334"/>
            <a:ext cx="333716" cy="333716"/>
            <a:chOff x="754" y="2047"/>
            <a:chExt cx="2454" cy="2454"/>
          </a:xfrm>
          <a:solidFill>
            <a:schemeClr val="bg1"/>
          </a:solidFill>
        </p:grpSpPr>
        <p:sp>
          <p:nvSpPr>
            <p:cNvPr id="47" name="Freeform 672">
              <a:extLst>
                <a:ext uri="{FF2B5EF4-FFF2-40B4-BE49-F238E27FC236}">
                  <a16:creationId xmlns:a16="http://schemas.microsoft.com/office/drawing/2014/main" id="{75D3F934-94D9-4144-87F5-231FA768C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" y="2047"/>
              <a:ext cx="2454" cy="2454"/>
            </a:xfrm>
            <a:custGeom>
              <a:avLst/>
              <a:gdLst>
                <a:gd name="T0" fmla="*/ 2870 w 4908"/>
                <a:gd name="T1" fmla="*/ 41 h 4908"/>
                <a:gd name="T2" fmla="*/ 3380 w 4908"/>
                <a:gd name="T3" fmla="*/ 210 h 4908"/>
                <a:gd name="T4" fmla="*/ 3825 w 4908"/>
                <a:gd name="T5" fmla="*/ 496 h 4908"/>
                <a:gd name="T6" fmla="*/ 4187 w 4908"/>
                <a:gd name="T7" fmla="*/ 880 h 4908"/>
                <a:gd name="T8" fmla="*/ 4445 w 4908"/>
                <a:gd name="T9" fmla="*/ 1343 h 4908"/>
                <a:gd name="T10" fmla="*/ 4583 w 4908"/>
                <a:gd name="T11" fmla="*/ 1867 h 4908"/>
                <a:gd name="T12" fmla="*/ 4660 w 4908"/>
                <a:gd name="T13" fmla="*/ 2352 h 4908"/>
                <a:gd name="T14" fmla="*/ 4842 w 4908"/>
                <a:gd name="T15" fmla="*/ 2601 h 4908"/>
                <a:gd name="T16" fmla="*/ 4908 w 4908"/>
                <a:gd name="T17" fmla="*/ 2913 h 4908"/>
                <a:gd name="T18" fmla="*/ 4847 w 4908"/>
                <a:gd name="T19" fmla="*/ 3216 h 4908"/>
                <a:gd name="T20" fmla="*/ 4678 w 4908"/>
                <a:gd name="T21" fmla="*/ 3460 h 4908"/>
                <a:gd name="T22" fmla="*/ 4500 w 4908"/>
                <a:gd name="T23" fmla="*/ 4295 h 4908"/>
                <a:gd name="T24" fmla="*/ 4433 w 4908"/>
                <a:gd name="T25" fmla="*/ 4517 h 4908"/>
                <a:gd name="T26" fmla="*/ 4263 w 4908"/>
                <a:gd name="T27" fmla="*/ 4665 h 4908"/>
                <a:gd name="T28" fmla="*/ 2947 w 4908"/>
                <a:gd name="T29" fmla="*/ 4704 h 4908"/>
                <a:gd name="T30" fmla="*/ 2837 w 4908"/>
                <a:gd name="T31" fmla="*/ 4850 h 4908"/>
                <a:gd name="T32" fmla="*/ 2658 w 4908"/>
                <a:gd name="T33" fmla="*/ 4908 h 4908"/>
                <a:gd name="T34" fmla="*/ 2210 w 4908"/>
                <a:gd name="T35" fmla="*/ 4874 h 4908"/>
                <a:gd name="T36" fmla="*/ 2079 w 4908"/>
                <a:gd name="T37" fmla="*/ 4741 h 4908"/>
                <a:gd name="T38" fmla="*/ 2050 w 4908"/>
                <a:gd name="T39" fmla="*/ 4551 h 4908"/>
                <a:gd name="T40" fmla="*/ 2134 w 4908"/>
                <a:gd name="T41" fmla="*/ 4384 h 4908"/>
                <a:gd name="T42" fmla="*/ 2303 w 4908"/>
                <a:gd name="T43" fmla="*/ 4299 h 4908"/>
                <a:gd name="T44" fmla="*/ 2754 w 4908"/>
                <a:gd name="T45" fmla="*/ 4310 h 4908"/>
                <a:gd name="T46" fmla="*/ 2903 w 4908"/>
                <a:gd name="T47" fmla="*/ 4417 h 4908"/>
                <a:gd name="T48" fmla="*/ 4131 w 4908"/>
                <a:gd name="T49" fmla="*/ 4494 h 4908"/>
                <a:gd name="T50" fmla="*/ 4260 w 4908"/>
                <a:gd name="T51" fmla="*/ 4409 h 4908"/>
                <a:gd name="T52" fmla="*/ 4294 w 4908"/>
                <a:gd name="T53" fmla="*/ 3665 h 4908"/>
                <a:gd name="T54" fmla="*/ 3988 w 4908"/>
                <a:gd name="T55" fmla="*/ 3681 h 4908"/>
                <a:gd name="T56" fmla="*/ 4273 w 4908"/>
                <a:gd name="T57" fmla="*/ 2159 h 4908"/>
                <a:gd name="T58" fmla="*/ 4393 w 4908"/>
                <a:gd name="T59" fmla="*/ 2014 h 4908"/>
                <a:gd name="T60" fmla="*/ 4290 w 4908"/>
                <a:gd name="T61" fmla="*/ 1510 h 4908"/>
                <a:gd name="T62" fmla="*/ 4065 w 4908"/>
                <a:gd name="T63" fmla="*/ 1062 h 4908"/>
                <a:gd name="T64" fmla="*/ 3736 w 4908"/>
                <a:gd name="T65" fmla="*/ 690 h 4908"/>
                <a:gd name="T66" fmla="*/ 3324 w 4908"/>
                <a:gd name="T67" fmla="*/ 410 h 4908"/>
                <a:gd name="T68" fmla="*/ 2844 w 4908"/>
                <a:gd name="T69" fmla="*/ 245 h 4908"/>
                <a:gd name="T70" fmla="*/ 2321 w 4908"/>
                <a:gd name="T71" fmla="*/ 209 h 4908"/>
                <a:gd name="T72" fmla="*/ 1816 w 4908"/>
                <a:gd name="T73" fmla="*/ 312 h 4908"/>
                <a:gd name="T74" fmla="*/ 1368 w 4908"/>
                <a:gd name="T75" fmla="*/ 536 h 4908"/>
                <a:gd name="T76" fmla="*/ 996 w 4908"/>
                <a:gd name="T77" fmla="*/ 865 h 4908"/>
                <a:gd name="T78" fmla="*/ 717 w 4908"/>
                <a:gd name="T79" fmla="*/ 1278 h 4908"/>
                <a:gd name="T80" fmla="*/ 551 w 4908"/>
                <a:gd name="T81" fmla="*/ 1755 h 4908"/>
                <a:gd name="T82" fmla="*/ 511 w 4908"/>
                <a:gd name="T83" fmla="*/ 2192 h 4908"/>
                <a:gd name="T84" fmla="*/ 767 w 4908"/>
                <a:gd name="T85" fmla="*/ 2147 h 4908"/>
                <a:gd name="T86" fmla="*/ 683 w 4908"/>
                <a:gd name="T87" fmla="*/ 3677 h 4908"/>
                <a:gd name="T88" fmla="*/ 380 w 4908"/>
                <a:gd name="T89" fmla="*/ 3576 h 4908"/>
                <a:gd name="T90" fmla="*/ 147 w 4908"/>
                <a:gd name="T91" fmla="*/ 3366 h 4908"/>
                <a:gd name="T92" fmla="*/ 18 w 4908"/>
                <a:gd name="T93" fmla="*/ 3079 h 4908"/>
                <a:gd name="T94" fmla="*/ 18 w 4908"/>
                <a:gd name="T95" fmla="*/ 2751 h 4908"/>
                <a:gd name="T96" fmla="*/ 144 w 4908"/>
                <a:gd name="T97" fmla="*/ 2467 h 4908"/>
                <a:gd name="T98" fmla="*/ 307 w 4908"/>
                <a:gd name="T99" fmla="*/ 2147 h 4908"/>
                <a:gd name="T100" fmla="*/ 378 w 4908"/>
                <a:gd name="T101" fmla="*/ 1599 h 4908"/>
                <a:gd name="T102" fmla="*/ 579 w 4908"/>
                <a:gd name="T103" fmla="*/ 1103 h 4908"/>
                <a:gd name="T104" fmla="*/ 890 w 4908"/>
                <a:gd name="T105" fmla="*/ 676 h 4908"/>
                <a:gd name="T106" fmla="*/ 1296 w 4908"/>
                <a:gd name="T107" fmla="*/ 340 h 4908"/>
                <a:gd name="T108" fmla="*/ 1776 w 4908"/>
                <a:gd name="T109" fmla="*/ 109 h 4908"/>
                <a:gd name="T110" fmla="*/ 2313 w 4908"/>
                <a:gd name="T111" fmla="*/ 5 h 4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08" h="4908">
                  <a:moveTo>
                    <a:pt x="2455" y="0"/>
                  </a:moveTo>
                  <a:lnTo>
                    <a:pt x="2594" y="5"/>
                  </a:lnTo>
                  <a:lnTo>
                    <a:pt x="2733" y="18"/>
                  </a:lnTo>
                  <a:lnTo>
                    <a:pt x="2870" y="41"/>
                  </a:lnTo>
                  <a:lnTo>
                    <a:pt x="3002" y="70"/>
                  </a:lnTo>
                  <a:lnTo>
                    <a:pt x="3132" y="109"/>
                  </a:lnTo>
                  <a:lnTo>
                    <a:pt x="3258" y="157"/>
                  </a:lnTo>
                  <a:lnTo>
                    <a:pt x="3380" y="210"/>
                  </a:lnTo>
                  <a:lnTo>
                    <a:pt x="3498" y="271"/>
                  </a:lnTo>
                  <a:lnTo>
                    <a:pt x="3613" y="340"/>
                  </a:lnTo>
                  <a:lnTo>
                    <a:pt x="3721" y="414"/>
                  </a:lnTo>
                  <a:lnTo>
                    <a:pt x="3825" y="496"/>
                  </a:lnTo>
                  <a:lnTo>
                    <a:pt x="3924" y="584"/>
                  </a:lnTo>
                  <a:lnTo>
                    <a:pt x="4017" y="676"/>
                  </a:lnTo>
                  <a:lnTo>
                    <a:pt x="4105" y="776"/>
                  </a:lnTo>
                  <a:lnTo>
                    <a:pt x="4187" y="880"/>
                  </a:lnTo>
                  <a:lnTo>
                    <a:pt x="4262" y="989"/>
                  </a:lnTo>
                  <a:lnTo>
                    <a:pt x="4330" y="1103"/>
                  </a:lnTo>
                  <a:lnTo>
                    <a:pt x="4391" y="1221"/>
                  </a:lnTo>
                  <a:lnTo>
                    <a:pt x="4445" y="1343"/>
                  </a:lnTo>
                  <a:lnTo>
                    <a:pt x="4492" y="1470"/>
                  </a:lnTo>
                  <a:lnTo>
                    <a:pt x="4531" y="1599"/>
                  </a:lnTo>
                  <a:lnTo>
                    <a:pt x="4561" y="1732"/>
                  </a:lnTo>
                  <a:lnTo>
                    <a:pt x="4583" y="1867"/>
                  </a:lnTo>
                  <a:lnTo>
                    <a:pt x="4596" y="2007"/>
                  </a:lnTo>
                  <a:lnTo>
                    <a:pt x="4601" y="2147"/>
                  </a:lnTo>
                  <a:lnTo>
                    <a:pt x="4601" y="2303"/>
                  </a:lnTo>
                  <a:lnTo>
                    <a:pt x="4660" y="2352"/>
                  </a:lnTo>
                  <a:lnTo>
                    <a:pt x="4716" y="2407"/>
                  </a:lnTo>
                  <a:lnTo>
                    <a:pt x="4763" y="2467"/>
                  </a:lnTo>
                  <a:lnTo>
                    <a:pt x="4806" y="2532"/>
                  </a:lnTo>
                  <a:lnTo>
                    <a:pt x="4842" y="2601"/>
                  </a:lnTo>
                  <a:lnTo>
                    <a:pt x="4870" y="2675"/>
                  </a:lnTo>
                  <a:lnTo>
                    <a:pt x="4891" y="2751"/>
                  </a:lnTo>
                  <a:lnTo>
                    <a:pt x="4903" y="2832"/>
                  </a:lnTo>
                  <a:lnTo>
                    <a:pt x="4908" y="2913"/>
                  </a:lnTo>
                  <a:lnTo>
                    <a:pt x="4905" y="2994"/>
                  </a:lnTo>
                  <a:lnTo>
                    <a:pt x="4893" y="3070"/>
                  </a:lnTo>
                  <a:lnTo>
                    <a:pt x="4873" y="3144"/>
                  </a:lnTo>
                  <a:lnTo>
                    <a:pt x="4847" y="3216"/>
                  </a:lnTo>
                  <a:lnTo>
                    <a:pt x="4814" y="3283"/>
                  </a:lnTo>
                  <a:lnTo>
                    <a:pt x="4775" y="3347"/>
                  </a:lnTo>
                  <a:lnTo>
                    <a:pt x="4729" y="3405"/>
                  </a:lnTo>
                  <a:lnTo>
                    <a:pt x="4678" y="3460"/>
                  </a:lnTo>
                  <a:lnTo>
                    <a:pt x="4623" y="3509"/>
                  </a:lnTo>
                  <a:lnTo>
                    <a:pt x="4564" y="3553"/>
                  </a:lnTo>
                  <a:lnTo>
                    <a:pt x="4500" y="3591"/>
                  </a:lnTo>
                  <a:lnTo>
                    <a:pt x="4500" y="4295"/>
                  </a:lnTo>
                  <a:lnTo>
                    <a:pt x="4495" y="4354"/>
                  </a:lnTo>
                  <a:lnTo>
                    <a:pt x="4482" y="4412"/>
                  </a:lnTo>
                  <a:lnTo>
                    <a:pt x="4461" y="4466"/>
                  </a:lnTo>
                  <a:lnTo>
                    <a:pt x="4433" y="4517"/>
                  </a:lnTo>
                  <a:lnTo>
                    <a:pt x="4398" y="4563"/>
                  </a:lnTo>
                  <a:lnTo>
                    <a:pt x="4358" y="4603"/>
                  </a:lnTo>
                  <a:lnTo>
                    <a:pt x="4312" y="4637"/>
                  </a:lnTo>
                  <a:lnTo>
                    <a:pt x="4263" y="4665"/>
                  </a:lnTo>
                  <a:lnTo>
                    <a:pt x="4208" y="4686"/>
                  </a:lnTo>
                  <a:lnTo>
                    <a:pt x="4150" y="4700"/>
                  </a:lnTo>
                  <a:lnTo>
                    <a:pt x="4090" y="4704"/>
                  </a:lnTo>
                  <a:lnTo>
                    <a:pt x="2947" y="4704"/>
                  </a:lnTo>
                  <a:lnTo>
                    <a:pt x="2928" y="4746"/>
                  </a:lnTo>
                  <a:lnTo>
                    <a:pt x="2903" y="4786"/>
                  </a:lnTo>
                  <a:lnTo>
                    <a:pt x="2873" y="4820"/>
                  </a:lnTo>
                  <a:lnTo>
                    <a:pt x="2837" y="4850"/>
                  </a:lnTo>
                  <a:lnTo>
                    <a:pt x="2797" y="4875"/>
                  </a:lnTo>
                  <a:lnTo>
                    <a:pt x="2754" y="4893"/>
                  </a:lnTo>
                  <a:lnTo>
                    <a:pt x="2708" y="4904"/>
                  </a:lnTo>
                  <a:lnTo>
                    <a:pt x="2658" y="4908"/>
                  </a:lnTo>
                  <a:lnTo>
                    <a:pt x="2352" y="4908"/>
                  </a:lnTo>
                  <a:lnTo>
                    <a:pt x="2303" y="4904"/>
                  </a:lnTo>
                  <a:lnTo>
                    <a:pt x="2255" y="4892"/>
                  </a:lnTo>
                  <a:lnTo>
                    <a:pt x="2210" y="4874"/>
                  </a:lnTo>
                  <a:lnTo>
                    <a:pt x="2170" y="4848"/>
                  </a:lnTo>
                  <a:lnTo>
                    <a:pt x="2134" y="4817"/>
                  </a:lnTo>
                  <a:lnTo>
                    <a:pt x="2105" y="4781"/>
                  </a:lnTo>
                  <a:lnTo>
                    <a:pt x="2079" y="4741"/>
                  </a:lnTo>
                  <a:lnTo>
                    <a:pt x="2060" y="4698"/>
                  </a:lnTo>
                  <a:lnTo>
                    <a:pt x="2050" y="4650"/>
                  </a:lnTo>
                  <a:lnTo>
                    <a:pt x="2045" y="4601"/>
                  </a:lnTo>
                  <a:lnTo>
                    <a:pt x="2050" y="4551"/>
                  </a:lnTo>
                  <a:lnTo>
                    <a:pt x="2060" y="4505"/>
                  </a:lnTo>
                  <a:lnTo>
                    <a:pt x="2079" y="4460"/>
                  </a:lnTo>
                  <a:lnTo>
                    <a:pt x="2105" y="4420"/>
                  </a:lnTo>
                  <a:lnTo>
                    <a:pt x="2134" y="4384"/>
                  </a:lnTo>
                  <a:lnTo>
                    <a:pt x="2170" y="4354"/>
                  </a:lnTo>
                  <a:lnTo>
                    <a:pt x="2210" y="4329"/>
                  </a:lnTo>
                  <a:lnTo>
                    <a:pt x="2255" y="4310"/>
                  </a:lnTo>
                  <a:lnTo>
                    <a:pt x="2303" y="4299"/>
                  </a:lnTo>
                  <a:lnTo>
                    <a:pt x="2352" y="4295"/>
                  </a:lnTo>
                  <a:lnTo>
                    <a:pt x="2658" y="4295"/>
                  </a:lnTo>
                  <a:lnTo>
                    <a:pt x="2708" y="4298"/>
                  </a:lnTo>
                  <a:lnTo>
                    <a:pt x="2754" y="4310"/>
                  </a:lnTo>
                  <a:lnTo>
                    <a:pt x="2797" y="4327"/>
                  </a:lnTo>
                  <a:lnTo>
                    <a:pt x="2837" y="4351"/>
                  </a:lnTo>
                  <a:lnTo>
                    <a:pt x="2873" y="4381"/>
                  </a:lnTo>
                  <a:lnTo>
                    <a:pt x="2903" y="4417"/>
                  </a:lnTo>
                  <a:lnTo>
                    <a:pt x="2928" y="4456"/>
                  </a:lnTo>
                  <a:lnTo>
                    <a:pt x="2947" y="4499"/>
                  </a:lnTo>
                  <a:lnTo>
                    <a:pt x="4090" y="4499"/>
                  </a:lnTo>
                  <a:lnTo>
                    <a:pt x="4131" y="4494"/>
                  </a:lnTo>
                  <a:lnTo>
                    <a:pt x="4169" y="4482"/>
                  </a:lnTo>
                  <a:lnTo>
                    <a:pt x="4203" y="4464"/>
                  </a:lnTo>
                  <a:lnTo>
                    <a:pt x="4235" y="4439"/>
                  </a:lnTo>
                  <a:lnTo>
                    <a:pt x="4260" y="4409"/>
                  </a:lnTo>
                  <a:lnTo>
                    <a:pt x="4278" y="4374"/>
                  </a:lnTo>
                  <a:lnTo>
                    <a:pt x="4290" y="4335"/>
                  </a:lnTo>
                  <a:lnTo>
                    <a:pt x="4294" y="4295"/>
                  </a:lnTo>
                  <a:lnTo>
                    <a:pt x="4294" y="3665"/>
                  </a:lnTo>
                  <a:lnTo>
                    <a:pt x="4245" y="3674"/>
                  </a:lnTo>
                  <a:lnTo>
                    <a:pt x="4193" y="3680"/>
                  </a:lnTo>
                  <a:lnTo>
                    <a:pt x="4141" y="3681"/>
                  </a:lnTo>
                  <a:lnTo>
                    <a:pt x="3988" y="3681"/>
                  </a:lnTo>
                  <a:lnTo>
                    <a:pt x="3988" y="2147"/>
                  </a:lnTo>
                  <a:lnTo>
                    <a:pt x="4141" y="2147"/>
                  </a:lnTo>
                  <a:lnTo>
                    <a:pt x="4208" y="2150"/>
                  </a:lnTo>
                  <a:lnTo>
                    <a:pt x="4273" y="2159"/>
                  </a:lnTo>
                  <a:lnTo>
                    <a:pt x="4336" y="2172"/>
                  </a:lnTo>
                  <a:lnTo>
                    <a:pt x="4397" y="2192"/>
                  </a:lnTo>
                  <a:lnTo>
                    <a:pt x="4397" y="2147"/>
                  </a:lnTo>
                  <a:lnTo>
                    <a:pt x="4393" y="2014"/>
                  </a:lnTo>
                  <a:lnTo>
                    <a:pt x="4379" y="1883"/>
                  </a:lnTo>
                  <a:lnTo>
                    <a:pt x="4357" y="1755"/>
                  </a:lnTo>
                  <a:lnTo>
                    <a:pt x="4327" y="1632"/>
                  </a:lnTo>
                  <a:lnTo>
                    <a:pt x="4290" y="1510"/>
                  </a:lnTo>
                  <a:lnTo>
                    <a:pt x="4244" y="1392"/>
                  </a:lnTo>
                  <a:lnTo>
                    <a:pt x="4192" y="1278"/>
                  </a:lnTo>
                  <a:lnTo>
                    <a:pt x="4131" y="1167"/>
                  </a:lnTo>
                  <a:lnTo>
                    <a:pt x="4065" y="1062"/>
                  </a:lnTo>
                  <a:lnTo>
                    <a:pt x="3992" y="961"/>
                  </a:lnTo>
                  <a:lnTo>
                    <a:pt x="3912" y="865"/>
                  </a:lnTo>
                  <a:lnTo>
                    <a:pt x="3827" y="774"/>
                  </a:lnTo>
                  <a:lnTo>
                    <a:pt x="3736" y="690"/>
                  </a:lnTo>
                  <a:lnTo>
                    <a:pt x="3641" y="609"/>
                  </a:lnTo>
                  <a:lnTo>
                    <a:pt x="3540" y="536"/>
                  </a:lnTo>
                  <a:lnTo>
                    <a:pt x="3434" y="469"/>
                  </a:lnTo>
                  <a:lnTo>
                    <a:pt x="3324" y="410"/>
                  </a:lnTo>
                  <a:lnTo>
                    <a:pt x="3209" y="358"/>
                  </a:lnTo>
                  <a:lnTo>
                    <a:pt x="3092" y="312"/>
                  </a:lnTo>
                  <a:lnTo>
                    <a:pt x="2970" y="274"/>
                  </a:lnTo>
                  <a:lnTo>
                    <a:pt x="2844" y="245"/>
                  </a:lnTo>
                  <a:lnTo>
                    <a:pt x="2718" y="222"/>
                  </a:lnTo>
                  <a:lnTo>
                    <a:pt x="2587" y="209"/>
                  </a:lnTo>
                  <a:lnTo>
                    <a:pt x="2455" y="204"/>
                  </a:lnTo>
                  <a:lnTo>
                    <a:pt x="2321" y="209"/>
                  </a:lnTo>
                  <a:lnTo>
                    <a:pt x="2191" y="222"/>
                  </a:lnTo>
                  <a:lnTo>
                    <a:pt x="2063" y="245"/>
                  </a:lnTo>
                  <a:lnTo>
                    <a:pt x="1938" y="274"/>
                  </a:lnTo>
                  <a:lnTo>
                    <a:pt x="1816" y="312"/>
                  </a:lnTo>
                  <a:lnTo>
                    <a:pt x="1698" y="358"/>
                  </a:lnTo>
                  <a:lnTo>
                    <a:pt x="1584" y="410"/>
                  </a:lnTo>
                  <a:lnTo>
                    <a:pt x="1474" y="469"/>
                  </a:lnTo>
                  <a:lnTo>
                    <a:pt x="1368" y="536"/>
                  </a:lnTo>
                  <a:lnTo>
                    <a:pt x="1267" y="609"/>
                  </a:lnTo>
                  <a:lnTo>
                    <a:pt x="1171" y="690"/>
                  </a:lnTo>
                  <a:lnTo>
                    <a:pt x="1081" y="774"/>
                  </a:lnTo>
                  <a:lnTo>
                    <a:pt x="996" y="865"/>
                  </a:lnTo>
                  <a:lnTo>
                    <a:pt x="917" y="961"/>
                  </a:lnTo>
                  <a:lnTo>
                    <a:pt x="844" y="1062"/>
                  </a:lnTo>
                  <a:lnTo>
                    <a:pt x="777" y="1167"/>
                  </a:lnTo>
                  <a:lnTo>
                    <a:pt x="717" y="1278"/>
                  </a:lnTo>
                  <a:lnTo>
                    <a:pt x="664" y="1392"/>
                  </a:lnTo>
                  <a:lnTo>
                    <a:pt x="619" y="1510"/>
                  </a:lnTo>
                  <a:lnTo>
                    <a:pt x="581" y="1632"/>
                  </a:lnTo>
                  <a:lnTo>
                    <a:pt x="551" y="1755"/>
                  </a:lnTo>
                  <a:lnTo>
                    <a:pt x="528" y="1883"/>
                  </a:lnTo>
                  <a:lnTo>
                    <a:pt x="515" y="2014"/>
                  </a:lnTo>
                  <a:lnTo>
                    <a:pt x="511" y="2147"/>
                  </a:lnTo>
                  <a:lnTo>
                    <a:pt x="511" y="2192"/>
                  </a:lnTo>
                  <a:lnTo>
                    <a:pt x="572" y="2172"/>
                  </a:lnTo>
                  <a:lnTo>
                    <a:pt x="636" y="2159"/>
                  </a:lnTo>
                  <a:lnTo>
                    <a:pt x="700" y="2150"/>
                  </a:lnTo>
                  <a:lnTo>
                    <a:pt x="767" y="2147"/>
                  </a:lnTo>
                  <a:lnTo>
                    <a:pt x="920" y="2147"/>
                  </a:lnTo>
                  <a:lnTo>
                    <a:pt x="920" y="3681"/>
                  </a:lnTo>
                  <a:lnTo>
                    <a:pt x="767" y="3681"/>
                  </a:lnTo>
                  <a:lnTo>
                    <a:pt x="683" y="3677"/>
                  </a:lnTo>
                  <a:lnTo>
                    <a:pt x="603" y="3664"/>
                  </a:lnTo>
                  <a:lnTo>
                    <a:pt x="524" y="3641"/>
                  </a:lnTo>
                  <a:lnTo>
                    <a:pt x="450" y="3613"/>
                  </a:lnTo>
                  <a:lnTo>
                    <a:pt x="380" y="3576"/>
                  </a:lnTo>
                  <a:lnTo>
                    <a:pt x="314" y="3533"/>
                  </a:lnTo>
                  <a:lnTo>
                    <a:pt x="253" y="3484"/>
                  </a:lnTo>
                  <a:lnTo>
                    <a:pt x="198" y="3427"/>
                  </a:lnTo>
                  <a:lnTo>
                    <a:pt x="147" y="3366"/>
                  </a:lnTo>
                  <a:lnTo>
                    <a:pt x="104" y="3300"/>
                  </a:lnTo>
                  <a:lnTo>
                    <a:pt x="68" y="3230"/>
                  </a:lnTo>
                  <a:lnTo>
                    <a:pt x="39" y="3156"/>
                  </a:lnTo>
                  <a:lnTo>
                    <a:pt x="18" y="3079"/>
                  </a:lnTo>
                  <a:lnTo>
                    <a:pt x="4" y="2997"/>
                  </a:lnTo>
                  <a:lnTo>
                    <a:pt x="0" y="2913"/>
                  </a:lnTo>
                  <a:lnTo>
                    <a:pt x="4" y="2832"/>
                  </a:lnTo>
                  <a:lnTo>
                    <a:pt x="18" y="2751"/>
                  </a:lnTo>
                  <a:lnTo>
                    <a:pt x="39" y="2675"/>
                  </a:lnTo>
                  <a:lnTo>
                    <a:pt x="67" y="2601"/>
                  </a:lnTo>
                  <a:lnTo>
                    <a:pt x="103" y="2532"/>
                  </a:lnTo>
                  <a:lnTo>
                    <a:pt x="144" y="2467"/>
                  </a:lnTo>
                  <a:lnTo>
                    <a:pt x="194" y="2407"/>
                  </a:lnTo>
                  <a:lnTo>
                    <a:pt x="247" y="2352"/>
                  </a:lnTo>
                  <a:lnTo>
                    <a:pt x="307" y="2303"/>
                  </a:lnTo>
                  <a:lnTo>
                    <a:pt x="307" y="2147"/>
                  </a:lnTo>
                  <a:lnTo>
                    <a:pt x="311" y="2007"/>
                  </a:lnTo>
                  <a:lnTo>
                    <a:pt x="324" y="1867"/>
                  </a:lnTo>
                  <a:lnTo>
                    <a:pt x="347" y="1732"/>
                  </a:lnTo>
                  <a:lnTo>
                    <a:pt x="378" y="1599"/>
                  </a:lnTo>
                  <a:lnTo>
                    <a:pt x="417" y="1470"/>
                  </a:lnTo>
                  <a:lnTo>
                    <a:pt x="463" y="1343"/>
                  </a:lnTo>
                  <a:lnTo>
                    <a:pt x="517" y="1221"/>
                  </a:lnTo>
                  <a:lnTo>
                    <a:pt x="579" y="1103"/>
                  </a:lnTo>
                  <a:lnTo>
                    <a:pt x="646" y="989"/>
                  </a:lnTo>
                  <a:lnTo>
                    <a:pt x="722" y="880"/>
                  </a:lnTo>
                  <a:lnTo>
                    <a:pt x="802" y="776"/>
                  </a:lnTo>
                  <a:lnTo>
                    <a:pt x="890" y="676"/>
                  </a:lnTo>
                  <a:lnTo>
                    <a:pt x="984" y="584"/>
                  </a:lnTo>
                  <a:lnTo>
                    <a:pt x="1082" y="496"/>
                  </a:lnTo>
                  <a:lnTo>
                    <a:pt x="1186" y="414"/>
                  </a:lnTo>
                  <a:lnTo>
                    <a:pt x="1296" y="340"/>
                  </a:lnTo>
                  <a:lnTo>
                    <a:pt x="1410" y="271"/>
                  </a:lnTo>
                  <a:lnTo>
                    <a:pt x="1527" y="210"/>
                  </a:lnTo>
                  <a:lnTo>
                    <a:pt x="1649" y="157"/>
                  </a:lnTo>
                  <a:lnTo>
                    <a:pt x="1776" y="109"/>
                  </a:lnTo>
                  <a:lnTo>
                    <a:pt x="1905" y="70"/>
                  </a:lnTo>
                  <a:lnTo>
                    <a:pt x="2039" y="41"/>
                  </a:lnTo>
                  <a:lnTo>
                    <a:pt x="2175" y="18"/>
                  </a:lnTo>
                  <a:lnTo>
                    <a:pt x="2313" y="5"/>
                  </a:lnTo>
                  <a:lnTo>
                    <a:pt x="2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73">
              <a:extLst>
                <a:ext uri="{FF2B5EF4-FFF2-40B4-BE49-F238E27FC236}">
                  <a16:creationId xmlns:a16="http://schemas.microsoft.com/office/drawing/2014/main" id="{3049585A-24B8-4E5D-8345-DBBFDD579E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7" y="2404"/>
              <a:ext cx="1228" cy="1228"/>
            </a:xfrm>
            <a:custGeom>
              <a:avLst/>
              <a:gdLst>
                <a:gd name="T0" fmla="*/ 1162 w 2454"/>
                <a:gd name="T1" fmla="*/ 752 h 2454"/>
                <a:gd name="T2" fmla="*/ 1040 w 2454"/>
                <a:gd name="T3" fmla="*/ 784 h 2454"/>
                <a:gd name="T4" fmla="*/ 934 w 2454"/>
                <a:gd name="T5" fmla="*/ 847 h 2454"/>
                <a:gd name="T6" fmla="*/ 846 w 2454"/>
                <a:gd name="T7" fmla="*/ 935 h 2454"/>
                <a:gd name="T8" fmla="*/ 784 w 2454"/>
                <a:gd name="T9" fmla="*/ 1040 h 2454"/>
                <a:gd name="T10" fmla="*/ 751 w 2454"/>
                <a:gd name="T11" fmla="*/ 1162 h 2454"/>
                <a:gd name="T12" fmla="*/ 751 w 2454"/>
                <a:gd name="T13" fmla="*/ 1292 h 2454"/>
                <a:gd name="T14" fmla="*/ 784 w 2454"/>
                <a:gd name="T15" fmla="*/ 1414 h 2454"/>
                <a:gd name="T16" fmla="*/ 846 w 2454"/>
                <a:gd name="T17" fmla="*/ 1521 h 2454"/>
                <a:gd name="T18" fmla="*/ 934 w 2454"/>
                <a:gd name="T19" fmla="*/ 1608 h 2454"/>
                <a:gd name="T20" fmla="*/ 1040 w 2454"/>
                <a:gd name="T21" fmla="*/ 1670 h 2454"/>
                <a:gd name="T22" fmla="*/ 1162 w 2454"/>
                <a:gd name="T23" fmla="*/ 1703 h 2454"/>
                <a:gd name="T24" fmla="*/ 1292 w 2454"/>
                <a:gd name="T25" fmla="*/ 1703 h 2454"/>
                <a:gd name="T26" fmla="*/ 1414 w 2454"/>
                <a:gd name="T27" fmla="*/ 1670 h 2454"/>
                <a:gd name="T28" fmla="*/ 1521 w 2454"/>
                <a:gd name="T29" fmla="*/ 1608 h 2454"/>
                <a:gd name="T30" fmla="*/ 1607 w 2454"/>
                <a:gd name="T31" fmla="*/ 1521 h 2454"/>
                <a:gd name="T32" fmla="*/ 1670 w 2454"/>
                <a:gd name="T33" fmla="*/ 1414 h 2454"/>
                <a:gd name="T34" fmla="*/ 1702 w 2454"/>
                <a:gd name="T35" fmla="*/ 1292 h 2454"/>
                <a:gd name="T36" fmla="*/ 1702 w 2454"/>
                <a:gd name="T37" fmla="*/ 1162 h 2454"/>
                <a:gd name="T38" fmla="*/ 1670 w 2454"/>
                <a:gd name="T39" fmla="*/ 1040 h 2454"/>
                <a:gd name="T40" fmla="*/ 1607 w 2454"/>
                <a:gd name="T41" fmla="*/ 935 h 2454"/>
                <a:gd name="T42" fmla="*/ 1521 w 2454"/>
                <a:gd name="T43" fmla="*/ 847 h 2454"/>
                <a:gd name="T44" fmla="*/ 1414 w 2454"/>
                <a:gd name="T45" fmla="*/ 784 h 2454"/>
                <a:gd name="T46" fmla="*/ 1292 w 2454"/>
                <a:gd name="T47" fmla="*/ 752 h 2454"/>
                <a:gd name="T48" fmla="*/ 1067 w 2454"/>
                <a:gd name="T49" fmla="*/ 0 h 2454"/>
                <a:gd name="T50" fmla="*/ 1436 w 2454"/>
                <a:gd name="T51" fmla="*/ 290 h 2454"/>
                <a:gd name="T52" fmla="*/ 1595 w 2454"/>
                <a:gd name="T53" fmla="*/ 341 h 2454"/>
                <a:gd name="T54" fmla="*/ 1743 w 2454"/>
                <a:gd name="T55" fmla="*/ 418 h 2454"/>
                <a:gd name="T56" fmla="*/ 2208 w 2454"/>
                <a:gd name="T57" fmla="*/ 473 h 2454"/>
                <a:gd name="T58" fmla="*/ 2077 w 2454"/>
                <a:gd name="T59" fmla="*/ 784 h 2454"/>
                <a:gd name="T60" fmla="*/ 2141 w 2454"/>
                <a:gd name="T61" fmla="*/ 938 h 2454"/>
                <a:gd name="T62" fmla="*/ 2454 w 2454"/>
                <a:gd name="T63" fmla="*/ 1067 h 2454"/>
                <a:gd name="T64" fmla="*/ 2164 w 2454"/>
                <a:gd name="T65" fmla="*/ 1436 h 2454"/>
                <a:gd name="T66" fmla="*/ 2113 w 2454"/>
                <a:gd name="T67" fmla="*/ 1596 h 2454"/>
                <a:gd name="T68" fmla="*/ 2037 w 2454"/>
                <a:gd name="T69" fmla="*/ 1743 h 2454"/>
                <a:gd name="T70" fmla="*/ 1982 w 2454"/>
                <a:gd name="T71" fmla="*/ 2209 h 2454"/>
                <a:gd name="T72" fmla="*/ 1671 w 2454"/>
                <a:gd name="T73" fmla="*/ 2078 h 2454"/>
                <a:gd name="T74" fmla="*/ 1516 w 2454"/>
                <a:gd name="T75" fmla="*/ 2142 h 2454"/>
                <a:gd name="T76" fmla="*/ 1387 w 2454"/>
                <a:gd name="T77" fmla="*/ 2454 h 2454"/>
                <a:gd name="T78" fmla="*/ 1019 w 2454"/>
                <a:gd name="T79" fmla="*/ 2164 h 2454"/>
                <a:gd name="T80" fmla="*/ 858 w 2454"/>
                <a:gd name="T81" fmla="*/ 2114 h 2454"/>
                <a:gd name="T82" fmla="*/ 712 w 2454"/>
                <a:gd name="T83" fmla="*/ 2038 h 2454"/>
                <a:gd name="T84" fmla="*/ 247 w 2454"/>
                <a:gd name="T85" fmla="*/ 1983 h 2454"/>
                <a:gd name="T86" fmla="*/ 376 w 2454"/>
                <a:gd name="T87" fmla="*/ 1672 h 2454"/>
                <a:gd name="T88" fmla="*/ 312 w 2454"/>
                <a:gd name="T89" fmla="*/ 1517 h 2454"/>
                <a:gd name="T90" fmla="*/ 0 w 2454"/>
                <a:gd name="T91" fmla="*/ 1387 h 2454"/>
                <a:gd name="T92" fmla="*/ 290 w 2454"/>
                <a:gd name="T93" fmla="*/ 1020 h 2454"/>
                <a:gd name="T94" fmla="*/ 340 w 2454"/>
                <a:gd name="T95" fmla="*/ 859 h 2454"/>
                <a:gd name="T96" fmla="*/ 418 w 2454"/>
                <a:gd name="T97" fmla="*/ 713 h 2454"/>
                <a:gd name="T98" fmla="*/ 473 w 2454"/>
                <a:gd name="T99" fmla="*/ 247 h 2454"/>
                <a:gd name="T100" fmla="*/ 784 w 2454"/>
                <a:gd name="T101" fmla="*/ 377 h 2454"/>
                <a:gd name="T102" fmla="*/ 937 w 2454"/>
                <a:gd name="T103" fmla="*/ 313 h 2454"/>
                <a:gd name="T104" fmla="*/ 1067 w 2454"/>
                <a:gd name="T105" fmla="*/ 0 h 2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54" h="2454">
                  <a:moveTo>
                    <a:pt x="1228" y="747"/>
                  </a:moveTo>
                  <a:lnTo>
                    <a:pt x="1162" y="752"/>
                  </a:lnTo>
                  <a:lnTo>
                    <a:pt x="1100" y="765"/>
                  </a:lnTo>
                  <a:lnTo>
                    <a:pt x="1040" y="784"/>
                  </a:lnTo>
                  <a:lnTo>
                    <a:pt x="985" y="813"/>
                  </a:lnTo>
                  <a:lnTo>
                    <a:pt x="934" y="847"/>
                  </a:lnTo>
                  <a:lnTo>
                    <a:pt x="888" y="889"/>
                  </a:lnTo>
                  <a:lnTo>
                    <a:pt x="846" y="935"/>
                  </a:lnTo>
                  <a:lnTo>
                    <a:pt x="812" y="985"/>
                  </a:lnTo>
                  <a:lnTo>
                    <a:pt x="784" y="1040"/>
                  </a:lnTo>
                  <a:lnTo>
                    <a:pt x="765" y="1100"/>
                  </a:lnTo>
                  <a:lnTo>
                    <a:pt x="751" y="1162"/>
                  </a:lnTo>
                  <a:lnTo>
                    <a:pt x="747" y="1228"/>
                  </a:lnTo>
                  <a:lnTo>
                    <a:pt x="751" y="1292"/>
                  </a:lnTo>
                  <a:lnTo>
                    <a:pt x="765" y="1354"/>
                  </a:lnTo>
                  <a:lnTo>
                    <a:pt x="784" y="1414"/>
                  </a:lnTo>
                  <a:lnTo>
                    <a:pt x="812" y="1469"/>
                  </a:lnTo>
                  <a:lnTo>
                    <a:pt x="846" y="1521"/>
                  </a:lnTo>
                  <a:lnTo>
                    <a:pt x="888" y="1567"/>
                  </a:lnTo>
                  <a:lnTo>
                    <a:pt x="934" y="1608"/>
                  </a:lnTo>
                  <a:lnTo>
                    <a:pt x="985" y="1642"/>
                  </a:lnTo>
                  <a:lnTo>
                    <a:pt x="1040" y="1670"/>
                  </a:lnTo>
                  <a:lnTo>
                    <a:pt x="1100" y="1691"/>
                  </a:lnTo>
                  <a:lnTo>
                    <a:pt x="1162" y="1703"/>
                  </a:lnTo>
                  <a:lnTo>
                    <a:pt x="1228" y="1707"/>
                  </a:lnTo>
                  <a:lnTo>
                    <a:pt x="1292" y="1703"/>
                  </a:lnTo>
                  <a:lnTo>
                    <a:pt x="1354" y="1691"/>
                  </a:lnTo>
                  <a:lnTo>
                    <a:pt x="1414" y="1670"/>
                  </a:lnTo>
                  <a:lnTo>
                    <a:pt x="1469" y="1642"/>
                  </a:lnTo>
                  <a:lnTo>
                    <a:pt x="1521" y="1608"/>
                  </a:lnTo>
                  <a:lnTo>
                    <a:pt x="1567" y="1567"/>
                  </a:lnTo>
                  <a:lnTo>
                    <a:pt x="1607" y="1521"/>
                  </a:lnTo>
                  <a:lnTo>
                    <a:pt x="1641" y="1469"/>
                  </a:lnTo>
                  <a:lnTo>
                    <a:pt x="1670" y="1414"/>
                  </a:lnTo>
                  <a:lnTo>
                    <a:pt x="1690" y="1354"/>
                  </a:lnTo>
                  <a:lnTo>
                    <a:pt x="1702" y="1292"/>
                  </a:lnTo>
                  <a:lnTo>
                    <a:pt x="1707" y="1228"/>
                  </a:lnTo>
                  <a:lnTo>
                    <a:pt x="1702" y="1162"/>
                  </a:lnTo>
                  <a:lnTo>
                    <a:pt x="1690" y="1100"/>
                  </a:lnTo>
                  <a:lnTo>
                    <a:pt x="1670" y="1040"/>
                  </a:lnTo>
                  <a:lnTo>
                    <a:pt x="1641" y="985"/>
                  </a:lnTo>
                  <a:lnTo>
                    <a:pt x="1607" y="935"/>
                  </a:lnTo>
                  <a:lnTo>
                    <a:pt x="1567" y="889"/>
                  </a:lnTo>
                  <a:lnTo>
                    <a:pt x="1521" y="847"/>
                  </a:lnTo>
                  <a:lnTo>
                    <a:pt x="1469" y="813"/>
                  </a:lnTo>
                  <a:lnTo>
                    <a:pt x="1414" y="784"/>
                  </a:lnTo>
                  <a:lnTo>
                    <a:pt x="1354" y="765"/>
                  </a:lnTo>
                  <a:lnTo>
                    <a:pt x="1292" y="752"/>
                  </a:lnTo>
                  <a:lnTo>
                    <a:pt x="1228" y="747"/>
                  </a:lnTo>
                  <a:close/>
                  <a:moveTo>
                    <a:pt x="1067" y="0"/>
                  </a:moveTo>
                  <a:lnTo>
                    <a:pt x="1387" y="0"/>
                  </a:lnTo>
                  <a:lnTo>
                    <a:pt x="1436" y="290"/>
                  </a:lnTo>
                  <a:lnTo>
                    <a:pt x="1516" y="313"/>
                  </a:lnTo>
                  <a:lnTo>
                    <a:pt x="1595" y="341"/>
                  </a:lnTo>
                  <a:lnTo>
                    <a:pt x="1671" y="377"/>
                  </a:lnTo>
                  <a:lnTo>
                    <a:pt x="1743" y="418"/>
                  </a:lnTo>
                  <a:lnTo>
                    <a:pt x="1982" y="247"/>
                  </a:lnTo>
                  <a:lnTo>
                    <a:pt x="2208" y="473"/>
                  </a:lnTo>
                  <a:lnTo>
                    <a:pt x="2037" y="713"/>
                  </a:lnTo>
                  <a:lnTo>
                    <a:pt x="2077" y="784"/>
                  </a:lnTo>
                  <a:lnTo>
                    <a:pt x="2113" y="859"/>
                  </a:lnTo>
                  <a:lnTo>
                    <a:pt x="2141" y="938"/>
                  </a:lnTo>
                  <a:lnTo>
                    <a:pt x="2164" y="1020"/>
                  </a:lnTo>
                  <a:lnTo>
                    <a:pt x="2454" y="1067"/>
                  </a:lnTo>
                  <a:lnTo>
                    <a:pt x="2454" y="1387"/>
                  </a:lnTo>
                  <a:lnTo>
                    <a:pt x="2164" y="1436"/>
                  </a:lnTo>
                  <a:lnTo>
                    <a:pt x="2141" y="1517"/>
                  </a:lnTo>
                  <a:lnTo>
                    <a:pt x="2113" y="1596"/>
                  </a:lnTo>
                  <a:lnTo>
                    <a:pt x="2077" y="1672"/>
                  </a:lnTo>
                  <a:lnTo>
                    <a:pt x="2037" y="1743"/>
                  </a:lnTo>
                  <a:lnTo>
                    <a:pt x="2208" y="1983"/>
                  </a:lnTo>
                  <a:lnTo>
                    <a:pt x="1982" y="2209"/>
                  </a:lnTo>
                  <a:lnTo>
                    <a:pt x="1743" y="2038"/>
                  </a:lnTo>
                  <a:lnTo>
                    <a:pt x="1671" y="2078"/>
                  </a:lnTo>
                  <a:lnTo>
                    <a:pt x="1595" y="2114"/>
                  </a:lnTo>
                  <a:lnTo>
                    <a:pt x="1516" y="2142"/>
                  </a:lnTo>
                  <a:lnTo>
                    <a:pt x="1436" y="2164"/>
                  </a:lnTo>
                  <a:lnTo>
                    <a:pt x="1387" y="2454"/>
                  </a:lnTo>
                  <a:lnTo>
                    <a:pt x="1067" y="2454"/>
                  </a:lnTo>
                  <a:lnTo>
                    <a:pt x="1019" y="2164"/>
                  </a:lnTo>
                  <a:lnTo>
                    <a:pt x="937" y="2142"/>
                  </a:lnTo>
                  <a:lnTo>
                    <a:pt x="858" y="2114"/>
                  </a:lnTo>
                  <a:lnTo>
                    <a:pt x="784" y="2078"/>
                  </a:lnTo>
                  <a:lnTo>
                    <a:pt x="712" y="2038"/>
                  </a:lnTo>
                  <a:lnTo>
                    <a:pt x="473" y="2209"/>
                  </a:lnTo>
                  <a:lnTo>
                    <a:pt x="247" y="1983"/>
                  </a:lnTo>
                  <a:lnTo>
                    <a:pt x="418" y="1743"/>
                  </a:lnTo>
                  <a:lnTo>
                    <a:pt x="376" y="1672"/>
                  </a:lnTo>
                  <a:lnTo>
                    <a:pt x="340" y="1596"/>
                  </a:lnTo>
                  <a:lnTo>
                    <a:pt x="312" y="1517"/>
                  </a:lnTo>
                  <a:lnTo>
                    <a:pt x="290" y="1436"/>
                  </a:lnTo>
                  <a:lnTo>
                    <a:pt x="0" y="1387"/>
                  </a:lnTo>
                  <a:lnTo>
                    <a:pt x="0" y="1067"/>
                  </a:lnTo>
                  <a:lnTo>
                    <a:pt x="290" y="1020"/>
                  </a:lnTo>
                  <a:lnTo>
                    <a:pt x="312" y="938"/>
                  </a:lnTo>
                  <a:lnTo>
                    <a:pt x="340" y="859"/>
                  </a:lnTo>
                  <a:lnTo>
                    <a:pt x="376" y="784"/>
                  </a:lnTo>
                  <a:lnTo>
                    <a:pt x="418" y="713"/>
                  </a:lnTo>
                  <a:lnTo>
                    <a:pt x="247" y="473"/>
                  </a:lnTo>
                  <a:lnTo>
                    <a:pt x="473" y="247"/>
                  </a:lnTo>
                  <a:lnTo>
                    <a:pt x="712" y="418"/>
                  </a:lnTo>
                  <a:lnTo>
                    <a:pt x="784" y="377"/>
                  </a:lnTo>
                  <a:lnTo>
                    <a:pt x="858" y="341"/>
                  </a:lnTo>
                  <a:lnTo>
                    <a:pt x="937" y="313"/>
                  </a:lnTo>
                  <a:lnTo>
                    <a:pt x="1019" y="290"/>
                  </a:lnTo>
                  <a:lnTo>
                    <a:pt x="10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Freeform 13">
            <a:extLst>
              <a:ext uri="{FF2B5EF4-FFF2-40B4-BE49-F238E27FC236}">
                <a16:creationId xmlns:a16="http://schemas.microsoft.com/office/drawing/2014/main" id="{B0B0C374-4A3B-45A0-BEA8-8642BB4E24BF}"/>
              </a:ext>
            </a:extLst>
          </p:cNvPr>
          <p:cNvSpPr>
            <a:spLocks noEditPoints="1"/>
          </p:cNvSpPr>
          <p:nvPr/>
        </p:nvSpPr>
        <p:spPr bwMode="auto">
          <a:xfrm>
            <a:off x="7797726" y="2609324"/>
            <a:ext cx="2971874" cy="2608892"/>
          </a:xfrm>
          <a:custGeom>
            <a:avLst/>
            <a:gdLst>
              <a:gd name="T0" fmla="*/ 404552 w 256"/>
              <a:gd name="T1" fmla="*/ 200493 h 224"/>
              <a:gd name="T2" fmla="*/ 216086 w 256"/>
              <a:gd name="T3" fmla="*/ 278734 h 224"/>
              <a:gd name="T4" fmla="*/ 216086 w 256"/>
              <a:gd name="T5" fmla="*/ 278734 h 224"/>
              <a:gd name="T6" fmla="*/ 199839 w 256"/>
              <a:gd name="T7" fmla="*/ 278734 h 224"/>
              <a:gd name="T8" fmla="*/ 199839 w 256"/>
              <a:gd name="T9" fmla="*/ 278734 h 224"/>
              <a:gd name="T10" fmla="*/ 11373 w 256"/>
              <a:gd name="T11" fmla="*/ 200493 h 224"/>
              <a:gd name="T12" fmla="*/ 0 w 256"/>
              <a:gd name="T13" fmla="*/ 182563 h 224"/>
              <a:gd name="T14" fmla="*/ 27620 w 256"/>
              <a:gd name="T15" fmla="*/ 164632 h 224"/>
              <a:gd name="T16" fmla="*/ 27620 w 256"/>
              <a:gd name="T17" fmla="*/ 164632 h 224"/>
              <a:gd name="T18" fmla="*/ 207963 w 256"/>
              <a:gd name="T19" fmla="*/ 239613 h 224"/>
              <a:gd name="T20" fmla="*/ 388305 w 256"/>
              <a:gd name="T21" fmla="*/ 164632 h 224"/>
              <a:gd name="T22" fmla="*/ 388305 w 256"/>
              <a:gd name="T23" fmla="*/ 164632 h 224"/>
              <a:gd name="T24" fmla="*/ 415925 w 256"/>
              <a:gd name="T25" fmla="*/ 182563 h 224"/>
              <a:gd name="T26" fmla="*/ 404552 w 256"/>
              <a:gd name="T27" fmla="*/ 115732 h 224"/>
              <a:gd name="T28" fmla="*/ 216086 w 256"/>
              <a:gd name="T29" fmla="*/ 193973 h 224"/>
              <a:gd name="T30" fmla="*/ 216086 w 256"/>
              <a:gd name="T31" fmla="*/ 193973 h 224"/>
              <a:gd name="T32" fmla="*/ 207963 w 256"/>
              <a:gd name="T33" fmla="*/ 195603 h 224"/>
              <a:gd name="T34" fmla="*/ 199839 w 256"/>
              <a:gd name="T35" fmla="*/ 193973 h 224"/>
              <a:gd name="T36" fmla="*/ 199839 w 256"/>
              <a:gd name="T37" fmla="*/ 193973 h 224"/>
              <a:gd name="T38" fmla="*/ 11373 w 256"/>
              <a:gd name="T39" fmla="*/ 115732 h 224"/>
              <a:gd name="T40" fmla="*/ 11373 w 256"/>
              <a:gd name="T41" fmla="*/ 79871 h 224"/>
              <a:gd name="T42" fmla="*/ 199839 w 256"/>
              <a:gd name="T43" fmla="*/ 1630 h 224"/>
              <a:gd name="T44" fmla="*/ 199839 w 256"/>
              <a:gd name="T45" fmla="*/ 1630 h 224"/>
              <a:gd name="T46" fmla="*/ 207963 w 256"/>
              <a:gd name="T47" fmla="*/ 0 h 224"/>
              <a:gd name="T48" fmla="*/ 216086 w 256"/>
              <a:gd name="T49" fmla="*/ 1630 h 224"/>
              <a:gd name="T50" fmla="*/ 216086 w 256"/>
              <a:gd name="T51" fmla="*/ 1630 h 224"/>
              <a:gd name="T52" fmla="*/ 404552 w 256"/>
              <a:gd name="T53" fmla="*/ 79871 h 224"/>
              <a:gd name="T54" fmla="*/ 404552 w 256"/>
              <a:gd name="T55" fmla="*/ 115732 h 224"/>
              <a:gd name="T56" fmla="*/ 27620 w 256"/>
              <a:gd name="T57" fmla="*/ 249393 h 224"/>
              <a:gd name="T58" fmla="*/ 27620 w 256"/>
              <a:gd name="T59" fmla="*/ 249393 h 224"/>
              <a:gd name="T60" fmla="*/ 207963 w 256"/>
              <a:gd name="T61" fmla="*/ 324374 h 224"/>
              <a:gd name="T62" fmla="*/ 388305 w 256"/>
              <a:gd name="T63" fmla="*/ 249393 h 224"/>
              <a:gd name="T64" fmla="*/ 388305 w 256"/>
              <a:gd name="T65" fmla="*/ 249393 h 224"/>
              <a:gd name="T66" fmla="*/ 415925 w 256"/>
              <a:gd name="T67" fmla="*/ 267324 h 224"/>
              <a:gd name="T68" fmla="*/ 404552 w 256"/>
              <a:gd name="T69" fmla="*/ 285254 h 224"/>
              <a:gd name="T70" fmla="*/ 216086 w 256"/>
              <a:gd name="T71" fmla="*/ 363495 h 224"/>
              <a:gd name="T72" fmla="*/ 216086 w 256"/>
              <a:gd name="T73" fmla="*/ 363495 h 224"/>
              <a:gd name="T74" fmla="*/ 199839 w 256"/>
              <a:gd name="T75" fmla="*/ 363495 h 224"/>
              <a:gd name="T76" fmla="*/ 199839 w 256"/>
              <a:gd name="T77" fmla="*/ 363495 h 224"/>
              <a:gd name="T78" fmla="*/ 11373 w 256"/>
              <a:gd name="T79" fmla="*/ 285254 h 224"/>
              <a:gd name="T80" fmla="*/ 0 w 256"/>
              <a:gd name="T81" fmla="*/ 267324 h 2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56" h="224">
                <a:moveTo>
                  <a:pt x="249" y="123"/>
                </a:moveTo>
                <a:cubicBezTo>
                  <a:pt x="249" y="123"/>
                  <a:pt x="249" y="123"/>
                  <a:pt x="249" y="123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1" y="172"/>
                  <a:pt x="130" y="172"/>
                  <a:pt x="128" y="172"/>
                </a:cubicBezTo>
                <a:cubicBezTo>
                  <a:pt x="126" y="172"/>
                  <a:pt x="125" y="172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7" y="123"/>
                  <a:pt x="7" y="123"/>
                  <a:pt x="7" y="123"/>
                </a:cubicBezTo>
                <a:cubicBezTo>
                  <a:pt x="7" y="123"/>
                  <a:pt x="7" y="123"/>
                  <a:pt x="7" y="123"/>
                </a:cubicBezTo>
                <a:cubicBezTo>
                  <a:pt x="3" y="121"/>
                  <a:pt x="0" y="117"/>
                  <a:pt x="0" y="112"/>
                </a:cubicBezTo>
                <a:cubicBezTo>
                  <a:pt x="0" y="105"/>
                  <a:pt x="5" y="100"/>
                  <a:pt x="12" y="100"/>
                </a:cubicBezTo>
                <a:cubicBezTo>
                  <a:pt x="14" y="100"/>
                  <a:pt x="15" y="100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41" y="100"/>
                  <a:pt x="242" y="100"/>
                  <a:pt x="244" y="100"/>
                </a:cubicBezTo>
                <a:cubicBezTo>
                  <a:pt x="251" y="100"/>
                  <a:pt x="256" y="105"/>
                  <a:pt x="256" y="112"/>
                </a:cubicBezTo>
                <a:cubicBezTo>
                  <a:pt x="256" y="117"/>
                  <a:pt x="253" y="121"/>
                  <a:pt x="249" y="123"/>
                </a:cubicBezTo>
                <a:moveTo>
                  <a:pt x="249" y="71"/>
                </a:moveTo>
                <a:cubicBezTo>
                  <a:pt x="249" y="71"/>
                  <a:pt x="249" y="71"/>
                  <a:pt x="249" y="71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1" y="120"/>
                  <a:pt x="130" y="120"/>
                  <a:pt x="128" y="120"/>
                </a:cubicBezTo>
                <a:cubicBezTo>
                  <a:pt x="126" y="120"/>
                  <a:pt x="125" y="120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3" y="69"/>
                  <a:pt x="0" y="65"/>
                  <a:pt x="0" y="60"/>
                </a:cubicBezTo>
                <a:cubicBezTo>
                  <a:pt x="0" y="55"/>
                  <a:pt x="3" y="51"/>
                  <a:pt x="7" y="49"/>
                </a:cubicBezTo>
                <a:cubicBezTo>
                  <a:pt x="7" y="49"/>
                  <a:pt x="7" y="49"/>
                  <a:pt x="7" y="49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5" y="0"/>
                  <a:pt x="126" y="0"/>
                  <a:pt x="128" y="0"/>
                </a:cubicBezTo>
                <a:cubicBezTo>
                  <a:pt x="130" y="0"/>
                  <a:pt x="131" y="0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53" y="51"/>
                  <a:pt x="256" y="55"/>
                  <a:pt x="256" y="60"/>
                </a:cubicBezTo>
                <a:cubicBezTo>
                  <a:pt x="256" y="65"/>
                  <a:pt x="253" y="69"/>
                  <a:pt x="249" y="71"/>
                </a:cubicBezTo>
                <a:moveTo>
                  <a:pt x="12" y="152"/>
                </a:moveTo>
                <a:cubicBezTo>
                  <a:pt x="14" y="152"/>
                  <a:pt x="15" y="152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28" y="199"/>
                  <a:pt x="128" y="199"/>
                  <a:pt x="128" y="199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41" y="152"/>
                  <a:pt x="242" y="152"/>
                  <a:pt x="244" y="152"/>
                </a:cubicBezTo>
                <a:cubicBezTo>
                  <a:pt x="251" y="152"/>
                  <a:pt x="256" y="157"/>
                  <a:pt x="256" y="164"/>
                </a:cubicBezTo>
                <a:cubicBezTo>
                  <a:pt x="256" y="169"/>
                  <a:pt x="253" y="173"/>
                  <a:pt x="249" y="175"/>
                </a:cubicBezTo>
                <a:cubicBezTo>
                  <a:pt x="249" y="175"/>
                  <a:pt x="249" y="175"/>
                  <a:pt x="249" y="175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1" y="224"/>
                  <a:pt x="130" y="224"/>
                  <a:pt x="128" y="224"/>
                </a:cubicBezTo>
                <a:cubicBezTo>
                  <a:pt x="126" y="224"/>
                  <a:pt x="125" y="224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7" y="175"/>
                  <a:pt x="7" y="175"/>
                  <a:pt x="7" y="175"/>
                </a:cubicBezTo>
                <a:cubicBezTo>
                  <a:pt x="7" y="175"/>
                  <a:pt x="7" y="175"/>
                  <a:pt x="7" y="175"/>
                </a:cubicBezTo>
                <a:cubicBezTo>
                  <a:pt x="3" y="173"/>
                  <a:pt x="0" y="169"/>
                  <a:pt x="0" y="164"/>
                </a:cubicBezTo>
                <a:cubicBezTo>
                  <a:pt x="0" y="157"/>
                  <a:pt x="5" y="152"/>
                  <a:pt x="12" y="152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8" name="Diamond 27">
            <a:extLst>
              <a:ext uri="{FF2B5EF4-FFF2-40B4-BE49-F238E27FC236}">
                <a16:creationId xmlns:a16="http://schemas.microsoft.com/office/drawing/2014/main" id="{CC7F75FC-77BA-4264-A00E-A86984C17AB8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Diamond 32">
            <a:extLst>
              <a:ext uri="{FF2B5EF4-FFF2-40B4-BE49-F238E27FC236}">
                <a16:creationId xmlns:a16="http://schemas.microsoft.com/office/drawing/2014/main" id="{A481E74B-FCCD-4177-BCC8-AC7C502F83A7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EB7C592-6252-4922-BB12-4CEC0619EF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AC07AA5-E4DB-47E7-A820-306038EE06F4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  <p:sp>
        <p:nvSpPr>
          <p:cNvPr id="41" name="Freeform 137">
            <a:extLst>
              <a:ext uri="{FF2B5EF4-FFF2-40B4-BE49-F238E27FC236}">
                <a16:creationId xmlns:a16="http://schemas.microsoft.com/office/drawing/2014/main" id="{D9884726-29B7-4DD8-8086-332A9242D7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954" y="2681552"/>
            <a:ext cx="238694" cy="190956"/>
          </a:xfrm>
          <a:custGeom>
            <a:avLst/>
            <a:gdLst>
              <a:gd name="T0" fmla="*/ 202669 w 497"/>
              <a:gd name="T1" fmla="*/ 53150 h 400"/>
              <a:gd name="T2" fmla="*/ 202669 w 497"/>
              <a:gd name="T3" fmla="*/ 53150 h 400"/>
              <a:gd name="T4" fmla="*/ 11211 w 497"/>
              <a:gd name="T5" fmla="*/ 53150 h 400"/>
              <a:gd name="T6" fmla="*/ 0 w 497"/>
              <a:gd name="T7" fmla="*/ 64722 h 400"/>
              <a:gd name="T8" fmla="*/ 7762 w 497"/>
              <a:gd name="T9" fmla="*/ 159449 h 400"/>
              <a:gd name="T10" fmla="*/ 18973 w 497"/>
              <a:gd name="T11" fmla="*/ 171021 h 400"/>
              <a:gd name="T12" fmla="*/ 194907 w 497"/>
              <a:gd name="T13" fmla="*/ 171021 h 400"/>
              <a:gd name="T14" fmla="*/ 206550 w 497"/>
              <a:gd name="T15" fmla="*/ 159449 h 400"/>
              <a:gd name="T16" fmla="*/ 213881 w 497"/>
              <a:gd name="T17" fmla="*/ 64722 h 400"/>
              <a:gd name="T18" fmla="*/ 202669 w 497"/>
              <a:gd name="T19" fmla="*/ 53150 h 400"/>
              <a:gd name="T20" fmla="*/ 198788 w 497"/>
              <a:gd name="T21" fmla="*/ 30432 h 400"/>
              <a:gd name="T22" fmla="*/ 198788 w 497"/>
              <a:gd name="T23" fmla="*/ 30432 h 400"/>
              <a:gd name="T24" fmla="*/ 183696 w 497"/>
              <a:gd name="T25" fmla="*/ 22717 h 400"/>
              <a:gd name="T26" fmla="*/ 110821 w 497"/>
              <a:gd name="T27" fmla="*/ 22717 h 400"/>
              <a:gd name="T28" fmla="*/ 91848 w 497"/>
              <a:gd name="T29" fmla="*/ 15431 h 400"/>
              <a:gd name="T30" fmla="*/ 87967 w 497"/>
              <a:gd name="T31" fmla="*/ 7715 h 400"/>
              <a:gd name="T32" fmla="*/ 68994 w 497"/>
              <a:gd name="T33" fmla="*/ 0 h 400"/>
              <a:gd name="T34" fmla="*/ 34066 w 497"/>
              <a:gd name="T35" fmla="*/ 0 h 400"/>
              <a:gd name="T36" fmla="*/ 18973 w 497"/>
              <a:gd name="T37" fmla="*/ 11573 h 400"/>
              <a:gd name="T38" fmla="*/ 18973 w 497"/>
              <a:gd name="T39" fmla="*/ 38148 h 400"/>
              <a:gd name="T40" fmla="*/ 198788 w 497"/>
              <a:gd name="T41" fmla="*/ 38148 h 400"/>
              <a:gd name="T42" fmla="*/ 198788 w 497"/>
              <a:gd name="T43" fmla="*/ 30432 h 4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97" h="400">
                <a:moveTo>
                  <a:pt x="470" y="124"/>
                </a:moveTo>
                <a:lnTo>
                  <a:pt x="470" y="124"/>
                </a:lnTo>
                <a:cubicBezTo>
                  <a:pt x="26" y="124"/>
                  <a:pt x="26" y="124"/>
                  <a:pt x="26" y="124"/>
                </a:cubicBezTo>
                <a:cubicBezTo>
                  <a:pt x="0" y="124"/>
                  <a:pt x="0" y="133"/>
                  <a:pt x="0" y="151"/>
                </a:cubicBezTo>
                <a:cubicBezTo>
                  <a:pt x="18" y="372"/>
                  <a:pt x="18" y="372"/>
                  <a:pt x="18" y="372"/>
                </a:cubicBezTo>
                <a:cubicBezTo>
                  <a:pt x="18" y="381"/>
                  <a:pt x="26" y="399"/>
                  <a:pt x="44" y="399"/>
                </a:cubicBezTo>
                <a:cubicBezTo>
                  <a:pt x="452" y="399"/>
                  <a:pt x="452" y="399"/>
                  <a:pt x="452" y="399"/>
                </a:cubicBezTo>
                <a:cubicBezTo>
                  <a:pt x="470" y="399"/>
                  <a:pt x="470" y="381"/>
                  <a:pt x="479" y="372"/>
                </a:cubicBezTo>
                <a:cubicBezTo>
                  <a:pt x="496" y="151"/>
                  <a:pt x="496" y="151"/>
                  <a:pt x="496" y="151"/>
                </a:cubicBezTo>
                <a:cubicBezTo>
                  <a:pt x="496" y="133"/>
                  <a:pt x="496" y="124"/>
                  <a:pt x="470" y="124"/>
                </a:cubicBezTo>
                <a:close/>
                <a:moveTo>
                  <a:pt x="461" y="71"/>
                </a:moveTo>
                <a:lnTo>
                  <a:pt x="461" y="71"/>
                </a:lnTo>
                <a:cubicBezTo>
                  <a:pt x="452" y="62"/>
                  <a:pt x="443" y="53"/>
                  <a:pt x="426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39" y="53"/>
                  <a:pt x="222" y="44"/>
                  <a:pt x="213" y="36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186" y="8"/>
                  <a:pt x="169" y="0"/>
                  <a:pt x="1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2" y="0"/>
                  <a:pt x="53" y="8"/>
                  <a:pt x="44" y="27"/>
                </a:cubicBezTo>
                <a:cubicBezTo>
                  <a:pt x="44" y="89"/>
                  <a:pt x="44" y="89"/>
                  <a:pt x="44" y="89"/>
                </a:cubicBezTo>
                <a:cubicBezTo>
                  <a:pt x="461" y="89"/>
                  <a:pt x="461" y="89"/>
                  <a:pt x="461" y="89"/>
                </a:cubicBezTo>
                <a:lnTo>
                  <a:pt x="461" y="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2" name="Freeform 147">
            <a:extLst>
              <a:ext uri="{FF2B5EF4-FFF2-40B4-BE49-F238E27FC236}">
                <a16:creationId xmlns:a16="http://schemas.microsoft.com/office/drawing/2014/main" id="{86AFBAE5-310E-4D0D-9685-A6CDB73893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954" y="4650882"/>
            <a:ext cx="238696" cy="199797"/>
          </a:xfrm>
          <a:custGeom>
            <a:avLst/>
            <a:gdLst>
              <a:gd name="T0" fmla="*/ 107157 w 498"/>
              <a:gd name="T1" fmla="*/ 0 h 418"/>
              <a:gd name="T2" fmla="*/ 107157 w 498"/>
              <a:gd name="T3" fmla="*/ 0 h 418"/>
              <a:gd name="T4" fmla="*/ 49490 w 498"/>
              <a:gd name="T5" fmla="*/ 49353 h 418"/>
              <a:gd name="T6" fmla="*/ 87791 w 498"/>
              <a:gd name="T7" fmla="*/ 49353 h 418"/>
              <a:gd name="T8" fmla="*/ 87791 w 498"/>
              <a:gd name="T9" fmla="*/ 106431 h 418"/>
              <a:gd name="T10" fmla="*/ 126092 w 498"/>
              <a:gd name="T11" fmla="*/ 106431 h 418"/>
              <a:gd name="T12" fmla="*/ 126092 w 498"/>
              <a:gd name="T13" fmla="*/ 49353 h 418"/>
              <a:gd name="T14" fmla="*/ 163962 w 498"/>
              <a:gd name="T15" fmla="*/ 49353 h 418"/>
              <a:gd name="T16" fmla="*/ 107157 w 498"/>
              <a:gd name="T17" fmla="*/ 0 h 418"/>
              <a:gd name="T18" fmla="*/ 205706 w 498"/>
              <a:gd name="T19" fmla="*/ 121452 h 418"/>
              <a:gd name="T20" fmla="*/ 205706 w 498"/>
              <a:gd name="T21" fmla="*/ 121452 h 418"/>
              <a:gd name="T22" fmla="*/ 171709 w 498"/>
              <a:gd name="T23" fmla="*/ 98706 h 418"/>
              <a:gd name="T24" fmla="*/ 152773 w 498"/>
              <a:gd name="T25" fmla="*/ 98706 h 418"/>
              <a:gd name="T26" fmla="*/ 186771 w 498"/>
              <a:gd name="T27" fmla="*/ 125314 h 418"/>
              <a:gd name="T28" fmla="*/ 148900 w 498"/>
              <a:gd name="T29" fmla="*/ 125314 h 418"/>
              <a:gd name="T30" fmla="*/ 148900 w 498"/>
              <a:gd name="T31" fmla="*/ 129177 h 418"/>
              <a:gd name="T32" fmla="*/ 137281 w 498"/>
              <a:gd name="T33" fmla="*/ 152351 h 418"/>
              <a:gd name="T34" fmla="*/ 76602 w 498"/>
              <a:gd name="T35" fmla="*/ 152351 h 418"/>
              <a:gd name="T36" fmla="*/ 64982 w 498"/>
              <a:gd name="T37" fmla="*/ 129177 h 418"/>
              <a:gd name="T38" fmla="*/ 64982 w 498"/>
              <a:gd name="T39" fmla="*/ 125314 h 418"/>
              <a:gd name="T40" fmla="*/ 26682 w 498"/>
              <a:gd name="T41" fmla="*/ 125314 h 418"/>
              <a:gd name="T42" fmla="*/ 61109 w 498"/>
              <a:gd name="T43" fmla="*/ 98706 h 418"/>
              <a:gd name="T44" fmla="*/ 42174 w 498"/>
              <a:gd name="T45" fmla="*/ 98706 h 418"/>
              <a:gd name="T46" fmla="*/ 7746 w 498"/>
              <a:gd name="T47" fmla="*/ 121452 h 418"/>
              <a:gd name="T48" fmla="*/ 0 w 498"/>
              <a:gd name="T49" fmla="*/ 137331 h 418"/>
              <a:gd name="T50" fmla="*/ 7746 w 498"/>
              <a:gd name="T51" fmla="*/ 171234 h 418"/>
              <a:gd name="T52" fmla="*/ 19366 w 498"/>
              <a:gd name="T53" fmla="*/ 178959 h 418"/>
              <a:gd name="T54" fmla="*/ 194517 w 498"/>
              <a:gd name="T55" fmla="*/ 178959 h 418"/>
              <a:gd name="T56" fmla="*/ 205706 w 498"/>
              <a:gd name="T57" fmla="*/ 171234 h 418"/>
              <a:gd name="T58" fmla="*/ 213883 w 498"/>
              <a:gd name="T59" fmla="*/ 137331 h 418"/>
              <a:gd name="T60" fmla="*/ 205706 w 498"/>
              <a:gd name="T61" fmla="*/ 121452 h 4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8" h="418">
                <a:moveTo>
                  <a:pt x="249" y="0"/>
                </a:moveTo>
                <a:lnTo>
                  <a:pt x="249" y="0"/>
                </a:lnTo>
                <a:cubicBezTo>
                  <a:pt x="115" y="115"/>
                  <a:pt x="115" y="115"/>
                  <a:pt x="115" y="115"/>
                </a:cubicBezTo>
                <a:cubicBezTo>
                  <a:pt x="204" y="115"/>
                  <a:pt x="204" y="115"/>
                  <a:pt x="204" y="115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93" y="248"/>
                  <a:pt x="293" y="248"/>
                  <a:pt x="293" y="248"/>
                </a:cubicBezTo>
                <a:cubicBezTo>
                  <a:pt x="293" y="115"/>
                  <a:pt x="293" y="115"/>
                  <a:pt x="293" y="115"/>
                </a:cubicBezTo>
                <a:cubicBezTo>
                  <a:pt x="381" y="115"/>
                  <a:pt x="381" y="115"/>
                  <a:pt x="381" y="115"/>
                </a:cubicBezTo>
                <a:lnTo>
                  <a:pt x="249" y="0"/>
                </a:lnTo>
                <a:close/>
                <a:moveTo>
                  <a:pt x="478" y="283"/>
                </a:moveTo>
                <a:lnTo>
                  <a:pt x="478" y="283"/>
                </a:lnTo>
                <a:cubicBezTo>
                  <a:pt x="399" y="230"/>
                  <a:pt x="399" y="230"/>
                  <a:pt x="399" y="230"/>
                </a:cubicBezTo>
                <a:cubicBezTo>
                  <a:pt x="355" y="230"/>
                  <a:pt x="355" y="230"/>
                  <a:pt x="355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46" y="292"/>
                  <a:pt x="346" y="292"/>
                  <a:pt x="346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8" y="355"/>
                  <a:pt x="178" y="355"/>
                  <a:pt x="178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2" y="230"/>
                  <a:pt x="142" y="230"/>
                  <a:pt x="142" y="230"/>
                </a:cubicBezTo>
                <a:cubicBezTo>
                  <a:pt x="98" y="230"/>
                  <a:pt x="98" y="230"/>
                  <a:pt x="98" y="230"/>
                </a:cubicBezTo>
                <a:cubicBezTo>
                  <a:pt x="18" y="283"/>
                  <a:pt x="18" y="283"/>
                  <a:pt x="18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8" y="399"/>
                  <a:pt x="18" y="399"/>
                  <a:pt x="18" y="399"/>
                </a:cubicBezTo>
                <a:cubicBezTo>
                  <a:pt x="18" y="408"/>
                  <a:pt x="36" y="417"/>
                  <a:pt x="45" y="417"/>
                </a:cubicBezTo>
                <a:cubicBezTo>
                  <a:pt x="452" y="417"/>
                  <a:pt x="452" y="417"/>
                  <a:pt x="452" y="417"/>
                </a:cubicBezTo>
                <a:cubicBezTo>
                  <a:pt x="461" y="417"/>
                  <a:pt x="478" y="408"/>
                  <a:pt x="478" y="399"/>
                </a:cubicBezTo>
                <a:cubicBezTo>
                  <a:pt x="497" y="320"/>
                  <a:pt x="497" y="320"/>
                  <a:pt x="497" y="320"/>
                </a:cubicBezTo>
                <a:cubicBezTo>
                  <a:pt x="497" y="301"/>
                  <a:pt x="487" y="292"/>
                  <a:pt x="478" y="2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0450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w: Quad 2">
            <a:extLst>
              <a:ext uri="{FF2B5EF4-FFF2-40B4-BE49-F238E27FC236}">
                <a16:creationId xmlns:a16="http://schemas.microsoft.com/office/drawing/2014/main" id="{BD14C4F4-2D20-44C4-A7E1-5430BA31F1EF}"/>
              </a:ext>
            </a:extLst>
          </p:cNvPr>
          <p:cNvSpPr/>
          <p:nvPr/>
        </p:nvSpPr>
        <p:spPr>
          <a:xfrm>
            <a:off x="7029116" y="1867253"/>
            <a:ext cx="4130307" cy="4130307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911CE98-84D4-4B73-AE73-348F44600FA9}"/>
              </a:ext>
            </a:extLst>
          </p:cNvPr>
          <p:cNvSpPr/>
          <p:nvPr/>
        </p:nvSpPr>
        <p:spPr>
          <a:xfrm>
            <a:off x="9238830" y="2135722"/>
            <a:ext cx="1652122" cy="1652122"/>
          </a:xfrm>
          <a:custGeom>
            <a:avLst/>
            <a:gdLst>
              <a:gd name="connsiteX0" fmla="*/ 0 w 1652122"/>
              <a:gd name="connsiteY0" fmla="*/ 275359 h 1652122"/>
              <a:gd name="connsiteX1" fmla="*/ 275359 w 1652122"/>
              <a:gd name="connsiteY1" fmla="*/ 0 h 1652122"/>
              <a:gd name="connsiteX2" fmla="*/ 1376763 w 1652122"/>
              <a:gd name="connsiteY2" fmla="*/ 0 h 1652122"/>
              <a:gd name="connsiteX3" fmla="*/ 1652122 w 1652122"/>
              <a:gd name="connsiteY3" fmla="*/ 275359 h 1652122"/>
              <a:gd name="connsiteX4" fmla="*/ 1652122 w 1652122"/>
              <a:gd name="connsiteY4" fmla="*/ 1376763 h 1652122"/>
              <a:gd name="connsiteX5" fmla="*/ 1376763 w 1652122"/>
              <a:gd name="connsiteY5" fmla="*/ 1652122 h 1652122"/>
              <a:gd name="connsiteX6" fmla="*/ 275359 w 1652122"/>
              <a:gd name="connsiteY6" fmla="*/ 1652122 h 1652122"/>
              <a:gd name="connsiteX7" fmla="*/ 0 w 1652122"/>
              <a:gd name="connsiteY7" fmla="*/ 1376763 h 1652122"/>
              <a:gd name="connsiteX8" fmla="*/ 0 w 1652122"/>
              <a:gd name="connsiteY8" fmla="*/ 275359 h 1652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2122" h="1652122">
                <a:moveTo>
                  <a:pt x="0" y="275359"/>
                </a:moveTo>
                <a:cubicBezTo>
                  <a:pt x="0" y="123282"/>
                  <a:pt x="123282" y="0"/>
                  <a:pt x="275359" y="0"/>
                </a:cubicBezTo>
                <a:lnTo>
                  <a:pt x="1376763" y="0"/>
                </a:lnTo>
                <a:cubicBezTo>
                  <a:pt x="1528840" y="0"/>
                  <a:pt x="1652122" y="123282"/>
                  <a:pt x="1652122" y="275359"/>
                </a:cubicBezTo>
                <a:lnTo>
                  <a:pt x="1652122" y="1376763"/>
                </a:lnTo>
                <a:cubicBezTo>
                  <a:pt x="1652122" y="1528840"/>
                  <a:pt x="1528840" y="1652122"/>
                  <a:pt x="1376763" y="1652122"/>
                </a:cubicBezTo>
                <a:lnTo>
                  <a:pt x="275359" y="1652122"/>
                </a:lnTo>
                <a:cubicBezTo>
                  <a:pt x="123282" y="1652122"/>
                  <a:pt x="0" y="1528840"/>
                  <a:pt x="0" y="1376763"/>
                </a:cubicBezTo>
                <a:lnTo>
                  <a:pt x="0" y="2753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8300" tIns="328300" rIns="328300" bIns="32830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6500" kern="1200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9BFC1DB-3D50-4623-9168-76203F7DB2B8}"/>
              </a:ext>
            </a:extLst>
          </p:cNvPr>
          <p:cNvSpPr/>
          <p:nvPr/>
        </p:nvSpPr>
        <p:spPr>
          <a:xfrm>
            <a:off x="7297586" y="4076967"/>
            <a:ext cx="1652122" cy="1652122"/>
          </a:xfrm>
          <a:custGeom>
            <a:avLst/>
            <a:gdLst>
              <a:gd name="connsiteX0" fmla="*/ 0 w 1652122"/>
              <a:gd name="connsiteY0" fmla="*/ 275359 h 1652122"/>
              <a:gd name="connsiteX1" fmla="*/ 275359 w 1652122"/>
              <a:gd name="connsiteY1" fmla="*/ 0 h 1652122"/>
              <a:gd name="connsiteX2" fmla="*/ 1376763 w 1652122"/>
              <a:gd name="connsiteY2" fmla="*/ 0 h 1652122"/>
              <a:gd name="connsiteX3" fmla="*/ 1652122 w 1652122"/>
              <a:gd name="connsiteY3" fmla="*/ 275359 h 1652122"/>
              <a:gd name="connsiteX4" fmla="*/ 1652122 w 1652122"/>
              <a:gd name="connsiteY4" fmla="*/ 1376763 h 1652122"/>
              <a:gd name="connsiteX5" fmla="*/ 1376763 w 1652122"/>
              <a:gd name="connsiteY5" fmla="*/ 1652122 h 1652122"/>
              <a:gd name="connsiteX6" fmla="*/ 275359 w 1652122"/>
              <a:gd name="connsiteY6" fmla="*/ 1652122 h 1652122"/>
              <a:gd name="connsiteX7" fmla="*/ 0 w 1652122"/>
              <a:gd name="connsiteY7" fmla="*/ 1376763 h 1652122"/>
              <a:gd name="connsiteX8" fmla="*/ 0 w 1652122"/>
              <a:gd name="connsiteY8" fmla="*/ 275359 h 1652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2122" h="1652122">
                <a:moveTo>
                  <a:pt x="0" y="275359"/>
                </a:moveTo>
                <a:cubicBezTo>
                  <a:pt x="0" y="123282"/>
                  <a:pt x="123282" y="0"/>
                  <a:pt x="275359" y="0"/>
                </a:cubicBezTo>
                <a:lnTo>
                  <a:pt x="1376763" y="0"/>
                </a:lnTo>
                <a:cubicBezTo>
                  <a:pt x="1528840" y="0"/>
                  <a:pt x="1652122" y="123282"/>
                  <a:pt x="1652122" y="275359"/>
                </a:cubicBezTo>
                <a:lnTo>
                  <a:pt x="1652122" y="1376763"/>
                </a:lnTo>
                <a:cubicBezTo>
                  <a:pt x="1652122" y="1528840"/>
                  <a:pt x="1528840" y="1652122"/>
                  <a:pt x="1376763" y="1652122"/>
                </a:cubicBezTo>
                <a:lnTo>
                  <a:pt x="275359" y="1652122"/>
                </a:lnTo>
                <a:cubicBezTo>
                  <a:pt x="123282" y="1652122"/>
                  <a:pt x="0" y="1528840"/>
                  <a:pt x="0" y="1376763"/>
                </a:cubicBezTo>
                <a:lnTo>
                  <a:pt x="0" y="2753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8300" tIns="328300" rIns="328300" bIns="32830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6500" kern="1200" dirty="0"/>
          </a:p>
        </p:txBody>
      </p:sp>
      <p:sp>
        <p:nvSpPr>
          <p:cNvPr id="67" name="Freeform 57">
            <a:extLst>
              <a:ext uri="{FF2B5EF4-FFF2-40B4-BE49-F238E27FC236}">
                <a16:creationId xmlns:a16="http://schemas.microsoft.com/office/drawing/2014/main" id="{1679C51F-7DDA-43EA-9BA4-F87AA9983CFD}"/>
              </a:ext>
            </a:extLst>
          </p:cNvPr>
          <p:cNvSpPr>
            <a:spLocks noEditPoints="1"/>
          </p:cNvSpPr>
          <p:nvPr/>
        </p:nvSpPr>
        <p:spPr bwMode="auto">
          <a:xfrm>
            <a:off x="9975108" y="2717953"/>
            <a:ext cx="262162" cy="285362"/>
          </a:xfrm>
          <a:custGeom>
            <a:avLst/>
            <a:gdLst>
              <a:gd name="T0" fmla="*/ 25 w 48"/>
              <a:gd name="T1" fmla="*/ 0 h 52"/>
              <a:gd name="T2" fmla="*/ 3 w 48"/>
              <a:gd name="T3" fmla="*/ 27 h 52"/>
              <a:gd name="T4" fmla="*/ 11 w 48"/>
              <a:gd name="T5" fmla="*/ 41 h 52"/>
              <a:gd name="T6" fmla="*/ 18 w 48"/>
              <a:gd name="T7" fmla="*/ 52 h 52"/>
              <a:gd name="T8" fmla="*/ 33 w 48"/>
              <a:gd name="T9" fmla="*/ 52 h 52"/>
              <a:gd name="T10" fmla="*/ 40 w 48"/>
              <a:gd name="T11" fmla="*/ 41 h 52"/>
              <a:gd name="T12" fmla="*/ 48 w 48"/>
              <a:gd name="T13" fmla="*/ 22 h 52"/>
              <a:gd name="T14" fmla="*/ 25 w 48"/>
              <a:gd name="T15" fmla="*/ 0 h 52"/>
              <a:gd name="T16" fmla="*/ 33 w 48"/>
              <a:gd name="T17" fmla="*/ 42 h 52"/>
              <a:gd name="T18" fmla="*/ 32 w 48"/>
              <a:gd name="T19" fmla="*/ 46 h 52"/>
              <a:gd name="T20" fmla="*/ 29 w 48"/>
              <a:gd name="T21" fmla="*/ 46 h 52"/>
              <a:gd name="T22" fmla="*/ 30 w 48"/>
              <a:gd name="T23" fmla="*/ 36 h 52"/>
              <a:gd name="T24" fmla="*/ 33 w 48"/>
              <a:gd name="T25" fmla="*/ 25 h 52"/>
              <a:gd name="T26" fmla="*/ 33 w 48"/>
              <a:gd name="T27" fmla="*/ 25 h 52"/>
              <a:gd name="T28" fmla="*/ 30 w 48"/>
              <a:gd name="T29" fmla="*/ 20 h 52"/>
              <a:gd name="T30" fmla="*/ 25 w 48"/>
              <a:gd name="T31" fmla="*/ 19 h 52"/>
              <a:gd name="T32" fmla="*/ 20 w 48"/>
              <a:gd name="T33" fmla="*/ 20 h 52"/>
              <a:gd name="T34" fmla="*/ 18 w 48"/>
              <a:gd name="T35" fmla="*/ 25 h 52"/>
              <a:gd name="T36" fmla="*/ 21 w 48"/>
              <a:gd name="T37" fmla="*/ 36 h 52"/>
              <a:gd name="T38" fmla="*/ 22 w 48"/>
              <a:gd name="T39" fmla="*/ 46 h 52"/>
              <a:gd name="T40" fmla="*/ 19 w 48"/>
              <a:gd name="T41" fmla="*/ 46 h 52"/>
              <a:gd name="T42" fmla="*/ 17 w 48"/>
              <a:gd name="T43" fmla="*/ 42 h 52"/>
              <a:gd name="T44" fmla="*/ 9 w 48"/>
              <a:gd name="T45" fmla="*/ 25 h 52"/>
              <a:gd name="T46" fmla="*/ 25 w 48"/>
              <a:gd name="T47" fmla="*/ 6 h 52"/>
              <a:gd name="T48" fmla="*/ 42 w 48"/>
              <a:gd name="T49" fmla="*/ 25 h 52"/>
              <a:gd name="T50" fmla="*/ 33 w 48"/>
              <a:gd name="T51" fmla="*/ 4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" h="52">
                <a:moveTo>
                  <a:pt x="25" y="0"/>
                </a:moveTo>
                <a:cubicBezTo>
                  <a:pt x="11" y="0"/>
                  <a:pt x="0" y="13"/>
                  <a:pt x="3" y="27"/>
                </a:cubicBezTo>
                <a:cubicBezTo>
                  <a:pt x="4" y="33"/>
                  <a:pt x="9" y="35"/>
                  <a:pt x="11" y="41"/>
                </a:cubicBezTo>
                <a:cubicBezTo>
                  <a:pt x="12" y="44"/>
                  <a:pt x="13" y="52"/>
                  <a:pt x="18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8" y="52"/>
                  <a:pt x="38" y="44"/>
                  <a:pt x="40" y="41"/>
                </a:cubicBezTo>
                <a:cubicBezTo>
                  <a:pt x="43" y="33"/>
                  <a:pt x="48" y="33"/>
                  <a:pt x="48" y="22"/>
                </a:cubicBezTo>
                <a:cubicBezTo>
                  <a:pt x="48" y="10"/>
                  <a:pt x="38" y="0"/>
                  <a:pt x="25" y="0"/>
                </a:cubicBezTo>
                <a:close/>
                <a:moveTo>
                  <a:pt x="33" y="42"/>
                </a:moveTo>
                <a:cubicBezTo>
                  <a:pt x="33" y="43"/>
                  <a:pt x="33" y="45"/>
                  <a:pt x="32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2"/>
                  <a:pt x="29" y="39"/>
                  <a:pt x="30" y="36"/>
                </a:cubicBezTo>
                <a:cubicBezTo>
                  <a:pt x="30" y="33"/>
                  <a:pt x="31" y="30"/>
                  <a:pt x="33" y="25"/>
                </a:cubicBezTo>
                <a:cubicBezTo>
                  <a:pt x="33" y="25"/>
                  <a:pt x="33" y="25"/>
                  <a:pt x="33" y="25"/>
                </a:cubicBezTo>
                <a:cubicBezTo>
                  <a:pt x="34" y="22"/>
                  <a:pt x="33" y="21"/>
                  <a:pt x="30" y="20"/>
                </a:cubicBezTo>
                <a:cubicBezTo>
                  <a:pt x="29" y="19"/>
                  <a:pt x="27" y="19"/>
                  <a:pt x="25" y="19"/>
                </a:cubicBezTo>
                <a:cubicBezTo>
                  <a:pt x="23" y="19"/>
                  <a:pt x="21" y="19"/>
                  <a:pt x="20" y="20"/>
                </a:cubicBezTo>
                <a:cubicBezTo>
                  <a:pt x="18" y="21"/>
                  <a:pt x="17" y="23"/>
                  <a:pt x="18" y="25"/>
                </a:cubicBezTo>
                <a:cubicBezTo>
                  <a:pt x="20" y="30"/>
                  <a:pt x="21" y="33"/>
                  <a:pt x="21" y="36"/>
                </a:cubicBezTo>
                <a:cubicBezTo>
                  <a:pt x="22" y="39"/>
                  <a:pt x="22" y="42"/>
                  <a:pt x="22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8" y="45"/>
                  <a:pt x="18" y="43"/>
                  <a:pt x="17" y="42"/>
                </a:cubicBezTo>
                <a:cubicBezTo>
                  <a:pt x="15" y="34"/>
                  <a:pt x="10" y="31"/>
                  <a:pt x="9" y="25"/>
                </a:cubicBezTo>
                <a:cubicBezTo>
                  <a:pt x="7" y="15"/>
                  <a:pt x="15" y="6"/>
                  <a:pt x="25" y="6"/>
                </a:cubicBezTo>
                <a:cubicBezTo>
                  <a:pt x="36" y="6"/>
                  <a:pt x="44" y="15"/>
                  <a:pt x="42" y="25"/>
                </a:cubicBezTo>
                <a:cubicBezTo>
                  <a:pt x="41" y="31"/>
                  <a:pt x="35" y="34"/>
                  <a:pt x="33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58">
            <a:extLst>
              <a:ext uri="{FF2B5EF4-FFF2-40B4-BE49-F238E27FC236}">
                <a16:creationId xmlns:a16="http://schemas.microsoft.com/office/drawing/2014/main" id="{7D2AA56D-A9E1-4D63-8E65-0A65855CD923}"/>
              </a:ext>
            </a:extLst>
          </p:cNvPr>
          <p:cNvSpPr>
            <a:spLocks/>
          </p:cNvSpPr>
          <p:nvPr/>
        </p:nvSpPr>
        <p:spPr bwMode="auto">
          <a:xfrm>
            <a:off x="10088789" y="2838593"/>
            <a:ext cx="51040" cy="132241"/>
          </a:xfrm>
          <a:custGeom>
            <a:avLst/>
            <a:gdLst>
              <a:gd name="T0" fmla="*/ 3 w 9"/>
              <a:gd name="T1" fmla="*/ 24 h 24"/>
              <a:gd name="T2" fmla="*/ 6 w 9"/>
              <a:gd name="T3" fmla="*/ 24 h 24"/>
              <a:gd name="T4" fmla="*/ 6 w 9"/>
              <a:gd name="T5" fmla="*/ 14 h 24"/>
              <a:gd name="T6" fmla="*/ 9 w 9"/>
              <a:gd name="T7" fmla="*/ 3 h 24"/>
              <a:gd name="T8" fmla="*/ 7 w 9"/>
              <a:gd name="T9" fmla="*/ 0 h 24"/>
              <a:gd name="T10" fmla="*/ 5 w 9"/>
              <a:gd name="T11" fmla="*/ 0 h 24"/>
              <a:gd name="T12" fmla="*/ 2 w 9"/>
              <a:gd name="T13" fmla="*/ 0 h 24"/>
              <a:gd name="T14" fmla="*/ 0 w 9"/>
              <a:gd name="T15" fmla="*/ 3 h 24"/>
              <a:gd name="T16" fmla="*/ 3 w 9"/>
              <a:gd name="T17" fmla="*/ 14 h 24"/>
              <a:gd name="T18" fmla="*/ 3 w 9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24">
                <a:moveTo>
                  <a:pt x="3" y="24"/>
                </a:moveTo>
                <a:cubicBezTo>
                  <a:pt x="6" y="24"/>
                  <a:pt x="6" y="24"/>
                  <a:pt x="6" y="24"/>
                </a:cubicBezTo>
                <a:cubicBezTo>
                  <a:pt x="5" y="20"/>
                  <a:pt x="5" y="17"/>
                  <a:pt x="6" y="14"/>
                </a:cubicBezTo>
                <a:cubicBezTo>
                  <a:pt x="6" y="10"/>
                  <a:pt x="7" y="7"/>
                  <a:pt x="9" y="3"/>
                </a:cubicBezTo>
                <a:cubicBezTo>
                  <a:pt x="9" y="2"/>
                  <a:pt x="8" y="1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1" y="1"/>
                  <a:pt x="0" y="2"/>
                  <a:pt x="0" y="3"/>
                </a:cubicBezTo>
                <a:cubicBezTo>
                  <a:pt x="1" y="7"/>
                  <a:pt x="2" y="10"/>
                  <a:pt x="3" y="14"/>
                </a:cubicBezTo>
                <a:cubicBezTo>
                  <a:pt x="3" y="17"/>
                  <a:pt x="3" y="20"/>
                  <a:pt x="3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59">
            <a:extLst>
              <a:ext uri="{FF2B5EF4-FFF2-40B4-BE49-F238E27FC236}">
                <a16:creationId xmlns:a16="http://schemas.microsoft.com/office/drawing/2014/main" id="{18AC8F3D-49AF-4E6F-B5C3-823B069847DA}"/>
              </a:ext>
            </a:extLst>
          </p:cNvPr>
          <p:cNvSpPr>
            <a:spLocks/>
          </p:cNvSpPr>
          <p:nvPr/>
        </p:nvSpPr>
        <p:spPr bwMode="auto">
          <a:xfrm>
            <a:off x="10056309" y="3007955"/>
            <a:ext cx="116001" cy="23200"/>
          </a:xfrm>
          <a:custGeom>
            <a:avLst/>
            <a:gdLst>
              <a:gd name="T0" fmla="*/ 18 w 21"/>
              <a:gd name="T1" fmla="*/ 4 h 4"/>
              <a:gd name="T2" fmla="*/ 3 w 21"/>
              <a:gd name="T3" fmla="*/ 4 h 4"/>
              <a:gd name="T4" fmla="*/ 3 w 21"/>
              <a:gd name="T5" fmla="*/ 0 h 4"/>
              <a:gd name="T6" fmla="*/ 18 w 21"/>
              <a:gd name="T7" fmla="*/ 0 h 4"/>
              <a:gd name="T8" fmla="*/ 18 w 2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">
                <a:moveTo>
                  <a:pt x="18" y="4"/>
                </a:moveTo>
                <a:cubicBezTo>
                  <a:pt x="3" y="4"/>
                  <a:pt x="3" y="4"/>
                  <a:pt x="3" y="4"/>
                </a:cubicBezTo>
                <a:cubicBezTo>
                  <a:pt x="0" y="4"/>
                  <a:pt x="0" y="0"/>
                  <a:pt x="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1" y="4"/>
                  <a:pt x="18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60">
            <a:extLst>
              <a:ext uri="{FF2B5EF4-FFF2-40B4-BE49-F238E27FC236}">
                <a16:creationId xmlns:a16="http://schemas.microsoft.com/office/drawing/2014/main" id="{D251482E-1BCC-4258-9F12-22BD698CDAC7}"/>
              </a:ext>
            </a:extLst>
          </p:cNvPr>
          <p:cNvSpPr>
            <a:spLocks/>
          </p:cNvSpPr>
          <p:nvPr/>
        </p:nvSpPr>
        <p:spPr bwMode="auto">
          <a:xfrm>
            <a:off x="10063268" y="3035795"/>
            <a:ext cx="97440" cy="23200"/>
          </a:xfrm>
          <a:custGeom>
            <a:avLst/>
            <a:gdLst>
              <a:gd name="T0" fmla="*/ 16 w 18"/>
              <a:gd name="T1" fmla="*/ 4 h 4"/>
              <a:gd name="T2" fmla="*/ 2 w 18"/>
              <a:gd name="T3" fmla="*/ 4 h 4"/>
              <a:gd name="T4" fmla="*/ 2 w 18"/>
              <a:gd name="T5" fmla="*/ 0 h 4"/>
              <a:gd name="T6" fmla="*/ 16 w 18"/>
              <a:gd name="T7" fmla="*/ 0 h 4"/>
              <a:gd name="T8" fmla="*/ 16 w 18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">
                <a:moveTo>
                  <a:pt x="16" y="4"/>
                </a:moveTo>
                <a:cubicBezTo>
                  <a:pt x="2" y="4"/>
                  <a:pt x="2" y="4"/>
                  <a:pt x="2" y="4"/>
                </a:cubicBezTo>
                <a:cubicBezTo>
                  <a:pt x="0" y="4"/>
                  <a:pt x="0" y="0"/>
                  <a:pt x="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8" y="0"/>
                  <a:pt x="18" y="4"/>
                  <a:pt x="16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82">
            <a:extLst>
              <a:ext uri="{FF2B5EF4-FFF2-40B4-BE49-F238E27FC236}">
                <a16:creationId xmlns:a16="http://schemas.microsoft.com/office/drawing/2014/main" id="{54D1BA52-F124-4462-8744-9FF2036BECEB}"/>
              </a:ext>
            </a:extLst>
          </p:cNvPr>
          <p:cNvSpPr>
            <a:spLocks noEditPoints="1"/>
          </p:cNvSpPr>
          <p:nvPr/>
        </p:nvSpPr>
        <p:spPr bwMode="auto">
          <a:xfrm>
            <a:off x="7974128" y="4762813"/>
            <a:ext cx="341724" cy="299986"/>
          </a:xfrm>
          <a:custGeom>
            <a:avLst/>
            <a:gdLst>
              <a:gd name="T0" fmla="*/ 110 w 111"/>
              <a:gd name="T1" fmla="*/ 13 h 97"/>
              <a:gd name="T2" fmla="*/ 101 w 111"/>
              <a:gd name="T3" fmla="*/ 3 h 97"/>
              <a:gd name="T4" fmla="*/ 96 w 111"/>
              <a:gd name="T5" fmla="*/ 3 h 97"/>
              <a:gd name="T6" fmla="*/ 95 w 111"/>
              <a:gd name="T7" fmla="*/ 5 h 97"/>
              <a:gd name="T8" fmla="*/ 92 w 111"/>
              <a:gd name="T9" fmla="*/ 6 h 97"/>
              <a:gd name="T10" fmla="*/ 92 w 111"/>
              <a:gd name="T11" fmla="*/ 6 h 97"/>
              <a:gd name="T12" fmla="*/ 67 w 111"/>
              <a:gd name="T13" fmla="*/ 32 h 97"/>
              <a:gd name="T14" fmla="*/ 66 w 111"/>
              <a:gd name="T15" fmla="*/ 37 h 97"/>
              <a:gd name="T16" fmla="*/ 68 w 111"/>
              <a:gd name="T17" fmla="*/ 41 h 97"/>
              <a:gd name="T18" fmla="*/ 68 w 111"/>
              <a:gd name="T19" fmla="*/ 41 h 97"/>
              <a:gd name="T20" fmla="*/ 69 w 111"/>
              <a:gd name="T21" fmla="*/ 41 h 97"/>
              <a:gd name="T22" fmla="*/ 63 w 111"/>
              <a:gd name="T23" fmla="*/ 46 h 97"/>
              <a:gd name="T24" fmla="*/ 45 w 111"/>
              <a:gd name="T25" fmla="*/ 28 h 97"/>
              <a:gd name="T26" fmla="*/ 39 w 111"/>
              <a:gd name="T27" fmla="*/ 7 h 97"/>
              <a:gd name="T28" fmla="*/ 18 w 111"/>
              <a:gd name="T29" fmla="*/ 1 h 97"/>
              <a:gd name="T30" fmla="*/ 30 w 111"/>
              <a:gd name="T31" fmla="*/ 14 h 97"/>
              <a:gd name="T32" fmla="*/ 27 w 111"/>
              <a:gd name="T33" fmla="*/ 26 h 97"/>
              <a:gd name="T34" fmla="*/ 15 w 111"/>
              <a:gd name="T35" fmla="*/ 29 h 97"/>
              <a:gd name="T36" fmla="*/ 3 w 111"/>
              <a:gd name="T37" fmla="*/ 17 h 97"/>
              <a:gd name="T38" fmla="*/ 9 w 111"/>
              <a:gd name="T39" fmla="*/ 37 h 97"/>
              <a:gd name="T40" fmla="*/ 31 w 111"/>
              <a:gd name="T41" fmla="*/ 43 h 97"/>
              <a:gd name="T42" fmla="*/ 31 w 111"/>
              <a:gd name="T43" fmla="*/ 43 h 97"/>
              <a:gd name="T44" fmla="*/ 48 w 111"/>
              <a:gd name="T45" fmla="*/ 60 h 97"/>
              <a:gd name="T46" fmla="*/ 32 w 111"/>
              <a:gd name="T47" fmla="*/ 78 h 97"/>
              <a:gd name="T48" fmla="*/ 31 w 111"/>
              <a:gd name="T49" fmla="*/ 77 h 97"/>
              <a:gd name="T50" fmla="*/ 26 w 111"/>
              <a:gd name="T51" fmla="*/ 80 h 97"/>
              <a:gd name="T52" fmla="*/ 18 w 111"/>
              <a:gd name="T53" fmla="*/ 93 h 97"/>
              <a:gd name="T54" fmla="*/ 20 w 111"/>
              <a:gd name="T55" fmla="*/ 95 h 97"/>
              <a:gd name="T56" fmla="*/ 33 w 111"/>
              <a:gd name="T57" fmla="*/ 87 h 97"/>
              <a:gd name="T58" fmla="*/ 37 w 111"/>
              <a:gd name="T59" fmla="*/ 83 h 97"/>
              <a:gd name="T60" fmla="*/ 35 w 111"/>
              <a:gd name="T61" fmla="*/ 82 h 97"/>
              <a:gd name="T62" fmla="*/ 53 w 111"/>
              <a:gd name="T63" fmla="*/ 64 h 97"/>
              <a:gd name="T64" fmla="*/ 82 w 111"/>
              <a:gd name="T65" fmla="*/ 93 h 97"/>
              <a:gd name="T66" fmla="*/ 89 w 111"/>
              <a:gd name="T67" fmla="*/ 97 h 97"/>
              <a:gd name="T68" fmla="*/ 96 w 111"/>
              <a:gd name="T69" fmla="*/ 93 h 97"/>
              <a:gd name="T70" fmla="*/ 96 w 111"/>
              <a:gd name="T71" fmla="*/ 79 h 97"/>
              <a:gd name="T72" fmla="*/ 67 w 111"/>
              <a:gd name="T73" fmla="*/ 50 h 97"/>
              <a:gd name="T74" fmla="*/ 72 w 111"/>
              <a:gd name="T75" fmla="*/ 45 h 97"/>
              <a:gd name="T76" fmla="*/ 75 w 111"/>
              <a:gd name="T77" fmla="*/ 47 h 97"/>
              <a:gd name="T78" fmla="*/ 82 w 111"/>
              <a:gd name="T79" fmla="*/ 46 h 97"/>
              <a:gd name="T80" fmla="*/ 106 w 111"/>
              <a:gd name="T81" fmla="*/ 21 h 97"/>
              <a:gd name="T82" fmla="*/ 106 w 111"/>
              <a:gd name="T83" fmla="*/ 20 h 97"/>
              <a:gd name="T84" fmla="*/ 106 w 111"/>
              <a:gd name="T85" fmla="*/ 20 h 97"/>
              <a:gd name="T86" fmla="*/ 107 w 111"/>
              <a:gd name="T87" fmla="*/ 18 h 97"/>
              <a:gd name="T88" fmla="*/ 110 w 111"/>
              <a:gd name="T89" fmla="*/ 18 h 97"/>
              <a:gd name="T90" fmla="*/ 110 w 111"/>
              <a:gd name="T91" fmla="*/ 13 h 97"/>
              <a:gd name="T92" fmla="*/ 90 w 111"/>
              <a:gd name="T93" fmla="*/ 84 h 97"/>
              <a:gd name="T94" fmla="*/ 94 w 111"/>
              <a:gd name="T95" fmla="*/ 87 h 97"/>
              <a:gd name="T96" fmla="*/ 90 w 111"/>
              <a:gd name="T97" fmla="*/ 92 h 97"/>
              <a:gd name="T98" fmla="*/ 86 w 111"/>
              <a:gd name="T99" fmla="*/ 87 h 97"/>
              <a:gd name="T100" fmla="*/ 90 w 111"/>
              <a:gd name="T101" fmla="*/ 84 h 97"/>
              <a:gd name="T102" fmla="*/ 76 w 111"/>
              <a:gd name="T103" fmla="*/ 32 h 97"/>
              <a:gd name="T104" fmla="*/ 74 w 111"/>
              <a:gd name="T105" fmla="*/ 31 h 97"/>
              <a:gd name="T106" fmla="*/ 93 w 111"/>
              <a:gd name="T107" fmla="*/ 13 h 97"/>
              <a:gd name="T108" fmla="*/ 95 w 111"/>
              <a:gd name="T109" fmla="*/ 14 h 97"/>
              <a:gd name="T110" fmla="*/ 76 w 111"/>
              <a:gd name="T111" fmla="*/ 32 h 97"/>
              <a:gd name="T112" fmla="*/ 76 w 111"/>
              <a:gd name="T113" fmla="*/ 32 h 97"/>
              <a:gd name="T114" fmla="*/ 82 w 111"/>
              <a:gd name="T115" fmla="*/ 39 h 97"/>
              <a:gd name="T116" fmla="*/ 80 w 111"/>
              <a:gd name="T117" fmla="*/ 37 h 97"/>
              <a:gd name="T118" fmla="*/ 99 w 111"/>
              <a:gd name="T119" fmla="*/ 18 h 97"/>
              <a:gd name="T120" fmla="*/ 101 w 111"/>
              <a:gd name="T121" fmla="*/ 20 h 97"/>
              <a:gd name="T122" fmla="*/ 82 w 111"/>
              <a:gd name="T123" fmla="*/ 39 h 97"/>
              <a:gd name="T124" fmla="*/ 82 w 111"/>
              <a:gd name="T125" fmla="*/ 39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" h="97">
                <a:moveTo>
                  <a:pt x="110" y="13"/>
                </a:moveTo>
                <a:cubicBezTo>
                  <a:pt x="101" y="3"/>
                  <a:pt x="101" y="3"/>
                  <a:pt x="101" y="3"/>
                </a:cubicBezTo>
                <a:cubicBezTo>
                  <a:pt x="99" y="1"/>
                  <a:pt x="97" y="1"/>
                  <a:pt x="96" y="3"/>
                </a:cubicBezTo>
                <a:cubicBezTo>
                  <a:pt x="95" y="4"/>
                  <a:pt x="95" y="4"/>
                  <a:pt x="95" y="5"/>
                </a:cubicBezTo>
                <a:cubicBezTo>
                  <a:pt x="94" y="5"/>
                  <a:pt x="93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33"/>
                  <a:pt x="67" y="36"/>
                  <a:pt x="66" y="37"/>
                </a:cubicBezTo>
                <a:cubicBezTo>
                  <a:pt x="68" y="41"/>
                  <a:pt x="68" y="41"/>
                  <a:pt x="68" y="41"/>
                </a:cubicBezTo>
                <a:cubicBezTo>
                  <a:pt x="68" y="41"/>
                  <a:pt x="68" y="41"/>
                  <a:pt x="68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3" y="46"/>
                  <a:pt x="63" y="46"/>
                  <a:pt x="63" y="46"/>
                </a:cubicBezTo>
                <a:cubicBezTo>
                  <a:pt x="45" y="28"/>
                  <a:pt x="45" y="28"/>
                  <a:pt x="45" y="28"/>
                </a:cubicBezTo>
                <a:cubicBezTo>
                  <a:pt x="47" y="21"/>
                  <a:pt x="45" y="13"/>
                  <a:pt x="39" y="7"/>
                </a:cubicBezTo>
                <a:cubicBezTo>
                  <a:pt x="34" y="1"/>
                  <a:pt x="25" y="0"/>
                  <a:pt x="18" y="1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26"/>
                  <a:pt x="27" y="26"/>
                  <a:pt x="27" y="26"/>
                </a:cubicBezTo>
                <a:cubicBezTo>
                  <a:pt x="15" y="29"/>
                  <a:pt x="15" y="29"/>
                  <a:pt x="15" y="29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3"/>
                  <a:pt x="3" y="32"/>
                  <a:pt x="9" y="37"/>
                </a:cubicBezTo>
                <a:cubicBezTo>
                  <a:pt x="14" y="43"/>
                  <a:pt x="23" y="46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48" y="60"/>
                  <a:pt x="48" y="60"/>
                  <a:pt x="48" y="60"/>
                </a:cubicBezTo>
                <a:cubicBezTo>
                  <a:pt x="32" y="78"/>
                  <a:pt x="32" y="78"/>
                  <a:pt x="32" y="78"/>
                </a:cubicBezTo>
                <a:cubicBezTo>
                  <a:pt x="31" y="77"/>
                  <a:pt x="31" y="77"/>
                  <a:pt x="31" y="77"/>
                </a:cubicBezTo>
                <a:cubicBezTo>
                  <a:pt x="26" y="80"/>
                  <a:pt x="26" y="80"/>
                  <a:pt x="26" y="80"/>
                </a:cubicBezTo>
                <a:cubicBezTo>
                  <a:pt x="18" y="93"/>
                  <a:pt x="18" y="93"/>
                  <a:pt x="18" y="93"/>
                </a:cubicBezTo>
                <a:cubicBezTo>
                  <a:pt x="20" y="95"/>
                  <a:pt x="20" y="95"/>
                  <a:pt x="20" y="95"/>
                </a:cubicBezTo>
                <a:cubicBezTo>
                  <a:pt x="33" y="87"/>
                  <a:pt x="33" y="87"/>
                  <a:pt x="33" y="87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5" y="82"/>
                  <a:pt x="35" y="82"/>
                </a:cubicBezTo>
                <a:cubicBezTo>
                  <a:pt x="53" y="64"/>
                  <a:pt x="53" y="64"/>
                  <a:pt x="53" y="64"/>
                </a:cubicBezTo>
                <a:cubicBezTo>
                  <a:pt x="82" y="93"/>
                  <a:pt x="82" y="93"/>
                  <a:pt x="82" y="93"/>
                </a:cubicBezTo>
                <a:cubicBezTo>
                  <a:pt x="84" y="96"/>
                  <a:pt x="86" y="97"/>
                  <a:pt x="89" y="97"/>
                </a:cubicBezTo>
                <a:cubicBezTo>
                  <a:pt x="91" y="97"/>
                  <a:pt x="94" y="96"/>
                  <a:pt x="96" y="93"/>
                </a:cubicBezTo>
                <a:cubicBezTo>
                  <a:pt x="101" y="89"/>
                  <a:pt x="101" y="83"/>
                  <a:pt x="96" y="79"/>
                </a:cubicBezTo>
                <a:cubicBezTo>
                  <a:pt x="67" y="50"/>
                  <a:pt x="67" y="50"/>
                  <a:pt x="67" y="50"/>
                </a:cubicBezTo>
                <a:cubicBezTo>
                  <a:pt x="72" y="45"/>
                  <a:pt x="72" y="45"/>
                  <a:pt x="72" y="45"/>
                </a:cubicBezTo>
                <a:cubicBezTo>
                  <a:pt x="75" y="47"/>
                  <a:pt x="75" y="47"/>
                  <a:pt x="75" y="47"/>
                </a:cubicBezTo>
                <a:cubicBezTo>
                  <a:pt x="77" y="46"/>
                  <a:pt x="79" y="46"/>
                  <a:pt x="82" y="46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7" y="19"/>
                  <a:pt x="107" y="19"/>
                  <a:pt x="107" y="18"/>
                </a:cubicBezTo>
                <a:cubicBezTo>
                  <a:pt x="109" y="18"/>
                  <a:pt x="110" y="18"/>
                  <a:pt x="110" y="18"/>
                </a:cubicBezTo>
                <a:cubicBezTo>
                  <a:pt x="111" y="16"/>
                  <a:pt x="111" y="14"/>
                  <a:pt x="110" y="13"/>
                </a:cubicBezTo>
                <a:close/>
                <a:moveTo>
                  <a:pt x="90" y="84"/>
                </a:moveTo>
                <a:cubicBezTo>
                  <a:pt x="92" y="84"/>
                  <a:pt x="94" y="86"/>
                  <a:pt x="94" y="87"/>
                </a:cubicBezTo>
                <a:cubicBezTo>
                  <a:pt x="94" y="90"/>
                  <a:pt x="92" y="92"/>
                  <a:pt x="90" y="92"/>
                </a:cubicBezTo>
                <a:cubicBezTo>
                  <a:pt x="87" y="92"/>
                  <a:pt x="86" y="90"/>
                  <a:pt x="86" y="87"/>
                </a:cubicBezTo>
                <a:cubicBezTo>
                  <a:pt x="86" y="86"/>
                  <a:pt x="87" y="84"/>
                  <a:pt x="90" y="84"/>
                </a:cubicBezTo>
                <a:close/>
                <a:moveTo>
                  <a:pt x="76" y="32"/>
                </a:moveTo>
                <a:cubicBezTo>
                  <a:pt x="74" y="31"/>
                  <a:pt x="74" y="31"/>
                  <a:pt x="74" y="31"/>
                </a:cubicBezTo>
                <a:cubicBezTo>
                  <a:pt x="93" y="13"/>
                  <a:pt x="93" y="13"/>
                  <a:pt x="93" y="13"/>
                </a:cubicBezTo>
                <a:cubicBezTo>
                  <a:pt x="95" y="14"/>
                  <a:pt x="95" y="14"/>
                  <a:pt x="95" y="14"/>
                </a:cubicBezTo>
                <a:cubicBezTo>
                  <a:pt x="76" y="32"/>
                  <a:pt x="76" y="32"/>
                  <a:pt x="76" y="32"/>
                </a:cubicBezTo>
                <a:cubicBezTo>
                  <a:pt x="76" y="32"/>
                  <a:pt x="76" y="32"/>
                  <a:pt x="76" y="32"/>
                </a:cubicBezTo>
                <a:close/>
                <a:moveTo>
                  <a:pt x="82" y="39"/>
                </a:moveTo>
                <a:cubicBezTo>
                  <a:pt x="80" y="37"/>
                  <a:pt x="80" y="37"/>
                  <a:pt x="80" y="37"/>
                </a:cubicBezTo>
                <a:cubicBezTo>
                  <a:pt x="99" y="18"/>
                  <a:pt x="99" y="18"/>
                  <a:pt x="99" y="18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82" y="39"/>
                  <a:pt x="82" y="39"/>
                  <a:pt x="82" y="39"/>
                </a:cubicBezTo>
                <a:cubicBezTo>
                  <a:pt x="82" y="39"/>
                  <a:pt x="82" y="39"/>
                  <a:pt x="82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7E7AC85-BD73-4FB0-8777-9B84A9864AE1}"/>
              </a:ext>
            </a:extLst>
          </p:cNvPr>
          <p:cNvSpPr txBox="1"/>
          <p:nvPr/>
        </p:nvSpPr>
        <p:spPr>
          <a:xfrm>
            <a:off x="7297586" y="2464279"/>
            <a:ext cx="706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52%</a:t>
            </a:r>
            <a:endParaRPr lang="en-US" sz="1600" spc="3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E9982B-E520-48EC-A912-755FB491B9BC}"/>
              </a:ext>
            </a:extLst>
          </p:cNvPr>
          <p:cNvSpPr txBox="1"/>
          <p:nvPr/>
        </p:nvSpPr>
        <p:spPr>
          <a:xfrm>
            <a:off x="7286557" y="2808556"/>
            <a:ext cx="1517555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E626CCF-7081-4535-B8EA-2DCCBF4F7CB3}"/>
              </a:ext>
            </a:extLst>
          </p:cNvPr>
          <p:cNvSpPr txBox="1"/>
          <p:nvPr/>
        </p:nvSpPr>
        <p:spPr>
          <a:xfrm>
            <a:off x="9373008" y="4366488"/>
            <a:ext cx="706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52%</a:t>
            </a:r>
            <a:endParaRPr lang="en-US" sz="1600" spc="3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EB636D-DA42-46CF-A1DD-80B1486CE0AA}"/>
              </a:ext>
            </a:extLst>
          </p:cNvPr>
          <p:cNvSpPr txBox="1"/>
          <p:nvPr/>
        </p:nvSpPr>
        <p:spPr>
          <a:xfrm>
            <a:off x="9361979" y="4710765"/>
            <a:ext cx="1517555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C2A64359-C1C2-45A1-BD4F-C1BDB1845B30}"/>
              </a:ext>
            </a:extLst>
          </p:cNvPr>
          <p:cNvSpPr txBox="1">
            <a:spLocks/>
          </p:cNvSpPr>
          <p:nvPr/>
        </p:nvSpPr>
        <p:spPr>
          <a:xfrm>
            <a:off x="1201754" y="2507740"/>
            <a:ext cx="4982279" cy="10468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284BCB7-6171-4712-87E9-ED941786153F}"/>
              </a:ext>
            </a:extLst>
          </p:cNvPr>
          <p:cNvSpPr txBox="1"/>
          <p:nvPr/>
        </p:nvSpPr>
        <p:spPr>
          <a:xfrm>
            <a:off x="1201753" y="2000883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REPORTS 2019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A827D8D-B842-4317-838F-6A8EC3EEE5BF}"/>
              </a:ext>
            </a:extLst>
          </p:cNvPr>
          <p:cNvSpPr txBox="1"/>
          <p:nvPr/>
        </p:nvSpPr>
        <p:spPr>
          <a:xfrm>
            <a:off x="1301207" y="4547563"/>
            <a:ext cx="1162050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39" name="Text Placeholder 14">
            <a:extLst>
              <a:ext uri="{FF2B5EF4-FFF2-40B4-BE49-F238E27FC236}">
                <a16:creationId xmlns:a16="http://schemas.microsoft.com/office/drawing/2014/main" id="{1D91FC7F-1E5C-4632-9340-BF12923E4267}"/>
              </a:ext>
            </a:extLst>
          </p:cNvPr>
          <p:cNvSpPr txBox="1">
            <a:spLocks/>
          </p:cNvSpPr>
          <p:nvPr/>
        </p:nvSpPr>
        <p:spPr>
          <a:xfrm>
            <a:off x="1201753" y="3463236"/>
            <a:ext cx="4982279" cy="10468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23DC0820-6918-4C39-8D6B-7AD69DD308F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63FB4A3A-AC7E-4552-B770-AF7B0DE6ACA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D908C64-DD29-40C0-B8D0-CCDB43A01C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1AF7ED1-1E24-4A85-85A1-D8CBAC0C7A88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124819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4">
            <a:extLst>
              <a:ext uri="{FF2B5EF4-FFF2-40B4-BE49-F238E27FC236}">
                <a16:creationId xmlns:a16="http://schemas.microsoft.com/office/drawing/2014/main" id="{D2A2DE6D-070A-4D3B-8037-2D479C5793F9}"/>
              </a:ext>
            </a:extLst>
          </p:cNvPr>
          <p:cNvSpPr/>
          <p:nvPr/>
        </p:nvSpPr>
        <p:spPr>
          <a:xfrm rot="87671">
            <a:off x="5054640" y="2589349"/>
            <a:ext cx="1707540" cy="6004"/>
          </a:xfrm>
          <a:custGeom>
            <a:avLst/>
            <a:gdLst>
              <a:gd name="connsiteX0" fmla="*/ 74 w 2708965"/>
              <a:gd name="connsiteY0" fmla="*/ 0 h 9525"/>
              <a:gd name="connsiteX1" fmla="*/ 2708965 w 2708965"/>
              <a:gd name="connsiteY1" fmla="*/ 1797 h 9525"/>
              <a:gd name="connsiteX2" fmla="*/ 2708924 w 2708965"/>
              <a:gd name="connsiteY2" fmla="*/ 9525 h 9525"/>
              <a:gd name="connsiteX3" fmla="*/ 0 w 2708965"/>
              <a:gd name="connsiteY3" fmla="*/ 9525 h 9525"/>
              <a:gd name="connsiteX4" fmla="*/ 74 w 2708965"/>
              <a:gd name="connsiteY4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8965" h="9525">
                <a:moveTo>
                  <a:pt x="74" y="0"/>
                </a:moveTo>
                <a:lnTo>
                  <a:pt x="2708965" y="1797"/>
                </a:lnTo>
                <a:lnTo>
                  <a:pt x="2708924" y="9525"/>
                </a:lnTo>
                <a:lnTo>
                  <a:pt x="0" y="9525"/>
                </a:lnTo>
                <a:lnTo>
                  <a:pt x="74" y="0"/>
                </a:ln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AA245C9D-DC23-4C32-BFCD-6B2581F83C99}"/>
              </a:ext>
            </a:extLst>
          </p:cNvPr>
          <p:cNvSpPr/>
          <p:nvPr/>
        </p:nvSpPr>
        <p:spPr>
          <a:xfrm rot="87671">
            <a:off x="4984827" y="5391402"/>
            <a:ext cx="1702418" cy="7081"/>
          </a:xfrm>
          <a:custGeom>
            <a:avLst/>
            <a:gdLst>
              <a:gd name="connsiteX0" fmla="*/ 162 w 2700838"/>
              <a:gd name="connsiteY0" fmla="*/ 0 h 11232"/>
              <a:gd name="connsiteX1" fmla="*/ 2700838 w 2700838"/>
              <a:gd name="connsiteY1" fmla="*/ 0 h 11232"/>
              <a:gd name="connsiteX2" fmla="*/ 2700798 w 2700838"/>
              <a:gd name="connsiteY2" fmla="*/ 1707 h 11232"/>
              <a:gd name="connsiteX3" fmla="*/ 0 w 2700838"/>
              <a:gd name="connsiteY3" fmla="*/ 11232 h 11232"/>
              <a:gd name="connsiteX4" fmla="*/ 162 w 2700838"/>
              <a:gd name="connsiteY4" fmla="*/ 0 h 11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0838" h="11232">
                <a:moveTo>
                  <a:pt x="162" y="0"/>
                </a:moveTo>
                <a:lnTo>
                  <a:pt x="2700838" y="0"/>
                </a:lnTo>
                <a:lnTo>
                  <a:pt x="2700798" y="1707"/>
                </a:lnTo>
                <a:lnTo>
                  <a:pt x="0" y="11232"/>
                </a:lnTo>
                <a:lnTo>
                  <a:pt x="162" y="0"/>
                </a:ln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3F1065C7-C791-4E90-A32A-5763AAEB448E}"/>
              </a:ext>
            </a:extLst>
          </p:cNvPr>
          <p:cNvSpPr/>
          <p:nvPr/>
        </p:nvSpPr>
        <p:spPr>
          <a:xfrm>
            <a:off x="4649314" y="2260089"/>
            <a:ext cx="2462686" cy="3468084"/>
          </a:xfrm>
          <a:custGeom>
            <a:avLst/>
            <a:gdLst>
              <a:gd name="connsiteX0" fmla="*/ 0 w 3906983"/>
              <a:gd name="connsiteY0" fmla="*/ 270506 h 5502022"/>
              <a:gd name="connsiteX1" fmla="*/ 0 w 3906983"/>
              <a:gd name="connsiteY1" fmla="*/ 270506 h 5502022"/>
              <a:gd name="connsiteX2" fmla="*/ 0 w 3906983"/>
              <a:gd name="connsiteY2" fmla="*/ 270507 h 5502022"/>
              <a:gd name="connsiteX3" fmla="*/ 270507 w 3906983"/>
              <a:gd name="connsiteY3" fmla="*/ 0 h 5502022"/>
              <a:gd name="connsiteX4" fmla="*/ 3636476 w 3906983"/>
              <a:gd name="connsiteY4" fmla="*/ 0 h 5502022"/>
              <a:gd name="connsiteX5" fmla="*/ 3906983 w 3906983"/>
              <a:gd name="connsiteY5" fmla="*/ 270507 h 5502022"/>
              <a:gd name="connsiteX6" fmla="*/ 3906982 w 3906983"/>
              <a:gd name="connsiteY6" fmla="*/ 270507 h 5502022"/>
              <a:gd name="connsiteX7" fmla="*/ 3690992 w 3906983"/>
              <a:gd name="connsiteY7" fmla="*/ 535518 h 5502022"/>
              <a:gd name="connsiteX8" fmla="*/ 3646460 w 3906983"/>
              <a:gd name="connsiteY8" fmla="*/ 540007 h 5502022"/>
              <a:gd name="connsiteX9" fmla="*/ 3637818 w 3906983"/>
              <a:gd name="connsiteY9" fmla="*/ 798442 h 5502022"/>
              <a:gd name="connsiteX10" fmla="*/ 2583970 w 3906983"/>
              <a:gd name="connsiteY10" fmla="*/ 2710807 h 5502022"/>
              <a:gd name="connsiteX11" fmla="*/ 3648413 w 3906983"/>
              <a:gd name="connsiteY11" fmla="*/ 4804173 h 5502022"/>
              <a:gd name="connsiteX12" fmla="*/ 3646888 w 3906983"/>
              <a:gd name="connsiteY12" fmla="*/ 4956326 h 5502022"/>
              <a:gd name="connsiteX13" fmla="*/ 3688582 w 3906983"/>
              <a:gd name="connsiteY13" fmla="*/ 4960529 h 5502022"/>
              <a:gd name="connsiteX14" fmla="*/ 3906982 w 3906983"/>
              <a:gd name="connsiteY14" fmla="*/ 5228497 h 5502022"/>
              <a:gd name="connsiteX15" fmla="*/ 3633457 w 3906983"/>
              <a:gd name="connsiteY15" fmla="*/ 5502022 h 5502022"/>
              <a:gd name="connsiteX16" fmla="*/ 273525 w 3906983"/>
              <a:gd name="connsiteY16" fmla="*/ 5502022 h 5502022"/>
              <a:gd name="connsiteX17" fmla="*/ 0 w 3906983"/>
              <a:gd name="connsiteY17" fmla="*/ 5228497 h 5502022"/>
              <a:gd name="connsiteX18" fmla="*/ 218400 w 3906983"/>
              <a:gd name="connsiteY18" fmla="*/ 4960529 h 5502022"/>
              <a:gd name="connsiteX19" fmla="*/ 260351 w 3906983"/>
              <a:gd name="connsiteY19" fmla="*/ 4956300 h 5502022"/>
              <a:gd name="connsiteX20" fmla="*/ 267251 w 3906983"/>
              <a:gd name="connsiteY20" fmla="*/ 4825268 h 5502022"/>
              <a:gd name="connsiteX21" fmla="*/ 1315669 w 3906983"/>
              <a:gd name="connsiteY21" fmla="*/ 2685050 h 5502022"/>
              <a:gd name="connsiteX22" fmla="*/ 258861 w 3906983"/>
              <a:gd name="connsiteY22" fmla="*/ 691714 h 5502022"/>
              <a:gd name="connsiteX23" fmla="*/ 259562 w 3906983"/>
              <a:gd name="connsiteY23" fmla="*/ 539910 h 5502022"/>
              <a:gd name="connsiteX24" fmla="*/ 215991 w 3906983"/>
              <a:gd name="connsiteY24" fmla="*/ 535517 h 5502022"/>
              <a:gd name="connsiteX25" fmla="*/ 5496 w 3906983"/>
              <a:gd name="connsiteY25" fmla="*/ 325023 h 5502022"/>
              <a:gd name="connsiteX26" fmla="*/ 0 w 3906983"/>
              <a:gd name="connsiteY26" fmla="*/ 270506 h 5502022"/>
              <a:gd name="connsiteX27" fmla="*/ 5496 w 3906983"/>
              <a:gd name="connsiteY27" fmla="*/ 215990 h 5502022"/>
              <a:gd name="connsiteX28" fmla="*/ 270507 w 3906983"/>
              <a:gd name="connsiteY28" fmla="*/ 0 h 5502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906983" h="5502022">
                <a:moveTo>
                  <a:pt x="0" y="270506"/>
                </a:moveTo>
                <a:lnTo>
                  <a:pt x="0" y="270506"/>
                </a:lnTo>
                <a:lnTo>
                  <a:pt x="0" y="270507"/>
                </a:lnTo>
                <a:close/>
                <a:moveTo>
                  <a:pt x="270507" y="0"/>
                </a:moveTo>
                <a:lnTo>
                  <a:pt x="3636476" y="0"/>
                </a:lnTo>
                <a:cubicBezTo>
                  <a:pt x="3785873" y="0"/>
                  <a:pt x="3906983" y="121110"/>
                  <a:pt x="3906983" y="270507"/>
                </a:cubicBezTo>
                <a:lnTo>
                  <a:pt x="3906982" y="270507"/>
                </a:lnTo>
                <a:cubicBezTo>
                  <a:pt x="3906982" y="401229"/>
                  <a:pt x="3814257" y="510294"/>
                  <a:pt x="3690992" y="535518"/>
                </a:cubicBezTo>
                <a:lnTo>
                  <a:pt x="3646460" y="540007"/>
                </a:lnTo>
                <a:lnTo>
                  <a:pt x="3637818" y="798442"/>
                </a:lnTo>
                <a:cubicBezTo>
                  <a:pt x="3533045" y="2045276"/>
                  <a:pt x="2567152" y="2017410"/>
                  <a:pt x="2583970" y="2710807"/>
                </a:cubicBezTo>
                <a:cubicBezTo>
                  <a:pt x="2606584" y="3643122"/>
                  <a:pt x="3632378" y="3155271"/>
                  <a:pt x="3648413" y="4804173"/>
                </a:cubicBezTo>
                <a:lnTo>
                  <a:pt x="3646888" y="4956326"/>
                </a:lnTo>
                <a:lnTo>
                  <a:pt x="3688582" y="4960529"/>
                </a:lnTo>
                <a:cubicBezTo>
                  <a:pt x="3813223" y="4986034"/>
                  <a:pt x="3906982" y="5096316"/>
                  <a:pt x="3906982" y="5228497"/>
                </a:cubicBezTo>
                <a:cubicBezTo>
                  <a:pt x="3906982" y="5379561"/>
                  <a:pt x="3784521" y="5502022"/>
                  <a:pt x="3633457" y="5502022"/>
                </a:cubicBezTo>
                <a:lnTo>
                  <a:pt x="273525" y="5502022"/>
                </a:lnTo>
                <a:cubicBezTo>
                  <a:pt x="122461" y="5502022"/>
                  <a:pt x="0" y="5379561"/>
                  <a:pt x="0" y="5228497"/>
                </a:cubicBezTo>
                <a:cubicBezTo>
                  <a:pt x="0" y="5096316"/>
                  <a:pt x="93759" y="4986034"/>
                  <a:pt x="218400" y="4960529"/>
                </a:cubicBezTo>
                <a:lnTo>
                  <a:pt x="260351" y="4956300"/>
                </a:lnTo>
                <a:lnTo>
                  <a:pt x="267251" y="4825268"/>
                </a:lnTo>
                <a:cubicBezTo>
                  <a:pt x="373911" y="3380524"/>
                  <a:pt x="1317422" y="3650308"/>
                  <a:pt x="1315669" y="2685050"/>
                </a:cubicBezTo>
                <a:cubicBezTo>
                  <a:pt x="1314132" y="1838393"/>
                  <a:pt x="284316" y="2280702"/>
                  <a:pt x="258861" y="691714"/>
                </a:cubicBezTo>
                <a:lnTo>
                  <a:pt x="259562" y="539910"/>
                </a:lnTo>
                <a:lnTo>
                  <a:pt x="215991" y="535517"/>
                </a:lnTo>
                <a:cubicBezTo>
                  <a:pt x="110334" y="513897"/>
                  <a:pt x="27116" y="430679"/>
                  <a:pt x="5496" y="325023"/>
                </a:cubicBezTo>
                <a:lnTo>
                  <a:pt x="0" y="270506"/>
                </a:lnTo>
                <a:lnTo>
                  <a:pt x="5496" y="215990"/>
                </a:lnTo>
                <a:cubicBezTo>
                  <a:pt x="30720" y="92725"/>
                  <a:pt x="139785" y="0"/>
                  <a:pt x="270507" y="0"/>
                </a:cubicBezTo>
                <a:close/>
              </a:path>
            </a:pathLst>
          </a:custGeom>
          <a:solidFill>
            <a:schemeClr val="bg2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C2AA260-CFA1-4906-B98D-A37F1D24D0B5}"/>
              </a:ext>
            </a:extLst>
          </p:cNvPr>
          <p:cNvGrpSpPr/>
          <p:nvPr/>
        </p:nvGrpSpPr>
        <p:grpSpPr>
          <a:xfrm>
            <a:off x="4992522" y="2595288"/>
            <a:ext cx="1765286" cy="2796245"/>
            <a:chOff x="4992522" y="2172200"/>
            <a:chExt cx="1765286" cy="2796245"/>
          </a:xfrm>
        </p:grpSpPr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A59948A7-56E5-417A-BD3F-C6C8F7A8E2E6}"/>
                </a:ext>
              </a:extLst>
            </p:cNvPr>
            <p:cNvSpPr/>
            <p:nvPr/>
          </p:nvSpPr>
          <p:spPr>
            <a:xfrm rot="87671">
              <a:off x="5049551" y="2172200"/>
              <a:ext cx="1708257" cy="334915"/>
            </a:xfrm>
            <a:custGeom>
              <a:avLst/>
              <a:gdLst>
                <a:gd name="connsiteX0" fmla="*/ 1178 w 2710102"/>
                <a:gd name="connsiteY0" fmla="*/ 0 h 531334"/>
                <a:gd name="connsiteX1" fmla="*/ 2710102 w 2710102"/>
                <a:gd name="connsiteY1" fmla="*/ 0 h 531334"/>
                <a:gd name="connsiteX2" fmla="*/ 2709413 w 2710102"/>
                <a:gd name="connsiteY2" fmla="*/ 130187 h 531334"/>
                <a:gd name="connsiteX3" fmla="*/ 2679170 w 2710102"/>
                <a:gd name="connsiteY3" fmla="*/ 491695 h 531334"/>
                <a:gd name="connsiteX4" fmla="*/ 2672214 w 2710102"/>
                <a:gd name="connsiteY4" fmla="*/ 531334 h 531334"/>
                <a:gd name="connsiteX5" fmla="*/ 23655 w 2710102"/>
                <a:gd name="connsiteY5" fmla="*/ 531334 h 531334"/>
                <a:gd name="connsiteX6" fmla="*/ 13008 w 2710102"/>
                <a:gd name="connsiteY6" fmla="*/ 433811 h 531334"/>
                <a:gd name="connsiteX7" fmla="*/ 0 w 2710102"/>
                <a:gd name="connsiteY7" fmla="*/ 150705 h 531334"/>
                <a:gd name="connsiteX8" fmla="*/ 1178 w 2710102"/>
                <a:gd name="connsiteY8" fmla="*/ 0 h 53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0102" h="531334">
                  <a:moveTo>
                    <a:pt x="1178" y="0"/>
                  </a:moveTo>
                  <a:lnTo>
                    <a:pt x="2710102" y="0"/>
                  </a:lnTo>
                  <a:lnTo>
                    <a:pt x="2709413" y="130187"/>
                  </a:lnTo>
                  <a:cubicBezTo>
                    <a:pt x="2706184" y="263525"/>
                    <a:pt x="2695618" y="383355"/>
                    <a:pt x="2679170" y="491695"/>
                  </a:cubicBezTo>
                  <a:lnTo>
                    <a:pt x="2672214" y="531334"/>
                  </a:lnTo>
                  <a:lnTo>
                    <a:pt x="23655" y="531334"/>
                  </a:lnTo>
                  <a:lnTo>
                    <a:pt x="13008" y="433811"/>
                  </a:lnTo>
                  <a:cubicBezTo>
                    <a:pt x="5458" y="347297"/>
                    <a:pt x="967" y="253226"/>
                    <a:pt x="0" y="150705"/>
                  </a:cubicBezTo>
                  <a:lnTo>
                    <a:pt x="117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3901F9F7-322E-44B0-BC1E-FF04D929FF2B}"/>
                </a:ext>
              </a:extLst>
            </p:cNvPr>
            <p:cNvSpPr/>
            <p:nvPr/>
          </p:nvSpPr>
          <p:spPr>
            <a:xfrm rot="87671">
              <a:off x="5367209" y="3130556"/>
              <a:ext cx="1016366" cy="625955"/>
            </a:xfrm>
            <a:custGeom>
              <a:avLst/>
              <a:gdLst>
                <a:gd name="connsiteX0" fmla="*/ 0 w 1612437"/>
                <a:gd name="connsiteY0" fmla="*/ 0 h 993061"/>
                <a:gd name="connsiteX1" fmla="*/ 1612437 w 1612437"/>
                <a:gd name="connsiteY1" fmla="*/ 0 h 993061"/>
                <a:gd name="connsiteX2" fmla="*/ 1586392 w 1612437"/>
                <a:gd name="connsiteY2" fmla="*/ 29470 h 993061"/>
                <a:gd name="connsiteX3" fmla="*/ 1316772 w 1612437"/>
                <a:gd name="connsiteY3" fmla="*/ 640548 h 993061"/>
                <a:gd name="connsiteX4" fmla="*/ 1358079 w 1612437"/>
                <a:gd name="connsiteY4" fmla="*/ 934803 h 993061"/>
                <a:gd name="connsiteX5" fmla="*/ 1382194 w 1612437"/>
                <a:gd name="connsiteY5" fmla="*/ 993061 h 993061"/>
                <a:gd name="connsiteX6" fmla="*/ 242840 w 1612437"/>
                <a:gd name="connsiteY6" fmla="*/ 993061 h 993061"/>
                <a:gd name="connsiteX7" fmla="*/ 254954 w 1612437"/>
                <a:gd name="connsiteY7" fmla="*/ 958622 h 993061"/>
                <a:gd name="connsiteX8" fmla="*/ 300939 w 1612437"/>
                <a:gd name="connsiteY8" fmla="*/ 629023 h 993061"/>
                <a:gd name="connsiteX9" fmla="*/ 33597 w 1612437"/>
                <a:gd name="connsiteY9" fmla="*/ 28735 h 993061"/>
                <a:gd name="connsiteX10" fmla="*/ 0 w 1612437"/>
                <a:gd name="connsiteY10" fmla="*/ 0 h 99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12437" h="993061">
                  <a:moveTo>
                    <a:pt x="0" y="0"/>
                  </a:moveTo>
                  <a:lnTo>
                    <a:pt x="1612437" y="0"/>
                  </a:lnTo>
                  <a:lnTo>
                    <a:pt x="1586392" y="29470"/>
                  </a:lnTo>
                  <a:cubicBezTo>
                    <a:pt x="1435323" y="201955"/>
                    <a:pt x="1314391" y="362635"/>
                    <a:pt x="1316772" y="640548"/>
                  </a:cubicBezTo>
                  <a:cubicBezTo>
                    <a:pt x="1317789" y="759218"/>
                    <a:pt x="1332774" y="854787"/>
                    <a:pt x="1358079" y="934803"/>
                  </a:cubicBezTo>
                  <a:lnTo>
                    <a:pt x="1382194" y="993061"/>
                  </a:lnTo>
                  <a:lnTo>
                    <a:pt x="242840" y="993061"/>
                  </a:lnTo>
                  <a:lnTo>
                    <a:pt x="254954" y="958622"/>
                  </a:lnTo>
                  <a:cubicBezTo>
                    <a:pt x="280405" y="866795"/>
                    <a:pt x="296773" y="759218"/>
                    <a:pt x="300939" y="629023"/>
                  </a:cubicBezTo>
                  <a:cubicBezTo>
                    <a:pt x="311482" y="299555"/>
                    <a:pt x="188805" y="163689"/>
                    <a:pt x="33597" y="2873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954E2E46-8E2F-4673-8DC3-ED03C764857B}"/>
                </a:ext>
              </a:extLst>
            </p:cNvPr>
            <p:cNvSpPr/>
            <p:nvPr/>
          </p:nvSpPr>
          <p:spPr>
            <a:xfrm rot="87671">
              <a:off x="4992522" y="4379938"/>
              <a:ext cx="1704797" cy="588507"/>
            </a:xfrm>
            <a:custGeom>
              <a:avLst/>
              <a:gdLst>
                <a:gd name="connsiteX0" fmla="*/ 139501 w 2704613"/>
                <a:gd name="connsiteY0" fmla="*/ 0 h 933650"/>
                <a:gd name="connsiteX1" fmla="*/ 2621531 w 2704613"/>
                <a:gd name="connsiteY1" fmla="*/ 0 h 933650"/>
                <a:gd name="connsiteX2" fmla="*/ 2627066 w 2704613"/>
                <a:gd name="connsiteY2" fmla="*/ 18645 h 933650"/>
                <a:gd name="connsiteX3" fmla="*/ 2704495 w 2704613"/>
                <a:gd name="connsiteY3" fmla="*/ 768112 h 933650"/>
                <a:gd name="connsiteX4" fmla="*/ 2700676 w 2704613"/>
                <a:gd name="connsiteY4" fmla="*/ 933650 h 933650"/>
                <a:gd name="connsiteX5" fmla="*/ 0 w 2704613"/>
                <a:gd name="connsiteY5" fmla="*/ 933650 h 933650"/>
                <a:gd name="connsiteX6" fmla="*/ 2005 w 2704613"/>
                <a:gd name="connsiteY6" fmla="*/ 794928 h 933650"/>
                <a:gd name="connsiteX7" fmla="*/ 126510 w 2704613"/>
                <a:gd name="connsiteY7" fmla="*/ 30613 h 933650"/>
                <a:gd name="connsiteX8" fmla="*/ 139501 w 2704613"/>
                <a:gd name="connsiteY8" fmla="*/ 0 h 9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4613" h="933650">
                  <a:moveTo>
                    <a:pt x="139501" y="0"/>
                  </a:moveTo>
                  <a:lnTo>
                    <a:pt x="2621531" y="0"/>
                  </a:lnTo>
                  <a:lnTo>
                    <a:pt x="2627066" y="18645"/>
                  </a:lnTo>
                  <a:cubicBezTo>
                    <a:pt x="2676828" y="205802"/>
                    <a:pt x="2706740" y="447132"/>
                    <a:pt x="2704495" y="768112"/>
                  </a:cubicBezTo>
                  <a:lnTo>
                    <a:pt x="2700676" y="933650"/>
                  </a:lnTo>
                  <a:lnTo>
                    <a:pt x="0" y="933650"/>
                  </a:lnTo>
                  <a:lnTo>
                    <a:pt x="2005" y="794928"/>
                  </a:lnTo>
                  <a:cubicBezTo>
                    <a:pt x="12414" y="458679"/>
                    <a:pt x="59488" y="216177"/>
                    <a:pt x="126510" y="30613"/>
                  </a:cubicBezTo>
                  <a:lnTo>
                    <a:pt x="13950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D7DBD4E0-7A5A-46E9-B970-DA340EC04DCD}"/>
                </a:ext>
              </a:extLst>
            </p:cNvPr>
            <p:cNvSpPr/>
            <p:nvPr/>
          </p:nvSpPr>
          <p:spPr>
            <a:xfrm rot="87671">
              <a:off x="5052238" y="2506845"/>
              <a:ext cx="1669464" cy="623803"/>
            </a:xfrm>
            <a:custGeom>
              <a:avLst/>
              <a:gdLst>
                <a:gd name="connsiteX0" fmla="*/ 0 w 2648559"/>
                <a:gd name="connsiteY0" fmla="*/ 0 h 989647"/>
                <a:gd name="connsiteX1" fmla="*/ 2648559 w 2648559"/>
                <a:gd name="connsiteY1" fmla="*/ 0 h 989647"/>
                <a:gd name="connsiteX2" fmla="*/ 2637161 w 2648559"/>
                <a:gd name="connsiteY2" fmla="*/ 64946 h 989647"/>
                <a:gd name="connsiteX3" fmla="*/ 2188980 w 2648559"/>
                <a:gd name="connsiteY3" fmla="*/ 931294 h 989647"/>
                <a:gd name="connsiteX4" fmla="*/ 2137410 w 2648559"/>
                <a:gd name="connsiteY4" fmla="*/ 989647 h 989647"/>
                <a:gd name="connsiteX5" fmla="*/ 524973 w 2648559"/>
                <a:gd name="connsiteY5" fmla="*/ 989647 h 989647"/>
                <a:gd name="connsiteX6" fmla="*/ 478722 w 2648559"/>
                <a:gd name="connsiteY6" fmla="*/ 950089 h 989647"/>
                <a:gd name="connsiteX7" fmla="*/ 2914 w 2648559"/>
                <a:gd name="connsiteY7" fmla="*/ 26691 h 989647"/>
                <a:gd name="connsiteX8" fmla="*/ 0 w 2648559"/>
                <a:gd name="connsiteY8" fmla="*/ 0 h 98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559" h="989647">
                  <a:moveTo>
                    <a:pt x="0" y="0"/>
                  </a:moveTo>
                  <a:lnTo>
                    <a:pt x="2648559" y="0"/>
                  </a:lnTo>
                  <a:lnTo>
                    <a:pt x="2637161" y="64946"/>
                  </a:lnTo>
                  <a:cubicBezTo>
                    <a:pt x="2549600" y="502194"/>
                    <a:pt x="2360718" y="736291"/>
                    <a:pt x="2188980" y="931294"/>
                  </a:cubicBezTo>
                  <a:lnTo>
                    <a:pt x="2137410" y="989647"/>
                  </a:lnTo>
                  <a:lnTo>
                    <a:pt x="524973" y="989647"/>
                  </a:lnTo>
                  <a:lnTo>
                    <a:pt x="478722" y="950089"/>
                  </a:lnTo>
                  <a:cubicBezTo>
                    <a:pt x="288259" y="786754"/>
                    <a:pt x="76360" y="580949"/>
                    <a:pt x="2914" y="2669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928EBDA7-3260-446C-B988-48871169A130}"/>
                </a:ext>
              </a:extLst>
            </p:cNvPr>
            <p:cNvSpPr/>
            <p:nvPr/>
          </p:nvSpPr>
          <p:spPr>
            <a:xfrm rot="87671">
              <a:off x="5095905" y="3756785"/>
              <a:ext cx="1564497" cy="623803"/>
            </a:xfrm>
            <a:custGeom>
              <a:avLst/>
              <a:gdLst>
                <a:gd name="connsiteX0" fmla="*/ 647968 w 2482030"/>
                <a:gd name="connsiteY0" fmla="*/ 0 h 989647"/>
                <a:gd name="connsiteX1" fmla="*/ 1787322 w 2482030"/>
                <a:gd name="connsiteY1" fmla="*/ 0 h 989647"/>
                <a:gd name="connsiteX2" fmla="*/ 1808451 w 2482030"/>
                <a:gd name="connsiteY2" fmla="*/ 51045 h 989647"/>
                <a:gd name="connsiteX3" fmla="*/ 2461087 w 2482030"/>
                <a:gd name="connsiteY3" fmla="*/ 919111 h 989647"/>
                <a:gd name="connsiteX4" fmla="*/ 2482030 w 2482030"/>
                <a:gd name="connsiteY4" fmla="*/ 989647 h 989647"/>
                <a:gd name="connsiteX5" fmla="*/ 0 w 2482030"/>
                <a:gd name="connsiteY5" fmla="*/ 989647 h 989647"/>
                <a:gd name="connsiteX6" fmla="*/ 48951 w 2482030"/>
                <a:gd name="connsiteY6" fmla="*/ 874291 h 989647"/>
                <a:gd name="connsiteX7" fmla="*/ 615483 w 2482030"/>
                <a:gd name="connsiteY7" fmla="*/ 92347 h 989647"/>
                <a:gd name="connsiteX8" fmla="*/ 647968 w 2482030"/>
                <a:gd name="connsiteY8" fmla="*/ 0 h 98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82030" h="989647">
                  <a:moveTo>
                    <a:pt x="647968" y="0"/>
                  </a:moveTo>
                  <a:lnTo>
                    <a:pt x="1787322" y="0"/>
                  </a:lnTo>
                  <a:lnTo>
                    <a:pt x="1808451" y="51045"/>
                  </a:lnTo>
                  <a:cubicBezTo>
                    <a:pt x="1964671" y="349624"/>
                    <a:pt x="2292975" y="409693"/>
                    <a:pt x="2461087" y="919111"/>
                  </a:cubicBezTo>
                  <a:lnTo>
                    <a:pt x="2482030" y="989647"/>
                  </a:lnTo>
                  <a:lnTo>
                    <a:pt x="0" y="989647"/>
                  </a:lnTo>
                  <a:lnTo>
                    <a:pt x="48951" y="874291"/>
                  </a:lnTo>
                  <a:cubicBezTo>
                    <a:pt x="225078" y="517645"/>
                    <a:pt x="480466" y="403522"/>
                    <a:pt x="615483" y="92347"/>
                  </a:cubicBezTo>
                  <a:lnTo>
                    <a:pt x="647968" y="0"/>
                  </a:lnTo>
                  <a:close/>
                </a:path>
              </a:pathLst>
            </a:custGeom>
            <a:solidFill>
              <a:schemeClr val="accent4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组合 34">
            <a:extLst>
              <a:ext uri="{FF2B5EF4-FFF2-40B4-BE49-F238E27FC236}">
                <a16:creationId xmlns:a16="http://schemas.microsoft.com/office/drawing/2014/main" id="{92AC6C6E-8D4F-427C-8DEF-F94136F989D9}"/>
              </a:ext>
            </a:extLst>
          </p:cNvPr>
          <p:cNvGrpSpPr/>
          <p:nvPr/>
        </p:nvGrpSpPr>
        <p:grpSpPr>
          <a:xfrm rot="87671">
            <a:off x="5727310" y="3725367"/>
            <a:ext cx="315238" cy="202482"/>
            <a:chOff x="3698875" y="4430713"/>
            <a:chExt cx="1868487" cy="1200150"/>
          </a:xfrm>
          <a:solidFill>
            <a:schemeClr val="bg1"/>
          </a:solidFill>
        </p:grpSpPr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407B6A49-3385-43EA-9A4A-DA85E7159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338" y="4430713"/>
              <a:ext cx="1082675" cy="350838"/>
            </a:xfrm>
            <a:custGeom>
              <a:avLst/>
              <a:gdLst>
                <a:gd name="T0" fmla="*/ 630 w 682"/>
                <a:gd name="T1" fmla="*/ 221 h 221"/>
                <a:gd name="T2" fmla="*/ 630 w 682"/>
                <a:gd name="T3" fmla="*/ 221 h 221"/>
                <a:gd name="T4" fmla="*/ 638 w 682"/>
                <a:gd name="T5" fmla="*/ 189 h 221"/>
                <a:gd name="T6" fmla="*/ 648 w 682"/>
                <a:gd name="T7" fmla="*/ 160 h 221"/>
                <a:gd name="T8" fmla="*/ 663 w 682"/>
                <a:gd name="T9" fmla="*/ 135 h 221"/>
                <a:gd name="T10" fmla="*/ 682 w 682"/>
                <a:gd name="T11" fmla="*/ 110 h 221"/>
                <a:gd name="T12" fmla="*/ 313 w 682"/>
                <a:gd name="T13" fmla="*/ 110 h 221"/>
                <a:gd name="T14" fmla="*/ 313 w 682"/>
                <a:gd name="T15" fmla="*/ 52 h 221"/>
                <a:gd name="T16" fmla="*/ 313 w 682"/>
                <a:gd name="T17" fmla="*/ 52 h 221"/>
                <a:gd name="T18" fmla="*/ 313 w 682"/>
                <a:gd name="T19" fmla="*/ 41 h 221"/>
                <a:gd name="T20" fmla="*/ 311 w 682"/>
                <a:gd name="T21" fmla="*/ 31 h 221"/>
                <a:gd name="T22" fmla="*/ 305 w 682"/>
                <a:gd name="T23" fmla="*/ 23 h 221"/>
                <a:gd name="T24" fmla="*/ 298 w 682"/>
                <a:gd name="T25" fmla="*/ 14 h 221"/>
                <a:gd name="T26" fmla="*/ 292 w 682"/>
                <a:gd name="T27" fmla="*/ 8 h 221"/>
                <a:gd name="T28" fmla="*/ 282 w 682"/>
                <a:gd name="T29" fmla="*/ 4 h 221"/>
                <a:gd name="T30" fmla="*/ 273 w 682"/>
                <a:gd name="T31" fmla="*/ 2 h 221"/>
                <a:gd name="T32" fmla="*/ 263 w 682"/>
                <a:gd name="T33" fmla="*/ 0 h 221"/>
                <a:gd name="T34" fmla="*/ 53 w 682"/>
                <a:gd name="T35" fmla="*/ 0 h 221"/>
                <a:gd name="T36" fmla="*/ 53 w 682"/>
                <a:gd name="T37" fmla="*/ 0 h 221"/>
                <a:gd name="T38" fmla="*/ 42 w 682"/>
                <a:gd name="T39" fmla="*/ 2 h 221"/>
                <a:gd name="T40" fmla="*/ 32 w 682"/>
                <a:gd name="T41" fmla="*/ 4 h 221"/>
                <a:gd name="T42" fmla="*/ 23 w 682"/>
                <a:gd name="T43" fmla="*/ 8 h 221"/>
                <a:gd name="T44" fmla="*/ 17 w 682"/>
                <a:gd name="T45" fmla="*/ 14 h 221"/>
                <a:gd name="T46" fmla="*/ 11 w 682"/>
                <a:gd name="T47" fmla="*/ 23 h 221"/>
                <a:gd name="T48" fmla="*/ 5 w 682"/>
                <a:gd name="T49" fmla="*/ 31 h 221"/>
                <a:gd name="T50" fmla="*/ 3 w 682"/>
                <a:gd name="T51" fmla="*/ 41 h 221"/>
                <a:gd name="T52" fmla="*/ 0 w 682"/>
                <a:gd name="T53" fmla="*/ 52 h 221"/>
                <a:gd name="T54" fmla="*/ 0 w 682"/>
                <a:gd name="T55" fmla="*/ 221 h 221"/>
                <a:gd name="T56" fmla="*/ 630 w 682"/>
                <a:gd name="T5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2" h="221">
                  <a:moveTo>
                    <a:pt x="630" y="221"/>
                  </a:moveTo>
                  <a:lnTo>
                    <a:pt x="630" y="221"/>
                  </a:lnTo>
                  <a:lnTo>
                    <a:pt x="638" y="189"/>
                  </a:lnTo>
                  <a:lnTo>
                    <a:pt x="648" y="160"/>
                  </a:lnTo>
                  <a:lnTo>
                    <a:pt x="663" y="135"/>
                  </a:lnTo>
                  <a:lnTo>
                    <a:pt x="682" y="110"/>
                  </a:lnTo>
                  <a:lnTo>
                    <a:pt x="313" y="110"/>
                  </a:lnTo>
                  <a:lnTo>
                    <a:pt x="313" y="52"/>
                  </a:lnTo>
                  <a:lnTo>
                    <a:pt x="313" y="52"/>
                  </a:lnTo>
                  <a:lnTo>
                    <a:pt x="313" y="41"/>
                  </a:lnTo>
                  <a:lnTo>
                    <a:pt x="311" y="31"/>
                  </a:lnTo>
                  <a:lnTo>
                    <a:pt x="305" y="23"/>
                  </a:lnTo>
                  <a:lnTo>
                    <a:pt x="298" y="14"/>
                  </a:lnTo>
                  <a:lnTo>
                    <a:pt x="292" y="8"/>
                  </a:lnTo>
                  <a:lnTo>
                    <a:pt x="282" y="4"/>
                  </a:lnTo>
                  <a:lnTo>
                    <a:pt x="273" y="2"/>
                  </a:lnTo>
                  <a:lnTo>
                    <a:pt x="26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3" y="8"/>
                  </a:lnTo>
                  <a:lnTo>
                    <a:pt x="17" y="14"/>
                  </a:lnTo>
                  <a:lnTo>
                    <a:pt x="11" y="23"/>
                  </a:lnTo>
                  <a:lnTo>
                    <a:pt x="5" y="31"/>
                  </a:lnTo>
                  <a:lnTo>
                    <a:pt x="3" y="41"/>
                  </a:lnTo>
                  <a:lnTo>
                    <a:pt x="0" y="52"/>
                  </a:lnTo>
                  <a:lnTo>
                    <a:pt x="0" y="221"/>
                  </a:lnTo>
                  <a:lnTo>
                    <a:pt x="630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20899D59-D3AD-4DB5-886F-EBA19ACD9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875" y="4837113"/>
              <a:ext cx="1527175" cy="793750"/>
            </a:xfrm>
            <a:custGeom>
              <a:avLst/>
              <a:gdLst>
                <a:gd name="T0" fmla="*/ 714 w 962"/>
                <a:gd name="T1" fmla="*/ 17 h 500"/>
                <a:gd name="T2" fmla="*/ 714 w 962"/>
                <a:gd name="T3" fmla="*/ 17 h 500"/>
                <a:gd name="T4" fmla="*/ 714 w 962"/>
                <a:gd name="T5" fmla="*/ 0 h 500"/>
                <a:gd name="T6" fmla="*/ 37 w 962"/>
                <a:gd name="T7" fmla="*/ 0 h 500"/>
                <a:gd name="T8" fmla="*/ 37 w 962"/>
                <a:gd name="T9" fmla="*/ 0 h 500"/>
                <a:gd name="T10" fmla="*/ 29 w 962"/>
                <a:gd name="T11" fmla="*/ 0 h 500"/>
                <a:gd name="T12" fmla="*/ 21 w 962"/>
                <a:gd name="T13" fmla="*/ 2 h 500"/>
                <a:gd name="T14" fmla="*/ 14 w 962"/>
                <a:gd name="T15" fmla="*/ 4 h 500"/>
                <a:gd name="T16" fmla="*/ 10 w 962"/>
                <a:gd name="T17" fmla="*/ 8 h 500"/>
                <a:gd name="T18" fmla="*/ 6 w 962"/>
                <a:gd name="T19" fmla="*/ 15 h 500"/>
                <a:gd name="T20" fmla="*/ 2 w 962"/>
                <a:gd name="T21" fmla="*/ 19 h 500"/>
                <a:gd name="T22" fmla="*/ 0 w 962"/>
                <a:gd name="T23" fmla="*/ 33 h 500"/>
                <a:gd name="T24" fmla="*/ 0 w 962"/>
                <a:gd name="T25" fmla="*/ 33 h 500"/>
                <a:gd name="T26" fmla="*/ 2 w 962"/>
                <a:gd name="T27" fmla="*/ 46 h 500"/>
                <a:gd name="T28" fmla="*/ 106 w 962"/>
                <a:gd name="T29" fmla="*/ 448 h 500"/>
                <a:gd name="T30" fmla="*/ 106 w 962"/>
                <a:gd name="T31" fmla="*/ 448 h 500"/>
                <a:gd name="T32" fmla="*/ 110 w 962"/>
                <a:gd name="T33" fmla="*/ 458 h 500"/>
                <a:gd name="T34" fmla="*/ 114 w 962"/>
                <a:gd name="T35" fmla="*/ 469 h 500"/>
                <a:gd name="T36" fmla="*/ 123 w 962"/>
                <a:gd name="T37" fmla="*/ 477 h 500"/>
                <a:gd name="T38" fmla="*/ 131 w 962"/>
                <a:gd name="T39" fmla="*/ 485 h 500"/>
                <a:gd name="T40" fmla="*/ 141 w 962"/>
                <a:gd name="T41" fmla="*/ 492 h 500"/>
                <a:gd name="T42" fmla="*/ 152 w 962"/>
                <a:gd name="T43" fmla="*/ 496 h 500"/>
                <a:gd name="T44" fmla="*/ 162 w 962"/>
                <a:gd name="T45" fmla="*/ 500 h 500"/>
                <a:gd name="T46" fmla="*/ 175 w 962"/>
                <a:gd name="T47" fmla="*/ 500 h 500"/>
                <a:gd name="T48" fmla="*/ 848 w 962"/>
                <a:gd name="T49" fmla="*/ 500 h 500"/>
                <a:gd name="T50" fmla="*/ 848 w 962"/>
                <a:gd name="T51" fmla="*/ 500 h 500"/>
                <a:gd name="T52" fmla="*/ 858 w 962"/>
                <a:gd name="T53" fmla="*/ 500 h 500"/>
                <a:gd name="T54" fmla="*/ 868 w 962"/>
                <a:gd name="T55" fmla="*/ 496 h 500"/>
                <a:gd name="T56" fmla="*/ 879 w 962"/>
                <a:gd name="T57" fmla="*/ 492 h 500"/>
                <a:gd name="T58" fmla="*/ 889 w 962"/>
                <a:gd name="T59" fmla="*/ 485 h 500"/>
                <a:gd name="T60" fmla="*/ 898 w 962"/>
                <a:gd name="T61" fmla="*/ 477 h 500"/>
                <a:gd name="T62" fmla="*/ 906 w 962"/>
                <a:gd name="T63" fmla="*/ 469 h 500"/>
                <a:gd name="T64" fmla="*/ 912 w 962"/>
                <a:gd name="T65" fmla="*/ 458 h 500"/>
                <a:gd name="T66" fmla="*/ 914 w 962"/>
                <a:gd name="T67" fmla="*/ 448 h 500"/>
                <a:gd name="T68" fmla="*/ 962 w 962"/>
                <a:gd name="T69" fmla="*/ 269 h 500"/>
                <a:gd name="T70" fmla="*/ 962 w 962"/>
                <a:gd name="T71" fmla="*/ 269 h 500"/>
                <a:gd name="T72" fmla="*/ 937 w 962"/>
                <a:gd name="T73" fmla="*/ 267 h 500"/>
                <a:gd name="T74" fmla="*/ 912 w 962"/>
                <a:gd name="T75" fmla="*/ 262 h 500"/>
                <a:gd name="T76" fmla="*/ 887 w 962"/>
                <a:gd name="T77" fmla="*/ 256 h 500"/>
                <a:gd name="T78" fmla="*/ 864 w 962"/>
                <a:gd name="T79" fmla="*/ 248 h 500"/>
                <a:gd name="T80" fmla="*/ 843 w 962"/>
                <a:gd name="T81" fmla="*/ 235 h 500"/>
                <a:gd name="T82" fmla="*/ 823 w 962"/>
                <a:gd name="T83" fmla="*/ 223 h 500"/>
                <a:gd name="T84" fmla="*/ 804 w 962"/>
                <a:gd name="T85" fmla="*/ 208 h 500"/>
                <a:gd name="T86" fmla="*/ 787 w 962"/>
                <a:gd name="T87" fmla="*/ 192 h 500"/>
                <a:gd name="T88" fmla="*/ 771 w 962"/>
                <a:gd name="T89" fmla="*/ 175 h 500"/>
                <a:gd name="T90" fmla="*/ 756 w 962"/>
                <a:gd name="T91" fmla="*/ 156 h 500"/>
                <a:gd name="T92" fmla="*/ 743 w 962"/>
                <a:gd name="T93" fmla="*/ 135 h 500"/>
                <a:gd name="T94" fmla="*/ 733 w 962"/>
                <a:gd name="T95" fmla="*/ 112 h 500"/>
                <a:gd name="T96" fmla="*/ 725 w 962"/>
                <a:gd name="T97" fmla="*/ 90 h 500"/>
                <a:gd name="T98" fmla="*/ 718 w 962"/>
                <a:gd name="T99" fmla="*/ 67 h 500"/>
                <a:gd name="T100" fmla="*/ 714 w 962"/>
                <a:gd name="T101" fmla="*/ 42 h 500"/>
                <a:gd name="T102" fmla="*/ 714 w 962"/>
                <a:gd name="T103" fmla="*/ 17 h 500"/>
                <a:gd name="T104" fmla="*/ 714 w 962"/>
                <a:gd name="T105" fmla="*/ 17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2" h="500">
                  <a:moveTo>
                    <a:pt x="714" y="17"/>
                  </a:moveTo>
                  <a:lnTo>
                    <a:pt x="714" y="17"/>
                  </a:lnTo>
                  <a:lnTo>
                    <a:pt x="714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1" y="2"/>
                  </a:lnTo>
                  <a:lnTo>
                    <a:pt x="14" y="4"/>
                  </a:lnTo>
                  <a:lnTo>
                    <a:pt x="10" y="8"/>
                  </a:lnTo>
                  <a:lnTo>
                    <a:pt x="6" y="15"/>
                  </a:lnTo>
                  <a:lnTo>
                    <a:pt x="2" y="1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46"/>
                  </a:lnTo>
                  <a:lnTo>
                    <a:pt x="106" y="448"/>
                  </a:lnTo>
                  <a:lnTo>
                    <a:pt x="106" y="448"/>
                  </a:lnTo>
                  <a:lnTo>
                    <a:pt x="110" y="458"/>
                  </a:lnTo>
                  <a:lnTo>
                    <a:pt x="114" y="469"/>
                  </a:lnTo>
                  <a:lnTo>
                    <a:pt x="123" y="477"/>
                  </a:lnTo>
                  <a:lnTo>
                    <a:pt x="131" y="485"/>
                  </a:lnTo>
                  <a:lnTo>
                    <a:pt x="141" y="492"/>
                  </a:lnTo>
                  <a:lnTo>
                    <a:pt x="152" y="496"/>
                  </a:lnTo>
                  <a:lnTo>
                    <a:pt x="162" y="500"/>
                  </a:lnTo>
                  <a:lnTo>
                    <a:pt x="175" y="500"/>
                  </a:lnTo>
                  <a:lnTo>
                    <a:pt x="848" y="500"/>
                  </a:lnTo>
                  <a:lnTo>
                    <a:pt x="848" y="500"/>
                  </a:lnTo>
                  <a:lnTo>
                    <a:pt x="858" y="500"/>
                  </a:lnTo>
                  <a:lnTo>
                    <a:pt x="868" y="496"/>
                  </a:lnTo>
                  <a:lnTo>
                    <a:pt x="879" y="492"/>
                  </a:lnTo>
                  <a:lnTo>
                    <a:pt x="889" y="485"/>
                  </a:lnTo>
                  <a:lnTo>
                    <a:pt x="898" y="477"/>
                  </a:lnTo>
                  <a:lnTo>
                    <a:pt x="906" y="469"/>
                  </a:lnTo>
                  <a:lnTo>
                    <a:pt x="912" y="458"/>
                  </a:lnTo>
                  <a:lnTo>
                    <a:pt x="914" y="448"/>
                  </a:lnTo>
                  <a:lnTo>
                    <a:pt x="962" y="269"/>
                  </a:lnTo>
                  <a:lnTo>
                    <a:pt x="962" y="269"/>
                  </a:lnTo>
                  <a:lnTo>
                    <a:pt x="937" y="267"/>
                  </a:lnTo>
                  <a:lnTo>
                    <a:pt x="912" y="262"/>
                  </a:lnTo>
                  <a:lnTo>
                    <a:pt x="887" y="256"/>
                  </a:lnTo>
                  <a:lnTo>
                    <a:pt x="864" y="248"/>
                  </a:lnTo>
                  <a:lnTo>
                    <a:pt x="843" y="235"/>
                  </a:lnTo>
                  <a:lnTo>
                    <a:pt x="823" y="223"/>
                  </a:lnTo>
                  <a:lnTo>
                    <a:pt x="804" y="208"/>
                  </a:lnTo>
                  <a:lnTo>
                    <a:pt x="787" y="192"/>
                  </a:lnTo>
                  <a:lnTo>
                    <a:pt x="771" y="175"/>
                  </a:lnTo>
                  <a:lnTo>
                    <a:pt x="756" y="156"/>
                  </a:lnTo>
                  <a:lnTo>
                    <a:pt x="743" y="135"/>
                  </a:lnTo>
                  <a:lnTo>
                    <a:pt x="733" y="112"/>
                  </a:lnTo>
                  <a:lnTo>
                    <a:pt x="725" y="90"/>
                  </a:lnTo>
                  <a:lnTo>
                    <a:pt x="718" y="67"/>
                  </a:lnTo>
                  <a:lnTo>
                    <a:pt x="714" y="42"/>
                  </a:lnTo>
                  <a:lnTo>
                    <a:pt x="714" y="17"/>
                  </a:lnTo>
                  <a:lnTo>
                    <a:pt x="71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7AE718BA-4B81-4060-B727-BAE5E6F1F1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9025" y="4529138"/>
              <a:ext cx="668337" cy="665163"/>
            </a:xfrm>
            <a:custGeom>
              <a:avLst/>
              <a:gdLst>
                <a:gd name="T0" fmla="*/ 210 w 421"/>
                <a:gd name="T1" fmla="*/ 0 h 419"/>
                <a:gd name="T2" fmla="*/ 167 w 421"/>
                <a:gd name="T3" fmla="*/ 4 h 419"/>
                <a:gd name="T4" fmla="*/ 129 w 421"/>
                <a:gd name="T5" fmla="*/ 17 h 419"/>
                <a:gd name="T6" fmla="*/ 92 w 421"/>
                <a:gd name="T7" fmla="*/ 36 h 419"/>
                <a:gd name="T8" fmla="*/ 62 w 421"/>
                <a:gd name="T9" fmla="*/ 61 h 419"/>
                <a:gd name="T10" fmla="*/ 35 w 421"/>
                <a:gd name="T11" fmla="*/ 92 h 419"/>
                <a:gd name="T12" fmla="*/ 17 w 421"/>
                <a:gd name="T13" fmla="*/ 127 h 419"/>
                <a:gd name="T14" fmla="*/ 4 w 421"/>
                <a:gd name="T15" fmla="*/ 167 h 419"/>
                <a:gd name="T16" fmla="*/ 0 w 421"/>
                <a:gd name="T17" fmla="*/ 211 h 419"/>
                <a:gd name="T18" fmla="*/ 2 w 421"/>
                <a:gd name="T19" fmla="*/ 231 h 419"/>
                <a:gd name="T20" fmla="*/ 10 w 421"/>
                <a:gd name="T21" fmla="*/ 273 h 419"/>
                <a:gd name="T22" fmla="*/ 25 w 421"/>
                <a:gd name="T23" fmla="*/ 311 h 419"/>
                <a:gd name="T24" fmla="*/ 48 w 421"/>
                <a:gd name="T25" fmla="*/ 344 h 419"/>
                <a:gd name="T26" fmla="*/ 77 w 421"/>
                <a:gd name="T27" fmla="*/ 371 h 419"/>
                <a:gd name="T28" fmla="*/ 110 w 421"/>
                <a:gd name="T29" fmla="*/ 394 h 419"/>
                <a:gd name="T30" fmla="*/ 148 w 421"/>
                <a:gd name="T31" fmla="*/ 411 h 419"/>
                <a:gd name="T32" fmla="*/ 187 w 421"/>
                <a:gd name="T33" fmla="*/ 419 h 419"/>
                <a:gd name="T34" fmla="*/ 210 w 421"/>
                <a:gd name="T35" fmla="*/ 419 h 419"/>
                <a:gd name="T36" fmla="*/ 252 w 421"/>
                <a:gd name="T37" fmla="*/ 415 h 419"/>
                <a:gd name="T38" fmla="*/ 292 w 421"/>
                <a:gd name="T39" fmla="*/ 402 h 419"/>
                <a:gd name="T40" fmla="*/ 327 w 421"/>
                <a:gd name="T41" fmla="*/ 384 h 419"/>
                <a:gd name="T42" fmla="*/ 358 w 421"/>
                <a:gd name="T43" fmla="*/ 359 h 419"/>
                <a:gd name="T44" fmla="*/ 383 w 421"/>
                <a:gd name="T45" fmla="*/ 327 h 419"/>
                <a:gd name="T46" fmla="*/ 404 w 421"/>
                <a:gd name="T47" fmla="*/ 292 h 419"/>
                <a:gd name="T48" fmla="*/ 415 w 421"/>
                <a:gd name="T49" fmla="*/ 252 h 419"/>
                <a:gd name="T50" fmla="*/ 421 w 421"/>
                <a:gd name="T51" fmla="*/ 211 h 419"/>
                <a:gd name="T52" fmla="*/ 419 w 421"/>
                <a:gd name="T53" fmla="*/ 188 h 419"/>
                <a:gd name="T54" fmla="*/ 410 w 421"/>
                <a:gd name="T55" fmla="*/ 148 h 419"/>
                <a:gd name="T56" fmla="*/ 394 w 421"/>
                <a:gd name="T57" fmla="*/ 111 h 419"/>
                <a:gd name="T58" fmla="*/ 371 w 421"/>
                <a:gd name="T59" fmla="*/ 77 h 419"/>
                <a:gd name="T60" fmla="*/ 344 w 421"/>
                <a:gd name="T61" fmla="*/ 48 h 419"/>
                <a:gd name="T62" fmla="*/ 310 w 421"/>
                <a:gd name="T63" fmla="*/ 25 h 419"/>
                <a:gd name="T64" fmla="*/ 273 w 421"/>
                <a:gd name="T65" fmla="*/ 8 h 419"/>
                <a:gd name="T66" fmla="*/ 231 w 421"/>
                <a:gd name="T67" fmla="*/ 0 h 419"/>
                <a:gd name="T68" fmla="*/ 210 w 421"/>
                <a:gd name="T69" fmla="*/ 0 h 419"/>
                <a:gd name="T70" fmla="*/ 240 w 421"/>
                <a:gd name="T71" fmla="*/ 240 h 419"/>
                <a:gd name="T72" fmla="*/ 240 w 421"/>
                <a:gd name="T73" fmla="*/ 315 h 419"/>
                <a:gd name="T74" fmla="*/ 231 w 421"/>
                <a:gd name="T75" fmla="*/ 336 h 419"/>
                <a:gd name="T76" fmla="*/ 210 w 421"/>
                <a:gd name="T77" fmla="*/ 344 h 419"/>
                <a:gd name="T78" fmla="*/ 198 w 421"/>
                <a:gd name="T79" fmla="*/ 342 h 419"/>
                <a:gd name="T80" fmla="*/ 183 w 421"/>
                <a:gd name="T81" fmla="*/ 325 h 419"/>
                <a:gd name="T82" fmla="*/ 181 w 421"/>
                <a:gd name="T83" fmla="*/ 240 h 419"/>
                <a:gd name="T84" fmla="*/ 106 w 421"/>
                <a:gd name="T85" fmla="*/ 240 h 419"/>
                <a:gd name="T86" fmla="*/ 85 w 421"/>
                <a:gd name="T87" fmla="*/ 231 h 419"/>
                <a:gd name="T88" fmla="*/ 75 w 421"/>
                <a:gd name="T89" fmla="*/ 211 h 419"/>
                <a:gd name="T90" fmla="*/ 79 w 421"/>
                <a:gd name="T91" fmla="*/ 198 h 419"/>
                <a:gd name="T92" fmla="*/ 94 w 421"/>
                <a:gd name="T93" fmla="*/ 184 h 419"/>
                <a:gd name="T94" fmla="*/ 181 w 421"/>
                <a:gd name="T95" fmla="*/ 181 h 419"/>
                <a:gd name="T96" fmla="*/ 181 w 421"/>
                <a:gd name="T97" fmla="*/ 104 h 419"/>
                <a:gd name="T98" fmla="*/ 190 w 421"/>
                <a:gd name="T99" fmla="*/ 83 h 419"/>
                <a:gd name="T100" fmla="*/ 210 w 421"/>
                <a:gd name="T101" fmla="*/ 75 h 419"/>
                <a:gd name="T102" fmla="*/ 221 w 421"/>
                <a:gd name="T103" fmla="*/ 77 h 419"/>
                <a:gd name="T104" fmla="*/ 237 w 421"/>
                <a:gd name="T105" fmla="*/ 94 h 419"/>
                <a:gd name="T106" fmla="*/ 240 w 421"/>
                <a:gd name="T107" fmla="*/ 181 h 419"/>
                <a:gd name="T108" fmla="*/ 315 w 421"/>
                <a:gd name="T109" fmla="*/ 181 h 419"/>
                <a:gd name="T110" fmla="*/ 335 w 421"/>
                <a:gd name="T111" fmla="*/ 190 h 419"/>
                <a:gd name="T112" fmla="*/ 344 w 421"/>
                <a:gd name="T113" fmla="*/ 211 h 419"/>
                <a:gd name="T114" fmla="*/ 342 w 421"/>
                <a:gd name="T115" fmla="*/ 221 h 419"/>
                <a:gd name="T116" fmla="*/ 325 w 421"/>
                <a:gd name="T117" fmla="*/ 238 h 419"/>
                <a:gd name="T118" fmla="*/ 315 w 421"/>
                <a:gd name="T119" fmla="*/ 24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1" h="419">
                  <a:moveTo>
                    <a:pt x="210" y="0"/>
                  </a:moveTo>
                  <a:lnTo>
                    <a:pt x="210" y="0"/>
                  </a:lnTo>
                  <a:lnTo>
                    <a:pt x="187" y="0"/>
                  </a:lnTo>
                  <a:lnTo>
                    <a:pt x="167" y="4"/>
                  </a:lnTo>
                  <a:lnTo>
                    <a:pt x="148" y="8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2" y="36"/>
                  </a:lnTo>
                  <a:lnTo>
                    <a:pt x="77" y="48"/>
                  </a:lnTo>
                  <a:lnTo>
                    <a:pt x="62" y="61"/>
                  </a:lnTo>
                  <a:lnTo>
                    <a:pt x="48" y="77"/>
                  </a:lnTo>
                  <a:lnTo>
                    <a:pt x="35" y="92"/>
                  </a:lnTo>
                  <a:lnTo>
                    <a:pt x="25" y="111"/>
                  </a:lnTo>
                  <a:lnTo>
                    <a:pt x="17" y="127"/>
                  </a:lnTo>
                  <a:lnTo>
                    <a:pt x="10" y="148"/>
                  </a:lnTo>
                  <a:lnTo>
                    <a:pt x="4" y="167"/>
                  </a:lnTo>
                  <a:lnTo>
                    <a:pt x="2" y="188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2" y="231"/>
                  </a:lnTo>
                  <a:lnTo>
                    <a:pt x="4" y="252"/>
                  </a:lnTo>
                  <a:lnTo>
                    <a:pt x="10" y="273"/>
                  </a:lnTo>
                  <a:lnTo>
                    <a:pt x="17" y="292"/>
                  </a:lnTo>
                  <a:lnTo>
                    <a:pt x="25" y="311"/>
                  </a:lnTo>
                  <a:lnTo>
                    <a:pt x="35" y="327"/>
                  </a:lnTo>
                  <a:lnTo>
                    <a:pt x="48" y="344"/>
                  </a:lnTo>
                  <a:lnTo>
                    <a:pt x="62" y="359"/>
                  </a:lnTo>
                  <a:lnTo>
                    <a:pt x="77" y="371"/>
                  </a:lnTo>
                  <a:lnTo>
                    <a:pt x="92" y="384"/>
                  </a:lnTo>
                  <a:lnTo>
                    <a:pt x="110" y="394"/>
                  </a:lnTo>
                  <a:lnTo>
                    <a:pt x="129" y="402"/>
                  </a:lnTo>
                  <a:lnTo>
                    <a:pt x="148" y="411"/>
                  </a:lnTo>
                  <a:lnTo>
                    <a:pt x="167" y="415"/>
                  </a:lnTo>
                  <a:lnTo>
                    <a:pt x="187" y="419"/>
                  </a:lnTo>
                  <a:lnTo>
                    <a:pt x="210" y="419"/>
                  </a:lnTo>
                  <a:lnTo>
                    <a:pt x="210" y="419"/>
                  </a:lnTo>
                  <a:lnTo>
                    <a:pt x="231" y="419"/>
                  </a:lnTo>
                  <a:lnTo>
                    <a:pt x="252" y="415"/>
                  </a:lnTo>
                  <a:lnTo>
                    <a:pt x="273" y="411"/>
                  </a:lnTo>
                  <a:lnTo>
                    <a:pt x="292" y="402"/>
                  </a:lnTo>
                  <a:lnTo>
                    <a:pt x="310" y="394"/>
                  </a:lnTo>
                  <a:lnTo>
                    <a:pt x="327" y="384"/>
                  </a:lnTo>
                  <a:lnTo>
                    <a:pt x="344" y="371"/>
                  </a:lnTo>
                  <a:lnTo>
                    <a:pt x="358" y="359"/>
                  </a:lnTo>
                  <a:lnTo>
                    <a:pt x="371" y="344"/>
                  </a:lnTo>
                  <a:lnTo>
                    <a:pt x="383" y="327"/>
                  </a:lnTo>
                  <a:lnTo>
                    <a:pt x="394" y="311"/>
                  </a:lnTo>
                  <a:lnTo>
                    <a:pt x="404" y="292"/>
                  </a:lnTo>
                  <a:lnTo>
                    <a:pt x="410" y="273"/>
                  </a:lnTo>
                  <a:lnTo>
                    <a:pt x="415" y="252"/>
                  </a:lnTo>
                  <a:lnTo>
                    <a:pt x="419" y="231"/>
                  </a:lnTo>
                  <a:lnTo>
                    <a:pt x="421" y="211"/>
                  </a:lnTo>
                  <a:lnTo>
                    <a:pt x="421" y="211"/>
                  </a:lnTo>
                  <a:lnTo>
                    <a:pt x="419" y="188"/>
                  </a:lnTo>
                  <a:lnTo>
                    <a:pt x="415" y="167"/>
                  </a:lnTo>
                  <a:lnTo>
                    <a:pt x="410" y="148"/>
                  </a:lnTo>
                  <a:lnTo>
                    <a:pt x="404" y="127"/>
                  </a:lnTo>
                  <a:lnTo>
                    <a:pt x="394" y="111"/>
                  </a:lnTo>
                  <a:lnTo>
                    <a:pt x="383" y="92"/>
                  </a:lnTo>
                  <a:lnTo>
                    <a:pt x="371" y="77"/>
                  </a:lnTo>
                  <a:lnTo>
                    <a:pt x="358" y="61"/>
                  </a:lnTo>
                  <a:lnTo>
                    <a:pt x="344" y="48"/>
                  </a:lnTo>
                  <a:lnTo>
                    <a:pt x="327" y="36"/>
                  </a:lnTo>
                  <a:lnTo>
                    <a:pt x="310" y="25"/>
                  </a:lnTo>
                  <a:lnTo>
                    <a:pt x="292" y="17"/>
                  </a:lnTo>
                  <a:lnTo>
                    <a:pt x="273" y="8"/>
                  </a:lnTo>
                  <a:lnTo>
                    <a:pt x="252" y="4"/>
                  </a:lnTo>
                  <a:lnTo>
                    <a:pt x="231" y="0"/>
                  </a:lnTo>
                  <a:lnTo>
                    <a:pt x="210" y="0"/>
                  </a:lnTo>
                  <a:lnTo>
                    <a:pt x="210" y="0"/>
                  </a:lnTo>
                  <a:close/>
                  <a:moveTo>
                    <a:pt x="315" y="240"/>
                  </a:moveTo>
                  <a:lnTo>
                    <a:pt x="240" y="240"/>
                  </a:lnTo>
                  <a:lnTo>
                    <a:pt x="240" y="315"/>
                  </a:lnTo>
                  <a:lnTo>
                    <a:pt x="240" y="315"/>
                  </a:lnTo>
                  <a:lnTo>
                    <a:pt x="237" y="325"/>
                  </a:lnTo>
                  <a:lnTo>
                    <a:pt x="231" y="336"/>
                  </a:lnTo>
                  <a:lnTo>
                    <a:pt x="221" y="342"/>
                  </a:lnTo>
                  <a:lnTo>
                    <a:pt x="210" y="344"/>
                  </a:lnTo>
                  <a:lnTo>
                    <a:pt x="210" y="344"/>
                  </a:lnTo>
                  <a:lnTo>
                    <a:pt x="198" y="342"/>
                  </a:lnTo>
                  <a:lnTo>
                    <a:pt x="190" y="336"/>
                  </a:lnTo>
                  <a:lnTo>
                    <a:pt x="183" y="325"/>
                  </a:lnTo>
                  <a:lnTo>
                    <a:pt x="181" y="315"/>
                  </a:lnTo>
                  <a:lnTo>
                    <a:pt x="181" y="240"/>
                  </a:lnTo>
                  <a:lnTo>
                    <a:pt x="106" y="240"/>
                  </a:lnTo>
                  <a:lnTo>
                    <a:pt x="106" y="240"/>
                  </a:lnTo>
                  <a:lnTo>
                    <a:pt x="94" y="238"/>
                  </a:lnTo>
                  <a:lnTo>
                    <a:pt x="85" y="231"/>
                  </a:lnTo>
                  <a:lnTo>
                    <a:pt x="79" y="221"/>
                  </a:lnTo>
                  <a:lnTo>
                    <a:pt x="75" y="211"/>
                  </a:lnTo>
                  <a:lnTo>
                    <a:pt x="75" y="211"/>
                  </a:lnTo>
                  <a:lnTo>
                    <a:pt x="79" y="198"/>
                  </a:lnTo>
                  <a:lnTo>
                    <a:pt x="85" y="190"/>
                  </a:lnTo>
                  <a:lnTo>
                    <a:pt x="94" y="184"/>
                  </a:lnTo>
                  <a:lnTo>
                    <a:pt x="106" y="181"/>
                  </a:lnTo>
                  <a:lnTo>
                    <a:pt x="181" y="181"/>
                  </a:lnTo>
                  <a:lnTo>
                    <a:pt x="181" y="104"/>
                  </a:lnTo>
                  <a:lnTo>
                    <a:pt x="181" y="104"/>
                  </a:lnTo>
                  <a:lnTo>
                    <a:pt x="183" y="94"/>
                  </a:lnTo>
                  <a:lnTo>
                    <a:pt x="190" y="83"/>
                  </a:lnTo>
                  <a:lnTo>
                    <a:pt x="198" y="77"/>
                  </a:lnTo>
                  <a:lnTo>
                    <a:pt x="210" y="75"/>
                  </a:lnTo>
                  <a:lnTo>
                    <a:pt x="210" y="75"/>
                  </a:lnTo>
                  <a:lnTo>
                    <a:pt x="221" y="77"/>
                  </a:lnTo>
                  <a:lnTo>
                    <a:pt x="231" y="83"/>
                  </a:lnTo>
                  <a:lnTo>
                    <a:pt x="237" y="94"/>
                  </a:lnTo>
                  <a:lnTo>
                    <a:pt x="240" y="104"/>
                  </a:lnTo>
                  <a:lnTo>
                    <a:pt x="240" y="181"/>
                  </a:lnTo>
                  <a:lnTo>
                    <a:pt x="315" y="181"/>
                  </a:lnTo>
                  <a:lnTo>
                    <a:pt x="315" y="181"/>
                  </a:lnTo>
                  <a:lnTo>
                    <a:pt x="325" y="184"/>
                  </a:lnTo>
                  <a:lnTo>
                    <a:pt x="335" y="190"/>
                  </a:lnTo>
                  <a:lnTo>
                    <a:pt x="342" y="198"/>
                  </a:lnTo>
                  <a:lnTo>
                    <a:pt x="344" y="211"/>
                  </a:lnTo>
                  <a:lnTo>
                    <a:pt x="344" y="211"/>
                  </a:lnTo>
                  <a:lnTo>
                    <a:pt x="342" y="221"/>
                  </a:lnTo>
                  <a:lnTo>
                    <a:pt x="335" y="231"/>
                  </a:lnTo>
                  <a:lnTo>
                    <a:pt x="325" y="238"/>
                  </a:lnTo>
                  <a:lnTo>
                    <a:pt x="315" y="240"/>
                  </a:lnTo>
                  <a:lnTo>
                    <a:pt x="315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1">
            <a:extLst>
              <a:ext uri="{FF2B5EF4-FFF2-40B4-BE49-F238E27FC236}">
                <a16:creationId xmlns:a16="http://schemas.microsoft.com/office/drawing/2014/main" id="{6C1FB313-89C8-4078-BB58-1D17421AEBB2}"/>
              </a:ext>
            </a:extLst>
          </p:cNvPr>
          <p:cNvGrpSpPr/>
          <p:nvPr/>
        </p:nvGrpSpPr>
        <p:grpSpPr>
          <a:xfrm rot="87671">
            <a:off x="5697737" y="4328739"/>
            <a:ext cx="342558" cy="243460"/>
            <a:chOff x="9936163" y="1336675"/>
            <a:chExt cx="2030412" cy="1443038"/>
          </a:xfrm>
          <a:solidFill>
            <a:schemeClr val="bg1"/>
          </a:solidFill>
        </p:grpSpPr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4879589F-7774-450B-B0E3-7BC4CA69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4225" y="1336675"/>
              <a:ext cx="1022350" cy="1300163"/>
            </a:xfrm>
            <a:custGeom>
              <a:avLst/>
              <a:gdLst>
                <a:gd name="T0" fmla="*/ 644 w 644"/>
                <a:gd name="T1" fmla="*/ 321 h 819"/>
                <a:gd name="T2" fmla="*/ 635 w 644"/>
                <a:gd name="T3" fmla="*/ 257 h 819"/>
                <a:gd name="T4" fmla="*/ 613 w 644"/>
                <a:gd name="T5" fmla="*/ 196 h 819"/>
                <a:gd name="T6" fmla="*/ 573 w 644"/>
                <a:gd name="T7" fmla="*/ 142 h 819"/>
                <a:gd name="T8" fmla="*/ 523 w 644"/>
                <a:gd name="T9" fmla="*/ 94 h 819"/>
                <a:gd name="T10" fmla="*/ 463 w 644"/>
                <a:gd name="T11" fmla="*/ 57 h 819"/>
                <a:gd name="T12" fmla="*/ 392 w 644"/>
                <a:gd name="T13" fmla="*/ 25 h 819"/>
                <a:gd name="T14" fmla="*/ 315 w 644"/>
                <a:gd name="T15" fmla="*/ 9 h 819"/>
                <a:gd name="T16" fmla="*/ 231 w 644"/>
                <a:gd name="T17" fmla="*/ 0 h 819"/>
                <a:gd name="T18" fmla="*/ 198 w 644"/>
                <a:gd name="T19" fmla="*/ 3 h 819"/>
                <a:gd name="T20" fmla="*/ 138 w 644"/>
                <a:gd name="T21" fmla="*/ 9 h 819"/>
                <a:gd name="T22" fmla="*/ 79 w 644"/>
                <a:gd name="T23" fmla="*/ 23 h 819"/>
                <a:gd name="T24" fmla="*/ 25 w 644"/>
                <a:gd name="T25" fmla="*/ 44 h 819"/>
                <a:gd name="T26" fmla="*/ 0 w 644"/>
                <a:gd name="T27" fmla="*/ 57 h 819"/>
                <a:gd name="T28" fmla="*/ 56 w 644"/>
                <a:gd name="T29" fmla="*/ 84 h 819"/>
                <a:gd name="T30" fmla="*/ 106 w 644"/>
                <a:gd name="T31" fmla="*/ 115 h 819"/>
                <a:gd name="T32" fmla="*/ 152 w 644"/>
                <a:gd name="T33" fmla="*/ 150 h 819"/>
                <a:gd name="T34" fmla="*/ 190 w 644"/>
                <a:gd name="T35" fmla="*/ 192 h 819"/>
                <a:gd name="T36" fmla="*/ 221 w 644"/>
                <a:gd name="T37" fmla="*/ 238 h 819"/>
                <a:gd name="T38" fmla="*/ 244 w 644"/>
                <a:gd name="T39" fmla="*/ 286 h 819"/>
                <a:gd name="T40" fmla="*/ 258 w 644"/>
                <a:gd name="T41" fmla="*/ 338 h 819"/>
                <a:gd name="T42" fmla="*/ 263 w 644"/>
                <a:gd name="T43" fmla="*/ 392 h 819"/>
                <a:gd name="T44" fmla="*/ 263 w 644"/>
                <a:gd name="T45" fmla="*/ 413 h 819"/>
                <a:gd name="T46" fmla="*/ 256 w 644"/>
                <a:gd name="T47" fmla="*/ 455 h 819"/>
                <a:gd name="T48" fmla="*/ 244 w 644"/>
                <a:gd name="T49" fmla="*/ 496 h 819"/>
                <a:gd name="T50" fmla="*/ 227 w 644"/>
                <a:gd name="T51" fmla="*/ 536 h 819"/>
                <a:gd name="T52" fmla="*/ 204 w 644"/>
                <a:gd name="T53" fmla="*/ 571 h 819"/>
                <a:gd name="T54" fmla="*/ 177 w 644"/>
                <a:gd name="T55" fmla="*/ 607 h 819"/>
                <a:gd name="T56" fmla="*/ 146 w 644"/>
                <a:gd name="T57" fmla="*/ 640 h 819"/>
                <a:gd name="T58" fmla="*/ 108 w 644"/>
                <a:gd name="T59" fmla="*/ 669 h 819"/>
                <a:gd name="T60" fmla="*/ 90 w 644"/>
                <a:gd name="T61" fmla="*/ 684 h 819"/>
                <a:gd name="T62" fmla="*/ 113 w 644"/>
                <a:gd name="T63" fmla="*/ 715 h 819"/>
                <a:gd name="T64" fmla="*/ 140 w 644"/>
                <a:gd name="T65" fmla="*/ 744 h 819"/>
                <a:gd name="T66" fmla="*/ 173 w 644"/>
                <a:gd name="T67" fmla="*/ 769 h 819"/>
                <a:gd name="T68" fmla="*/ 208 w 644"/>
                <a:gd name="T69" fmla="*/ 788 h 819"/>
                <a:gd name="T70" fmla="*/ 246 w 644"/>
                <a:gd name="T71" fmla="*/ 805 h 819"/>
                <a:gd name="T72" fmla="*/ 285 w 644"/>
                <a:gd name="T73" fmla="*/ 815 h 819"/>
                <a:gd name="T74" fmla="*/ 329 w 644"/>
                <a:gd name="T75" fmla="*/ 819 h 819"/>
                <a:gd name="T76" fmla="*/ 373 w 644"/>
                <a:gd name="T77" fmla="*/ 817 h 819"/>
                <a:gd name="T78" fmla="*/ 354 w 644"/>
                <a:gd name="T79" fmla="*/ 809 h 819"/>
                <a:gd name="T80" fmla="*/ 310 w 644"/>
                <a:gd name="T81" fmla="*/ 784 h 819"/>
                <a:gd name="T82" fmla="*/ 281 w 644"/>
                <a:gd name="T83" fmla="*/ 757 h 819"/>
                <a:gd name="T84" fmla="*/ 263 w 644"/>
                <a:gd name="T85" fmla="*/ 732 h 819"/>
                <a:gd name="T86" fmla="*/ 250 w 644"/>
                <a:gd name="T87" fmla="*/ 701 h 819"/>
                <a:gd name="T88" fmla="*/ 244 w 644"/>
                <a:gd name="T89" fmla="*/ 663 h 819"/>
                <a:gd name="T90" fmla="*/ 244 w 644"/>
                <a:gd name="T91" fmla="*/ 642 h 819"/>
                <a:gd name="T92" fmla="*/ 252 w 644"/>
                <a:gd name="T93" fmla="*/ 640 h 819"/>
                <a:gd name="T94" fmla="*/ 331 w 644"/>
                <a:gd name="T95" fmla="*/ 632 h 819"/>
                <a:gd name="T96" fmla="*/ 404 w 644"/>
                <a:gd name="T97" fmla="*/ 611 h 819"/>
                <a:gd name="T98" fmla="*/ 473 w 644"/>
                <a:gd name="T99" fmla="*/ 580 h 819"/>
                <a:gd name="T100" fmla="*/ 529 w 644"/>
                <a:gd name="T101" fmla="*/ 542 h 819"/>
                <a:gd name="T102" fmla="*/ 577 w 644"/>
                <a:gd name="T103" fmla="*/ 494 h 819"/>
                <a:gd name="T104" fmla="*/ 615 w 644"/>
                <a:gd name="T105" fmla="*/ 442 h 819"/>
                <a:gd name="T106" fmla="*/ 638 w 644"/>
                <a:gd name="T107" fmla="*/ 384 h 819"/>
                <a:gd name="T108" fmla="*/ 644 w 644"/>
                <a:gd name="T109" fmla="*/ 321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4" h="819">
                  <a:moveTo>
                    <a:pt x="644" y="321"/>
                  </a:moveTo>
                  <a:lnTo>
                    <a:pt x="644" y="321"/>
                  </a:lnTo>
                  <a:lnTo>
                    <a:pt x="642" y="288"/>
                  </a:lnTo>
                  <a:lnTo>
                    <a:pt x="635" y="257"/>
                  </a:lnTo>
                  <a:lnTo>
                    <a:pt x="625" y="225"/>
                  </a:lnTo>
                  <a:lnTo>
                    <a:pt x="613" y="196"/>
                  </a:lnTo>
                  <a:lnTo>
                    <a:pt x="594" y="169"/>
                  </a:lnTo>
                  <a:lnTo>
                    <a:pt x="573" y="142"/>
                  </a:lnTo>
                  <a:lnTo>
                    <a:pt x="550" y="117"/>
                  </a:lnTo>
                  <a:lnTo>
                    <a:pt x="523" y="94"/>
                  </a:lnTo>
                  <a:lnTo>
                    <a:pt x="494" y="73"/>
                  </a:lnTo>
                  <a:lnTo>
                    <a:pt x="463" y="57"/>
                  </a:lnTo>
                  <a:lnTo>
                    <a:pt x="427" y="40"/>
                  </a:lnTo>
                  <a:lnTo>
                    <a:pt x="392" y="25"/>
                  </a:lnTo>
                  <a:lnTo>
                    <a:pt x="354" y="15"/>
                  </a:lnTo>
                  <a:lnTo>
                    <a:pt x="315" y="9"/>
                  </a:lnTo>
                  <a:lnTo>
                    <a:pt x="273" y="3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198" y="3"/>
                  </a:lnTo>
                  <a:lnTo>
                    <a:pt x="167" y="5"/>
                  </a:lnTo>
                  <a:lnTo>
                    <a:pt x="138" y="9"/>
                  </a:lnTo>
                  <a:lnTo>
                    <a:pt x="108" y="17"/>
                  </a:lnTo>
                  <a:lnTo>
                    <a:pt x="79" y="23"/>
                  </a:lnTo>
                  <a:lnTo>
                    <a:pt x="52" y="34"/>
                  </a:lnTo>
                  <a:lnTo>
                    <a:pt x="25" y="44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27" y="69"/>
                  </a:lnTo>
                  <a:lnTo>
                    <a:pt x="56" y="84"/>
                  </a:lnTo>
                  <a:lnTo>
                    <a:pt x="81" y="98"/>
                  </a:lnTo>
                  <a:lnTo>
                    <a:pt x="106" y="115"/>
                  </a:lnTo>
                  <a:lnTo>
                    <a:pt x="129" y="132"/>
                  </a:lnTo>
                  <a:lnTo>
                    <a:pt x="152" y="150"/>
                  </a:lnTo>
                  <a:lnTo>
                    <a:pt x="171" y="171"/>
                  </a:lnTo>
                  <a:lnTo>
                    <a:pt x="190" y="192"/>
                  </a:lnTo>
                  <a:lnTo>
                    <a:pt x="206" y="215"/>
                  </a:lnTo>
                  <a:lnTo>
                    <a:pt x="221" y="238"/>
                  </a:lnTo>
                  <a:lnTo>
                    <a:pt x="233" y="261"/>
                  </a:lnTo>
                  <a:lnTo>
                    <a:pt x="244" y="286"/>
                  </a:lnTo>
                  <a:lnTo>
                    <a:pt x="252" y="313"/>
                  </a:lnTo>
                  <a:lnTo>
                    <a:pt x="258" y="338"/>
                  </a:lnTo>
                  <a:lnTo>
                    <a:pt x="263" y="365"/>
                  </a:lnTo>
                  <a:lnTo>
                    <a:pt x="263" y="392"/>
                  </a:lnTo>
                  <a:lnTo>
                    <a:pt x="263" y="392"/>
                  </a:lnTo>
                  <a:lnTo>
                    <a:pt x="263" y="413"/>
                  </a:lnTo>
                  <a:lnTo>
                    <a:pt x="260" y="434"/>
                  </a:lnTo>
                  <a:lnTo>
                    <a:pt x="256" y="455"/>
                  </a:lnTo>
                  <a:lnTo>
                    <a:pt x="252" y="475"/>
                  </a:lnTo>
                  <a:lnTo>
                    <a:pt x="244" y="496"/>
                  </a:lnTo>
                  <a:lnTo>
                    <a:pt x="238" y="515"/>
                  </a:lnTo>
                  <a:lnTo>
                    <a:pt x="227" y="536"/>
                  </a:lnTo>
                  <a:lnTo>
                    <a:pt x="217" y="555"/>
                  </a:lnTo>
                  <a:lnTo>
                    <a:pt x="204" y="571"/>
                  </a:lnTo>
                  <a:lnTo>
                    <a:pt x="192" y="590"/>
                  </a:lnTo>
                  <a:lnTo>
                    <a:pt x="177" y="607"/>
                  </a:lnTo>
                  <a:lnTo>
                    <a:pt x="163" y="623"/>
                  </a:lnTo>
                  <a:lnTo>
                    <a:pt x="146" y="640"/>
                  </a:lnTo>
                  <a:lnTo>
                    <a:pt x="127" y="655"/>
                  </a:lnTo>
                  <a:lnTo>
                    <a:pt x="108" y="669"/>
                  </a:lnTo>
                  <a:lnTo>
                    <a:pt x="90" y="684"/>
                  </a:lnTo>
                  <a:lnTo>
                    <a:pt x="90" y="684"/>
                  </a:lnTo>
                  <a:lnTo>
                    <a:pt x="100" y="698"/>
                  </a:lnTo>
                  <a:lnTo>
                    <a:pt x="113" y="715"/>
                  </a:lnTo>
                  <a:lnTo>
                    <a:pt x="125" y="730"/>
                  </a:lnTo>
                  <a:lnTo>
                    <a:pt x="140" y="744"/>
                  </a:lnTo>
                  <a:lnTo>
                    <a:pt x="156" y="757"/>
                  </a:lnTo>
                  <a:lnTo>
                    <a:pt x="173" y="769"/>
                  </a:lnTo>
                  <a:lnTo>
                    <a:pt x="190" y="780"/>
                  </a:lnTo>
                  <a:lnTo>
                    <a:pt x="208" y="788"/>
                  </a:lnTo>
                  <a:lnTo>
                    <a:pt x="227" y="798"/>
                  </a:lnTo>
                  <a:lnTo>
                    <a:pt x="246" y="805"/>
                  </a:lnTo>
                  <a:lnTo>
                    <a:pt x="267" y="811"/>
                  </a:lnTo>
                  <a:lnTo>
                    <a:pt x="285" y="815"/>
                  </a:lnTo>
                  <a:lnTo>
                    <a:pt x="308" y="817"/>
                  </a:lnTo>
                  <a:lnTo>
                    <a:pt x="329" y="819"/>
                  </a:lnTo>
                  <a:lnTo>
                    <a:pt x="350" y="819"/>
                  </a:lnTo>
                  <a:lnTo>
                    <a:pt x="373" y="817"/>
                  </a:lnTo>
                  <a:lnTo>
                    <a:pt x="373" y="817"/>
                  </a:lnTo>
                  <a:lnTo>
                    <a:pt x="354" y="809"/>
                  </a:lnTo>
                  <a:lnTo>
                    <a:pt x="333" y="798"/>
                  </a:lnTo>
                  <a:lnTo>
                    <a:pt x="310" y="784"/>
                  </a:lnTo>
                  <a:lnTo>
                    <a:pt x="290" y="767"/>
                  </a:lnTo>
                  <a:lnTo>
                    <a:pt x="281" y="757"/>
                  </a:lnTo>
                  <a:lnTo>
                    <a:pt x="271" y="744"/>
                  </a:lnTo>
                  <a:lnTo>
                    <a:pt x="263" y="732"/>
                  </a:lnTo>
                  <a:lnTo>
                    <a:pt x="256" y="717"/>
                  </a:lnTo>
                  <a:lnTo>
                    <a:pt x="250" y="701"/>
                  </a:lnTo>
                  <a:lnTo>
                    <a:pt x="246" y="682"/>
                  </a:lnTo>
                  <a:lnTo>
                    <a:pt x="244" y="663"/>
                  </a:lnTo>
                  <a:lnTo>
                    <a:pt x="244" y="642"/>
                  </a:lnTo>
                  <a:lnTo>
                    <a:pt x="244" y="642"/>
                  </a:lnTo>
                  <a:lnTo>
                    <a:pt x="252" y="640"/>
                  </a:lnTo>
                  <a:lnTo>
                    <a:pt x="252" y="640"/>
                  </a:lnTo>
                  <a:lnTo>
                    <a:pt x="292" y="636"/>
                  </a:lnTo>
                  <a:lnTo>
                    <a:pt x="331" y="632"/>
                  </a:lnTo>
                  <a:lnTo>
                    <a:pt x="369" y="621"/>
                  </a:lnTo>
                  <a:lnTo>
                    <a:pt x="404" y="611"/>
                  </a:lnTo>
                  <a:lnTo>
                    <a:pt x="440" y="596"/>
                  </a:lnTo>
                  <a:lnTo>
                    <a:pt x="473" y="580"/>
                  </a:lnTo>
                  <a:lnTo>
                    <a:pt x="502" y="563"/>
                  </a:lnTo>
                  <a:lnTo>
                    <a:pt x="529" y="542"/>
                  </a:lnTo>
                  <a:lnTo>
                    <a:pt x="556" y="519"/>
                  </a:lnTo>
                  <a:lnTo>
                    <a:pt x="577" y="494"/>
                  </a:lnTo>
                  <a:lnTo>
                    <a:pt x="598" y="469"/>
                  </a:lnTo>
                  <a:lnTo>
                    <a:pt x="615" y="442"/>
                  </a:lnTo>
                  <a:lnTo>
                    <a:pt x="627" y="413"/>
                  </a:lnTo>
                  <a:lnTo>
                    <a:pt x="638" y="384"/>
                  </a:lnTo>
                  <a:lnTo>
                    <a:pt x="642" y="353"/>
                  </a:lnTo>
                  <a:lnTo>
                    <a:pt x="644" y="321"/>
                  </a:lnTo>
                  <a:lnTo>
                    <a:pt x="644" y="3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7B644D1F-45D7-43B0-8F7F-0B2AE53A0C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36163" y="1436688"/>
              <a:ext cx="1355725" cy="1343025"/>
            </a:xfrm>
            <a:custGeom>
              <a:avLst/>
              <a:gdLst>
                <a:gd name="T0" fmla="*/ 852 w 854"/>
                <a:gd name="T1" fmla="*/ 296 h 846"/>
                <a:gd name="T2" fmla="*/ 820 w 854"/>
                <a:gd name="T3" fmla="*/ 202 h 846"/>
                <a:gd name="T4" fmla="*/ 758 w 854"/>
                <a:gd name="T5" fmla="*/ 119 h 846"/>
                <a:gd name="T6" fmla="*/ 666 w 854"/>
                <a:gd name="T7" fmla="*/ 56 h 846"/>
                <a:gd name="T8" fmla="*/ 554 w 854"/>
                <a:gd name="T9" fmla="*/ 15 h 846"/>
                <a:gd name="T10" fmla="*/ 427 w 854"/>
                <a:gd name="T11" fmla="*/ 0 h 846"/>
                <a:gd name="T12" fmla="*/ 341 w 854"/>
                <a:gd name="T13" fmla="*/ 6 h 846"/>
                <a:gd name="T14" fmla="*/ 225 w 854"/>
                <a:gd name="T15" fmla="*/ 40 h 846"/>
                <a:gd name="T16" fmla="*/ 125 w 854"/>
                <a:gd name="T17" fmla="*/ 96 h 846"/>
                <a:gd name="T18" fmla="*/ 52 w 854"/>
                <a:gd name="T19" fmla="*/ 173 h 846"/>
                <a:gd name="T20" fmla="*/ 8 w 854"/>
                <a:gd name="T21" fmla="*/ 262 h 846"/>
                <a:gd name="T22" fmla="*/ 0 w 854"/>
                <a:gd name="T23" fmla="*/ 329 h 846"/>
                <a:gd name="T24" fmla="*/ 18 w 854"/>
                <a:gd name="T25" fmla="*/ 425 h 846"/>
                <a:gd name="T26" fmla="*/ 68 w 854"/>
                <a:gd name="T27" fmla="*/ 508 h 846"/>
                <a:gd name="T28" fmla="*/ 148 w 854"/>
                <a:gd name="T29" fmla="*/ 579 h 846"/>
                <a:gd name="T30" fmla="*/ 248 w 854"/>
                <a:gd name="T31" fmla="*/ 629 h 846"/>
                <a:gd name="T32" fmla="*/ 364 w 854"/>
                <a:gd name="T33" fmla="*/ 656 h 846"/>
                <a:gd name="T34" fmla="*/ 414 w 854"/>
                <a:gd name="T35" fmla="*/ 660 h 846"/>
                <a:gd name="T36" fmla="*/ 410 w 854"/>
                <a:gd name="T37" fmla="*/ 702 h 846"/>
                <a:gd name="T38" fmla="*/ 393 w 854"/>
                <a:gd name="T39" fmla="*/ 754 h 846"/>
                <a:gd name="T40" fmla="*/ 366 w 854"/>
                <a:gd name="T41" fmla="*/ 790 h 846"/>
                <a:gd name="T42" fmla="*/ 300 w 854"/>
                <a:gd name="T43" fmla="*/ 835 h 846"/>
                <a:gd name="T44" fmla="*/ 310 w 854"/>
                <a:gd name="T45" fmla="*/ 846 h 846"/>
                <a:gd name="T46" fmla="*/ 391 w 854"/>
                <a:gd name="T47" fmla="*/ 835 h 846"/>
                <a:gd name="T48" fmla="*/ 466 w 854"/>
                <a:gd name="T49" fmla="*/ 806 h 846"/>
                <a:gd name="T50" fmla="*/ 529 w 854"/>
                <a:gd name="T51" fmla="*/ 758 h 846"/>
                <a:gd name="T52" fmla="*/ 577 w 854"/>
                <a:gd name="T53" fmla="*/ 698 h 846"/>
                <a:gd name="T54" fmla="*/ 606 w 854"/>
                <a:gd name="T55" fmla="*/ 629 h 846"/>
                <a:gd name="T56" fmla="*/ 633 w 854"/>
                <a:gd name="T57" fmla="*/ 619 h 846"/>
                <a:gd name="T58" fmla="*/ 706 w 854"/>
                <a:gd name="T59" fmla="*/ 579 h 846"/>
                <a:gd name="T60" fmla="*/ 768 w 854"/>
                <a:gd name="T61" fmla="*/ 529 h 846"/>
                <a:gd name="T62" fmla="*/ 814 w 854"/>
                <a:gd name="T63" fmla="*/ 469 h 846"/>
                <a:gd name="T64" fmla="*/ 843 w 854"/>
                <a:gd name="T65" fmla="*/ 402 h 846"/>
                <a:gd name="T66" fmla="*/ 854 w 854"/>
                <a:gd name="T67" fmla="*/ 329 h 846"/>
                <a:gd name="T68" fmla="*/ 427 w 854"/>
                <a:gd name="T69" fmla="*/ 150 h 846"/>
                <a:gd name="T70" fmla="*/ 462 w 854"/>
                <a:gd name="T71" fmla="*/ 158 h 846"/>
                <a:gd name="T72" fmla="*/ 479 w 854"/>
                <a:gd name="T73" fmla="*/ 183 h 846"/>
                <a:gd name="T74" fmla="*/ 481 w 854"/>
                <a:gd name="T75" fmla="*/ 206 h 846"/>
                <a:gd name="T76" fmla="*/ 468 w 854"/>
                <a:gd name="T77" fmla="*/ 315 h 846"/>
                <a:gd name="T78" fmla="*/ 456 w 854"/>
                <a:gd name="T79" fmla="*/ 371 h 846"/>
                <a:gd name="T80" fmla="*/ 427 w 854"/>
                <a:gd name="T81" fmla="*/ 385 h 846"/>
                <a:gd name="T82" fmla="*/ 406 w 854"/>
                <a:gd name="T83" fmla="*/ 379 h 846"/>
                <a:gd name="T84" fmla="*/ 395 w 854"/>
                <a:gd name="T85" fmla="*/ 360 h 846"/>
                <a:gd name="T86" fmla="*/ 375 w 854"/>
                <a:gd name="T87" fmla="*/ 237 h 846"/>
                <a:gd name="T88" fmla="*/ 375 w 854"/>
                <a:gd name="T89" fmla="*/ 194 h 846"/>
                <a:gd name="T90" fmla="*/ 385 w 854"/>
                <a:gd name="T91" fmla="*/ 165 h 846"/>
                <a:gd name="T92" fmla="*/ 414 w 854"/>
                <a:gd name="T93" fmla="*/ 150 h 846"/>
                <a:gd name="T94" fmla="*/ 427 w 854"/>
                <a:gd name="T95" fmla="*/ 515 h 846"/>
                <a:gd name="T96" fmla="*/ 406 w 854"/>
                <a:gd name="T97" fmla="*/ 510 h 846"/>
                <a:gd name="T98" fmla="*/ 381 w 854"/>
                <a:gd name="T99" fmla="*/ 490 h 846"/>
                <a:gd name="T100" fmla="*/ 373 w 854"/>
                <a:gd name="T101" fmla="*/ 458 h 846"/>
                <a:gd name="T102" fmla="*/ 377 w 854"/>
                <a:gd name="T103" fmla="*/ 438 h 846"/>
                <a:gd name="T104" fmla="*/ 395 w 854"/>
                <a:gd name="T105" fmla="*/ 412 h 846"/>
                <a:gd name="T106" fmla="*/ 427 w 854"/>
                <a:gd name="T107" fmla="*/ 404 h 846"/>
                <a:gd name="T108" fmla="*/ 450 w 854"/>
                <a:gd name="T109" fmla="*/ 408 h 846"/>
                <a:gd name="T110" fmla="*/ 473 w 854"/>
                <a:gd name="T111" fmla="*/ 427 h 846"/>
                <a:gd name="T112" fmla="*/ 483 w 854"/>
                <a:gd name="T113" fmla="*/ 458 h 846"/>
                <a:gd name="T114" fmla="*/ 479 w 854"/>
                <a:gd name="T115" fmla="*/ 479 h 846"/>
                <a:gd name="T116" fmla="*/ 458 w 854"/>
                <a:gd name="T117" fmla="*/ 504 h 846"/>
                <a:gd name="T118" fmla="*/ 427 w 854"/>
                <a:gd name="T119" fmla="*/ 515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4" h="846">
                  <a:moveTo>
                    <a:pt x="854" y="329"/>
                  </a:moveTo>
                  <a:lnTo>
                    <a:pt x="854" y="329"/>
                  </a:lnTo>
                  <a:lnTo>
                    <a:pt x="852" y="296"/>
                  </a:lnTo>
                  <a:lnTo>
                    <a:pt x="845" y="262"/>
                  </a:lnTo>
                  <a:lnTo>
                    <a:pt x="835" y="231"/>
                  </a:lnTo>
                  <a:lnTo>
                    <a:pt x="820" y="202"/>
                  </a:lnTo>
                  <a:lnTo>
                    <a:pt x="804" y="173"/>
                  </a:lnTo>
                  <a:lnTo>
                    <a:pt x="781" y="146"/>
                  </a:lnTo>
                  <a:lnTo>
                    <a:pt x="758" y="119"/>
                  </a:lnTo>
                  <a:lnTo>
                    <a:pt x="729" y="96"/>
                  </a:lnTo>
                  <a:lnTo>
                    <a:pt x="700" y="75"/>
                  </a:lnTo>
                  <a:lnTo>
                    <a:pt x="666" y="56"/>
                  </a:lnTo>
                  <a:lnTo>
                    <a:pt x="631" y="40"/>
                  </a:lnTo>
                  <a:lnTo>
                    <a:pt x="593" y="25"/>
                  </a:lnTo>
                  <a:lnTo>
                    <a:pt x="554" y="15"/>
                  </a:lnTo>
                  <a:lnTo>
                    <a:pt x="514" y="6"/>
                  </a:lnTo>
                  <a:lnTo>
                    <a:pt x="470" y="2"/>
                  </a:lnTo>
                  <a:lnTo>
                    <a:pt x="427" y="0"/>
                  </a:lnTo>
                  <a:lnTo>
                    <a:pt x="427" y="0"/>
                  </a:lnTo>
                  <a:lnTo>
                    <a:pt x="383" y="2"/>
                  </a:lnTo>
                  <a:lnTo>
                    <a:pt x="341" y="6"/>
                  </a:lnTo>
                  <a:lnTo>
                    <a:pt x="300" y="15"/>
                  </a:lnTo>
                  <a:lnTo>
                    <a:pt x="262" y="25"/>
                  </a:lnTo>
                  <a:lnTo>
                    <a:pt x="225" y="40"/>
                  </a:lnTo>
                  <a:lnTo>
                    <a:pt x="189" y="56"/>
                  </a:lnTo>
                  <a:lnTo>
                    <a:pt x="156" y="75"/>
                  </a:lnTo>
                  <a:lnTo>
                    <a:pt x="125" y="96"/>
                  </a:lnTo>
                  <a:lnTo>
                    <a:pt x="98" y="119"/>
                  </a:lnTo>
                  <a:lnTo>
                    <a:pt x="73" y="146"/>
                  </a:lnTo>
                  <a:lnTo>
                    <a:pt x="52" y="173"/>
                  </a:lnTo>
                  <a:lnTo>
                    <a:pt x="33" y="202"/>
                  </a:lnTo>
                  <a:lnTo>
                    <a:pt x="18" y="231"/>
                  </a:lnTo>
                  <a:lnTo>
                    <a:pt x="8" y="262"/>
                  </a:lnTo>
                  <a:lnTo>
                    <a:pt x="2" y="296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2" y="362"/>
                  </a:lnTo>
                  <a:lnTo>
                    <a:pt x="8" y="394"/>
                  </a:lnTo>
                  <a:lnTo>
                    <a:pt x="18" y="425"/>
                  </a:lnTo>
                  <a:lnTo>
                    <a:pt x="31" y="454"/>
                  </a:lnTo>
                  <a:lnTo>
                    <a:pt x="50" y="483"/>
                  </a:lnTo>
                  <a:lnTo>
                    <a:pt x="68" y="508"/>
                  </a:lnTo>
                  <a:lnTo>
                    <a:pt x="91" y="533"/>
                  </a:lnTo>
                  <a:lnTo>
                    <a:pt x="118" y="556"/>
                  </a:lnTo>
                  <a:lnTo>
                    <a:pt x="148" y="579"/>
                  </a:lnTo>
                  <a:lnTo>
                    <a:pt x="179" y="598"/>
                  </a:lnTo>
                  <a:lnTo>
                    <a:pt x="212" y="615"/>
                  </a:lnTo>
                  <a:lnTo>
                    <a:pt x="248" y="629"/>
                  </a:lnTo>
                  <a:lnTo>
                    <a:pt x="285" y="640"/>
                  </a:lnTo>
                  <a:lnTo>
                    <a:pt x="325" y="650"/>
                  </a:lnTo>
                  <a:lnTo>
                    <a:pt x="364" y="656"/>
                  </a:lnTo>
                  <a:lnTo>
                    <a:pt x="406" y="658"/>
                  </a:lnTo>
                  <a:lnTo>
                    <a:pt x="406" y="658"/>
                  </a:lnTo>
                  <a:lnTo>
                    <a:pt x="414" y="660"/>
                  </a:lnTo>
                  <a:lnTo>
                    <a:pt x="414" y="660"/>
                  </a:lnTo>
                  <a:lnTo>
                    <a:pt x="414" y="683"/>
                  </a:lnTo>
                  <a:lnTo>
                    <a:pt x="410" y="702"/>
                  </a:lnTo>
                  <a:lnTo>
                    <a:pt x="406" y="721"/>
                  </a:lnTo>
                  <a:lnTo>
                    <a:pt x="402" y="738"/>
                  </a:lnTo>
                  <a:lnTo>
                    <a:pt x="393" y="754"/>
                  </a:lnTo>
                  <a:lnTo>
                    <a:pt x="385" y="767"/>
                  </a:lnTo>
                  <a:lnTo>
                    <a:pt x="377" y="779"/>
                  </a:lnTo>
                  <a:lnTo>
                    <a:pt x="366" y="790"/>
                  </a:lnTo>
                  <a:lnTo>
                    <a:pt x="345" y="808"/>
                  </a:lnTo>
                  <a:lnTo>
                    <a:pt x="323" y="823"/>
                  </a:lnTo>
                  <a:lnTo>
                    <a:pt x="300" y="835"/>
                  </a:lnTo>
                  <a:lnTo>
                    <a:pt x="281" y="844"/>
                  </a:lnTo>
                  <a:lnTo>
                    <a:pt x="281" y="844"/>
                  </a:lnTo>
                  <a:lnTo>
                    <a:pt x="310" y="846"/>
                  </a:lnTo>
                  <a:lnTo>
                    <a:pt x="337" y="844"/>
                  </a:lnTo>
                  <a:lnTo>
                    <a:pt x="364" y="842"/>
                  </a:lnTo>
                  <a:lnTo>
                    <a:pt x="391" y="835"/>
                  </a:lnTo>
                  <a:lnTo>
                    <a:pt x="418" y="827"/>
                  </a:lnTo>
                  <a:lnTo>
                    <a:pt x="443" y="819"/>
                  </a:lnTo>
                  <a:lnTo>
                    <a:pt x="466" y="806"/>
                  </a:lnTo>
                  <a:lnTo>
                    <a:pt x="489" y="792"/>
                  </a:lnTo>
                  <a:lnTo>
                    <a:pt x="510" y="775"/>
                  </a:lnTo>
                  <a:lnTo>
                    <a:pt x="529" y="758"/>
                  </a:lnTo>
                  <a:lnTo>
                    <a:pt x="548" y="740"/>
                  </a:lnTo>
                  <a:lnTo>
                    <a:pt x="564" y="719"/>
                  </a:lnTo>
                  <a:lnTo>
                    <a:pt x="577" y="698"/>
                  </a:lnTo>
                  <a:lnTo>
                    <a:pt x="589" y="677"/>
                  </a:lnTo>
                  <a:lnTo>
                    <a:pt x="600" y="652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33" y="619"/>
                  </a:lnTo>
                  <a:lnTo>
                    <a:pt x="658" y="606"/>
                  </a:lnTo>
                  <a:lnTo>
                    <a:pt x="683" y="594"/>
                  </a:lnTo>
                  <a:lnTo>
                    <a:pt x="706" y="579"/>
                  </a:lnTo>
                  <a:lnTo>
                    <a:pt x="729" y="563"/>
                  </a:lnTo>
                  <a:lnTo>
                    <a:pt x="750" y="546"/>
                  </a:lnTo>
                  <a:lnTo>
                    <a:pt x="768" y="529"/>
                  </a:lnTo>
                  <a:lnTo>
                    <a:pt x="785" y="510"/>
                  </a:lnTo>
                  <a:lnTo>
                    <a:pt x="802" y="490"/>
                  </a:lnTo>
                  <a:lnTo>
                    <a:pt x="814" y="469"/>
                  </a:lnTo>
                  <a:lnTo>
                    <a:pt x="827" y="448"/>
                  </a:lnTo>
                  <a:lnTo>
                    <a:pt x="837" y="425"/>
                  </a:lnTo>
                  <a:lnTo>
                    <a:pt x="843" y="402"/>
                  </a:lnTo>
                  <a:lnTo>
                    <a:pt x="850" y="379"/>
                  </a:lnTo>
                  <a:lnTo>
                    <a:pt x="854" y="354"/>
                  </a:lnTo>
                  <a:lnTo>
                    <a:pt x="854" y="329"/>
                  </a:lnTo>
                  <a:lnTo>
                    <a:pt x="854" y="329"/>
                  </a:lnTo>
                  <a:close/>
                  <a:moveTo>
                    <a:pt x="427" y="150"/>
                  </a:moveTo>
                  <a:lnTo>
                    <a:pt x="427" y="150"/>
                  </a:lnTo>
                  <a:lnTo>
                    <a:pt x="441" y="150"/>
                  </a:lnTo>
                  <a:lnTo>
                    <a:pt x="452" y="154"/>
                  </a:lnTo>
                  <a:lnTo>
                    <a:pt x="462" y="158"/>
                  </a:lnTo>
                  <a:lnTo>
                    <a:pt x="468" y="165"/>
                  </a:lnTo>
                  <a:lnTo>
                    <a:pt x="475" y="173"/>
                  </a:lnTo>
                  <a:lnTo>
                    <a:pt x="479" y="183"/>
                  </a:lnTo>
                  <a:lnTo>
                    <a:pt x="481" y="194"/>
                  </a:lnTo>
                  <a:lnTo>
                    <a:pt x="481" y="206"/>
                  </a:lnTo>
                  <a:lnTo>
                    <a:pt x="481" y="206"/>
                  </a:lnTo>
                  <a:lnTo>
                    <a:pt x="479" y="237"/>
                  </a:lnTo>
                  <a:lnTo>
                    <a:pt x="475" y="273"/>
                  </a:lnTo>
                  <a:lnTo>
                    <a:pt x="468" y="315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6" y="371"/>
                  </a:lnTo>
                  <a:lnTo>
                    <a:pt x="450" y="379"/>
                  </a:lnTo>
                  <a:lnTo>
                    <a:pt x="441" y="383"/>
                  </a:lnTo>
                  <a:lnTo>
                    <a:pt x="427" y="385"/>
                  </a:lnTo>
                  <a:lnTo>
                    <a:pt x="427" y="385"/>
                  </a:lnTo>
                  <a:lnTo>
                    <a:pt x="414" y="383"/>
                  </a:lnTo>
                  <a:lnTo>
                    <a:pt x="406" y="379"/>
                  </a:lnTo>
                  <a:lnTo>
                    <a:pt x="400" y="371"/>
                  </a:lnTo>
                  <a:lnTo>
                    <a:pt x="395" y="360"/>
                  </a:lnTo>
                  <a:lnTo>
                    <a:pt x="395" y="360"/>
                  </a:lnTo>
                  <a:lnTo>
                    <a:pt x="387" y="315"/>
                  </a:lnTo>
                  <a:lnTo>
                    <a:pt x="379" y="273"/>
                  </a:lnTo>
                  <a:lnTo>
                    <a:pt x="375" y="237"/>
                  </a:lnTo>
                  <a:lnTo>
                    <a:pt x="375" y="206"/>
                  </a:lnTo>
                  <a:lnTo>
                    <a:pt x="375" y="206"/>
                  </a:lnTo>
                  <a:lnTo>
                    <a:pt x="375" y="194"/>
                  </a:lnTo>
                  <a:lnTo>
                    <a:pt x="377" y="183"/>
                  </a:lnTo>
                  <a:lnTo>
                    <a:pt x="381" y="173"/>
                  </a:lnTo>
                  <a:lnTo>
                    <a:pt x="385" y="165"/>
                  </a:lnTo>
                  <a:lnTo>
                    <a:pt x="393" y="158"/>
                  </a:lnTo>
                  <a:lnTo>
                    <a:pt x="402" y="154"/>
                  </a:lnTo>
                  <a:lnTo>
                    <a:pt x="414" y="150"/>
                  </a:lnTo>
                  <a:lnTo>
                    <a:pt x="427" y="150"/>
                  </a:lnTo>
                  <a:lnTo>
                    <a:pt x="427" y="150"/>
                  </a:lnTo>
                  <a:close/>
                  <a:moveTo>
                    <a:pt x="427" y="515"/>
                  </a:moveTo>
                  <a:lnTo>
                    <a:pt x="427" y="515"/>
                  </a:lnTo>
                  <a:lnTo>
                    <a:pt x="416" y="513"/>
                  </a:lnTo>
                  <a:lnTo>
                    <a:pt x="406" y="510"/>
                  </a:lnTo>
                  <a:lnTo>
                    <a:pt x="395" y="504"/>
                  </a:lnTo>
                  <a:lnTo>
                    <a:pt x="389" y="498"/>
                  </a:lnTo>
                  <a:lnTo>
                    <a:pt x="381" y="490"/>
                  </a:lnTo>
                  <a:lnTo>
                    <a:pt x="377" y="479"/>
                  </a:lnTo>
                  <a:lnTo>
                    <a:pt x="373" y="469"/>
                  </a:lnTo>
                  <a:lnTo>
                    <a:pt x="373" y="458"/>
                  </a:lnTo>
                  <a:lnTo>
                    <a:pt x="373" y="458"/>
                  </a:lnTo>
                  <a:lnTo>
                    <a:pt x="373" y="448"/>
                  </a:lnTo>
                  <a:lnTo>
                    <a:pt x="377" y="438"/>
                  </a:lnTo>
                  <a:lnTo>
                    <a:pt x="381" y="427"/>
                  </a:lnTo>
                  <a:lnTo>
                    <a:pt x="389" y="419"/>
                  </a:lnTo>
                  <a:lnTo>
                    <a:pt x="395" y="412"/>
                  </a:lnTo>
                  <a:lnTo>
                    <a:pt x="406" y="408"/>
                  </a:lnTo>
                  <a:lnTo>
                    <a:pt x="416" y="404"/>
                  </a:lnTo>
                  <a:lnTo>
                    <a:pt x="427" y="404"/>
                  </a:lnTo>
                  <a:lnTo>
                    <a:pt x="427" y="404"/>
                  </a:lnTo>
                  <a:lnTo>
                    <a:pt x="439" y="404"/>
                  </a:lnTo>
                  <a:lnTo>
                    <a:pt x="450" y="408"/>
                  </a:lnTo>
                  <a:lnTo>
                    <a:pt x="458" y="412"/>
                  </a:lnTo>
                  <a:lnTo>
                    <a:pt x="466" y="419"/>
                  </a:lnTo>
                  <a:lnTo>
                    <a:pt x="473" y="427"/>
                  </a:lnTo>
                  <a:lnTo>
                    <a:pt x="479" y="438"/>
                  </a:lnTo>
                  <a:lnTo>
                    <a:pt x="481" y="448"/>
                  </a:lnTo>
                  <a:lnTo>
                    <a:pt x="483" y="458"/>
                  </a:lnTo>
                  <a:lnTo>
                    <a:pt x="483" y="458"/>
                  </a:lnTo>
                  <a:lnTo>
                    <a:pt x="481" y="469"/>
                  </a:lnTo>
                  <a:lnTo>
                    <a:pt x="479" y="479"/>
                  </a:lnTo>
                  <a:lnTo>
                    <a:pt x="473" y="490"/>
                  </a:lnTo>
                  <a:lnTo>
                    <a:pt x="466" y="498"/>
                  </a:lnTo>
                  <a:lnTo>
                    <a:pt x="458" y="504"/>
                  </a:lnTo>
                  <a:lnTo>
                    <a:pt x="450" y="510"/>
                  </a:lnTo>
                  <a:lnTo>
                    <a:pt x="439" y="513"/>
                  </a:lnTo>
                  <a:lnTo>
                    <a:pt x="427" y="515"/>
                  </a:lnTo>
                  <a:lnTo>
                    <a:pt x="427" y="5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5">
            <a:extLst>
              <a:ext uri="{FF2B5EF4-FFF2-40B4-BE49-F238E27FC236}">
                <a16:creationId xmlns:a16="http://schemas.microsoft.com/office/drawing/2014/main" id="{6FB20CBD-90F6-470D-A47E-78A227F02638}"/>
              </a:ext>
            </a:extLst>
          </p:cNvPr>
          <p:cNvGrpSpPr/>
          <p:nvPr/>
        </p:nvGrpSpPr>
        <p:grpSpPr>
          <a:xfrm rot="87671">
            <a:off x="5698499" y="4935200"/>
            <a:ext cx="310686" cy="220426"/>
            <a:chOff x="328613" y="4324350"/>
            <a:chExt cx="1841500" cy="1306513"/>
          </a:xfrm>
          <a:solidFill>
            <a:schemeClr val="bg1"/>
          </a:solidFill>
        </p:grpSpPr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A94E287A-2FA5-4A69-995C-D3DE6AF78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613" y="5019675"/>
              <a:ext cx="1385887" cy="611188"/>
            </a:xfrm>
            <a:custGeom>
              <a:avLst/>
              <a:gdLst>
                <a:gd name="T0" fmla="*/ 804 w 873"/>
                <a:gd name="T1" fmla="*/ 281 h 385"/>
                <a:gd name="T2" fmla="*/ 804 w 873"/>
                <a:gd name="T3" fmla="*/ 281 h 385"/>
                <a:gd name="T4" fmla="*/ 779 w 873"/>
                <a:gd name="T5" fmla="*/ 279 h 385"/>
                <a:gd name="T6" fmla="*/ 779 w 873"/>
                <a:gd name="T7" fmla="*/ 279 h 385"/>
                <a:gd name="T8" fmla="*/ 750 w 873"/>
                <a:gd name="T9" fmla="*/ 277 h 385"/>
                <a:gd name="T10" fmla="*/ 721 w 873"/>
                <a:gd name="T11" fmla="*/ 268 h 385"/>
                <a:gd name="T12" fmla="*/ 694 w 873"/>
                <a:gd name="T13" fmla="*/ 260 h 385"/>
                <a:gd name="T14" fmla="*/ 667 w 873"/>
                <a:gd name="T15" fmla="*/ 247 h 385"/>
                <a:gd name="T16" fmla="*/ 642 w 873"/>
                <a:gd name="T17" fmla="*/ 233 h 385"/>
                <a:gd name="T18" fmla="*/ 617 w 873"/>
                <a:gd name="T19" fmla="*/ 214 h 385"/>
                <a:gd name="T20" fmla="*/ 596 w 873"/>
                <a:gd name="T21" fmla="*/ 195 h 385"/>
                <a:gd name="T22" fmla="*/ 575 w 873"/>
                <a:gd name="T23" fmla="*/ 172 h 385"/>
                <a:gd name="T24" fmla="*/ 575 w 873"/>
                <a:gd name="T25" fmla="*/ 172 h 385"/>
                <a:gd name="T26" fmla="*/ 554 w 873"/>
                <a:gd name="T27" fmla="*/ 147 h 385"/>
                <a:gd name="T28" fmla="*/ 537 w 873"/>
                <a:gd name="T29" fmla="*/ 118 h 385"/>
                <a:gd name="T30" fmla="*/ 525 w 873"/>
                <a:gd name="T31" fmla="*/ 89 h 385"/>
                <a:gd name="T32" fmla="*/ 515 w 873"/>
                <a:gd name="T33" fmla="*/ 58 h 385"/>
                <a:gd name="T34" fmla="*/ 435 w 873"/>
                <a:gd name="T35" fmla="*/ 147 h 385"/>
                <a:gd name="T36" fmla="*/ 308 w 873"/>
                <a:gd name="T37" fmla="*/ 0 h 385"/>
                <a:gd name="T38" fmla="*/ 308 w 873"/>
                <a:gd name="T39" fmla="*/ 0 h 385"/>
                <a:gd name="T40" fmla="*/ 279 w 873"/>
                <a:gd name="T41" fmla="*/ 12 h 385"/>
                <a:gd name="T42" fmla="*/ 250 w 873"/>
                <a:gd name="T43" fmla="*/ 25 h 385"/>
                <a:gd name="T44" fmla="*/ 223 w 873"/>
                <a:gd name="T45" fmla="*/ 39 h 385"/>
                <a:gd name="T46" fmla="*/ 198 w 873"/>
                <a:gd name="T47" fmla="*/ 58 h 385"/>
                <a:gd name="T48" fmla="*/ 173 w 873"/>
                <a:gd name="T49" fmla="*/ 77 h 385"/>
                <a:gd name="T50" fmla="*/ 150 w 873"/>
                <a:gd name="T51" fmla="*/ 97 h 385"/>
                <a:gd name="T52" fmla="*/ 127 w 873"/>
                <a:gd name="T53" fmla="*/ 120 h 385"/>
                <a:gd name="T54" fmla="*/ 106 w 873"/>
                <a:gd name="T55" fmla="*/ 143 h 385"/>
                <a:gd name="T56" fmla="*/ 87 w 873"/>
                <a:gd name="T57" fmla="*/ 170 h 385"/>
                <a:gd name="T58" fmla="*/ 69 w 873"/>
                <a:gd name="T59" fmla="*/ 197 h 385"/>
                <a:gd name="T60" fmla="*/ 52 w 873"/>
                <a:gd name="T61" fmla="*/ 225 h 385"/>
                <a:gd name="T62" fmla="*/ 40 w 873"/>
                <a:gd name="T63" fmla="*/ 256 h 385"/>
                <a:gd name="T64" fmla="*/ 27 w 873"/>
                <a:gd name="T65" fmla="*/ 285 h 385"/>
                <a:gd name="T66" fmla="*/ 15 w 873"/>
                <a:gd name="T67" fmla="*/ 318 h 385"/>
                <a:gd name="T68" fmla="*/ 6 w 873"/>
                <a:gd name="T69" fmla="*/ 352 h 385"/>
                <a:gd name="T70" fmla="*/ 0 w 873"/>
                <a:gd name="T71" fmla="*/ 385 h 385"/>
                <a:gd name="T72" fmla="*/ 873 w 873"/>
                <a:gd name="T73" fmla="*/ 385 h 385"/>
                <a:gd name="T74" fmla="*/ 873 w 873"/>
                <a:gd name="T75" fmla="*/ 385 h 385"/>
                <a:gd name="T76" fmla="*/ 867 w 873"/>
                <a:gd name="T77" fmla="*/ 358 h 385"/>
                <a:gd name="T78" fmla="*/ 860 w 873"/>
                <a:gd name="T79" fmla="*/ 331 h 385"/>
                <a:gd name="T80" fmla="*/ 852 w 873"/>
                <a:gd name="T81" fmla="*/ 304 h 385"/>
                <a:gd name="T82" fmla="*/ 844 w 873"/>
                <a:gd name="T83" fmla="*/ 279 h 385"/>
                <a:gd name="T84" fmla="*/ 844 w 873"/>
                <a:gd name="T85" fmla="*/ 279 h 385"/>
                <a:gd name="T86" fmla="*/ 823 w 873"/>
                <a:gd name="T87" fmla="*/ 281 h 385"/>
                <a:gd name="T88" fmla="*/ 804 w 873"/>
                <a:gd name="T89" fmla="*/ 281 h 385"/>
                <a:gd name="T90" fmla="*/ 804 w 873"/>
                <a:gd name="T91" fmla="*/ 281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73" h="385">
                  <a:moveTo>
                    <a:pt x="804" y="281"/>
                  </a:moveTo>
                  <a:lnTo>
                    <a:pt x="804" y="281"/>
                  </a:lnTo>
                  <a:lnTo>
                    <a:pt x="779" y="279"/>
                  </a:lnTo>
                  <a:lnTo>
                    <a:pt x="779" y="279"/>
                  </a:lnTo>
                  <a:lnTo>
                    <a:pt x="750" y="277"/>
                  </a:lnTo>
                  <a:lnTo>
                    <a:pt x="721" y="268"/>
                  </a:lnTo>
                  <a:lnTo>
                    <a:pt x="694" y="260"/>
                  </a:lnTo>
                  <a:lnTo>
                    <a:pt x="667" y="247"/>
                  </a:lnTo>
                  <a:lnTo>
                    <a:pt x="642" y="233"/>
                  </a:lnTo>
                  <a:lnTo>
                    <a:pt x="617" y="214"/>
                  </a:lnTo>
                  <a:lnTo>
                    <a:pt x="596" y="195"/>
                  </a:lnTo>
                  <a:lnTo>
                    <a:pt x="575" y="172"/>
                  </a:lnTo>
                  <a:lnTo>
                    <a:pt x="575" y="172"/>
                  </a:lnTo>
                  <a:lnTo>
                    <a:pt x="554" y="147"/>
                  </a:lnTo>
                  <a:lnTo>
                    <a:pt x="537" y="118"/>
                  </a:lnTo>
                  <a:lnTo>
                    <a:pt x="525" y="89"/>
                  </a:lnTo>
                  <a:lnTo>
                    <a:pt x="515" y="58"/>
                  </a:lnTo>
                  <a:lnTo>
                    <a:pt x="435" y="147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79" y="12"/>
                  </a:lnTo>
                  <a:lnTo>
                    <a:pt x="250" y="25"/>
                  </a:lnTo>
                  <a:lnTo>
                    <a:pt x="223" y="39"/>
                  </a:lnTo>
                  <a:lnTo>
                    <a:pt x="198" y="58"/>
                  </a:lnTo>
                  <a:lnTo>
                    <a:pt x="173" y="77"/>
                  </a:lnTo>
                  <a:lnTo>
                    <a:pt x="150" y="97"/>
                  </a:lnTo>
                  <a:lnTo>
                    <a:pt x="127" y="120"/>
                  </a:lnTo>
                  <a:lnTo>
                    <a:pt x="106" y="143"/>
                  </a:lnTo>
                  <a:lnTo>
                    <a:pt x="87" y="170"/>
                  </a:lnTo>
                  <a:lnTo>
                    <a:pt x="69" y="197"/>
                  </a:lnTo>
                  <a:lnTo>
                    <a:pt x="52" y="225"/>
                  </a:lnTo>
                  <a:lnTo>
                    <a:pt x="40" y="256"/>
                  </a:lnTo>
                  <a:lnTo>
                    <a:pt x="27" y="285"/>
                  </a:lnTo>
                  <a:lnTo>
                    <a:pt x="15" y="318"/>
                  </a:lnTo>
                  <a:lnTo>
                    <a:pt x="6" y="352"/>
                  </a:lnTo>
                  <a:lnTo>
                    <a:pt x="0" y="385"/>
                  </a:lnTo>
                  <a:lnTo>
                    <a:pt x="873" y="385"/>
                  </a:lnTo>
                  <a:lnTo>
                    <a:pt x="873" y="385"/>
                  </a:lnTo>
                  <a:lnTo>
                    <a:pt x="867" y="358"/>
                  </a:lnTo>
                  <a:lnTo>
                    <a:pt x="860" y="331"/>
                  </a:lnTo>
                  <a:lnTo>
                    <a:pt x="852" y="304"/>
                  </a:lnTo>
                  <a:lnTo>
                    <a:pt x="844" y="279"/>
                  </a:lnTo>
                  <a:lnTo>
                    <a:pt x="844" y="279"/>
                  </a:lnTo>
                  <a:lnTo>
                    <a:pt x="823" y="281"/>
                  </a:lnTo>
                  <a:lnTo>
                    <a:pt x="804" y="281"/>
                  </a:lnTo>
                  <a:lnTo>
                    <a:pt x="804" y="2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516DB2F7-C1A3-486C-A4F7-CD9E4ABF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25" y="4324350"/>
              <a:ext cx="668337" cy="677863"/>
            </a:xfrm>
            <a:custGeom>
              <a:avLst/>
              <a:gdLst>
                <a:gd name="T0" fmla="*/ 283 w 421"/>
                <a:gd name="T1" fmla="*/ 392 h 427"/>
                <a:gd name="T2" fmla="*/ 298 w 421"/>
                <a:gd name="T3" fmla="*/ 323 h 427"/>
                <a:gd name="T4" fmla="*/ 327 w 421"/>
                <a:gd name="T5" fmla="*/ 260 h 427"/>
                <a:gd name="T6" fmla="*/ 369 w 421"/>
                <a:gd name="T7" fmla="*/ 208 h 427"/>
                <a:gd name="T8" fmla="*/ 421 w 421"/>
                <a:gd name="T9" fmla="*/ 165 h 427"/>
                <a:gd name="T10" fmla="*/ 417 w 421"/>
                <a:gd name="T11" fmla="*/ 148 h 427"/>
                <a:gd name="T12" fmla="*/ 402 w 421"/>
                <a:gd name="T13" fmla="*/ 115 h 427"/>
                <a:gd name="T14" fmla="*/ 383 w 421"/>
                <a:gd name="T15" fmla="*/ 85 h 427"/>
                <a:gd name="T16" fmla="*/ 360 w 421"/>
                <a:gd name="T17" fmla="*/ 58 h 427"/>
                <a:gd name="T18" fmla="*/ 333 w 421"/>
                <a:gd name="T19" fmla="*/ 37 h 427"/>
                <a:gd name="T20" fmla="*/ 302 w 421"/>
                <a:gd name="T21" fmla="*/ 19 h 427"/>
                <a:gd name="T22" fmla="*/ 269 w 421"/>
                <a:gd name="T23" fmla="*/ 6 h 427"/>
                <a:gd name="T24" fmla="*/ 231 w 421"/>
                <a:gd name="T25" fmla="*/ 0 h 427"/>
                <a:gd name="T26" fmla="*/ 212 w 421"/>
                <a:gd name="T27" fmla="*/ 0 h 427"/>
                <a:gd name="T28" fmla="*/ 171 w 421"/>
                <a:gd name="T29" fmla="*/ 4 h 427"/>
                <a:gd name="T30" fmla="*/ 129 w 421"/>
                <a:gd name="T31" fmla="*/ 17 h 427"/>
                <a:gd name="T32" fmla="*/ 94 w 421"/>
                <a:gd name="T33" fmla="*/ 35 h 427"/>
                <a:gd name="T34" fmla="*/ 62 w 421"/>
                <a:gd name="T35" fmla="*/ 62 h 427"/>
                <a:gd name="T36" fmla="*/ 35 w 421"/>
                <a:gd name="T37" fmla="*/ 94 h 427"/>
                <a:gd name="T38" fmla="*/ 17 w 421"/>
                <a:gd name="T39" fmla="*/ 131 h 427"/>
                <a:gd name="T40" fmla="*/ 4 w 421"/>
                <a:gd name="T41" fmla="*/ 171 h 427"/>
                <a:gd name="T42" fmla="*/ 0 w 421"/>
                <a:gd name="T43" fmla="*/ 212 h 427"/>
                <a:gd name="T44" fmla="*/ 0 w 421"/>
                <a:gd name="T45" fmla="*/ 235 h 427"/>
                <a:gd name="T46" fmla="*/ 8 w 421"/>
                <a:gd name="T47" fmla="*/ 277 h 427"/>
                <a:gd name="T48" fmla="*/ 25 w 421"/>
                <a:gd name="T49" fmla="*/ 315 h 427"/>
                <a:gd name="T50" fmla="*/ 48 w 421"/>
                <a:gd name="T51" fmla="*/ 350 h 427"/>
                <a:gd name="T52" fmla="*/ 77 w 421"/>
                <a:gd name="T53" fmla="*/ 379 h 427"/>
                <a:gd name="T54" fmla="*/ 110 w 421"/>
                <a:gd name="T55" fmla="*/ 402 h 427"/>
                <a:gd name="T56" fmla="*/ 150 w 421"/>
                <a:gd name="T57" fmla="*/ 417 h 427"/>
                <a:gd name="T58" fmla="*/ 192 w 421"/>
                <a:gd name="T59" fmla="*/ 425 h 427"/>
                <a:gd name="T60" fmla="*/ 212 w 421"/>
                <a:gd name="T61" fmla="*/ 427 h 427"/>
                <a:gd name="T62" fmla="*/ 248 w 421"/>
                <a:gd name="T63" fmla="*/ 423 h 427"/>
                <a:gd name="T64" fmla="*/ 281 w 421"/>
                <a:gd name="T65" fmla="*/ 415 h 427"/>
                <a:gd name="T66" fmla="*/ 283 w 421"/>
                <a:gd name="T67" fmla="*/ 39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1" h="427">
                  <a:moveTo>
                    <a:pt x="283" y="392"/>
                  </a:moveTo>
                  <a:lnTo>
                    <a:pt x="283" y="392"/>
                  </a:lnTo>
                  <a:lnTo>
                    <a:pt x="287" y="356"/>
                  </a:lnTo>
                  <a:lnTo>
                    <a:pt x="298" y="323"/>
                  </a:lnTo>
                  <a:lnTo>
                    <a:pt x="310" y="292"/>
                  </a:lnTo>
                  <a:lnTo>
                    <a:pt x="327" y="260"/>
                  </a:lnTo>
                  <a:lnTo>
                    <a:pt x="346" y="233"/>
                  </a:lnTo>
                  <a:lnTo>
                    <a:pt x="369" y="208"/>
                  </a:lnTo>
                  <a:lnTo>
                    <a:pt x="394" y="185"/>
                  </a:lnTo>
                  <a:lnTo>
                    <a:pt x="421" y="165"/>
                  </a:lnTo>
                  <a:lnTo>
                    <a:pt x="421" y="165"/>
                  </a:lnTo>
                  <a:lnTo>
                    <a:pt x="417" y="148"/>
                  </a:lnTo>
                  <a:lnTo>
                    <a:pt x="410" y="131"/>
                  </a:lnTo>
                  <a:lnTo>
                    <a:pt x="402" y="115"/>
                  </a:lnTo>
                  <a:lnTo>
                    <a:pt x="394" y="100"/>
                  </a:lnTo>
                  <a:lnTo>
                    <a:pt x="383" y="85"/>
                  </a:lnTo>
                  <a:lnTo>
                    <a:pt x="373" y="71"/>
                  </a:lnTo>
                  <a:lnTo>
                    <a:pt x="360" y="58"/>
                  </a:lnTo>
                  <a:lnTo>
                    <a:pt x="348" y="48"/>
                  </a:lnTo>
                  <a:lnTo>
                    <a:pt x="333" y="37"/>
                  </a:lnTo>
                  <a:lnTo>
                    <a:pt x="319" y="27"/>
                  </a:lnTo>
                  <a:lnTo>
                    <a:pt x="302" y="19"/>
                  </a:lnTo>
                  <a:lnTo>
                    <a:pt x="285" y="12"/>
                  </a:lnTo>
                  <a:lnTo>
                    <a:pt x="269" y="6"/>
                  </a:lnTo>
                  <a:lnTo>
                    <a:pt x="250" y="2"/>
                  </a:lnTo>
                  <a:lnTo>
                    <a:pt x="231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192" y="0"/>
                  </a:lnTo>
                  <a:lnTo>
                    <a:pt x="171" y="4"/>
                  </a:lnTo>
                  <a:lnTo>
                    <a:pt x="150" y="10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4" y="35"/>
                  </a:lnTo>
                  <a:lnTo>
                    <a:pt x="77" y="48"/>
                  </a:lnTo>
                  <a:lnTo>
                    <a:pt x="62" y="62"/>
                  </a:lnTo>
                  <a:lnTo>
                    <a:pt x="48" y="77"/>
                  </a:lnTo>
                  <a:lnTo>
                    <a:pt x="35" y="94"/>
                  </a:lnTo>
                  <a:lnTo>
                    <a:pt x="25" y="112"/>
                  </a:lnTo>
                  <a:lnTo>
                    <a:pt x="17" y="131"/>
                  </a:lnTo>
                  <a:lnTo>
                    <a:pt x="8" y="150"/>
                  </a:lnTo>
                  <a:lnTo>
                    <a:pt x="4" y="171"/>
                  </a:lnTo>
                  <a:lnTo>
                    <a:pt x="0" y="192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0" y="235"/>
                  </a:lnTo>
                  <a:lnTo>
                    <a:pt x="4" y="256"/>
                  </a:lnTo>
                  <a:lnTo>
                    <a:pt x="8" y="277"/>
                  </a:lnTo>
                  <a:lnTo>
                    <a:pt x="17" y="296"/>
                  </a:lnTo>
                  <a:lnTo>
                    <a:pt x="25" y="315"/>
                  </a:lnTo>
                  <a:lnTo>
                    <a:pt x="35" y="333"/>
                  </a:lnTo>
                  <a:lnTo>
                    <a:pt x="48" y="350"/>
                  </a:lnTo>
                  <a:lnTo>
                    <a:pt x="62" y="365"/>
                  </a:lnTo>
                  <a:lnTo>
                    <a:pt x="77" y="379"/>
                  </a:lnTo>
                  <a:lnTo>
                    <a:pt x="94" y="390"/>
                  </a:lnTo>
                  <a:lnTo>
                    <a:pt x="110" y="402"/>
                  </a:lnTo>
                  <a:lnTo>
                    <a:pt x="129" y="410"/>
                  </a:lnTo>
                  <a:lnTo>
                    <a:pt x="150" y="417"/>
                  </a:lnTo>
                  <a:lnTo>
                    <a:pt x="171" y="423"/>
                  </a:lnTo>
                  <a:lnTo>
                    <a:pt x="192" y="425"/>
                  </a:lnTo>
                  <a:lnTo>
                    <a:pt x="212" y="427"/>
                  </a:lnTo>
                  <a:lnTo>
                    <a:pt x="212" y="427"/>
                  </a:lnTo>
                  <a:lnTo>
                    <a:pt x="231" y="427"/>
                  </a:lnTo>
                  <a:lnTo>
                    <a:pt x="248" y="423"/>
                  </a:lnTo>
                  <a:lnTo>
                    <a:pt x="264" y="421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3" y="392"/>
                  </a:lnTo>
                  <a:lnTo>
                    <a:pt x="283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0B6CF92B-3930-4194-A0F5-9A27A6D08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95388" y="4578350"/>
              <a:ext cx="974725" cy="1052513"/>
            </a:xfrm>
            <a:custGeom>
              <a:avLst/>
              <a:gdLst>
                <a:gd name="T0" fmla="*/ 491 w 614"/>
                <a:gd name="T1" fmla="*/ 371 h 663"/>
                <a:gd name="T2" fmla="*/ 516 w 614"/>
                <a:gd name="T3" fmla="*/ 282 h 663"/>
                <a:gd name="T4" fmla="*/ 506 w 614"/>
                <a:gd name="T5" fmla="*/ 180 h 663"/>
                <a:gd name="T6" fmla="*/ 456 w 614"/>
                <a:gd name="T7" fmla="*/ 92 h 663"/>
                <a:gd name="T8" fmla="*/ 400 w 614"/>
                <a:gd name="T9" fmla="*/ 42 h 663"/>
                <a:gd name="T10" fmla="*/ 306 w 614"/>
                <a:gd name="T11" fmla="*/ 5 h 663"/>
                <a:gd name="T12" fmla="*/ 229 w 614"/>
                <a:gd name="T13" fmla="*/ 2 h 663"/>
                <a:gd name="T14" fmla="*/ 133 w 614"/>
                <a:gd name="T15" fmla="*/ 32 h 663"/>
                <a:gd name="T16" fmla="*/ 58 w 614"/>
                <a:gd name="T17" fmla="*/ 96 h 663"/>
                <a:gd name="T18" fmla="*/ 12 w 614"/>
                <a:gd name="T19" fmla="*/ 184 h 663"/>
                <a:gd name="T20" fmla="*/ 0 w 614"/>
                <a:gd name="T21" fmla="*/ 261 h 663"/>
                <a:gd name="T22" fmla="*/ 21 w 614"/>
                <a:gd name="T23" fmla="*/ 359 h 663"/>
                <a:gd name="T24" fmla="*/ 60 w 614"/>
                <a:gd name="T25" fmla="*/ 423 h 663"/>
                <a:gd name="T26" fmla="*/ 139 w 614"/>
                <a:gd name="T27" fmla="*/ 488 h 663"/>
                <a:gd name="T28" fmla="*/ 237 w 614"/>
                <a:gd name="T29" fmla="*/ 515 h 663"/>
                <a:gd name="T30" fmla="*/ 325 w 614"/>
                <a:gd name="T31" fmla="*/ 509 h 663"/>
                <a:gd name="T32" fmla="*/ 483 w 614"/>
                <a:gd name="T33" fmla="*/ 646 h 663"/>
                <a:gd name="T34" fmla="*/ 527 w 614"/>
                <a:gd name="T35" fmla="*/ 663 h 663"/>
                <a:gd name="T36" fmla="*/ 585 w 614"/>
                <a:gd name="T37" fmla="*/ 644 h 663"/>
                <a:gd name="T38" fmla="*/ 610 w 614"/>
                <a:gd name="T39" fmla="*/ 607 h 663"/>
                <a:gd name="T40" fmla="*/ 604 w 614"/>
                <a:gd name="T41" fmla="*/ 546 h 663"/>
                <a:gd name="T42" fmla="*/ 452 w 614"/>
                <a:gd name="T43" fmla="*/ 275 h 663"/>
                <a:gd name="T44" fmla="*/ 429 w 614"/>
                <a:gd name="T45" fmla="*/ 348 h 663"/>
                <a:gd name="T46" fmla="*/ 383 w 614"/>
                <a:gd name="T47" fmla="*/ 407 h 663"/>
                <a:gd name="T48" fmla="*/ 319 w 614"/>
                <a:gd name="T49" fmla="*/ 442 h 663"/>
                <a:gd name="T50" fmla="*/ 241 w 614"/>
                <a:gd name="T51" fmla="*/ 450 h 663"/>
                <a:gd name="T52" fmla="*/ 185 w 614"/>
                <a:gd name="T53" fmla="*/ 436 h 663"/>
                <a:gd name="T54" fmla="*/ 125 w 614"/>
                <a:gd name="T55" fmla="*/ 396 h 663"/>
                <a:gd name="T56" fmla="*/ 83 w 614"/>
                <a:gd name="T57" fmla="*/ 334 h 663"/>
                <a:gd name="T58" fmla="*/ 66 w 614"/>
                <a:gd name="T59" fmla="*/ 261 h 663"/>
                <a:gd name="T60" fmla="*/ 75 w 614"/>
                <a:gd name="T61" fmla="*/ 203 h 663"/>
                <a:gd name="T62" fmla="*/ 110 w 614"/>
                <a:gd name="T63" fmla="*/ 136 h 663"/>
                <a:gd name="T64" fmla="*/ 166 w 614"/>
                <a:gd name="T65" fmla="*/ 90 h 663"/>
                <a:gd name="T66" fmla="*/ 237 w 614"/>
                <a:gd name="T67" fmla="*/ 67 h 663"/>
                <a:gd name="T68" fmla="*/ 296 w 614"/>
                <a:gd name="T69" fmla="*/ 69 h 663"/>
                <a:gd name="T70" fmla="*/ 366 w 614"/>
                <a:gd name="T71" fmla="*/ 96 h 663"/>
                <a:gd name="T72" fmla="*/ 419 w 614"/>
                <a:gd name="T73" fmla="*/ 148 h 663"/>
                <a:gd name="T74" fmla="*/ 448 w 614"/>
                <a:gd name="T75" fmla="*/ 217 h 663"/>
                <a:gd name="T76" fmla="*/ 452 w 614"/>
                <a:gd name="T77" fmla="*/ 275 h 663"/>
                <a:gd name="T78" fmla="*/ 260 w 614"/>
                <a:gd name="T79" fmla="*/ 98 h 663"/>
                <a:gd name="T80" fmla="*/ 166 w 614"/>
                <a:gd name="T81" fmla="*/ 132 h 663"/>
                <a:gd name="T82" fmla="*/ 160 w 614"/>
                <a:gd name="T83" fmla="*/ 148 h 663"/>
                <a:gd name="T84" fmla="*/ 173 w 614"/>
                <a:gd name="T85" fmla="*/ 159 h 663"/>
                <a:gd name="T86" fmla="*/ 202 w 614"/>
                <a:gd name="T87" fmla="*/ 144 h 663"/>
                <a:gd name="T88" fmla="*/ 260 w 614"/>
                <a:gd name="T89" fmla="*/ 130 h 663"/>
                <a:gd name="T90" fmla="*/ 316 w 614"/>
                <a:gd name="T91" fmla="*/ 144 h 663"/>
                <a:gd name="T92" fmla="*/ 358 w 614"/>
                <a:gd name="T93" fmla="*/ 175 h 663"/>
                <a:gd name="T94" fmla="*/ 375 w 614"/>
                <a:gd name="T95" fmla="*/ 173 h 663"/>
                <a:gd name="T96" fmla="*/ 375 w 614"/>
                <a:gd name="T97" fmla="*/ 153 h 663"/>
                <a:gd name="T98" fmla="*/ 344 w 614"/>
                <a:gd name="T99" fmla="*/ 123 h 663"/>
                <a:gd name="T100" fmla="*/ 289 w 614"/>
                <a:gd name="T101" fmla="*/ 102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4" h="663">
                  <a:moveTo>
                    <a:pt x="596" y="532"/>
                  </a:moveTo>
                  <a:lnTo>
                    <a:pt x="477" y="398"/>
                  </a:lnTo>
                  <a:lnTo>
                    <a:pt x="477" y="398"/>
                  </a:lnTo>
                  <a:lnTo>
                    <a:pt x="491" y="371"/>
                  </a:lnTo>
                  <a:lnTo>
                    <a:pt x="504" y="342"/>
                  </a:lnTo>
                  <a:lnTo>
                    <a:pt x="512" y="313"/>
                  </a:lnTo>
                  <a:lnTo>
                    <a:pt x="516" y="282"/>
                  </a:lnTo>
                  <a:lnTo>
                    <a:pt x="516" y="282"/>
                  </a:lnTo>
                  <a:lnTo>
                    <a:pt x="516" y="255"/>
                  </a:lnTo>
                  <a:lnTo>
                    <a:pt x="516" y="230"/>
                  </a:lnTo>
                  <a:lnTo>
                    <a:pt x="512" y="205"/>
                  </a:lnTo>
                  <a:lnTo>
                    <a:pt x="506" y="180"/>
                  </a:lnTo>
                  <a:lnTo>
                    <a:pt x="496" y="157"/>
                  </a:lnTo>
                  <a:lnTo>
                    <a:pt x="485" y="134"/>
                  </a:lnTo>
                  <a:lnTo>
                    <a:pt x="473" y="113"/>
                  </a:lnTo>
                  <a:lnTo>
                    <a:pt x="456" y="92"/>
                  </a:lnTo>
                  <a:lnTo>
                    <a:pt x="456" y="92"/>
                  </a:lnTo>
                  <a:lnTo>
                    <a:pt x="439" y="73"/>
                  </a:lnTo>
                  <a:lnTo>
                    <a:pt x="421" y="57"/>
                  </a:lnTo>
                  <a:lnTo>
                    <a:pt x="400" y="42"/>
                  </a:lnTo>
                  <a:lnTo>
                    <a:pt x="379" y="30"/>
                  </a:lnTo>
                  <a:lnTo>
                    <a:pt x="356" y="19"/>
                  </a:lnTo>
                  <a:lnTo>
                    <a:pt x="331" y="11"/>
                  </a:lnTo>
                  <a:lnTo>
                    <a:pt x="306" y="5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56" y="0"/>
                  </a:lnTo>
                  <a:lnTo>
                    <a:pt x="229" y="2"/>
                  </a:lnTo>
                  <a:lnTo>
                    <a:pt x="204" y="7"/>
                  </a:lnTo>
                  <a:lnTo>
                    <a:pt x="179" y="13"/>
                  </a:lnTo>
                  <a:lnTo>
                    <a:pt x="156" y="21"/>
                  </a:lnTo>
                  <a:lnTo>
                    <a:pt x="133" y="32"/>
                  </a:lnTo>
                  <a:lnTo>
                    <a:pt x="112" y="46"/>
                  </a:lnTo>
                  <a:lnTo>
                    <a:pt x="94" y="61"/>
                  </a:lnTo>
                  <a:lnTo>
                    <a:pt x="75" y="77"/>
                  </a:lnTo>
                  <a:lnTo>
                    <a:pt x="58" y="96"/>
                  </a:lnTo>
                  <a:lnTo>
                    <a:pt x="44" y="115"/>
                  </a:lnTo>
                  <a:lnTo>
                    <a:pt x="31" y="138"/>
                  </a:lnTo>
                  <a:lnTo>
                    <a:pt x="21" y="161"/>
                  </a:lnTo>
                  <a:lnTo>
                    <a:pt x="12" y="184"/>
                  </a:lnTo>
                  <a:lnTo>
                    <a:pt x="6" y="209"/>
                  </a:lnTo>
                  <a:lnTo>
                    <a:pt x="2" y="236"/>
                  </a:lnTo>
                  <a:lnTo>
                    <a:pt x="2" y="236"/>
                  </a:lnTo>
                  <a:lnTo>
                    <a:pt x="0" y="261"/>
                  </a:lnTo>
                  <a:lnTo>
                    <a:pt x="2" y="286"/>
                  </a:lnTo>
                  <a:lnTo>
                    <a:pt x="6" y="311"/>
                  </a:lnTo>
                  <a:lnTo>
                    <a:pt x="12" y="336"/>
                  </a:lnTo>
                  <a:lnTo>
                    <a:pt x="21" y="359"/>
                  </a:lnTo>
                  <a:lnTo>
                    <a:pt x="33" y="382"/>
                  </a:lnTo>
                  <a:lnTo>
                    <a:pt x="46" y="405"/>
                  </a:lnTo>
                  <a:lnTo>
                    <a:pt x="60" y="423"/>
                  </a:lnTo>
                  <a:lnTo>
                    <a:pt x="60" y="423"/>
                  </a:lnTo>
                  <a:lnTo>
                    <a:pt x="79" y="442"/>
                  </a:lnTo>
                  <a:lnTo>
                    <a:pt x="98" y="461"/>
                  </a:lnTo>
                  <a:lnTo>
                    <a:pt x="119" y="475"/>
                  </a:lnTo>
                  <a:lnTo>
                    <a:pt x="139" y="488"/>
                  </a:lnTo>
                  <a:lnTo>
                    <a:pt x="162" y="498"/>
                  </a:lnTo>
                  <a:lnTo>
                    <a:pt x="187" y="507"/>
                  </a:lnTo>
                  <a:lnTo>
                    <a:pt x="210" y="513"/>
                  </a:lnTo>
                  <a:lnTo>
                    <a:pt x="237" y="515"/>
                  </a:lnTo>
                  <a:lnTo>
                    <a:pt x="237" y="515"/>
                  </a:lnTo>
                  <a:lnTo>
                    <a:pt x="266" y="517"/>
                  </a:lnTo>
                  <a:lnTo>
                    <a:pt x="296" y="513"/>
                  </a:lnTo>
                  <a:lnTo>
                    <a:pt x="325" y="509"/>
                  </a:lnTo>
                  <a:lnTo>
                    <a:pt x="352" y="498"/>
                  </a:lnTo>
                  <a:lnTo>
                    <a:pt x="473" y="636"/>
                  </a:lnTo>
                  <a:lnTo>
                    <a:pt x="473" y="636"/>
                  </a:lnTo>
                  <a:lnTo>
                    <a:pt x="483" y="646"/>
                  </a:lnTo>
                  <a:lnTo>
                    <a:pt x="498" y="655"/>
                  </a:lnTo>
                  <a:lnTo>
                    <a:pt x="512" y="661"/>
                  </a:lnTo>
                  <a:lnTo>
                    <a:pt x="527" y="663"/>
                  </a:lnTo>
                  <a:lnTo>
                    <a:pt x="527" y="663"/>
                  </a:lnTo>
                  <a:lnTo>
                    <a:pt x="544" y="663"/>
                  </a:lnTo>
                  <a:lnTo>
                    <a:pt x="558" y="661"/>
                  </a:lnTo>
                  <a:lnTo>
                    <a:pt x="573" y="655"/>
                  </a:lnTo>
                  <a:lnTo>
                    <a:pt x="585" y="644"/>
                  </a:lnTo>
                  <a:lnTo>
                    <a:pt x="585" y="644"/>
                  </a:lnTo>
                  <a:lnTo>
                    <a:pt x="598" y="634"/>
                  </a:lnTo>
                  <a:lnTo>
                    <a:pt x="606" y="619"/>
                  </a:lnTo>
                  <a:lnTo>
                    <a:pt x="610" y="607"/>
                  </a:lnTo>
                  <a:lnTo>
                    <a:pt x="614" y="590"/>
                  </a:lnTo>
                  <a:lnTo>
                    <a:pt x="614" y="575"/>
                  </a:lnTo>
                  <a:lnTo>
                    <a:pt x="610" y="561"/>
                  </a:lnTo>
                  <a:lnTo>
                    <a:pt x="604" y="546"/>
                  </a:lnTo>
                  <a:lnTo>
                    <a:pt x="596" y="532"/>
                  </a:lnTo>
                  <a:lnTo>
                    <a:pt x="596" y="532"/>
                  </a:lnTo>
                  <a:close/>
                  <a:moveTo>
                    <a:pt x="452" y="275"/>
                  </a:moveTo>
                  <a:lnTo>
                    <a:pt x="452" y="275"/>
                  </a:lnTo>
                  <a:lnTo>
                    <a:pt x="448" y="294"/>
                  </a:lnTo>
                  <a:lnTo>
                    <a:pt x="444" y="313"/>
                  </a:lnTo>
                  <a:lnTo>
                    <a:pt x="437" y="332"/>
                  </a:lnTo>
                  <a:lnTo>
                    <a:pt x="429" y="348"/>
                  </a:lnTo>
                  <a:lnTo>
                    <a:pt x="421" y="365"/>
                  </a:lnTo>
                  <a:lnTo>
                    <a:pt x="408" y="380"/>
                  </a:lnTo>
                  <a:lnTo>
                    <a:pt x="396" y="392"/>
                  </a:lnTo>
                  <a:lnTo>
                    <a:pt x="383" y="407"/>
                  </a:lnTo>
                  <a:lnTo>
                    <a:pt x="369" y="417"/>
                  </a:lnTo>
                  <a:lnTo>
                    <a:pt x="352" y="428"/>
                  </a:lnTo>
                  <a:lnTo>
                    <a:pt x="335" y="436"/>
                  </a:lnTo>
                  <a:lnTo>
                    <a:pt x="319" y="442"/>
                  </a:lnTo>
                  <a:lnTo>
                    <a:pt x="300" y="446"/>
                  </a:lnTo>
                  <a:lnTo>
                    <a:pt x="281" y="450"/>
                  </a:lnTo>
                  <a:lnTo>
                    <a:pt x="262" y="450"/>
                  </a:lnTo>
                  <a:lnTo>
                    <a:pt x="241" y="450"/>
                  </a:lnTo>
                  <a:lnTo>
                    <a:pt x="241" y="450"/>
                  </a:lnTo>
                  <a:lnTo>
                    <a:pt x="223" y="448"/>
                  </a:lnTo>
                  <a:lnTo>
                    <a:pt x="204" y="442"/>
                  </a:lnTo>
                  <a:lnTo>
                    <a:pt x="185" y="436"/>
                  </a:lnTo>
                  <a:lnTo>
                    <a:pt x="169" y="428"/>
                  </a:lnTo>
                  <a:lnTo>
                    <a:pt x="152" y="419"/>
                  </a:lnTo>
                  <a:lnTo>
                    <a:pt x="137" y="409"/>
                  </a:lnTo>
                  <a:lnTo>
                    <a:pt x="125" y="396"/>
                  </a:lnTo>
                  <a:lnTo>
                    <a:pt x="112" y="382"/>
                  </a:lnTo>
                  <a:lnTo>
                    <a:pt x="100" y="367"/>
                  </a:lnTo>
                  <a:lnTo>
                    <a:pt x="91" y="350"/>
                  </a:lnTo>
                  <a:lnTo>
                    <a:pt x="83" y="334"/>
                  </a:lnTo>
                  <a:lnTo>
                    <a:pt x="75" y="317"/>
                  </a:lnTo>
                  <a:lnTo>
                    <a:pt x="71" y="298"/>
                  </a:lnTo>
                  <a:lnTo>
                    <a:pt x="69" y="280"/>
                  </a:lnTo>
                  <a:lnTo>
                    <a:pt x="66" y="261"/>
                  </a:lnTo>
                  <a:lnTo>
                    <a:pt x="66" y="242"/>
                  </a:lnTo>
                  <a:lnTo>
                    <a:pt x="66" y="242"/>
                  </a:lnTo>
                  <a:lnTo>
                    <a:pt x="71" y="221"/>
                  </a:lnTo>
                  <a:lnTo>
                    <a:pt x="75" y="203"/>
                  </a:lnTo>
                  <a:lnTo>
                    <a:pt x="81" y="186"/>
                  </a:lnTo>
                  <a:lnTo>
                    <a:pt x="89" y="167"/>
                  </a:lnTo>
                  <a:lnTo>
                    <a:pt x="98" y="153"/>
                  </a:lnTo>
                  <a:lnTo>
                    <a:pt x="110" y="136"/>
                  </a:lnTo>
                  <a:lnTo>
                    <a:pt x="121" y="123"/>
                  </a:lnTo>
                  <a:lnTo>
                    <a:pt x="135" y="111"/>
                  </a:lnTo>
                  <a:lnTo>
                    <a:pt x="150" y="98"/>
                  </a:lnTo>
                  <a:lnTo>
                    <a:pt x="166" y="90"/>
                  </a:lnTo>
                  <a:lnTo>
                    <a:pt x="183" y="82"/>
                  </a:lnTo>
                  <a:lnTo>
                    <a:pt x="200" y="75"/>
                  </a:lnTo>
                  <a:lnTo>
                    <a:pt x="219" y="69"/>
                  </a:lnTo>
                  <a:lnTo>
                    <a:pt x="237" y="67"/>
                  </a:lnTo>
                  <a:lnTo>
                    <a:pt x="256" y="65"/>
                  </a:lnTo>
                  <a:lnTo>
                    <a:pt x="277" y="65"/>
                  </a:lnTo>
                  <a:lnTo>
                    <a:pt x="277" y="65"/>
                  </a:lnTo>
                  <a:lnTo>
                    <a:pt x="296" y="69"/>
                  </a:lnTo>
                  <a:lnTo>
                    <a:pt x="314" y="73"/>
                  </a:lnTo>
                  <a:lnTo>
                    <a:pt x="333" y="80"/>
                  </a:lnTo>
                  <a:lnTo>
                    <a:pt x="350" y="88"/>
                  </a:lnTo>
                  <a:lnTo>
                    <a:pt x="366" y="96"/>
                  </a:lnTo>
                  <a:lnTo>
                    <a:pt x="381" y="109"/>
                  </a:lnTo>
                  <a:lnTo>
                    <a:pt x="394" y="121"/>
                  </a:lnTo>
                  <a:lnTo>
                    <a:pt x="406" y="134"/>
                  </a:lnTo>
                  <a:lnTo>
                    <a:pt x="419" y="148"/>
                  </a:lnTo>
                  <a:lnTo>
                    <a:pt x="427" y="165"/>
                  </a:lnTo>
                  <a:lnTo>
                    <a:pt x="435" y="182"/>
                  </a:lnTo>
                  <a:lnTo>
                    <a:pt x="444" y="198"/>
                  </a:lnTo>
                  <a:lnTo>
                    <a:pt x="448" y="217"/>
                  </a:lnTo>
                  <a:lnTo>
                    <a:pt x="450" y="236"/>
                  </a:lnTo>
                  <a:lnTo>
                    <a:pt x="452" y="255"/>
                  </a:lnTo>
                  <a:lnTo>
                    <a:pt x="452" y="275"/>
                  </a:lnTo>
                  <a:lnTo>
                    <a:pt x="452" y="275"/>
                  </a:lnTo>
                  <a:close/>
                  <a:moveTo>
                    <a:pt x="273" y="100"/>
                  </a:moveTo>
                  <a:lnTo>
                    <a:pt x="273" y="100"/>
                  </a:lnTo>
                  <a:lnTo>
                    <a:pt x="260" y="98"/>
                  </a:lnTo>
                  <a:lnTo>
                    <a:pt x="260" y="98"/>
                  </a:lnTo>
                  <a:lnTo>
                    <a:pt x="233" y="100"/>
                  </a:lnTo>
                  <a:lnTo>
                    <a:pt x="210" y="107"/>
                  </a:lnTo>
                  <a:lnTo>
                    <a:pt x="187" y="117"/>
                  </a:lnTo>
                  <a:lnTo>
                    <a:pt x="166" y="132"/>
                  </a:lnTo>
                  <a:lnTo>
                    <a:pt x="166" y="132"/>
                  </a:lnTo>
                  <a:lnTo>
                    <a:pt x="162" y="136"/>
                  </a:lnTo>
                  <a:lnTo>
                    <a:pt x="160" y="142"/>
                  </a:lnTo>
                  <a:lnTo>
                    <a:pt x="160" y="148"/>
                  </a:lnTo>
                  <a:lnTo>
                    <a:pt x="162" y="153"/>
                  </a:lnTo>
                  <a:lnTo>
                    <a:pt x="162" y="153"/>
                  </a:lnTo>
                  <a:lnTo>
                    <a:pt x="169" y="157"/>
                  </a:lnTo>
                  <a:lnTo>
                    <a:pt x="173" y="159"/>
                  </a:lnTo>
                  <a:lnTo>
                    <a:pt x="179" y="159"/>
                  </a:lnTo>
                  <a:lnTo>
                    <a:pt x="185" y="155"/>
                  </a:lnTo>
                  <a:lnTo>
                    <a:pt x="185" y="155"/>
                  </a:lnTo>
                  <a:lnTo>
                    <a:pt x="202" y="144"/>
                  </a:lnTo>
                  <a:lnTo>
                    <a:pt x="219" y="136"/>
                  </a:lnTo>
                  <a:lnTo>
                    <a:pt x="239" y="132"/>
                  </a:lnTo>
                  <a:lnTo>
                    <a:pt x="260" y="130"/>
                  </a:lnTo>
                  <a:lnTo>
                    <a:pt x="260" y="130"/>
                  </a:lnTo>
                  <a:lnTo>
                    <a:pt x="271" y="130"/>
                  </a:lnTo>
                  <a:lnTo>
                    <a:pt x="271" y="130"/>
                  </a:lnTo>
                  <a:lnTo>
                    <a:pt x="294" y="136"/>
                  </a:lnTo>
                  <a:lnTo>
                    <a:pt x="316" y="144"/>
                  </a:lnTo>
                  <a:lnTo>
                    <a:pt x="335" y="157"/>
                  </a:lnTo>
                  <a:lnTo>
                    <a:pt x="352" y="171"/>
                  </a:lnTo>
                  <a:lnTo>
                    <a:pt x="352" y="171"/>
                  </a:lnTo>
                  <a:lnTo>
                    <a:pt x="358" y="175"/>
                  </a:lnTo>
                  <a:lnTo>
                    <a:pt x="364" y="178"/>
                  </a:lnTo>
                  <a:lnTo>
                    <a:pt x="371" y="175"/>
                  </a:lnTo>
                  <a:lnTo>
                    <a:pt x="375" y="173"/>
                  </a:lnTo>
                  <a:lnTo>
                    <a:pt x="375" y="173"/>
                  </a:lnTo>
                  <a:lnTo>
                    <a:pt x="377" y="169"/>
                  </a:lnTo>
                  <a:lnTo>
                    <a:pt x="379" y="163"/>
                  </a:lnTo>
                  <a:lnTo>
                    <a:pt x="379" y="157"/>
                  </a:lnTo>
                  <a:lnTo>
                    <a:pt x="375" y="153"/>
                  </a:lnTo>
                  <a:lnTo>
                    <a:pt x="375" y="153"/>
                  </a:lnTo>
                  <a:lnTo>
                    <a:pt x="366" y="142"/>
                  </a:lnTo>
                  <a:lnTo>
                    <a:pt x="354" y="132"/>
                  </a:lnTo>
                  <a:lnTo>
                    <a:pt x="344" y="123"/>
                  </a:lnTo>
                  <a:lnTo>
                    <a:pt x="331" y="117"/>
                  </a:lnTo>
                  <a:lnTo>
                    <a:pt x="316" y="111"/>
                  </a:lnTo>
                  <a:lnTo>
                    <a:pt x="304" y="105"/>
                  </a:lnTo>
                  <a:lnTo>
                    <a:pt x="289" y="102"/>
                  </a:lnTo>
                  <a:lnTo>
                    <a:pt x="273" y="100"/>
                  </a:lnTo>
                  <a:lnTo>
                    <a:pt x="273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29">
            <a:extLst>
              <a:ext uri="{FF2B5EF4-FFF2-40B4-BE49-F238E27FC236}">
                <a16:creationId xmlns:a16="http://schemas.microsoft.com/office/drawing/2014/main" id="{646EF6A5-3876-4C17-9985-09731BFC0678}"/>
              </a:ext>
            </a:extLst>
          </p:cNvPr>
          <p:cNvGrpSpPr/>
          <p:nvPr/>
        </p:nvGrpSpPr>
        <p:grpSpPr>
          <a:xfrm rot="87671">
            <a:off x="5753244" y="3079386"/>
            <a:ext cx="295152" cy="248549"/>
            <a:chOff x="3675063" y="1296988"/>
            <a:chExt cx="1749425" cy="1473200"/>
          </a:xfrm>
          <a:solidFill>
            <a:schemeClr val="bg1"/>
          </a:solidFill>
        </p:grpSpPr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9EBBD9CB-6B2F-483D-8F66-26AA5CA98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1460500"/>
              <a:ext cx="503237" cy="501650"/>
            </a:xfrm>
            <a:custGeom>
              <a:avLst/>
              <a:gdLst>
                <a:gd name="T0" fmla="*/ 317 w 317"/>
                <a:gd name="T1" fmla="*/ 158 h 316"/>
                <a:gd name="T2" fmla="*/ 312 w 317"/>
                <a:gd name="T3" fmla="*/ 191 h 316"/>
                <a:gd name="T4" fmla="*/ 304 w 317"/>
                <a:gd name="T5" fmla="*/ 220 h 316"/>
                <a:gd name="T6" fmla="*/ 290 w 317"/>
                <a:gd name="T7" fmla="*/ 247 h 316"/>
                <a:gd name="T8" fmla="*/ 271 w 317"/>
                <a:gd name="T9" fmla="*/ 270 h 316"/>
                <a:gd name="T10" fmla="*/ 246 w 317"/>
                <a:gd name="T11" fmla="*/ 289 h 316"/>
                <a:gd name="T12" fmla="*/ 219 w 317"/>
                <a:gd name="T13" fmla="*/ 304 h 316"/>
                <a:gd name="T14" fmla="*/ 190 w 317"/>
                <a:gd name="T15" fmla="*/ 314 h 316"/>
                <a:gd name="T16" fmla="*/ 158 w 317"/>
                <a:gd name="T17" fmla="*/ 316 h 316"/>
                <a:gd name="T18" fmla="*/ 142 w 317"/>
                <a:gd name="T19" fmla="*/ 316 h 316"/>
                <a:gd name="T20" fmla="*/ 110 w 317"/>
                <a:gd name="T21" fmla="*/ 310 h 316"/>
                <a:gd name="T22" fmla="*/ 83 w 317"/>
                <a:gd name="T23" fmla="*/ 297 h 316"/>
                <a:gd name="T24" fmla="*/ 56 w 317"/>
                <a:gd name="T25" fmla="*/ 281 h 316"/>
                <a:gd name="T26" fmla="*/ 35 w 317"/>
                <a:gd name="T27" fmla="*/ 260 h 316"/>
                <a:gd name="T28" fmla="*/ 19 w 317"/>
                <a:gd name="T29" fmla="*/ 235 h 316"/>
                <a:gd name="T30" fmla="*/ 6 w 317"/>
                <a:gd name="T31" fmla="*/ 206 h 316"/>
                <a:gd name="T32" fmla="*/ 0 w 317"/>
                <a:gd name="T33" fmla="*/ 175 h 316"/>
                <a:gd name="T34" fmla="*/ 0 w 317"/>
                <a:gd name="T35" fmla="*/ 158 h 316"/>
                <a:gd name="T36" fmla="*/ 2 w 317"/>
                <a:gd name="T37" fmla="*/ 127 h 316"/>
                <a:gd name="T38" fmla="*/ 12 w 317"/>
                <a:gd name="T39" fmla="*/ 97 h 316"/>
                <a:gd name="T40" fmla="*/ 27 w 317"/>
                <a:gd name="T41" fmla="*/ 70 h 316"/>
                <a:gd name="T42" fmla="*/ 46 w 317"/>
                <a:gd name="T43" fmla="*/ 47 h 316"/>
                <a:gd name="T44" fmla="*/ 69 w 317"/>
                <a:gd name="T45" fmla="*/ 27 h 316"/>
                <a:gd name="T46" fmla="*/ 96 w 317"/>
                <a:gd name="T47" fmla="*/ 12 h 316"/>
                <a:gd name="T48" fmla="*/ 125 w 317"/>
                <a:gd name="T49" fmla="*/ 4 h 316"/>
                <a:gd name="T50" fmla="*/ 158 w 317"/>
                <a:gd name="T51" fmla="*/ 0 h 316"/>
                <a:gd name="T52" fmla="*/ 175 w 317"/>
                <a:gd name="T53" fmla="*/ 2 h 316"/>
                <a:gd name="T54" fmla="*/ 204 w 317"/>
                <a:gd name="T55" fmla="*/ 8 h 316"/>
                <a:gd name="T56" fmla="*/ 233 w 317"/>
                <a:gd name="T57" fmla="*/ 20 h 316"/>
                <a:gd name="T58" fmla="*/ 258 w 317"/>
                <a:gd name="T59" fmla="*/ 37 h 316"/>
                <a:gd name="T60" fmla="*/ 279 w 317"/>
                <a:gd name="T61" fmla="*/ 58 h 316"/>
                <a:gd name="T62" fmla="*/ 298 w 317"/>
                <a:gd name="T63" fmla="*/ 83 h 316"/>
                <a:gd name="T64" fmla="*/ 308 w 317"/>
                <a:gd name="T65" fmla="*/ 112 h 316"/>
                <a:gd name="T66" fmla="*/ 315 w 317"/>
                <a:gd name="T67" fmla="*/ 143 h 316"/>
                <a:gd name="T68" fmla="*/ 317 w 317"/>
                <a:gd name="T69" fmla="*/ 15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7" h="316">
                  <a:moveTo>
                    <a:pt x="317" y="158"/>
                  </a:moveTo>
                  <a:lnTo>
                    <a:pt x="317" y="158"/>
                  </a:lnTo>
                  <a:lnTo>
                    <a:pt x="315" y="175"/>
                  </a:lnTo>
                  <a:lnTo>
                    <a:pt x="312" y="191"/>
                  </a:lnTo>
                  <a:lnTo>
                    <a:pt x="308" y="206"/>
                  </a:lnTo>
                  <a:lnTo>
                    <a:pt x="304" y="220"/>
                  </a:lnTo>
                  <a:lnTo>
                    <a:pt x="298" y="235"/>
                  </a:lnTo>
                  <a:lnTo>
                    <a:pt x="290" y="247"/>
                  </a:lnTo>
                  <a:lnTo>
                    <a:pt x="279" y="260"/>
                  </a:lnTo>
                  <a:lnTo>
                    <a:pt x="271" y="270"/>
                  </a:lnTo>
                  <a:lnTo>
                    <a:pt x="258" y="281"/>
                  </a:lnTo>
                  <a:lnTo>
                    <a:pt x="246" y="289"/>
                  </a:lnTo>
                  <a:lnTo>
                    <a:pt x="233" y="297"/>
                  </a:lnTo>
                  <a:lnTo>
                    <a:pt x="219" y="304"/>
                  </a:lnTo>
                  <a:lnTo>
                    <a:pt x="204" y="310"/>
                  </a:lnTo>
                  <a:lnTo>
                    <a:pt x="190" y="314"/>
                  </a:lnTo>
                  <a:lnTo>
                    <a:pt x="175" y="316"/>
                  </a:lnTo>
                  <a:lnTo>
                    <a:pt x="158" y="316"/>
                  </a:lnTo>
                  <a:lnTo>
                    <a:pt x="158" y="316"/>
                  </a:lnTo>
                  <a:lnTo>
                    <a:pt x="142" y="316"/>
                  </a:lnTo>
                  <a:lnTo>
                    <a:pt x="125" y="314"/>
                  </a:lnTo>
                  <a:lnTo>
                    <a:pt x="110" y="310"/>
                  </a:lnTo>
                  <a:lnTo>
                    <a:pt x="96" y="304"/>
                  </a:lnTo>
                  <a:lnTo>
                    <a:pt x="83" y="297"/>
                  </a:lnTo>
                  <a:lnTo>
                    <a:pt x="69" y="289"/>
                  </a:lnTo>
                  <a:lnTo>
                    <a:pt x="56" y="281"/>
                  </a:lnTo>
                  <a:lnTo>
                    <a:pt x="46" y="270"/>
                  </a:lnTo>
                  <a:lnTo>
                    <a:pt x="35" y="260"/>
                  </a:lnTo>
                  <a:lnTo>
                    <a:pt x="27" y="247"/>
                  </a:lnTo>
                  <a:lnTo>
                    <a:pt x="19" y="235"/>
                  </a:lnTo>
                  <a:lnTo>
                    <a:pt x="12" y="220"/>
                  </a:lnTo>
                  <a:lnTo>
                    <a:pt x="6" y="206"/>
                  </a:lnTo>
                  <a:lnTo>
                    <a:pt x="2" y="191"/>
                  </a:lnTo>
                  <a:lnTo>
                    <a:pt x="0" y="175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43"/>
                  </a:lnTo>
                  <a:lnTo>
                    <a:pt x="2" y="127"/>
                  </a:lnTo>
                  <a:lnTo>
                    <a:pt x="6" y="112"/>
                  </a:lnTo>
                  <a:lnTo>
                    <a:pt x="12" y="97"/>
                  </a:lnTo>
                  <a:lnTo>
                    <a:pt x="19" y="83"/>
                  </a:lnTo>
                  <a:lnTo>
                    <a:pt x="27" y="70"/>
                  </a:lnTo>
                  <a:lnTo>
                    <a:pt x="35" y="58"/>
                  </a:lnTo>
                  <a:lnTo>
                    <a:pt x="46" y="47"/>
                  </a:lnTo>
                  <a:lnTo>
                    <a:pt x="56" y="37"/>
                  </a:lnTo>
                  <a:lnTo>
                    <a:pt x="69" y="27"/>
                  </a:lnTo>
                  <a:lnTo>
                    <a:pt x="83" y="20"/>
                  </a:lnTo>
                  <a:lnTo>
                    <a:pt x="96" y="12"/>
                  </a:lnTo>
                  <a:lnTo>
                    <a:pt x="110" y="8"/>
                  </a:lnTo>
                  <a:lnTo>
                    <a:pt x="125" y="4"/>
                  </a:lnTo>
                  <a:lnTo>
                    <a:pt x="142" y="2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75" y="2"/>
                  </a:lnTo>
                  <a:lnTo>
                    <a:pt x="190" y="4"/>
                  </a:lnTo>
                  <a:lnTo>
                    <a:pt x="204" y="8"/>
                  </a:lnTo>
                  <a:lnTo>
                    <a:pt x="219" y="12"/>
                  </a:lnTo>
                  <a:lnTo>
                    <a:pt x="233" y="20"/>
                  </a:lnTo>
                  <a:lnTo>
                    <a:pt x="246" y="27"/>
                  </a:lnTo>
                  <a:lnTo>
                    <a:pt x="258" y="37"/>
                  </a:lnTo>
                  <a:lnTo>
                    <a:pt x="271" y="47"/>
                  </a:lnTo>
                  <a:lnTo>
                    <a:pt x="279" y="58"/>
                  </a:lnTo>
                  <a:lnTo>
                    <a:pt x="290" y="70"/>
                  </a:lnTo>
                  <a:lnTo>
                    <a:pt x="298" y="83"/>
                  </a:lnTo>
                  <a:lnTo>
                    <a:pt x="304" y="97"/>
                  </a:lnTo>
                  <a:lnTo>
                    <a:pt x="308" y="112"/>
                  </a:lnTo>
                  <a:lnTo>
                    <a:pt x="312" y="127"/>
                  </a:lnTo>
                  <a:lnTo>
                    <a:pt x="315" y="143"/>
                  </a:lnTo>
                  <a:lnTo>
                    <a:pt x="317" y="158"/>
                  </a:lnTo>
                  <a:lnTo>
                    <a:pt x="317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9D295C1C-4E46-4686-B854-8DF086323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800" y="2008188"/>
              <a:ext cx="882650" cy="762000"/>
            </a:xfrm>
            <a:custGeom>
              <a:avLst/>
              <a:gdLst>
                <a:gd name="T0" fmla="*/ 377 w 556"/>
                <a:gd name="T1" fmla="*/ 0 h 480"/>
                <a:gd name="T2" fmla="*/ 277 w 556"/>
                <a:gd name="T3" fmla="*/ 117 h 480"/>
                <a:gd name="T4" fmla="*/ 179 w 556"/>
                <a:gd name="T5" fmla="*/ 0 h 480"/>
                <a:gd name="T6" fmla="*/ 179 w 556"/>
                <a:gd name="T7" fmla="*/ 0 h 480"/>
                <a:gd name="T8" fmla="*/ 161 w 556"/>
                <a:gd name="T9" fmla="*/ 11 h 480"/>
                <a:gd name="T10" fmla="*/ 142 w 556"/>
                <a:gd name="T11" fmla="*/ 21 h 480"/>
                <a:gd name="T12" fmla="*/ 123 w 556"/>
                <a:gd name="T13" fmla="*/ 34 h 480"/>
                <a:gd name="T14" fmla="*/ 106 w 556"/>
                <a:gd name="T15" fmla="*/ 48 h 480"/>
                <a:gd name="T16" fmla="*/ 92 w 556"/>
                <a:gd name="T17" fmla="*/ 63 h 480"/>
                <a:gd name="T18" fmla="*/ 77 w 556"/>
                <a:gd name="T19" fmla="*/ 82 h 480"/>
                <a:gd name="T20" fmla="*/ 63 w 556"/>
                <a:gd name="T21" fmla="*/ 98 h 480"/>
                <a:gd name="T22" fmla="*/ 50 w 556"/>
                <a:gd name="T23" fmla="*/ 117 h 480"/>
                <a:gd name="T24" fmla="*/ 40 w 556"/>
                <a:gd name="T25" fmla="*/ 138 h 480"/>
                <a:gd name="T26" fmla="*/ 29 w 556"/>
                <a:gd name="T27" fmla="*/ 159 h 480"/>
                <a:gd name="T28" fmla="*/ 21 w 556"/>
                <a:gd name="T29" fmla="*/ 182 h 480"/>
                <a:gd name="T30" fmla="*/ 15 w 556"/>
                <a:gd name="T31" fmla="*/ 205 h 480"/>
                <a:gd name="T32" fmla="*/ 9 w 556"/>
                <a:gd name="T33" fmla="*/ 228 h 480"/>
                <a:gd name="T34" fmla="*/ 4 w 556"/>
                <a:gd name="T35" fmla="*/ 253 h 480"/>
                <a:gd name="T36" fmla="*/ 2 w 556"/>
                <a:gd name="T37" fmla="*/ 278 h 480"/>
                <a:gd name="T38" fmla="*/ 0 w 556"/>
                <a:gd name="T39" fmla="*/ 303 h 480"/>
                <a:gd name="T40" fmla="*/ 0 w 556"/>
                <a:gd name="T41" fmla="*/ 303 h 480"/>
                <a:gd name="T42" fmla="*/ 2 w 556"/>
                <a:gd name="T43" fmla="*/ 330 h 480"/>
                <a:gd name="T44" fmla="*/ 4 w 556"/>
                <a:gd name="T45" fmla="*/ 357 h 480"/>
                <a:gd name="T46" fmla="*/ 4 w 556"/>
                <a:gd name="T47" fmla="*/ 357 h 480"/>
                <a:gd name="T48" fmla="*/ 29 w 556"/>
                <a:gd name="T49" fmla="*/ 384 h 480"/>
                <a:gd name="T50" fmla="*/ 57 w 556"/>
                <a:gd name="T51" fmla="*/ 409 h 480"/>
                <a:gd name="T52" fmla="*/ 88 w 556"/>
                <a:gd name="T53" fmla="*/ 430 h 480"/>
                <a:gd name="T54" fmla="*/ 121 w 556"/>
                <a:gd name="T55" fmla="*/ 446 h 480"/>
                <a:gd name="T56" fmla="*/ 156 w 556"/>
                <a:gd name="T57" fmla="*/ 461 h 480"/>
                <a:gd name="T58" fmla="*/ 196 w 556"/>
                <a:gd name="T59" fmla="*/ 471 h 480"/>
                <a:gd name="T60" fmla="*/ 236 w 556"/>
                <a:gd name="T61" fmla="*/ 478 h 480"/>
                <a:gd name="T62" fmla="*/ 279 w 556"/>
                <a:gd name="T63" fmla="*/ 480 h 480"/>
                <a:gd name="T64" fmla="*/ 279 w 556"/>
                <a:gd name="T65" fmla="*/ 480 h 480"/>
                <a:gd name="T66" fmla="*/ 321 w 556"/>
                <a:gd name="T67" fmla="*/ 478 h 480"/>
                <a:gd name="T68" fmla="*/ 361 w 556"/>
                <a:gd name="T69" fmla="*/ 471 h 480"/>
                <a:gd name="T70" fmla="*/ 400 w 556"/>
                <a:gd name="T71" fmla="*/ 461 h 480"/>
                <a:gd name="T72" fmla="*/ 436 w 556"/>
                <a:gd name="T73" fmla="*/ 446 h 480"/>
                <a:gd name="T74" fmla="*/ 471 w 556"/>
                <a:gd name="T75" fmla="*/ 430 h 480"/>
                <a:gd name="T76" fmla="*/ 500 w 556"/>
                <a:gd name="T77" fmla="*/ 409 h 480"/>
                <a:gd name="T78" fmla="*/ 529 w 556"/>
                <a:gd name="T79" fmla="*/ 384 h 480"/>
                <a:gd name="T80" fmla="*/ 552 w 556"/>
                <a:gd name="T81" fmla="*/ 357 h 480"/>
                <a:gd name="T82" fmla="*/ 552 w 556"/>
                <a:gd name="T83" fmla="*/ 357 h 480"/>
                <a:gd name="T84" fmla="*/ 556 w 556"/>
                <a:gd name="T85" fmla="*/ 330 h 480"/>
                <a:gd name="T86" fmla="*/ 556 w 556"/>
                <a:gd name="T87" fmla="*/ 303 h 480"/>
                <a:gd name="T88" fmla="*/ 556 w 556"/>
                <a:gd name="T89" fmla="*/ 303 h 480"/>
                <a:gd name="T90" fmla="*/ 556 w 556"/>
                <a:gd name="T91" fmla="*/ 278 h 480"/>
                <a:gd name="T92" fmla="*/ 552 w 556"/>
                <a:gd name="T93" fmla="*/ 253 h 480"/>
                <a:gd name="T94" fmla="*/ 548 w 556"/>
                <a:gd name="T95" fmla="*/ 228 h 480"/>
                <a:gd name="T96" fmla="*/ 544 w 556"/>
                <a:gd name="T97" fmla="*/ 203 h 480"/>
                <a:gd name="T98" fmla="*/ 536 w 556"/>
                <a:gd name="T99" fmla="*/ 180 h 480"/>
                <a:gd name="T100" fmla="*/ 527 w 556"/>
                <a:gd name="T101" fmla="*/ 159 h 480"/>
                <a:gd name="T102" fmla="*/ 517 w 556"/>
                <a:gd name="T103" fmla="*/ 138 h 480"/>
                <a:gd name="T104" fmla="*/ 506 w 556"/>
                <a:gd name="T105" fmla="*/ 117 h 480"/>
                <a:gd name="T106" fmla="*/ 494 w 556"/>
                <a:gd name="T107" fmla="*/ 98 h 480"/>
                <a:gd name="T108" fmla="*/ 479 w 556"/>
                <a:gd name="T109" fmla="*/ 80 h 480"/>
                <a:gd name="T110" fmla="*/ 465 w 556"/>
                <a:gd name="T111" fmla="*/ 63 h 480"/>
                <a:gd name="T112" fmla="*/ 450 w 556"/>
                <a:gd name="T113" fmla="*/ 48 h 480"/>
                <a:gd name="T114" fmla="*/ 434 w 556"/>
                <a:gd name="T115" fmla="*/ 34 h 480"/>
                <a:gd name="T116" fmla="*/ 415 w 556"/>
                <a:gd name="T117" fmla="*/ 21 h 480"/>
                <a:gd name="T118" fmla="*/ 396 w 556"/>
                <a:gd name="T119" fmla="*/ 11 h 480"/>
                <a:gd name="T120" fmla="*/ 377 w 556"/>
                <a:gd name="T121" fmla="*/ 0 h 480"/>
                <a:gd name="T122" fmla="*/ 377 w 556"/>
                <a:gd name="T123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6" h="480">
                  <a:moveTo>
                    <a:pt x="377" y="0"/>
                  </a:moveTo>
                  <a:lnTo>
                    <a:pt x="277" y="117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161" y="11"/>
                  </a:lnTo>
                  <a:lnTo>
                    <a:pt x="142" y="21"/>
                  </a:lnTo>
                  <a:lnTo>
                    <a:pt x="123" y="34"/>
                  </a:lnTo>
                  <a:lnTo>
                    <a:pt x="106" y="48"/>
                  </a:lnTo>
                  <a:lnTo>
                    <a:pt x="92" y="63"/>
                  </a:lnTo>
                  <a:lnTo>
                    <a:pt x="77" y="82"/>
                  </a:lnTo>
                  <a:lnTo>
                    <a:pt x="63" y="98"/>
                  </a:lnTo>
                  <a:lnTo>
                    <a:pt x="50" y="117"/>
                  </a:lnTo>
                  <a:lnTo>
                    <a:pt x="40" y="138"/>
                  </a:lnTo>
                  <a:lnTo>
                    <a:pt x="29" y="159"/>
                  </a:lnTo>
                  <a:lnTo>
                    <a:pt x="21" y="182"/>
                  </a:lnTo>
                  <a:lnTo>
                    <a:pt x="15" y="205"/>
                  </a:lnTo>
                  <a:lnTo>
                    <a:pt x="9" y="228"/>
                  </a:lnTo>
                  <a:lnTo>
                    <a:pt x="4" y="253"/>
                  </a:lnTo>
                  <a:lnTo>
                    <a:pt x="2" y="278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2" y="330"/>
                  </a:lnTo>
                  <a:lnTo>
                    <a:pt x="4" y="357"/>
                  </a:lnTo>
                  <a:lnTo>
                    <a:pt x="4" y="357"/>
                  </a:lnTo>
                  <a:lnTo>
                    <a:pt x="29" y="384"/>
                  </a:lnTo>
                  <a:lnTo>
                    <a:pt x="57" y="409"/>
                  </a:lnTo>
                  <a:lnTo>
                    <a:pt x="88" y="430"/>
                  </a:lnTo>
                  <a:lnTo>
                    <a:pt x="121" y="446"/>
                  </a:lnTo>
                  <a:lnTo>
                    <a:pt x="156" y="461"/>
                  </a:lnTo>
                  <a:lnTo>
                    <a:pt x="196" y="471"/>
                  </a:lnTo>
                  <a:lnTo>
                    <a:pt x="236" y="478"/>
                  </a:lnTo>
                  <a:lnTo>
                    <a:pt x="279" y="480"/>
                  </a:lnTo>
                  <a:lnTo>
                    <a:pt x="279" y="480"/>
                  </a:lnTo>
                  <a:lnTo>
                    <a:pt x="321" y="478"/>
                  </a:lnTo>
                  <a:lnTo>
                    <a:pt x="361" y="471"/>
                  </a:lnTo>
                  <a:lnTo>
                    <a:pt x="400" y="461"/>
                  </a:lnTo>
                  <a:lnTo>
                    <a:pt x="436" y="446"/>
                  </a:lnTo>
                  <a:lnTo>
                    <a:pt x="471" y="430"/>
                  </a:lnTo>
                  <a:lnTo>
                    <a:pt x="500" y="409"/>
                  </a:lnTo>
                  <a:lnTo>
                    <a:pt x="529" y="384"/>
                  </a:lnTo>
                  <a:lnTo>
                    <a:pt x="552" y="357"/>
                  </a:lnTo>
                  <a:lnTo>
                    <a:pt x="552" y="357"/>
                  </a:lnTo>
                  <a:lnTo>
                    <a:pt x="556" y="330"/>
                  </a:lnTo>
                  <a:lnTo>
                    <a:pt x="556" y="303"/>
                  </a:lnTo>
                  <a:lnTo>
                    <a:pt x="556" y="303"/>
                  </a:lnTo>
                  <a:lnTo>
                    <a:pt x="556" y="278"/>
                  </a:lnTo>
                  <a:lnTo>
                    <a:pt x="552" y="253"/>
                  </a:lnTo>
                  <a:lnTo>
                    <a:pt x="548" y="228"/>
                  </a:lnTo>
                  <a:lnTo>
                    <a:pt x="544" y="203"/>
                  </a:lnTo>
                  <a:lnTo>
                    <a:pt x="536" y="180"/>
                  </a:lnTo>
                  <a:lnTo>
                    <a:pt x="527" y="159"/>
                  </a:lnTo>
                  <a:lnTo>
                    <a:pt x="517" y="138"/>
                  </a:lnTo>
                  <a:lnTo>
                    <a:pt x="506" y="117"/>
                  </a:lnTo>
                  <a:lnTo>
                    <a:pt x="494" y="98"/>
                  </a:lnTo>
                  <a:lnTo>
                    <a:pt x="479" y="80"/>
                  </a:lnTo>
                  <a:lnTo>
                    <a:pt x="465" y="63"/>
                  </a:lnTo>
                  <a:lnTo>
                    <a:pt x="450" y="48"/>
                  </a:lnTo>
                  <a:lnTo>
                    <a:pt x="434" y="34"/>
                  </a:lnTo>
                  <a:lnTo>
                    <a:pt x="415" y="21"/>
                  </a:lnTo>
                  <a:lnTo>
                    <a:pt x="396" y="11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8ECB7D5B-CACC-4BBB-91DB-07DE017B0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9488" y="1296988"/>
              <a:ext cx="457200" cy="463550"/>
            </a:xfrm>
            <a:custGeom>
              <a:avLst/>
              <a:gdLst>
                <a:gd name="T0" fmla="*/ 140 w 288"/>
                <a:gd name="T1" fmla="*/ 0 h 292"/>
                <a:gd name="T2" fmla="*/ 140 w 288"/>
                <a:gd name="T3" fmla="*/ 0 h 292"/>
                <a:gd name="T4" fmla="*/ 115 w 288"/>
                <a:gd name="T5" fmla="*/ 3 h 292"/>
                <a:gd name="T6" fmla="*/ 92 w 288"/>
                <a:gd name="T7" fmla="*/ 7 h 292"/>
                <a:gd name="T8" fmla="*/ 71 w 288"/>
                <a:gd name="T9" fmla="*/ 17 h 292"/>
                <a:gd name="T10" fmla="*/ 50 w 288"/>
                <a:gd name="T11" fmla="*/ 30 h 292"/>
                <a:gd name="T12" fmla="*/ 34 w 288"/>
                <a:gd name="T13" fmla="*/ 46 h 292"/>
                <a:gd name="T14" fmla="*/ 19 w 288"/>
                <a:gd name="T15" fmla="*/ 65 h 292"/>
                <a:gd name="T16" fmla="*/ 9 w 288"/>
                <a:gd name="T17" fmla="*/ 86 h 292"/>
                <a:gd name="T18" fmla="*/ 0 w 288"/>
                <a:gd name="T19" fmla="*/ 109 h 292"/>
                <a:gd name="T20" fmla="*/ 0 w 288"/>
                <a:gd name="T21" fmla="*/ 109 h 292"/>
                <a:gd name="T22" fmla="*/ 15 w 288"/>
                <a:gd name="T23" fmla="*/ 123 h 292"/>
                <a:gd name="T24" fmla="*/ 27 w 288"/>
                <a:gd name="T25" fmla="*/ 140 h 292"/>
                <a:gd name="T26" fmla="*/ 38 w 288"/>
                <a:gd name="T27" fmla="*/ 159 h 292"/>
                <a:gd name="T28" fmla="*/ 48 w 288"/>
                <a:gd name="T29" fmla="*/ 178 h 292"/>
                <a:gd name="T30" fmla="*/ 54 w 288"/>
                <a:gd name="T31" fmla="*/ 196 h 292"/>
                <a:gd name="T32" fmla="*/ 61 w 288"/>
                <a:gd name="T33" fmla="*/ 217 h 292"/>
                <a:gd name="T34" fmla="*/ 65 w 288"/>
                <a:gd name="T35" fmla="*/ 240 h 292"/>
                <a:gd name="T36" fmla="*/ 65 w 288"/>
                <a:gd name="T37" fmla="*/ 261 h 292"/>
                <a:gd name="T38" fmla="*/ 65 w 288"/>
                <a:gd name="T39" fmla="*/ 261 h 292"/>
                <a:gd name="T40" fmla="*/ 65 w 288"/>
                <a:gd name="T41" fmla="*/ 271 h 292"/>
                <a:gd name="T42" fmla="*/ 65 w 288"/>
                <a:gd name="T43" fmla="*/ 271 h 292"/>
                <a:gd name="T44" fmla="*/ 81 w 288"/>
                <a:gd name="T45" fmla="*/ 280 h 292"/>
                <a:gd name="T46" fmla="*/ 100 w 288"/>
                <a:gd name="T47" fmla="*/ 286 h 292"/>
                <a:gd name="T48" fmla="*/ 119 w 288"/>
                <a:gd name="T49" fmla="*/ 290 h 292"/>
                <a:gd name="T50" fmla="*/ 140 w 288"/>
                <a:gd name="T51" fmla="*/ 292 h 292"/>
                <a:gd name="T52" fmla="*/ 140 w 288"/>
                <a:gd name="T53" fmla="*/ 292 h 292"/>
                <a:gd name="T54" fmla="*/ 154 w 288"/>
                <a:gd name="T55" fmla="*/ 292 h 292"/>
                <a:gd name="T56" fmla="*/ 169 w 288"/>
                <a:gd name="T57" fmla="*/ 290 h 292"/>
                <a:gd name="T58" fmla="*/ 184 w 288"/>
                <a:gd name="T59" fmla="*/ 286 h 292"/>
                <a:gd name="T60" fmla="*/ 198 w 288"/>
                <a:gd name="T61" fmla="*/ 282 h 292"/>
                <a:gd name="T62" fmla="*/ 211 w 288"/>
                <a:gd name="T63" fmla="*/ 275 h 292"/>
                <a:gd name="T64" fmla="*/ 223 w 288"/>
                <a:gd name="T65" fmla="*/ 267 h 292"/>
                <a:gd name="T66" fmla="*/ 234 w 288"/>
                <a:gd name="T67" fmla="*/ 259 h 292"/>
                <a:gd name="T68" fmla="*/ 244 w 288"/>
                <a:gd name="T69" fmla="*/ 250 h 292"/>
                <a:gd name="T70" fmla="*/ 254 w 288"/>
                <a:gd name="T71" fmla="*/ 240 h 292"/>
                <a:gd name="T72" fmla="*/ 263 w 288"/>
                <a:gd name="T73" fmla="*/ 228 h 292"/>
                <a:gd name="T74" fmla="*/ 269 w 288"/>
                <a:gd name="T75" fmla="*/ 215 h 292"/>
                <a:gd name="T76" fmla="*/ 275 w 288"/>
                <a:gd name="T77" fmla="*/ 203 h 292"/>
                <a:gd name="T78" fmla="*/ 279 w 288"/>
                <a:gd name="T79" fmla="*/ 190 h 292"/>
                <a:gd name="T80" fmla="*/ 284 w 288"/>
                <a:gd name="T81" fmla="*/ 175 h 292"/>
                <a:gd name="T82" fmla="*/ 286 w 288"/>
                <a:gd name="T83" fmla="*/ 161 h 292"/>
                <a:gd name="T84" fmla="*/ 288 w 288"/>
                <a:gd name="T85" fmla="*/ 146 h 292"/>
                <a:gd name="T86" fmla="*/ 288 w 288"/>
                <a:gd name="T87" fmla="*/ 146 h 292"/>
                <a:gd name="T88" fmla="*/ 286 w 288"/>
                <a:gd name="T89" fmla="*/ 132 h 292"/>
                <a:gd name="T90" fmla="*/ 284 w 288"/>
                <a:gd name="T91" fmla="*/ 117 h 292"/>
                <a:gd name="T92" fmla="*/ 279 w 288"/>
                <a:gd name="T93" fmla="*/ 103 h 292"/>
                <a:gd name="T94" fmla="*/ 275 w 288"/>
                <a:gd name="T95" fmla="*/ 90 h 292"/>
                <a:gd name="T96" fmla="*/ 269 w 288"/>
                <a:gd name="T97" fmla="*/ 75 h 292"/>
                <a:gd name="T98" fmla="*/ 263 w 288"/>
                <a:gd name="T99" fmla="*/ 65 h 292"/>
                <a:gd name="T100" fmla="*/ 254 w 288"/>
                <a:gd name="T101" fmla="*/ 53 h 292"/>
                <a:gd name="T102" fmla="*/ 244 w 288"/>
                <a:gd name="T103" fmla="*/ 42 h 292"/>
                <a:gd name="T104" fmla="*/ 234 w 288"/>
                <a:gd name="T105" fmla="*/ 34 h 292"/>
                <a:gd name="T106" fmla="*/ 223 w 288"/>
                <a:gd name="T107" fmla="*/ 25 h 292"/>
                <a:gd name="T108" fmla="*/ 211 w 288"/>
                <a:gd name="T109" fmla="*/ 17 h 292"/>
                <a:gd name="T110" fmla="*/ 198 w 288"/>
                <a:gd name="T111" fmla="*/ 11 h 292"/>
                <a:gd name="T112" fmla="*/ 184 w 288"/>
                <a:gd name="T113" fmla="*/ 7 h 292"/>
                <a:gd name="T114" fmla="*/ 169 w 288"/>
                <a:gd name="T115" fmla="*/ 3 h 292"/>
                <a:gd name="T116" fmla="*/ 154 w 288"/>
                <a:gd name="T117" fmla="*/ 0 h 292"/>
                <a:gd name="T118" fmla="*/ 140 w 288"/>
                <a:gd name="T119" fmla="*/ 0 h 292"/>
                <a:gd name="T120" fmla="*/ 140 w 288"/>
                <a:gd name="T121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8" h="292">
                  <a:moveTo>
                    <a:pt x="140" y="0"/>
                  </a:moveTo>
                  <a:lnTo>
                    <a:pt x="140" y="0"/>
                  </a:lnTo>
                  <a:lnTo>
                    <a:pt x="115" y="3"/>
                  </a:lnTo>
                  <a:lnTo>
                    <a:pt x="92" y="7"/>
                  </a:lnTo>
                  <a:lnTo>
                    <a:pt x="71" y="17"/>
                  </a:lnTo>
                  <a:lnTo>
                    <a:pt x="50" y="30"/>
                  </a:lnTo>
                  <a:lnTo>
                    <a:pt x="34" y="46"/>
                  </a:lnTo>
                  <a:lnTo>
                    <a:pt x="19" y="65"/>
                  </a:lnTo>
                  <a:lnTo>
                    <a:pt x="9" y="86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15" y="123"/>
                  </a:lnTo>
                  <a:lnTo>
                    <a:pt x="27" y="140"/>
                  </a:lnTo>
                  <a:lnTo>
                    <a:pt x="38" y="159"/>
                  </a:lnTo>
                  <a:lnTo>
                    <a:pt x="48" y="178"/>
                  </a:lnTo>
                  <a:lnTo>
                    <a:pt x="54" y="196"/>
                  </a:lnTo>
                  <a:lnTo>
                    <a:pt x="61" y="217"/>
                  </a:lnTo>
                  <a:lnTo>
                    <a:pt x="65" y="240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71"/>
                  </a:lnTo>
                  <a:lnTo>
                    <a:pt x="65" y="271"/>
                  </a:lnTo>
                  <a:lnTo>
                    <a:pt x="81" y="280"/>
                  </a:lnTo>
                  <a:lnTo>
                    <a:pt x="100" y="286"/>
                  </a:lnTo>
                  <a:lnTo>
                    <a:pt x="119" y="290"/>
                  </a:lnTo>
                  <a:lnTo>
                    <a:pt x="140" y="292"/>
                  </a:lnTo>
                  <a:lnTo>
                    <a:pt x="140" y="292"/>
                  </a:lnTo>
                  <a:lnTo>
                    <a:pt x="154" y="292"/>
                  </a:lnTo>
                  <a:lnTo>
                    <a:pt x="169" y="290"/>
                  </a:lnTo>
                  <a:lnTo>
                    <a:pt x="184" y="286"/>
                  </a:lnTo>
                  <a:lnTo>
                    <a:pt x="198" y="282"/>
                  </a:lnTo>
                  <a:lnTo>
                    <a:pt x="211" y="275"/>
                  </a:lnTo>
                  <a:lnTo>
                    <a:pt x="223" y="267"/>
                  </a:lnTo>
                  <a:lnTo>
                    <a:pt x="234" y="259"/>
                  </a:lnTo>
                  <a:lnTo>
                    <a:pt x="244" y="250"/>
                  </a:lnTo>
                  <a:lnTo>
                    <a:pt x="254" y="240"/>
                  </a:lnTo>
                  <a:lnTo>
                    <a:pt x="263" y="228"/>
                  </a:lnTo>
                  <a:lnTo>
                    <a:pt x="269" y="215"/>
                  </a:lnTo>
                  <a:lnTo>
                    <a:pt x="275" y="203"/>
                  </a:lnTo>
                  <a:lnTo>
                    <a:pt x="279" y="190"/>
                  </a:lnTo>
                  <a:lnTo>
                    <a:pt x="284" y="175"/>
                  </a:lnTo>
                  <a:lnTo>
                    <a:pt x="286" y="161"/>
                  </a:lnTo>
                  <a:lnTo>
                    <a:pt x="288" y="146"/>
                  </a:lnTo>
                  <a:lnTo>
                    <a:pt x="288" y="146"/>
                  </a:lnTo>
                  <a:lnTo>
                    <a:pt x="286" y="132"/>
                  </a:lnTo>
                  <a:lnTo>
                    <a:pt x="284" y="117"/>
                  </a:lnTo>
                  <a:lnTo>
                    <a:pt x="279" y="103"/>
                  </a:lnTo>
                  <a:lnTo>
                    <a:pt x="275" y="90"/>
                  </a:lnTo>
                  <a:lnTo>
                    <a:pt x="269" y="75"/>
                  </a:lnTo>
                  <a:lnTo>
                    <a:pt x="263" y="65"/>
                  </a:lnTo>
                  <a:lnTo>
                    <a:pt x="254" y="53"/>
                  </a:lnTo>
                  <a:lnTo>
                    <a:pt x="244" y="42"/>
                  </a:lnTo>
                  <a:lnTo>
                    <a:pt x="234" y="34"/>
                  </a:lnTo>
                  <a:lnTo>
                    <a:pt x="223" y="25"/>
                  </a:lnTo>
                  <a:lnTo>
                    <a:pt x="211" y="17"/>
                  </a:lnTo>
                  <a:lnTo>
                    <a:pt x="198" y="11"/>
                  </a:lnTo>
                  <a:lnTo>
                    <a:pt x="184" y="7"/>
                  </a:lnTo>
                  <a:lnTo>
                    <a:pt x="169" y="3"/>
                  </a:lnTo>
                  <a:lnTo>
                    <a:pt x="154" y="0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3BC65CAB-35E8-4DF5-A88B-AC82DEA4D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8100" y="1296988"/>
              <a:ext cx="458787" cy="463550"/>
            </a:xfrm>
            <a:custGeom>
              <a:avLst/>
              <a:gdLst>
                <a:gd name="T0" fmla="*/ 231 w 289"/>
                <a:gd name="T1" fmla="*/ 261 h 292"/>
                <a:gd name="T2" fmla="*/ 231 w 289"/>
                <a:gd name="T3" fmla="*/ 261 h 292"/>
                <a:gd name="T4" fmla="*/ 233 w 289"/>
                <a:gd name="T5" fmla="*/ 240 h 292"/>
                <a:gd name="T6" fmla="*/ 235 w 289"/>
                <a:gd name="T7" fmla="*/ 221 h 292"/>
                <a:gd name="T8" fmla="*/ 241 w 289"/>
                <a:gd name="T9" fmla="*/ 200 h 292"/>
                <a:gd name="T10" fmla="*/ 247 w 289"/>
                <a:gd name="T11" fmla="*/ 182 h 292"/>
                <a:gd name="T12" fmla="*/ 256 w 289"/>
                <a:gd name="T13" fmla="*/ 163 h 292"/>
                <a:gd name="T14" fmla="*/ 266 w 289"/>
                <a:gd name="T15" fmla="*/ 146 h 292"/>
                <a:gd name="T16" fmla="*/ 277 w 289"/>
                <a:gd name="T17" fmla="*/ 132 h 292"/>
                <a:gd name="T18" fmla="*/ 289 w 289"/>
                <a:gd name="T19" fmla="*/ 115 h 292"/>
                <a:gd name="T20" fmla="*/ 289 w 289"/>
                <a:gd name="T21" fmla="*/ 115 h 292"/>
                <a:gd name="T22" fmla="*/ 283 w 289"/>
                <a:gd name="T23" fmla="*/ 92 h 292"/>
                <a:gd name="T24" fmla="*/ 272 w 289"/>
                <a:gd name="T25" fmla="*/ 69 h 292"/>
                <a:gd name="T26" fmla="*/ 258 w 289"/>
                <a:gd name="T27" fmla="*/ 50 h 292"/>
                <a:gd name="T28" fmla="*/ 239 w 289"/>
                <a:gd name="T29" fmla="*/ 34 h 292"/>
                <a:gd name="T30" fmla="*/ 218 w 289"/>
                <a:gd name="T31" fmla="*/ 19 h 292"/>
                <a:gd name="T32" fmla="*/ 197 w 289"/>
                <a:gd name="T33" fmla="*/ 9 h 292"/>
                <a:gd name="T34" fmla="*/ 172 w 289"/>
                <a:gd name="T35" fmla="*/ 3 h 292"/>
                <a:gd name="T36" fmla="*/ 147 w 289"/>
                <a:gd name="T37" fmla="*/ 0 h 292"/>
                <a:gd name="T38" fmla="*/ 147 w 289"/>
                <a:gd name="T39" fmla="*/ 0 h 292"/>
                <a:gd name="T40" fmla="*/ 131 w 289"/>
                <a:gd name="T41" fmla="*/ 0 h 292"/>
                <a:gd name="T42" fmla="*/ 116 w 289"/>
                <a:gd name="T43" fmla="*/ 3 h 292"/>
                <a:gd name="T44" fmla="*/ 104 w 289"/>
                <a:gd name="T45" fmla="*/ 7 h 292"/>
                <a:gd name="T46" fmla="*/ 89 w 289"/>
                <a:gd name="T47" fmla="*/ 11 h 292"/>
                <a:gd name="T48" fmla="*/ 77 w 289"/>
                <a:gd name="T49" fmla="*/ 17 h 292"/>
                <a:gd name="T50" fmla="*/ 64 w 289"/>
                <a:gd name="T51" fmla="*/ 25 h 292"/>
                <a:gd name="T52" fmla="*/ 54 w 289"/>
                <a:gd name="T53" fmla="*/ 34 h 292"/>
                <a:gd name="T54" fmla="*/ 43 w 289"/>
                <a:gd name="T55" fmla="*/ 42 h 292"/>
                <a:gd name="T56" fmla="*/ 33 w 289"/>
                <a:gd name="T57" fmla="*/ 53 h 292"/>
                <a:gd name="T58" fmla="*/ 25 w 289"/>
                <a:gd name="T59" fmla="*/ 65 h 292"/>
                <a:gd name="T60" fmla="*/ 18 w 289"/>
                <a:gd name="T61" fmla="*/ 75 h 292"/>
                <a:gd name="T62" fmla="*/ 12 w 289"/>
                <a:gd name="T63" fmla="*/ 90 h 292"/>
                <a:gd name="T64" fmla="*/ 6 w 289"/>
                <a:gd name="T65" fmla="*/ 103 h 292"/>
                <a:gd name="T66" fmla="*/ 4 w 289"/>
                <a:gd name="T67" fmla="*/ 117 h 292"/>
                <a:gd name="T68" fmla="*/ 2 w 289"/>
                <a:gd name="T69" fmla="*/ 132 h 292"/>
                <a:gd name="T70" fmla="*/ 0 w 289"/>
                <a:gd name="T71" fmla="*/ 146 h 292"/>
                <a:gd name="T72" fmla="*/ 0 w 289"/>
                <a:gd name="T73" fmla="*/ 146 h 292"/>
                <a:gd name="T74" fmla="*/ 2 w 289"/>
                <a:gd name="T75" fmla="*/ 161 h 292"/>
                <a:gd name="T76" fmla="*/ 4 w 289"/>
                <a:gd name="T77" fmla="*/ 175 h 292"/>
                <a:gd name="T78" fmla="*/ 6 w 289"/>
                <a:gd name="T79" fmla="*/ 190 h 292"/>
                <a:gd name="T80" fmla="*/ 12 w 289"/>
                <a:gd name="T81" fmla="*/ 203 h 292"/>
                <a:gd name="T82" fmla="*/ 18 w 289"/>
                <a:gd name="T83" fmla="*/ 215 h 292"/>
                <a:gd name="T84" fmla="*/ 25 w 289"/>
                <a:gd name="T85" fmla="*/ 228 h 292"/>
                <a:gd name="T86" fmla="*/ 33 w 289"/>
                <a:gd name="T87" fmla="*/ 240 h 292"/>
                <a:gd name="T88" fmla="*/ 43 w 289"/>
                <a:gd name="T89" fmla="*/ 250 h 292"/>
                <a:gd name="T90" fmla="*/ 54 w 289"/>
                <a:gd name="T91" fmla="*/ 259 h 292"/>
                <a:gd name="T92" fmla="*/ 64 w 289"/>
                <a:gd name="T93" fmla="*/ 267 h 292"/>
                <a:gd name="T94" fmla="*/ 77 w 289"/>
                <a:gd name="T95" fmla="*/ 275 h 292"/>
                <a:gd name="T96" fmla="*/ 89 w 289"/>
                <a:gd name="T97" fmla="*/ 282 h 292"/>
                <a:gd name="T98" fmla="*/ 104 w 289"/>
                <a:gd name="T99" fmla="*/ 286 h 292"/>
                <a:gd name="T100" fmla="*/ 116 w 289"/>
                <a:gd name="T101" fmla="*/ 290 h 292"/>
                <a:gd name="T102" fmla="*/ 131 w 289"/>
                <a:gd name="T103" fmla="*/ 292 h 292"/>
                <a:gd name="T104" fmla="*/ 147 w 289"/>
                <a:gd name="T105" fmla="*/ 292 h 292"/>
                <a:gd name="T106" fmla="*/ 147 w 289"/>
                <a:gd name="T107" fmla="*/ 292 h 292"/>
                <a:gd name="T108" fmla="*/ 170 w 289"/>
                <a:gd name="T109" fmla="*/ 290 h 292"/>
                <a:gd name="T110" fmla="*/ 191 w 289"/>
                <a:gd name="T111" fmla="*/ 286 h 292"/>
                <a:gd name="T112" fmla="*/ 212 w 289"/>
                <a:gd name="T113" fmla="*/ 275 h 292"/>
                <a:gd name="T114" fmla="*/ 233 w 289"/>
                <a:gd name="T115" fmla="*/ 265 h 292"/>
                <a:gd name="T116" fmla="*/ 233 w 289"/>
                <a:gd name="T117" fmla="*/ 265 h 292"/>
                <a:gd name="T118" fmla="*/ 231 w 289"/>
                <a:gd name="T119" fmla="*/ 261 h 292"/>
                <a:gd name="T120" fmla="*/ 231 w 289"/>
                <a:gd name="T121" fmla="*/ 261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9" h="292">
                  <a:moveTo>
                    <a:pt x="231" y="261"/>
                  </a:moveTo>
                  <a:lnTo>
                    <a:pt x="231" y="261"/>
                  </a:lnTo>
                  <a:lnTo>
                    <a:pt x="233" y="240"/>
                  </a:lnTo>
                  <a:lnTo>
                    <a:pt x="235" y="221"/>
                  </a:lnTo>
                  <a:lnTo>
                    <a:pt x="241" y="200"/>
                  </a:lnTo>
                  <a:lnTo>
                    <a:pt x="247" y="182"/>
                  </a:lnTo>
                  <a:lnTo>
                    <a:pt x="256" y="163"/>
                  </a:lnTo>
                  <a:lnTo>
                    <a:pt x="266" y="146"/>
                  </a:lnTo>
                  <a:lnTo>
                    <a:pt x="277" y="132"/>
                  </a:lnTo>
                  <a:lnTo>
                    <a:pt x="289" y="115"/>
                  </a:lnTo>
                  <a:lnTo>
                    <a:pt x="289" y="115"/>
                  </a:lnTo>
                  <a:lnTo>
                    <a:pt x="283" y="92"/>
                  </a:lnTo>
                  <a:lnTo>
                    <a:pt x="272" y="69"/>
                  </a:lnTo>
                  <a:lnTo>
                    <a:pt x="258" y="50"/>
                  </a:lnTo>
                  <a:lnTo>
                    <a:pt x="239" y="34"/>
                  </a:lnTo>
                  <a:lnTo>
                    <a:pt x="218" y="19"/>
                  </a:lnTo>
                  <a:lnTo>
                    <a:pt x="197" y="9"/>
                  </a:lnTo>
                  <a:lnTo>
                    <a:pt x="172" y="3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31" y="0"/>
                  </a:lnTo>
                  <a:lnTo>
                    <a:pt x="116" y="3"/>
                  </a:lnTo>
                  <a:lnTo>
                    <a:pt x="104" y="7"/>
                  </a:lnTo>
                  <a:lnTo>
                    <a:pt x="89" y="11"/>
                  </a:lnTo>
                  <a:lnTo>
                    <a:pt x="77" y="17"/>
                  </a:lnTo>
                  <a:lnTo>
                    <a:pt x="64" y="25"/>
                  </a:lnTo>
                  <a:lnTo>
                    <a:pt x="54" y="34"/>
                  </a:lnTo>
                  <a:lnTo>
                    <a:pt x="43" y="42"/>
                  </a:lnTo>
                  <a:lnTo>
                    <a:pt x="33" y="53"/>
                  </a:lnTo>
                  <a:lnTo>
                    <a:pt x="25" y="65"/>
                  </a:lnTo>
                  <a:lnTo>
                    <a:pt x="18" y="75"/>
                  </a:lnTo>
                  <a:lnTo>
                    <a:pt x="12" y="90"/>
                  </a:lnTo>
                  <a:lnTo>
                    <a:pt x="6" y="103"/>
                  </a:lnTo>
                  <a:lnTo>
                    <a:pt x="4" y="117"/>
                  </a:lnTo>
                  <a:lnTo>
                    <a:pt x="2" y="132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61"/>
                  </a:lnTo>
                  <a:lnTo>
                    <a:pt x="4" y="175"/>
                  </a:lnTo>
                  <a:lnTo>
                    <a:pt x="6" y="190"/>
                  </a:lnTo>
                  <a:lnTo>
                    <a:pt x="12" y="203"/>
                  </a:lnTo>
                  <a:lnTo>
                    <a:pt x="18" y="215"/>
                  </a:lnTo>
                  <a:lnTo>
                    <a:pt x="25" y="228"/>
                  </a:lnTo>
                  <a:lnTo>
                    <a:pt x="33" y="240"/>
                  </a:lnTo>
                  <a:lnTo>
                    <a:pt x="43" y="250"/>
                  </a:lnTo>
                  <a:lnTo>
                    <a:pt x="54" y="259"/>
                  </a:lnTo>
                  <a:lnTo>
                    <a:pt x="64" y="267"/>
                  </a:lnTo>
                  <a:lnTo>
                    <a:pt x="77" y="275"/>
                  </a:lnTo>
                  <a:lnTo>
                    <a:pt x="89" y="282"/>
                  </a:lnTo>
                  <a:lnTo>
                    <a:pt x="104" y="286"/>
                  </a:lnTo>
                  <a:lnTo>
                    <a:pt x="116" y="290"/>
                  </a:lnTo>
                  <a:lnTo>
                    <a:pt x="131" y="292"/>
                  </a:lnTo>
                  <a:lnTo>
                    <a:pt x="147" y="292"/>
                  </a:lnTo>
                  <a:lnTo>
                    <a:pt x="147" y="292"/>
                  </a:lnTo>
                  <a:lnTo>
                    <a:pt x="170" y="290"/>
                  </a:lnTo>
                  <a:lnTo>
                    <a:pt x="191" y="286"/>
                  </a:lnTo>
                  <a:lnTo>
                    <a:pt x="212" y="275"/>
                  </a:lnTo>
                  <a:lnTo>
                    <a:pt x="233" y="265"/>
                  </a:lnTo>
                  <a:lnTo>
                    <a:pt x="233" y="265"/>
                  </a:lnTo>
                  <a:lnTo>
                    <a:pt x="231" y="261"/>
                  </a:lnTo>
                  <a:lnTo>
                    <a:pt x="231" y="2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10FD589E-624C-4194-A4A3-C62D3C962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2663" y="1803400"/>
              <a:ext cx="631825" cy="701675"/>
            </a:xfrm>
            <a:custGeom>
              <a:avLst/>
              <a:gdLst>
                <a:gd name="T0" fmla="*/ 232 w 398"/>
                <a:gd name="T1" fmla="*/ 0 h 442"/>
                <a:gd name="T2" fmla="*/ 140 w 398"/>
                <a:gd name="T3" fmla="*/ 109 h 442"/>
                <a:gd name="T4" fmla="*/ 52 w 398"/>
                <a:gd name="T5" fmla="*/ 6 h 442"/>
                <a:gd name="T6" fmla="*/ 52 w 398"/>
                <a:gd name="T7" fmla="*/ 6 h 442"/>
                <a:gd name="T8" fmla="*/ 44 w 398"/>
                <a:gd name="T9" fmla="*/ 31 h 442"/>
                <a:gd name="T10" fmla="*/ 32 w 398"/>
                <a:gd name="T11" fmla="*/ 54 h 442"/>
                <a:gd name="T12" fmla="*/ 17 w 398"/>
                <a:gd name="T13" fmla="*/ 75 h 442"/>
                <a:gd name="T14" fmla="*/ 0 w 398"/>
                <a:gd name="T15" fmla="*/ 94 h 442"/>
                <a:gd name="T16" fmla="*/ 0 w 398"/>
                <a:gd name="T17" fmla="*/ 94 h 442"/>
                <a:gd name="T18" fmla="*/ 21 w 398"/>
                <a:gd name="T19" fmla="*/ 106 h 442"/>
                <a:gd name="T20" fmla="*/ 40 w 398"/>
                <a:gd name="T21" fmla="*/ 121 h 442"/>
                <a:gd name="T22" fmla="*/ 59 w 398"/>
                <a:gd name="T23" fmla="*/ 136 h 442"/>
                <a:gd name="T24" fmla="*/ 77 w 398"/>
                <a:gd name="T25" fmla="*/ 152 h 442"/>
                <a:gd name="T26" fmla="*/ 92 w 398"/>
                <a:gd name="T27" fmla="*/ 171 h 442"/>
                <a:gd name="T28" fmla="*/ 109 w 398"/>
                <a:gd name="T29" fmla="*/ 190 h 442"/>
                <a:gd name="T30" fmla="*/ 121 w 398"/>
                <a:gd name="T31" fmla="*/ 211 h 442"/>
                <a:gd name="T32" fmla="*/ 134 w 398"/>
                <a:gd name="T33" fmla="*/ 232 h 442"/>
                <a:gd name="T34" fmla="*/ 146 w 398"/>
                <a:gd name="T35" fmla="*/ 254 h 442"/>
                <a:gd name="T36" fmla="*/ 157 w 398"/>
                <a:gd name="T37" fmla="*/ 277 h 442"/>
                <a:gd name="T38" fmla="*/ 165 w 398"/>
                <a:gd name="T39" fmla="*/ 300 h 442"/>
                <a:gd name="T40" fmla="*/ 171 w 398"/>
                <a:gd name="T41" fmla="*/ 325 h 442"/>
                <a:gd name="T42" fmla="*/ 177 w 398"/>
                <a:gd name="T43" fmla="*/ 352 h 442"/>
                <a:gd name="T44" fmla="*/ 182 w 398"/>
                <a:gd name="T45" fmla="*/ 377 h 442"/>
                <a:gd name="T46" fmla="*/ 184 w 398"/>
                <a:gd name="T47" fmla="*/ 404 h 442"/>
                <a:gd name="T48" fmla="*/ 184 w 398"/>
                <a:gd name="T49" fmla="*/ 432 h 442"/>
                <a:gd name="T50" fmla="*/ 184 w 398"/>
                <a:gd name="T51" fmla="*/ 432 h 442"/>
                <a:gd name="T52" fmla="*/ 184 w 398"/>
                <a:gd name="T53" fmla="*/ 442 h 442"/>
                <a:gd name="T54" fmla="*/ 184 w 398"/>
                <a:gd name="T55" fmla="*/ 442 h 442"/>
                <a:gd name="T56" fmla="*/ 217 w 398"/>
                <a:gd name="T57" fmla="*/ 436 h 442"/>
                <a:gd name="T58" fmla="*/ 246 w 398"/>
                <a:gd name="T59" fmla="*/ 427 h 442"/>
                <a:gd name="T60" fmla="*/ 277 w 398"/>
                <a:gd name="T61" fmla="*/ 417 h 442"/>
                <a:gd name="T62" fmla="*/ 304 w 398"/>
                <a:gd name="T63" fmla="*/ 404 h 442"/>
                <a:gd name="T64" fmla="*/ 329 w 398"/>
                <a:gd name="T65" fmla="*/ 388 h 442"/>
                <a:gd name="T66" fmla="*/ 352 w 398"/>
                <a:gd name="T67" fmla="*/ 371 h 442"/>
                <a:gd name="T68" fmla="*/ 375 w 398"/>
                <a:gd name="T69" fmla="*/ 352 h 442"/>
                <a:gd name="T70" fmla="*/ 394 w 398"/>
                <a:gd name="T71" fmla="*/ 329 h 442"/>
                <a:gd name="T72" fmla="*/ 394 w 398"/>
                <a:gd name="T73" fmla="*/ 329 h 442"/>
                <a:gd name="T74" fmla="*/ 396 w 398"/>
                <a:gd name="T75" fmla="*/ 304 h 442"/>
                <a:gd name="T76" fmla="*/ 398 w 398"/>
                <a:gd name="T77" fmla="*/ 279 h 442"/>
                <a:gd name="T78" fmla="*/ 398 w 398"/>
                <a:gd name="T79" fmla="*/ 279 h 442"/>
                <a:gd name="T80" fmla="*/ 396 w 398"/>
                <a:gd name="T81" fmla="*/ 254 h 442"/>
                <a:gd name="T82" fmla="*/ 394 w 398"/>
                <a:gd name="T83" fmla="*/ 232 h 442"/>
                <a:gd name="T84" fmla="*/ 390 w 398"/>
                <a:gd name="T85" fmla="*/ 209 h 442"/>
                <a:gd name="T86" fmla="*/ 386 w 398"/>
                <a:gd name="T87" fmla="*/ 188 h 442"/>
                <a:gd name="T88" fmla="*/ 377 w 398"/>
                <a:gd name="T89" fmla="*/ 167 h 442"/>
                <a:gd name="T90" fmla="*/ 371 w 398"/>
                <a:gd name="T91" fmla="*/ 146 h 442"/>
                <a:gd name="T92" fmla="*/ 361 w 398"/>
                <a:gd name="T93" fmla="*/ 127 h 442"/>
                <a:gd name="T94" fmla="*/ 350 w 398"/>
                <a:gd name="T95" fmla="*/ 109 h 442"/>
                <a:gd name="T96" fmla="*/ 340 w 398"/>
                <a:gd name="T97" fmla="*/ 90 h 442"/>
                <a:gd name="T98" fmla="*/ 327 w 398"/>
                <a:gd name="T99" fmla="*/ 73 h 442"/>
                <a:gd name="T100" fmla="*/ 313 w 398"/>
                <a:gd name="T101" fmla="*/ 59 h 442"/>
                <a:gd name="T102" fmla="*/ 298 w 398"/>
                <a:gd name="T103" fmla="*/ 44 h 442"/>
                <a:gd name="T104" fmla="*/ 284 w 398"/>
                <a:gd name="T105" fmla="*/ 31 h 442"/>
                <a:gd name="T106" fmla="*/ 267 w 398"/>
                <a:gd name="T107" fmla="*/ 19 h 442"/>
                <a:gd name="T108" fmla="*/ 250 w 398"/>
                <a:gd name="T109" fmla="*/ 9 h 442"/>
                <a:gd name="T110" fmla="*/ 232 w 398"/>
                <a:gd name="T111" fmla="*/ 0 h 442"/>
                <a:gd name="T112" fmla="*/ 232 w 398"/>
                <a:gd name="T113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8" h="442">
                  <a:moveTo>
                    <a:pt x="232" y="0"/>
                  </a:moveTo>
                  <a:lnTo>
                    <a:pt x="140" y="109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44" y="31"/>
                  </a:lnTo>
                  <a:lnTo>
                    <a:pt x="32" y="54"/>
                  </a:lnTo>
                  <a:lnTo>
                    <a:pt x="17" y="75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1" y="106"/>
                  </a:lnTo>
                  <a:lnTo>
                    <a:pt x="40" y="121"/>
                  </a:lnTo>
                  <a:lnTo>
                    <a:pt x="59" y="136"/>
                  </a:lnTo>
                  <a:lnTo>
                    <a:pt x="77" y="152"/>
                  </a:lnTo>
                  <a:lnTo>
                    <a:pt x="92" y="171"/>
                  </a:lnTo>
                  <a:lnTo>
                    <a:pt x="109" y="190"/>
                  </a:lnTo>
                  <a:lnTo>
                    <a:pt x="121" y="211"/>
                  </a:lnTo>
                  <a:lnTo>
                    <a:pt x="134" y="232"/>
                  </a:lnTo>
                  <a:lnTo>
                    <a:pt x="146" y="254"/>
                  </a:lnTo>
                  <a:lnTo>
                    <a:pt x="157" y="277"/>
                  </a:lnTo>
                  <a:lnTo>
                    <a:pt x="165" y="300"/>
                  </a:lnTo>
                  <a:lnTo>
                    <a:pt x="171" y="325"/>
                  </a:lnTo>
                  <a:lnTo>
                    <a:pt x="177" y="352"/>
                  </a:lnTo>
                  <a:lnTo>
                    <a:pt x="182" y="377"/>
                  </a:lnTo>
                  <a:lnTo>
                    <a:pt x="184" y="404"/>
                  </a:lnTo>
                  <a:lnTo>
                    <a:pt x="184" y="432"/>
                  </a:lnTo>
                  <a:lnTo>
                    <a:pt x="184" y="432"/>
                  </a:lnTo>
                  <a:lnTo>
                    <a:pt x="184" y="442"/>
                  </a:lnTo>
                  <a:lnTo>
                    <a:pt x="184" y="442"/>
                  </a:lnTo>
                  <a:lnTo>
                    <a:pt x="217" y="436"/>
                  </a:lnTo>
                  <a:lnTo>
                    <a:pt x="246" y="427"/>
                  </a:lnTo>
                  <a:lnTo>
                    <a:pt x="277" y="417"/>
                  </a:lnTo>
                  <a:lnTo>
                    <a:pt x="304" y="404"/>
                  </a:lnTo>
                  <a:lnTo>
                    <a:pt x="329" y="388"/>
                  </a:lnTo>
                  <a:lnTo>
                    <a:pt x="352" y="371"/>
                  </a:lnTo>
                  <a:lnTo>
                    <a:pt x="375" y="352"/>
                  </a:lnTo>
                  <a:lnTo>
                    <a:pt x="394" y="329"/>
                  </a:lnTo>
                  <a:lnTo>
                    <a:pt x="394" y="329"/>
                  </a:lnTo>
                  <a:lnTo>
                    <a:pt x="396" y="304"/>
                  </a:lnTo>
                  <a:lnTo>
                    <a:pt x="398" y="279"/>
                  </a:lnTo>
                  <a:lnTo>
                    <a:pt x="398" y="279"/>
                  </a:lnTo>
                  <a:lnTo>
                    <a:pt x="396" y="254"/>
                  </a:lnTo>
                  <a:lnTo>
                    <a:pt x="394" y="232"/>
                  </a:lnTo>
                  <a:lnTo>
                    <a:pt x="390" y="209"/>
                  </a:lnTo>
                  <a:lnTo>
                    <a:pt x="386" y="188"/>
                  </a:lnTo>
                  <a:lnTo>
                    <a:pt x="377" y="167"/>
                  </a:lnTo>
                  <a:lnTo>
                    <a:pt x="371" y="146"/>
                  </a:lnTo>
                  <a:lnTo>
                    <a:pt x="361" y="127"/>
                  </a:lnTo>
                  <a:lnTo>
                    <a:pt x="350" y="109"/>
                  </a:lnTo>
                  <a:lnTo>
                    <a:pt x="340" y="90"/>
                  </a:lnTo>
                  <a:lnTo>
                    <a:pt x="327" y="73"/>
                  </a:lnTo>
                  <a:lnTo>
                    <a:pt x="313" y="59"/>
                  </a:lnTo>
                  <a:lnTo>
                    <a:pt x="298" y="44"/>
                  </a:lnTo>
                  <a:lnTo>
                    <a:pt x="284" y="31"/>
                  </a:lnTo>
                  <a:lnTo>
                    <a:pt x="267" y="19"/>
                  </a:lnTo>
                  <a:lnTo>
                    <a:pt x="250" y="9"/>
                  </a:lnTo>
                  <a:lnTo>
                    <a:pt x="232" y="0"/>
                  </a:lnTo>
                  <a:lnTo>
                    <a:pt x="2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id="{14C04A0A-E637-4D39-99E6-FFFE0E4D2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063" y="1803400"/>
              <a:ext cx="641350" cy="701675"/>
            </a:xfrm>
            <a:custGeom>
              <a:avLst/>
              <a:gdLst>
                <a:gd name="T0" fmla="*/ 223 w 404"/>
                <a:gd name="T1" fmla="*/ 432 h 442"/>
                <a:gd name="T2" fmla="*/ 223 w 404"/>
                <a:gd name="T3" fmla="*/ 432 h 442"/>
                <a:gd name="T4" fmla="*/ 223 w 404"/>
                <a:gd name="T5" fmla="*/ 404 h 442"/>
                <a:gd name="T6" fmla="*/ 227 w 404"/>
                <a:gd name="T7" fmla="*/ 377 h 442"/>
                <a:gd name="T8" fmla="*/ 231 w 404"/>
                <a:gd name="T9" fmla="*/ 352 h 442"/>
                <a:gd name="T10" fmla="*/ 236 w 404"/>
                <a:gd name="T11" fmla="*/ 327 h 442"/>
                <a:gd name="T12" fmla="*/ 244 w 404"/>
                <a:gd name="T13" fmla="*/ 302 h 442"/>
                <a:gd name="T14" fmla="*/ 252 w 404"/>
                <a:gd name="T15" fmla="*/ 277 h 442"/>
                <a:gd name="T16" fmla="*/ 261 w 404"/>
                <a:gd name="T17" fmla="*/ 254 h 442"/>
                <a:gd name="T18" fmla="*/ 273 w 404"/>
                <a:gd name="T19" fmla="*/ 234 h 442"/>
                <a:gd name="T20" fmla="*/ 286 w 404"/>
                <a:gd name="T21" fmla="*/ 211 h 442"/>
                <a:gd name="T22" fmla="*/ 298 w 404"/>
                <a:gd name="T23" fmla="*/ 192 h 442"/>
                <a:gd name="T24" fmla="*/ 313 w 404"/>
                <a:gd name="T25" fmla="*/ 171 h 442"/>
                <a:gd name="T26" fmla="*/ 329 w 404"/>
                <a:gd name="T27" fmla="*/ 154 h 442"/>
                <a:gd name="T28" fmla="*/ 348 w 404"/>
                <a:gd name="T29" fmla="*/ 138 h 442"/>
                <a:gd name="T30" fmla="*/ 365 w 404"/>
                <a:gd name="T31" fmla="*/ 121 h 442"/>
                <a:gd name="T32" fmla="*/ 386 w 404"/>
                <a:gd name="T33" fmla="*/ 106 h 442"/>
                <a:gd name="T34" fmla="*/ 404 w 404"/>
                <a:gd name="T35" fmla="*/ 94 h 442"/>
                <a:gd name="T36" fmla="*/ 404 w 404"/>
                <a:gd name="T37" fmla="*/ 94 h 442"/>
                <a:gd name="T38" fmla="*/ 388 w 404"/>
                <a:gd name="T39" fmla="*/ 73 h 442"/>
                <a:gd name="T40" fmla="*/ 371 w 404"/>
                <a:gd name="T41" fmla="*/ 52 h 442"/>
                <a:gd name="T42" fmla="*/ 358 w 404"/>
                <a:gd name="T43" fmla="*/ 27 h 442"/>
                <a:gd name="T44" fmla="*/ 348 w 404"/>
                <a:gd name="T45" fmla="*/ 0 h 442"/>
                <a:gd name="T46" fmla="*/ 348 w 404"/>
                <a:gd name="T47" fmla="*/ 0 h 442"/>
                <a:gd name="T48" fmla="*/ 256 w 404"/>
                <a:gd name="T49" fmla="*/ 109 h 442"/>
                <a:gd name="T50" fmla="*/ 165 w 404"/>
                <a:gd name="T51" fmla="*/ 0 h 442"/>
                <a:gd name="T52" fmla="*/ 165 w 404"/>
                <a:gd name="T53" fmla="*/ 0 h 442"/>
                <a:gd name="T54" fmla="*/ 148 w 404"/>
                <a:gd name="T55" fmla="*/ 9 h 442"/>
                <a:gd name="T56" fmla="*/ 129 w 404"/>
                <a:gd name="T57" fmla="*/ 19 h 442"/>
                <a:gd name="T58" fmla="*/ 115 w 404"/>
                <a:gd name="T59" fmla="*/ 31 h 442"/>
                <a:gd name="T60" fmla="*/ 98 w 404"/>
                <a:gd name="T61" fmla="*/ 44 h 442"/>
                <a:gd name="T62" fmla="*/ 84 w 404"/>
                <a:gd name="T63" fmla="*/ 59 h 442"/>
                <a:gd name="T64" fmla="*/ 71 w 404"/>
                <a:gd name="T65" fmla="*/ 73 h 442"/>
                <a:gd name="T66" fmla="*/ 59 w 404"/>
                <a:gd name="T67" fmla="*/ 90 h 442"/>
                <a:gd name="T68" fmla="*/ 46 w 404"/>
                <a:gd name="T69" fmla="*/ 109 h 442"/>
                <a:gd name="T70" fmla="*/ 36 w 404"/>
                <a:gd name="T71" fmla="*/ 127 h 442"/>
                <a:gd name="T72" fmla="*/ 27 w 404"/>
                <a:gd name="T73" fmla="*/ 146 h 442"/>
                <a:gd name="T74" fmla="*/ 19 w 404"/>
                <a:gd name="T75" fmla="*/ 167 h 442"/>
                <a:gd name="T76" fmla="*/ 13 w 404"/>
                <a:gd name="T77" fmla="*/ 188 h 442"/>
                <a:gd name="T78" fmla="*/ 6 w 404"/>
                <a:gd name="T79" fmla="*/ 211 h 442"/>
                <a:gd name="T80" fmla="*/ 4 w 404"/>
                <a:gd name="T81" fmla="*/ 232 h 442"/>
                <a:gd name="T82" fmla="*/ 0 w 404"/>
                <a:gd name="T83" fmla="*/ 254 h 442"/>
                <a:gd name="T84" fmla="*/ 0 w 404"/>
                <a:gd name="T85" fmla="*/ 279 h 442"/>
                <a:gd name="T86" fmla="*/ 0 w 404"/>
                <a:gd name="T87" fmla="*/ 279 h 442"/>
                <a:gd name="T88" fmla="*/ 2 w 404"/>
                <a:gd name="T89" fmla="*/ 304 h 442"/>
                <a:gd name="T90" fmla="*/ 4 w 404"/>
                <a:gd name="T91" fmla="*/ 329 h 442"/>
                <a:gd name="T92" fmla="*/ 4 w 404"/>
                <a:gd name="T93" fmla="*/ 329 h 442"/>
                <a:gd name="T94" fmla="*/ 23 w 404"/>
                <a:gd name="T95" fmla="*/ 352 h 442"/>
                <a:gd name="T96" fmla="*/ 46 w 404"/>
                <a:gd name="T97" fmla="*/ 373 h 442"/>
                <a:gd name="T98" fmla="*/ 71 w 404"/>
                <a:gd name="T99" fmla="*/ 390 h 442"/>
                <a:gd name="T100" fmla="*/ 98 w 404"/>
                <a:gd name="T101" fmla="*/ 407 h 442"/>
                <a:gd name="T102" fmla="*/ 127 w 404"/>
                <a:gd name="T103" fmla="*/ 419 h 442"/>
                <a:gd name="T104" fmla="*/ 159 w 404"/>
                <a:gd name="T105" fmla="*/ 429 h 442"/>
                <a:gd name="T106" fmla="*/ 190 w 404"/>
                <a:gd name="T107" fmla="*/ 438 h 442"/>
                <a:gd name="T108" fmla="*/ 223 w 404"/>
                <a:gd name="T109" fmla="*/ 442 h 442"/>
                <a:gd name="T110" fmla="*/ 223 w 404"/>
                <a:gd name="T111" fmla="*/ 442 h 442"/>
                <a:gd name="T112" fmla="*/ 223 w 404"/>
                <a:gd name="T113" fmla="*/ 432 h 442"/>
                <a:gd name="T114" fmla="*/ 223 w 404"/>
                <a:gd name="T115" fmla="*/ 43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4" h="442">
                  <a:moveTo>
                    <a:pt x="223" y="432"/>
                  </a:moveTo>
                  <a:lnTo>
                    <a:pt x="223" y="432"/>
                  </a:lnTo>
                  <a:lnTo>
                    <a:pt x="223" y="404"/>
                  </a:lnTo>
                  <a:lnTo>
                    <a:pt x="227" y="377"/>
                  </a:lnTo>
                  <a:lnTo>
                    <a:pt x="231" y="352"/>
                  </a:lnTo>
                  <a:lnTo>
                    <a:pt x="236" y="327"/>
                  </a:lnTo>
                  <a:lnTo>
                    <a:pt x="244" y="302"/>
                  </a:lnTo>
                  <a:lnTo>
                    <a:pt x="252" y="277"/>
                  </a:lnTo>
                  <a:lnTo>
                    <a:pt x="261" y="254"/>
                  </a:lnTo>
                  <a:lnTo>
                    <a:pt x="273" y="234"/>
                  </a:lnTo>
                  <a:lnTo>
                    <a:pt x="286" y="211"/>
                  </a:lnTo>
                  <a:lnTo>
                    <a:pt x="298" y="192"/>
                  </a:lnTo>
                  <a:lnTo>
                    <a:pt x="313" y="171"/>
                  </a:lnTo>
                  <a:lnTo>
                    <a:pt x="329" y="154"/>
                  </a:lnTo>
                  <a:lnTo>
                    <a:pt x="348" y="138"/>
                  </a:lnTo>
                  <a:lnTo>
                    <a:pt x="365" y="121"/>
                  </a:lnTo>
                  <a:lnTo>
                    <a:pt x="386" y="106"/>
                  </a:lnTo>
                  <a:lnTo>
                    <a:pt x="404" y="94"/>
                  </a:lnTo>
                  <a:lnTo>
                    <a:pt x="404" y="94"/>
                  </a:lnTo>
                  <a:lnTo>
                    <a:pt x="388" y="73"/>
                  </a:lnTo>
                  <a:lnTo>
                    <a:pt x="371" y="52"/>
                  </a:lnTo>
                  <a:lnTo>
                    <a:pt x="358" y="27"/>
                  </a:lnTo>
                  <a:lnTo>
                    <a:pt x="348" y="0"/>
                  </a:lnTo>
                  <a:lnTo>
                    <a:pt x="348" y="0"/>
                  </a:lnTo>
                  <a:lnTo>
                    <a:pt x="256" y="109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48" y="9"/>
                  </a:lnTo>
                  <a:lnTo>
                    <a:pt x="129" y="19"/>
                  </a:lnTo>
                  <a:lnTo>
                    <a:pt x="115" y="31"/>
                  </a:lnTo>
                  <a:lnTo>
                    <a:pt x="98" y="44"/>
                  </a:lnTo>
                  <a:lnTo>
                    <a:pt x="84" y="59"/>
                  </a:lnTo>
                  <a:lnTo>
                    <a:pt x="71" y="73"/>
                  </a:lnTo>
                  <a:lnTo>
                    <a:pt x="59" y="90"/>
                  </a:lnTo>
                  <a:lnTo>
                    <a:pt x="46" y="109"/>
                  </a:lnTo>
                  <a:lnTo>
                    <a:pt x="36" y="127"/>
                  </a:lnTo>
                  <a:lnTo>
                    <a:pt x="27" y="146"/>
                  </a:lnTo>
                  <a:lnTo>
                    <a:pt x="19" y="167"/>
                  </a:lnTo>
                  <a:lnTo>
                    <a:pt x="13" y="188"/>
                  </a:lnTo>
                  <a:lnTo>
                    <a:pt x="6" y="211"/>
                  </a:lnTo>
                  <a:lnTo>
                    <a:pt x="4" y="232"/>
                  </a:lnTo>
                  <a:lnTo>
                    <a:pt x="0" y="254"/>
                  </a:lnTo>
                  <a:lnTo>
                    <a:pt x="0" y="279"/>
                  </a:lnTo>
                  <a:lnTo>
                    <a:pt x="0" y="279"/>
                  </a:lnTo>
                  <a:lnTo>
                    <a:pt x="2" y="304"/>
                  </a:lnTo>
                  <a:lnTo>
                    <a:pt x="4" y="329"/>
                  </a:lnTo>
                  <a:lnTo>
                    <a:pt x="4" y="329"/>
                  </a:lnTo>
                  <a:lnTo>
                    <a:pt x="23" y="352"/>
                  </a:lnTo>
                  <a:lnTo>
                    <a:pt x="46" y="373"/>
                  </a:lnTo>
                  <a:lnTo>
                    <a:pt x="71" y="390"/>
                  </a:lnTo>
                  <a:lnTo>
                    <a:pt x="98" y="407"/>
                  </a:lnTo>
                  <a:lnTo>
                    <a:pt x="127" y="419"/>
                  </a:lnTo>
                  <a:lnTo>
                    <a:pt x="159" y="429"/>
                  </a:lnTo>
                  <a:lnTo>
                    <a:pt x="190" y="438"/>
                  </a:lnTo>
                  <a:lnTo>
                    <a:pt x="223" y="442"/>
                  </a:lnTo>
                  <a:lnTo>
                    <a:pt x="223" y="442"/>
                  </a:lnTo>
                  <a:lnTo>
                    <a:pt x="223" y="432"/>
                  </a:lnTo>
                  <a:lnTo>
                    <a:pt x="223" y="4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EA7C8FD0-3FC4-450B-87F4-0B67F704424C}"/>
              </a:ext>
            </a:extLst>
          </p:cNvPr>
          <p:cNvSpPr txBox="1"/>
          <p:nvPr/>
        </p:nvSpPr>
        <p:spPr>
          <a:xfrm>
            <a:off x="2184455" y="1856138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A02FE6A-9E4F-4653-BBE9-17EB630A6091}"/>
              </a:ext>
            </a:extLst>
          </p:cNvPr>
          <p:cNvSpPr txBox="1"/>
          <p:nvPr/>
        </p:nvSpPr>
        <p:spPr>
          <a:xfrm>
            <a:off x="841829" y="2288745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C0A3D40-5781-4E65-9928-E112276E3453}"/>
              </a:ext>
            </a:extLst>
          </p:cNvPr>
          <p:cNvSpPr txBox="1"/>
          <p:nvPr/>
        </p:nvSpPr>
        <p:spPr>
          <a:xfrm>
            <a:off x="8099212" y="1968489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0854D2A-A22C-4CD7-8E74-5B8ABD142244}"/>
              </a:ext>
            </a:extLst>
          </p:cNvPr>
          <p:cNvSpPr txBox="1"/>
          <p:nvPr/>
        </p:nvSpPr>
        <p:spPr>
          <a:xfrm>
            <a:off x="8099211" y="2401096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87E5B5-FFA3-4E46-822A-7A54AA64E1D4}"/>
              </a:ext>
            </a:extLst>
          </p:cNvPr>
          <p:cNvSpPr txBox="1"/>
          <p:nvPr/>
        </p:nvSpPr>
        <p:spPr>
          <a:xfrm>
            <a:off x="2184455" y="3588586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1C73643-5098-477F-AB52-909FA95F8C56}"/>
              </a:ext>
            </a:extLst>
          </p:cNvPr>
          <p:cNvSpPr txBox="1"/>
          <p:nvPr/>
        </p:nvSpPr>
        <p:spPr>
          <a:xfrm>
            <a:off x="841829" y="4021193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35502F1B-30EB-47D3-A64B-25CEB00E78DE}"/>
              </a:ext>
            </a:extLst>
          </p:cNvPr>
          <p:cNvSpPr txBox="1"/>
          <p:nvPr/>
        </p:nvSpPr>
        <p:spPr>
          <a:xfrm>
            <a:off x="8099212" y="3700937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7E6BBB8-DC0A-41F3-B526-735801613EFA}"/>
              </a:ext>
            </a:extLst>
          </p:cNvPr>
          <p:cNvSpPr txBox="1"/>
          <p:nvPr/>
        </p:nvSpPr>
        <p:spPr>
          <a:xfrm>
            <a:off x="8099211" y="4133544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38E2C5B-02F0-408F-B8E8-14426683D9F8}"/>
              </a:ext>
            </a:extLst>
          </p:cNvPr>
          <p:cNvSpPr txBox="1"/>
          <p:nvPr/>
        </p:nvSpPr>
        <p:spPr>
          <a:xfrm>
            <a:off x="2184455" y="5142351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D157122-2895-45F6-83E2-C85301929A56}"/>
              </a:ext>
            </a:extLst>
          </p:cNvPr>
          <p:cNvSpPr txBox="1"/>
          <p:nvPr/>
        </p:nvSpPr>
        <p:spPr>
          <a:xfrm>
            <a:off x="841829" y="5574958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B9D309C-9BF2-42E9-8A89-3EFD45C1389A}"/>
              </a:ext>
            </a:extLst>
          </p:cNvPr>
          <p:cNvSpPr txBox="1"/>
          <p:nvPr/>
        </p:nvSpPr>
        <p:spPr>
          <a:xfrm>
            <a:off x="8099212" y="5254702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A147CA4-C663-4694-AECF-246B8F6B1D42}"/>
              </a:ext>
            </a:extLst>
          </p:cNvPr>
          <p:cNvSpPr txBox="1"/>
          <p:nvPr/>
        </p:nvSpPr>
        <p:spPr>
          <a:xfrm>
            <a:off x="8099211" y="5687309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9" name="Diamond 48">
            <a:extLst>
              <a:ext uri="{FF2B5EF4-FFF2-40B4-BE49-F238E27FC236}">
                <a16:creationId xmlns:a16="http://schemas.microsoft.com/office/drawing/2014/main" id="{FBB66F5B-B527-40DA-B280-D0ECE0962E6A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1" name="Diamond 50">
            <a:extLst>
              <a:ext uri="{FF2B5EF4-FFF2-40B4-BE49-F238E27FC236}">
                <a16:creationId xmlns:a16="http://schemas.microsoft.com/office/drawing/2014/main" id="{FBDB8989-27E4-413C-8BA9-C993E0E50AD7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9174539-A9F7-4847-BD62-3397218E550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386BDA8-A14D-41DF-9E90-FB0BE03D2FBD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0746846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7CB101D1-7801-4EE1-8E73-C3C70E4F24CE}"/>
              </a:ext>
            </a:extLst>
          </p:cNvPr>
          <p:cNvGrpSpPr/>
          <p:nvPr/>
        </p:nvGrpSpPr>
        <p:grpSpPr>
          <a:xfrm>
            <a:off x="1306659" y="2620931"/>
            <a:ext cx="1606336" cy="1550300"/>
            <a:chOff x="3488449" y="3134048"/>
            <a:chExt cx="1916661" cy="1849801"/>
          </a:xfrm>
          <a:solidFill>
            <a:schemeClr val="accent4"/>
          </a:solidFill>
        </p:grpSpPr>
        <p:sp>
          <p:nvSpPr>
            <p:cNvPr id="62" name="Freeform 20">
              <a:extLst>
                <a:ext uri="{FF2B5EF4-FFF2-40B4-BE49-F238E27FC236}">
                  <a16:creationId xmlns:a16="http://schemas.microsoft.com/office/drawing/2014/main" id="{2CDC09CE-6E31-425C-A834-0A34DC5F0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8449" y="4479611"/>
              <a:ext cx="1916661" cy="504238"/>
            </a:xfrm>
            <a:custGeom>
              <a:avLst/>
              <a:gdLst>
                <a:gd name="T0" fmla="*/ 746 w 746"/>
                <a:gd name="T1" fmla="*/ 0 h 196"/>
                <a:gd name="T2" fmla="*/ 0 w 746"/>
                <a:gd name="T3" fmla="*/ 0 h 196"/>
                <a:gd name="T4" fmla="*/ 197 w 746"/>
                <a:gd name="T5" fmla="*/ 124 h 196"/>
                <a:gd name="T6" fmla="*/ 101 w 746"/>
                <a:gd name="T7" fmla="*/ 124 h 196"/>
                <a:gd name="T8" fmla="*/ 67 w 746"/>
                <a:gd name="T9" fmla="*/ 155 h 196"/>
                <a:gd name="T10" fmla="*/ 67 w 746"/>
                <a:gd name="T11" fmla="*/ 160 h 196"/>
                <a:gd name="T12" fmla="*/ 101 w 746"/>
                <a:gd name="T13" fmla="*/ 196 h 196"/>
                <a:gd name="T14" fmla="*/ 633 w 746"/>
                <a:gd name="T15" fmla="*/ 196 h 196"/>
                <a:gd name="T16" fmla="*/ 667 w 746"/>
                <a:gd name="T17" fmla="*/ 160 h 196"/>
                <a:gd name="T18" fmla="*/ 667 w 746"/>
                <a:gd name="T19" fmla="*/ 155 h 196"/>
                <a:gd name="T20" fmla="*/ 633 w 746"/>
                <a:gd name="T21" fmla="*/ 124 h 196"/>
                <a:gd name="T22" fmla="*/ 549 w 746"/>
                <a:gd name="T23" fmla="*/ 124 h 196"/>
                <a:gd name="T24" fmla="*/ 746 w 746"/>
                <a:gd name="T2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6" h="196">
                  <a:moveTo>
                    <a:pt x="7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52"/>
                    <a:pt x="83" y="100"/>
                    <a:pt x="197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83" y="124"/>
                    <a:pt x="67" y="137"/>
                    <a:pt x="67" y="155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7" y="178"/>
                    <a:pt x="83" y="196"/>
                    <a:pt x="101" y="196"/>
                  </a:cubicBezTo>
                  <a:cubicBezTo>
                    <a:pt x="633" y="196"/>
                    <a:pt x="633" y="196"/>
                    <a:pt x="633" y="196"/>
                  </a:cubicBezTo>
                  <a:cubicBezTo>
                    <a:pt x="652" y="196"/>
                    <a:pt x="667" y="178"/>
                    <a:pt x="667" y="160"/>
                  </a:cubicBezTo>
                  <a:cubicBezTo>
                    <a:pt x="667" y="155"/>
                    <a:pt x="667" y="155"/>
                    <a:pt x="667" y="155"/>
                  </a:cubicBezTo>
                  <a:cubicBezTo>
                    <a:pt x="667" y="137"/>
                    <a:pt x="652" y="124"/>
                    <a:pt x="633" y="124"/>
                  </a:cubicBezTo>
                  <a:cubicBezTo>
                    <a:pt x="549" y="124"/>
                    <a:pt x="549" y="124"/>
                    <a:pt x="549" y="124"/>
                  </a:cubicBezTo>
                  <a:cubicBezTo>
                    <a:pt x="663" y="100"/>
                    <a:pt x="742" y="52"/>
                    <a:pt x="7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latin typeface="+mn-lt"/>
              </a:endParaRPr>
            </a:p>
          </p:txBody>
        </p:sp>
        <p:sp>
          <p:nvSpPr>
            <p:cNvPr id="63" name="Freeform 21">
              <a:extLst>
                <a:ext uri="{FF2B5EF4-FFF2-40B4-BE49-F238E27FC236}">
                  <a16:creationId xmlns:a16="http://schemas.microsoft.com/office/drawing/2014/main" id="{536265CB-A807-40D4-B7A3-037B612C7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922" y="3134048"/>
              <a:ext cx="1518285" cy="1387351"/>
            </a:xfrm>
            <a:custGeom>
              <a:avLst/>
              <a:gdLst>
                <a:gd name="T0" fmla="*/ 26 w 1090"/>
                <a:gd name="T1" fmla="*/ 996 h 996"/>
                <a:gd name="T2" fmla="*/ 0 w 1090"/>
                <a:gd name="T3" fmla="*/ 981 h 996"/>
                <a:gd name="T4" fmla="*/ 562 w 1090"/>
                <a:gd name="T5" fmla="*/ 0 h 996"/>
                <a:gd name="T6" fmla="*/ 1090 w 1090"/>
                <a:gd name="T7" fmla="*/ 981 h 996"/>
                <a:gd name="T8" fmla="*/ 1062 w 1090"/>
                <a:gd name="T9" fmla="*/ 996 h 996"/>
                <a:gd name="T10" fmla="*/ 562 w 1090"/>
                <a:gd name="T11" fmla="*/ 63 h 996"/>
                <a:gd name="T12" fmla="*/ 26 w 1090"/>
                <a:gd name="T13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0" h="996">
                  <a:moveTo>
                    <a:pt x="26" y="996"/>
                  </a:moveTo>
                  <a:lnTo>
                    <a:pt x="0" y="981"/>
                  </a:lnTo>
                  <a:lnTo>
                    <a:pt x="562" y="0"/>
                  </a:lnTo>
                  <a:lnTo>
                    <a:pt x="1090" y="981"/>
                  </a:lnTo>
                  <a:lnTo>
                    <a:pt x="1062" y="996"/>
                  </a:lnTo>
                  <a:lnTo>
                    <a:pt x="562" y="63"/>
                  </a:lnTo>
                  <a:lnTo>
                    <a:pt x="26" y="9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>
                <a:latin typeface="+mn-lt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0E274EF-1FEF-453F-AED7-45AE2E1B8343}"/>
              </a:ext>
            </a:extLst>
          </p:cNvPr>
          <p:cNvGrpSpPr/>
          <p:nvPr/>
        </p:nvGrpSpPr>
        <p:grpSpPr>
          <a:xfrm>
            <a:off x="4117675" y="2625600"/>
            <a:ext cx="1606336" cy="1545631"/>
            <a:chOff x="6786889" y="2604738"/>
            <a:chExt cx="1916661" cy="1844229"/>
          </a:xfrm>
          <a:solidFill>
            <a:schemeClr val="accent1"/>
          </a:solidFill>
        </p:grpSpPr>
        <p:sp>
          <p:nvSpPr>
            <p:cNvPr id="65" name="Freeform 8">
              <a:extLst>
                <a:ext uri="{FF2B5EF4-FFF2-40B4-BE49-F238E27FC236}">
                  <a16:creationId xmlns:a16="http://schemas.microsoft.com/office/drawing/2014/main" id="{D27E052D-361C-47D2-B885-C0E084C8D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889" y="3955872"/>
              <a:ext cx="1916661" cy="493095"/>
            </a:xfrm>
            <a:custGeom>
              <a:avLst/>
              <a:gdLst>
                <a:gd name="T0" fmla="*/ 746 w 746"/>
                <a:gd name="T1" fmla="*/ 0 h 192"/>
                <a:gd name="T2" fmla="*/ 0 w 746"/>
                <a:gd name="T3" fmla="*/ 0 h 192"/>
                <a:gd name="T4" fmla="*/ 197 w 746"/>
                <a:gd name="T5" fmla="*/ 120 h 192"/>
                <a:gd name="T6" fmla="*/ 101 w 746"/>
                <a:gd name="T7" fmla="*/ 120 h 192"/>
                <a:gd name="T8" fmla="*/ 71 w 746"/>
                <a:gd name="T9" fmla="*/ 154 h 192"/>
                <a:gd name="T10" fmla="*/ 71 w 746"/>
                <a:gd name="T11" fmla="*/ 158 h 192"/>
                <a:gd name="T12" fmla="*/ 101 w 746"/>
                <a:gd name="T13" fmla="*/ 192 h 192"/>
                <a:gd name="T14" fmla="*/ 633 w 746"/>
                <a:gd name="T15" fmla="*/ 192 h 192"/>
                <a:gd name="T16" fmla="*/ 667 w 746"/>
                <a:gd name="T17" fmla="*/ 158 h 192"/>
                <a:gd name="T18" fmla="*/ 667 w 746"/>
                <a:gd name="T19" fmla="*/ 154 h 192"/>
                <a:gd name="T20" fmla="*/ 633 w 746"/>
                <a:gd name="T21" fmla="*/ 120 h 192"/>
                <a:gd name="T22" fmla="*/ 548 w 746"/>
                <a:gd name="T23" fmla="*/ 120 h 192"/>
                <a:gd name="T24" fmla="*/ 746 w 746"/>
                <a:gd name="T2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6" h="192">
                  <a:moveTo>
                    <a:pt x="7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52"/>
                    <a:pt x="83" y="96"/>
                    <a:pt x="197" y="120"/>
                  </a:cubicBezTo>
                  <a:cubicBezTo>
                    <a:pt x="101" y="120"/>
                    <a:pt x="101" y="120"/>
                    <a:pt x="101" y="120"/>
                  </a:cubicBezTo>
                  <a:cubicBezTo>
                    <a:pt x="83" y="120"/>
                    <a:pt x="71" y="135"/>
                    <a:pt x="71" y="154"/>
                  </a:cubicBezTo>
                  <a:cubicBezTo>
                    <a:pt x="71" y="158"/>
                    <a:pt x="71" y="158"/>
                    <a:pt x="71" y="158"/>
                  </a:cubicBezTo>
                  <a:cubicBezTo>
                    <a:pt x="71" y="176"/>
                    <a:pt x="83" y="192"/>
                    <a:pt x="101" y="192"/>
                  </a:cubicBezTo>
                  <a:cubicBezTo>
                    <a:pt x="633" y="192"/>
                    <a:pt x="633" y="192"/>
                    <a:pt x="633" y="192"/>
                  </a:cubicBezTo>
                  <a:cubicBezTo>
                    <a:pt x="652" y="192"/>
                    <a:pt x="667" y="176"/>
                    <a:pt x="667" y="158"/>
                  </a:cubicBezTo>
                  <a:cubicBezTo>
                    <a:pt x="667" y="154"/>
                    <a:pt x="667" y="154"/>
                    <a:pt x="667" y="154"/>
                  </a:cubicBezTo>
                  <a:cubicBezTo>
                    <a:pt x="667" y="135"/>
                    <a:pt x="652" y="120"/>
                    <a:pt x="633" y="120"/>
                  </a:cubicBezTo>
                  <a:cubicBezTo>
                    <a:pt x="548" y="120"/>
                    <a:pt x="548" y="120"/>
                    <a:pt x="548" y="120"/>
                  </a:cubicBezTo>
                  <a:cubicBezTo>
                    <a:pt x="663" y="96"/>
                    <a:pt x="742" y="52"/>
                    <a:pt x="7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latin typeface="+mn-lt"/>
              </a:endParaRPr>
            </a:p>
          </p:txBody>
        </p:sp>
        <p:sp>
          <p:nvSpPr>
            <p:cNvPr id="66" name="Freeform 9">
              <a:extLst>
                <a:ext uri="{FF2B5EF4-FFF2-40B4-BE49-F238E27FC236}">
                  <a16:creationId xmlns:a16="http://schemas.microsoft.com/office/drawing/2014/main" id="{3D4343C3-CBE2-4812-A3B6-A42236F34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6576" y="2604738"/>
              <a:ext cx="1521071" cy="1387351"/>
            </a:xfrm>
            <a:custGeom>
              <a:avLst/>
              <a:gdLst>
                <a:gd name="T0" fmla="*/ 28 w 1092"/>
                <a:gd name="T1" fmla="*/ 996 h 996"/>
                <a:gd name="T2" fmla="*/ 0 w 1092"/>
                <a:gd name="T3" fmla="*/ 981 h 996"/>
                <a:gd name="T4" fmla="*/ 565 w 1092"/>
                <a:gd name="T5" fmla="*/ 0 h 996"/>
                <a:gd name="T6" fmla="*/ 1092 w 1092"/>
                <a:gd name="T7" fmla="*/ 981 h 996"/>
                <a:gd name="T8" fmla="*/ 1064 w 1092"/>
                <a:gd name="T9" fmla="*/ 996 h 996"/>
                <a:gd name="T10" fmla="*/ 565 w 1092"/>
                <a:gd name="T11" fmla="*/ 63 h 996"/>
                <a:gd name="T12" fmla="*/ 28 w 1092"/>
                <a:gd name="T13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2" h="996">
                  <a:moveTo>
                    <a:pt x="28" y="996"/>
                  </a:moveTo>
                  <a:lnTo>
                    <a:pt x="0" y="981"/>
                  </a:lnTo>
                  <a:lnTo>
                    <a:pt x="565" y="0"/>
                  </a:lnTo>
                  <a:lnTo>
                    <a:pt x="1092" y="981"/>
                  </a:lnTo>
                  <a:lnTo>
                    <a:pt x="1064" y="996"/>
                  </a:lnTo>
                  <a:lnTo>
                    <a:pt x="565" y="63"/>
                  </a:lnTo>
                  <a:lnTo>
                    <a:pt x="28" y="9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>
                <a:latin typeface="+mn-lt"/>
              </a:endParaRPr>
            </a:p>
          </p:txBody>
        </p:sp>
      </p:grpSp>
      <p:sp>
        <p:nvSpPr>
          <p:cNvPr id="67" name="Freeform 10">
            <a:extLst>
              <a:ext uri="{FF2B5EF4-FFF2-40B4-BE49-F238E27FC236}">
                <a16:creationId xmlns:a16="http://schemas.microsoft.com/office/drawing/2014/main" id="{003BCDF0-A2C2-4681-9327-663ADEED7A08}"/>
              </a:ext>
            </a:extLst>
          </p:cNvPr>
          <p:cNvSpPr>
            <a:spLocks/>
          </p:cNvSpPr>
          <p:nvPr/>
        </p:nvSpPr>
        <p:spPr bwMode="auto">
          <a:xfrm rot="536992">
            <a:off x="2027937" y="2290995"/>
            <a:ext cx="2997862" cy="670005"/>
          </a:xfrm>
          <a:custGeom>
            <a:avLst/>
            <a:gdLst>
              <a:gd name="T0" fmla="*/ 1339 w 1392"/>
              <a:gd name="T1" fmla="*/ 0 h 311"/>
              <a:gd name="T2" fmla="*/ 1288 w 1392"/>
              <a:gd name="T3" fmla="*/ 41 h 311"/>
              <a:gd name="T4" fmla="*/ 94 w 1392"/>
              <a:gd name="T5" fmla="*/ 228 h 311"/>
              <a:gd name="T6" fmla="*/ 52 w 1392"/>
              <a:gd name="T7" fmla="*/ 206 h 311"/>
              <a:gd name="T8" fmla="*/ 0 w 1392"/>
              <a:gd name="T9" fmla="*/ 259 h 311"/>
              <a:gd name="T10" fmla="*/ 52 w 1392"/>
              <a:gd name="T11" fmla="*/ 311 h 311"/>
              <a:gd name="T12" fmla="*/ 101 w 1392"/>
              <a:gd name="T13" fmla="*/ 276 h 311"/>
              <a:gd name="T14" fmla="*/ 1301 w 1392"/>
              <a:gd name="T15" fmla="*/ 89 h 311"/>
              <a:gd name="T16" fmla="*/ 1339 w 1392"/>
              <a:gd name="T17" fmla="*/ 105 h 311"/>
              <a:gd name="T18" fmla="*/ 1392 w 1392"/>
              <a:gd name="T19" fmla="*/ 53 h 311"/>
              <a:gd name="T20" fmla="*/ 1339 w 1392"/>
              <a:gd name="T21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92" h="311">
                <a:moveTo>
                  <a:pt x="1339" y="0"/>
                </a:moveTo>
                <a:cubicBezTo>
                  <a:pt x="1315" y="0"/>
                  <a:pt x="1294" y="18"/>
                  <a:pt x="1288" y="41"/>
                </a:cubicBezTo>
                <a:cubicBezTo>
                  <a:pt x="94" y="228"/>
                  <a:pt x="94" y="228"/>
                  <a:pt x="94" y="228"/>
                </a:cubicBezTo>
                <a:cubicBezTo>
                  <a:pt x="84" y="215"/>
                  <a:pt x="69" y="206"/>
                  <a:pt x="52" y="206"/>
                </a:cubicBezTo>
                <a:cubicBezTo>
                  <a:pt x="23" y="206"/>
                  <a:pt x="0" y="230"/>
                  <a:pt x="0" y="259"/>
                </a:cubicBezTo>
                <a:cubicBezTo>
                  <a:pt x="0" y="288"/>
                  <a:pt x="23" y="311"/>
                  <a:pt x="52" y="311"/>
                </a:cubicBezTo>
                <a:cubicBezTo>
                  <a:pt x="75" y="311"/>
                  <a:pt x="94" y="296"/>
                  <a:pt x="101" y="276"/>
                </a:cubicBezTo>
                <a:cubicBezTo>
                  <a:pt x="1301" y="89"/>
                  <a:pt x="1301" y="89"/>
                  <a:pt x="1301" y="89"/>
                </a:cubicBezTo>
                <a:cubicBezTo>
                  <a:pt x="1311" y="99"/>
                  <a:pt x="1324" y="105"/>
                  <a:pt x="1339" y="105"/>
                </a:cubicBezTo>
                <a:cubicBezTo>
                  <a:pt x="1368" y="105"/>
                  <a:pt x="1392" y="82"/>
                  <a:pt x="1392" y="53"/>
                </a:cubicBezTo>
                <a:cubicBezTo>
                  <a:pt x="1392" y="24"/>
                  <a:pt x="1368" y="0"/>
                  <a:pt x="1339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400">
              <a:latin typeface="+mn-lt"/>
            </a:endParaRPr>
          </a:p>
        </p:txBody>
      </p:sp>
      <p:sp>
        <p:nvSpPr>
          <p:cNvPr id="68" name="Freeform 36">
            <a:extLst>
              <a:ext uri="{FF2B5EF4-FFF2-40B4-BE49-F238E27FC236}">
                <a16:creationId xmlns:a16="http://schemas.microsoft.com/office/drawing/2014/main" id="{5DD811BF-6D08-45DC-AB70-FEB5B1F29165}"/>
              </a:ext>
            </a:extLst>
          </p:cNvPr>
          <p:cNvSpPr/>
          <p:nvPr/>
        </p:nvSpPr>
        <p:spPr>
          <a:xfrm>
            <a:off x="2654715" y="1970613"/>
            <a:ext cx="1668021" cy="3843314"/>
          </a:xfrm>
          <a:custGeom>
            <a:avLst/>
            <a:gdLst>
              <a:gd name="connsiteX0" fmla="*/ 936695 w 2083093"/>
              <a:gd name="connsiteY0" fmla="*/ 0 h 4798912"/>
              <a:gd name="connsiteX1" fmla="*/ 1151776 w 2083093"/>
              <a:gd name="connsiteY1" fmla="*/ 0 h 4798912"/>
              <a:gd name="connsiteX2" fmla="*/ 1313087 w 2083093"/>
              <a:gd name="connsiteY2" fmla="*/ 164025 h 4798912"/>
              <a:gd name="connsiteX3" fmla="*/ 1186727 w 2083093"/>
              <a:gd name="connsiteY3" fmla="*/ 319983 h 4798912"/>
              <a:gd name="connsiteX4" fmla="*/ 1186727 w 2083093"/>
              <a:gd name="connsiteY4" fmla="*/ 3971553 h 4798912"/>
              <a:gd name="connsiteX5" fmla="*/ 1186727 w 2083093"/>
              <a:gd name="connsiteY5" fmla="*/ 3979620 h 4798912"/>
              <a:gd name="connsiteX6" fmla="*/ 1552364 w 2083093"/>
              <a:gd name="connsiteY6" fmla="*/ 3979620 h 4798912"/>
              <a:gd name="connsiteX7" fmla="*/ 1552364 w 2083093"/>
              <a:gd name="connsiteY7" fmla="*/ 4205490 h 4798912"/>
              <a:gd name="connsiteX8" fmla="*/ 1853477 w 2083093"/>
              <a:gd name="connsiteY8" fmla="*/ 4205490 h 4798912"/>
              <a:gd name="connsiteX9" fmla="*/ 1853477 w 2083093"/>
              <a:gd name="connsiteY9" fmla="*/ 4431361 h 4798912"/>
              <a:gd name="connsiteX10" fmla="*/ 2083093 w 2083093"/>
              <a:gd name="connsiteY10" fmla="*/ 4431361 h 4798912"/>
              <a:gd name="connsiteX11" fmla="*/ 2083093 w 2083093"/>
              <a:gd name="connsiteY11" fmla="*/ 4798912 h 4798912"/>
              <a:gd name="connsiteX12" fmla="*/ 0 w 2083093"/>
              <a:gd name="connsiteY12" fmla="*/ 4798912 h 4798912"/>
              <a:gd name="connsiteX13" fmla="*/ 0 w 2083093"/>
              <a:gd name="connsiteY13" fmla="*/ 4431361 h 4798912"/>
              <a:gd name="connsiteX14" fmla="*/ 229617 w 2083093"/>
              <a:gd name="connsiteY14" fmla="*/ 4431361 h 4798912"/>
              <a:gd name="connsiteX15" fmla="*/ 229617 w 2083093"/>
              <a:gd name="connsiteY15" fmla="*/ 4205490 h 4798912"/>
              <a:gd name="connsiteX16" fmla="*/ 530730 w 2083093"/>
              <a:gd name="connsiteY16" fmla="*/ 4205490 h 4798912"/>
              <a:gd name="connsiteX17" fmla="*/ 530730 w 2083093"/>
              <a:gd name="connsiteY17" fmla="*/ 3979620 h 4798912"/>
              <a:gd name="connsiteX18" fmla="*/ 899056 w 2083093"/>
              <a:gd name="connsiteY18" fmla="*/ 3979620 h 4798912"/>
              <a:gd name="connsiteX19" fmla="*/ 907122 w 2083093"/>
              <a:gd name="connsiteY19" fmla="*/ 3971553 h 4798912"/>
              <a:gd name="connsiteX20" fmla="*/ 907122 w 2083093"/>
              <a:gd name="connsiteY20" fmla="*/ 319983 h 4798912"/>
              <a:gd name="connsiteX21" fmla="*/ 775385 w 2083093"/>
              <a:gd name="connsiteY21" fmla="*/ 164025 h 4798912"/>
              <a:gd name="connsiteX22" fmla="*/ 936695 w 2083093"/>
              <a:gd name="connsiteY22" fmla="*/ 0 h 479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083093" h="4798912">
                <a:moveTo>
                  <a:pt x="936695" y="0"/>
                </a:moveTo>
                <a:cubicBezTo>
                  <a:pt x="936695" y="0"/>
                  <a:pt x="936695" y="0"/>
                  <a:pt x="1151776" y="0"/>
                </a:cubicBezTo>
                <a:cubicBezTo>
                  <a:pt x="1240497" y="0"/>
                  <a:pt x="1313087" y="72601"/>
                  <a:pt x="1313087" y="164025"/>
                </a:cubicBezTo>
                <a:cubicBezTo>
                  <a:pt x="1313087" y="242004"/>
                  <a:pt x="1262005" y="303849"/>
                  <a:pt x="1186727" y="319983"/>
                </a:cubicBezTo>
                <a:cubicBezTo>
                  <a:pt x="1186727" y="319983"/>
                  <a:pt x="1186727" y="319983"/>
                  <a:pt x="1186727" y="3971553"/>
                </a:cubicBezTo>
                <a:cubicBezTo>
                  <a:pt x="1186727" y="3974242"/>
                  <a:pt x="1189415" y="3979620"/>
                  <a:pt x="1186727" y="3979620"/>
                </a:cubicBezTo>
                <a:cubicBezTo>
                  <a:pt x="1186727" y="3979620"/>
                  <a:pt x="1186727" y="3979620"/>
                  <a:pt x="1552364" y="3979620"/>
                </a:cubicBezTo>
                <a:lnTo>
                  <a:pt x="1552364" y="4205490"/>
                </a:lnTo>
                <a:cubicBezTo>
                  <a:pt x="1552364" y="4205490"/>
                  <a:pt x="1552364" y="4205490"/>
                  <a:pt x="1853477" y="4205490"/>
                </a:cubicBezTo>
                <a:cubicBezTo>
                  <a:pt x="1853477" y="4205490"/>
                  <a:pt x="1853477" y="4205490"/>
                  <a:pt x="1853477" y="4431361"/>
                </a:cubicBezTo>
                <a:lnTo>
                  <a:pt x="2083093" y="4431361"/>
                </a:lnTo>
                <a:lnTo>
                  <a:pt x="2083093" y="4798912"/>
                </a:lnTo>
                <a:lnTo>
                  <a:pt x="0" y="4798912"/>
                </a:lnTo>
                <a:lnTo>
                  <a:pt x="0" y="4431361"/>
                </a:lnTo>
                <a:lnTo>
                  <a:pt x="229617" y="4431361"/>
                </a:lnTo>
                <a:cubicBezTo>
                  <a:pt x="229617" y="4431361"/>
                  <a:pt x="229617" y="4431361"/>
                  <a:pt x="229617" y="4205490"/>
                </a:cubicBezTo>
                <a:cubicBezTo>
                  <a:pt x="229617" y="4205490"/>
                  <a:pt x="229617" y="4205490"/>
                  <a:pt x="530730" y="4205490"/>
                </a:cubicBezTo>
                <a:cubicBezTo>
                  <a:pt x="530730" y="4205490"/>
                  <a:pt x="530730" y="4205490"/>
                  <a:pt x="530730" y="3979620"/>
                </a:cubicBezTo>
                <a:cubicBezTo>
                  <a:pt x="530730" y="3979620"/>
                  <a:pt x="530730" y="3979620"/>
                  <a:pt x="899056" y="3979620"/>
                </a:cubicBezTo>
                <a:cubicBezTo>
                  <a:pt x="899056" y="3979620"/>
                  <a:pt x="907122" y="3974242"/>
                  <a:pt x="907122" y="3971553"/>
                </a:cubicBezTo>
                <a:cubicBezTo>
                  <a:pt x="907122" y="3971553"/>
                  <a:pt x="907122" y="3971553"/>
                  <a:pt x="907122" y="319983"/>
                </a:cubicBezTo>
                <a:cubicBezTo>
                  <a:pt x="821089" y="303849"/>
                  <a:pt x="775385" y="242004"/>
                  <a:pt x="775385" y="164025"/>
                </a:cubicBezTo>
                <a:cubicBezTo>
                  <a:pt x="775385" y="72601"/>
                  <a:pt x="845286" y="0"/>
                  <a:pt x="936695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C0852F3-3446-4D91-9550-FFC194937659}"/>
              </a:ext>
            </a:extLst>
          </p:cNvPr>
          <p:cNvSpPr txBox="1"/>
          <p:nvPr/>
        </p:nvSpPr>
        <p:spPr>
          <a:xfrm>
            <a:off x="6399765" y="1970613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Title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2C78D3F-0E85-4769-B166-C611F46B3BDA}"/>
              </a:ext>
            </a:extLst>
          </p:cNvPr>
          <p:cNvSpPr txBox="1"/>
          <p:nvPr/>
        </p:nvSpPr>
        <p:spPr>
          <a:xfrm>
            <a:off x="6399766" y="2437056"/>
            <a:ext cx="4790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Lorem ipsum dolor sit amet, consectetuer adipiscing elit. Lorem ipsum dolor sit amet, consectetuer adipiscing elit. consectetuer adipiscing elit. Lorem ipsum dolor sit amet, consectetuer adipiscing elit. 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7BE281E-CAE9-49AE-8FC7-2ECBA037B31D}"/>
              </a:ext>
            </a:extLst>
          </p:cNvPr>
          <p:cNvSpPr txBox="1"/>
          <p:nvPr/>
        </p:nvSpPr>
        <p:spPr>
          <a:xfrm>
            <a:off x="6399764" y="4179138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Title Here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D62AA0A-6EA9-49EA-901C-033E11A46FC4}"/>
              </a:ext>
            </a:extLst>
          </p:cNvPr>
          <p:cNvSpPr txBox="1"/>
          <p:nvPr/>
        </p:nvSpPr>
        <p:spPr>
          <a:xfrm>
            <a:off x="6399765" y="4645581"/>
            <a:ext cx="4790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Lorem ipsum dolor sit amet, consectetuer adipiscing elit. Lorem ipsum dolor sit amet, consectetuer adipiscing elit. consectetuer adipiscing elit. Lorem ipsum dolor sit amet, consectetuer adipiscing elit. 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2E420A-0CB8-40D2-A385-9D173C9B236C}"/>
              </a:ext>
            </a:extLst>
          </p:cNvPr>
          <p:cNvSpPr txBox="1"/>
          <p:nvPr/>
        </p:nvSpPr>
        <p:spPr>
          <a:xfrm>
            <a:off x="6498260" y="3326962"/>
            <a:ext cx="1162050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62D79B-9FE1-4EA0-AA03-C172AF1A4BF7}"/>
              </a:ext>
            </a:extLst>
          </p:cNvPr>
          <p:cNvSpPr txBox="1"/>
          <p:nvPr/>
        </p:nvSpPr>
        <p:spPr>
          <a:xfrm>
            <a:off x="6440074" y="5453800"/>
            <a:ext cx="1162050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8C21CBEE-BB81-449F-A784-8A74C7D24D95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35022D0B-EE7E-4DEF-AEBD-78DA4510F9C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7515471-8D67-4940-AA17-053A45ED8DAF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B182847-1926-48DB-958B-D96E84073F62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62585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4E79F59B-024C-4C7C-ADA9-4E3F3C82DD5D}"/>
              </a:ext>
            </a:extLst>
          </p:cNvPr>
          <p:cNvSpPr/>
          <p:nvPr/>
        </p:nvSpPr>
        <p:spPr>
          <a:xfrm>
            <a:off x="3395999" y="2798332"/>
            <a:ext cx="1306237" cy="1306237"/>
          </a:xfrm>
          <a:prstGeom prst="ellipse">
            <a:avLst/>
          </a:prstGeom>
          <a:solidFill>
            <a:schemeClr val="accent2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DD826BE-7AB5-4D72-B1E4-750142FD0E89}"/>
              </a:ext>
            </a:extLst>
          </p:cNvPr>
          <p:cNvSpPr/>
          <p:nvPr/>
        </p:nvSpPr>
        <p:spPr>
          <a:xfrm>
            <a:off x="5451467" y="2798332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543EBC9-59E6-4A8F-9486-41296426CD46}"/>
              </a:ext>
            </a:extLst>
          </p:cNvPr>
          <p:cNvSpPr/>
          <p:nvPr/>
        </p:nvSpPr>
        <p:spPr>
          <a:xfrm>
            <a:off x="1340531" y="2798332"/>
            <a:ext cx="1306237" cy="1306237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5E2675B-5F53-474E-BDB0-DF033D0BF0DB}"/>
              </a:ext>
            </a:extLst>
          </p:cNvPr>
          <p:cNvSpPr/>
          <p:nvPr/>
        </p:nvSpPr>
        <p:spPr>
          <a:xfrm>
            <a:off x="9562404" y="2798332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11BE774-F638-403A-AEDB-7C1E45B0271E}"/>
              </a:ext>
            </a:extLst>
          </p:cNvPr>
          <p:cNvSpPr/>
          <p:nvPr/>
        </p:nvSpPr>
        <p:spPr>
          <a:xfrm>
            <a:off x="7506936" y="2798332"/>
            <a:ext cx="1306237" cy="1306237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B97839-11B7-4964-A15B-B1C7CE624CCD}"/>
              </a:ext>
            </a:extLst>
          </p:cNvPr>
          <p:cNvSpPr txBox="1"/>
          <p:nvPr/>
        </p:nvSpPr>
        <p:spPr>
          <a:xfrm>
            <a:off x="1136933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2B2244-F26A-4FD9-950C-E52527ED390D}"/>
              </a:ext>
            </a:extLst>
          </p:cNvPr>
          <p:cNvSpPr txBox="1"/>
          <p:nvPr/>
        </p:nvSpPr>
        <p:spPr>
          <a:xfrm>
            <a:off x="3192401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B58611-C6FB-45C7-AA27-8D390B66BB5B}"/>
              </a:ext>
            </a:extLst>
          </p:cNvPr>
          <p:cNvSpPr txBox="1"/>
          <p:nvPr/>
        </p:nvSpPr>
        <p:spPr>
          <a:xfrm>
            <a:off x="5247869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443852-4D64-44BA-9FAE-19A4089B77B5}"/>
              </a:ext>
            </a:extLst>
          </p:cNvPr>
          <p:cNvSpPr txBox="1"/>
          <p:nvPr/>
        </p:nvSpPr>
        <p:spPr>
          <a:xfrm>
            <a:off x="7303338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9FBC11-DAFA-4588-A359-AA333877BE53}"/>
              </a:ext>
            </a:extLst>
          </p:cNvPr>
          <p:cNvSpPr txBox="1"/>
          <p:nvPr/>
        </p:nvSpPr>
        <p:spPr>
          <a:xfrm>
            <a:off x="9358806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27854A-4121-417F-B4A6-9BF9791FA552}"/>
              </a:ext>
            </a:extLst>
          </p:cNvPr>
          <p:cNvSpPr txBox="1"/>
          <p:nvPr/>
        </p:nvSpPr>
        <p:spPr>
          <a:xfrm>
            <a:off x="3492894" y="3189840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D02A0B-E986-4299-B58B-A488D35B0CD9}"/>
              </a:ext>
            </a:extLst>
          </p:cNvPr>
          <p:cNvSpPr txBox="1"/>
          <p:nvPr/>
        </p:nvSpPr>
        <p:spPr>
          <a:xfrm>
            <a:off x="1466582" y="3227311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F02BF8-7D0F-4F0F-8D89-4DE9D48D995D}"/>
              </a:ext>
            </a:extLst>
          </p:cNvPr>
          <p:cNvSpPr txBox="1"/>
          <p:nvPr/>
        </p:nvSpPr>
        <p:spPr>
          <a:xfrm>
            <a:off x="5548362" y="3189840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097F15-08CD-434B-BBC6-4699702DF1E9}"/>
              </a:ext>
            </a:extLst>
          </p:cNvPr>
          <p:cNvSpPr txBox="1"/>
          <p:nvPr/>
        </p:nvSpPr>
        <p:spPr>
          <a:xfrm>
            <a:off x="9654685" y="3192651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B16E54-5827-4E45-A0C3-3E7BB9C6743B}"/>
              </a:ext>
            </a:extLst>
          </p:cNvPr>
          <p:cNvSpPr txBox="1"/>
          <p:nvPr/>
        </p:nvSpPr>
        <p:spPr>
          <a:xfrm>
            <a:off x="7628373" y="3230122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24" name="Diamond 23">
            <a:extLst>
              <a:ext uri="{FF2B5EF4-FFF2-40B4-BE49-F238E27FC236}">
                <a16:creationId xmlns:a16="http://schemas.microsoft.com/office/drawing/2014/main" id="{1A3BCB11-E8C8-4E35-BE2D-5C02C412D57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E1805564-4F84-42C1-A4C3-B40EF9A5C525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AB6BE8B-F4E6-4863-8585-F9755D3AC0D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8F38AA5-F90E-4285-8961-C637779A9664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61944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F540089-F6BB-46EE-9A42-4FFCBB1AFB1F}"/>
              </a:ext>
            </a:extLst>
          </p:cNvPr>
          <p:cNvGrpSpPr/>
          <p:nvPr/>
        </p:nvGrpSpPr>
        <p:grpSpPr>
          <a:xfrm>
            <a:off x="1726210" y="2416905"/>
            <a:ext cx="3822643" cy="3282030"/>
            <a:chOff x="1497610" y="2384981"/>
            <a:chExt cx="3822643" cy="3282030"/>
          </a:xfrm>
        </p:grpSpPr>
        <p:sp>
          <p:nvSpPr>
            <p:cNvPr id="17" name="Shape 6">
              <a:extLst>
                <a:ext uri="{FF2B5EF4-FFF2-40B4-BE49-F238E27FC236}">
                  <a16:creationId xmlns:a16="http://schemas.microsoft.com/office/drawing/2014/main" id="{8ECE06F4-D0C9-437D-845D-CEBAD29259FE}"/>
                </a:ext>
              </a:extLst>
            </p:cNvPr>
            <p:cNvSpPr/>
            <p:nvPr/>
          </p:nvSpPr>
          <p:spPr>
            <a:xfrm>
              <a:off x="1497610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Shape 7">
              <a:extLst>
                <a:ext uri="{FF2B5EF4-FFF2-40B4-BE49-F238E27FC236}">
                  <a16:creationId xmlns:a16="http://schemas.microsoft.com/office/drawing/2014/main" id="{5DD0EBE8-EA3B-45C2-BCE5-55B3E068FC6A}"/>
                </a:ext>
              </a:extLst>
            </p:cNvPr>
            <p:cNvSpPr/>
            <p:nvPr/>
          </p:nvSpPr>
          <p:spPr>
            <a:xfrm>
              <a:off x="1788339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" name="Shape 6">
              <a:extLst>
                <a:ext uri="{FF2B5EF4-FFF2-40B4-BE49-F238E27FC236}">
                  <a16:creationId xmlns:a16="http://schemas.microsoft.com/office/drawing/2014/main" id="{C8CC1BCC-6085-42E5-9182-D84AA59535F4}"/>
                </a:ext>
              </a:extLst>
            </p:cNvPr>
            <p:cNvSpPr/>
            <p:nvPr/>
          </p:nvSpPr>
          <p:spPr>
            <a:xfrm>
              <a:off x="2657107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" name="Shape 7">
              <a:extLst>
                <a:ext uri="{FF2B5EF4-FFF2-40B4-BE49-F238E27FC236}">
                  <a16:creationId xmlns:a16="http://schemas.microsoft.com/office/drawing/2014/main" id="{C0911B7A-F4F5-4C91-9638-5B253CE80B29}"/>
                </a:ext>
              </a:extLst>
            </p:cNvPr>
            <p:cNvSpPr/>
            <p:nvPr/>
          </p:nvSpPr>
          <p:spPr>
            <a:xfrm>
              <a:off x="2947836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6" name="Shape 6">
              <a:extLst>
                <a:ext uri="{FF2B5EF4-FFF2-40B4-BE49-F238E27FC236}">
                  <a16:creationId xmlns:a16="http://schemas.microsoft.com/office/drawing/2014/main" id="{3604DBDF-A8A5-4518-A3FB-5F676FF26239}"/>
                </a:ext>
              </a:extLst>
            </p:cNvPr>
            <p:cNvSpPr/>
            <p:nvPr/>
          </p:nvSpPr>
          <p:spPr>
            <a:xfrm>
              <a:off x="3794297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" name="Shape 7">
              <a:extLst>
                <a:ext uri="{FF2B5EF4-FFF2-40B4-BE49-F238E27FC236}">
                  <a16:creationId xmlns:a16="http://schemas.microsoft.com/office/drawing/2014/main" id="{C406A55E-9663-4C71-974F-ADF1913284C9}"/>
                </a:ext>
              </a:extLst>
            </p:cNvPr>
            <p:cNvSpPr/>
            <p:nvPr/>
          </p:nvSpPr>
          <p:spPr>
            <a:xfrm>
              <a:off x="4085026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1E9D5AC-2090-4F75-BA0E-FF6601E0D8DC}"/>
                </a:ext>
              </a:extLst>
            </p:cNvPr>
            <p:cNvSpPr/>
            <p:nvPr/>
          </p:nvSpPr>
          <p:spPr>
            <a:xfrm>
              <a:off x="2025262" y="2678016"/>
              <a:ext cx="444352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pitchFamily="2" charset="0"/>
                </a:rPr>
                <a:t>A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F1828B1-C907-4F59-93E5-81E6F66AB510}"/>
                </a:ext>
              </a:extLst>
            </p:cNvPr>
            <p:cNvSpPr/>
            <p:nvPr/>
          </p:nvSpPr>
          <p:spPr>
            <a:xfrm>
              <a:off x="4378250" y="2678016"/>
              <a:ext cx="423513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pitchFamily="2" charset="0"/>
                </a:rPr>
                <a:t>C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7AFC94E-1C11-48C3-A649-E6151C84FA06}"/>
                </a:ext>
              </a:extLst>
            </p:cNvPr>
            <p:cNvSpPr/>
            <p:nvPr/>
          </p:nvSpPr>
          <p:spPr>
            <a:xfrm>
              <a:off x="3210572" y="2678016"/>
              <a:ext cx="428322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charset="0"/>
                </a:rPr>
                <a:t>B</a:t>
              </a:r>
              <a:endParaRPr lang="en-US" sz="3500" dirty="0">
                <a:solidFill>
                  <a:srgbClr val="FEFEFE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C5F7B05-6879-498F-9ACA-3CA6F0F54BC3}"/>
                </a:ext>
              </a:extLst>
            </p:cNvPr>
            <p:cNvSpPr txBox="1"/>
            <p:nvPr/>
          </p:nvSpPr>
          <p:spPr>
            <a:xfrm rot="16200000">
              <a:off x="2723940" y="4458426"/>
              <a:ext cx="1389940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Darkness. Air saying fruitful were example.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B886906-053E-4011-BA85-F06CF2754860}"/>
                </a:ext>
              </a:extLst>
            </p:cNvPr>
            <p:cNvSpPr txBox="1"/>
            <p:nvPr/>
          </p:nvSpPr>
          <p:spPr>
            <a:xfrm rot="16200000">
              <a:off x="1532899" y="4458427"/>
              <a:ext cx="1389939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Air saying fruitful were example saying.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7CB2B51-36E7-47DC-9FFC-35851DF2DE2E}"/>
                </a:ext>
              </a:extLst>
            </p:cNvPr>
            <p:cNvSpPr txBox="1"/>
            <p:nvPr/>
          </p:nvSpPr>
          <p:spPr>
            <a:xfrm rot="16200000">
              <a:off x="3842466" y="4458427"/>
              <a:ext cx="1389939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Air saying fruitful were example saying.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DE48E34E-61DD-4693-8A2E-33E299ED95F4}"/>
              </a:ext>
            </a:extLst>
          </p:cNvPr>
          <p:cNvSpPr/>
          <p:nvPr/>
        </p:nvSpPr>
        <p:spPr>
          <a:xfrm>
            <a:off x="6643149" y="2731651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E39D828-5AD5-4F02-9094-0E524CE0B0BE}"/>
              </a:ext>
            </a:extLst>
          </p:cNvPr>
          <p:cNvSpPr/>
          <p:nvPr/>
        </p:nvSpPr>
        <p:spPr>
          <a:xfrm>
            <a:off x="6753985" y="2512057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7721331-E5CC-4020-A5A5-46CD3278E1A2}"/>
              </a:ext>
            </a:extLst>
          </p:cNvPr>
          <p:cNvSpPr/>
          <p:nvPr/>
        </p:nvSpPr>
        <p:spPr>
          <a:xfrm>
            <a:off x="9251806" y="2698455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73B83BC-440E-4DB7-8809-63CBD68342A7}"/>
              </a:ext>
            </a:extLst>
          </p:cNvPr>
          <p:cNvSpPr/>
          <p:nvPr/>
        </p:nvSpPr>
        <p:spPr>
          <a:xfrm>
            <a:off x="9362642" y="2478861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A21DFD8-8424-4D70-8E98-D2B3BCBAF773}"/>
              </a:ext>
            </a:extLst>
          </p:cNvPr>
          <p:cNvSpPr/>
          <p:nvPr/>
        </p:nvSpPr>
        <p:spPr>
          <a:xfrm>
            <a:off x="6640322" y="4313480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0367CA3-982A-473D-B8FF-6EA588C6847F}"/>
              </a:ext>
            </a:extLst>
          </p:cNvPr>
          <p:cNvSpPr/>
          <p:nvPr/>
        </p:nvSpPr>
        <p:spPr>
          <a:xfrm>
            <a:off x="6751158" y="4093886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7D51A16-0140-413F-9F06-2767AEEBB34C}"/>
              </a:ext>
            </a:extLst>
          </p:cNvPr>
          <p:cNvSpPr/>
          <p:nvPr/>
        </p:nvSpPr>
        <p:spPr>
          <a:xfrm>
            <a:off x="9248979" y="4280284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927530-78AF-4524-B5AD-5356F5BC1D52}"/>
              </a:ext>
            </a:extLst>
          </p:cNvPr>
          <p:cNvSpPr/>
          <p:nvPr/>
        </p:nvSpPr>
        <p:spPr>
          <a:xfrm>
            <a:off x="9359815" y="4060690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iamond 30">
            <a:extLst>
              <a:ext uri="{FF2B5EF4-FFF2-40B4-BE49-F238E27FC236}">
                <a16:creationId xmlns:a16="http://schemas.microsoft.com/office/drawing/2014/main" id="{CA949C4B-0EB6-4588-BD59-9C750456CA9E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2" name="Diamond 31">
            <a:extLst>
              <a:ext uri="{FF2B5EF4-FFF2-40B4-BE49-F238E27FC236}">
                <a16:creationId xmlns:a16="http://schemas.microsoft.com/office/drawing/2014/main" id="{E74A57F3-C093-45B5-A731-69B03687061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10803CA-CE30-46E3-9121-84AF0F5CFF0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36B21B9-7FB2-4456-90F1-D613EF7A7E08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6065392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DDAA3CF-775D-4881-A556-00CCCF2CF63B}"/>
              </a:ext>
            </a:extLst>
          </p:cNvPr>
          <p:cNvGrpSpPr/>
          <p:nvPr/>
        </p:nvGrpSpPr>
        <p:grpSpPr>
          <a:xfrm>
            <a:off x="3902439" y="3429000"/>
            <a:ext cx="4387122" cy="4387122"/>
            <a:chOff x="4567003" y="4062334"/>
            <a:chExt cx="3057994" cy="3057994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2E7B9789-1254-4B5C-B1EA-0ABD856D4948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72C018B-8A92-49EE-A178-622117674B16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63A4336-E2EA-4704-B6A7-69A13114DB10}"/>
              </a:ext>
            </a:extLst>
          </p:cNvPr>
          <p:cNvGrpSpPr/>
          <p:nvPr/>
        </p:nvGrpSpPr>
        <p:grpSpPr>
          <a:xfrm>
            <a:off x="3230080" y="4122423"/>
            <a:ext cx="1664902" cy="1664902"/>
            <a:chOff x="4567003" y="4062334"/>
            <a:chExt cx="3057994" cy="3057994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C1B75CF-9665-4155-962A-61F3E3389B12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69B353B-B874-418E-A378-A1B7FFF703AD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3977C2-57B4-4EA1-8E2F-64E8A18CF5CF}"/>
              </a:ext>
            </a:extLst>
          </p:cNvPr>
          <p:cNvGrpSpPr/>
          <p:nvPr/>
        </p:nvGrpSpPr>
        <p:grpSpPr>
          <a:xfrm>
            <a:off x="5263549" y="2779948"/>
            <a:ext cx="1664902" cy="1664902"/>
            <a:chOff x="4567003" y="4062334"/>
            <a:chExt cx="3057994" cy="3057994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73CFB39-B2FB-49F3-84EA-F9E01FF3D614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DA3B327-6019-4DF0-B553-F0A3AD4D8586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3EDBC10-4061-4F80-8519-0C395B16FEE7}"/>
              </a:ext>
            </a:extLst>
          </p:cNvPr>
          <p:cNvGrpSpPr/>
          <p:nvPr/>
        </p:nvGrpSpPr>
        <p:grpSpPr>
          <a:xfrm>
            <a:off x="7297018" y="4122423"/>
            <a:ext cx="1664902" cy="1664902"/>
            <a:chOff x="4567003" y="4062334"/>
            <a:chExt cx="3057994" cy="3057994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E46D186-30B7-4363-96F2-D5A9BA482333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135DA3B-13FC-40B8-80B8-58FDFA937B20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A66D0420-E241-43FE-9EF6-9545ECB65E96}"/>
              </a:ext>
            </a:extLst>
          </p:cNvPr>
          <p:cNvSpPr txBox="1"/>
          <p:nvPr/>
        </p:nvSpPr>
        <p:spPr>
          <a:xfrm>
            <a:off x="5375170" y="4975047"/>
            <a:ext cx="14353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>
                <a:latin typeface="Calibri" panose="020F0502020204030204" pitchFamily="34" charset="0"/>
                <a:cs typeface="Calibri" panose="020F0502020204030204" pitchFamily="34" charset="0"/>
              </a:rPr>
              <a:t>topic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2895C3-1667-449D-A058-9C3B44E2101C}"/>
              </a:ext>
            </a:extLst>
          </p:cNvPr>
          <p:cNvSpPr txBox="1"/>
          <p:nvPr/>
        </p:nvSpPr>
        <p:spPr>
          <a:xfrm>
            <a:off x="5576707" y="3354588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AF136CB-210A-41CD-ADBE-A3AC9DA91D1C}"/>
              </a:ext>
            </a:extLst>
          </p:cNvPr>
          <p:cNvSpPr txBox="1"/>
          <p:nvPr/>
        </p:nvSpPr>
        <p:spPr>
          <a:xfrm>
            <a:off x="7614079" y="4713437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EC6FB0A-50D7-4FE3-86BA-656AC7402407}"/>
              </a:ext>
            </a:extLst>
          </p:cNvPr>
          <p:cNvSpPr txBox="1"/>
          <p:nvPr/>
        </p:nvSpPr>
        <p:spPr>
          <a:xfrm>
            <a:off x="3553096" y="4713437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9" name="Shape 13031">
            <a:extLst>
              <a:ext uri="{FF2B5EF4-FFF2-40B4-BE49-F238E27FC236}">
                <a16:creationId xmlns:a16="http://schemas.microsoft.com/office/drawing/2014/main" id="{03869FEF-2F73-4163-981E-2C1237B8699C}"/>
              </a:ext>
            </a:extLst>
          </p:cNvPr>
          <p:cNvSpPr/>
          <p:nvPr/>
        </p:nvSpPr>
        <p:spPr>
          <a:xfrm>
            <a:off x="1438514" y="2678403"/>
            <a:ext cx="2427168" cy="802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 Tritan. Eaquo Vimne</a:t>
            </a:r>
            <a:endParaRPr lang="it-IT" sz="1200" dirty="0">
              <a:latin typeface="+mn-lt"/>
            </a:endParaRPr>
          </a:p>
        </p:txBody>
      </p:sp>
      <p:sp>
        <p:nvSpPr>
          <p:cNvPr id="50" name="Shape 13031">
            <a:extLst>
              <a:ext uri="{FF2B5EF4-FFF2-40B4-BE49-F238E27FC236}">
                <a16:creationId xmlns:a16="http://schemas.microsoft.com/office/drawing/2014/main" id="{743D54DD-E198-4ABD-98CA-591F605BC617}"/>
              </a:ext>
            </a:extLst>
          </p:cNvPr>
          <p:cNvSpPr/>
          <p:nvPr/>
        </p:nvSpPr>
        <p:spPr>
          <a:xfrm>
            <a:off x="8326318" y="2678402"/>
            <a:ext cx="2427168" cy="802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 Tritan. Eaquo Vimne</a:t>
            </a:r>
            <a:endParaRPr lang="it-IT" sz="1200" dirty="0">
              <a:latin typeface="+mn-lt"/>
            </a:endParaRPr>
          </a:p>
        </p:txBody>
      </p:sp>
      <p:sp>
        <p:nvSpPr>
          <p:cNvPr id="51" name="Shape 13031">
            <a:extLst>
              <a:ext uri="{FF2B5EF4-FFF2-40B4-BE49-F238E27FC236}">
                <a16:creationId xmlns:a16="http://schemas.microsoft.com/office/drawing/2014/main" id="{43AC2F94-F1E8-4874-BCB8-7B3B2F444328}"/>
              </a:ext>
            </a:extLst>
          </p:cNvPr>
          <p:cNvSpPr/>
          <p:nvPr/>
        </p:nvSpPr>
        <p:spPr>
          <a:xfrm>
            <a:off x="4559121" y="1994395"/>
            <a:ext cx="3067492" cy="525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ct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</a:t>
            </a:r>
            <a:endParaRPr lang="it-IT" sz="1200" dirty="0">
              <a:latin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350B88-61D4-4B65-90D6-BD55D6B50EC6}"/>
              </a:ext>
            </a:extLst>
          </p:cNvPr>
          <p:cNvSpPr/>
          <p:nvPr/>
        </p:nvSpPr>
        <p:spPr>
          <a:xfrm>
            <a:off x="1438514" y="3879413"/>
            <a:ext cx="420266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10D4F0F-7CD7-4027-8220-BFEAEF906653}"/>
              </a:ext>
            </a:extLst>
          </p:cNvPr>
          <p:cNvSpPr/>
          <p:nvPr/>
        </p:nvSpPr>
        <p:spPr>
          <a:xfrm>
            <a:off x="10288249" y="3902272"/>
            <a:ext cx="420266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iamond 34">
            <a:extLst>
              <a:ext uri="{FF2B5EF4-FFF2-40B4-BE49-F238E27FC236}">
                <a16:creationId xmlns:a16="http://schemas.microsoft.com/office/drawing/2014/main" id="{94C1972D-CEEA-465A-899A-0CA19D8E7A2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Diamond 35">
            <a:extLst>
              <a:ext uri="{FF2B5EF4-FFF2-40B4-BE49-F238E27FC236}">
                <a16:creationId xmlns:a16="http://schemas.microsoft.com/office/drawing/2014/main" id="{9750A1DE-80DD-48BF-9AC0-A170A9E1B8EC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5A127F5-3D02-4C9B-A1F0-E919AAE810B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B60AD54-9F65-4117-B35A-CC78D4B65DB3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61807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 descr="e7d195523061f1c0cef09ac28eaae964ec9988a5cce77c8b8C1E4685C6E6B40CD7615480512384A61EE159C6FE0045D14B61E85D0A95589D558B81FFC809322ACC20DC2254D928200A3EA0841B8B1814C6F9EAF3CD64ADA721DB7A23FC2F6F2524D66ADA91EA1FADCBCD6AE6ED1AAC98BB784AA960F65ABEB0271660FB78869FFC31DDA34ED37A3C"/>
          <p:cNvGrpSpPr/>
          <p:nvPr/>
        </p:nvGrpSpPr>
        <p:grpSpPr>
          <a:xfrm>
            <a:off x="1486443" y="2292989"/>
            <a:ext cx="3363301" cy="3507194"/>
            <a:chOff x="2816430" y="3430845"/>
            <a:chExt cx="5044952" cy="5260790"/>
          </a:xfrm>
        </p:grpSpPr>
        <p:sp>
          <p:nvSpPr>
            <p:cNvPr id="3" name="Freeform 6"/>
            <p:cNvSpPr>
              <a:spLocks/>
            </p:cNvSpPr>
            <p:nvPr/>
          </p:nvSpPr>
          <p:spPr bwMode="auto">
            <a:xfrm>
              <a:off x="3262188" y="3430845"/>
              <a:ext cx="366230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3262188" y="6337864"/>
              <a:ext cx="366229" cy="179392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>
              <a:off x="3262188" y="3430845"/>
              <a:ext cx="366229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4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1087 h 1590"/>
                <a:gd name="T18" fmla="*/ 129 w 129"/>
                <a:gd name="T19" fmla="*/ 1087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0" y="0"/>
                    <a:pt x="129" y="29"/>
                    <a:pt x="129" y="64"/>
                  </a:cubicBezTo>
                  <a:cubicBezTo>
                    <a:pt x="129" y="1087"/>
                    <a:pt x="129" y="1087"/>
                    <a:pt x="129" y="1087"/>
                  </a:cubicBezTo>
                  <a:cubicBezTo>
                    <a:pt x="129" y="1087"/>
                    <a:pt x="129" y="1087"/>
                    <a:pt x="129" y="1087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0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Rounded Rectangle 8"/>
            <p:cNvSpPr>
              <a:spLocks/>
            </p:cNvSpPr>
            <p:nvPr/>
          </p:nvSpPr>
          <p:spPr bwMode="auto">
            <a:xfrm>
              <a:off x="4522977" y="3430845"/>
              <a:ext cx="369831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Rounded Rectangle 9"/>
            <p:cNvSpPr>
              <a:spLocks/>
            </p:cNvSpPr>
            <p:nvPr/>
          </p:nvSpPr>
          <p:spPr bwMode="auto">
            <a:xfrm>
              <a:off x="4522977" y="4973810"/>
              <a:ext cx="369831" cy="315797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522977" y="3430845"/>
              <a:ext cx="369831" cy="4518427"/>
            </a:xfrm>
            <a:custGeom>
              <a:avLst/>
              <a:gdLst>
                <a:gd name="T0" fmla="*/ 66 w 130"/>
                <a:gd name="T1" fmla="*/ 0 h 1590"/>
                <a:gd name="T2" fmla="*/ 64 w 130"/>
                <a:gd name="T3" fmla="*/ 0 h 1590"/>
                <a:gd name="T4" fmla="*/ 0 w 130"/>
                <a:gd name="T5" fmla="*/ 64 h 1590"/>
                <a:gd name="T6" fmla="*/ 0 w 130"/>
                <a:gd name="T7" fmla="*/ 64 h 1590"/>
                <a:gd name="T8" fmla="*/ 64 w 130"/>
                <a:gd name="T9" fmla="*/ 0 h 1590"/>
                <a:gd name="T10" fmla="*/ 65 w 130"/>
                <a:gd name="T11" fmla="*/ 0 h 1590"/>
                <a:gd name="T12" fmla="*/ 66 w 130"/>
                <a:gd name="T13" fmla="*/ 0 h 1590"/>
                <a:gd name="T14" fmla="*/ 130 w 130"/>
                <a:gd name="T15" fmla="*/ 64 h 1590"/>
                <a:gd name="T16" fmla="*/ 130 w 130"/>
                <a:gd name="T17" fmla="*/ 607 h 1590"/>
                <a:gd name="T18" fmla="*/ 130 w 130"/>
                <a:gd name="T19" fmla="*/ 607 h 1590"/>
                <a:gd name="T20" fmla="*/ 130 w 130"/>
                <a:gd name="T21" fmla="*/ 1590 h 1590"/>
                <a:gd name="T22" fmla="*/ 130 w 130"/>
                <a:gd name="T23" fmla="*/ 1590 h 1590"/>
                <a:gd name="T24" fmla="*/ 130 w 130"/>
                <a:gd name="T25" fmla="*/ 64 h 1590"/>
                <a:gd name="T26" fmla="*/ 66 w 130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0" h="1590">
                  <a:moveTo>
                    <a:pt x="66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101" y="0"/>
                    <a:pt x="130" y="29"/>
                    <a:pt x="130" y="64"/>
                  </a:cubicBezTo>
                  <a:cubicBezTo>
                    <a:pt x="130" y="607"/>
                    <a:pt x="130" y="607"/>
                    <a:pt x="130" y="607"/>
                  </a:cubicBezTo>
                  <a:cubicBezTo>
                    <a:pt x="130" y="607"/>
                    <a:pt x="130" y="607"/>
                    <a:pt x="130" y="607"/>
                  </a:cubicBezTo>
                  <a:cubicBezTo>
                    <a:pt x="130" y="1590"/>
                    <a:pt x="130" y="1590"/>
                    <a:pt x="130" y="1590"/>
                  </a:cubicBezTo>
                  <a:cubicBezTo>
                    <a:pt x="130" y="1590"/>
                    <a:pt x="130" y="1590"/>
                    <a:pt x="130" y="1590"/>
                  </a:cubicBezTo>
                  <a:cubicBezTo>
                    <a:pt x="130" y="64"/>
                    <a:pt x="130" y="64"/>
                    <a:pt x="130" y="64"/>
                  </a:cubicBezTo>
                  <a:cubicBezTo>
                    <a:pt x="130" y="29"/>
                    <a:pt x="101" y="0"/>
                    <a:pt x="66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Rounded Rectangle 11"/>
            <p:cNvSpPr>
              <a:spLocks/>
            </p:cNvSpPr>
            <p:nvPr/>
          </p:nvSpPr>
          <p:spPr bwMode="auto">
            <a:xfrm>
              <a:off x="5787368" y="3430845"/>
              <a:ext cx="366230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Rounded Rectangle 12"/>
            <p:cNvSpPr>
              <a:spLocks/>
            </p:cNvSpPr>
            <p:nvPr/>
          </p:nvSpPr>
          <p:spPr bwMode="auto">
            <a:xfrm>
              <a:off x="5787368" y="6693286"/>
              <a:ext cx="366229" cy="14385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787368" y="3430845"/>
              <a:ext cx="366229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5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1212 h 1590"/>
                <a:gd name="T18" fmla="*/ 129 w 129"/>
                <a:gd name="T19" fmla="*/ 1212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1" y="0"/>
                    <a:pt x="129" y="29"/>
                    <a:pt x="129" y="64"/>
                  </a:cubicBezTo>
                  <a:cubicBezTo>
                    <a:pt x="129" y="1212"/>
                    <a:pt x="129" y="1212"/>
                    <a:pt x="129" y="1212"/>
                  </a:cubicBezTo>
                  <a:cubicBezTo>
                    <a:pt x="129" y="1212"/>
                    <a:pt x="129" y="1212"/>
                    <a:pt x="129" y="1212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1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Rounded Rectangle 14"/>
            <p:cNvSpPr>
              <a:spLocks/>
            </p:cNvSpPr>
            <p:nvPr/>
          </p:nvSpPr>
          <p:spPr bwMode="auto">
            <a:xfrm>
              <a:off x="7051760" y="3430845"/>
              <a:ext cx="366229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Rounded Rectangle 15"/>
            <p:cNvSpPr>
              <a:spLocks/>
            </p:cNvSpPr>
            <p:nvPr/>
          </p:nvSpPr>
          <p:spPr bwMode="auto">
            <a:xfrm>
              <a:off x="7051760" y="4558350"/>
              <a:ext cx="366229" cy="35734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051760" y="3430845"/>
              <a:ext cx="366230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4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461 h 1590"/>
                <a:gd name="T18" fmla="*/ 129 w 129"/>
                <a:gd name="T19" fmla="*/ 461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0" y="0"/>
                    <a:pt x="129" y="29"/>
                    <a:pt x="129" y="64"/>
                  </a:cubicBezTo>
                  <a:cubicBezTo>
                    <a:pt x="129" y="461"/>
                    <a:pt x="129" y="461"/>
                    <a:pt x="129" y="461"/>
                  </a:cubicBezTo>
                  <a:cubicBezTo>
                    <a:pt x="129" y="461"/>
                    <a:pt x="129" y="461"/>
                    <a:pt x="129" y="461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0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881550" y="5928408"/>
              <a:ext cx="1127506" cy="1128706"/>
              <a:chOff x="2881550" y="5928408"/>
              <a:chExt cx="1127506" cy="1128706"/>
            </a:xfrm>
          </p:grpSpPr>
          <p:sp>
            <p:nvSpPr>
              <p:cNvPr id="37" name="Oval 15"/>
              <p:cNvSpPr>
                <a:spLocks noChangeArrowheads="1"/>
              </p:cNvSpPr>
              <p:nvPr/>
            </p:nvSpPr>
            <p:spPr bwMode="auto">
              <a:xfrm>
                <a:off x="2881550" y="5928408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8" name="Oval 16"/>
              <p:cNvSpPr>
                <a:spLocks noChangeArrowheads="1"/>
              </p:cNvSpPr>
              <p:nvPr/>
            </p:nvSpPr>
            <p:spPr bwMode="auto">
              <a:xfrm>
                <a:off x="2945190" y="5994449"/>
                <a:ext cx="997824" cy="996624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2987124" y="6231151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66%</a:t>
                </a:r>
                <a:endParaRPr lang="zh-CN" altLang="en-US" sz="1867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4145941" y="4564354"/>
              <a:ext cx="1123903" cy="1128706"/>
              <a:chOff x="4145941" y="4564354"/>
              <a:chExt cx="1123903" cy="1128706"/>
            </a:xfrm>
          </p:grpSpPr>
          <p:sp>
            <p:nvSpPr>
              <p:cNvPr id="34" name="Oval 33"/>
              <p:cNvSpPr>
                <a:spLocks noChangeArrowheads="1"/>
              </p:cNvSpPr>
              <p:nvPr/>
            </p:nvSpPr>
            <p:spPr bwMode="auto">
              <a:xfrm>
                <a:off x="4145941" y="4564354"/>
                <a:ext cx="1123903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5" name="Oval 34"/>
              <p:cNvSpPr>
                <a:spLocks noChangeArrowheads="1"/>
              </p:cNvSpPr>
              <p:nvPr/>
            </p:nvSpPr>
            <p:spPr bwMode="auto">
              <a:xfrm>
                <a:off x="4208380" y="4627994"/>
                <a:ext cx="999025" cy="999025"/>
              </a:xfrm>
              <a:prstGeom prst="ellipse">
                <a:avLst/>
              </a:prstGeom>
              <a:noFill/>
              <a:ln w="3810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249712" y="4867097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86%</a:t>
                </a:r>
                <a:endParaRPr lang="zh-CN" altLang="en-US" sz="1867" dirty="0">
                  <a:solidFill>
                    <a:schemeClr val="accent3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5406730" y="6283830"/>
              <a:ext cx="1127506" cy="1128706"/>
              <a:chOff x="5406730" y="6283830"/>
              <a:chExt cx="1127506" cy="1128706"/>
            </a:xfrm>
          </p:grpSpPr>
          <p:sp>
            <p:nvSpPr>
              <p:cNvPr id="31" name="Oval 30"/>
              <p:cNvSpPr>
                <a:spLocks noChangeArrowheads="1"/>
              </p:cNvSpPr>
              <p:nvPr/>
            </p:nvSpPr>
            <p:spPr bwMode="auto">
              <a:xfrm>
                <a:off x="5406730" y="6283830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2" name="Oval 31"/>
              <p:cNvSpPr>
                <a:spLocks noChangeArrowheads="1"/>
              </p:cNvSpPr>
              <p:nvPr/>
            </p:nvSpPr>
            <p:spPr bwMode="auto">
              <a:xfrm>
                <a:off x="5472772" y="6349871"/>
                <a:ext cx="997824" cy="999025"/>
              </a:xfrm>
              <a:prstGeom prst="ellipse">
                <a:avLst/>
              </a:prstGeom>
              <a:noFill/>
              <a:ln w="38100">
                <a:solidFill>
                  <a:schemeClr val="accent4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512304" y="6586574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4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60%</a:t>
                </a:r>
                <a:endParaRPr lang="zh-CN" altLang="en-US" sz="1867" dirty="0">
                  <a:solidFill>
                    <a:schemeClr val="accent4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671121" y="4148894"/>
              <a:ext cx="1127506" cy="1128706"/>
              <a:chOff x="6671121" y="4148894"/>
              <a:chExt cx="1127506" cy="1128706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6671121" y="4148894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9" name="Oval 28"/>
              <p:cNvSpPr>
                <a:spLocks noChangeArrowheads="1"/>
              </p:cNvSpPr>
              <p:nvPr/>
            </p:nvSpPr>
            <p:spPr bwMode="auto">
              <a:xfrm>
                <a:off x="6733561" y="4212534"/>
                <a:ext cx="999025" cy="999025"/>
              </a:xfrm>
              <a:prstGeom prst="ellipse">
                <a:avLst/>
              </a:prstGeom>
              <a:noFill/>
              <a:ln w="38100">
                <a:solidFill>
                  <a:schemeClr val="accent5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776695" y="4451637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5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32%</a:t>
                </a:r>
                <a:endParaRPr lang="zh-CN" altLang="en-US" sz="1867" dirty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816430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Powerful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78458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Useful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340486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Creative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602514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Flexible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B5DE07EC-B043-410C-9BF1-3FCB7E936C9C}"/>
              </a:ext>
            </a:extLst>
          </p:cNvPr>
          <p:cNvSpPr/>
          <p:nvPr/>
        </p:nvSpPr>
        <p:spPr>
          <a:xfrm>
            <a:off x="5828447" y="2346328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3535D55-22FC-4D81-8881-89A3BD43F995}"/>
              </a:ext>
            </a:extLst>
          </p:cNvPr>
          <p:cNvSpPr/>
          <p:nvPr/>
        </p:nvSpPr>
        <p:spPr>
          <a:xfrm>
            <a:off x="5828447" y="3524159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CBCF8BC-BD07-4BEA-8633-E6341EAB5D03}"/>
              </a:ext>
            </a:extLst>
          </p:cNvPr>
          <p:cNvSpPr/>
          <p:nvPr/>
        </p:nvSpPr>
        <p:spPr>
          <a:xfrm>
            <a:off x="5828446" y="4701990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46" name="Diamond 45">
            <a:extLst>
              <a:ext uri="{FF2B5EF4-FFF2-40B4-BE49-F238E27FC236}">
                <a16:creationId xmlns:a16="http://schemas.microsoft.com/office/drawing/2014/main" id="{F62A006F-F1A0-4075-965F-3C0291E4BFA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7" name="Diamond 46">
            <a:extLst>
              <a:ext uri="{FF2B5EF4-FFF2-40B4-BE49-F238E27FC236}">
                <a16:creationId xmlns:a16="http://schemas.microsoft.com/office/drawing/2014/main" id="{150D45FD-A180-446F-B53A-C866F7A7737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BC5F510-32D4-49A0-A8AF-5DB0154757A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993CB50-76E3-4A7F-80A3-122EEDD5DDE3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778486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1B567E5-01CD-4068-A38C-99E4A698CCA1}"/>
              </a:ext>
            </a:extLst>
          </p:cNvPr>
          <p:cNvSpPr/>
          <p:nvPr/>
        </p:nvSpPr>
        <p:spPr>
          <a:xfrm>
            <a:off x="1638300" y="2457450"/>
            <a:ext cx="971550" cy="9715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92DC6734-7112-4BBF-BE28-1A1206885B30}"/>
              </a:ext>
            </a:extLst>
          </p:cNvPr>
          <p:cNvSpPr/>
          <p:nvPr/>
        </p:nvSpPr>
        <p:spPr>
          <a:xfrm>
            <a:off x="4248590" y="2457450"/>
            <a:ext cx="971550" cy="9715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66BE703B-B171-46F7-91C3-783F21615685}"/>
              </a:ext>
            </a:extLst>
          </p:cNvPr>
          <p:cNvSpPr/>
          <p:nvPr/>
        </p:nvSpPr>
        <p:spPr>
          <a:xfrm>
            <a:off x="6858880" y="2457450"/>
            <a:ext cx="971550" cy="9715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E9CA493-BA41-408B-95F9-2B95655C3DE0}"/>
              </a:ext>
            </a:extLst>
          </p:cNvPr>
          <p:cNvSpPr/>
          <p:nvPr/>
        </p:nvSpPr>
        <p:spPr>
          <a:xfrm>
            <a:off x="9469170" y="2457450"/>
            <a:ext cx="971550" cy="9715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9E7F5F4-F2EE-4C08-9E76-28E4E1F852F7}"/>
              </a:ext>
            </a:extLst>
          </p:cNvPr>
          <p:cNvSpPr/>
          <p:nvPr/>
        </p:nvSpPr>
        <p:spPr>
          <a:xfrm>
            <a:off x="961324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C3448D0-EB03-4CFA-9ED7-EC814B55DA1B}"/>
              </a:ext>
            </a:extLst>
          </p:cNvPr>
          <p:cNvSpPr/>
          <p:nvPr/>
        </p:nvSpPr>
        <p:spPr>
          <a:xfrm>
            <a:off x="1268404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3737215-E2D2-4098-8007-80EEC0F05AD3}"/>
              </a:ext>
            </a:extLst>
          </p:cNvPr>
          <p:cNvSpPr/>
          <p:nvPr/>
        </p:nvSpPr>
        <p:spPr>
          <a:xfrm>
            <a:off x="3546245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D6C7F5D0-ECC3-474D-BC7E-87E4B388EF76}"/>
              </a:ext>
            </a:extLst>
          </p:cNvPr>
          <p:cNvSpPr/>
          <p:nvPr/>
        </p:nvSpPr>
        <p:spPr>
          <a:xfrm>
            <a:off x="3853325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8249B62-7C3A-4B18-8D6F-B1365AC2744F}"/>
              </a:ext>
            </a:extLst>
          </p:cNvPr>
          <p:cNvSpPr/>
          <p:nvPr/>
        </p:nvSpPr>
        <p:spPr>
          <a:xfrm>
            <a:off x="6237873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52C6379-99B7-4F42-BAB5-A5F91CCC6418}"/>
              </a:ext>
            </a:extLst>
          </p:cNvPr>
          <p:cNvSpPr/>
          <p:nvPr/>
        </p:nvSpPr>
        <p:spPr>
          <a:xfrm>
            <a:off x="6544953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8A33716-D477-4597-8B7D-90D2A43BE7FC}"/>
              </a:ext>
            </a:extLst>
          </p:cNvPr>
          <p:cNvSpPr/>
          <p:nvPr/>
        </p:nvSpPr>
        <p:spPr>
          <a:xfrm>
            <a:off x="8822794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E1A5406-C577-4854-A7BC-963E966043BF}"/>
              </a:ext>
            </a:extLst>
          </p:cNvPr>
          <p:cNvSpPr/>
          <p:nvPr/>
        </p:nvSpPr>
        <p:spPr>
          <a:xfrm>
            <a:off x="9129874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9FEA482-0477-4C11-B2A9-175C01087EBB}"/>
              </a:ext>
            </a:extLst>
          </p:cNvPr>
          <p:cNvSpPr txBox="1"/>
          <p:nvPr/>
        </p:nvSpPr>
        <p:spPr>
          <a:xfrm>
            <a:off x="190189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BBBB282-55EB-47FE-B683-E552A2A87EE1}"/>
              </a:ext>
            </a:extLst>
          </p:cNvPr>
          <p:cNvSpPr txBox="1"/>
          <p:nvPr/>
        </p:nvSpPr>
        <p:spPr>
          <a:xfrm>
            <a:off x="451218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7204DFFE-DD56-420A-8471-31558A477975}"/>
              </a:ext>
            </a:extLst>
          </p:cNvPr>
          <p:cNvSpPr txBox="1"/>
          <p:nvPr/>
        </p:nvSpPr>
        <p:spPr>
          <a:xfrm>
            <a:off x="712247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12135D3-7397-40E8-8C85-0BF351D7D001}"/>
              </a:ext>
            </a:extLst>
          </p:cNvPr>
          <p:cNvSpPr txBox="1"/>
          <p:nvPr/>
        </p:nvSpPr>
        <p:spPr>
          <a:xfrm>
            <a:off x="973276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A170C02A-C83E-45E3-AA0D-289C88754361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Diamond 26">
            <a:extLst>
              <a:ext uri="{FF2B5EF4-FFF2-40B4-BE49-F238E27FC236}">
                <a16:creationId xmlns:a16="http://schemas.microsoft.com/office/drawing/2014/main" id="{C97EF025-1C33-4A36-A61E-D93C41D75B61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CE576E4-710B-4DD7-A5F1-8D3473DD975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622FB7D-42DE-4762-9648-5E8474670312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759129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2E01855-4172-449E-A1D8-BCDAB02C43D9}"/>
              </a:ext>
            </a:extLst>
          </p:cNvPr>
          <p:cNvSpPr/>
          <p:nvPr/>
        </p:nvSpPr>
        <p:spPr>
          <a:xfrm>
            <a:off x="935334" y="0"/>
            <a:ext cx="516066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C449F-CA0E-4495-8B04-D645948BB2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99" y="61181"/>
            <a:ext cx="6571861" cy="6571861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129CE01-E15E-4DE7-A866-FD601D74AE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2104DD-6DEC-4DB4-99FD-E928BF6BE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7545" y="1093345"/>
            <a:ext cx="5682767" cy="5682767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27824FC-E5B2-41E3-B509-B5903E8F13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noFill/>
        </p:spPr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0B249595-7F65-4F35-8CF3-16738FCED63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E2B2FD93-C3FC-4B71-8710-106E774E0C35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1DA420-E62C-45CB-964C-076CD1D97B3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F0E672-C14B-4573-9A43-536D3B96CE9D}"/>
              </a:ext>
            </a:extLst>
          </p:cNvPr>
          <p:cNvSpPr/>
          <p:nvPr/>
        </p:nvSpPr>
        <p:spPr>
          <a:xfrm>
            <a:off x="7050561" y="77735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Another Place </a:t>
            </a:r>
            <a:r>
              <a:rPr lang="en-US" sz="3200" b="1" dirty="0">
                <a:solidFill>
                  <a:schemeClr val="accent4"/>
                </a:solidFill>
              </a:rPr>
              <a:t>Experience</a:t>
            </a:r>
            <a:r>
              <a:rPr lang="en-US" sz="3200" b="1" dirty="0"/>
              <a:t> 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8" name="Rectangular Callout 20">
            <a:extLst>
              <a:ext uri="{FF2B5EF4-FFF2-40B4-BE49-F238E27FC236}">
                <a16:creationId xmlns:a16="http://schemas.microsoft.com/office/drawing/2014/main" id="{B19D3762-2BCB-4986-9077-8C099DCD2FB8}"/>
              </a:ext>
            </a:extLst>
          </p:cNvPr>
          <p:cNvSpPr/>
          <p:nvPr/>
        </p:nvSpPr>
        <p:spPr>
          <a:xfrm>
            <a:off x="7156359" y="2789188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ANIMAL</a:t>
            </a:r>
          </a:p>
        </p:txBody>
      </p:sp>
      <p:sp>
        <p:nvSpPr>
          <p:cNvPr id="19" name="Rectangular Callout 20">
            <a:extLst>
              <a:ext uri="{FF2B5EF4-FFF2-40B4-BE49-F238E27FC236}">
                <a16:creationId xmlns:a16="http://schemas.microsoft.com/office/drawing/2014/main" id="{2CAFDDC3-105D-4725-960D-5A3F942BABC5}"/>
              </a:ext>
            </a:extLst>
          </p:cNvPr>
          <p:cNvSpPr/>
          <p:nvPr/>
        </p:nvSpPr>
        <p:spPr>
          <a:xfrm>
            <a:off x="9385427" y="2804925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EXCLSIVE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264703F-2D8E-4246-960B-9487C03A1CF1}"/>
              </a:ext>
            </a:extLst>
          </p:cNvPr>
          <p:cNvSpPr/>
          <p:nvPr/>
        </p:nvSpPr>
        <p:spPr>
          <a:xfrm>
            <a:off x="7050817" y="3572930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3F098D-29D7-4F51-BAA5-7AEB7FC0FC3F}"/>
              </a:ext>
            </a:extLst>
          </p:cNvPr>
          <p:cNvSpPr/>
          <p:nvPr/>
        </p:nvSpPr>
        <p:spPr>
          <a:xfrm>
            <a:off x="9390646" y="3588666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2" name="Rectangular Callout 20">
            <a:extLst>
              <a:ext uri="{FF2B5EF4-FFF2-40B4-BE49-F238E27FC236}">
                <a16:creationId xmlns:a16="http://schemas.microsoft.com/office/drawing/2014/main" id="{CCAB13AD-91D3-49F5-89AE-650B07F61119}"/>
              </a:ext>
            </a:extLst>
          </p:cNvPr>
          <p:cNvSpPr/>
          <p:nvPr/>
        </p:nvSpPr>
        <p:spPr>
          <a:xfrm>
            <a:off x="7169589" y="4535774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HABITAT</a:t>
            </a:r>
          </a:p>
        </p:txBody>
      </p:sp>
      <p:sp>
        <p:nvSpPr>
          <p:cNvPr id="23" name="Rectangular Callout 20">
            <a:extLst>
              <a:ext uri="{FF2B5EF4-FFF2-40B4-BE49-F238E27FC236}">
                <a16:creationId xmlns:a16="http://schemas.microsoft.com/office/drawing/2014/main" id="{BDDBDDAC-F34D-4551-89B1-2067AE386DD9}"/>
              </a:ext>
            </a:extLst>
          </p:cNvPr>
          <p:cNvSpPr/>
          <p:nvPr/>
        </p:nvSpPr>
        <p:spPr>
          <a:xfrm>
            <a:off x="9398657" y="4551511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CARING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B3150F8-F353-4B99-ACD2-2AD0B7B94C69}"/>
              </a:ext>
            </a:extLst>
          </p:cNvPr>
          <p:cNvSpPr/>
          <p:nvPr/>
        </p:nvSpPr>
        <p:spPr>
          <a:xfrm>
            <a:off x="7064047" y="5418579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BF65B79-DE33-45B5-9920-D61815200E2B}"/>
              </a:ext>
            </a:extLst>
          </p:cNvPr>
          <p:cNvSpPr/>
          <p:nvPr/>
        </p:nvSpPr>
        <p:spPr>
          <a:xfrm>
            <a:off x="9403876" y="5434315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</p:spTree>
    <p:extLst>
      <p:ext uri="{BB962C8B-B14F-4D97-AF65-F5344CB8AC3E}">
        <p14:creationId xmlns:p14="http://schemas.microsoft.com/office/powerpoint/2010/main" val="5072191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B83B5E-0148-402E-82EF-BEEF814D3B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D97788E-E1CC-4E82-ACCF-D698AB10519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5DAC13-FBAC-497A-B499-1DE5A415138F}"/>
              </a:ext>
            </a:extLst>
          </p:cNvPr>
          <p:cNvGrpSpPr/>
          <p:nvPr/>
        </p:nvGrpSpPr>
        <p:grpSpPr>
          <a:xfrm>
            <a:off x="1195505" y="943428"/>
            <a:ext cx="9800988" cy="9800988"/>
            <a:chOff x="1195505" y="943428"/>
            <a:chExt cx="9800988" cy="9800988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EF156AFE-E997-4ECD-BD79-3A3CCAFFC464}"/>
                </a:ext>
              </a:extLst>
            </p:cNvPr>
            <p:cNvSpPr/>
            <p:nvPr/>
          </p:nvSpPr>
          <p:spPr>
            <a:xfrm>
              <a:off x="1195505" y="943428"/>
              <a:ext cx="9800988" cy="9800988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3C8A7ECD-3F48-46D7-A7F6-34AB7339F416}"/>
                </a:ext>
              </a:extLst>
            </p:cNvPr>
            <p:cNvSpPr/>
            <p:nvPr/>
          </p:nvSpPr>
          <p:spPr>
            <a:xfrm>
              <a:off x="2233276" y="2166162"/>
              <a:ext cx="7725445" cy="7725445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D167C764-943A-49F6-B0E6-39045C1B5345}"/>
                </a:ext>
              </a:extLst>
            </p:cNvPr>
            <p:cNvSpPr/>
            <p:nvPr/>
          </p:nvSpPr>
          <p:spPr>
            <a:xfrm>
              <a:off x="3150762" y="3429000"/>
              <a:ext cx="5890472" cy="5890472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Diamond 12">
            <a:extLst>
              <a:ext uri="{FF2B5EF4-FFF2-40B4-BE49-F238E27FC236}">
                <a16:creationId xmlns:a16="http://schemas.microsoft.com/office/drawing/2014/main" id="{92EA9E88-065D-4B48-B7B2-A95BD4680B14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562F560A-AFD4-40A1-9568-C8941E9E37F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14FD25-084E-4D8A-A8BF-E0EDECAEDDFC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A7BCFD-3CDB-40A5-BA1A-5D311549C0D7}"/>
              </a:ext>
            </a:extLst>
          </p:cNvPr>
          <p:cNvSpPr txBox="1"/>
          <p:nvPr/>
        </p:nvSpPr>
        <p:spPr>
          <a:xfrm>
            <a:off x="2474252" y="2698194"/>
            <a:ext cx="72434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Montserrat" panose="00000500000000000000" pitchFamily="50" charset="0"/>
              </a:rPr>
              <a:t>THANKS.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551939EE-6CC7-4740-B330-6889FF8DF986}"/>
              </a:ext>
            </a:extLst>
          </p:cNvPr>
          <p:cNvSpPr txBox="1">
            <a:spLocks/>
          </p:cNvSpPr>
          <p:nvPr/>
        </p:nvSpPr>
        <p:spPr>
          <a:xfrm>
            <a:off x="2958792" y="4469716"/>
            <a:ext cx="6274414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bg1"/>
                </a:solidFill>
                <a:cs typeface="Calibri"/>
              </a:rPr>
              <a:t>Ut wisi enim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ad 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trend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 ullamcorper nibh euismod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</a:t>
            </a:r>
          </a:p>
        </p:txBody>
      </p:sp>
      <p:sp>
        <p:nvSpPr>
          <p:cNvPr id="9" name="Freeform 68">
            <a:extLst>
              <a:ext uri="{FF2B5EF4-FFF2-40B4-BE49-F238E27FC236}">
                <a16:creationId xmlns:a16="http://schemas.microsoft.com/office/drawing/2014/main" id="{2845D9D6-D9E2-4803-8E62-3321EB49D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177" y="1774437"/>
            <a:ext cx="723644" cy="783451"/>
          </a:xfrm>
          <a:custGeom>
            <a:avLst/>
            <a:gdLst>
              <a:gd name="T0" fmla="*/ 147447 w 426"/>
              <a:gd name="T1" fmla="*/ 83725 h 462"/>
              <a:gd name="T2" fmla="*/ 147447 w 426"/>
              <a:gd name="T3" fmla="*/ 83725 h 462"/>
              <a:gd name="T4" fmla="*/ 67636 w 426"/>
              <a:gd name="T5" fmla="*/ 8102 h 462"/>
              <a:gd name="T6" fmla="*/ 43738 w 426"/>
              <a:gd name="T7" fmla="*/ 4501 h 462"/>
              <a:gd name="T8" fmla="*/ 31564 w 426"/>
              <a:gd name="T9" fmla="*/ 24307 h 462"/>
              <a:gd name="T10" fmla="*/ 15782 w 426"/>
              <a:gd name="T11" fmla="*/ 131889 h 462"/>
              <a:gd name="T12" fmla="*/ 11724 w 426"/>
              <a:gd name="T13" fmla="*/ 183655 h 462"/>
              <a:gd name="T14" fmla="*/ 111825 w 426"/>
              <a:gd name="T15" fmla="*/ 187706 h 462"/>
              <a:gd name="T16" fmla="*/ 183520 w 426"/>
              <a:gd name="T17" fmla="*/ 119736 h 462"/>
              <a:gd name="T18" fmla="*/ 147447 w 426"/>
              <a:gd name="T19" fmla="*/ 83725 h 462"/>
              <a:gd name="T20" fmla="*/ 107316 w 426"/>
              <a:gd name="T21" fmla="*/ 176002 h 462"/>
              <a:gd name="T22" fmla="*/ 107316 w 426"/>
              <a:gd name="T23" fmla="*/ 176002 h 462"/>
              <a:gd name="T24" fmla="*/ 23898 w 426"/>
              <a:gd name="T25" fmla="*/ 176002 h 462"/>
              <a:gd name="T26" fmla="*/ 87476 w 426"/>
              <a:gd name="T27" fmla="*/ 127838 h 462"/>
              <a:gd name="T28" fmla="*/ 167738 w 426"/>
              <a:gd name="T29" fmla="*/ 123787 h 462"/>
              <a:gd name="T30" fmla="*/ 107316 w 426"/>
              <a:gd name="T31" fmla="*/ 176002 h 462"/>
              <a:gd name="T32" fmla="*/ 91534 w 426"/>
              <a:gd name="T33" fmla="*/ 135490 h 462"/>
              <a:gd name="T34" fmla="*/ 91534 w 426"/>
              <a:gd name="T35" fmla="*/ 135490 h 462"/>
              <a:gd name="T36" fmla="*/ 43738 w 426"/>
              <a:gd name="T37" fmla="*/ 163399 h 462"/>
              <a:gd name="T38" fmla="*/ 75302 w 426"/>
              <a:gd name="T39" fmla="*/ 163399 h 462"/>
              <a:gd name="T40" fmla="*/ 99651 w 426"/>
              <a:gd name="T41" fmla="*/ 131889 h 462"/>
              <a:gd name="T42" fmla="*/ 99651 w 426"/>
              <a:gd name="T43" fmla="*/ 131889 h 462"/>
              <a:gd name="T44" fmla="*/ 91534 w 426"/>
              <a:gd name="T45" fmla="*/ 135490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A0C6252E-8579-428D-9275-BBA9A91C5DCF}"/>
              </a:ext>
            </a:extLst>
          </p:cNvPr>
          <p:cNvSpPr/>
          <p:nvPr/>
        </p:nvSpPr>
        <p:spPr>
          <a:xfrm>
            <a:off x="595413" y="-1054191"/>
            <a:ext cx="2363379" cy="2363379"/>
          </a:xfrm>
          <a:prstGeom prst="donu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915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94D266-473A-4CAF-923D-35EE3AD7A2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CF01F3B-2052-4DFB-9DCA-6705AA288B4F}"/>
              </a:ext>
            </a:extLst>
          </p:cNvPr>
          <p:cNvSpPr/>
          <p:nvPr/>
        </p:nvSpPr>
        <p:spPr>
          <a:xfrm>
            <a:off x="780197" y="644856"/>
            <a:ext cx="10631606" cy="5568287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DF9A6BB-86BE-4E44-A3DB-FC603D54EAE8}"/>
              </a:ext>
            </a:extLst>
          </p:cNvPr>
          <p:cNvSpPr/>
          <p:nvPr/>
        </p:nvSpPr>
        <p:spPr>
          <a:xfrm>
            <a:off x="1705970" y="0"/>
            <a:ext cx="4810944" cy="52816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8B1C237C-3EF0-46F5-8E74-41F887AAEAF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B1D27747-B898-4FF5-9A9A-FBBA40D19EA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89A1109-65DE-46E9-A8C3-2E6998C8B267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8902892-BD9C-4BEC-A74E-15654032531A}"/>
              </a:ext>
            </a:extLst>
          </p:cNvPr>
          <p:cNvSpPr/>
          <p:nvPr/>
        </p:nvSpPr>
        <p:spPr>
          <a:xfrm>
            <a:off x="2139578" y="999746"/>
            <a:ext cx="461463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 CARING</a:t>
            </a:r>
            <a:endParaRPr lang="en-US" sz="66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8D67B0-3768-4B0B-B5CF-0A38A1F18570}"/>
              </a:ext>
            </a:extLst>
          </p:cNvPr>
          <p:cNvSpPr/>
          <p:nvPr/>
        </p:nvSpPr>
        <p:spPr>
          <a:xfrm>
            <a:off x="2268230" y="3272648"/>
            <a:ext cx="3668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</p:spTree>
    <p:extLst>
      <p:ext uri="{BB962C8B-B14F-4D97-AF65-F5344CB8AC3E}">
        <p14:creationId xmlns:p14="http://schemas.microsoft.com/office/powerpoint/2010/main" val="4201225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1F7F27-8EFA-48C8-B912-D677A18250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21D70EB-50DD-4810-AD6A-F005AE9E3257}"/>
              </a:ext>
            </a:extLst>
          </p:cNvPr>
          <p:cNvGrpSpPr/>
          <p:nvPr/>
        </p:nvGrpSpPr>
        <p:grpSpPr>
          <a:xfrm>
            <a:off x="702824" y="4964709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822F9185-EA54-4A38-A37B-907F392F2F9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BE7CA29-9D79-44E7-AED8-D89C79AB9DE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time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5F2CCDC-6C73-4295-9BFC-B7734D651215}"/>
              </a:ext>
            </a:extLst>
          </p:cNvPr>
          <p:cNvGrpSpPr/>
          <p:nvPr/>
        </p:nvGrpSpPr>
        <p:grpSpPr>
          <a:xfrm>
            <a:off x="4299464" y="1449349"/>
            <a:ext cx="2606288" cy="1062203"/>
            <a:chOff x="4196848" y="2552725"/>
            <a:chExt cx="2606288" cy="1062203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71A5546D-DBC7-4230-A153-AB064D58AA85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946C51D-4BE7-4A6B-8D96-EFEFAE0EB30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Love to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4" name="Diamond 13">
            <a:extLst>
              <a:ext uri="{FF2B5EF4-FFF2-40B4-BE49-F238E27FC236}">
                <a16:creationId xmlns:a16="http://schemas.microsoft.com/office/drawing/2014/main" id="{3F23B167-593B-45D1-B109-B086149D10E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68340829-3EA1-4E7B-B2A9-8243FED90694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38BDF21-4DE7-42B7-B424-CB34D04B1F03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3A9F128-9587-4BC8-BD74-746F281B6AF5}"/>
              </a:ext>
            </a:extLst>
          </p:cNvPr>
          <p:cNvSpPr/>
          <p:nvPr/>
        </p:nvSpPr>
        <p:spPr>
          <a:xfrm>
            <a:off x="7140387" y="89863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The</a:t>
            </a:r>
            <a:r>
              <a:rPr lang="en-US" sz="3200" b="1" dirty="0">
                <a:solidFill>
                  <a:schemeClr val="accent4"/>
                </a:solidFill>
              </a:rPr>
              <a:t> Successful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8949D4-CDA1-46EC-B004-631AC64AB62C}"/>
              </a:ext>
            </a:extLst>
          </p:cNvPr>
          <p:cNvSpPr txBox="1"/>
          <p:nvPr/>
        </p:nvSpPr>
        <p:spPr>
          <a:xfrm>
            <a:off x="7140387" y="309581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171601-16CB-4523-94EC-07F83B085FC2}"/>
              </a:ext>
            </a:extLst>
          </p:cNvPr>
          <p:cNvSpPr txBox="1"/>
          <p:nvPr/>
        </p:nvSpPr>
        <p:spPr>
          <a:xfrm>
            <a:off x="7140388" y="346830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D738F3-0363-46DF-B985-F7C90AEA5A54}"/>
              </a:ext>
            </a:extLst>
          </p:cNvPr>
          <p:cNvSpPr txBox="1"/>
          <p:nvPr/>
        </p:nvSpPr>
        <p:spPr>
          <a:xfrm>
            <a:off x="9643242" y="309581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AF3D70-7D4E-47FD-BF16-BD729232D8BC}"/>
              </a:ext>
            </a:extLst>
          </p:cNvPr>
          <p:cNvSpPr txBox="1"/>
          <p:nvPr/>
        </p:nvSpPr>
        <p:spPr>
          <a:xfrm>
            <a:off x="9643243" y="346830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CAC3337-A4F9-4E16-AEB5-02B027F3F285}"/>
              </a:ext>
            </a:extLst>
          </p:cNvPr>
          <p:cNvSpPr/>
          <p:nvPr/>
        </p:nvSpPr>
        <p:spPr>
          <a:xfrm>
            <a:off x="7236260" y="2885106"/>
            <a:ext cx="554844" cy="8641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CBAA56E-89E9-47F4-992F-BC02025EEEA9}"/>
              </a:ext>
            </a:extLst>
          </p:cNvPr>
          <p:cNvSpPr/>
          <p:nvPr/>
        </p:nvSpPr>
        <p:spPr>
          <a:xfrm>
            <a:off x="9754827" y="2852228"/>
            <a:ext cx="554844" cy="864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E5A731F-CECD-414F-ACE3-27AF27672938}"/>
              </a:ext>
            </a:extLst>
          </p:cNvPr>
          <p:cNvSpPr txBox="1"/>
          <p:nvPr/>
        </p:nvSpPr>
        <p:spPr>
          <a:xfrm>
            <a:off x="7140387" y="482589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2348B0-35A7-4702-BF1A-3D47676EFBA5}"/>
              </a:ext>
            </a:extLst>
          </p:cNvPr>
          <p:cNvSpPr txBox="1"/>
          <p:nvPr/>
        </p:nvSpPr>
        <p:spPr>
          <a:xfrm>
            <a:off x="7140388" y="519838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F10117A-E742-471D-9D5F-F04C71B9477E}"/>
              </a:ext>
            </a:extLst>
          </p:cNvPr>
          <p:cNvSpPr txBox="1"/>
          <p:nvPr/>
        </p:nvSpPr>
        <p:spPr>
          <a:xfrm>
            <a:off x="9643242" y="482589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8C4996-328E-4C32-9D7E-AD327B7855EB}"/>
              </a:ext>
            </a:extLst>
          </p:cNvPr>
          <p:cNvSpPr txBox="1"/>
          <p:nvPr/>
        </p:nvSpPr>
        <p:spPr>
          <a:xfrm>
            <a:off x="9643243" y="519838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66E17A6-CE73-48A8-890E-DCC4EE6603C2}"/>
              </a:ext>
            </a:extLst>
          </p:cNvPr>
          <p:cNvSpPr/>
          <p:nvPr/>
        </p:nvSpPr>
        <p:spPr>
          <a:xfrm>
            <a:off x="7236260" y="4615186"/>
            <a:ext cx="554844" cy="864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6F36C97-E894-4AD4-A87A-6CD4B6159887}"/>
              </a:ext>
            </a:extLst>
          </p:cNvPr>
          <p:cNvSpPr/>
          <p:nvPr/>
        </p:nvSpPr>
        <p:spPr>
          <a:xfrm>
            <a:off x="9754827" y="4582308"/>
            <a:ext cx="554844" cy="8641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035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8AAA7AC-BF86-45FE-A498-10288CB57A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D800C89-3264-4E10-A4AC-69B51273BCCB}"/>
              </a:ext>
            </a:extLst>
          </p:cNvPr>
          <p:cNvGrpSpPr/>
          <p:nvPr/>
        </p:nvGrpSpPr>
        <p:grpSpPr>
          <a:xfrm>
            <a:off x="9280115" y="1203782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2FEC79A4-7BEB-4372-8D83-E3279C53DB52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918FA22-6704-40C1-8933-9DBF3C652346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err="1">
                  <a:latin typeface="Montserrat Medium" panose="00000600000000000000" pitchFamily="50" charset="0"/>
                </a:rPr>
                <a:t>amazing</a:t>
              </a:r>
              <a:r>
                <a:rPr lang="en-US" b="1" dirty="0" err="1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C04EDEF-793D-4E3D-8B12-7A00BC01EDFA}"/>
              </a:ext>
            </a:extLst>
          </p:cNvPr>
          <p:cNvGrpSpPr/>
          <p:nvPr/>
        </p:nvGrpSpPr>
        <p:grpSpPr>
          <a:xfrm>
            <a:off x="4792856" y="4574686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DF2FA552-7E55-46D6-A02D-E208664CA26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8790A78-CC72-47EC-9E09-1C2D346B89ED}"/>
                </a:ext>
              </a:extLst>
            </p:cNvPr>
            <p:cNvSpPr/>
            <p:nvPr/>
          </p:nvSpPr>
          <p:spPr>
            <a:xfrm>
              <a:off x="4374967" y="2773038"/>
              <a:ext cx="224869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time to,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E1165218-8339-4E42-9AC2-AF147B06A949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1AA2A8C-A51D-4819-987A-D7D905013ECC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0AEE29-1780-4D71-8CB9-3DE54AEDE8D3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2F0573-3D9B-4237-9561-9DE6B5542E3E}"/>
              </a:ext>
            </a:extLst>
          </p:cNvPr>
          <p:cNvSpPr/>
          <p:nvPr/>
        </p:nvSpPr>
        <p:spPr>
          <a:xfrm>
            <a:off x="698130" y="131032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Best Moment </a:t>
            </a:r>
            <a:r>
              <a:rPr lang="en-US" sz="3200" b="1" dirty="0">
                <a:solidFill>
                  <a:schemeClr val="accent4"/>
                </a:solidFill>
              </a:rPr>
              <a:t>Experience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E81911-D1E6-4EE9-BF1A-2989E0271173}"/>
              </a:ext>
            </a:extLst>
          </p:cNvPr>
          <p:cNvSpPr txBox="1"/>
          <p:nvPr/>
        </p:nvSpPr>
        <p:spPr>
          <a:xfrm>
            <a:off x="727870" y="4719816"/>
            <a:ext cx="3627750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Lorem Ipsum is simply dummy text of the new printing and typesetting is dummy text of the new printing and typesetting is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is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 dummy text of the </a:t>
            </a:r>
            <a:endParaRPr lang="id-ID" sz="11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BC10AB-6785-4507-8A77-BFFB39B8363C}"/>
              </a:ext>
            </a:extLst>
          </p:cNvPr>
          <p:cNvSpPr txBox="1"/>
          <p:nvPr/>
        </p:nvSpPr>
        <p:spPr>
          <a:xfrm>
            <a:off x="698130" y="3294026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9026C0-D97D-4778-A231-321EECAE7FED}"/>
              </a:ext>
            </a:extLst>
          </p:cNvPr>
          <p:cNvSpPr txBox="1"/>
          <p:nvPr/>
        </p:nvSpPr>
        <p:spPr>
          <a:xfrm>
            <a:off x="698131" y="3666511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F1C621-E700-44F3-B060-5CF22A0E1BBC}"/>
              </a:ext>
            </a:extLst>
          </p:cNvPr>
          <p:cNvSpPr txBox="1"/>
          <p:nvPr/>
        </p:nvSpPr>
        <p:spPr>
          <a:xfrm>
            <a:off x="2575355" y="3294026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3BFF0D-D970-401E-A41B-D0DC0B7E0BD0}"/>
              </a:ext>
            </a:extLst>
          </p:cNvPr>
          <p:cNvSpPr txBox="1"/>
          <p:nvPr/>
        </p:nvSpPr>
        <p:spPr>
          <a:xfrm>
            <a:off x="2575356" y="3666511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38445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4DDF7B-C9F0-47FD-B6D5-0006AF0974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10BFA5B-5A18-457B-81BB-8F75BD3698FE}"/>
              </a:ext>
            </a:extLst>
          </p:cNvPr>
          <p:cNvGrpSpPr/>
          <p:nvPr/>
        </p:nvGrpSpPr>
        <p:grpSpPr>
          <a:xfrm>
            <a:off x="-9862" y="4910118"/>
            <a:ext cx="2606288" cy="1062203"/>
            <a:chOff x="4196848" y="2552725"/>
            <a:chExt cx="2606288" cy="1062203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3C745026-0743-4BE4-8528-9562CB0FB760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CA0CBEB-7646-45D3-BCA1-4D107036E7E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F1BB05D-49AD-494F-88F6-C6D00A33E367}"/>
              </a:ext>
            </a:extLst>
          </p:cNvPr>
          <p:cNvGrpSpPr/>
          <p:nvPr/>
        </p:nvGrpSpPr>
        <p:grpSpPr>
          <a:xfrm>
            <a:off x="4272169" y="1203782"/>
            <a:ext cx="2606288" cy="1062203"/>
            <a:chOff x="4196848" y="2552725"/>
            <a:chExt cx="2606288" cy="1062203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CEDBA116-647E-46BB-BC34-B05E1B6242E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F053B56-B4F6-4D0C-B7A6-0EFC23748DC2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Modern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9" name="Diamond 18">
            <a:extLst>
              <a:ext uri="{FF2B5EF4-FFF2-40B4-BE49-F238E27FC236}">
                <a16:creationId xmlns:a16="http://schemas.microsoft.com/office/drawing/2014/main" id="{B9292714-AB72-4137-9D44-80B701DD7C6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Diamond 19">
            <a:extLst>
              <a:ext uri="{FF2B5EF4-FFF2-40B4-BE49-F238E27FC236}">
                <a16:creationId xmlns:a16="http://schemas.microsoft.com/office/drawing/2014/main" id="{917B0A83-9525-4960-A4B4-EAA9A837212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9A5EF6-C41B-44A3-8FE5-7EE9E75F91B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2E0F0F7-F08D-4129-A30B-5260F118F32E}"/>
              </a:ext>
            </a:extLst>
          </p:cNvPr>
          <p:cNvSpPr/>
          <p:nvPr/>
        </p:nvSpPr>
        <p:spPr>
          <a:xfrm>
            <a:off x="7272223" y="1029596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Happiness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Mood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D6D3212-8A1F-4E51-9842-88627F215B34}"/>
              </a:ext>
            </a:extLst>
          </p:cNvPr>
          <p:cNvSpPr txBox="1"/>
          <p:nvPr/>
        </p:nvSpPr>
        <p:spPr>
          <a:xfrm>
            <a:off x="7301298" y="3175921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329DC2-0758-4847-9160-DA34D8A9C370}"/>
              </a:ext>
            </a:extLst>
          </p:cNvPr>
          <p:cNvSpPr txBox="1"/>
          <p:nvPr/>
        </p:nvSpPr>
        <p:spPr>
          <a:xfrm>
            <a:off x="732506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ONE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A125F38-7E6B-4594-8CCD-D4F8CEB04FEE}"/>
              </a:ext>
            </a:extLst>
          </p:cNvPr>
          <p:cNvSpPr txBox="1"/>
          <p:nvPr/>
        </p:nvSpPr>
        <p:spPr>
          <a:xfrm>
            <a:off x="8770558" y="3175921"/>
            <a:ext cx="1672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6597FCF-50A3-4695-A682-2759569B4A71}"/>
              </a:ext>
            </a:extLst>
          </p:cNvPr>
          <p:cNvSpPr txBox="1"/>
          <p:nvPr/>
        </p:nvSpPr>
        <p:spPr>
          <a:xfrm>
            <a:off x="879667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TWO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68382D5-50D4-4FDA-A386-A0C168255B05}"/>
              </a:ext>
            </a:extLst>
          </p:cNvPr>
          <p:cNvSpPr txBox="1"/>
          <p:nvPr/>
        </p:nvSpPr>
        <p:spPr>
          <a:xfrm>
            <a:off x="10239818" y="3175921"/>
            <a:ext cx="1672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CB54304-24EB-4C58-B3A8-7FC898C99C89}"/>
              </a:ext>
            </a:extLst>
          </p:cNvPr>
          <p:cNvSpPr txBox="1"/>
          <p:nvPr/>
        </p:nvSpPr>
        <p:spPr>
          <a:xfrm>
            <a:off x="1026593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THREE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80A457E-8CC0-49E1-85DC-7DE9E9D81B31}"/>
              </a:ext>
            </a:extLst>
          </p:cNvPr>
          <p:cNvSpPr txBox="1"/>
          <p:nvPr/>
        </p:nvSpPr>
        <p:spPr>
          <a:xfrm>
            <a:off x="730862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6AC01DE-7187-47EE-9066-ACBD49D74C6D}"/>
              </a:ext>
            </a:extLst>
          </p:cNvPr>
          <p:cNvSpPr txBox="1"/>
          <p:nvPr/>
        </p:nvSpPr>
        <p:spPr>
          <a:xfrm>
            <a:off x="733238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FOUR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A6F706E-A260-4FF8-A3CC-E3A80E769CEB}"/>
              </a:ext>
            </a:extLst>
          </p:cNvPr>
          <p:cNvSpPr txBox="1"/>
          <p:nvPr/>
        </p:nvSpPr>
        <p:spPr>
          <a:xfrm>
            <a:off x="877788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EC6C6A2-D96D-4924-8C93-EC60E7FADF1E}"/>
              </a:ext>
            </a:extLst>
          </p:cNvPr>
          <p:cNvSpPr txBox="1"/>
          <p:nvPr/>
        </p:nvSpPr>
        <p:spPr>
          <a:xfrm>
            <a:off x="880399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FIVE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D7AA67-413A-42A4-A9DF-4C2392D6C365}"/>
              </a:ext>
            </a:extLst>
          </p:cNvPr>
          <p:cNvSpPr txBox="1"/>
          <p:nvPr/>
        </p:nvSpPr>
        <p:spPr>
          <a:xfrm>
            <a:off x="1024714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B71377-38D0-4D27-BBD8-DB01FA9643FF}"/>
              </a:ext>
            </a:extLst>
          </p:cNvPr>
          <p:cNvSpPr txBox="1"/>
          <p:nvPr/>
        </p:nvSpPr>
        <p:spPr>
          <a:xfrm>
            <a:off x="1027325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SIX</a:t>
            </a:r>
          </a:p>
        </p:txBody>
      </p:sp>
    </p:spTree>
    <p:extLst>
      <p:ext uri="{BB962C8B-B14F-4D97-AF65-F5344CB8AC3E}">
        <p14:creationId xmlns:p14="http://schemas.microsoft.com/office/powerpoint/2010/main" val="2071231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120680B-27B7-4F9F-8463-9013152B8A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6FED48F-5DA6-4F4E-B600-1ADF586F6895}"/>
              </a:ext>
            </a:extLst>
          </p:cNvPr>
          <p:cNvGrpSpPr/>
          <p:nvPr/>
        </p:nvGrpSpPr>
        <p:grpSpPr>
          <a:xfrm>
            <a:off x="6590" y="2503277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C2881C2-8636-4DAA-862D-DEA48E8FE59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4DEC610-8D38-4097-9DAE-16580A9ED3F3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Three bird,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2BEA591-64BA-4483-BB5C-BDD327016D1B}"/>
              </a:ext>
            </a:extLst>
          </p:cNvPr>
          <p:cNvGrpSpPr/>
          <p:nvPr/>
        </p:nvGrpSpPr>
        <p:grpSpPr>
          <a:xfrm>
            <a:off x="8542590" y="3605331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BE324C4-639C-4C50-88B4-95C93887010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EC9F5AA-8EF2-4460-9023-B973EFE1CA37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love.</a:t>
              </a:r>
            </a:p>
          </p:txBody>
        </p:sp>
      </p:grpSp>
      <p:sp>
        <p:nvSpPr>
          <p:cNvPr id="11" name="Diamond 10">
            <a:extLst>
              <a:ext uri="{FF2B5EF4-FFF2-40B4-BE49-F238E27FC236}">
                <a16:creationId xmlns:a16="http://schemas.microsoft.com/office/drawing/2014/main" id="{8FB0890A-37D8-4FC1-8ED9-5986EC56844D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0D68F4-5D5F-45A1-8390-2B8F0084CB1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478C20-D150-4B4A-A25C-B80398B71B05}"/>
              </a:ext>
            </a:extLst>
          </p:cNvPr>
          <p:cNvSpPr/>
          <p:nvPr/>
        </p:nvSpPr>
        <p:spPr>
          <a:xfrm>
            <a:off x="3463066" y="411302"/>
            <a:ext cx="52658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Care </a:t>
            </a:r>
            <a:r>
              <a:rPr lang="en-US" sz="3200" b="1" dirty="0">
                <a:solidFill>
                  <a:schemeClr val="accent4"/>
                </a:solidFill>
              </a:rPr>
              <a:t>With</a:t>
            </a:r>
            <a:r>
              <a:rPr lang="en-US" sz="3200" b="1" dirty="0"/>
              <a:t> People 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ABE2F0A-F7CA-4ECF-9A8B-2747E45FC159}"/>
              </a:ext>
            </a:extLst>
          </p:cNvPr>
          <p:cNvSpPr/>
          <p:nvPr/>
        </p:nvSpPr>
        <p:spPr>
          <a:xfrm>
            <a:off x="1661091" y="5032373"/>
            <a:ext cx="886981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heart. I am alone, and feel the charm of existence in this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239F57-0482-4AC3-A612-6F9652CACD1D}"/>
              </a:ext>
            </a:extLst>
          </p:cNvPr>
          <p:cNvSpPr/>
          <p:nvPr/>
        </p:nvSpPr>
        <p:spPr>
          <a:xfrm>
            <a:off x="5440656" y="5929118"/>
            <a:ext cx="1343891" cy="30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Download</a:t>
            </a:r>
          </a:p>
        </p:txBody>
      </p:sp>
    </p:spTree>
    <p:extLst>
      <p:ext uri="{BB962C8B-B14F-4D97-AF65-F5344CB8AC3E}">
        <p14:creationId xmlns:p14="http://schemas.microsoft.com/office/powerpoint/2010/main" val="1657651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55B2C23-0CEA-4C47-A2AA-9D85122528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13B108E-FF2F-4604-98F2-1886E7B96066}"/>
              </a:ext>
            </a:extLst>
          </p:cNvPr>
          <p:cNvGrpSpPr/>
          <p:nvPr/>
        </p:nvGrpSpPr>
        <p:grpSpPr>
          <a:xfrm>
            <a:off x="-1" y="4579197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215D0CDB-3803-4BE9-BA4E-469E62569EB5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F67712B-0B74-4AAF-B439-C394276DBF8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C978C29-56F2-49FD-96ED-2D5251CA28F0}"/>
              </a:ext>
            </a:extLst>
          </p:cNvPr>
          <p:cNvGrpSpPr/>
          <p:nvPr/>
        </p:nvGrpSpPr>
        <p:grpSpPr>
          <a:xfrm>
            <a:off x="3266438" y="619554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EEF1218-6976-457C-B42A-8B3DE0FA53D3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0E31742-349F-4946-93C8-8CC9027DBBA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You send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7BBCBF28-7DE3-4FF0-A0EC-7E931AC3083F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AD832865-AC47-4EEE-A46B-E1CDB4B1CD80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5B251F-5835-4CD0-A927-914C2F18068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BB3FB8-BB4B-4CE7-9773-7DC225885DCE}"/>
              </a:ext>
            </a:extLst>
          </p:cNvPr>
          <p:cNvSpPr/>
          <p:nvPr/>
        </p:nvSpPr>
        <p:spPr>
          <a:xfrm>
            <a:off x="7311188" y="10921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DBF9070-F934-4C9A-AE28-1D66160616EB}"/>
              </a:ext>
            </a:extLst>
          </p:cNvPr>
          <p:cNvSpPr>
            <a:spLocks noChangeAspect="1"/>
          </p:cNvSpPr>
          <p:nvPr/>
        </p:nvSpPr>
        <p:spPr>
          <a:xfrm>
            <a:off x="7350945" y="5031772"/>
            <a:ext cx="734104" cy="734104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67755D-58F7-41F6-80FA-24E601591812}"/>
              </a:ext>
            </a:extLst>
          </p:cNvPr>
          <p:cNvSpPr txBox="1"/>
          <p:nvPr/>
        </p:nvSpPr>
        <p:spPr>
          <a:xfrm>
            <a:off x="8118036" y="5057794"/>
            <a:ext cx="1023037" cy="461665"/>
          </a:xfrm>
          <a:prstGeom prst="rect">
            <a:avLst/>
          </a:prstGeom>
          <a:noFill/>
          <a:effectLst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00000000000000000" pitchFamily="2" charset="0"/>
                <a:cs typeface="Montserrat" panose="02000000000000000000" pitchFamily="2" charset="0"/>
              </a:rPr>
              <a:t>3.488k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C36AF24-BA9D-4F82-ADAF-8B3EDDA40C38}"/>
              </a:ext>
            </a:extLst>
          </p:cNvPr>
          <p:cNvSpPr/>
          <p:nvPr/>
        </p:nvSpPr>
        <p:spPr>
          <a:xfrm>
            <a:off x="8219709" y="5505263"/>
            <a:ext cx="642805" cy="184666"/>
          </a:xfrm>
          <a:prstGeom prst="rect">
            <a:avLst/>
          </a:prstGeom>
          <a:effectLst/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B0606030504020204" pitchFamily="34" charset="0"/>
                <a:cs typeface="Montserrat" panose="02000000000000000000" pitchFamily="2" charset="0"/>
              </a:rPr>
              <a:t>Male User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C6A43BD-CDB1-4745-A9A6-3D5BCACCDC4F}"/>
              </a:ext>
            </a:extLst>
          </p:cNvPr>
          <p:cNvSpPr>
            <a:spLocks noChangeAspect="1"/>
          </p:cNvSpPr>
          <p:nvPr/>
        </p:nvSpPr>
        <p:spPr>
          <a:xfrm>
            <a:off x="9441138" y="5031772"/>
            <a:ext cx="734104" cy="734104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B85A7F-AA82-40A4-B1E6-C5A4F3EDC88F}"/>
              </a:ext>
            </a:extLst>
          </p:cNvPr>
          <p:cNvSpPr txBox="1"/>
          <p:nvPr/>
        </p:nvSpPr>
        <p:spPr>
          <a:xfrm>
            <a:off x="10166665" y="5057794"/>
            <a:ext cx="1023037" cy="461665"/>
          </a:xfrm>
          <a:prstGeom prst="rect">
            <a:avLst/>
          </a:prstGeom>
          <a:noFill/>
          <a:effectLst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00000000000000000" pitchFamily="2" charset="0"/>
                <a:cs typeface="Montserrat" panose="02000000000000000000" pitchFamily="2" charset="0"/>
              </a:rPr>
              <a:t>2.072k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BC3484-AF60-47B8-BBBC-96AE4F691813}"/>
              </a:ext>
            </a:extLst>
          </p:cNvPr>
          <p:cNvSpPr/>
          <p:nvPr/>
        </p:nvSpPr>
        <p:spPr>
          <a:xfrm>
            <a:off x="10268338" y="5505263"/>
            <a:ext cx="780022" cy="184666"/>
          </a:xfrm>
          <a:prstGeom prst="rect">
            <a:avLst/>
          </a:prstGeom>
          <a:effectLst/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B0606030504020204" pitchFamily="34" charset="0"/>
                <a:cs typeface="Montserrat" panose="02000000000000000000" pitchFamily="2" charset="0"/>
              </a:rPr>
              <a:t>Female User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9012A5F-3F10-4351-82E5-6DB8D2D79D80}"/>
              </a:ext>
            </a:extLst>
          </p:cNvPr>
          <p:cNvSpPr/>
          <p:nvPr/>
        </p:nvSpPr>
        <p:spPr>
          <a:xfrm>
            <a:off x="7350945" y="2921737"/>
            <a:ext cx="4110855" cy="1771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Ut wisi enim ad minim veniam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,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quis nostrud exerci tation ullamcorper suscipit lobortis nisl ut aliquip ex ea commodo consequat. Lorem ipsum dolor sit amet, suscipit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</a:pP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consectetuer adipiscing elit, sed diam dolor sit amet, ea commodo consequat. Lorem ipsum dolor 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FC7C0AE-568B-4338-BCEE-3FEEFB1580C6}"/>
              </a:ext>
            </a:extLst>
          </p:cNvPr>
          <p:cNvGrpSpPr/>
          <p:nvPr/>
        </p:nvGrpSpPr>
        <p:grpSpPr>
          <a:xfrm>
            <a:off x="9652962" y="5232681"/>
            <a:ext cx="323508" cy="367441"/>
            <a:chOff x="8543926" y="3013075"/>
            <a:chExt cx="257175" cy="292100"/>
          </a:xfrm>
          <a:solidFill>
            <a:schemeClr val="bg1"/>
          </a:solidFill>
        </p:grpSpPr>
        <p:sp>
          <p:nvSpPr>
            <p:cNvPr id="24" name="Freeform 115">
              <a:extLst>
                <a:ext uri="{FF2B5EF4-FFF2-40B4-BE49-F238E27FC236}">
                  <a16:creationId xmlns:a16="http://schemas.microsoft.com/office/drawing/2014/main" id="{BB0AA238-D2E8-468D-A4B9-E0384002C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926" y="3013075"/>
              <a:ext cx="257175" cy="184150"/>
            </a:xfrm>
            <a:custGeom>
              <a:avLst/>
              <a:gdLst/>
              <a:ahLst/>
              <a:cxnLst>
                <a:cxn ang="0">
                  <a:pos x="94" y="36"/>
                </a:cxn>
                <a:cxn ang="0">
                  <a:pos x="95" y="29"/>
                </a:cxn>
                <a:cxn ang="0">
                  <a:pos x="66" y="0"/>
                </a:cxn>
                <a:cxn ang="0">
                  <a:pos x="40" y="16"/>
                </a:cxn>
                <a:cxn ang="0">
                  <a:pos x="33" y="15"/>
                </a:cxn>
                <a:cxn ang="0">
                  <a:pos x="15" y="32"/>
                </a:cxn>
                <a:cxn ang="0">
                  <a:pos x="0" y="51"/>
                </a:cxn>
                <a:cxn ang="0">
                  <a:pos x="29" y="73"/>
                </a:cxn>
                <a:cxn ang="0">
                  <a:pos x="73" y="73"/>
                </a:cxn>
                <a:cxn ang="0">
                  <a:pos x="102" y="51"/>
                </a:cxn>
                <a:cxn ang="0">
                  <a:pos x="94" y="36"/>
                </a:cxn>
              </a:cxnLst>
              <a:rect l="0" t="0" r="r" b="b"/>
              <a:pathLst>
                <a:path w="102" h="73">
                  <a:moveTo>
                    <a:pt x="94" y="36"/>
                  </a:moveTo>
                  <a:cubicBezTo>
                    <a:pt x="94" y="34"/>
                    <a:pt x="95" y="32"/>
                    <a:pt x="95" y="29"/>
                  </a:cubicBezTo>
                  <a:cubicBezTo>
                    <a:pt x="95" y="13"/>
                    <a:pt x="82" y="0"/>
                    <a:pt x="66" y="0"/>
                  </a:cubicBezTo>
                  <a:cubicBezTo>
                    <a:pt x="54" y="0"/>
                    <a:pt x="45" y="7"/>
                    <a:pt x="40" y="16"/>
                  </a:cubicBezTo>
                  <a:cubicBezTo>
                    <a:pt x="38" y="15"/>
                    <a:pt x="35" y="15"/>
                    <a:pt x="33" y="15"/>
                  </a:cubicBezTo>
                  <a:cubicBezTo>
                    <a:pt x="23" y="15"/>
                    <a:pt x="15" y="23"/>
                    <a:pt x="15" y="32"/>
                  </a:cubicBezTo>
                  <a:cubicBezTo>
                    <a:pt x="6" y="36"/>
                    <a:pt x="0" y="43"/>
                    <a:pt x="0" y="51"/>
                  </a:cubicBezTo>
                  <a:cubicBezTo>
                    <a:pt x="0" y="63"/>
                    <a:pt x="13" y="73"/>
                    <a:pt x="29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9" y="73"/>
                    <a:pt x="102" y="63"/>
                    <a:pt x="102" y="51"/>
                  </a:cubicBezTo>
                  <a:cubicBezTo>
                    <a:pt x="102" y="45"/>
                    <a:pt x="99" y="40"/>
                    <a:pt x="94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5" name="Freeform 116">
              <a:extLst>
                <a:ext uri="{FF2B5EF4-FFF2-40B4-BE49-F238E27FC236}">
                  <a16:creationId xmlns:a16="http://schemas.microsoft.com/office/drawing/2014/main" id="{760197B2-E723-4868-A443-27AA19AA6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26" y="3214688"/>
              <a:ext cx="34925" cy="7302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29"/>
                </a:cxn>
                <a:cxn ang="0">
                  <a:pos x="14" y="19"/>
                </a:cxn>
                <a:cxn ang="0">
                  <a:pos x="7" y="0"/>
                </a:cxn>
                <a:cxn ang="0">
                  <a:pos x="0" y="19"/>
                </a:cxn>
              </a:cxnLst>
              <a:rect l="0" t="0" r="r" b="b"/>
              <a:pathLst>
                <a:path w="14" h="29">
                  <a:moveTo>
                    <a:pt x="0" y="19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19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6" name="Freeform 117">
              <a:extLst>
                <a:ext uri="{FF2B5EF4-FFF2-40B4-BE49-F238E27FC236}">
                  <a16:creationId xmlns:a16="http://schemas.microsoft.com/office/drawing/2014/main" id="{8F62B7C5-3ED5-49BB-B4A7-AD6EF1354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5051" y="3232150"/>
              <a:ext cx="34925" cy="730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7" y="29"/>
                </a:cxn>
                <a:cxn ang="0">
                  <a:pos x="14" y="20"/>
                </a:cxn>
                <a:cxn ang="0">
                  <a:pos x="7" y="0"/>
                </a:cxn>
                <a:cxn ang="0">
                  <a:pos x="0" y="20"/>
                </a:cxn>
              </a:cxnLst>
              <a:rect l="0" t="0" r="r" b="b"/>
              <a:pathLst>
                <a:path w="14" h="29">
                  <a:moveTo>
                    <a:pt x="0" y="20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20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7" name="Freeform 118">
              <a:extLst>
                <a:ext uri="{FF2B5EF4-FFF2-40B4-BE49-F238E27FC236}">
                  <a16:creationId xmlns:a16="http://schemas.microsoft.com/office/drawing/2014/main" id="{993D011B-C1A6-4748-885A-2EC300334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076" y="3214688"/>
              <a:ext cx="34925" cy="7302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29"/>
                </a:cxn>
                <a:cxn ang="0">
                  <a:pos x="14" y="19"/>
                </a:cxn>
                <a:cxn ang="0">
                  <a:pos x="7" y="0"/>
                </a:cxn>
                <a:cxn ang="0">
                  <a:pos x="0" y="19"/>
                </a:cxn>
              </a:cxnLst>
              <a:rect l="0" t="0" r="r" b="b"/>
              <a:pathLst>
                <a:path w="14" h="29">
                  <a:moveTo>
                    <a:pt x="0" y="19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19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DC2DE60-36AB-447E-B352-923493A90EF9}"/>
              </a:ext>
            </a:extLst>
          </p:cNvPr>
          <p:cNvGrpSpPr/>
          <p:nvPr/>
        </p:nvGrpSpPr>
        <p:grpSpPr>
          <a:xfrm>
            <a:off x="7539412" y="5204381"/>
            <a:ext cx="367441" cy="367441"/>
            <a:chOff x="6184901" y="3013075"/>
            <a:chExt cx="292100" cy="292100"/>
          </a:xfrm>
          <a:solidFill>
            <a:schemeClr val="bg1"/>
          </a:solidFill>
        </p:grpSpPr>
        <p:sp>
          <p:nvSpPr>
            <p:cNvPr id="29" name="Freeform 119">
              <a:extLst>
                <a:ext uri="{FF2B5EF4-FFF2-40B4-BE49-F238E27FC236}">
                  <a16:creationId xmlns:a16="http://schemas.microsoft.com/office/drawing/2014/main" id="{17A05BFC-BDD3-429E-905D-D892BA7F8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1" y="3046413"/>
              <a:ext cx="33338" cy="31750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12" y="12"/>
                </a:cxn>
                <a:cxn ang="0">
                  <a:pos x="12" y="7"/>
                </a:cxn>
                <a:cxn ang="0">
                  <a:pos x="7" y="2"/>
                </a:cxn>
                <a:cxn ang="0">
                  <a:pos x="1" y="2"/>
                </a:cxn>
                <a:cxn ang="0">
                  <a:pos x="1" y="7"/>
                </a:cxn>
                <a:cxn ang="0">
                  <a:pos x="7" y="12"/>
                </a:cxn>
              </a:cxnLst>
              <a:rect l="0" t="0" r="r" b="b"/>
              <a:pathLst>
                <a:path w="13" h="13">
                  <a:moveTo>
                    <a:pt x="7" y="12"/>
                  </a:moveTo>
                  <a:cubicBezTo>
                    <a:pt x="8" y="13"/>
                    <a:pt x="10" y="13"/>
                    <a:pt x="12" y="12"/>
                  </a:cubicBezTo>
                  <a:cubicBezTo>
                    <a:pt x="13" y="11"/>
                    <a:pt x="13" y="8"/>
                    <a:pt x="12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lnTo>
                    <a:pt x="7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0" name="Freeform 120">
              <a:extLst>
                <a:ext uri="{FF2B5EF4-FFF2-40B4-BE49-F238E27FC236}">
                  <a16:creationId xmlns:a16="http://schemas.microsoft.com/office/drawing/2014/main" id="{A3CC7205-3A4C-4160-9851-2051CB41F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4901" y="3141663"/>
              <a:ext cx="34925" cy="17463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1" y="0"/>
                </a:cxn>
                <a:cxn ang="0">
                  <a:pos x="3" y="0"/>
                </a:cxn>
                <a:cxn ang="0">
                  <a:pos x="0" y="4"/>
                </a:cxn>
                <a:cxn ang="0">
                  <a:pos x="3" y="7"/>
                </a:cxn>
                <a:cxn ang="0">
                  <a:pos x="11" y="7"/>
                </a:cxn>
                <a:cxn ang="0">
                  <a:pos x="14" y="4"/>
                </a:cxn>
              </a:cxnLst>
              <a:rect l="0" t="0" r="r" b="b"/>
              <a:pathLst>
                <a:path w="14" h="7">
                  <a:moveTo>
                    <a:pt x="14" y="4"/>
                  </a:moveTo>
                  <a:cubicBezTo>
                    <a:pt x="14" y="2"/>
                    <a:pt x="13" y="0"/>
                    <a:pt x="1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3" y="7"/>
                    <a:pt x="14" y="6"/>
                    <a:pt x="14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1" name="Freeform 121">
              <a:extLst>
                <a:ext uri="{FF2B5EF4-FFF2-40B4-BE49-F238E27FC236}">
                  <a16:creationId xmlns:a16="http://schemas.microsoft.com/office/drawing/2014/main" id="{FA4F37F1-86DD-4647-80C8-3F4E7CDAD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3227388"/>
              <a:ext cx="33338" cy="3333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1" y="7"/>
                </a:cxn>
                <a:cxn ang="0">
                  <a:pos x="1" y="12"/>
                </a:cxn>
                <a:cxn ang="0">
                  <a:pos x="6" y="12"/>
                </a:cxn>
                <a:cxn ang="0">
                  <a:pos x="12" y="7"/>
                </a:cxn>
                <a:cxn ang="0">
                  <a:pos x="12" y="2"/>
                </a:cxn>
                <a:cxn ang="0">
                  <a:pos x="6" y="2"/>
                </a:cxn>
              </a:cxnLst>
              <a:rect l="0" t="0" r="r" b="b"/>
              <a:pathLst>
                <a:path w="13" h="13">
                  <a:moveTo>
                    <a:pt x="6" y="2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0"/>
                    <a:pt x="1" y="12"/>
                  </a:cubicBezTo>
                  <a:cubicBezTo>
                    <a:pt x="3" y="13"/>
                    <a:pt x="5" y="13"/>
                    <a:pt x="6" y="1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0" y="0"/>
                    <a:pt x="8" y="0"/>
                    <a:pt x="6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2" name="Freeform 122">
              <a:extLst>
                <a:ext uri="{FF2B5EF4-FFF2-40B4-BE49-F238E27FC236}">
                  <a16:creationId xmlns:a16="http://schemas.microsoft.com/office/drawing/2014/main" id="{7CFABBBE-E5E2-4BCB-8063-381A025E3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3270250"/>
              <a:ext cx="17463" cy="349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3" y="14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3" y="0"/>
                </a:cxn>
              </a:cxnLst>
              <a:rect l="0" t="0" r="r" b="b"/>
              <a:pathLst>
                <a:path w="7" h="1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1" y="14"/>
                    <a:pt x="3" y="14"/>
                  </a:cubicBezTo>
                  <a:cubicBezTo>
                    <a:pt x="5" y="14"/>
                    <a:pt x="7" y="13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3" name="Freeform 123">
              <a:extLst>
                <a:ext uri="{FF2B5EF4-FFF2-40B4-BE49-F238E27FC236}">
                  <a16:creationId xmlns:a16="http://schemas.microsoft.com/office/drawing/2014/main" id="{09940B8D-683B-40D1-BF69-0C9906040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0951" y="3013075"/>
              <a:ext cx="17463" cy="38100"/>
            </a:xfrm>
            <a:custGeom>
              <a:avLst/>
              <a:gdLst/>
              <a:ahLst/>
              <a:cxnLst>
                <a:cxn ang="0">
                  <a:pos x="4" y="15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4" y="15"/>
                </a:cxn>
              </a:cxnLst>
              <a:rect l="0" t="0" r="r" b="b"/>
              <a:pathLst>
                <a:path w="7" h="15">
                  <a:moveTo>
                    <a:pt x="4" y="15"/>
                  </a:moveTo>
                  <a:cubicBezTo>
                    <a:pt x="6" y="15"/>
                    <a:pt x="7" y="13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2" y="15"/>
                    <a:pt x="4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4" name="Freeform 124">
              <a:extLst>
                <a:ext uri="{FF2B5EF4-FFF2-40B4-BE49-F238E27FC236}">
                  <a16:creationId xmlns:a16="http://schemas.microsoft.com/office/drawing/2014/main" id="{363ED8AD-D7D7-43A5-AC48-68C60011B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9213" y="3240088"/>
              <a:ext cx="31750" cy="3333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1" y="2"/>
                </a:cxn>
                <a:cxn ang="0">
                  <a:pos x="1" y="7"/>
                </a:cxn>
                <a:cxn ang="0">
                  <a:pos x="6" y="12"/>
                </a:cxn>
                <a:cxn ang="0">
                  <a:pos x="11" y="12"/>
                </a:cxn>
                <a:cxn ang="0">
                  <a:pos x="11" y="7"/>
                </a:cxn>
                <a:cxn ang="0">
                  <a:pos x="6" y="2"/>
                </a:cxn>
              </a:cxnLst>
              <a:rect l="0" t="0" r="r" b="b"/>
              <a:pathLst>
                <a:path w="13" h="13">
                  <a:moveTo>
                    <a:pt x="6" y="2"/>
                  </a:move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8" y="13"/>
                    <a:pt x="10" y="13"/>
                    <a:pt x="11" y="12"/>
                  </a:cubicBezTo>
                  <a:cubicBezTo>
                    <a:pt x="13" y="11"/>
                    <a:pt x="13" y="8"/>
                    <a:pt x="11" y="7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5" name="Freeform 125">
              <a:extLst>
                <a:ext uri="{FF2B5EF4-FFF2-40B4-BE49-F238E27FC236}">
                  <a16:creationId xmlns:a16="http://schemas.microsoft.com/office/drawing/2014/main" id="{2700A84E-B97A-4992-980C-CC9879EBB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8901" y="3159125"/>
              <a:ext cx="38100" cy="206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4" y="8"/>
                </a:cxn>
                <a:cxn ang="0">
                  <a:pos x="11" y="8"/>
                </a:cxn>
                <a:cxn ang="0">
                  <a:pos x="15" y="4"/>
                </a:cxn>
                <a:cxn ang="0">
                  <a:pos x="11" y="0"/>
                </a:cxn>
              </a:cxnLst>
              <a:rect l="0" t="0" r="r" b="b"/>
              <a:pathLst>
                <a:path w="15" h="8">
                  <a:moveTo>
                    <a:pt x="1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3" y="8"/>
                    <a:pt x="15" y="6"/>
                    <a:pt x="15" y="4"/>
                  </a:cubicBezTo>
                  <a:cubicBezTo>
                    <a:pt x="15" y="2"/>
                    <a:pt x="13" y="0"/>
                    <a:pt x="1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6" name="Freeform 126">
              <a:extLst>
                <a:ext uri="{FF2B5EF4-FFF2-40B4-BE49-F238E27FC236}">
                  <a16:creationId xmlns:a16="http://schemas.microsoft.com/office/drawing/2014/main" id="{4398D248-91CE-4513-B73B-46CC212F5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6" y="3059113"/>
              <a:ext cx="33338" cy="34925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12" y="7"/>
                </a:cxn>
                <a:cxn ang="0">
                  <a:pos x="12" y="2"/>
                </a:cxn>
                <a:cxn ang="0">
                  <a:pos x="6" y="2"/>
                </a:cxn>
                <a:cxn ang="0">
                  <a:pos x="1" y="7"/>
                </a:cxn>
                <a:cxn ang="0">
                  <a:pos x="1" y="12"/>
                </a:cxn>
                <a:cxn ang="0">
                  <a:pos x="6" y="12"/>
                </a:cxn>
              </a:cxnLst>
              <a:rect l="0" t="0" r="r" b="b"/>
              <a:pathLst>
                <a:path w="13" h="14">
                  <a:moveTo>
                    <a:pt x="6" y="12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3" y="6"/>
                    <a:pt x="13" y="3"/>
                    <a:pt x="12" y="2"/>
                  </a:cubicBezTo>
                  <a:cubicBezTo>
                    <a:pt x="10" y="0"/>
                    <a:pt x="8" y="0"/>
                    <a:pt x="6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1"/>
                    <a:pt x="1" y="12"/>
                  </a:cubicBezTo>
                  <a:cubicBezTo>
                    <a:pt x="3" y="14"/>
                    <a:pt x="5" y="14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7" name="Oval 127">
              <a:extLst>
                <a:ext uri="{FF2B5EF4-FFF2-40B4-BE49-F238E27FC236}">
                  <a16:creationId xmlns:a16="http://schemas.microsoft.com/office/drawing/2014/main" id="{FE395269-1118-406E-9C27-25FFB8542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8876" y="3068638"/>
              <a:ext cx="182563" cy="18415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3115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uning">
      <a:dk1>
        <a:srgbClr val="0C0C0C"/>
      </a:dk1>
      <a:lt1>
        <a:srgbClr val="FFFFFF"/>
      </a:lt1>
      <a:dk2>
        <a:srgbClr val="232323"/>
      </a:dk2>
      <a:lt2>
        <a:srgbClr val="FFFFFF"/>
      </a:lt2>
      <a:accent1>
        <a:srgbClr val="F4E416"/>
      </a:accent1>
      <a:accent2>
        <a:srgbClr val="BEB108"/>
      </a:accent2>
      <a:accent3>
        <a:srgbClr val="F4E416"/>
      </a:accent3>
      <a:accent4>
        <a:srgbClr val="BEB108"/>
      </a:accent4>
      <a:accent5>
        <a:srgbClr val="F4E416"/>
      </a:accent5>
      <a:accent6>
        <a:srgbClr val="C58700"/>
      </a:accent6>
      <a:hlink>
        <a:srgbClr val="A05024"/>
      </a:hlink>
      <a:folHlink>
        <a:srgbClr val="FEC03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992</TotalTime>
  <Words>2322</Words>
  <Application>Microsoft Office PowerPoint</Application>
  <PresentationFormat>Widescreen</PresentationFormat>
  <Paragraphs>297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Dotum</vt:lpstr>
      <vt:lpstr>Arial</vt:lpstr>
      <vt:lpstr>Calibri</vt:lpstr>
      <vt:lpstr>Calibri Light</vt:lpstr>
      <vt:lpstr>FontAwesome</vt:lpstr>
      <vt:lpstr>Montserrat</vt:lpstr>
      <vt:lpstr>Montserrat Medium</vt:lpstr>
      <vt:lpstr>Montserrat SemiBold</vt:lpstr>
      <vt:lpstr>Questrial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PUPH</dc:creator>
  <cp:lastModifiedBy>RIZKY</cp:lastModifiedBy>
  <cp:revision>30</cp:revision>
  <dcterms:created xsi:type="dcterms:W3CDTF">2020-02-10T09:32:24Z</dcterms:created>
  <dcterms:modified xsi:type="dcterms:W3CDTF">2020-02-13T06:43:29Z</dcterms:modified>
</cp:coreProperties>
</file>