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E19229-2031-493F-A330-436563BC34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9967" y="869043"/>
            <a:ext cx="4636033" cy="5119914"/>
          </a:xfrm>
          <a:custGeom>
            <a:avLst/>
            <a:gdLst>
              <a:gd name="connsiteX0" fmla="*/ 0 w 5892800"/>
              <a:gd name="connsiteY0" fmla="*/ 0 h 5119914"/>
              <a:gd name="connsiteX1" fmla="*/ 5892800 w 5892800"/>
              <a:gd name="connsiteY1" fmla="*/ 0 h 5119914"/>
              <a:gd name="connsiteX2" fmla="*/ 5892800 w 5892800"/>
              <a:gd name="connsiteY2" fmla="*/ 5119914 h 5119914"/>
              <a:gd name="connsiteX3" fmla="*/ 0 w 5892800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5119914">
                <a:moveTo>
                  <a:pt x="0" y="0"/>
                </a:moveTo>
                <a:lnTo>
                  <a:pt x="5892800" y="0"/>
                </a:lnTo>
                <a:lnTo>
                  <a:pt x="5892800" y="5119914"/>
                </a:lnTo>
                <a:lnTo>
                  <a:pt x="0" y="51199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496789-7771-4488-8771-CD0D83703F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720B89-DDA4-4E89-8619-C67B51EDA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4915" y="874486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33DB0-5BD2-4F78-A26C-E3EB18DCDD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47887" y="2304143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F35D62-597E-4E09-9482-2819F6CFC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99200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CCF259-E224-406C-BD1B-7A1912AA3B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7600" y="740228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361BFF-5013-4745-9700-102EF850B7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5474" y="564064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D95FCA-1580-4161-A4EE-47E75DD351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5313" y="540657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EB90EFE-2048-4BE7-A6D8-52CEE68B9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2A72FE-69B9-4C0C-A918-1F58A96456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BC3E7E-1128-488C-80AB-5F7237A581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0197" y="644857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AA6A59-5536-4E3D-AF6A-27BF90A0F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06C678-31BB-4AB7-98C2-A6991B69B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7606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566C9EC-4077-4DF2-A819-A6DFA4FF61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7091" y="1247015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33C7CE-D858-42E4-ACF8-3E7F23670F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6176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3673AA-A3BB-4A02-BCD0-BD3BBAD48D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0628" y="642257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37FD0E-C52A-4938-A26D-E49F253A29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515030-E23D-4E61-8765-D484C6204A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3771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28A5C5-5F9D-4F52-9CD3-DAD0F4276D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76D31E-8B91-4760-A6AF-D3D2AB4AB5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19164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BDF749F-7E2A-4243-A7BB-9E0B50543A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4A4D78-6CCA-42D1-AEAC-6D70415582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AF842B1-C1DD-4258-A80C-C36EE1F8FB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F8494F-AE5A-4CD8-9376-23B1422684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FE058F-793F-4429-A6D2-E6736398A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1C13B4C-E77D-452E-84E1-D6FD3305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10966E-06E6-40DD-B893-9336C74DC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FC7D89-FFB1-4D84-8A7A-753B5DB4DC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EA81F8C-0A3A-4B6F-B350-506FFC3C91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6102F72-CE5C-4177-8786-FAC279CFC6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2AD9DF-697A-48FD-B701-ABC11D4C3D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EDE9F60E-7A8A-4238-A2CB-FD5DEC6C47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791A20-8E9B-4A80-91F3-864FA09DA6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93A7E2-7DAB-4A8B-805E-332165BCC7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2E01855-4172-449E-A1D8-BCDAB02C43D9}"/>
              </a:ext>
            </a:extLst>
          </p:cNvPr>
          <p:cNvSpPr/>
          <p:nvPr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C449F-CA0E-4495-8B04-D645948BB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29CE01-E15E-4DE7-A866-FD601D74AE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2104DD-6DEC-4DB4-99FD-E928BF6BE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824FC-E5B2-41E3-B509-B5903E8F1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B83B5E-0148-402E-82EF-BEEF814D3B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94D266-473A-4CAF-923D-35EE3AD7A2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F01F3B-2052-4DFB-9DCA-6705AA288B4F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1F7F27-8EFA-48C8-B912-D677A18250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AAA7AC-BF86-45FE-A498-10288CB57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4DDF7B-C9F0-47FD-B6D5-0006AF0974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120680B-27B7-4F9F-8463-9013152B8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5B2C23-0CEA-4C47-A2AA-9D8512252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ink">
      <a:dk1>
        <a:srgbClr val="0C0C0C"/>
      </a:dk1>
      <a:lt1>
        <a:srgbClr val="FFFFFF"/>
      </a:lt1>
      <a:dk2>
        <a:srgbClr val="232323"/>
      </a:dk2>
      <a:lt2>
        <a:srgbClr val="FFFFFF"/>
      </a:lt2>
      <a:accent1>
        <a:srgbClr val="FE19FF"/>
      </a:accent1>
      <a:accent2>
        <a:srgbClr val="FF5050"/>
      </a:accent2>
      <a:accent3>
        <a:srgbClr val="FE19FF"/>
      </a:accent3>
      <a:accent4>
        <a:srgbClr val="FF5050"/>
      </a:accent4>
      <a:accent5>
        <a:srgbClr val="FE19FF"/>
      </a:accent5>
      <a:accent6>
        <a:srgbClr val="FF505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31</cp:revision>
  <dcterms:created xsi:type="dcterms:W3CDTF">2020-02-10T09:32:24Z</dcterms:created>
  <dcterms:modified xsi:type="dcterms:W3CDTF">2020-02-13T06:43:38Z</dcterms:modified>
</cp:coreProperties>
</file>