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>
        <p:scale>
          <a:sx n="100" d="100"/>
          <a:sy n="100" d="100"/>
        </p:scale>
        <p:origin x="276" y="3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0170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5235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3110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484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8787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9942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3066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5247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77524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73825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003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3448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6198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17414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18800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13409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80363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34907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44628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85359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19588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70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145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1688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179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928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2762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3317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041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5488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6929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9">
            <a:extLst>
              <a:ext uri="{FF2B5EF4-FFF2-40B4-BE49-F238E27FC236}">
                <a16:creationId xmlns:a16="http://schemas.microsoft.com/office/drawing/2014/main" id="{CFEC9F41-9402-489A-8894-223F275709A7}"/>
              </a:ext>
            </a:extLst>
          </p:cNvPr>
          <p:cNvSpPr/>
          <p:nvPr/>
        </p:nvSpPr>
        <p:spPr>
          <a:xfrm>
            <a:off x="0" y="3317493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Graphic 9">
            <a:extLst>
              <a:ext uri="{FF2B5EF4-FFF2-40B4-BE49-F238E27FC236}">
                <a16:creationId xmlns:a16="http://schemas.microsoft.com/office/drawing/2014/main" id="{E499C61C-9500-42F1-8722-5B2CC84A2E91}"/>
              </a:ext>
            </a:extLst>
          </p:cNvPr>
          <p:cNvSpPr/>
          <p:nvPr/>
        </p:nvSpPr>
        <p:spPr>
          <a:xfrm>
            <a:off x="313245" y="1976206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FE4464B-59B5-4E30-90DD-24614A4C6E00}"/>
              </a:ext>
            </a:extLst>
          </p:cNvPr>
          <p:cNvSpPr/>
          <p:nvPr/>
        </p:nvSpPr>
        <p:spPr>
          <a:xfrm>
            <a:off x="4667250" y="0"/>
            <a:ext cx="752475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C16EBA-3B8E-4C49-AC7F-8D37E4867715}"/>
              </a:ext>
            </a:extLst>
          </p:cNvPr>
          <p:cNvSpPr txBox="1"/>
          <p:nvPr/>
        </p:nvSpPr>
        <p:spPr>
          <a:xfrm>
            <a:off x="5300913" y="943167"/>
            <a:ext cx="59442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ALAT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TECHNOLOGY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187A0C-DA1F-4AC5-B65B-9A9A2AF144B3}"/>
              </a:ext>
            </a:extLst>
          </p:cNvPr>
          <p:cNvSpPr txBox="1"/>
          <p:nvPr/>
        </p:nvSpPr>
        <p:spPr>
          <a:xfrm>
            <a:off x="1014149" y="2960178"/>
            <a:ext cx="317749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Duis tempus sagittis consectetur. Nulla suscipit ex id velit pharetra, vel rutrum.</a:t>
            </a:r>
          </a:p>
        </p:txBody>
      </p:sp>
      <p:sp>
        <p:nvSpPr>
          <p:cNvPr id="9" name="Graphic 9">
            <a:extLst>
              <a:ext uri="{FF2B5EF4-FFF2-40B4-BE49-F238E27FC236}">
                <a16:creationId xmlns:a16="http://schemas.microsoft.com/office/drawing/2014/main" id="{0A362228-B5DF-4D65-BEC1-FE8E80BF3B30}"/>
              </a:ext>
            </a:extLst>
          </p:cNvPr>
          <p:cNvSpPr/>
          <p:nvPr/>
        </p:nvSpPr>
        <p:spPr>
          <a:xfrm rot="10800000">
            <a:off x="11653457" y="3317493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pic>
        <p:nvPicPr>
          <p:cNvPr id="13" name="Picture Placeholder 5" descr="Text&#10;&#10;Description automatically generated">
            <a:extLst>
              <a:ext uri="{FF2B5EF4-FFF2-40B4-BE49-F238E27FC236}">
                <a16:creationId xmlns:a16="http://schemas.microsoft.com/office/drawing/2014/main" id="{CA7E3713-4F95-4788-B0BD-2C095530A8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30" b="12730"/>
          <a:stretch>
            <a:fillRect/>
          </a:stretch>
        </p:blipFill>
        <p:spPr>
          <a:xfrm>
            <a:off x="5300913" y="2960178"/>
            <a:ext cx="5944256" cy="295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27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2D9C450-8E51-4D33-AE39-BC9DED1598D3}"/>
              </a:ext>
            </a:extLst>
          </p:cNvPr>
          <p:cNvSpPr txBox="1"/>
          <p:nvPr/>
        </p:nvSpPr>
        <p:spPr>
          <a:xfrm>
            <a:off x="5588600" y="1300482"/>
            <a:ext cx="535595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DEVELOPING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SYSTEM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Graphic 9">
            <a:extLst>
              <a:ext uri="{FF2B5EF4-FFF2-40B4-BE49-F238E27FC236}">
                <a16:creationId xmlns:a16="http://schemas.microsoft.com/office/drawing/2014/main" id="{275B0789-B68D-4EB3-8B20-065D975EBB77}"/>
              </a:ext>
            </a:extLst>
          </p:cNvPr>
          <p:cNvSpPr/>
          <p:nvPr/>
        </p:nvSpPr>
        <p:spPr>
          <a:xfrm>
            <a:off x="0" y="3317493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9C2FD997-4B3B-4F86-884F-4CED50353C9C}"/>
              </a:ext>
            </a:extLst>
          </p:cNvPr>
          <p:cNvSpPr/>
          <p:nvPr/>
        </p:nvSpPr>
        <p:spPr>
          <a:xfrm>
            <a:off x="313245" y="1300482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252E0F-A62C-44EE-843F-50EF8F5C472F}"/>
              </a:ext>
            </a:extLst>
          </p:cNvPr>
          <p:cNvSpPr txBox="1"/>
          <p:nvPr/>
        </p:nvSpPr>
        <p:spPr>
          <a:xfrm>
            <a:off x="5588600" y="3849358"/>
            <a:ext cx="535595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sit, consectetur adipiscing elit. Maecenas commodo nisi ligula, at efficitur dignissim id. Duis tempus sagittis consectetur. Nulla suscipit ex id velit pharetra, vel rutrum.</a:t>
            </a:r>
          </a:p>
        </p:txBody>
      </p:sp>
      <p:pic>
        <p:nvPicPr>
          <p:cNvPr id="11" name="Picture Placeholder 7" descr="Text&#10;&#10;Description automatically generated">
            <a:extLst>
              <a:ext uri="{FF2B5EF4-FFF2-40B4-BE49-F238E27FC236}">
                <a16:creationId xmlns:a16="http://schemas.microsoft.com/office/drawing/2014/main" id="{173BD484-7729-43BA-80C2-0F493F5656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" b="2000"/>
          <a:stretch>
            <a:fillRect/>
          </a:stretch>
        </p:blipFill>
        <p:spPr>
          <a:xfrm>
            <a:off x="1247446" y="2"/>
            <a:ext cx="3572203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98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1AEB2CB-A5EC-4694-BF9A-6E7421476F92}"/>
              </a:ext>
            </a:extLst>
          </p:cNvPr>
          <p:cNvSpPr/>
          <p:nvPr/>
        </p:nvSpPr>
        <p:spPr>
          <a:xfrm>
            <a:off x="0" y="-1"/>
            <a:ext cx="12192000" cy="35889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12237B-C699-4A84-90B2-6F2D2B8F99BB}"/>
              </a:ext>
            </a:extLst>
          </p:cNvPr>
          <p:cNvSpPr txBox="1"/>
          <p:nvPr/>
        </p:nvSpPr>
        <p:spPr>
          <a:xfrm>
            <a:off x="1923395" y="4361676"/>
            <a:ext cx="59442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TECHNOLOGY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SYSTEM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EC6E96-AFF5-4462-B50E-7D5E563F6592}"/>
              </a:ext>
            </a:extLst>
          </p:cNvPr>
          <p:cNvSpPr txBox="1"/>
          <p:nvPr/>
        </p:nvSpPr>
        <p:spPr>
          <a:xfrm>
            <a:off x="8495340" y="1049775"/>
            <a:ext cx="282988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sit, consectetur adipiscing elit. Maecenas commodo nisi ligula, at efficitur dignissim id. Duis tempus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1A080850-2953-4F02-BA8C-56DB2D159073}"/>
              </a:ext>
            </a:extLst>
          </p:cNvPr>
          <p:cNvSpPr/>
          <p:nvPr/>
        </p:nvSpPr>
        <p:spPr>
          <a:xfrm>
            <a:off x="0" y="3964938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Graphic 9">
            <a:extLst>
              <a:ext uri="{FF2B5EF4-FFF2-40B4-BE49-F238E27FC236}">
                <a16:creationId xmlns:a16="http://schemas.microsoft.com/office/drawing/2014/main" id="{7EC9135E-AFBF-47FB-8517-90D7329E4C40}"/>
              </a:ext>
            </a:extLst>
          </p:cNvPr>
          <p:cNvSpPr/>
          <p:nvPr/>
        </p:nvSpPr>
        <p:spPr>
          <a:xfrm>
            <a:off x="11099928" y="5791452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pic>
        <p:nvPicPr>
          <p:cNvPr id="12" name="Picture Placeholder 8" descr="Text&#10;&#10;Description automatically generated">
            <a:extLst>
              <a:ext uri="{FF2B5EF4-FFF2-40B4-BE49-F238E27FC236}">
                <a16:creationId xmlns:a16="http://schemas.microsoft.com/office/drawing/2014/main" id="{9C71E112-816D-4D35-A7B8-4332B5BDB9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16" b="17716"/>
          <a:stretch>
            <a:fillRect/>
          </a:stretch>
        </p:blipFill>
        <p:spPr>
          <a:xfrm>
            <a:off x="1" y="1049774"/>
            <a:ext cx="7867650" cy="2539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072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A3C32A1-62C6-47B3-A8EB-9EF9AC45C50F}"/>
              </a:ext>
            </a:extLst>
          </p:cNvPr>
          <p:cNvSpPr txBox="1"/>
          <p:nvPr/>
        </p:nvSpPr>
        <p:spPr>
          <a:xfrm>
            <a:off x="1396726" y="1316534"/>
            <a:ext cx="40991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PROCESS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844B92-C42F-4840-99A8-DDBAF9BE14FA}"/>
              </a:ext>
            </a:extLst>
          </p:cNvPr>
          <p:cNvSpPr txBox="1"/>
          <p:nvPr/>
        </p:nvSpPr>
        <p:spPr>
          <a:xfrm>
            <a:off x="1396726" y="2521059"/>
            <a:ext cx="547237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dignissim id. Duis tempus sagittis consectetur. Nulla suscipit ex id velit pharetra, vel rutrum.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07E9E8-567C-4B3C-A063-4C018C68D0F9}"/>
              </a:ext>
            </a:extLst>
          </p:cNvPr>
          <p:cNvSpPr txBox="1"/>
          <p:nvPr/>
        </p:nvSpPr>
        <p:spPr>
          <a:xfrm>
            <a:off x="1396726" y="4664303"/>
            <a:ext cx="547237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93BAD3D3-7826-4F5F-A097-F79F5294A1F0}"/>
              </a:ext>
            </a:extLst>
          </p:cNvPr>
          <p:cNvSpPr/>
          <p:nvPr/>
        </p:nvSpPr>
        <p:spPr>
          <a:xfrm rot="10800000">
            <a:off x="11653457" y="3301441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Graphic 9">
            <a:extLst>
              <a:ext uri="{FF2B5EF4-FFF2-40B4-BE49-F238E27FC236}">
                <a16:creationId xmlns:a16="http://schemas.microsoft.com/office/drawing/2014/main" id="{89118D72-EFF5-4DB5-A90C-6969476B5998}"/>
              </a:ext>
            </a:extLst>
          </p:cNvPr>
          <p:cNvSpPr/>
          <p:nvPr/>
        </p:nvSpPr>
        <p:spPr>
          <a:xfrm>
            <a:off x="11653457" y="1316534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pic>
        <p:nvPicPr>
          <p:cNvPr id="12" name="Picture Placeholder 8" descr="Text&#10;&#10;Description automatically generated">
            <a:extLst>
              <a:ext uri="{FF2B5EF4-FFF2-40B4-BE49-F238E27FC236}">
                <a16:creationId xmlns:a16="http://schemas.microsoft.com/office/drawing/2014/main" id="{508664F7-2B9A-4FE8-86A1-49C03B4821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61" b="10761"/>
          <a:stretch>
            <a:fillRect/>
          </a:stretch>
        </p:blipFill>
        <p:spPr>
          <a:xfrm>
            <a:off x="7915276" y="1316535"/>
            <a:ext cx="2692008" cy="422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936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9DC532E-BF3D-4BCB-8093-7D23A3736537}"/>
              </a:ext>
            </a:extLst>
          </p:cNvPr>
          <p:cNvSpPr/>
          <p:nvPr/>
        </p:nvSpPr>
        <p:spPr>
          <a:xfrm>
            <a:off x="3943350" y="3797409"/>
            <a:ext cx="8248650" cy="30605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DD6EE1-FA04-435C-B9E7-35C909901E41}"/>
              </a:ext>
            </a:extLst>
          </p:cNvPr>
          <p:cNvSpPr txBox="1"/>
          <p:nvPr/>
        </p:nvSpPr>
        <p:spPr>
          <a:xfrm>
            <a:off x="4872288" y="1925509"/>
            <a:ext cx="59442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THEORY OF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TECHNOLOGY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80D306A1-F041-46BE-8DF2-F0F61BDA4C09}"/>
              </a:ext>
            </a:extLst>
          </p:cNvPr>
          <p:cNvSpPr/>
          <p:nvPr/>
        </p:nvSpPr>
        <p:spPr>
          <a:xfrm rot="5400000">
            <a:off x="2554066" y="-850741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E6779A-0E34-4A39-A18E-7A7D9D134274}"/>
              </a:ext>
            </a:extLst>
          </p:cNvPr>
          <p:cNvSpPr txBox="1"/>
          <p:nvPr/>
        </p:nvSpPr>
        <p:spPr>
          <a:xfrm>
            <a:off x="4872288" y="4391754"/>
            <a:ext cx="59442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ligula, at dignissim id. Duis tempus sagittis consectetur. Nulla suscipit ex id velit pharetra.</a:t>
            </a:r>
          </a:p>
        </p:txBody>
      </p:sp>
      <p:sp>
        <p:nvSpPr>
          <p:cNvPr id="7" name="Graphic 9">
            <a:extLst>
              <a:ext uri="{FF2B5EF4-FFF2-40B4-BE49-F238E27FC236}">
                <a16:creationId xmlns:a16="http://schemas.microsoft.com/office/drawing/2014/main" id="{2E5926D2-B5BA-4529-81AA-96DFEC338091}"/>
              </a:ext>
            </a:extLst>
          </p:cNvPr>
          <p:cNvSpPr/>
          <p:nvPr/>
        </p:nvSpPr>
        <p:spPr>
          <a:xfrm>
            <a:off x="10816544" y="886271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pic>
        <p:nvPicPr>
          <p:cNvPr id="12" name="Picture Placeholder 8" descr="Text&#10;&#10;Description automatically generated">
            <a:extLst>
              <a:ext uri="{FF2B5EF4-FFF2-40B4-BE49-F238E27FC236}">
                <a16:creationId xmlns:a16="http://schemas.microsoft.com/office/drawing/2014/main" id="{FA16C13C-9F84-44B9-AC8F-F64282ADC6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06" b="8306"/>
          <a:stretch>
            <a:fillRect/>
          </a:stretch>
        </p:blipFill>
        <p:spPr>
          <a:xfrm>
            <a:off x="-1" y="1925509"/>
            <a:ext cx="3943351" cy="493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6550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3FAC499-740E-4D38-9599-82656BD0BFCE}"/>
              </a:ext>
            </a:extLst>
          </p:cNvPr>
          <p:cNvSpPr txBox="1"/>
          <p:nvPr/>
        </p:nvSpPr>
        <p:spPr>
          <a:xfrm>
            <a:off x="5830366" y="3429000"/>
            <a:ext cx="419217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NEW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CONCEPT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739E47-BD57-469C-A835-E9F65252281F}"/>
              </a:ext>
            </a:extLst>
          </p:cNvPr>
          <p:cNvSpPr txBox="1"/>
          <p:nvPr/>
        </p:nvSpPr>
        <p:spPr>
          <a:xfrm>
            <a:off x="5830366" y="1019384"/>
            <a:ext cx="419217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adipiscing elit. Maecenas commodo ligula, at dignissim id. Duis tempus sagittis consectetur. Nulla suscipit ex id velit</a:t>
            </a:r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D381159D-247A-4F5B-BAEC-5E5F3B47D946}"/>
              </a:ext>
            </a:extLst>
          </p:cNvPr>
          <p:cNvSpPr/>
          <p:nvPr/>
        </p:nvSpPr>
        <p:spPr>
          <a:xfrm>
            <a:off x="10861803" y="5905946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8ED569A0-B4B4-4C48-A031-FA28554FF6E5}"/>
              </a:ext>
            </a:extLst>
          </p:cNvPr>
          <p:cNvSpPr/>
          <p:nvPr/>
        </p:nvSpPr>
        <p:spPr>
          <a:xfrm rot="16200000">
            <a:off x="2778729" y="5468716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91DBA2-DF27-49A8-8E5A-74DB387633F1}"/>
              </a:ext>
            </a:extLst>
          </p:cNvPr>
          <p:cNvSpPr/>
          <p:nvPr/>
        </p:nvSpPr>
        <p:spPr>
          <a:xfrm>
            <a:off x="10861803" y="0"/>
            <a:ext cx="1330197" cy="4875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2" name="Picture Placeholder 8" descr="Text&#10;&#10;Description automatically generated">
            <a:extLst>
              <a:ext uri="{FF2B5EF4-FFF2-40B4-BE49-F238E27FC236}">
                <a16:creationId xmlns:a16="http://schemas.microsoft.com/office/drawing/2014/main" id="{DF1D8DED-CF58-468E-BF44-DA38DC73D8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25" b="16925"/>
          <a:stretch>
            <a:fillRect/>
          </a:stretch>
        </p:blipFill>
        <p:spPr>
          <a:xfrm>
            <a:off x="1104900" y="1019384"/>
            <a:ext cx="3886202" cy="3856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454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F075B43-BD0A-4BC6-9120-96BC046585B6}"/>
              </a:ext>
            </a:extLst>
          </p:cNvPr>
          <p:cNvSpPr txBox="1"/>
          <p:nvPr/>
        </p:nvSpPr>
        <p:spPr>
          <a:xfrm>
            <a:off x="876301" y="4097834"/>
            <a:ext cx="52196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DEFINITIONS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A767DB-5AFA-4F85-BD47-2F3B7D4FCC8F}"/>
              </a:ext>
            </a:extLst>
          </p:cNvPr>
          <p:cNvSpPr txBox="1"/>
          <p:nvPr/>
        </p:nvSpPr>
        <p:spPr>
          <a:xfrm>
            <a:off x="7077075" y="4097834"/>
            <a:ext cx="423862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sit, consectetur elit. Maecenas commodo nisi ligula, efficitur dignissim id. Duis tempus consectetur. Nulla suscipit ex id velit pharetra, vel</a:t>
            </a:r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BB1C9485-CB82-48D2-8F67-337CF7363B7B}"/>
              </a:ext>
            </a:extLst>
          </p:cNvPr>
          <p:cNvSpPr/>
          <p:nvPr/>
        </p:nvSpPr>
        <p:spPr>
          <a:xfrm>
            <a:off x="5870703" y="5805994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pic>
        <p:nvPicPr>
          <p:cNvPr id="10" name="Picture Placeholder 6" descr="Text&#10;&#10;Description automatically generated">
            <a:extLst>
              <a:ext uri="{FF2B5EF4-FFF2-40B4-BE49-F238E27FC236}">
                <a16:creationId xmlns:a16="http://schemas.microsoft.com/office/drawing/2014/main" id="{6C5138BF-052F-4C3D-A265-7D8B427013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3" b="17153"/>
          <a:stretch>
            <a:fillRect/>
          </a:stretch>
        </p:blipFill>
        <p:spPr>
          <a:xfrm>
            <a:off x="876301" y="0"/>
            <a:ext cx="10439398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9977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8A1524C-98DA-431A-94AC-84C43A29BDA5}"/>
              </a:ext>
            </a:extLst>
          </p:cNvPr>
          <p:cNvSpPr txBox="1"/>
          <p:nvPr/>
        </p:nvSpPr>
        <p:spPr>
          <a:xfrm>
            <a:off x="5208168" y="1982450"/>
            <a:ext cx="369844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GLOBAL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CHANGE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Graphic 9">
            <a:extLst>
              <a:ext uri="{FF2B5EF4-FFF2-40B4-BE49-F238E27FC236}">
                <a16:creationId xmlns:a16="http://schemas.microsoft.com/office/drawing/2014/main" id="{6471C9FE-6039-4B17-9041-36249F2632E6}"/>
              </a:ext>
            </a:extLst>
          </p:cNvPr>
          <p:cNvSpPr/>
          <p:nvPr/>
        </p:nvSpPr>
        <p:spPr>
          <a:xfrm>
            <a:off x="0" y="3855975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643B269B-0CDE-4055-9E9F-20F44031D463}"/>
              </a:ext>
            </a:extLst>
          </p:cNvPr>
          <p:cNvSpPr/>
          <p:nvPr/>
        </p:nvSpPr>
        <p:spPr>
          <a:xfrm>
            <a:off x="313245" y="762000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AC4B97-74B1-4386-BC5B-502C541BB164}"/>
              </a:ext>
            </a:extLst>
          </p:cNvPr>
          <p:cNvSpPr txBox="1"/>
          <p:nvPr/>
        </p:nvSpPr>
        <p:spPr>
          <a:xfrm>
            <a:off x="5208167" y="4121907"/>
            <a:ext cx="5897855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Duis tempus sagittis consectetur. Nulla suscipit ex id velit pharetra, vel rutrum.</a:t>
            </a:r>
          </a:p>
        </p:txBody>
      </p:sp>
      <p:pic>
        <p:nvPicPr>
          <p:cNvPr id="11" name="Picture Placeholder 7" descr="Text&#10;&#10;Description automatically generated">
            <a:extLst>
              <a:ext uri="{FF2B5EF4-FFF2-40B4-BE49-F238E27FC236}">
                <a16:creationId xmlns:a16="http://schemas.microsoft.com/office/drawing/2014/main" id="{0793383B-A7D1-45B6-97A8-FD1F3F1516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00" b="12700"/>
          <a:stretch>
            <a:fillRect/>
          </a:stretch>
        </p:blipFill>
        <p:spPr>
          <a:xfrm>
            <a:off x="1085978" y="762000"/>
            <a:ext cx="3574754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1872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12ABBFC-9E78-41F4-AEDA-FF4C54C3CCFE}"/>
              </a:ext>
            </a:extLst>
          </p:cNvPr>
          <p:cNvSpPr txBox="1"/>
          <p:nvPr/>
        </p:nvSpPr>
        <p:spPr>
          <a:xfrm>
            <a:off x="710735" y="2421434"/>
            <a:ext cx="62744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TERMINOLOGY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489E38-9F66-4D05-A3E1-D872ECC0A437}"/>
              </a:ext>
            </a:extLst>
          </p:cNvPr>
          <p:cNvSpPr txBox="1"/>
          <p:nvPr/>
        </p:nvSpPr>
        <p:spPr>
          <a:xfrm>
            <a:off x="729785" y="3667126"/>
            <a:ext cx="627447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adipiscing elit. Maecenas nisi, at efficitur dignissim id. Duis tempus sagittis consectetur. Nulla suscipit ex id velit pharetra, vel rutrum.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9A6E42-6C0C-40CE-8107-86AD5E182107}"/>
              </a:ext>
            </a:extLst>
          </p:cNvPr>
          <p:cNvSpPr/>
          <p:nvPr/>
        </p:nvSpPr>
        <p:spPr>
          <a:xfrm>
            <a:off x="825035" y="-1"/>
            <a:ext cx="10541932" cy="7694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FFD88851-1AD0-483A-9B8E-5FCC9D1DB936}"/>
              </a:ext>
            </a:extLst>
          </p:cNvPr>
          <p:cNvSpPr/>
          <p:nvPr/>
        </p:nvSpPr>
        <p:spPr>
          <a:xfrm>
            <a:off x="825035" y="1388681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pic>
        <p:nvPicPr>
          <p:cNvPr id="11" name="Picture Placeholder 7" descr="Text&#10;&#10;Description automatically generated">
            <a:extLst>
              <a:ext uri="{FF2B5EF4-FFF2-40B4-BE49-F238E27FC236}">
                <a16:creationId xmlns:a16="http://schemas.microsoft.com/office/drawing/2014/main" id="{A96453A9-3778-408E-A87C-7B513C6CE9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03" b="9703"/>
          <a:stretch>
            <a:fillRect/>
          </a:stretch>
        </p:blipFill>
        <p:spPr>
          <a:xfrm>
            <a:off x="7696200" y="2421434"/>
            <a:ext cx="3670765" cy="4436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6186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9164AAB-953A-439E-85A9-2C9AC41A5439}"/>
              </a:ext>
            </a:extLst>
          </p:cNvPr>
          <p:cNvSpPr txBox="1"/>
          <p:nvPr/>
        </p:nvSpPr>
        <p:spPr>
          <a:xfrm>
            <a:off x="5720013" y="1268909"/>
            <a:ext cx="53655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INNOVATION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202E2D-C48A-4176-9A86-BC702B1716A5}"/>
              </a:ext>
            </a:extLst>
          </p:cNvPr>
          <p:cNvSpPr txBox="1"/>
          <p:nvPr/>
        </p:nvSpPr>
        <p:spPr>
          <a:xfrm>
            <a:off x="1106416" y="2724150"/>
            <a:ext cx="391325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sit, adipiscing elit. Maecenas commodo nisi ligula, at efficitur dignissim id. Duis tempus sagittis consectetur. Nulla suscipit ex id velit pharetra, vel.</a:t>
            </a:r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EC7A5532-E95E-414F-88D6-81DCA9188E3F}"/>
              </a:ext>
            </a:extLst>
          </p:cNvPr>
          <p:cNvSpPr/>
          <p:nvPr/>
        </p:nvSpPr>
        <p:spPr>
          <a:xfrm>
            <a:off x="1106416" y="5589092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E8CB1551-6F15-493C-BA5C-1E1BCBA2326F}"/>
              </a:ext>
            </a:extLst>
          </p:cNvPr>
          <p:cNvSpPr/>
          <p:nvPr/>
        </p:nvSpPr>
        <p:spPr>
          <a:xfrm rot="5400000">
            <a:off x="2793773" y="-850741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pic>
        <p:nvPicPr>
          <p:cNvPr id="11" name="Picture Placeholder 7" descr="Text&#10;&#10;Description automatically generated">
            <a:extLst>
              <a:ext uri="{FF2B5EF4-FFF2-40B4-BE49-F238E27FC236}">
                <a16:creationId xmlns:a16="http://schemas.microsoft.com/office/drawing/2014/main" id="{9C4039E3-7520-45AC-8DB9-367890FC5E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8" b="9948"/>
          <a:stretch>
            <a:fillRect/>
          </a:stretch>
        </p:blipFill>
        <p:spPr>
          <a:xfrm>
            <a:off x="5720013" y="2724150"/>
            <a:ext cx="5365571" cy="2864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5134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E3AF91B-5CCB-40F5-BA64-D7F65EF27A71}"/>
              </a:ext>
            </a:extLst>
          </p:cNvPr>
          <p:cNvSpPr/>
          <p:nvPr/>
        </p:nvSpPr>
        <p:spPr>
          <a:xfrm>
            <a:off x="0" y="3947070"/>
            <a:ext cx="12192002" cy="29109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B958D2-AC28-4B68-8C19-D669BD90E54D}"/>
              </a:ext>
            </a:extLst>
          </p:cNvPr>
          <p:cNvSpPr txBox="1"/>
          <p:nvPr/>
        </p:nvSpPr>
        <p:spPr>
          <a:xfrm>
            <a:off x="5772650" y="1009650"/>
            <a:ext cx="46426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INVENTION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AB1E6E-2DEC-463B-A0E7-A21AD614F799}"/>
              </a:ext>
            </a:extLst>
          </p:cNvPr>
          <p:cNvSpPr txBox="1"/>
          <p:nvPr/>
        </p:nvSpPr>
        <p:spPr>
          <a:xfrm>
            <a:off x="1400176" y="5677197"/>
            <a:ext cx="9015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sit, adipiscing elit. Maecenas commodo nisi, efficitur dignissim id.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B1126E7E-A649-4534-ADE4-8CA98AEE6EC2}"/>
              </a:ext>
            </a:extLst>
          </p:cNvPr>
          <p:cNvSpPr/>
          <p:nvPr/>
        </p:nvSpPr>
        <p:spPr>
          <a:xfrm>
            <a:off x="1400176" y="1187614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pic>
        <p:nvPicPr>
          <p:cNvPr id="11" name="Picture Placeholder 7" descr="Text&#10;&#10;Description automatically generated">
            <a:extLst>
              <a:ext uri="{FF2B5EF4-FFF2-40B4-BE49-F238E27FC236}">
                <a16:creationId xmlns:a16="http://schemas.microsoft.com/office/drawing/2014/main" id="{E49029CE-BB4C-4760-AC56-66EA538EE6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66" b="14166"/>
          <a:stretch>
            <a:fillRect/>
          </a:stretch>
        </p:blipFill>
        <p:spPr>
          <a:xfrm>
            <a:off x="1400176" y="2331542"/>
            <a:ext cx="9015092" cy="323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941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0484D7E-89CC-41AC-B9F5-3256FA9D3025}"/>
              </a:ext>
            </a:extLst>
          </p:cNvPr>
          <p:cNvSpPr txBox="1"/>
          <p:nvPr/>
        </p:nvSpPr>
        <p:spPr>
          <a:xfrm>
            <a:off x="881313" y="1478459"/>
            <a:ext cx="64540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INTRODUCTION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8F4B8E-C0ED-41FA-B24A-76E62E0D8CE5}"/>
              </a:ext>
            </a:extLst>
          </p:cNvPr>
          <p:cNvSpPr txBox="1"/>
          <p:nvPr/>
        </p:nvSpPr>
        <p:spPr>
          <a:xfrm>
            <a:off x="881313" y="2729345"/>
            <a:ext cx="645401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Duis tempus sagittis consectetur. Nulla suscipit ex id velit vel.</a:t>
            </a:r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B307C7D7-8AA4-41DB-BC4F-5188EA3DDFF7}"/>
              </a:ext>
            </a:extLst>
          </p:cNvPr>
          <p:cNvSpPr/>
          <p:nvPr/>
        </p:nvSpPr>
        <p:spPr>
          <a:xfrm rot="16200000">
            <a:off x="1732054" y="5468716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4FCE8377-4BA6-46AA-89E0-304C23F71B9C}"/>
              </a:ext>
            </a:extLst>
          </p:cNvPr>
          <p:cNvSpPr/>
          <p:nvPr/>
        </p:nvSpPr>
        <p:spPr>
          <a:xfrm>
            <a:off x="7110026" y="5905946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0E01F4-2C2B-42A7-852F-17E28080A1E8}"/>
              </a:ext>
            </a:extLst>
          </p:cNvPr>
          <p:cNvSpPr txBox="1"/>
          <p:nvPr/>
        </p:nvSpPr>
        <p:spPr>
          <a:xfrm>
            <a:off x="881313" y="4502378"/>
            <a:ext cx="302393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</a:t>
            </a:r>
          </a:p>
        </p:txBody>
      </p:sp>
      <p:pic>
        <p:nvPicPr>
          <p:cNvPr id="12" name="Picture Placeholder 8" descr="Text&#10;&#10;Description automatically generated">
            <a:extLst>
              <a:ext uri="{FF2B5EF4-FFF2-40B4-BE49-F238E27FC236}">
                <a16:creationId xmlns:a16="http://schemas.microsoft.com/office/drawing/2014/main" id="{F62EAB82-ED00-435F-AA38-C34BAF4EEC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4" b="4774"/>
          <a:stretch>
            <a:fillRect/>
          </a:stretch>
        </p:blipFill>
        <p:spPr>
          <a:xfrm>
            <a:off x="8401051" y="0"/>
            <a:ext cx="3790950" cy="685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8925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4BF295D-D209-4CEF-B1E0-FBEF705CBC1C}"/>
              </a:ext>
            </a:extLst>
          </p:cNvPr>
          <p:cNvSpPr/>
          <p:nvPr/>
        </p:nvSpPr>
        <p:spPr>
          <a:xfrm>
            <a:off x="1504952" y="3060374"/>
            <a:ext cx="8705848" cy="29109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B8847-52F7-4443-A463-726678E56FED}"/>
              </a:ext>
            </a:extLst>
          </p:cNvPr>
          <p:cNvSpPr txBox="1"/>
          <p:nvPr/>
        </p:nvSpPr>
        <p:spPr>
          <a:xfrm>
            <a:off x="1633788" y="886697"/>
            <a:ext cx="716093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CONTEXT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OF TECHNOLOGY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3ED073-7819-4977-9D7C-B9DC34D2EA91}"/>
              </a:ext>
            </a:extLst>
          </p:cNvPr>
          <p:cNvSpPr txBox="1"/>
          <p:nvPr/>
        </p:nvSpPr>
        <p:spPr>
          <a:xfrm>
            <a:off x="1788445" y="3315034"/>
            <a:ext cx="813886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dignissim id. Duis tempus sagittis consectetur. Nulla suscipit ex id velit pharetra, vel rutrum.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85BD7C-1B97-472D-8F3D-0FCE63F9F5E9}"/>
              </a:ext>
            </a:extLst>
          </p:cNvPr>
          <p:cNvSpPr txBox="1"/>
          <p:nvPr/>
        </p:nvSpPr>
        <p:spPr>
          <a:xfrm>
            <a:off x="1788445" y="4848678"/>
            <a:ext cx="813886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F20BE707-4D00-46B6-8FCE-7127E7714599}"/>
              </a:ext>
            </a:extLst>
          </p:cNvPr>
          <p:cNvSpPr/>
          <p:nvPr/>
        </p:nvSpPr>
        <p:spPr>
          <a:xfrm>
            <a:off x="0" y="2308988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Graphic 9">
            <a:extLst>
              <a:ext uri="{FF2B5EF4-FFF2-40B4-BE49-F238E27FC236}">
                <a16:creationId xmlns:a16="http://schemas.microsoft.com/office/drawing/2014/main" id="{C61A8FF0-6515-46D6-B62F-459C027D36D9}"/>
              </a:ext>
            </a:extLst>
          </p:cNvPr>
          <p:cNvSpPr/>
          <p:nvPr/>
        </p:nvSpPr>
        <p:spPr>
          <a:xfrm>
            <a:off x="11234432" y="2550239"/>
            <a:ext cx="957568" cy="1757522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326201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9">
            <a:extLst>
              <a:ext uri="{FF2B5EF4-FFF2-40B4-BE49-F238E27FC236}">
                <a16:creationId xmlns:a16="http://schemas.microsoft.com/office/drawing/2014/main" id="{6AFDACB5-28AF-4C26-ADF3-B61864F79DE3}"/>
              </a:ext>
            </a:extLst>
          </p:cNvPr>
          <p:cNvSpPr/>
          <p:nvPr/>
        </p:nvSpPr>
        <p:spPr>
          <a:xfrm>
            <a:off x="0" y="3565143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Graphic 9">
            <a:extLst>
              <a:ext uri="{FF2B5EF4-FFF2-40B4-BE49-F238E27FC236}">
                <a16:creationId xmlns:a16="http://schemas.microsoft.com/office/drawing/2014/main" id="{24E336B6-5F7C-436F-96AE-CC3D4AB8805F}"/>
              </a:ext>
            </a:extLst>
          </p:cNvPr>
          <p:cNvSpPr/>
          <p:nvPr/>
        </p:nvSpPr>
        <p:spPr>
          <a:xfrm>
            <a:off x="313245" y="1976206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90A452D-DBF7-48B3-BAD5-96F7264E8BD4}"/>
              </a:ext>
            </a:extLst>
          </p:cNvPr>
          <p:cNvSpPr/>
          <p:nvPr/>
        </p:nvSpPr>
        <p:spPr>
          <a:xfrm>
            <a:off x="9753600" y="0"/>
            <a:ext cx="24384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C379CB-3D05-4C14-B101-6D9743F56A51}"/>
              </a:ext>
            </a:extLst>
          </p:cNvPr>
          <p:cNvSpPr txBox="1"/>
          <p:nvPr/>
        </p:nvSpPr>
        <p:spPr>
          <a:xfrm>
            <a:off x="6096000" y="3831075"/>
            <a:ext cx="4924425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Duis tempus sagittis consectetur. Nulla suscipit ex id velit pharetra</a:t>
            </a:r>
          </a:p>
        </p:txBody>
      </p:sp>
      <p:sp>
        <p:nvSpPr>
          <p:cNvPr id="7" name="Graphic 9">
            <a:extLst>
              <a:ext uri="{FF2B5EF4-FFF2-40B4-BE49-F238E27FC236}">
                <a16:creationId xmlns:a16="http://schemas.microsoft.com/office/drawing/2014/main" id="{4F6E739F-8769-40E4-90EE-FAFE7BCF259F}"/>
              </a:ext>
            </a:extLst>
          </p:cNvPr>
          <p:cNvSpPr/>
          <p:nvPr/>
        </p:nvSpPr>
        <p:spPr>
          <a:xfrm rot="10800000">
            <a:off x="11653457" y="3565143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62311B-14C3-472F-92EB-8AE31C155FC8}"/>
              </a:ext>
            </a:extLst>
          </p:cNvPr>
          <p:cNvSpPr txBox="1"/>
          <p:nvPr/>
        </p:nvSpPr>
        <p:spPr>
          <a:xfrm>
            <a:off x="1366303" y="1459686"/>
            <a:ext cx="609654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NEW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COMBINATION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pic>
        <p:nvPicPr>
          <p:cNvPr id="13" name="Picture Placeholder 9" descr="Text&#10;&#10;Description automatically generated">
            <a:extLst>
              <a:ext uri="{FF2B5EF4-FFF2-40B4-BE49-F238E27FC236}">
                <a16:creationId xmlns:a16="http://schemas.microsoft.com/office/drawing/2014/main" id="{C59F245C-6DF5-4115-A8F9-1DCFD4AE52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53" b="6153"/>
          <a:stretch>
            <a:fillRect/>
          </a:stretch>
        </p:blipFill>
        <p:spPr>
          <a:xfrm>
            <a:off x="1366303" y="3831075"/>
            <a:ext cx="3895724" cy="170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0058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4A1DD87-3F3B-490F-B5E6-B716D2F5DE22}"/>
              </a:ext>
            </a:extLst>
          </p:cNvPr>
          <p:cNvSpPr/>
          <p:nvPr/>
        </p:nvSpPr>
        <p:spPr>
          <a:xfrm>
            <a:off x="0" y="5314949"/>
            <a:ext cx="2888652" cy="15430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8DD28A-EEF1-4E7B-8FD5-AB99B375DA72}"/>
              </a:ext>
            </a:extLst>
          </p:cNvPr>
          <p:cNvSpPr txBox="1"/>
          <p:nvPr/>
        </p:nvSpPr>
        <p:spPr>
          <a:xfrm>
            <a:off x="6096000" y="1543051"/>
            <a:ext cx="424026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NEW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PRODUCT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E847D2-000B-4AC3-B10B-8920DAD80B18}"/>
              </a:ext>
            </a:extLst>
          </p:cNvPr>
          <p:cNvSpPr txBox="1"/>
          <p:nvPr/>
        </p:nvSpPr>
        <p:spPr>
          <a:xfrm>
            <a:off x="6096000" y="3606789"/>
            <a:ext cx="4924425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Duis tempus sagittis consectetur. Nulla suscipit ex id velit pharetra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973077D9-A400-4D3B-9028-C9349525BB55}"/>
              </a:ext>
            </a:extLst>
          </p:cNvPr>
          <p:cNvSpPr/>
          <p:nvPr/>
        </p:nvSpPr>
        <p:spPr>
          <a:xfrm rot="5400000">
            <a:off x="3739393" y="-850741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Graphic 9">
            <a:extLst>
              <a:ext uri="{FF2B5EF4-FFF2-40B4-BE49-F238E27FC236}">
                <a16:creationId xmlns:a16="http://schemas.microsoft.com/office/drawing/2014/main" id="{DE96D17C-67DC-40EE-8FAC-193482BDF08A}"/>
              </a:ext>
            </a:extLst>
          </p:cNvPr>
          <p:cNvSpPr/>
          <p:nvPr/>
        </p:nvSpPr>
        <p:spPr>
          <a:xfrm>
            <a:off x="6096000" y="5852881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pic>
        <p:nvPicPr>
          <p:cNvPr id="12" name="Picture Placeholder 8" descr="Text&#10;&#10;Description automatically generated">
            <a:extLst>
              <a:ext uri="{FF2B5EF4-FFF2-40B4-BE49-F238E27FC236}">
                <a16:creationId xmlns:a16="http://schemas.microsoft.com/office/drawing/2014/main" id="{2744941F-0139-4CB3-81CC-6965057E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2" r="4672"/>
          <a:stretch>
            <a:fillRect/>
          </a:stretch>
        </p:blipFill>
        <p:spPr>
          <a:xfrm>
            <a:off x="0" y="1543051"/>
            <a:ext cx="5128677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142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2FA75AA-31D9-46A0-97F1-AE6CBA254ACD}"/>
              </a:ext>
            </a:extLst>
          </p:cNvPr>
          <p:cNvSpPr/>
          <p:nvPr/>
        </p:nvSpPr>
        <p:spPr>
          <a:xfrm>
            <a:off x="0" y="3771900"/>
            <a:ext cx="10077450" cy="30860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991E79-D91D-4F2D-A040-9E24D796D0BF}"/>
              </a:ext>
            </a:extLst>
          </p:cNvPr>
          <p:cNvSpPr txBox="1"/>
          <p:nvPr/>
        </p:nvSpPr>
        <p:spPr>
          <a:xfrm>
            <a:off x="957513" y="1885950"/>
            <a:ext cx="59442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PEOPLE AND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TECHNOLOGY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01F1CF-60A6-4F9F-95C8-5BF9377B77FF}"/>
              </a:ext>
            </a:extLst>
          </p:cNvPr>
          <p:cNvSpPr txBox="1"/>
          <p:nvPr/>
        </p:nvSpPr>
        <p:spPr>
          <a:xfrm>
            <a:off x="957513" y="4460869"/>
            <a:ext cx="594425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Duis tempus sagittis consectetur. Nulla suscipit ex id velit pharetra, vel rutrum.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8E8B4B31-01EE-4056-85FB-C6283151BA92}"/>
              </a:ext>
            </a:extLst>
          </p:cNvPr>
          <p:cNvSpPr/>
          <p:nvPr/>
        </p:nvSpPr>
        <p:spPr>
          <a:xfrm rot="10800000">
            <a:off x="11653457" y="4194937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Graphic 9">
            <a:extLst>
              <a:ext uri="{FF2B5EF4-FFF2-40B4-BE49-F238E27FC236}">
                <a16:creationId xmlns:a16="http://schemas.microsoft.com/office/drawing/2014/main" id="{B1E31420-9515-48F1-8DD8-C4E2846C8740}"/>
              </a:ext>
            </a:extLst>
          </p:cNvPr>
          <p:cNvSpPr/>
          <p:nvPr/>
        </p:nvSpPr>
        <p:spPr>
          <a:xfrm>
            <a:off x="6676472" y="688971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pic>
        <p:nvPicPr>
          <p:cNvPr id="12" name="Picture Placeholder 8" descr="Text&#10;&#10;Description automatically generated">
            <a:extLst>
              <a:ext uri="{FF2B5EF4-FFF2-40B4-BE49-F238E27FC236}">
                <a16:creationId xmlns:a16="http://schemas.microsoft.com/office/drawing/2014/main" id="{83DECDF1-3C54-4981-A153-0FF582AC64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5" b="5405"/>
          <a:stretch>
            <a:fillRect/>
          </a:stretch>
        </p:blipFill>
        <p:spPr>
          <a:xfrm>
            <a:off x="7962900" y="0"/>
            <a:ext cx="422910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1553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7DE94A9-5FDB-412C-8446-9694B14D7E17}"/>
              </a:ext>
            </a:extLst>
          </p:cNvPr>
          <p:cNvSpPr txBox="1"/>
          <p:nvPr/>
        </p:nvSpPr>
        <p:spPr>
          <a:xfrm>
            <a:off x="4296469" y="3671946"/>
            <a:ext cx="35990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ENERGY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D70BC2-478A-4405-8D13-8624768D012B}"/>
              </a:ext>
            </a:extLst>
          </p:cNvPr>
          <p:cNvSpPr txBox="1"/>
          <p:nvPr/>
        </p:nvSpPr>
        <p:spPr>
          <a:xfrm>
            <a:off x="1019175" y="4689037"/>
            <a:ext cx="68763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adipiscing. Maecenas commodo nisi ligula, at efficitur dignissim id. Duis tempus sagittis consectetur. Nulla suscipit ex id velit pharetra, vel rutrum.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838BC6-AFCC-457F-9D15-9B8865A41659}"/>
              </a:ext>
            </a:extLst>
          </p:cNvPr>
          <p:cNvSpPr txBox="1"/>
          <p:nvPr/>
        </p:nvSpPr>
        <p:spPr>
          <a:xfrm>
            <a:off x="8734425" y="876301"/>
            <a:ext cx="243840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adipiscing elit. Maecenas commodo nisi ligula, at efficitur dignissim id. Duis sagittis consectetur. 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44424B6F-A910-470F-A870-423F4C0B8380}"/>
              </a:ext>
            </a:extLst>
          </p:cNvPr>
          <p:cNvSpPr/>
          <p:nvPr/>
        </p:nvSpPr>
        <p:spPr>
          <a:xfrm>
            <a:off x="1019175" y="3852263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Graphic 9">
            <a:extLst>
              <a:ext uri="{FF2B5EF4-FFF2-40B4-BE49-F238E27FC236}">
                <a16:creationId xmlns:a16="http://schemas.microsoft.com/office/drawing/2014/main" id="{168F949E-A19E-440A-9B23-DD56B0909894}"/>
              </a:ext>
            </a:extLst>
          </p:cNvPr>
          <p:cNvSpPr/>
          <p:nvPr/>
        </p:nvSpPr>
        <p:spPr>
          <a:xfrm rot="10800000">
            <a:off x="11653457" y="4215355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pic>
        <p:nvPicPr>
          <p:cNvPr id="12" name="Picture Placeholder 8" descr="Text&#10;&#10;Description automatically generated">
            <a:extLst>
              <a:ext uri="{FF2B5EF4-FFF2-40B4-BE49-F238E27FC236}">
                <a16:creationId xmlns:a16="http://schemas.microsoft.com/office/drawing/2014/main" id="{30D27FC7-034E-433F-9AA4-639874339F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81" b="12881"/>
          <a:stretch>
            <a:fillRect/>
          </a:stretch>
        </p:blipFill>
        <p:spPr>
          <a:xfrm>
            <a:off x="1019175" y="876301"/>
            <a:ext cx="6876356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7595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7E6A0EC-B8BE-4666-96D8-9D38A143156C}"/>
              </a:ext>
            </a:extLst>
          </p:cNvPr>
          <p:cNvSpPr/>
          <p:nvPr/>
        </p:nvSpPr>
        <p:spPr>
          <a:xfrm>
            <a:off x="10858498" y="1"/>
            <a:ext cx="1333501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712AC8-84D3-463A-A5A0-F58DB71C2B9A}"/>
              </a:ext>
            </a:extLst>
          </p:cNvPr>
          <p:cNvSpPr txBox="1"/>
          <p:nvPr/>
        </p:nvSpPr>
        <p:spPr>
          <a:xfrm>
            <a:off x="5031898" y="4231183"/>
            <a:ext cx="49407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MATERIALS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CA9498-A9F3-4167-B179-74D6C60EC738}"/>
              </a:ext>
            </a:extLst>
          </p:cNvPr>
          <p:cNvSpPr txBox="1"/>
          <p:nvPr/>
        </p:nvSpPr>
        <p:spPr>
          <a:xfrm>
            <a:off x="1152525" y="5307507"/>
            <a:ext cx="88201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adipiscing. Maecenas commodo nisi ligula, at efficitur dignissim id. Duis tempus sagittis consectetur. Nulla suscipit ex id velit vel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483AF02B-2E1C-4737-A62F-3DCD1A2EB0D1}"/>
              </a:ext>
            </a:extLst>
          </p:cNvPr>
          <p:cNvSpPr/>
          <p:nvPr/>
        </p:nvSpPr>
        <p:spPr>
          <a:xfrm>
            <a:off x="927228" y="4409148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pic>
        <p:nvPicPr>
          <p:cNvPr id="11" name="Picture Placeholder 7" descr="Text&#10;&#10;Description automatically generated">
            <a:extLst>
              <a:ext uri="{FF2B5EF4-FFF2-40B4-BE49-F238E27FC236}">
                <a16:creationId xmlns:a16="http://schemas.microsoft.com/office/drawing/2014/main" id="{4CB26B7B-3F73-435F-AE2E-FD6A3F137C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60" b="13860"/>
          <a:stretch>
            <a:fillRect/>
          </a:stretch>
        </p:blipFill>
        <p:spPr>
          <a:xfrm>
            <a:off x="0" y="0"/>
            <a:ext cx="1085850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8051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C0F5D0D-9527-450C-8B05-0CD3DE3012F4}"/>
              </a:ext>
            </a:extLst>
          </p:cNvPr>
          <p:cNvSpPr/>
          <p:nvPr/>
        </p:nvSpPr>
        <p:spPr>
          <a:xfrm>
            <a:off x="2966618" y="1"/>
            <a:ext cx="9225382" cy="3638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68E494-49C2-40B1-BD90-05FD0F178E59}"/>
              </a:ext>
            </a:extLst>
          </p:cNvPr>
          <p:cNvSpPr txBox="1"/>
          <p:nvPr/>
        </p:nvSpPr>
        <p:spPr>
          <a:xfrm>
            <a:off x="2966617" y="5100478"/>
            <a:ext cx="31293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ROBOT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52B3A0-3F17-4E51-B095-3EE81DDDC7B2}"/>
              </a:ext>
            </a:extLst>
          </p:cNvPr>
          <p:cNvSpPr txBox="1"/>
          <p:nvPr/>
        </p:nvSpPr>
        <p:spPr>
          <a:xfrm>
            <a:off x="6943725" y="971550"/>
            <a:ext cx="429070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adipiscing. Maecenas commodo nisi ligula, at efficitur dignissim id. Duis tempus sagittis consectetur. Nulla suscipit ex id velit pharetra, vel rutrum.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3686BC2D-5864-423D-9289-365ED76014C3}"/>
              </a:ext>
            </a:extLst>
          </p:cNvPr>
          <p:cNvSpPr/>
          <p:nvPr/>
        </p:nvSpPr>
        <p:spPr>
          <a:xfrm>
            <a:off x="11234432" y="5100478"/>
            <a:ext cx="957568" cy="1757522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ID"/>
          </a:p>
        </p:txBody>
      </p:sp>
      <p:pic>
        <p:nvPicPr>
          <p:cNvPr id="11" name="Picture Placeholder 7" descr="Text&#10;&#10;Description automatically generated">
            <a:extLst>
              <a:ext uri="{FF2B5EF4-FFF2-40B4-BE49-F238E27FC236}">
                <a16:creationId xmlns:a16="http://schemas.microsoft.com/office/drawing/2014/main" id="{E1B0A591-3368-4266-8DFA-D482AB0AE6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4" r="3054"/>
          <a:stretch>
            <a:fillRect/>
          </a:stretch>
        </p:blipFill>
        <p:spPr>
          <a:xfrm>
            <a:off x="971550" y="971550"/>
            <a:ext cx="5124450" cy="363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8748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6110284-D835-449C-8A96-1A15D276F8DA}"/>
              </a:ext>
            </a:extLst>
          </p:cNvPr>
          <p:cNvSpPr txBox="1"/>
          <p:nvPr/>
        </p:nvSpPr>
        <p:spPr>
          <a:xfrm>
            <a:off x="1507381" y="2659559"/>
            <a:ext cx="59907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INFORMATION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Graphic 9">
            <a:extLst>
              <a:ext uri="{FF2B5EF4-FFF2-40B4-BE49-F238E27FC236}">
                <a16:creationId xmlns:a16="http://schemas.microsoft.com/office/drawing/2014/main" id="{422DA2F3-59A0-4176-8ADF-F465BF9B7078}"/>
              </a:ext>
            </a:extLst>
          </p:cNvPr>
          <p:cNvSpPr/>
          <p:nvPr/>
        </p:nvSpPr>
        <p:spPr>
          <a:xfrm rot="5400000">
            <a:off x="4233482" y="-850741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275CCC53-2540-4334-9315-7C6105A620EE}"/>
              </a:ext>
            </a:extLst>
          </p:cNvPr>
          <p:cNvSpPr/>
          <p:nvPr/>
        </p:nvSpPr>
        <p:spPr>
          <a:xfrm>
            <a:off x="0" y="3575923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993227E2-EC08-4F8F-A4C5-F58BEC573109}"/>
              </a:ext>
            </a:extLst>
          </p:cNvPr>
          <p:cNvSpPr/>
          <p:nvPr/>
        </p:nvSpPr>
        <p:spPr>
          <a:xfrm>
            <a:off x="538543" y="537888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182513-3F44-4B89-A9FC-217D4EF06D25}"/>
              </a:ext>
            </a:extLst>
          </p:cNvPr>
          <p:cNvSpPr txBox="1"/>
          <p:nvPr/>
        </p:nvSpPr>
        <p:spPr>
          <a:xfrm>
            <a:off x="1507381" y="3841856"/>
            <a:ext cx="599074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Duis tempus sagittis consectetur. Nulla suscipit ex id velit pharetra, vel rutrum.</a:t>
            </a:r>
          </a:p>
        </p:txBody>
      </p:sp>
      <p:pic>
        <p:nvPicPr>
          <p:cNvPr id="12" name="Picture Placeholder 8" descr="Text&#10;&#10;Description automatically generated">
            <a:extLst>
              <a:ext uri="{FF2B5EF4-FFF2-40B4-BE49-F238E27FC236}">
                <a16:creationId xmlns:a16="http://schemas.microsoft.com/office/drawing/2014/main" id="{821CE277-3148-4E62-A366-6C54DF28B8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28" b="9828"/>
          <a:stretch>
            <a:fillRect/>
          </a:stretch>
        </p:blipFill>
        <p:spPr>
          <a:xfrm>
            <a:off x="8333611" y="762001"/>
            <a:ext cx="3319845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394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0A38340-213E-4E55-AC48-0F5F24A70C08}"/>
              </a:ext>
            </a:extLst>
          </p:cNvPr>
          <p:cNvSpPr txBox="1"/>
          <p:nvPr/>
        </p:nvSpPr>
        <p:spPr>
          <a:xfrm>
            <a:off x="1994152" y="933450"/>
            <a:ext cx="306526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TECH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SAVVY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Graphic 9">
            <a:extLst>
              <a:ext uri="{FF2B5EF4-FFF2-40B4-BE49-F238E27FC236}">
                <a16:creationId xmlns:a16="http://schemas.microsoft.com/office/drawing/2014/main" id="{55D7DA65-5214-4AE9-B885-31D561394A55}"/>
              </a:ext>
            </a:extLst>
          </p:cNvPr>
          <p:cNvSpPr/>
          <p:nvPr/>
        </p:nvSpPr>
        <p:spPr>
          <a:xfrm>
            <a:off x="0" y="777964"/>
            <a:ext cx="957568" cy="1757522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491FC8-B08E-4BA9-BCAF-79F23F027819}"/>
              </a:ext>
            </a:extLst>
          </p:cNvPr>
          <p:cNvSpPr txBox="1"/>
          <p:nvPr/>
        </p:nvSpPr>
        <p:spPr>
          <a:xfrm>
            <a:off x="6096000" y="802645"/>
            <a:ext cx="495056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adipiscing elit. Maecenas commodo nisi ligula, at efficitur dignissim id. Duis tempus sagittis consectetur. Nulla suscipit ex id velit pharetra, vel rutrum.</a:t>
            </a:r>
          </a:p>
        </p:txBody>
      </p:sp>
      <p:pic>
        <p:nvPicPr>
          <p:cNvPr id="10" name="Picture Placeholder 6" descr="Text&#10;&#10;Description automatically generated">
            <a:extLst>
              <a:ext uri="{FF2B5EF4-FFF2-40B4-BE49-F238E27FC236}">
                <a16:creationId xmlns:a16="http://schemas.microsoft.com/office/drawing/2014/main" id="{9A77C82A-7644-4797-A3F3-3AACB109DF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87" b="27787"/>
          <a:stretch>
            <a:fillRect/>
          </a:stretch>
        </p:blipFill>
        <p:spPr>
          <a:xfrm>
            <a:off x="957568" y="3429001"/>
            <a:ext cx="11234433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4347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EA43F67-2D60-4E4D-BBA1-09D942DBF6EA}"/>
              </a:ext>
            </a:extLst>
          </p:cNvPr>
          <p:cNvSpPr txBox="1"/>
          <p:nvPr/>
        </p:nvSpPr>
        <p:spPr>
          <a:xfrm>
            <a:off x="684455" y="4347195"/>
            <a:ext cx="493276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TOOLS AND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MACHINES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EB1725-C08F-4848-B73A-C132E89A5EFD}"/>
              </a:ext>
            </a:extLst>
          </p:cNvPr>
          <p:cNvSpPr txBox="1"/>
          <p:nvPr/>
        </p:nvSpPr>
        <p:spPr>
          <a:xfrm>
            <a:off x="6283864" y="4216390"/>
            <a:ext cx="495056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adipiscing elit. Maecenas commodo nisi ligula, at efficitur dignissim id. Duis tempus sagittis consectetur. Nulla suscipit ex id velit pharetra, vel rutrum.</a:t>
            </a:r>
          </a:p>
        </p:txBody>
      </p:sp>
      <p:pic>
        <p:nvPicPr>
          <p:cNvPr id="9" name="Picture Placeholder 5" descr="Text&#10;&#10;Description automatically generated">
            <a:extLst>
              <a:ext uri="{FF2B5EF4-FFF2-40B4-BE49-F238E27FC236}">
                <a16:creationId xmlns:a16="http://schemas.microsoft.com/office/drawing/2014/main" id="{162AAADB-47E6-46FB-A6F5-0A6121432A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87" b="27787"/>
          <a:stretch>
            <a:fillRect/>
          </a:stretch>
        </p:blipFill>
        <p:spPr>
          <a:xfrm>
            <a:off x="0" y="933450"/>
            <a:ext cx="11234433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631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2F1BEE4-8874-4C88-B8F4-B5059BB44C43}"/>
              </a:ext>
            </a:extLst>
          </p:cNvPr>
          <p:cNvSpPr txBox="1"/>
          <p:nvPr/>
        </p:nvSpPr>
        <p:spPr>
          <a:xfrm>
            <a:off x="4381172" y="1982450"/>
            <a:ext cx="59442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TECHNOLOGY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KNOWLEDGE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640431F-A267-4031-BE78-CEDB7DE459C3}"/>
              </a:ext>
            </a:extLst>
          </p:cNvPr>
          <p:cNvSpPr/>
          <p:nvPr/>
        </p:nvSpPr>
        <p:spPr>
          <a:xfrm>
            <a:off x="0" y="4171950"/>
            <a:ext cx="12192000" cy="26860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8E32A7-4581-4A33-BB9C-F7EDD89F797D}"/>
              </a:ext>
            </a:extLst>
          </p:cNvPr>
          <p:cNvSpPr txBox="1"/>
          <p:nvPr/>
        </p:nvSpPr>
        <p:spPr>
          <a:xfrm>
            <a:off x="4381171" y="4660895"/>
            <a:ext cx="594425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Duis tempus sagittis consectetur. Nulla suscipit ex id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CAC0617F-E110-4A29-873F-556DF6997100}"/>
              </a:ext>
            </a:extLst>
          </p:cNvPr>
          <p:cNvSpPr/>
          <p:nvPr/>
        </p:nvSpPr>
        <p:spPr>
          <a:xfrm rot="5400000">
            <a:off x="8936142" y="-850741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Graphic 9">
            <a:extLst>
              <a:ext uri="{FF2B5EF4-FFF2-40B4-BE49-F238E27FC236}">
                <a16:creationId xmlns:a16="http://schemas.microsoft.com/office/drawing/2014/main" id="{CC408155-321E-4CA1-A7BC-B2F9F7A23A70}"/>
              </a:ext>
            </a:extLst>
          </p:cNvPr>
          <p:cNvSpPr/>
          <p:nvPr/>
        </p:nvSpPr>
        <p:spPr>
          <a:xfrm>
            <a:off x="2908428" y="538543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pic>
        <p:nvPicPr>
          <p:cNvPr id="12" name="Picture Placeholder 8" descr="Text&#10;&#10;Description automatically generated">
            <a:extLst>
              <a:ext uri="{FF2B5EF4-FFF2-40B4-BE49-F238E27FC236}">
                <a16:creationId xmlns:a16="http://schemas.microsoft.com/office/drawing/2014/main" id="{7625F202-4856-49BA-B94D-68475C77C3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5" b="3165"/>
          <a:stretch>
            <a:fillRect/>
          </a:stretch>
        </p:blipFill>
        <p:spPr>
          <a:xfrm>
            <a:off x="1014663" y="1982450"/>
            <a:ext cx="2119062" cy="3971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375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9">
            <a:extLst>
              <a:ext uri="{FF2B5EF4-FFF2-40B4-BE49-F238E27FC236}">
                <a16:creationId xmlns:a16="http://schemas.microsoft.com/office/drawing/2014/main" id="{3027B831-15B1-47BA-819B-78AC75102165}"/>
              </a:ext>
            </a:extLst>
          </p:cNvPr>
          <p:cNvSpPr/>
          <p:nvPr/>
        </p:nvSpPr>
        <p:spPr>
          <a:xfrm>
            <a:off x="0" y="3317493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" name="Graphic 9">
            <a:extLst>
              <a:ext uri="{FF2B5EF4-FFF2-40B4-BE49-F238E27FC236}">
                <a16:creationId xmlns:a16="http://schemas.microsoft.com/office/drawing/2014/main" id="{67D56F7F-8B8A-4DA2-BC80-0D7C27BA628D}"/>
              </a:ext>
            </a:extLst>
          </p:cNvPr>
          <p:cNvSpPr/>
          <p:nvPr/>
        </p:nvSpPr>
        <p:spPr>
          <a:xfrm>
            <a:off x="2408359" y="3495457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8265013-7B52-4BD7-81E4-776CD1FE95CF}"/>
              </a:ext>
            </a:extLst>
          </p:cNvPr>
          <p:cNvSpPr/>
          <p:nvPr/>
        </p:nvSpPr>
        <p:spPr>
          <a:xfrm>
            <a:off x="10125074" y="0"/>
            <a:ext cx="206692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839DA7-B236-4F9D-8618-9552FFECA626}"/>
              </a:ext>
            </a:extLst>
          </p:cNvPr>
          <p:cNvSpPr txBox="1"/>
          <p:nvPr/>
        </p:nvSpPr>
        <p:spPr>
          <a:xfrm>
            <a:off x="4481249" y="4264856"/>
            <a:ext cx="493897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Duis tempus sagittis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4C9C035C-4E93-4CD7-BAAD-5E878659DFAA}"/>
              </a:ext>
            </a:extLst>
          </p:cNvPr>
          <p:cNvSpPr/>
          <p:nvPr/>
        </p:nvSpPr>
        <p:spPr>
          <a:xfrm rot="10800000">
            <a:off x="11653457" y="3317493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841A5B-69E8-438E-A4B4-83988A34E3FC}"/>
              </a:ext>
            </a:extLst>
          </p:cNvPr>
          <p:cNvSpPr txBox="1"/>
          <p:nvPr/>
        </p:nvSpPr>
        <p:spPr>
          <a:xfrm>
            <a:off x="4481249" y="3317493"/>
            <a:ext cx="37962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THANKS!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107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406E8D0-C6AC-4FD3-B984-0553D93E12C1}"/>
              </a:ext>
            </a:extLst>
          </p:cNvPr>
          <p:cNvSpPr txBox="1"/>
          <p:nvPr/>
        </p:nvSpPr>
        <p:spPr>
          <a:xfrm>
            <a:off x="1281363" y="1982450"/>
            <a:ext cx="368081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WITH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SCIENCE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Graphic 9">
            <a:extLst>
              <a:ext uri="{FF2B5EF4-FFF2-40B4-BE49-F238E27FC236}">
                <a16:creationId xmlns:a16="http://schemas.microsoft.com/office/drawing/2014/main" id="{6E399EB2-3F55-44AC-AFFC-D48CFF78AC6E}"/>
              </a:ext>
            </a:extLst>
          </p:cNvPr>
          <p:cNvSpPr/>
          <p:nvPr/>
        </p:nvSpPr>
        <p:spPr>
          <a:xfrm rot="10800000">
            <a:off x="11653456" y="3998850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09250844-B9CE-4B28-8402-228C7C59CE32}"/>
              </a:ext>
            </a:extLst>
          </p:cNvPr>
          <p:cNvSpPr/>
          <p:nvPr/>
        </p:nvSpPr>
        <p:spPr>
          <a:xfrm>
            <a:off x="11653456" y="619125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3D1225-CDD7-4978-BA2D-8F7E14345707}"/>
              </a:ext>
            </a:extLst>
          </p:cNvPr>
          <p:cNvSpPr txBox="1"/>
          <p:nvPr/>
        </p:nvSpPr>
        <p:spPr>
          <a:xfrm>
            <a:off x="1281363" y="4057033"/>
            <a:ext cx="4405061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Tempus sagittis consectetur. Nulla</a:t>
            </a:r>
          </a:p>
        </p:txBody>
      </p:sp>
      <p:pic>
        <p:nvPicPr>
          <p:cNvPr id="11" name="Picture Placeholder 7" descr="Text&#10;&#10;Description automatically generated">
            <a:extLst>
              <a:ext uri="{FF2B5EF4-FFF2-40B4-BE49-F238E27FC236}">
                <a16:creationId xmlns:a16="http://schemas.microsoft.com/office/drawing/2014/main" id="{4AD5C081-00FF-459F-B16D-71A8586AA3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0" b="1260"/>
          <a:stretch>
            <a:fillRect/>
          </a:stretch>
        </p:blipFill>
        <p:spPr>
          <a:xfrm>
            <a:off x="6505577" y="619125"/>
            <a:ext cx="3843588" cy="561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940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1DA6A4E-0483-46A1-99BA-9AFB7EDCFD03}"/>
              </a:ext>
            </a:extLst>
          </p:cNvPr>
          <p:cNvSpPr txBox="1"/>
          <p:nvPr/>
        </p:nvSpPr>
        <p:spPr>
          <a:xfrm>
            <a:off x="1176074" y="1179487"/>
            <a:ext cx="59442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TERMS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TECHNOLOGY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BCAF50-BA23-431B-91D4-A8A5A2DA222E}"/>
              </a:ext>
            </a:extLst>
          </p:cNvPr>
          <p:cNvSpPr txBox="1"/>
          <p:nvPr/>
        </p:nvSpPr>
        <p:spPr>
          <a:xfrm>
            <a:off x="1176074" y="3618667"/>
            <a:ext cx="431032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sagittis consectetur. Nulla suscipit ex id velit pharetra, vel rutrum.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D08E08-CAEF-4BD5-A9CD-DED97242350B}"/>
              </a:ext>
            </a:extLst>
          </p:cNvPr>
          <p:cNvSpPr txBox="1"/>
          <p:nvPr/>
        </p:nvSpPr>
        <p:spPr>
          <a:xfrm>
            <a:off x="6705600" y="3618667"/>
            <a:ext cx="431032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sagittis consectetur. Nulla suscipit ex id velit pharetra, vel rutrum.</a:t>
            </a:r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EC3EC1ED-AEA2-453F-B3CE-83946891151C}"/>
              </a:ext>
            </a:extLst>
          </p:cNvPr>
          <p:cNvSpPr/>
          <p:nvPr/>
        </p:nvSpPr>
        <p:spPr>
          <a:xfrm rot="16200000">
            <a:off x="2026815" y="5468716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64055D82-2024-451C-AF76-676FECE2E1D8}"/>
              </a:ext>
            </a:extLst>
          </p:cNvPr>
          <p:cNvSpPr/>
          <p:nvPr/>
        </p:nvSpPr>
        <p:spPr>
          <a:xfrm>
            <a:off x="10790629" y="5905946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63615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ED09A79-F7E2-41FF-B899-C1AC3ECAADB1}"/>
              </a:ext>
            </a:extLst>
          </p:cNvPr>
          <p:cNvSpPr/>
          <p:nvPr/>
        </p:nvSpPr>
        <p:spPr>
          <a:xfrm>
            <a:off x="0" y="0"/>
            <a:ext cx="55626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30825B-074C-44EC-AA87-BD211F6BA234}"/>
              </a:ext>
            </a:extLst>
          </p:cNvPr>
          <p:cNvSpPr txBox="1"/>
          <p:nvPr/>
        </p:nvSpPr>
        <p:spPr>
          <a:xfrm>
            <a:off x="6096000" y="1800225"/>
            <a:ext cx="484459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TECHNICAL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PROBLEMS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120260-E38C-4BBD-A648-96477661C1D4}"/>
              </a:ext>
            </a:extLst>
          </p:cNvPr>
          <p:cNvSpPr txBox="1"/>
          <p:nvPr/>
        </p:nvSpPr>
        <p:spPr>
          <a:xfrm>
            <a:off x="6096000" y="3806815"/>
            <a:ext cx="484459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adipiscing elit. Maecenas commodo nisi ligula, at efficitur dignissim id. Duis tempus consectetur. Nulla suscipit ex id velit pharetra, vel rutrum.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F457C217-9AAF-4545-BB67-9FDBC8AA6D8A}"/>
              </a:ext>
            </a:extLst>
          </p:cNvPr>
          <p:cNvSpPr/>
          <p:nvPr/>
        </p:nvSpPr>
        <p:spPr>
          <a:xfrm rot="16200000">
            <a:off x="1974691" y="5468716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Graphic 9">
            <a:extLst>
              <a:ext uri="{FF2B5EF4-FFF2-40B4-BE49-F238E27FC236}">
                <a16:creationId xmlns:a16="http://schemas.microsoft.com/office/drawing/2014/main" id="{F5578506-8F73-4F66-8DA0-FC6AABF7063A}"/>
              </a:ext>
            </a:extLst>
          </p:cNvPr>
          <p:cNvSpPr/>
          <p:nvPr/>
        </p:nvSpPr>
        <p:spPr>
          <a:xfrm>
            <a:off x="10790629" y="538543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pic>
        <p:nvPicPr>
          <p:cNvPr id="12" name="Picture Placeholder 8" descr="Text&#10;&#10;Description automatically generated">
            <a:extLst>
              <a:ext uri="{FF2B5EF4-FFF2-40B4-BE49-F238E27FC236}">
                <a16:creationId xmlns:a16="http://schemas.microsoft.com/office/drawing/2014/main" id="{40D5753F-A701-49F5-87C0-CD51A2F547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3" b="1733"/>
          <a:stretch>
            <a:fillRect/>
          </a:stretch>
        </p:blipFill>
        <p:spPr>
          <a:xfrm>
            <a:off x="1123950" y="1800225"/>
            <a:ext cx="3848100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15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BF20658-92E4-4F5B-B789-E0EB3FF6B2E0}"/>
              </a:ext>
            </a:extLst>
          </p:cNvPr>
          <p:cNvSpPr txBox="1"/>
          <p:nvPr/>
        </p:nvSpPr>
        <p:spPr>
          <a:xfrm>
            <a:off x="912144" y="4029923"/>
            <a:ext cx="59442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TECHNOLOGY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EDUCATION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6ABF48-E1E1-491D-8D76-817D0BFEB1B2}"/>
              </a:ext>
            </a:extLst>
          </p:cNvPr>
          <p:cNvSpPr txBox="1"/>
          <p:nvPr/>
        </p:nvSpPr>
        <p:spPr>
          <a:xfrm>
            <a:off x="7877175" y="4106867"/>
            <a:ext cx="340268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adipiscing elit. Maecenas commodo nisi ligula, at efficitur</a:t>
            </a:r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0E4093DF-A06D-49D3-99ED-0C0ACB991348}"/>
              </a:ext>
            </a:extLst>
          </p:cNvPr>
          <p:cNvSpPr/>
          <p:nvPr/>
        </p:nvSpPr>
        <p:spPr>
          <a:xfrm>
            <a:off x="6631103" y="5905946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pic>
        <p:nvPicPr>
          <p:cNvPr id="10" name="Picture Placeholder 6" descr="Text&#10;&#10;Description automatically generated">
            <a:extLst>
              <a:ext uri="{FF2B5EF4-FFF2-40B4-BE49-F238E27FC236}">
                <a16:creationId xmlns:a16="http://schemas.microsoft.com/office/drawing/2014/main" id="{17321EF5-CE06-47E4-AD8A-75A32ADD91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50" b="22450"/>
          <a:stretch>
            <a:fillRect/>
          </a:stretch>
        </p:blipFill>
        <p:spPr>
          <a:xfrm>
            <a:off x="912144" y="745034"/>
            <a:ext cx="10367712" cy="2855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105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351CB9-4F6C-4202-B141-90CA402CAA28}"/>
              </a:ext>
            </a:extLst>
          </p:cNvPr>
          <p:cNvSpPr/>
          <p:nvPr/>
        </p:nvSpPr>
        <p:spPr>
          <a:xfrm>
            <a:off x="0" y="4886325"/>
            <a:ext cx="12192000" cy="19716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808195-9CEC-4B6A-B3C5-04D9D6E674D4}"/>
              </a:ext>
            </a:extLst>
          </p:cNvPr>
          <p:cNvSpPr txBox="1"/>
          <p:nvPr/>
        </p:nvSpPr>
        <p:spPr>
          <a:xfrm>
            <a:off x="6654684" y="3450134"/>
            <a:ext cx="45752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MACHINES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566967-B315-407F-9753-6B83D4DBCB07}"/>
              </a:ext>
            </a:extLst>
          </p:cNvPr>
          <p:cNvSpPr txBox="1"/>
          <p:nvPr/>
        </p:nvSpPr>
        <p:spPr>
          <a:xfrm>
            <a:off x="962024" y="5256937"/>
            <a:ext cx="513397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sit, adipiscing elit. Maecenas commodo nisi ligula, at efficitur dignissim id.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D71C5915-8173-4BD9-A79E-DC1DB1873945}"/>
              </a:ext>
            </a:extLst>
          </p:cNvPr>
          <p:cNvSpPr/>
          <p:nvPr/>
        </p:nvSpPr>
        <p:spPr>
          <a:xfrm>
            <a:off x="8248221" y="-1"/>
            <a:ext cx="1388216" cy="2547937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ED0B75-D652-4294-8772-DF74ED1F3BBB}"/>
              </a:ext>
            </a:extLst>
          </p:cNvPr>
          <p:cNvSpPr txBox="1"/>
          <p:nvPr/>
        </p:nvSpPr>
        <p:spPr>
          <a:xfrm>
            <a:off x="6654684" y="5256937"/>
            <a:ext cx="4575291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sit, adipiscing elit. Maecenas commodo nisi ligula, at efficitur dignissim</a:t>
            </a:r>
          </a:p>
        </p:txBody>
      </p:sp>
      <p:pic>
        <p:nvPicPr>
          <p:cNvPr id="12" name="Picture Placeholder 8" descr="Text&#10;&#10;Description automatically generated">
            <a:extLst>
              <a:ext uri="{FF2B5EF4-FFF2-40B4-BE49-F238E27FC236}">
                <a16:creationId xmlns:a16="http://schemas.microsoft.com/office/drawing/2014/main" id="{98DF9F48-7D48-4913-832C-011C758FD1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" b="1160"/>
          <a:stretch>
            <a:fillRect/>
          </a:stretch>
        </p:blipFill>
        <p:spPr>
          <a:xfrm>
            <a:off x="962024" y="876300"/>
            <a:ext cx="5133975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41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F524790-A373-41F0-A945-44BA378F22FD}"/>
              </a:ext>
            </a:extLst>
          </p:cNvPr>
          <p:cNvSpPr/>
          <p:nvPr/>
        </p:nvSpPr>
        <p:spPr>
          <a:xfrm>
            <a:off x="0" y="0"/>
            <a:ext cx="4600575" cy="6857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457C53-5CBC-48A4-8A03-A20DBE33B76A}"/>
              </a:ext>
            </a:extLst>
          </p:cNvPr>
          <p:cNvSpPr txBox="1"/>
          <p:nvPr/>
        </p:nvSpPr>
        <p:spPr>
          <a:xfrm>
            <a:off x="5447972" y="948571"/>
            <a:ext cx="59442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TECHNOLOGY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RESOURCES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03D101-F920-4F8E-972F-8323D4D25FF2}"/>
              </a:ext>
            </a:extLst>
          </p:cNvPr>
          <p:cNvSpPr txBox="1"/>
          <p:nvPr/>
        </p:nvSpPr>
        <p:spPr>
          <a:xfrm>
            <a:off x="799772" y="2954774"/>
            <a:ext cx="317749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Duis tempus sagittis consectetur. Nulla suscipit ex id velit pharetra, vel rutrum.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7DA49536-BD98-46B3-BBA6-C902FA378580}"/>
              </a:ext>
            </a:extLst>
          </p:cNvPr>
          <p:cNvSpPr/>
          <p:nvPr/>
        </p:nvSpPr>
        <p:spPr>
          <a:xfrm>
            <a:off x="799772" y="948571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bg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pic>
        <p:nvPicPr>
          <p:cNvPr id="11" name="Picture Placeholder 7" descr="Text&#10;&#10;Description automatically generated">
            <a:extLst>
              <a:ext uri="{FF2B5EF4-FFF2-40B4-BE49-F238E27FC236}">
                <a16:creationId xmlns:a16="http://schemas.microsoft.com/office/drawing/2014/main" id="{794375EB-DB1C-4EDA-87A1-452082692B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" b="294"/>
          <a:stretch>
            <a:fillRect/>
          </a:stretch>
        </p:blipFill>
        <p:spPr>
          <a:xfrm>
            <a:off x="5447972" y="2954774"/>
            <a:ext cx="5944256" cy="295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187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KDS 40">
      <a:dk1>
        <a:srgbClr val="F6F6F6"/>
      </a:dk1>
      <a:lt1>
        <a:srgbClr val="060528"/>
      </a:lt1>
      <a:dk2>
        <a:srgbClr val="F6F6F6"/>
      </a:dk2>
      <a:lt2>
        <a:srgbClr val="060528"/>
      </a:lt2>
      <a:accent1>
        <a:srgbClr val="D8F042"/>
      </a:accent1>
      <a:accent2>
        <a:srgbClr val="00E2F9"/>
      </a:accent2>
      <a:accent3>
        <a:srgbClr val="D30DA2"/>
      </a:accent3>
      <a:accent4>
        <a:srgbClr val="4E4BEA"/>
      </a:accent4>
      <a:accent5>
        <a:srgbClr val="FF8264"/>
      </a:accent5>
      <a:accent6>
        <a:srgbClr val="FF8EE9"/>
      </a:accent6>
      <a:hlink>
        <a:srgbClr val="4E4BEA"/>
      </a:hlink>
      <a:folHlink>
        <a:srgbClr val="D8F04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1055</Words>
  <Application>Microsoft Office PowerPoint</Application>
  <PresentationFormat>Widescreen</PresentationFormat>
  <Paragraphs>84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Michroma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Wildan Kurniawan</dc:creator>
  <cp:lastModifiedBy>Wildan Kurniawan</cp:lastModifiedBy>
  <cp:revision>37</cp:revision>
  <dcterms:created xsi:type="dcterms:W3CDTF">2021-05-24T11:27:00Z</dcterms:created>
  <dcterms:modified xsi:type="dcterms:W3CDTF">2021-06-01T08:55:37Z</dcterms:modified>
</cp:coreProperties>
</file>