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276" y="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A3DA93D-1376-45C2-8108-DE15B9BACD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0913" y="2960178"/>
            <a:ext cx="5944256" cy="295465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60170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00AEE11B-ACAE-491D-ADED-2CC96FF6EC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7446" y="2"/>
            <a:ext cx="3572203" cy="685799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523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669CF30F-4205-460E-8FB5-B8099B5380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49774"/>
            <a:ext cx="7867650" cy="253915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110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7">
            <a:extLst>
              <a:ext uri="{FF2B5EF4-FFF2-40B4-BE49-F238E27FC236}">
                <a16:creationId xmlns:a16="http://schemas.microsoft.com/office/drawing/2014/main" id="{0BC506A6-74F4-4C61-A3E4-C5DE536BD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5276" y="1316535"/>
            <a:ext cx="2692008" cy="422493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84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5BB7657F-F494-46D7-8669-9FFA7D4E31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925509"/>
            <a:ext cx="3943351" cy="493249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878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2147814B-64D9-453C-9CAC-D05605AEC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04900" y="1019384"/>
            <a:ext cx="3886202" cy="38561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6994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AECC7328-E69B-4BBA-BF3D-7FED164B42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6301" y="0"/>
            <a:ext cx="10439398" cy="3429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306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A923444E-6EFB-4D2C-BC38-1A825E4616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5978" y="762000"/>
            <a:ext cx="3574754" cy="5334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524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4A2998CD-4D93-4C0D-970E-6F3F068E9A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96200" y="2421434"/>
            <a:ext cx="3670765" cy="443656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37752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F5C4A914-7C68-41C2-9161-C9191B67CA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0013" y="2724150"/>
            <a:ext cx="5365571" cy="286494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7382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F2534F19-F6DC-4963-9C96-303AC52BF3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00176" y="2331542"/>
            <a:ext cx="9015092" cy="323105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003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59A5E870-E617-4F62-9056-368B97257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1051" y="0"/>
            <a:ext cx="3790950" cy="685800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33448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19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1C4A52D3-9A93-4F97-9E8C-E2B04471C7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6303" y="3831075"/>
            <a:ext cx="3895724" cy="170816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21741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4582FCBF-BDD2-4B08-966B-F75C052392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43051"/>
            <a:ext cx="5128677" cy="37719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1880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4AD215DC-AC6A-4EEB-82B9-C3DA24801B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62900" y="0"/>
            <a:ext cx="4229100" cy="37719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1340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076B7427-0B63-43FF-A345-E076BCA1A9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9175" y="876301"/>
            <a:ext cx="6876356" cy="25527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8036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8B0792E2-A2B8-4926-9CD7-B98C6C9E46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858500" cy="39243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834907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C3F722ED-0245-46FA-A7EA-4A27569F7E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1550" y="971550"/>
            <a:ext cx="5124450" cy="36385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144628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7">
            <a:extLst>
              <a:ext uri="{FF2B5EF4-FFF2-40B4-BE49-F238E27FC236}">
                <a16:creationId xmlns:a16="http://schemas.microsoft.com/office/drawing/2014/main" id="{2E794770-175A-4D63-A541-0D9C54AC46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3611" y="762001"/>
            <a:ext cx="3319845" cy="5334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8535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C7CF9B69-1E45-4172-8C63-06090424D8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7568" y="3429001"/>
            <a:ext cx="11234433" cy="24955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19588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A1C97506-62D8-4F0B-8FD5-8C836B2F95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33450"/>
            <a:ext cx="11234433" cy="24955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77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91A5448E-B499-4181-B421-3F04A6B57D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4663" y="1982450"/>
            <a:ext cx="2119062" cy="397110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90145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16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5C84E766-A785-4BAA-A641-AB3AC951A1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5577" y="619125"/>
            <a:ext cx="3843588" cy="56197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7417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2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DBEDECD5-1DD4-4967-A9CF-122133B3C8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3950" y="1800225"/>
            <a:ext cx="3848100" cy="37147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276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01C5FA3E-0C85-46DA-807B-90E63032C4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144" y="745034"/>
            <a:ext cx="10367712" cy="2855416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331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13E906F9-3462-4CC7-834F-0AF157FF39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2024" y="876300"/>
            <a:ext cx="5133975" cy="334327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804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2DAD3799-790A-49EF-AFC1-23EDD42E6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7972" y="2954774"/>
            <a:ext cx="5944256" cy="295465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tx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5488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92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9">
            <a:extLst>
              <a:ext uri="{FF2B5EF4-FFF2-40B4-BE49-F238E27FC236}">
                <a16:creationId xmlns:a16="http://schemas.microsoft.com/office/drawing/2014/main" id="{CFEC9F41-9402-489A-8894-223F275709A7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E499C61C-9500-42F1-8722-5B2CC84A2E91}"/>
              </a:ext>
            </a:extLst>
          </p:cNvPr>
          <p:cNvSpPr/>
          <p:nvPr/>
        </p:nvSpPr>
        <p:spPr>
          <a:xfrm>
            <a:off x="313245" y="197620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E4464B-59B5-4E30-90DD-24614A4C6E00}"/>
              </a:ext>
            </a:extLst>
          </p:cNvPr>
          <p:cNvSpPr/>
          <p:nvPr/>
        </p:nvSpPr>
        <p:spPr>
          <a:xfrm>
            <a:off x="4667250" y="0"/>
            <a:ext cx="752475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16EBA-3B8E-4C49-AC7F-8D37E4867715}"/>
              </a:ext>
            </a:extLst>
          </p:cNvPr>
          <p:cNvSpPr txBox="1"/>
          <p:nvPr/>
        </p:nvSpPr>
        <p:spPr>
          <a:xfrm>
            <a:off x="5300913" y="943167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ALAT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87A0C-DA1F-4AC5-B65B-9A9A2AF144B3}"/>
              </a:ext>
            </a:extLst>
          </p:cNvPr>
          <p:cNvSpPr txBox="1"/>
          <p:nvPr/>
        </p:nvSpPr>
        <p:spPr>
          <a:xfrm>
            <a:off x="1014149" y="2960178"/>
            <a:ext cx="317749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9" name="Graphic 9">
            <a:extLst>
              <a:ext uri="{FF2B5EF4-FFF2-40B4-BE49-F238E27FC236}">
                <a16:creationId xmlns:a16="http://schemas.microsoft.com/office/drawing/2014/main" id="{0A362228-B5DF-4D65-BEC1-FE8E80BF3B30}"/>
              </a:ext>
            </a:extLst>
          </p:cNvPr>
          <p:cNvSpPr/>
          <p:nvPr/>
        </p:nvSpPr>
        <p:spPr>
          <a:xfrm rot="10800000">
            <a:off x="11653457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2B22CD-B590-4C64-A931-BED6968134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2127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D9C450-8E51-4D33-AE39-BC9DED1598D3}"/>
              </a:ext>
            </a:extLst>
          </p:cNvPr>
          <p:cNvSpPr txBox="1"/>
          <p:nvPr/>
        </p:nvSpPr>
        <p:spPr>
          <a:xfrm>
            <a:off x="5588600" y="1300482"/>
            <a:ext cx="53559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DEVELOPING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SYSTEM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275B0789-B68D-4EB3-8B20-065D975EBB77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9C2FD997-4B3B-4F86-884F-4CED50353C9C}"/>
              </a:ext>
            </a:extLst>
          </p:cNvPr>
          <p:cNvSpPr/>
          <p:nvPr/>
        </p:nvSpPr>
        <p:spPr>
          <a:xfrm>
            <a:off x="313245" y="130048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252E0F-A62C-44EE-843F-50EF8F5C472F}"/>
              </a:ext>
            </a:extLst>
          </p:cNvPr>
          <p:cNvSpPr txBox="1"/>
          <p:nvPr/>
        </p:nvSpPr>
        <p:spPr>
          <a:xfrm>
            <a:off x="5588600" y="3849358"/>
            <a:ext cx="535595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A52317-AA8E-42B8-B9C6-4408298BDC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069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AEB2CB-A5EC-4694-BF9A-6E7421476F92}"/>
              </a:ext>
            </a:extLst>
          </p:cNvPr>
          <p:cNvSpPr/>
          <p:nvPr/>
        </p:nvSpPr>
        <p:spPr>
          <a:xfrm>
            <a:off x="0" y="-1"/>
            <a:ext cx="12192000" cy="35889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12237B-C699-4A84-90B2-6F2D2B8F99BB}"/>
              </a:ext>
            </a:extLst>
          </p:cNvPr>
          <p:cNvSpPr txBox="1"/>
          <p:nvPr/>
        </p:nvSpPr>
        <p:spPr>
          <a:xfrm>
            <a:off x="1923395" y="4361676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SYSTEM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EC6E96-AFF5-4462-B50E-7D5E563F6592}"/>
              </a:ext>
            </a:extLst>
          </p:cNvPr>
          <p:cNvSpPr txBox="1"/>
          <p:nvPr/>
        </p:nvSpPr>
        <p:spPr>
          <a:xfrm>
            <a:off x="8495340" y="1049775"/>
            <a:ext cx="28298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adipiscing elit. Maecenas commodo nisi ligula, at efficitur dignissim id. Duis tempus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1A080850-2953-4F02-BA8C-56DB2D159073}"/>
              </a:ext>
            </a:extLst>
          </p:cNvPr>
          <p:cNvSpPr/>
          <p:nvPr/>
        </p:nvSpPr>
        <p:spPr>
          <a:xfrm>
            <a:off x="0" y="3964938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7EC9135E-AFBF-47FB-8517-90D7329E4C40}"/>
              </a:ext>
            </a:extLst>
          </p:cNvPr>
          <p:cNvSpPr/>
          <p:nvPr/>
        </p:nvSpPr>
        <p:spPr>
          <a:xfrm>
            <a:off x="11099928" y="579145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BD0206-3198-4031-8C22-500E1114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9072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3C32A1-62C6-47B3-A8EB-9EF9AC45C50F}"/>
              </a:ext>
            </a:extLst>
          </p:cNvPr>
          <p:cNvSpPr txBox="1"/>
          <p:nvPr/>
        </p:nvSpPr>
        <p:spPr>
          <a:xfrm>
            <a:off x="1396726" y="1316534"/>
            <a:ext cx="40991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PROCESS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844B92-C42F-4840-99A8-DDBAF9BE14FA}"/>
              </a:ext>
            </a:extLst>
          </p:cNvPr>
          <p:cNvSpPr txBox="1"/>
          <p:nvPr/>
        </p:nvSpPr>
        <p:spPr>
          <a:xfrm>
            <a:off x="1396726" y="2521059"/>
            <a:ext cx="547237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07E9E8-567C-4B3C-A063-4C018C68D0F9}"/>
              </a:ext>
            </a:extLst>
          </p:cNvPr>
          <p:cNvSpPr txBox="1"/>
          <p:nvPr/>
        </p:nvSpPr>
        <p:spPr>
          <a:xfrm>
            <a:off x="1396726" y="4664303"/>
            <a:ext cx="547237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3BAD3D3-7826-4F5F-A097-F79F5294A1F0}"/>
              </a:ext>
            </a:extLst>
          </p:cNvPr>
          <p:cNvSpPr/>
          <p:nvPr/>
        </p:nvSpPr>
        <p:spPr>
          <a:xfrm rot="10800000">
            <a:off x="11653457" y="33014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89118D72-EFF5-4DB5-A90C-6969476B5998}"/>
              </a:ext>
            </a:extLst>
          </p:cNvPr>
          <p:cNvSpPr/>
          <p:nvPr/>
        </p:nvSpPr>
        <p:spPr>
          <a:xfrm>
            <a:off x="11653457" y="131653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7752450-621A-4EE8-913B-FA02B44C1E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193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DC532E-BF3D-4BCB-8093-7D23A3736537}"/>
              </a:ext>
            </a:extLst>
          </p:cNvPr>
          <p:cNvSpPr/>
          <p:nvPr/>
        </p:nvSpPr>
        <p:spPr>
          <a:xfrm>
            <a:off x="3943350" y="3797409"/>
            <a:ext cx="8248650" cy="30605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D6EE1-FA04-435C-B9E7-35C909901E41}"/>
              </a:ext>
            </a:extLst>
          </p:cNvPr>
          <p:cNvSpPr txBox="1"/>
          <p:nvPr/>
        </p:nvSpPr>
        <p:spPr>
          <a:xfrm>
            <a:off x="4872288" y="1925509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THEORY OF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80D306A1-F041-46BE-8DF2-F0F61BDA4C09}"/>
              </a:ext>
            </a:extLst>
          </p:cNvPr>
          <p:cNvSpPr/>
          <p:nvPr/>
        </p:nvSpPr>
        <p:spPr>
          <a:xfrm rot="5400000">
            <a:off x="2554066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E6779A-0E34-4A39-A18E-7A7D9D134274}"/>
              </a:ext>
            </a:extLst>
          </p:cNvPr>
          <p:cNvSpPr txBox="1"/>
          <p:nvPr/>
        </p:nvSpPr>
        <p:spPr>
          <a:xfrm>
            <a:off x="4872288" y="4391754"/>
            <a:ext cx="59442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ligula, at dignissim id. Duis tempus sagittis consectetur. Nulla suscipit ex id velit pharetra.</a:t>
            </a:r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2E5926D2-B5BA-4529-81AA-96DFEC338091}"/>
              </a:ext>
            </a:extLst>
          </p:cNvPr>
          <p:cNvSpPr/>
          <p:nvPr/>
        </p:nvSpPr>
        <p:spPr>
          <a:xfrm>
            <a:off x="10816544" y="8862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448C58-98D6-4DE2-AB93-FB4644F1ED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22655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FAC499-740E-4D38-9599-82656BD0BFCE}"/>
              </a:ext>
            </a:extLst>
          </p:cNvPr>
          <p:cNvSpPr txBox="1"/>
          <p:nvPr/>
        </p:nvSpPr>
        <p:spPr>
          <a:xfrm>
            <a:off x="5830366" y="3429000"/>
            <a:ext cx="41921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CONCEPT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739E47-BD57-469C-A835-E9F65252281F}"/>
              </a:ext>
            </a:extLst>
          </p:cNvPr>
          <p:cNvSpPr txBox="1"/>
          <p:nvPr/>
        </p:nvSpPr>
        <p:spPr>
          <a:xfrm>
            <a:off x="5830366" y="1019384"/>
            <a:ext cx="419217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ligula, at dignissim id. Duis tempus sagittis consectetur. Nulla suscipit ex id velit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D381159D-247A-4F5B-BAEC-5E5F3B47D946}"/>
              </a:ext>
            </a:extLst>
          </p:cNvPr>
          <p:cNvSpPr/>
          <p:nvPr/>
        </p:nvSpPr>
        <p:spPr>
          <a:xfrm>
            <a:off x="10861803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8ED569A0-B4B4-4C48-A031-FA28554FF6E5}"/>
              </a:ext>
            </a:extLst>
          </p:cNvPr>
          <p:cNvSpPr/>
          <p:nvPr/>
        </p:nvSpPr>
        <p:spPr>
          <a:xfrm rot="16200000">
            <a:off x="2778729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91DBA2-DF27-49A8-8E5A-74DB387633F1}"/>
              </a:ext>
            </a:extLst>
          </p:cNvPr>
          <p:cNvSpPr/>
          <p:nvPr/>
        </p:nvSpPr>
        <p:spPr>
          <a:xfrm>
            <a:off x="10861803" y="0"/>
            <a:ext cx="1330197" cy="4875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B12BB06-6170-4F0A-B826-CBD83194EA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02454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075B43-BD0A-4BC6-9120-96BC046585B6}"/>
              </a:ext>
            </a:extLst>
          </p:cNvPr>
          <p:cNvSpPr txBox="1"/>
          <p:nvPr/>
        </p:nvSpPr>
        <p:spPr>
          <a:xfrm>
            <a:off x="876301" y="4097834"/>
            <a:ext cx="52196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DEFINITIONS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A767DB-5AFA-4F85-BD47-2F3B7D4FCC8F}"/>
              </a:ext>
            </a:extLst>
          </p:cNvPr>
          <p:cNvSpPr txBox="1"/>
          <p:nvPr/>
        </p:nvSpPr>
        <p:spPr>
          <a:xfrm>
            <a:off x="7077075" y="4097834"/>
            <a:ext cx="423862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consectetur elit. Maecenas commodo nisi ligula, efficitur dignissim id. Duis tempus consectetur. Nulla suscipit ex id velit pharetra, vel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BB1C9485-CB82-48D2-8F67-337CF7363B7B}"/>
              </a:ext>
            </a:extLst>
          </p:cNvPr>
          <p:cNvSpPr/>
          <p:nvPr/>
        </p:nvSpPr>
        <p:spPr>
          <a:xfrm>
            <a:off x="5870703" y="580599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F1CB2-960D-4586-BDB0-A76BB0309F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35997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A1524C-98DA-431A-94AC-84C43A29BDA5}"/>
              </a:ext>
            </a:extLst>
          </p:cNvPr>
          <p:cNvSpPr txBox="1"/>
          <p:nvPr/>
        </p:nvSpPr>
        <p:spPr>
          <a:xfrm>
            <a:off x="5208168" y="1982450"/>
            <a:ext cx="36984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GLOBAL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CHANGE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6471C9FE-6039-4B17-9041-36249F2632E6}"/>
              </a:ext>
            </a:extLst>
          </p:cNvPr>
          <p:cNvSpPr/>
          <p:nvPr/>
        </p:nvSpPr>
        <p:spPr>
          <a:xfrm>
            <a:off x="0" y="3855975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643B269B-0CDE-4055-9E9F-20F44031D463}"/>
              </a:ext>
            </a:extLst>
          </p:cNvPr>
          <p:cNvSpPr/>
          <p:nvPr/>
        </p:nvSpPr>
        <p:spPr>
          <a:xfrm>
            <a:off x="313245" y="762000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AC4B97-74B1-4386-BC5B-502C541BB164}"/>
              </a:ext>
            </a:extLst>
          </p:cNvPr>
          <p:cNvSpPr txBox="1"/>
          <p:nvPr/>
        </p:nvSpPr>
        <p:spPr>
          <a:xfrm>
            <a:off x="5208167" y="4121907"/>
            <a:ext cx="589785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A30648-C4D4-4314-B582-6E245F4798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6187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2ABBFC-9E78-41F4-AEDA-FF4C54C3CCFE}"/>
              </a:ext>
            </a:extLst>
          </p:cNvPr>
          <p:cNvSpPr txBox="1"/>
          <p:nvPr/>
        </p:nvSpPr>
        <p:spPr>
          <a:xfrm>
            <a:off x="710735" y="2421434"/>
            <a:ext cx="62744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TERMINOLOGY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489E38-9F66-4D05-A3E1-D872ECC0A437}"/>
              </a:ext>
            </a:extLst>
          </p:cNvPr>
          <p:cNvSpPr txBox="1"/>
          <p:nvPr/>
        </p:nvSpPr>
        <p:spPr>
          <a:xfrm>
            <a:off x="729785" y="3667126"/>
            <a:ext cx="62744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nisi, at efficitur dignissim id. Duis tempus sagittis consectetur. Nulla suscipit ex id velit pharetra, vel rutrum.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9A6E42-6C0C-40CE-8107-86AD5E182107}"/>
              </a:ext>
            </a:extLst>
          </p:cNvPr>
          <p:cNvSpPr/>
          <p:nvPr/>
        </p:nvSpPr>
        <p:spPr>
          <a:xfrm>
            <a:off x="825035" y="-1"/>
            <a:ext cx="10541932" cy="7694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FD88851-1AD0-483A-9B8E-5FCC9D1DB936}"/>
              </a:ext>
            </a:extLst>
          </p:cNvPr>
          <p:cNvSpPr/>
          <p:nvPr/>
        </p:nvSpPr>
        <p:spPr>
          <a:xfrm>
            <a:off x="825035" y="138868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F3DB8E-04AF-47DD-808B-B65968F85E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72618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164AAB-953A-439E-85A9-2C9AC41A5439}"/>
              </a:ext>
            </a:extLst>
          </p:cNvPr>
          <p:cNvSpPr txBox="1"/>
          <p:nvPr/>
        </p:nvSpPr>
        <p:spPr>
          <a:xfrm>
            <a:off x="5720013" y="1268909"/>
            <a:ext cx="53655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INNOVATION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202E2D-C48A-4176-9A86-BC702B1716A5}"/>
              </a:ext>
            </a:extLst>
          </p:cNvPr>
          <p:cNvSpPr txBox="1"/>
          <p:nvPr/>
        </p:nvSpPr>
        <p:spPr>
          <a:xfrm>
            <a:off x="1106416" y="2724150"/>
            <a:ext cx="39132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 ligula, at efficitur dignissim id. Duis tempus sagittis consectetur. Nulla suscipit ex id velit pharetra, vel.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EC7A5532-E95E-414F-88D6-81DCA9188E3F}"/>
              </a:ext>
            </a:extLst>
          </p:cNvPr>
          <p:cNvSpPr/>
          <p:nvPr/>
        </p:nvSpPr>
        <p:spPr>
          <a:xfrm>
            <a:off x="1106416" y="5589092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E8CB1551-6F15-493C-BA5C-1E1BCBA2326F}"/>
              </a:ext>
            </a:extLst>
          </p:cNvPr>
          <p:cNvSpPr/>
          <p:nvPr/>
        </p:nvSpPr>
        <p:spPr>
          <a:xfrm rot="5400000">
            <a:off x="2793773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6CE285E-3EB8-4459-9ECD-484916C62B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7513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3AF91B-5CCB-40F5-BA64-D7F65EF27A71}"/>
              </a:ext>
            </a:extLst>
          </p:cNvPr>
          <p:cNvSpPr/>
          <p:nvPr/>
        </p:nvSpPr>
        <p:spPr>
          <a:xfrm>
            <a:off x="0" y="3947070"/>
            <a:ext cx="12192002" cy="2910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B958D2-AC28-4B68-8C19-D669BD90E54D}"/>
              </a:ext>
            </a:extLst>
          </p:cNvPr>
          <p:cNvSpPr txBox="1"/>
          <p:nvPr/>
        </p:nvSpPr>
        <p:spPr>
          <a:xfrm>
            <a:off x="5772650" y="1009650"/>
            <a:ext cx="46426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INVENTION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AB1E6E-2DEC-463B-A0E7-A21AD614F799}"/>
              </a:ext>
            </a:extLst>
          </p:cNvPr>
          <p:cNvSpPr txBox="1"/>
          <p:nvPr/>
        </p:nvSpPr>
        <p:spPr>
          <a:xfrm>
            <a:off x="1400176" y="5677197"/>
            <a:ext cx="9015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nisi, efficitur dignissim id.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B1126E7E-A649-4534-ADE4-8CA98AEE6EC2}"/>
              </a:ext>
            </a:extLst>
          </p:cNvPr>
          <p:cNvSpPr/>
          <p:nvPr/>
        </p:nvSpPr>
        <p:spPr>
          <a:xfrm>
            <a:off x="1400176" y="1187614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8E1A2E-C8FF-474B-88DA-5F51A3F7B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994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484D7E-89CC-41AC-B9F5-3256FA9D3025}"/>
              </a:ext>
            </a:extLst>
          </p:cNvPr>
          <p:cNvSpPr txBox="1"/>
          <p:nvPr/>
        </p:nvSpPr>
        <p:spPr>
          <a:xfrm>
            <a:off x="881313" y="1478459"/>
            <a:ext cx="64540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INTRODUCTION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8F4B8E-C0ED-41FA-B24A-76E62E0D8CE5}"/>
              </a:ext>
            </a:extLst>
          </p:cNvPr>
          <p:cNvSpPr txBox="1"/>
          <p:nvPr/>
        </p:nvSpPr>
        <p:spPr>
          <a:xfrm>
            <a:off x="881313" y="2729345"/>
            <a:ext cx="645401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vel.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B307C7D7-8AA4-41DB-BC4F-5188EA3DDFF7}"/>
              </a:ext>
            </a:extLst>
          </p:cNvPr>
          <p:cNvSpPr/>
          <p:nvPr/>
        </p:nvSpPr>
        <p:spPr>
          <a:xfrm rot="16200000">
            <a:off x="1732054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FCE8377-4BA6-46AA-89E0-304C23F71B9C}"/>
              </a:ext>
            </a:extLst>
          </p:cNvPr>
          <p:cNvSpPr/>
          <p:nvPr/>
        </p:nvSpPr>
        <p:spPr>
          <a:xfrm>
            <a:off x="7110026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E01F4-2C2B-42A7-852F-17E28080A1E8}"/>
              </a:ext>
            </a:extLst>
          </p:cNvPr>
          <p:cNvSpPr txBox="1"/>
          <p:nvPr/>
        </p:nvSpPr>
        <p:spPr>
          <a:xfrm>
            <a:off x="881313" y="4502378"/>
            <a:ext cx="30239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EE24B2A-A51B-43B8-A781-3467D341D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892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BF295D-D209-4CEF-B1E0-FBEF705CBC1C}"/>
              </a:ext>
            </a:extLst>
          </p:cNvPr>
          <p:cNvSpPr/>
          <p:nvPr/>
        </p:nvSpPr>
        <p:spPr>
          <a:xfrm>
            <a:off x="1504952" y="3060374"/>
            <a:ext cx="8705848" cy="2910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BB8847-52F7-4443-A463-726678E56FED}"/>
              </a:ext>
            </a:extLst>
          </p:cNvPr>
          <p:cNvSpPr txBox="1"/>
          <p:nvPr/>
        </p:nvSpPr>
        <p:spPr>
          <a:xfrm>
            <a:off x="1633788" y="886697"/>
            <a:ext cx="71609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CONTEXT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OF 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3ED073-7819-4977-9D7C-B9DC34D2EA91}"/>
              </a:ext>
            </a:extLst>
          </p:cNvPr>
          <p:cNvSpPr txBox="1"/>
          <p:nvPr/>
        </p:nvSpPr>
        <p:spPr>
          <a:xfrm>
            <a:off x="1788445" y="3315034"/>
            <a:ext cx="813886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85BD7C-1B97-472D-8F3D-0FCE63F9F5E9}"/>
              </a:ext>
            </a:extLst>
          </p:cNvPr>
          <p:cNvSpPr txBox="1"/>
          <p:nvPr/>
        </p:nvSpPr>
        <p:spPr>
          <a:xfrm>
            <a:off x="1788445" y="4848678"/>
            <a:ext cx="813886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20BE707-4D00-46B6-8FCE-7127E7714599}"/>
              </a:ext>
            </a:extLst>
          </p:cNvPr>
          <p:cNvSpPr/>
          <p:nvPr/>
        </p:nvSpPr>
        <p:spPr>
          <a:xfrm>
            <a:off x="0" y="2308988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C61A8FF0-6515-46D6-B62F-459C027D36D9}"/>
              </a:ext>
            </a:extLst>
          </p:cNvPr>
          <p:cNvSpPr/>
          <p:nvPr/>
        </p:nvSpPr>
        <p:spPr>
          <a:xfrm>
            <a:off x="11234432" y="2550239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2620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9">
            <a:extLst>
              <a:ext uri="{FF2B5EF4-FFF2-40B4-BE49-F238E27FC236}">
                <a16:creationId xmlns:a16="http://schemas.microsoft.com/office/drawing/2014/main" id="{6AFDACB5-28AF-4C26-ADF3-B61864F79DE3}"/>
              </a:ext>
            </a:extLst>
          </p:cNvPr>
          <p:cNvSpPr/>
          <p:nvPr/>
        </p:nvSpPr>
        <p:spPr>
          <a:xfrm>
            <a:off x="0" y="356514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24E336B6-5F7C-436F-96AE-CC3D4AB8805F}"/>
              </a:ext>
            </a:extLst>
          </p:cNvPr>
          <p:cNvSpPr/>
          <p:nvPr/>
        </p:nvSpPr>
        <p:spPr>
          <a:xfrm>
            <a:off x="313245" y="197620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0A452D-DBF7-48B3-BAD5-96F7264E8BD4}"/>
              </a:ext>
            </a:extLst>
          </p:cNvPr>
          <p:cNvSpPr/>
          <p:nvPr/>
        </p:nvSpPr>
        <p:spPr>
          <a:xfrm>
            <a:off x="9753600" y="0"/>
            <a:ext cx="2438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C379CB-3D05-4C14-B101-6D9743F56A51}"/>
              </a:ext>
            </a:extLst>
          </p:cNvPr>
          <p:cNvSpPr txBox="1"/>
          <p:nvPr/>
        </p:nvSpPr>
        <p:spPr>
          <a:xfrm>
            <a:off x="6096000" y="3831075"/>
            <a:ext cx="492442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</a:t>
            </a:r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4F6E739F-8769-40E4-90EE-FAFE7BCF259F}"/>
              </a:ext>
            </a:extLst>
          </p:cNvPr>
          <p:cNvSpPr/>
          <p:nvPr/>
        </p:nvSpPr>
        <p:spPr>
          <a:xfrm rot="10800000">
            <a:off x="11653457" y="356514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2311B-14C3-472F-92EB-8AE31C155FC8}"/>
              </a:ext>
            </a:extLst>
          </p:cNvPr>
          <p:cNvSpPr txBox="1"/>
          <p:nvPr/>
        </p:nvSpPr>
        <p:spPr>
          <a:xfrm>
            <a:off x="1366303" y="1459686"/>
            <a:ext cx="60965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COMBINATION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F461653-B3BF-4E7E-8ED0-97714B0426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17005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A1DD87-3F3B-490F-B5E6-B716D2F5DE22}"/>
              </a:ext>
            </a:extLst>
          </p:cNvPr>
          <p:cNvSpPr/>
          <p:nvPr/>
        </p:nvSpPr>
        <p:spPr>
          <a:xfrm>
            <a:off x="0" y="5314949"/>
            <a:ext cx="2888652" cy="1543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DD28A-EEF1-4E7B-8FD5-AB99B375DA72}"/>
              </a:ext>
            </a:extLst>
          </p:cNvPr>
          <p:cNvSpPr txBox="1"/>
          <p:nvPr/>
        </p:nvSpPr>
        <p:spPr>
          <a:xfrm>
            <a:off x="6096000" y="1543051"/>
            <a:ext cx="42402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NEW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PRODUCT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847D2-000B-4AC3-B10B-8920DAD80B18}"/>
              </a:ext>
            </a:extLst>
          </p:cNvPr>
          <p:cNvSpPr txBox="1"/>
          <p:nvPr/>
        </p:nvSpPr>
        <p:spPr>
          <a:xfrm>
            <a:off x="6096000" y="3606789"/>
            <a:ext cx="492442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73077D9-A400-4D3B-9028-C9349525BB55}"/>
              </a:ext>
            </a:extLst>
          </p:cNvPr>
          <p:cNvSpPr/>
          <p:nvPr/>
        </p:nvSpPr>
        <p:spPr>
          <a:xfrm rot="5400000">
            <a:off x="3739393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DE96D17C-67DC-40EE-8FAC-193482BDF08A}"/>
              </a:ext>
            </a:extLst>
          </p:cNvPr>
          <p:cNvSpPr/>
          <p:nvPr/>
        </p:nvSpPr>
        <p:spPr>
          <a:xfrm>
            <a:off x="6096000" y="585288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A3FBF8-205E-4C2E-A668-82E8441C9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814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2FA75AA-31D9-46A0-97F1-AE6CBA254ACD}"/>
              </a:ext>
            </a:extLst>
          </p:cNvPr>
          <p:cNvSpPr/>
          <p:nvPr/>
        </p:nvSpPr>
        <p:spPr>
          <a:xfrm>
            <a:off x="0" y="3771900"/>
            <a:ext cx="10077450" cy="30860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991E79-D91D-4F2D-A040-9E24D796D0BF}"/>
              </a:ext>
            </a:extLst>
          </p:cNvPr>
          <p:cNvSpPr txBox="1"/>
          <p:nvPr/>
        </p:nvSpPr>
        <p:spPr>
          <a:xfrm>
            <a:off x="957513" y="1885950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PEOPLE AND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01F1CF-60A6-4F9F-95C8-5BF9377B77FF}"/>
              </a:ext>
            </a:extLst>
          </p:cNvPr>
          <p:cNvSpPr txBox="1"/>
          <p:nvPr/>
        </p:nvSpPr>
        <p:spPr>
          <a:xfrm>
            <a:off x="957513" y="4460869"/>
            <a:ext cx="594425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8E8B4B31-01EE-4056-85FB-C6283151BA92}"/>
              </a:ext>
            </a:extLst>
          </p:cNvPr>
          <p:cNvSpPr/>
          <p:nvPr/>
        </p:nvSpPr>
        <p:spPr>
          <a:xfrm rot="10800000">
            <a:off x="11653457" y="4194937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B1E31420-9515-48F1-8DD8-C4E2846C8740}"/>
              </a:ext>
            </a:extLst>
          </p:cNvPr>
          <p:cNvSpPr/>
          <p:nvPr/>
        </p:nvSpPr>
        <p:spPr>
          <a:xfrm>
            <a:off x="6676472" y="6889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416F164-6861-4D33-9DB9-48BBC8F9CC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42155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DE94A9-5FDB-412C-8446-9694B14D7E17}"/>
              </a:ext>
            </a:extLst>
          </p:cNvPr>
          <p:cNvSpPr txBox="1"/>
          <p:nvPr/>
        </p:nvSpPr>
        <p:spPr>
          <a:xfrm>
            <a:off x="4296469" y="3671946"/>
            <a:ext cx="35990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ENERGY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D70BC2-478A-4405-8D13-8624768D012B}"/>
              </a:ext>
            </a:extLst>
          </p:cNvPr>
          <p:cNvSpPr txBox="1"/>
          <p:nvPr/>
        </p:nvSpPr>
        <p:spPr>
          <a:xfrm>
            <a:off x="1019175" y="4689037"/>
            <a:ext cx="68763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pharetra, vel rutrum.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38BC6-AFCC-457F-9D15-9B8865A41659}"/>
              </a:ext>
            </a:extLst>
          </p:cNvPr>
          <p:cNvSpPr txBox="1"/>
          <p:nvPr/>
        </p:nvSpPr>
        <p:spPr>
          <a:xfrm>
            <a:off x="8734425" y="876301"/>
            <a:ext cx="24384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sagittis consectetur. 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4424B6F-A910-470F-A870-423F4C0B8380}"/>
              </a:ext>
            </a:extLst>
          </p:cNvPr>
          <p:cNvSpPr/>
          <p:nvPr/>
        </p:nvSpPr>
        <p:spPr>
          <a:xfrm>
            <a:off x="1019175" y="385226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168F949E-A19E-440A-9B23-DD56B0909894}"/>
              </a:ext>
            </a:extLst>
          </p:cNvPr>
          <p:cNvSpPr/>
          <p:nvPr/>
        </p:nvSpPr>
        <p:spPr>
          <a:xfrm rot="10800000">
            <a:off x="11653457" y="4215355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A933CB1-03FB-474C-82A2-03D0F0FED9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93759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7E6A0EC-B8BE-4666-96D8-9D38A143156C}"/>
              </a:ext>
            </a:extLst>
          </p:cNvPr>
          <p:cNvSpPr/>
          <p:nvPr/>
        </p:nvSpPr>
        <p:spPr>
          <a:xfrm>
            <a:off x="10858498" y="1"/>
            <a:ext cx="13335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712AC8-84D3-463A-A5A0-F58DB71C2B9A}"/>
              </a:ext>
            </a:extLst>
          </p:cNvPr>
          <p:cNvSpPr txBox="1"/>
          <p:nvPr/>
        </p:nvSpPr>
        <p:spPr>
          <a:xfrm>
            <a:off x="5031898" y="4231183"/>
            <a:ext cx="49407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MATERIALS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CA9498-A9F3-4167-B179-74D6C60EC738}"/>
              </a:ext>
            </a:extLst>
          </p:cNvPr>
          <p:cNvSpPr txBox="1"/>
          <p:nvPr/>
        </p:nvSpPr>
        <p:spPr>
          <a:xfrm>
            <a:off x="1152525" y="5307507"/>
            <a:ext cx="88201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vel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83AF02B-2E1C-4737-A62F-3DCD1A2EB0D1}"/>
              </a:ext>
            </a:extLst>
          </p:cNvPr>
          <p:cNvSpPr/>
          <p:nvPr/>
        </p:nvSpPr>
        <p:spPr>
          <a:xfrm>
            <a:off x="927228" y="4409148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D6433A-2B31-46D0-91C4-5BC7F6D2E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6805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0F5D0D-9527-450C-8B05-0CD3DE3012F4}"/>
              </a:ext>
            </a:extLst>
          </p:cNvPr>
          <p:cNvSpPr/>
          <p:nvPr/>
        </p:nvSpPr>
        <p:spPr>
          <a:xfrm>
            <a:off x="2966618" y="1"/>
            <a:ext cx="9225382" cy="36385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68E494-49C2-40B1-BD90-05FD0F178E59}"/>
              </a:ext>
            </a:extLst>
          </p:cNvPr>
          <p:cNvSpPr txBox="1"/>
          <p:nvPr/>
        </p:nvSpPr>
        <p:spPr>
          <a:xfrm>
            <a:off x="2966617" y="5100478"/>
            <a:ext cx="31293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ROBOT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52B3A0-3F17-4E51-B095-3EE81DDDC7B2}"/>
              </a:ext>
            </a:extLst>
          </p:cNvPr>
          <p:cNvSpPr txBox="1"/>
          <p:nvPr/>
        </p:nvSpPr>
        <p:spPr>
          <a:xfrm>
            <a:off x="6943725" y="971550"/>
            <a:ext cx="42907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3686BC2D-5864-423D-9289-365ED76014C3}"/>
              </a:ext>
            </a:extLst>
          </p:cNvPr>
          <p:cNvSpPr/>
          <p:nvPr/>
        </p:nvSpPr>
        <p:spPr>
          <a:xfrm>
            <a:off x="11234432" y="5100478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F9B15A-0737-4E39-B6E8-B1D7C4095C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188748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110284-D835-449C-8A96-1A15D276F8DA}"/>
              </a:ext>
            </a:extLst>
          </p:cNvPr>
          <p:cNvSpPr txBox="1"/>
          <p:nvPr/>
        </p:nvSpPr>
        <p:spPr>
          <a:xfrm>
            <a:off x="1507381" y="2659559"/>
            <a:ext cx="5990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INFORMATION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422DA2F3-59A0-4176-8ADF-F465BF9B7078}"/>
              </a:ext>
            </a:extLst>
          </p:cNvPr>
          <p:cNvSpPr/>
          <p:nvPr/>
        </p:nvSpPr>
        <p:spPr>
          <a:xfrm rot="5400000">
            <a:off x="4233482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275CCC53-2540-4334-9315-7C6105A620EE}"/>
              </a:ext>
            </a:extLst>
          </p:cNvPr>
          <p:cNvSpPr/>
          <p:nvPr/>
        </p:nvSpPr>
        <p:spPr>
          <a:xfrm>
            <a:off x="0" y="357592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993227E2-EC08-4F8F-A4C5-F58BEC573109}"/>
              </a:ext>
            </a:extLst>
          </p:cNvPr>
          <p:cNvSpPr/>
          <p:nvPr/>
        </p:nvSpPr>
        <p:spPr>
          <a:xfrm>
            <a:off x="538543" y="537888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182513-3F44-4B89-A9FC-217D4EF06D25}"/>
              </a:ext>
            </a:extLst>
          </p:cNvPr>
          <p:cNvSpPr txBox="1"/>
          <p:nvPr/>
        </p:nvSpPr>
        <p:spPr>
          <a:xfrm>
            <a:off x="1507381" y="3841856"/>
            <a:ext cx="59907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A025C52-ED45-4CE4-AE73-DAA1AA55C1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039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A38340-213E-4E55-AC48-0F5F24A70C08}"/>
              </a:ext>
            </a:extLst>
          </p:cNvPr>
          <p:cNvSpPr txBox="1"/>
          <p:nvPr/>
        </p:nvSpPr>
        <p:spPr>
          <a:xfrm>
            <a:off x="1994152" y="933450"/>
            <a:ext cx="30652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SAVVY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55D7DA65-5214-4AE9-B885-31D561394A55}"/>
              </a:ext>
            </a:extLst>
          </p:cNvPr>
          <p:cNvSpPr/>
          <p:nvPr/>
        </p:nvSpPr>
        <p:spPr>
          <a:xfrm>
            <a:off x="0" y="777964"/>
            <a:ext cx="957568" cy="1757522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91FC8-B08E-4BA9-BCAF-79F23F027819}"/>
              </a:ext>
            </a:extLst>
          </p:cNvPr>
          <p:cNvSpPr txBox="1"/>
          <p:nvPr/>
        </p:nvSpPr>
        <p:spPr>
          <a:xfrm>
            <a:off x="6096000" y="802645"/>
            <a:ext cx="495056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0574D2-1265-432F-80D4-7F29B3D4C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69434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A43F67-2D60-4E4D-BBA1-09D942DBF6EA}"/>
              </a:ext>
            </a:extLst>
          </p:cNvPr>
          <p:cNvSpPr txBox="1"/>
          <p:nvPr/>
        </p:nvSpPr>
        <p:spPr>
          <a:xfrm>
            <a:off x="684455" y="4347195"/>
            <a:ext cx="49327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TOOLS AND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MACHINES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EB1725-C08F-4848-B73A-C132E89A5EFD}"/>
              </a:ext>
            </a:extLst>
          </p:cNvPr>
          <p:cNvSpPr txBox="1"/>
          <p:nvPr/>
        </p:nvSpPr>
        <p:spPr>
          <a:xfrm>
            <a:off x="6283864" y="4216390"/>
            <a:ext cx="495056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CFDE55-340F-4164-B84B-744E33D5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2563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F1BEE4-8874-4C88-B8F4-B5059BB44C43}"/>
              </a:ext>
            </a:extLst>
          </p:cNvPr>
          <p:cNvSpPr txBox="1"/>
          <p:nvPr/>
        </p:nvSpPr>
        <p:spPr>
          <a:xfrm>
            <a:off x="4381172" y="1982450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KNOWLEDGE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40431F-A267-4031-BE78-CEDB7DE459C3}"/>
              </a:ext>
            </a:extLst>
          </p:cNvPr>
          <p:cNvSpPr/>
          <p:nvPr/>
        </p:nvSpPr>
        <p:spPr>
          <a:xfrm>
            <a:off x="0" y="4171950"/>
            <a:ext cx="12192000" cy="2686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E32A7-4581-4A33-BB9C-F7EDD89F797D}"/>
              </a:ext>
            </a:extLst>
          </p:cNvPr>
          <p:cNvSpPr txBox="1"/>
          <p:nvPr/>
        </p:nvSpPr>
        <p:spPr>
          <a:xfrm>
            <a:off x="4381171" y="4660895"/>
            <a:ext cx="594425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CAC0617F-E110-4A29-873F-556DF6997100}"/>
              </a:ext>
            </a:extLst>
          </p:cNvPr>
          <p:cNvSpPr/>
          <p:nvPr/>
        </p:nvSpPr>
        <p:spPr>
          <a:xfrm rot="5400000">
            <a:off x="8936142" y="-850741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CC408155-321E-4CA1-A7BC-B2F9F7A23A70}"/>
              </a:ext>
            </a:extLst>
          </p:cNvPr>
          <p:cNvSpPr/>
          <p:nvPr/>
        </p:nvSpPr>
        <p:spPr>
          <a:xfrm>
            <a:off x="2908428" y="53854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AE06ED-3ADC-4CDE-9294-409B90A614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7337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9">
            <a:extLst>
              <a:ext uri="{FF2B5EF4-FFF2-40B4-BE49-F238E27FC236}">
                <a16:creationId xmlns:a16="http://schemas.microsoft.com/office/drawing/2014/main" id="{3027B831-15B1-47BA-819B-78AC75102165}"/>
              </a:ext>
            </a:extLst>
          </p:cNvPr>
          <p:cNvSpPr/>
          <p:nvPr/>
        </p:nvSpPr>
        <p:spPr>
          <a:xfrm>
            <a:off x="0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Graphic 9">
            <a:extLst>
              <a:ext uri="{FF2B5EF4-FFF2-40B4-BE49-F238E27FC236}">
                <a16:creationId xmlns:a16="http://schemas.microsoft.com/office/drawing/2014/main" id="{67D56F7F-8B8A-4DA2-BC80-0D7C27BA628D}"/>
              </a:ext>
            </a:extLst>
          </p:cNvPr>
          <p:cNvSpPr/>
          <p:nvPr/>
        </p:nvSpPr>
        <p:spPr>
          <a:xfrm>
            <a:off x="2408359" y="3495457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265013-7B52-4BD7-81E4-776CD1FE95CF}"/>
              </a:ext>
            </a:extLst>
          </p:cNvPr>
          <p:cNvSpPr/>
          <p:nvPr/>
        </p:nvSpPr>
        <p:spPr>
          <a:xfrm>
            <a:off x="10125074" y="0"/>
            <a:ext cx="206692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839DA7-B236-4F9D-8618-9552FFECA626}"/>
              </a:ext>
            </a:extLst>
          </p:cNvPr>
          <p:cNvSpPr txBox="1"/>
          <p:nvPr/>
        </p:nvSpPr>
        <p:spPr>
          <a:xfrm>
            <a:off x="4481249" y="4264856"/>
            <a:ext cx="49389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4C9C035C-4E93-4CD7-BAAD-5E878659DFAA}"/>
              </a:ext>
            </a:extLst>
          </p:cNvPr>
          <p:cNvSpPr/>
          <p:nvPr/>
        </p:nvSpPr>
        <p:spPr>
          <a:xfrm rot="10800000">
            <a:off x="11653457" y="3317493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41A5B-69E8-438E-A4B4-83988A34E3FC}"/>
              </a:ext>
            </a:extLst>
          </p:cNvPr>
          <p:cNvSpPr txBox="1"/>
          <p:nvPr/>
        </p:nvSpPr>
        <p:spPr>
          <a:xfrm>
            <a:off x="4481249" y="3317493"/>
            <a:ext cx="37962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THANKS!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10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06E8D0-C6AC-4FD3-B984-0553D93E12C1}"/>
              </a:ext>
            </a:extLst>
          </p:cNvPr>
          <p:cNvSpPr txBox="1"/>
          <p:nvPr/>
        </p:nvSpPr>
        <p:spPr>
          <a:xfrm>
            <a:off x="1281363" y="1982450"/>
            <a:ext cx="36808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WITH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SCIENCE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6E399EB2-3F55-44AC-AFFC-D48CFF78AC6E}"/>
              </a:ext>
            </a:extLst>
          </p:cNvPr>
          <p:cNvSpPr/>
          <p:nvPr/>
        </p:nvSpPr>
        <p:spPr>
          <a:xfrm rot="10800000">
            <a:off x="11653456" y="3998850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09250844-B9CE-4B28-8402-228C7C59CE32}"/>
              </a:ext>
            </a:extLst>
          </p:cNvPr>
          <p:cNvSpPr/>
          <p:nvPr/>
        </p:nvSpPr>
        <p:spPr>
          <a:xfrm>
            <a:off x="11653456" y="619125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3D1225-CDD7-4978-BA2D-8F7E14345707}"/>
              </a:ext>
            </a:extLst>
          </p:cNvPr>
          <p:cNvSpPr txBox="1"/>
          <p:nvPr/>
        </p:nvSpPr>
        <p:spPr>
          <a:xfrm>
            <a:off x="1281363" y="4057033"/>
            <a:ext cx="440506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Tempus sagittis consectetur. Nulla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3C602B-CF2B-40CC-9917-B1F9408F62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1894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1DA6A4E-0483-46A1-99BA-9AFB7EDCFD03}"/>
              </a:ext>
            </a:extLst>
          </p:cNvPr>
          <p:cNvSpPr txBox="1"/>
          <p:nvPr/>
        </p:nvSpPr>
        <p:spPr>
          <a:xfrm>
            <a:off x="1176074" y="1179487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TERMS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BCAF50-BA23-431B-91D4-A8A5A2DA222E}"/>
              </a:ext>
            </a:extLst>
          </p:cNvPr>
          <p:cNvSpPr txBox="1"/>
          <p:nvPr/>
        </p:nvSpPr>
        <p:spPr>
          <a:xfrm>
            <a:off x="1176074" y="3618667"/>
            <a:ext cx="431032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sagittis consectetur. Nulla suscipit ex id velit pharetra, vel rutrum.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D08E08-CAEF-4BD5-A9CD-DED97242350B}"/>
              </a:ext>
            </a:extLst>
          </p:cNvPr>
          <p:cNvSpPr txBox="1"/>
          <p:nvPr/>
        </p:nvSpPr>
        <p:spPr>
          <a:xfrm>
            <a:off x="6705600" y="3618667"/>
            <a:ext cx="431032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sagittis consectetur. Nulla suscipit ex id velit pharetra, vel rutrum.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EC3EC1ED-AEA2-453F-B3CE-83946891151C}"/>
              </a:ext>
            </a:extLst>
          </p:cNvPr>
          <p:cNvSpPr/>
          <p:nvPr/>
        </p:nvSpPr>
        <p:spPr>
          <a:xfrm rot="16200000">
            <a:off x="2026815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64055D82-2024-451C-AF76-676FECE2E1D8}"/>
              </a:ext>
            </a:extLst>
          </p:cNvPr>
          <p:cNvSpPr/>
          <p:nvPr/>
        </p:nvSpPr>
        <p:spPr>
          <a:xfrm>
            <a:off x="10790629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361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D09A79-F7E2-41FF-B899-C1AC3ECAADB1}"/>
              </a:ext>
            </a:extLst>
          </p:cNvPr>
          <p:cNvSpPr/>
          <p:nvPr/>
        </p:nvSpPr>
        <p:spPr>
          <a:xfrm>
            <a:off x="0" y="0"/>
            <a:ext cx="5562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0825B-074C-44EC-AA87-BD211F6BA234}"/>
              </a:ext>
            </a:extLst>
          </p:cNvPr>
          <p:cNvSpPr txBox="1"/>
          <p:nvPr/>
        </p:nvSpPr>
        <p:spPr>
          <a:xfrm>
            <a:off x="6096000" y="1800225"/>
            <a:ext cx="48445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TECHNICAL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PROBLEMS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120260-E38C-4BBD-A648-96477661C1D4}"/>
              </a:ext>
            </a:extLst>
          </p:cNvPr>
          <p:cNvSpPr txBox="1"/>
          <p:nvPr/>
        </p:nvSpPr>
        <p:spPr>
          <a:xfrm>
            <a:off x="6096000" y="3806815"/>
            <a:ext cx="484459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 dignissim id. Duis tempus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F457C217-9AAF-4545-BB67-9FDBC8AA6D8A}"/>
              </a:ext>
            </a:extLst>
          </p:cNvPr>
          <p:cNvSpPr/>
          <p:nvPr/>
        </p:nvSpPr>
        <p:spPr>
          <a:xfrm rot="16200000">
            <a:off x="1974691" y="5468716"/>
            <a:ext cx="538543" cy="2240025"/>
          </a:xfrm>
          <a:custGeom>
            <a:avLst/>
            <a:gdLst>
              <a:gd name="connsiteX0" fmla="*/ 538544 w 538543"/>
              <a:gd name="connsiteY0" fmla="*/ 1951482 h 2240025"/>
              <a:gd name="connsiteX1" fmla="*/ 0 w 538543"/>
              <a:gd name="connsiteY1" fmla="*/ 2240026 h 2240025"/>
              <a:gd name="connsiteX2" fmla="*/ 0 w 538543"/>
              <a:gd name="connsiteY2" fmla="*/ 0 h 2240025"/>
              <a:gd name="connsiteX3" fmla="*/ 538544 w 538543"/>
              <a:gd name="connsiteY3" fmla="*/ 288544 h 224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543" h="2240025">
                <a:moveTo>
                  <a:pt x="538544" y="1951482"/>
                </a:moveTo>
                <a:lnTo>
                  <a:pt x="0" y="2240026"/>
                </a:lnTo>
                <a:lnTo>
                  <a:pt x="0" y="0"/>
                </a:lnTo>
                <a:lnTo>
                  <a:pt x="538544" y="288544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Graphic 9">
            <a:extLst>
              <a:ext uri="{FF2B5EF4-FFF2-40B4-BE49-F238E27FC236}">
                <a16:creationId xmlns:a16="http://schemas.microsoft.com/office/drawing/2014/main" id="{F5578506-8F73-4F66-8DA0-FC6AABF7063A}"/>
              </a:ext>
            </a:extLst>
          </p:cNvPr>
          <p:cNvSpPr/>
          <p:nvPr/>
        </p:nvSpPr>
        <p:spPr>
          <a:xfrm>
            <a:off x="10790629" y="538543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574332A-7735-48FD-AE56-69F8F06B3B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431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F20658-92E4-4F5B-B789-E0EB3FF6B2E0}"/>
              </a:ext>
            </a:extLst>
          </p:cNvPr>
          <p:cNvSpPr txBox="1"/>
          <p:nvPr/>
        </p:nvSpPr>
        <p:spPr>
          <a:xfrm>
            <a:off x="912144" y="4029923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EDUCATION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ABF48-E1E1-491D-8D76-817D0BFEB1B2}"/>
              </a:ext>
            </a:extLst>
          </p:cNvPr>
          <p:cNvSpPr txBox="1"/>
          <p:nvPr/>
        </p:nvSpPr>
        <p:spPr>
          <a:xfrm>
            <a:off x="7877175" y="4106867"/>
            <a:ext cx="34026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adipiscing elit. Maecenas commodo nisi ligula, at efficitur</a:t>
            </a:r>
          </a:p>
        </p:txBody>
      </p:sp>
      <p:sp>
        <p:nvSpPr>
          <p:cNvPr id="5" name="Graphic 9">
            <a:extLst>
              <a:ext uri="{FF2B5EF4-FFF2-40B4-BE49-F238E27FC236}">
                <a16:creationId xmlns:a16="http://schemas.microsoft.com/office/drawing/2014/main" id="{0E4093DF-A06D-49D3-99ED-0C0ACB991348}"/>
              </a:ext>
            </a:extLst>
          </p:cNvPr>
          <p:cNvSpPr/>
          <p:nvPr/>
        </p:nvSpPr>
        <p:spPr>
          <a:xfrm>
            <a:off x="6631103" y="5905946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ECF673-2087-44E5-A362-0153BF2940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49105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351CB9-4F6C-4202-B141-90CA402CAA28}"/>
              </a:ext>
            </a:extLst>
          </p:cNvPr>
          <p:cNvSpPr/>
          <p:nvPr/>
        </p:nvSpPr>
        <p:spPr>
          <a:xfrm>
            <a:off x="0" y="4886325"/>
            <a:ext cx="12192000" cy="19716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08195-9CEC-4B6A-B3C5-04D9D6E674D4}"/>
              </a:ext>
            </a:extLst>
          </p:cNvPr>
          <p:cNvSpPr txBox="1"/>
          <p:nvPr/>
        </p:nvSpPr>
        <p:spPr>
          <a:xfrm>
            <a:off x="6654684" y="3450134"/>
            <a:ext cx="4575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MACHINES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66967-B315-407F-9753-6B83D4DBCB07}"/>
              </a:ext>
            </a:extLst>
          </p:cNvPr>
          <p:cNvSpPr txBox="1"/>
          <p:nvPr/>
        </p:nvSpPr>
        <p:spPr>
          <a:xfrm>
            <a:off x="962024" y="5256937"/>
            <a:ext cx="513397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sit, adipiscing elit. Maecenas commodo nisi ligula, at efficitur dignissim id.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D71C5915-8173-4BD9-A79E-DC1DB1873945}"/>
              </a:ext>
            </a:extLst>
          </p:cNvPr>
          <p:cNvSpPr/>
          <p:nvPr/>
        </p:nvSpPr>
        <p:spPr>
          <a:xfrm>
            <a:off x="8248221" y="-1"/>
            <a:ext cx="1388216" cy="2547937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D0B75-D652-4294-8772-DF74ED1F3BBB}"/>
              </a:ext>
            </a:extLst>
          </p:cNvPr>
          <p:cNvSpPr txBox="1"/>
          <p:nvPr/>
        </p:nvSpPr>
        <p:spPr>
          <a:xfrm>
            <a:off x="6654684" y="5256937"/>
            <a:ext cx="457529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sit, adipiscing elit. Maecenas commodo nisi ligula, at efficitur dignissim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4D7557-0971-440B-9F0F-2EFD6961A1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234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F524790-A373-41F0-A945-44BA378F22FD}"/>
              </a:ext>
            </a:extLst>
          </p:cNvPr>
          <p:cNvSpPr/>
          <p:nvPr/>
        </p:nvSpPr>
        <p:spPr>
          <a:xfrm>
            <a:off x="0" y="0"/>
            <a:ext cx="4600575" cy="6857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57C53-5CBC-48A4-8A03-A20DBE33B76A}"/>
              </a:ext>
            </a:extLst>
          </p:cNvPr>
          <p:cNvSpPr txBox="1"/>
          <p:nvPr/>
        </p:nvSpPr>
        <p:spPr>
          <a:xfrm>
            <a:off x="5447972" y="948571"/>
            <a:ext cx="5944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TECHNOLOGY</a:t>
            </a:r>
          </a:p>
          <a:p>
            <a:r>
              <a:rPr lang="en-US" sz="4400" b="0">
                <a:solidFill>
                  <a:schemeClr val="tx1"/>
                </a:solidFill>
                <a:latin typeface="Michroma" pitchFamily="2" charset="0"/>
              </a:rPr>
              <a:t>RESOURCES</a:t>
            </a:r>
            <a:endParaRPr lang="en-ID" sz="4400" b="0">
              <a:solidFill>
                <a:schemeClr val="tx1"/>
              </a:solidFill>
              <a:latin typeface="Michroma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03D101-F920-4F8E-972F-8323D4D25FF2}"/>
              </a:ext>
            </a:extLst>
          </p:cNvPr>
          <p:cNvSpPr txBox="1"/>
          <p:nvPr/>
        </p:nvSpPr>
        <p:spPr>
          <a:xfrm>
            <a:off x="799772" y="2954774"/>
            <a:ext cx="317749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800" b="0">
                <a:latin typeface="Roboto" panose="02000000000000000000" pitchFamily="2" charset="0"/>
                <a:ea typeface="Roboto" panose="02000000000000000000" pitchFamily="2" charset="0"/>
              </a:rPr>
              <a:t>Lorem ipsum dolor sit amet, consectetur adipiscing elit. Maecenas commodo nisi ligula, at efficitur dignissim id. Duis tempus sagittis consectetur. Nulla suscipit ex id velit pharetra, vel rutrum.</a:t>
            </a:r>
          </a:p>
        </p:txBody>
      </p:sp>
      <p:sp>
        <p:nvSpPr>
          <p:cNvPr id="6" name="Graphic 9">
            <a:extLst>
              <a:ext uri="{FF2B5EF4-FFF2-40B4-BE49-F238E27FC236}">
                <a16:creationId xmlns:a16="http://schemas.microsoft.com/office/drawing/2014/main" id="{7DA49536-BD98-46B3-BBA6-C902FA378580}"/>
              </a:ext>
            </a:extLst>
          </p:cNvPr>
          <p:cNvSpPr/>
          <p:nvPr/>
        </p:nvSpPr>
        <p:spPr>
          <a:xfrm>
            <a:off x="799772" y="948571"/>
            <a:ext cx="225297" cy="413511"/>
          </a:xfrm>
          <a:custGeom>
            <a:avLst/>
            <a:gdLst>
              <a:gd name="connsiteX0" fmla="*/ 225298 w 225297"/>
              <a:gd name="connsiteY0" fmla="*/ 0 h 413511"/>
              <a:gd name="connsiteX1" fmla="*/ 225298 w 225297"/>
              <a:gd name="connsiteY1" fmla="*/ 55436 h 413511"/>
              <a:gd name="connsiteX2" fmla="*/ 169863 w 225297"/>
              <a:gd name="connsiteY2" fmla="*/ 0 h 413511"/>
              <a:gd name="connsiteX3" fmla="*/ 225298 w 225297"/>
              <a:gd name="connsiteY3" fmla="*/ 0 h 413511"/>
              <a:gd name="connsiteX4" fmla="*/ 82550 w 225297"/>
              <a:gd name="connsiteY4" fmla="*/ 0 h 413511"/>
              <a:gd name="connsiteX5" fmla="*/ 22923 w 225297"/>
              <a:gd name="connsiteY5" fmla="*/ 0 h 413511"/>
              <a:gd name="connsiteX6" fmla="*/ 225235 w 225297"/>
              <a:gd name="connsiteY6" fmla="*/ 202311 h 413511"/>
              <a:gd name="connsiteX7" fmla="*/ 225235 w 225297"/>
              <a:gd name="connsiteY7" fmla="*/ 142685 h 413511"/>
              <a:gd name="connsiteX8" fmla="*/ 82550 w 225297"/>
              <a:gd name="connsiteY8" fmla="*/ 0 h 413511"/>
              <a:gd name="connsiteX9" fmla="*/ 0 w 225297"/>
              <a:gd name="connsiteY9" fmla="*/ 64326 h 413511"/>
              <a:gd name="connsiteX10" fmla="*/ 0 w 225297"/>
              <a:gd name="connsiteY10" fmla="*/ 123952 h 413511"/>
              <a:gd name="connsiteX11" fmla="*/ 225298 w 225297"/>
              <a:gd name="connsiteY11" fmla="*/ 349250 h 413511"/>
              <a:gd name="connsiteX12" fmla="*/ 225298 w 225297"/>
              <a:gd name="connsiteY12" fmla="*/ 289623 h 413511"/>
              <a:gd name="connsiteX13" fmla="*/ 0 w 225297"/>
              <a:gd name="connsiteY13" fmla="*/ 64326 h 413511"/>
              <a:gd name="connsiteX14" fmla="*/ 0 w 225297"/>
              <a:gd name="connsiteY14" fmla="*/ 211201 h 413511"/>
              <a:gd name="connsiteX15" fmla="*/ 0 w 225297"/>
              <a:gd name="connsiteY15" fmla="*/ 270827 h 413511"/>
              <a:gd name="connsiteX16" fmla="*/ 142685 w 225297"/>
              <a:gd name="connsiteY16" fmla="*/ 413512 h 413511"/>
              <a:gd name="connsiteX17" fmla="*/ 202311 w 225297"/>
              <a:gd name="connsiteY17" fmla="*/ 413512 h 413511"/>
              <a:gd name="connsiteX18" fmla="*/ 0 w 225297"/>
              <a:gd name="connsiteY18" fmla="*/ 211201 h 413511"/>
              <a:gd name="connsiteX19" fmla="*/ 0 w 225297"/>
              <a:gd name="connsiteY19" fmla="*/ 358076 h 413511"/>
              <a:gd name="connsiteX20" fmla="*/ 0 w 225297"/>
              <a:gd name="connsiteY20" fmla="*/ 413512 h 413511"/>
              <a:gd name="connsiteX21" fmla="*/ 55435 w 225297"/>
              <a:gd name="connsiteY21" fmla="*/ 413512 h 413511"/>
              <a:gd name="connsiteX22" fmla="*/ 0 w 225297"/>
              <a:gd name="connsiteY22" fmla="*/ 358076 h 41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297" h="413511">
                <a:moveTo>
                  <a:pt x="225298" y="0"/>
                </a:moveTo>
                <a:lnTo>
                  <a:pt x="225298" y="55436"/>
                </a:lnTo>
                <a:lnTo>
                  <a:pt x="169863" y="0"/>
                </a:lnTo>
                <a:lnTo>
                  <a:pt x="225298" y="0"/>
                </a:lnTo>
                <a:close/>
                <a:moveTo>
                  <a:pt x="82550" y="0"/>
                </a:moveTo>
                <a:lnTo>
                  <a:pt x="22923" y="0"/>
                </a:lnTo>
                <a:lnTo>
                  <a:pt x="225235" y="202311"/>
                </a:lnTo>
                <a:lnTo>
                  <a:pt x="225235" y="142685"/>
                </a:lnTo>
                <a:lnTo>
                  <a:pt x="82550" y="0"/>
                </a:lnTo>
                <a:close/>
                <a:moveTo>
                  <a:pt x="0" y="64326"/>
                </a:moveTo>
                <a:lnTo>
                  <a:pt x="0" y="123952"/>
                </a:lnTo>
                <a:lnTo>
                  <a:pt x="225298" y="349250"/>
                </a:lnTo>
                <a:lnTo>
                  <a:pt x="225298" y="289623"/>
                </a:lnTo>
                <a:lnTo>
                  <a:pt x="0" y="64326"/>
                </a:lnTo>
                <a:close/>
                <a:moveTo>
                  <a:pt x="0" y="211201"/>
                </a:moveTo>
                <a:lnTo>
                  <a:pt x="0" y="270827"/>
                </a:lnTo>
                <a:lnTo>
                  <a:pt x="142685" y="413512"/>
                </a:lnTo>
                <a:lnTo>
                  <a:pt x="202311" y="413512"/>
                </a:lnTo>
                <a:lnTo>
                  <a:pt x="0" y="211201"/>
                </a:lnTo>
                <a:close/>
                <a:moveTo>
                  <a:pt x="0" y="358076"/>
                </a:moveTo>
                <a:lnTo>
                  <a:pt x="0" y="413512"/>
                </a:lnTo>
                <a:lnTo>
                  <a:pt x="55435" y="413512"/>
                </a:lnTo>
                <a:lnTo>
                  <a:pt x="0" y="358076"/>
                </a:ln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A9C2A6-3278-41EB-A057-5CB40A5281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5818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KDS 40">
      <a:dk1>
        <a:srgbClr val="F6F6F6"/>
      </a:dk1>
      <a:lt1>
        <a:srgbClr val="060528"/>
      </a:lt1>
      <a:dk2>
        <a:srgbClr val="F6F6F6"/>
      </a:dk2>
      <a:lt2>
        <a:srgbClr val="060528"/>
      </a:lt2>
      <a:accent1>
        <a:srgbClr val="D8F042"/>
      </a:accent1>
      <a:accent2>
        <a:srgbClr val="00E2F9"/>
      </a:accent2>
      <a:accent3>
        <a:srgbClr val="D30DA2"/>
      </a:accent3>
      <a:accent4>
        <a:srgbClr val="4E4BEA"/>
      </a:accent4>
      <a:accent5>
        <a:srgbClr val="FF8264"/>
      </a:accent5>
      <a:accent6>
        <a:srgbClr val="FF8EE9"/>
      </a:accent6>
      <a:hlink>
        <a:srgbClr val="4E4BEA"/>
      </a:hlink>
      <a:folHlink>
        <a:srgbClr val="D8F04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1055</Words>
  <Application>Microsoft Office PowerPoint</Application>
  <PresentationFormat>Widescreen</PresentationFormat>
  <Paragraphs>84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Michroma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Wildan Kurniawan</dc:creator>
  <cp:lastModifiedBy>Wildan Kurniawan</cp:lastModifiedBy>
  <cp:revision>36</cp:revision>
  <dcterms:created xsi:type="dcterms:W3CDTF">2021-05-24T11:27:00Z</dcterms:created>
  <dcterms:modified xsi:type="dcterms:W3CDTF">2021-06-01T08:09:13Z</dcterms:modified>
</cp:coreProperties>
</file>