
<file path=[Content_Types].xml><?xml version="1.0" encoding="utf-8"?>
<Types xmlns="http://schemas.openxmlformats.org/package/2006/content-types">
  <Default Extension="xml" ContentType="application/xml"/>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59" r:id="rId2"/>
    <p:sldId id="258"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9" r:id="rId22"/>
    <p:sldId id="280" r:id="rId23"/>
    <p:sldId id="278" r:id="rId24"/>
    <p:sldId id="282" r:id="rId25"/>
    <p:sldId id="287" r:id="rId26"/>
    <p:sldId id="285" r:id="rId27"/>
    <p:sldId id="286" r:id="rId28"/>
    <p:sldId id="283" r:id="rId29"/>
    <p:sldId id="284" r:id="rId30"/>
    <p:sldId id="281" r:id="rId31"/>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1A9713E7-FF92-2840-8D6D-CB44EA1B73B6}">
          <p14:sldIdLst>
            <p14:sldId id="259"/>
          </p14:sldIdLst>
        </p14:section>
        <p14:section name="About Us" id="{826A33E8-3A99-E642-92A9-9A61A33591FD}">
          <p14:sldIdLst>
            <p14:sldId id="258"/>
            <p14:sldId id="260"/>
            <p14:sldId id="261"/>
            <p14:sldId id="262"/>
            <p14:sldId id="263"/>
          </p14:sldIdLst>
        </p14:section>
        <p14:section name="Services" id="{D9ED6CA4-9089-7E46-9B00-6847B6769D02}">
          <p14:sldIdLst>
            <p14:sldId id="264"/>
            <p14:sldId id="265"/>
            <p14:sldId id="266"/>
            <p14:sldId id="267"/>
            <p14:sldId id="268"/>
          </p14:sldIdLst>
        </p14:section>
        <p14:section name="Team" id="{42ADDF24-ED2A-8642-8BD8-A1F382716843}">
          <p14:sldIdLst>
            <p14:sldId id="269"/>
            <p14:sldId id="270"/>
            <p14:sldId id="271"/>
          </p14:sldIdLst>
        </p14:section>
        <p14:section name="Team Detail" id="{A825C533-CF3B-4D48-B88C-0B2222C0A07B}">
          <p14:sldIdLst>
            <p14:sldId id="272"/>
            <p14:sldId id="273"/>
            <p14:sldId id="274"/>
          </p14:sldIdLst>
        </p14:section>
        <p14:section name="Break Slide" id="{39FDB015-54B9-2642-865C-BBBE27DB7CE5}">
          <p14:sldIdLst>
            <p14:sldId id="275"/>
          </p14:sldIdLst>
        </p14:section>
        <p14:section name="Case Study" id="{88415AF4-6021-614B-89B7-110094187F0C}">
          <p14:sldIdLst>
            <p14:sldId id="276"/>
            <p14:sldId id="277"/>
          </p14:sldIdLst>
        </p14:section>
        <p14:section name="Portfolio" id="{6B8D0FF7-124E-0F44-8625-042645DE3A73}">
          <p14:sldIdLst>
            <p14:sldId id="279"/>
            <p14:sldId id="280"/>
            <p14:sldId id="278"/>
            <p14:sldId id="282"/>
            <p14:sldId id="287"/>
          </p14:sldIdLst>
        </p14:section>
        <p14:section name="Pricing Table" id="{E21D334B-1970-7348-9B27-9AE432475221}">
          <p14:sldIdLst>
            <p14:sldId id="285"/>
            <p14:sldId id="286"/>
            <p14:sldId id="283"/>
          </p14:sldIdLst>
        </p14:section>
        <p14:section name="Contact Us" id="{A5D94448-6698-9F49-85DB-8175485256BC}">
          <p14:sldIdLst>
            <p14:sldId id="284"/>
          </p14:sldIdLst>
        </p14:section>
        <p14:section name="Thank You" id="{0CB4B969-F13B-FB41-9483-25C031AC021C}">
          <p14:sldIdLst>
            <p14:sldId id="281"/>
          </p14:sldIdLst>
        </p14:section>
      </p14:sectionLst>
    </p:ext>
    <p:ext uri="{EFAFB233-063F-42B5-8137-9DF3F51BA10A}">
      <p15:sldGuideLst xmlns:p15="http://schemas.microsoft.com/office/powerpoint/2012/main">
        <p15:guide id="1" orient="horz" pos="2184"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4343"/>
    <a:srgbClr val="004760"/>
    <a:srgbClr val="005D7E"/>
    <a:srgbClr val="F0EDE8"/>
    <a:srgbClr val="B19686"/>
    <a:srgbClr val="D0C8BE"/>
    <a:srgbClr val="E4E41C"/>
    <a:srgbClr val="496356"/>
    <a:srgbClr val="6A7E75"/>
    <a:srgbClr val="E8E8E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980" autoAdjust="0"/>
    <p:restoredTop sz="95135"/>
  </p:normalViewPr>
  <p:slideViewPr>
    <p:cSldViewPr snapToGrid="0">
      <p:cViewPr>
        <p:scale>
          <a:sx n="64" d="100"/>
          <a:sy n="64" d="100"/>
        </p:scale>
        <p:origin x="2088" y="736"/>
      </p:cViewPr>
      <p:guideLst>
        <p:guide orient="horz" pos="2184"/>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p:cViewPr varScale="1">
        <p:scale>
          <a:sx n="72" d="100"/>
          <a:sy n="72" d="100"/>
        </p:scale>
        <p:origin x="2384" y="200"/>
      </p:cViewPr>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notesMaster" Target="notesMasters/notes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handoutMaster" Target="handoutMasters/handoutMaster1.xml"/><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B3B2AABD-BF25-4A6D-A1D0-79908927F54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d-ID"/>
          </a:p>
        </p:txBody>
      </p:sp>
      <p:sp>
        <p:nvSpPr>
          <p:cNvPr id="3" name="Date Placeholder 2">
            <a:extLst>
              <a:ext uri="{FF2B5EF4-FFF2-40B4-BE49-F238E27FC236}">
                <a16:creationId xmlns:a16="http://schemas.microsoft.com/office/drawing/2014/main" xmlns="" id="{AD0BB832-D7BB-45B4-8ADB-FA3F1BE5227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7190F08-54D9-4538-906C-CC83B54166C9}" type="datetimeFigureOut">
              <a:rPr lang="id-ID" smtClean="0"/>
              <a:t>30/12/20</a:t>
            </a:fld>
            <a:endParaRPr lang="id-ID"/>
          </a:p>
        </p:txBody>
      </p:sp>
      <p:sp>
        <p:nvSpPr>
          <p:cNvPr id="4" name="Footer Placeholder 3">
            <a:extLst>
              <a:ext uri="{FF2B5EF4-FFF2-40B4-BE49-F238E27FC236}">
                <a16:creationId xmlns:a16="http://schemas.microsoft.com/office/drawing/2014/main" xmlns="" id="{994AF4D2-58B0-4928-9C6C-86C214701CA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d-ID"/>
          </a:p>
        </p:txBody>
      </p:sp>
      <p:sp>
        <p:nvSpPr>
          <p:cNvPr id="5" name="Slide Number Placeholder 4">
            <a:extLst>
              <a:ext uri="{FF2B5EF4-FFF2-40B4-BE49-F238E27FC236}">
                <a16:creationId xmlns:a16="http://schemas.microsoft.com/office/drawing/2014/main" xmlns="" id="{17A22080-FE04-4E63-9ABB-99E30886120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FCE2E02-7EDC-447C-8818-7C4ED6167A6A}" type="slidenum">
              <a:rPr lang="id-ID" smtClean="0"/>
              <a:t>‹#›</a:t>
            </a:fld>
            <a:endParaRPr lang="id-ID"/>
          </a:p>
        </p:txBody>
      </p:sp>
    </p:spTree>
    <p:extLst>
      <p:ext uri="{BB962C8B-B14F-4D97-AF65-F5344CB8AC3E}">
        <p14:creationId xmlns:p14="http://schemas.microsoft.com/office/powerpoint/2010/main" val="23642332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C3C6A1-E8BE-1246-97FD-AD71E7D7CE53}" type="datetimeFigureOut">
              <a:t>12/30/20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E6931B1-159F-3D4F-8295-3F6DDBFC4E0C}" type="slidenum">
              <a:t>‹#›</a:t>
            </a:fld>
            <a:endParaRPr lang="en-US"/>
          </a:p>
        </p:txBody>
      </p:sp>
    </p:spTree>
    <p:extLst>
      <p:ext uri="{BB962C8B-B14F-4D97-AF65-F5344CB8AC3E}">
        <p14:creationId xmlns:p14="http://schemas.microsoft.com/office/powerpoint/2010/main" val="9926368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E6931B1-159F-3D4F-8295-3F6DDBFC4E0C}" type="slidenum">
              <a:rPr lang="uk-UA"/>
              <a:t>19</a:t>
            </a:fld>
            <a:endParaRPr lang="uk-UA"/>
          </a:p>
        </p:txBody>
      </p:sp>
    </p:spTree>
    <p:extLst>
      <p:ext uri="{BB962C8B-B14F-4D97-AF65-F5344CB8AC3E}">
        <p14:creationId xmlns:p14="http://schemas.microsoft.com/office/powerpoint/2010/main" val="13096397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8934050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xmlns="" id="{766CCAE1-95F6-41A0-9E37-43AB342B3FE9}"/>
              </a:ext>
            </a:extLst>
          </p:cNvPr>
          <p:cNvSpPr>
            <a:spLocks noGrp="1"/>
          </p:cNvSpPr>
          <p:nvPr>
            <p:ph type="pic" sz="quarter" idx="10"/>
          </p:nvPr>
        </p:nvSpPr>
        <p:spPr>
          <a:xfrm>
            <a:off x="2983799" y="1"/>
            <a:ext cx="9146138" cy="6857999"/>
          </a:xfrm>
          <a:custGeom>
            <a:avLst/>
            <a:gdLst>
              <a:gd name="connsiteX0" fmla="*/ 3959468 w 9146138"/>
              <a:gd name="connsiteY0" fmla="*/ 0 h 6857999"/>
              <a:gd name="connsiteX1" fmla="*/ 9146138 w 9146138"/>
              <a:gd name="connsiteY1" fmla="*/ 0 h 6857999"/>
              <a:gd name="connsiteX2" fmla="*/ 5186671 w 9146138"/>
              <a:gd name="connsiteY2" fmla="*/ 6857999 h 6857999"/>
              <a:gd name="connsiteX3" fmla="*/ 0 w 9146138"/>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9146138" h="6857999">
                <a:moveTo>
                  <a:pt x="3959468" y="0"/>
                </a:moveTo>
                <a:lnTo>
                  <a:pt x="9146138" y="0"/>
                </a:lnTo>
                <a:lnTo>
                  <a:pt x="5186671" y="6857999"/>
                </a:lnTo>
                <a:lnTo>
                  <a:pt x="0" y="6857999"/>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Tree>
    <p:extLst>
      <p:ext uri="{BB962C8B-B14F-4D97-AF65-F5344CB8AC3E}">
        <p14:creationId xmlns:p14="http://schemas.microsoft.com/office/powerpoint/2010/main" val="2614559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xmlns="" id="{766CCAE1-95F6-41A0-9E37-43AB342B3FE9}"/>
              </a:ext>
            </a:extLst>
          </p:cNvPr>
          <p:cNvSpPr>
            <a:spLocks noGrp="1"/>
          </p:cNvSpPr>
          <p:nvPr>
            <p:ph type="pic" sz="quarter" idx="10"/>
          </p:nvPr>
        </p:nvSpPr>
        <p:spPr>
          <a:xfrm>
            <a:off x="812800" y="787400"/>
            <a:ext cx="5283200" cy="5283200"/>
          </a:xfrm>
          <a:custGeom>
            <a:avLst/>
            <a:gdLst>
              <a:gd name="connsiteX0" fmla="*/ 0 w 5283200"/>
              <a:gd name="connsiteY0" fmla="*/ 0 h 5283200"/>
              <a:gd name="connsiteX1" fmla="*/ 4402649 w 5283200"/>
              <a:gd name="connsiteY1" fmla="*/ 0 h 5283200"/>
              <a:gd name="connsiteX2" fmla="*/ 5283200 w 5283200"/>
              <a:gd name="connsiteY2" fmla="*/ 880551 h 5283200"/>
              <a:gd name="connsiteX3" fmla="*/ 5283200 w 5283200"/>
              <a:gd name="connsiteY3" fmla="*/ 5283200 h 5283200"/>
              <a:gd name="connsiteX4" fmla="*/ 880551 w 5283200"/>
              <a:gd name="connsiteY4" fmla="*/ 5283200 h 5283200"/>
              <a:gd name="connsiteX5" fmla="*/ 0 w 5283200"/>
              <a:gd name="connsiteY5" fmla="*/ 4402649 h 528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83200" h="5283200">
                <a:moveTo>
                  <a:pt x="0" y="0"/>
                </a:moveTo>
                <a:lnTo>
                  <a:pt x="4402649" y="0"/>
                </a:lnTo>
                <a:lnTo>
                  <a:pt x="5283200" y="880551"/>
                </a:lnTo>
                <a:lnTo>
                  <a:pt x="5283200" y="5283200"/>
                </a:lnTo>
                <a:lnTo>
                  <a:pt x="880551" y="5283200"/>
                </a:lnTo>
                <a:lnTo>
                  <a:pt x="0" y="4402649"/>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Tree>
    <p:extLst>
      <p:ext uri="{BB962C8B-B14F-4D97-AF65-F5344CB8AC3E}">
        <p14:creationId xmlns:p14="http://schemas.microsoft.com/office/powerpoint/2010/main" val="9942363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xmlns="" id="{766CCAE1-95F6-41A0-9E37-43AB342B3FE9}"/>
              </a:ext>
            </a:extLst>
          </p:cNvPr>
          <p:cNvSpPr>
            <a:spLocks noGrp="1"/>
          </p:cNvSpPr>
          <p:nvPr>
            <p:ph type="pic" sz="quarter" idx="10"/>
          </p:nvPr>
        </p:nvSpPr>
        <p:spPr>
          <a:xfrm>
            <a:off x="949570" y="773723"/>
            <a:ext cx="2655277" cy="5310553"/>
          </a:xfrm>
          <a:custGeom>
            <a:avLst/>
            <a:gdLst>
              <a:gd name="connsiteX0" fmla="*/ 0 w 2655277"/>
              <a:gd name="connsiteY0" fmla="*/ 0 h 5310553"/>
              <a:gd name="connsiteX1" fmla="*/ 2655277 w 2655277"/>
              <a:gd name="connsiteY1" fmla="*/ 0 h 5310553"/>
              <a:gd name="connsiteX2" fmla="*/ 2655277 w 2655277"/>
              <a:gd name="connsiteY2" fmla="*/ 5310553 h 5310553"/>
              <a:gd name="connsiteX3" fmla="*/ 0 w 2655277"/>
              <a:gd name="connsiteY3" fmla="*/ 5310553 h 5310553"/>
            </a:gdLst>
            <a:ahLst/>
            <a:cxnLst>
              <a:cxn ang="0">
                <a:pos x="connsiteX0" y="connsiteY0"/>
              </a:cxn>
              <a:cxn ang="0">
                <a:pos x="connsiteX1" y="connsiteY1"/>
              </a:cxn>
              <a:cxn ang="0">
                <a:pos x="connsiteX2" y="connsiteY2"/>
              </a:cxn>
              <a:cxn ang="0">
                <a:pos x="connsiteX3" y="connsiteY3"/>
              </a:cxn>
            </a:cxnLst>
            <a:rect l="l" t="t" r="r" b="b"/>
            <a:pathLst>
              <a:path w="2655277" h="5310553">
                <a:moveTo>
                  <a:pt x="0" y="0"/>
                </a:moveTo>
                <a:lnTo>
                  <a:pt x="2655277" y="0"/>
                </a:lnTo>
                <a:lnTo>
                  <a:pt x="2655277" y="5310553"/>
                </a:lnTo>
                <a:lnTo>
                  <a:pt x="0" y="5310553"/>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
        <p:nvSpPr>
          <p:cNvPr id="7" name="Picture Placeholder 6">
            <a:extLst>
              <a:ext uri="{FF2B5EF4-FFF2-40B4-BE49-F238E27FC236}">
                <a16:creationId xmlns:a16="http://schemas.microsoft.com/office/drawing/2014/main" xmlns="" id="{766CCAE1-95F6-41A0-9E37-43AB342B3FE9}"/>
              </a:ext>
            </a:extLst>
          </p:cNvPr>
          <p:cNvSpPr>
            <a:spLocks noGrp="1"/>
          </p:cNvSpPr>
          <p:nvPr>
            <p:ph type="pic" sz="quarter" idx="11"/>
          </p:nvPr>
        </p:nvSpPr>
        <p:spPr>
          <a:xfrm>
            <a:off x="3968262" y="773722"/>
            <a:ext cx="2655277" cy="5310553"/>
          </a:xfrm>
          <a:custGeom>
            <a:avLst/>
            <a:gdLst>
              <a:gd name="connsiteX0" fmla="*/ 0 w 2655277"/>
              <a:gd name="connsiteY0" fmla="*/ 0 h 5310553"/>
              <a:gd name="connsiteX1" fmla="*/ 2655277 w 2655277"/>
              <a:gd name="connsiteY1" fmla="*/ 0 h 5310553"/>
              <a:gd name="connsiteX2" fmla="*/ 2655277 w 2655277"/>
              <a:gd name="connsiteY2" fmla="*/ 5310553 h 5310553"/>
              <a:gd name="connsiteX3" fmla="*/ 0 w 2655277"/>
              <a:gd name="connsiteY3" fmla="*/ 5310553 h 5310553"/>
            </a:gdLst>
            <a:ahLst/>
            <a:cxnLst>
              <a:cxn ang="0">
                <a:pos x="connsiteX0" y="connsiteY0"/>
              </a:cxn>
              <a:cxn ang="0">
                <a:pos x="connsiteX1" y="connsiteY1"/>
              </a:cxn>
              <a:cxn ang="0">
                <a:pos x="connsiteX2" y="connsiteY2"/>
              </a:cxn>
              <a:cxn ang="0">
                <a:pos x="connsiteX3" y="connsiteY3"/>
              </a:cxn>
            </a:cxnLst>
            <a:rect l="l" t="t" r="r" b="b"/>
            <a:pathLst>
              <a:path w="2655277" h="5310553">
                <a:moveTo>
                  <a:pt x="0" y="0"/>
                </a:moveTo>
                <a:lnTo>
                  <a:pt x="2655277" y="0"/>
                </a:lnTo>
                <a:lnTo>
                  <a:pt x="2655277" y="5310553"/>
                </a:lnTo>
                <a:lnTo>
                  <a:pt x="0" y="5310553"/>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Tree>
    <p:extLst>
      <p:ext uri="{BB962C8B-B14F-4D97-AF65-F5344CB8AC3E}">
        <p14:creationId xmlns:p14="http://schemas.microsoft.com/office/powerpoint/2010/main" val="1236918138"/>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xmlns="" id="{766CCAE1-95F6-41A0-9E37-43AB342B3FE9}"/>
              </a:ext>
            </a:extLst>
          </p:cNvPr>
          <p:cNvSpPr>
            <a:spLocks noGrp="1"/>
          </p:cNvSpPr>
          <p:nvPr>
            <p:ph type="pic" sz="quarter" idx="10"/>
          </p:nvPr>
        </p:nvSpPr>
        <p:spPr>
          <a:xfrm>
            <a:off x="1529862" y="2250831"/>
            <a:ext cx="3077307" cy="2356338"/>
          </a:xfrm>
          <a:custGeom>
            <a:avLst/>
            <a:gdLst>
              <a:gd name="connsiteX0" fmla="*/ 0 w 2655277"/>
              <a:gd name="connsiteY0" fmla="*/ 0 h 5310553"/>
              <a:gd name="connsiteX1" fmla="*/ 2655277 w 2655277"/>
              <a:gd name="connsiteY1" fmla="*/ 0 h 5310553"/>
              <a:gd name="connsiteX2" fmla="*/ 2655277 w 2655277"/>
              <a:gd name="connsiteY2" fmla="*/ 5310553 h 5310553"/>
              <a:gd name="connsiteX3" fmla="*/ 0 w 2655277"/>
              <a:gd name="connsiteY3" fmla="*/ 5310553 h 5310553"/>
            </a:gdLst>
            <a:ahLst/>
            <a:cxnLst>
              <a:cxn ang="0">
                <a:pos x="connsiteX0" y="connsiteY0"/>
              </a:cxn>
              <a:cxn ang="0">
                <a:pos x="connsiteX1" y="connsiteY1"/>
              </a:cxn>
              <a:cxn ang="0">
                <a:pos x="connsiteX2" y="connsiteY2"/>
              </a:cxn>
              <a:cxn ang="0">
                <a:pos x="connsiteX3" y="connsiteY3"/>
              </a:cxn>
            </a:cxnLst>
            <a:rect l="l" t="t" r="r" b="b"/>
            <a:pathLst>
              <a:path w="2655277" h="5310553">
                <a:moveTo>
                  <a:pt x="0" y="0"/>
                </a:moveTo>
                <a:lnTo>
                  <a:pt x="2655277" y="0"/>
                </a:lnTo>
                <a:lnTo>
                  <a:pt x="2655277" y="5310553"/>
                </a:lnTo>
                <a:lnTo>
                  <a:pt x="0" y="5310553"/>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
        <p:nvSpPr>
          <p:cNvPr id="4" name="Picture Placeholder 3">
            <a:extLst>
              <a:ext uri="{FF2B5EF4-FFF2-40B4-BE49-F238E27FC236}">
                <a16:creationId xmlns:a16="http://schemas.microsoft.com/office/drawing/2014/main" xmlns="" id="{766CCAE1-95F6-41A0-9E37-43AB342B3FE9}"/>
              </a:ext>
            </a:extLst>
          </p:cNvPr>
          <p:cNvSpPr>
            <a:spLocks noGrp="1"/>
          </p:cNvSpPr>
          <p:nvPr>
            <p:ph type="pic" sz="quarter" idx="11"/>
          </p:nvPr>
        </p:nvSpPr>
        <p:spPr>
          <a:xfrm>
            <a:off x="4607169" y="2250831"/>
            <a:ext cx="3077307" cy="2356338"/>
          </a:xfrm>
          <a:custGeom>
            <a:avLst/>
            <a:gdLst>
              <a:gd name="connsiteX0" fmla="*/ 0 w 2655277"/>
              <a:gd name="connsiteY0" fmla="*/ 0 h 5310553"/>
              <a:gd name="connsiteX1" fmla="*/ 2655277 w 2655277"/>
              <a:gd name="connsiteY1" fmla="*/ 0 h 5310553"/>
              <a:gd name="connsiteX2" fmla="*/ 2655277 w 2655277"/>
              <a:gd name="connsiteY2" fmla="*/ 5310553 h 5310553"/>
              <a:gd name="connsiteX3" fmla="*/ 0 w 2655277"/>
              <a:gd name="connsiteY3" fmla="*/ 5310553 h 5310553"/>
            </a:gdLst>
            <a:ahLst/>
            <a:cxnLst>
              <a:cxn ang="0">
                <a:pos x="connsiteX0" y="connsiteY0"/>
              </a:cxn>
              <a:cxn ang="0">
                <a:pos x="connsiteX1" y="connsiteY1"/>
              </a:cxn>
              <a:cxn ang="0">
                <a:pos x="connsiteX2" y="connsiteY2"/>
              </a:cxn>
              <a:cxn ang="0">
                <a:pos x="connsiteX3" y="connsiteY3"/>
              </a:cxn>
            </a:cxnLst>
            <a:rect l="l" t="t" r="r" b="b"/>
            <a:pathLst>
              <a:path w="2655277" h="5310553">
                <a:moveTo>
                  <a:pt x="0" y="0"/>
                </a:moveTo>
                <a:lnTo>
                  <a:pt x="2655277" y="0"/>
                </a:lnTo>
                <a:lnTo>
                  <a:pt x="2655277" y="5310553"/>
                </a:lnTo>
                <a:lnTo>
                  <a:pt x="0" y="5310553"/>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Tree>
    <p:extLst>
      <p:ext uri="{BB962C8B-B14F-4D97-AF65-F5344CB8AC3E}">
        <p14:creationId xmlns:p14="http://schemas.microsoft.com/office/powerpoint/2010/main" val="1967250998"/>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3" name="Picture Placeholder 4">
            <a:extLst>
              <a:ext uri="{FF2B5EF4-FFF2-40B4-BE49-F238E27FC236}">
                <a16:creationId xmlns:a16="http://schemas.microsoft.com/office/drawing/2014/main" xmlns="" id="{766CCAE1-95F6-41A0-9E37-43AB342B3FE9}"/>
              </a:ext>
            </a:extLst>
          </p:cNvPr>
          <p:cNvSpPr>
            <a:spLocks noGrp="1"/>
          </p:cNvSpPr>
          <p:nvPr>
            <p:ph type="pic" sz="quarter" idx="11"/>
          </p:nvPr>
        </p:nvSpPr>
        <p:spPr>
          <a:xfrm>
            <a:off x="713050" y="910440"/>
            <a:ext cx="5037120" cy="5037120"/>
          </a:xfrm>
          <a:custGeom>
            <a:avLst/>
            <a:gdLst>
              <a:gd name="connsiteX0" fmla="*/ 2613804 w 5227607"/>
              <a:gd name="connsiteY0" fmla="*/ 0 h 5227607"/>
              <a:gd name="connsiteX1" fmla="*/ 5227607 w 5227607"/>
              <a:gd name="connsiteY1" fmla="*/ 2613804 h 5227607"/>
              <a:gd name="connsiteX2" fmla="*/ 2613804 w 5227607"/>
              <a:gd name="connsiteY2" fmla="*/ 5227607 h 5227607"/>
              <a:gd name="connsiteX3" fmla="*/ 0 w 5227607"/>
              <a:gd name="connsiteY3" fmla="*/ 2613804 h 5227607"/>
            </a:gdLst>
            <a:ahLst/>
            <a:cxnLst>
              <a:cxn ang="0">
                <a:pos x="connsiteX0" y="connsiteY0"/>
              </a:cxn>
              <a:cxn ang="0">
                <a:pos x="connsiteX1" y="connsiteY1"/>
              </a:cxn>
              <a:cxn ang="0">
                <a:pos x="connsiteX2" y="connsiteY2"/>
              </a:cxn>
              <a:cxn ang="0">
                <a:pos x="connsiteX3" y="connsiteY3"/>
              </a:cxn>
            </a:cxnLst>
            <a:rect l="l" t="t" r="r" b="b"/>
            <a:pathLst>
              <a:path w="5227607" h="5227607">
                <a:moveTo>
                  <a:pt x="2613804" y="0"/>
                </a:moveTo>
                <a:lnTo>
                  <a:pt x="5227607" y="2613804"/>
                </a:lnTo>
                <a:lnTo>
                  <a:pt x="2613804" y="5227607"/>
                </a:lnTo>
                <a:lnTo>
                  <a:pt x="0" y="2613804"/>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Tree>
    <p:extLst>
      <p:ext uri="{BB962C8B-B14F-4D97-AF65-F5344CB8AC3E}">
        <p14:creationId xmlns:p14="http://schemas.microsoft.com/office/powerpoint/2010/main" val="1656266885"/>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xmlns="" id="{766CCAE1-95F6-41A0-9E37-43AB342B3FE9}"/>
              </a:ext>
            </a:extLst>
          </p:cNvPr>
          <p:cNvSpPr>
            <a:spLocks noGrp="1"/>
          </p:cNvSpPr>
          <p:nvPr>
            <p:ph type="pic" sz="quarter" idx="10"/>
          </p:nvPr>
        </p:nvSpPr>
        <p:spPr>
          <a:xfrm>
            <a:off x="0" y="942084"/>
            <a:ext cx="8599326" cy="5915916"/>
          </a:xfrm>
          <a:custGeom>
            <a:avLst/>
            <a:gdLst>
              <a:gd name="connsiteX0" fmla="*/ 2673682 w 8599326"/>
              <a:gd name="connsiteY0" fmla="*/ 0 h 5915916"/>
              <a:gd name="connsiteX1" fmla="*/ 2678548 w 8599326"/>
              <a:gd name="connsiteY1" fmla="*/ 4866 h 5915916"/>
              <a:gd name="connsiteX2" fmla="*/ 2683412 w 8599326"/>
              <a:gd name="connsiteY2" fmla="*/ 2 h 5915916"/>
              <a:gd name="connsiteX3" fmla="*/ 8599326 w 8599326"/>
              <a:gd name="connsiteY3" fmla="*/ 5915916 h 5915916"/>
              <a:gd name="connsiteX4" fmla="*/ 4329469 w 8599326"/>
              <a:gd name="connsiteY4" fmla="*/ 5915916 h 5915916"/>
              <a:gd name="connsiteX5" fmla="*/ 1027624 w 8599326"/>
              <a:gd name="connsiteY5" fmla="*/ 5915916 h 5915916"/>
              <a:gd name="connsiteX6" fmla="*/ 0 w 8599326"/>
              <a:gd name="connsiteY6" fmla="*/ 5915916 h 5915916"/>
              <a:gd name="connsiteX7" fmla="*/ 0 w 8599326"/>
              <a:gd name="connsiteY7" fmla="*/ 2673682 h 5915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599326" h="5915916">
                <a:moveTo>
                  <a:pt x="2673682" y="0"/>
                </a:moveTo>
                <a:lnTo>
                  <a:pt x="2678548" y="4866"/>
                </a:lnTo>
                <a:lnTo>
                  <a:pt x="2683412" y="2"/>
                </a:lnTo>
                <a:lnTo>
                  <a:pt x="8599326" y="5915916"/>
                </a:lnTo>
                <a:lnTo>
                  <a:pt x="4329469" y="5915916"/>
                </a:lnTo>
                <a:lnTo>
                  <a:pt x="1027624" y="5915916"/>
                </a:lnTo>
                <a:lnTo>
                  <a:pt x="0" y="5915916"/>
                </a:lnTo>
                <a:lnTo>
                  <a:pt x="0" y="2673682"/>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Tree>
    <p:extLst>
      <p:ext uri="{BB962C8B-B14F-4D97-AF65-F5344CB8AC3E}">
        <p14:creationId xmlns:p14="http://schemas.microsoft.com/office/powerpoint/2010/main" val="19701172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3" name="Picture Placeholder 4">
            <a:extLst>
              <a:ext uri="{FF2B5EF4-FFF2-40B4-BE49-F238E27FC236}">
                <a16:creationId xmlns:a16="http://schemas.microsoft.com/office/drawing/2014/main" xmlns="" id="{766CCAE1-95F6-41A0-9E37-43AB342B3FE9}"/>
              </a:ext>
            </a:extLst>
          </p:cNvPr>
          <p:cNvSpPr>
            <a:spLocks noGrp="1"/>
          </p:cNvSpPr>
          <p:nvPr>
            <p:ph type="pic" sz="quarter" idx="11"/>
          </p:nvPr>
        </p:nvSpPr>
        <p:spPr>
          <a:xfrm>
            <a:off x="4550000" y="2308085"/>
            <a:ext cx="2241830" cy="2241830"/>
          </a:xfrm>
          <a:custGeom>
            <a:avLst/>
            <a:gdLst>
              <a:gd name="connsiteX0" fmla="*/ 2613804 w 5227607"/>
              <a:gd name="connsiteY0" fmla="*/ 0 h 5227607"/>
              <a:gd name="connsiteX1" fmla="*/ 5227607 w 5227607"/>
              <a:gd name="connsiteY1" fmla="*/ 2613804 h 5227607"/>
              <a:gd name="connsiteX2" fmla="*/ 2613804 w 5227607"/>
              <a:gd name="connsiteY2" fmla="*/ 5227607 h 5227607"/>
              <a:gd name="connsiteX3" fmla="*/ 0 w 5227607"/>
              <a:gd name="connsiteY3" fmla="*/ 2613804 h 5227607"/>
            </a:gdLst>
            <a:ahLst/>
            <a:cxnLst>
              <a:cxn ang="0">
                <a:pos x="connsiteX0" y="connsiteY0"/>
              </a:cxn>
              <a:cxn ang="0">
                <a:pos x="connsiteX1" y="connsiteY1"/>
              </a:cxn>
              <a:cxn ang="0">
                <a:pos x="connsiteX2" y="connsiteY2"/>
              </a:cxn>
              <a:cxn ang="0">
                <a:pos x="connsiteX3" y="connsiteY3"/>
              </a:cxn>
            </a:cxnLst>
            <a:rect l="l" t="t" r="r" b="b"/>
            <a:pathLst>
              <a:path w="5227607" h="5227607">
                <a:moveTo>
                  <a:pt x="2613804" y="0"/>
                </a:moveTo>
                <a:lnTo>
                  <a:pt x="5227607" y="2613804"/>
                </a:lnTo>
                <a:lnTo>
                  <a:pt x="2613804" y="5227607"/>
                </a:lnTo>
                <a:lnTo>
                  <a:pt x="0" y="2613804"/>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
        <p:nvSpPr>
          <p:cNvPr id="4" name="Picture Placeholder 4">
            <a:extLst>
              <a:ext uri="{FF2B5EF4-FFF2-40B4-BE49-F238E27FC236}">
                <a16:creationId xmlns:a16="http://schemas.microsoft.com/office/drawing/2014/main" xmlns="" id="{766CCAE1-95F6-41A0-9E37-43AB342B3FE9}"/>
              </a:ext>
            </a:extLst>
          </p:cNvPr>
          <p:cNvSpPr>
            <a:spLocks noGrp="1"/>
          </p:cNvSpPr>
          <p:nvPr>
            <p:ph type="pic" sz="quarter" idx="12"/>
          </p:nvPr>
        </p:nvSpPr>
        <p:spPr>
          <a:xfrm>
            <a:off x="7018880" y="2308085"/>
            <a:ext cx="2241830" cy="2241830"/>
          </a:xfrm>
          <a:custGeom>
            <a:avLst/>
            <a:gdLst>
              <a:gd name="connsiteX0" fmla="*/ 2613804 w 5227607"/>
              <a:gd name="connsiteY0" fmla="*/ 0 h 5227607"/>
              <a:gd name="connsiteX1" fmla="*/ 5227607 w 5227607"/>
              <a:gd name="connsiteY1" fmla="*/ 2613804 h 5227607"/>
              <a:gd name="connsiteX2" fmla="*/ 2613804 w 5227607"/>
              <a:gd name="connsiteY2" fmla="*/ 5227607 h 5227607"/>
              <a:gd name="connsiteX3" fmla="*/ 0 w 5227607"/>
              <a:gd name="connsiteY3" fmla="*/ 2613804 h 5227607"/>
            </a:gdLst>
            <a:ahLst/>
            <a:cxnLst>
              <a:cxn ang="0">
                <a:pos x="connsiteX0" y="connsiteY0"/>
              </a:cxn>
              <a:cxn ang="0">
                <a:pos x="connsiteX1" y="connsiteY1"/>
              </a:cxn>
              <a:cxn ang="0">
                <a:pos x="connsiteX2" y="connsiteY2"/>
              </a:cxn>
              <a:cxn ang="0">
                <a:pos x="connsiteX3" y="connsiteY3"/>
              </a:cxn>
            </a:cxnLst>
            <a:rect l="l" t="t" r="r" b="b"/>
            <a:pathLst>
              <a:path w="5227607" h="5227607">
                <a:moveTo>
                  <a:pt x="2613804" y="0"/>
                </a:moveTo>
                <a:lnTo>
                  <a:pt x="5227607" y="2613804"/>
                </a:lnTo>
                <a:lnTo>
                  <a:pt x="2613804" y="5227607"/>
                </a:lnTo>
                <a:lnTo>
                  <a:pt x="0" y="2613804"/>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
        <p:nvSpPr>
          <p:cNvPr id="5" name="Picture Placeholder 4">
            <a:extLst>
              <a:ext uri="{FF2B5EF4-FFF2-40B4-BE49-F238E27FC236}">
                <a16:creationId xmlns:a16="http://schemas.microsoft.com/office/drawing/2014/main" xmlns="" id="{766CCAE1-95F6-41A0-9E37-43AB342B3FE9}"/>
              </a:ext>
            </a:extLst>
          </p:cNvPr>
          <p:cNvSpPr>
            <a:spLocks noGrp="1"/>
          </p:cNvSpPr>
          <p:nvPr>
            <p:ph type="pic" sz="quarter" idx="13"/>
          </p:nvPr>
        </p:nvSpPr>
        <p:spPr>
          <a:xfrm>
            <a:off x="9487760" y="2308085"/>
            <a:ext cx="2241830" cy="2241830"/>
          </a:xfrm>
          <a:custGeom>
            <a:avLst/>
            <a:gdLst>
              <a:gd name="connsiteX0" fmla="*/ 2613804 w 5227607"/>
              <a:gd name="connsiteY0" fmla="*/ 0 h 5227607"/>
              <a:gd name="connsiteX1" fmla="*/ 5227607 w 5227607"/>
              <a:gd name="connsiteY1" fmla="*/ 2613804 h 5227607"/>
              <a:gd name="connsiteX2" fmla="*/ 2613804 w 5227607"/>
              <a:gd name="connsiteY2" fmla="*/ 5227607 h 5227607"/>
              <a:gd name="connsiteX3" fmla="*/ 0 w 5227607"/>
              <a:gd name="connsiteY3" fmla="*/ 2613804 h 5227607"/>
            </a:gdLst>
            <a:ahLst/>
            <a:cxnLst>
              <a:cxn ang="0">
                <a:pos x="connsiteX0" y="connsiteY0"/>
              </a:cxn>
              <a:cxn ang="0">
                <a:pos x="connsiteX1" y="connsiteY1"/>
              </a:cxn>
              <a:cxn ang="0">
                <a:pos x="connsiteX2" y="connsiteY2"/>
              </a:cxn>
              <a:cxn ang="0">
                <a:pos x="connsiteX3" y="connsiteY3"/>
              </a:cxn>
            </a:cxnLst>
            <a:rect l="l" t="t" r="r" b="b"/>
            <a:pathLst>
              <a:path w="5227607" h="5227607">
                <a:moveTo>
                  <a:pt x="2613804" y="0"/>
                </a:moveTo>
                <a:lnTo>
                  <a:pt x="5227607" y="2613804"/>
                </a:lnTo>
                <a:lnTo>
                  <a:pt x="2613804" y="5227607"/>
                </a:lnTo>
                <a:lnTo>
                  <a:pt x="0" y="2613804"/>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Tree>
    <p:extLst>
      <p:ext uri="{BB962C8B-B14F-4D97-AF65-F5344CB8AC3E}">
        <p14:creationId xmlns:p14="http://schemas.microsoft.com/office/powerpoint/2010/main" val="19158112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xmlns="" id="{766CCAE1-95F6-41A0-9E37-43AB342B3FE9}"/>
              </a:ext>
            </a:extLst>
          </p:cNvPr>
          <p:cNvSpPr>
            <a:spLocks noGrp="1"/>
          </p:cNvSpPr>
          <p:nvPr>
            <p:ph type="pic" sz="quarter" idx="10"/>
          </p:nvPr>
        </p:nvSpPr>
        <p:spPr>
          <a:xfrm>
            <a:off x="1103142" y="1072662"/>
            <a:ext cx="2484511" cy="2356338"/>
          </a:xfrm>
          <a:custGeom>
            <a:avLst/>
            <a:gdLst>
              <a:gd name="connsiteX0" fmla="*/ 0 w 2655277"/>
              <a:gd name="connsiteY0" fmla="*/ 0 h 5310553"/>
              <a:gd name="connsiteX1" fmla="*/ 2655277 w 2655277"/>
              <a:gd name="connsiteY1" fmla="*/ 0 h 5310553"/>
              <a:gd name="connsiteX2" fmla="*/ 2655277 w 2655277"/>
              <a:gd name="connsiteY2" fmla="*/ 5310553 h 5310553"/>
              <a:gd name="connsiteX3" fmla="*/ 0 w 2655277"/>
              <a:gd name="connsiteY3" fmla="*/ 5310553 h 5310553"/>
            </a:gdLst>
            <a:ahLst/>
            <a:cxnLst>
              <a:cxn ang="0">
                <a:pos x="connsiteX0" y="connsiteY0"/>
              </a:cxn>
              <a:cxn ang="0">
                <a:pos x="connsiteX1" y="connsiteY1"/>
              </a:cxn>
              <a:cxn ang="0">
                <a:pos x="connsiteX2" y="connsiteY2"/>
              </a:cxn>
              <a:cxn ang="0">
                <a:pos x="connsiteX3" y="connsiteY3"/>
              </a:cxn>
            </a:cxnLst>
            <a:rect l="l" t="t" r="r" b="b"/>
            <a:pathLst>
              <a:path w="2655277" h="5310553">
                <a:moveTo>
                  <a:pt x="0" y="0"/>
                </a:moveTo>
                <a:lnTo>
                  <a:pt x="2655277" y="0"/>
                </a:lnTo>
                <a:lnTo>
                  <a:pt x="2655277" y="5310553"/>
                </a:lnTo>
                <a:lnTo>
                  <a:pt x="0" y="5310553"/>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
        <p:nvSpPr>
          <p:cNvPr id="4" name="Picture Placeholder 2">
            <a:extLst>
              <a:ext uri="{FF2B5EF4-FFF2-40B4-BE49-F238E27FC236}">
                <a16:creationId xmlns:a16="http://schemas.microsoft.com/office/drawing/2014/main" xmlns="" id="{766CCAE1-95F6-41A0-9E37-43AB342B3FE9}"/>
              </a:ext>
            </a:extLst>
          </p:cNvPr>
          <p:cNvSpPr>
            <a:spLocks noGrp="1"/>
          </p:cNvSpPr>
          <p:nvPr>
            <p:ph type="pic" sz="quarter" idx="11"/>
          </p:nvPr>
        </p:nvSpPr>
        <p:spPr>
          <a:xfrm>
            <a:off x="1103142" y="3429000"/>
            <a:ext cx="2484511" cy="2356338"/>
          </a:xfrm>
          <a:custGeom>
            <a:avLst/>
            <a:gdLst>
              <a:gd name="connsiteX0" fmla="*/ 0 w 2655277"/>
              <a:gd name="connsiteY0" fmla="*/ 0 h 5310553"/>
              <a:gd name="connsiteX1" fmla="*/ 2655277 w 2655277"/>
              <a:gd name="connsiteY1" fmla="*/ 0 h 5310553"/>
              <a:gd name="connsiteX2" fmla="*/ 2655277 w 2655277"/>
              <a:gd name="connsiteY2" fmla="*/ 5310553 h 5310553"/>
              <a:gd name="connsiteX3" fmla="*/ 0 w 2655277"/>
              <a:gd name="connsiteY3" fmla="*/ 5310553 h 5310553"/>
            </a:gdLst>
            <a:ahLst/>
            <a:cxnLst>
              <a:cxn ang="0">
                <a:pos x="connsiteX0" y="connsiteY0"/>
              </a:cxn>
              <a:cxn ang="0">
                <a:pos x="connsiteX1" y="connsiteY1"/>
              </a:cxn>
              <a:cxn ang="0">
                <a:pos x="connsiteX2" y="connsiteY2"/>
              </a:cxn>
              <a:cxn ang="0">
                <a:pos x="connsiteX3" y="connsiteY3"/>
              </a:cxn>
            </a:cxnLst>
            <a:rect l="l" t="t" r="r" b="b"/>
            <a:pathLst>
              <a:path w="2655277" h="5310553">
                <a:moveTo>
                  <a:pt x="0" y="0"/>
                </a:moveTo>
                <a:lnTo>
                  <a:pt x="2655277" y="0"/>
                </a:lnTo>
                <a:lnTo>
                  <a:pt x="2655277" y="5310553"/>
                </a:lnTo>
                <a:lnTo>
                  <a:pt x="0" y="5310553"/>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
        <p:nvSpPr>
          <p:cNvPr id="5" name="Picture Placeholder 2">
            <a:extLst>
              <a:ext uri="{FF2B5EF4-FFF2-40B4-BE49-F238E27FC236}">
                <a16:creationId xmlns:a16="http://schemas.microsoft.com/office/drawing/2014/main" xmlns="" id="{766CCAE1-95F6-41A0-9E37-43AB342B3FE9}"/>
              </a:ext>
            </a:extLst>
          </p:cNvPr>
          <p:cNvSpPr>
            <a:spLocks noGrp="1"/>
          </p:cNvSpPr>
          <p:nvPr>
            <p:ph type="pic" sz="quarter" idx="12"/>
          </p:nvPr>
        </p:nvSpPr>
        <p:spPr>
          <a:xfrm>
            <a:off x="3587653" y="1072662"/>
            <a:ext cx="2484511" cy="2356338"/>
          </a:xfrm>
          <a:custGeom>
            <a:avLst/>
            <a:gdLst>
              <a:gd name="connsiteX0" fmla="*/ 0 w 2655277"/>
              <a:gd name="connsiteY0" fmla="*/ 0 h 5310553"/>
              <a:gd name="connsiteX1" fmla="*/ 2655277 w 2655277"/>
              <a:gd name="connsiteY1" fmla="*/ 0 h 5310553"/>
              <a:gd name="connsiteX2" fmla="*/ 2655277 w 2655277"/>
              <a:gd name="connsiteY2" fmla="*/ 5310553 h 5310553"/>
              <a:gd name="connsiteX3" fmla="*/ 0 w 2655277"/>
              <a:gd name="connsiteY3" fmla="*/ 5310553 h 5310553"/>
            </a:gdLst>
            <a:ahLst/>
            <a:cxnLst>
              <a:cxn ang="0">
                <a:pos x="connsiteX0" y="connsiteY0"/>
              </a:cxn>
              <a:cxn ang="0">
                <a:pos x="connsiteX1" y="connsiteY1"/>
              </a:cxn>
              <a:cxn ang="0">
                <a:pos x="connsiteX2" y="connsiteY2"/>
              </a:cxn>
              <a:cxn ang="0">
                <a:pos x="connsiteX3" y="connsiteY3"/>
              </a:cxn>
            </a:cxnLst>
            <a:rect l="l" t="t" r="r" b="b"/>
            <a:pathLst>
              <a:path w="2655277" h="5310553">
                <a:moveTo>
                  <a:pt x="0" y="0"/>
                </a:moveTo>
                <a:lnTo>
                  <a:pt x="2655277" y="0"/>
                </a:lnTo>
                <a:lnTo>
                  <a:pt x="2655277" y="5310553"/>
                </a:lnTo>
                <a:lnTo>
                  <a:pt x="0" y="5310553"/>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
        <p:nvSpPr>
          <p:cNvPr id="6" name="Picture Placeholder 2">
            <a:extLst>
              <a:ext uri="{FF2B5EF4-FFF2-40B4-BE49-F238E27FC236}">
                <a16:creationId xmlns:a16="http://schemas.microsoft.com/office/drawing/2014/main" xmlns="" id="{766CCAE1-95F6-41A0-9E37-43AB342B3FE9}"/>
              </a:ext>
            </a:extLst>
          </p:cNvPr>
          <p:cNvSpPr>
            <a:spLocks noGrp="1"/>
          </p:cNvSpPr>
          <p:nvPr>
            <p:ph type="pic" sz="quarter" idx="13"/>
          </p:nvPr>
        </p:nvSpPr>
        <p:spPr>
          <a:xfrm>
            <a:off x="3587653" y="3429000"/>
            <a:ext cx="2484511" cy="2356338"/>
          </a:xfrm>
          <a:custGeom>
            <a:avLst/>
            <a:gdLst>
              <a:gd name="connsiteX0" fmla="*/ 0 w 2655277"/>
              <a:gd name="connsiteY0" fmla="*/ 0 h 5310553"/>
              <a:gd name="connsiteX1" fmla="*/ 2655277 w 2655277"/>
              <a:gd name="connsiteY1" fmla="*/ 0 h 5310553"/>
              <a:gd name="connsiteX2" fmla="*/ 2655277 w 2655277"/>
              <a:gd name="connsiteY2" fmla="*/ 5310553 h 5310553"/>
              <a:gd name="connsiteX3" fmla="*/ 0 w 2655277"/>
              <a:gd name="connsiteY3" fmla="*/ 5310553 h 5310553"/>
            </a:gdLst>
            <a:ahLst/>
            <a:cxnLst>
              <a:cxn ang="0">
                <a:pos x="connsiteX0" y="connsiteY0"/>
              </a:cxn>
              <a:cxn ang="0">
                <a:pos x="connsiteX1" y="connsiteY1"/>
              </a:cxn>
              <a:cxn ang="0">
                <a:pos x="connsiteX2" y="connsiteY2"/>
              </a:cxn>
              <a:cxn ang="0">
                <a:pos x="connsiteX3" y="connsiteY3"/>
              </a:cxn>
            </a:cxnLst>
            <a:rect l="l" t="t" r="r" b="b"/>
            <a:pathLst>
              <a:path w="2655277" h="5310553">
                <a:moveTo>
                  <a:pt x="0" y="0"/>
                </a:moveTo>
                <a:lnTo>
                  <a:pt x="2655277" y="0"/>
                </a:lnTo>
                <a:lnTo>
                  <a:pt x="2655277" y="5310553"/>
                </a:lnTo>
                <a:lnTo>
                  <a:pt x="0" y="5310553"/>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Tree>
    <p:extLst>
      <p:ext uri="{BB962C8B-B14F-4D97-AF65-F5344CB8AC3E}">
        <p14:creationId xmlns:p14="http://schemas.microsoft.com/office/powerpoint/2010/main" val="834499731"/>
      </p:ext>
    </p:extLst>
  </p:cSld>
  <p:clrMapOvr>
    <a:masterClrMapping/>
  </p:clrMapOvr>
  <p:extLst>
    <p:ext uri="{DCECCB84-F9BA-43D5-87BE-67443E8EF086}">
      <p15:sldGuideLst xmlns:p15="http://schemas.microsoft.com/office/powerpoint/2012/main">
        <p15:guide id="1" orient="horz" pos="2136" userDrawn="1">
          <p15:clr>
            <a:srgbClr val="FBAE40"/>
          </p15:clr>
        </p15:guide>
        <p15:guide id="2" pos="3840"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xmlns="" id="{766CCAE1-95F6-41A0-9E37-43AB342B3FE9}"/>
              </a:ext>
            </a:extLst>
          </p:cNvPr>
          <p:cNvSpPr>
            <a:spLocks noGrp="1"/>
          </p:cNvSpPr>
          <p:nvPr>
            <p:ph type="pic" sz="quarter" idx="11"/>
          </p:nvPr>
        </p:nvSpPr>
        <p:spPr>
          <a:xfrm>
            <a:off x="4525160" y="2985108"/>
            <a:ext cx="4351193" cy="3253133"/>
          </a:xfrm>
          <a:custGeom>
            <a:avLst/>
            <a:gdLst>
              <a:gd name="connsiteX0" fmla="*/ 1878196 w 4351193"/>
              <a:gd name="connsiteY0" fmla="*/ 0 h 3253133"/>
              <a:gd name="connsiteX1" fmla="*/ 4351193 w 4351193"/>
              <a:gd name="connsiteY1" fmla="*/ 0 h 3253133"/>
              <a:gd name="connsiteX2" fmla="*/ 2472996 w 4351193"/>
              <a:gd name="connsiteY2" fmla="*/ 3253133 h 3253133"/>
              <a:gd name="connsiteX3" fmla="*/ 0 w 4351193"/>
              <a:gd name="connsiteY3" fmla="*/ 3253132 h 3253133"/>
            </a:gdLst>
            <a:ahLst/>
            <a:cxnLst>
              <a:cxn ang="0">
                <a:pos x="connsiteX0" y="connsiteY0"/>
              </a:cxn>
              <a:cxn ang="0">
                <a:pos x="connsiteX1" y="connsiteY1"/>
              </a:cxn>
              <a:cxn ang="0">
                <a:pos x="connsiteX2" y="connsiteY2"/>
              </a:cxn>
              <a:cxn ang="0">
                <a:pos x="connsiteX3" y="connsiteY3"/>
              </a:cxn>
            </a:cxnLst>
            <a:rect l="l" t="t" r="r" b="b"/>
            <a:pathLst>
              <a:path w="4351193" h="3253133">
                <a:moveTo>
                  <a:pt x="1878196" y="0"/>
                </a:moveTo>
                <a:lnTo>
                  <a:pt x="4351193" y="0"/>
                </a:lnTo>
                <a:lnTo>
                  <a:pt x="2472996" y="3253133"/>
                </a:lnTo>
                <a:lnTo>
                  <a:pt x="0" y="3253132"/>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
        <p:nvSpPr>
          <p:cNvPr id="15" name="Picture Placeholder 14">
            <a:extLst>
              <a:ext uri="{FF2B5EF4-FFF2-40B4-BE49-F238E27FC236}">
                <a16:creationId xmlns:a16="http://schemas.microsoft.com/office/drawing/2014/main" xmlns="" id="{766CCAE1-95F6-41A0-9E37-43AB342B3FE9}"/>
              </a:ext>
            </a:extLst>
          </p:cNvPr>
          <p:cNvSpPr>
            <a:spLocks noGrp="1"/>
          </p:cNvSpPr>
          <p:nvPr>
            <p:ph type="pic" sz="quarter" idx="12"/>
          </p:nvPr>
        </p:nvSpPr>
        <p:spPr>
          <a:xfrm>
            <a:off x="7481721" y="2985106"/>
            <a:ext cx="4351193" cy="3253133"/>
          </a:xfrm>
          <a:custGeom>
            <a:avLst/>
            <a:gdLst>
              <a:gd name="connsiteX0" fmla="*/ 1878196 w 4351193"/>
              <a:gd name="connsiteY0" fmla="*/ 0 h 3253133"/>
              <a:gd name="connsiteX1" fmla="*/ 4351193 w 4351193"/>
              <a:gd name="connsiteY1" fmla="*/ 0 h 3253133"/>
              <a:gd name="connsiteX2" fmla="*/ 2472996 w 4351193"/>
              <a:gd name="connsiteY2" fmla="*/ 3253133 h 3253133"/>
              <a:gd name="connsiteX3" fmla="*/ 0 w 4351193"/>
              <a:gd name="connsiteY3" fmla="*/ 3253132 h 3253133"/>
            </a:gdLst>
            <a:ahLst/>
            <a:cxnLst>
              <a:cxn ang="0">
                <a:pos x="connsiteX0" y="connsiteY0"/>
              </a:cxn>
              <a:cxn ang="0">
                <a:pos x="connsiteX1" y="connsiteY1"/>
              </a:cxn>
              <a:cxn ang="0">
                <a:pos x="connsiteX2" y="connsiteY2"/>
              </a:cxn>
              <a:cxn ang="0">
                <a:pos x="connsiteX3" y="connsiteY3"/>
              </a:cxn>
            </a:cxnLst>
            <a:rect l="l" t="t" r="r" b="b"/>
            <a:pathLst>
              <a:path w="4351193" h="3253133">
                <a:moveTo>
                  <a:pt x="1878196" y="0"/>
                </a:moveTo>
                <a:lnTo>
                  <a:pt x="4351193" y="0"/>
                </a:lnTo>
                <a:lnTo>
                  <a:pt x="2472996" y="3253133"/>
                </a:lnTo>
                <a:lnTo>
                  <a:pt x="0" y="3253132"/>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
        <p:nvSpPr>
          <p:cNvPr id="13" name="Picture Placeholder 12">
            <a:extLst>
              <a:ext uri="{FF2B5EF4-FFF2-40B4-BE49-F238E27FC236}">
                <a16:creationId xmlns:a16="http://schemas.microsoft.com/office/drawing/2014/main" xmlns="" id="{766CCAE1-95F6-41A0-9E37-43AB342B3FE9}"/>
              </a:ext>
            </a:extLst>
          </p:cNvPr>
          <p:cNvSpPr>
            <a:spLocks noGrp="1"/>
          </p:cNvSpPr>
          <p:nvPr>
            <p:ph type="pic" sz="quarter" idx="10"/>
          </p:nvPr>
        </p:nvSpPr>
        <p:spPr>
          <a:xfrm>
            <a:off x="1568601" y="2985110"/>
            <a:ext cx="4351193" cy="3253133"/>
          </a:xfrm>
          <a:custGeom>
            <a:avLst/>
            <a:gdLst>
              <a:gd name="connsiteX0" fmla="*/ 1878196 w 4351193"/>
              <a:gd name="connsiteY0" fmla="*/ 0 h 3253133"/>
              <a:gd name="connsiteX1" fmla="*/ 4351193 w 4351193"/>
              <a:gd name="connsiteY1" fmla="*/ 0 h 3253133"/>
              <a:gd name="connsiteX2" fmla="*/ 2472996 w 4351193"/>
              <a:gd name="connsiteY2" fmla="*/ 3253133 h 3253133"/>
              <a:gd name="connsiteX3" fmla="*/ 0 w 4351193"/>
              <a:gd name="connsiteY3" fmla="*/ 3253132 h 3253133"/>
            </a:gdLst>
            <a:ahLst/>
            <a:cxnLst>
              <a:cxn ang="0">
                <a:pos x="connsiteX0" y="connsiteY0"/>
              </a:cxn>
              <a:cxn ang="0">
                <a:pos x="connsiteX1" y="connsiteY1"/>
              </a:cxn>
              <a:cxn ang="0">
                <a:pos x="connsiteX2" y="connsiteY2"/>
              </a:cxn>
              <a:cxn ang="0">
                <a:pos x="connsiteX3" y="connsiteY3"/>
              </a:cxn>
            </a:cxnLst>
            <a:rect l="l" t="t" r="r" b="b"/>
            <a:pathLst>
              <a:path w="4351193" h="3253133">
                <a:moveTo>
                  <a:pt x="1878196" y="0"/>
                </a:moveTo>
                <a:lnTo>
                  <a:pt x="4351193" y="0"/>
                </a:lnTo>
                <a:lnTo>
                  <a:pt x="2472996" y="3253133"/>
                </a:lnTo>
                <a:lnTo>
                  <a:pt x="0" y="3253132"/>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Tree>
    <p:extLst>
      <p:ext uri="{BB962C8B-B14F-4D97-AF65-F5344CB8AC3E}">
        <p14:creationId xmlns:p14="http://schemas.microsoft.com/office/powerpoint/2010/main" val="1644623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3" name="Rectangle 2"/>
          <p:cNvSpPr/>
          <p:nvPr userDrawn="1"/>
        </p:nvSpPr>
        <p:spPr>
          <a:xfrm>
            <a:off x="0" y="0"/>
            <a:ext cx="6543040" cy="6858000"/>
          </a:xfrm>
          <a:prstGeom prst="rect">
            <a:avLst/>
          </a:prstGeom>
          <a:gradFill>
            <a:gsLst>
              <a:gs pos="0">
                <a:schemeClr val="tx2"/>
              </a:gs>
              <a:gs pos="100000">
                <a:schemeClr val="accent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50594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9_Custom Layout">
    <p:spTree>
      <p:nvGrpSpPr>
        <p:cNvPr id="1" name=""/>
        <p:cNvGrpSpPr/>
        <p:nvPr/>
      </p:nvGrpSpPr>
      <p:grpSpPr>
        <a:xfrm>
          <a:off x="0" y="0"/>
          <a:ext cx="0" cy="0"/>
          <a:chOff x="0" y="0"/>
          <a:chExt cx="0" cy="0"/>
        </a:xfrm>
      </p:grpSpPr>
      <p:sp>
        <p:nvSpPr>
          <p:cNvPr id="2" name="Picture Placeholder 8">
            <a:extLst>
              <a:ext uri="{FF2B5EF4-FFF2-40B4-BE49-F238E27FC236}">
                <a16:creationId xmlns:a16="http://schemas.microsoft.com/office/drawing/2014/main" xmlns="" id="{766CCAE1-95F6-41A0-9E37-43AB342B3FE9}"/>
              </a:ext>
            </a:extLst>
          </p:cNvPr>
          <p:cNvSpPr>
            <a:spLocks noGrp="1"/>
          </p:cNvSpPr>
          <p:nvPr>
            <p:ph type="pic" sz="quarter" idx="10"/>
          </p:nvPr>
        </p:nvSpPr>
        <p:spPr>
          <a:xfrm>
            <a:off x="859766" y="711410"/>
            <a:ext cx="10472468" cy="5435180"/>
          </a:xfrm>
          <a:custGeom>
            <a:avLst/>
            <a:gdLst>
              <a:gd name="connsiteX0" fmla="*/ 0 w 4986068"/>
              <a:gd name="connsiteY0" fmla="*/ 0 h 5296619"/>
              <a:gd name="connsiteX1" fmla="*/ 4986068 w 4986068"/>
              <a:gd name="connsiteY1" fmla="*/ 0 h 5296619"/>
              <a:gd name="connsiteX2" fmla="*/ 4986068 w 4986068"/>
              <a:gd name="connsiteY2" fmla="*/ 5296619 h 5296619"/>
              <a:gd name="connsiteX3" fmla="*/ 0 w 4986068"/>
              <a:gd name="connsiteY3" fmla="*/ 5296619 h 5296619"/>
            </a:gdLst>
            <a:ahLst/>
            <a:cxnLst>
              <a:cxn ang="0">
                <a:pos x="connsiteX0" y="connsiteY0"/>
              </a:cxn>
              <a:cxn ang="0">
                <a:pos x="connsiteX1" y="connsiteY1"/>
              </a:cxn>
              <a:cxn ang="0">
                <a:pos x="connsiteX2" y="connsiteY2"/>
              </a:cxn>
              <a:cxn ang="0">
                <a:pos x="connsiteX3" y="connsiteY3"/>
              </a:cxn>
            </a:cxnLst>
            <a:rect l="l" t="t" r="r" b="b"/>
            <a:pathLst>
              <a:path w="4986068" h="5296619">
                <a:moveTo>
                  <a:pt x="0" y="0"/>
                </a:moveTo>
                <a:lnTo>
                  <a:pt x="4986068" y="0"/>
                </a:lnTo>
                <a:lnTo>
                  <a:pt x="4986068" y="5296619"/>
                </a:lnTo>
                <a:lnTo>
                  <a:pt x="0" y="5296619"/>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Tree>
    <p:extLst>
      <p:ext uri="{BB962C8B-B14F-4D97-AF65-F5344CB8AC3E}">
        <p14:creationId xmlns:p14="http://schemas.microsoft.com/office/powerpoint/2010/main" val="195504867"/>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3" name="Picture Placeholder 4">
            <a:extLst>
              <a:ext uri="{FF2B5EF4-FFF2-40B4-BE49-F238E27FC236}">
                <a16:creationId xmlns:a16="http://schemas.microsoft.com/office/drawing/2014/main" xmlns="" id="{766CCAE1-95F6-41A0-9E37-43AB342B3FE9}"/>
              </a:ext>
            </a:extLst>
          </p:cNvPr>
          <p:cNvSpPr>
            <a:spLocks noGrp="1"/>
          </p:cNvSpPr>
          <p:nvPr>
            <p:ph type="pic" sz="quarter" idx="11"/>
          </p:nvPr>
        </p:nvSpPr>
        <p:spPr>
          <a:xfrm>
            <a:off x="1359760" y="705279"/>
            <a:ext cx="3212240" cy="3212240"/>
          </a:xfrm>
          <a:custGeom>
            <a:avLst/>
            <a:gdLst>
              <a:gd name="connsiteX0" fmla="*/ 2613804 w 5227607"/>
              <a:gd name="connsiteY0" fmla="*/ 0 h 5227607"/>
              <a:gd name="connsiteX1" fmla="*/ 5227607 w 5227607"/>
              <a:gd name="connsiteY1" fmla="*/ 2613804 h 5227607"/>
              <a:gd name="connsiteX2" fmla="*/ 2613804 w 5227607"/>
              <a:gd name="connsiteY2" fmla="*/ 5227607 h 5227607"/>
              <a:gd name="connsiteX3" fmla="*/ 0 w 5227607"/>
              <a:gd name="connsiteY3" fmla="*/ 2613804 h 5227607"/>
            </a:gdLst>
            <a:ahLst/>
            <a:cxnLst>
              <a:cxn ang="0">
                <a:pos x="connsiteX0" y="connsiteY0"/>
              </a:cxn>
              <a:cxn ang="0">
                <a:pos x="connsiteX1" y="connsiteY1"/>
              </a:cxn>
              <a:cxn ang="0">
                <a:pos x="connsiteX2" y="connsiteY2"/>
              </a:cxn>
              <a:cxn ang="0">
                <a:pos x="connsiteX3" y="connsiteY3"/>
              </a:cxn>
            </a:cxnLst>
            <a:rect l="l" t="t" r="r" b="b"/>
            <a:pathLst>
              <a:path w="5227607" h="5227607">
                <a:moveTo>
                  <a:pt x="2613804" y="0"/>
                </a:moveTo>
                <a:lnTo>
                  <a:pt x="5227607" y="2613804"/>
                </a:lnTo>
                <a:lnTo>
                  <a:pt x="2613804" y="5227607"/>
                </a:lnTo>
                <a:lnTo>
                  <a:pt x="0" y="2613804"/>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
        <p:nvSpPr>
          <p:cNvPr id="7" name="Freeform 6"/>
          <p:cNvSpPr/>
          <p:nvPr userDrawn="1"/>
        </p:nvSpPr>
        <p:spPr>
          <a:xfrm>
            <a:off x="5482196" y="0"/>
            <a:ext cx="6709804" cy="6858000"/>
          </a:xfrm>
          <a:custGeom>
            <a:avLst/>
            <a:gdLst>
              <a:gd name="connsiteX0" fmla="*/ 451244 w 6709804"/>
              <a:gd name="connsiteY0" fmla="*/ 0 h 6858000"/>
              <a:gd name="connsiteX1" fmla="*/ 6709804 w 6709804"/>
              <a:gd name="connsiteY1" fmla="*/ 0 h 6858000"/>
              <a:gd name="connsiteX2" fmla="*/ 6709804 w 6709804"/>
              <a:gd name="connsiteY2" fmla="*/ 6858000 h 6858000"/>
              <a:gd name="connsiteX3" fmla="*/ 451244 w 6709804"/>
              <a:gd name="connsiteY3" fmla="*/ 6858000 h 6858000"/>
              <a:gd name="connsiteX4" fmla="*/ 451244 w 6709804"/>
              <a:gd name="connsiteY4" fmla="*/ 2738120 h 6858000"/>
              <a:gd name="connsiteX5" fmla="*/ 0 w 6709804"/>
              <a:gd name="connsiteY5" fmla="*/ 2311400 h 6858000"/>
              <a:gd name="connsiteX6" fmla="*/ 451244 w 6709804"/>
              <a:gd name="connsiteY6" fmla="*/ 188468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09804" h="6858000">
                <a:moveTo>
                  <a:pt x="451244" y="0"/>
                </a:moveTo>
                <a:lnTo>
                  <a:pt x="6709804" y="0"/>
                </a:lnTo>
                <a:lnTo>
                  <a:pt x="6709804" y="6858000"/>
                </a:lnTo>
                <a:lnTo>
                  <a:pt x="451244" y="6858000"/>
                </a:lnTo>
                <a:lnTo>
                  <a:pt x="451244" y="2738120"/>
                </a:lnTo>
                <a:lnTo>
                  <a:pt x="0" y="2311400"/>
                </a:lnTo>
                <a:lnTo>
                  <a:pt x="451244" y="1884680"/>
                </a:lnTo>
                <a:close/>
              </a:path>
            </a:pathLst>
          </a:custGeom>
          <a:gradFill>
            <a:gsLst>
              <a:gs pos="0">
                <a:schemeClr val="tx2"/>
              </a:gs>
              <a:gs pos="100000">
                <a:schemeClr val="accent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345125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5" name="Freeform 4"/>
          <p:cNvSpPr/>
          <p:nvPr userDrawn="1"/>
        </p:nvSpPr>
        <p:spPr>
          <a:xfrm rot="1800000">
            <a:off x="2370220" y="-1789976"/>
            <a:ext cx="4389120" cy="10444934"/>
          </a:xfrm>
          <a:custGeom>
            <a:avLst/>
            <a:gdLst>
              <a:gd name="connsiteX0" fmla="*/ 0 w 4389120"/>
              <a:gd name="connsiteY0" fmla="*/ 2525998 h 10444934"/>
              <a:gd name="connsiteX1" fmla="*/ 4375156 w 4389120"/>
              <a:gd name="connsiteY1" fmla="*/ 0 h 10444934"/>
              <a:gd name="connsiteX2" fmla="*/ 4389120 w 4389120"/>
              <a:gd name="connsiteY2" fmla="*/ 0 h 10444934"/>
              <a:gd name="connsiteX3" fmla="*/ 4389120 w 4389120"/>
              <a:gd name="connsiteY3" fmla="*/ 7910875 h 10444934"/>
              <a:gd name="connsiteX4" fmla="*/ 0 w 4389120"/>
              <a:gd name="connsiteY4" fmla="*/ 10444934 h 104449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89120" h="10444934">
                <a:moveTo>
                  <a:pt x="0" y="2525998"/>
                </a:moveTo>
                <a:lnTo>
                  <a:pt x="4375156" y="0"/>
                </a:lnTo>
                <a:lnTo>
                  <a:pt x="4389120" y="0"/>
                </a:lnTo>
                <a:lnTo>
                  <a:pt x="4389120" y="7910875"/>
                </a:lnTo>
                <a:lnTo>
                  <a:pt x="0" y="10444934"/>
                </a:lnTo>
                <a:close/>
              </a:path>
            </a:pathLst>
          </a:custGeom>
          <a:gradFill>
            <a:gsLst>
              <a:gs pos="0">
                <a:schemeClr val="tx2"/>
              </a:gs>
              <a:gs pos="100000">
                <a:schemeClr val="accent1"/>
              </a:gs>
            </a:gsLst>
            <a:lin ang="27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528165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xmlns="" id="{766CCAE1-95F6-41A0-9E37-43AB342B3FE9}"/>
              </a:ext>
            </a:extLst>
          </p:cNvPr>
          <p:cNvSpPr>
            <a:spLocks noGrp="1"/>
          </p:cNvSpPr>
          <p:nvPr>
            <p:ph type="pic" sz="quarter" idx="10"/>
          </p:nvPr>
        </p:nvSpPr>
        <p:spPr>
          <a:xfrm>
            <a:off x="798343" y="1090051"/>
            <a:ext cx="2005818" cy="4677898"/>
          </a:xfrm>
          <a:custGeom>
            <a:avLst/>
            <a:gdLst>
              <a:gd name="connsiteX0" fmla="*/ 0 w 2655277"/>
              <a:gd name="connsiteY0" fmla="*/ 0 h 5310553"/>
              <a:gd name="connsiteX1" fmla="*/ 2655277 w 2655277"/>
              <a:gd name="connsiteY1" fmla="*/ 0 h 5310553"/>
              <a:gd name="connsiteX2" fmla="*/ 2655277 w 2655277"/>
              <a:gd name="connsiteY2" fmla="*/ 5310553 h 5310553"/>
              <a:gd name="connsiteX3" fmla="*/ 0 w 2655277"/>
              <a:gd name="connsiteY3" fmla="*/ 5310553 h 5310553"/>
            </a:gdLst>
            <a:ahLst/>
            <a:cxnLst>
              <a:cxn ang="0">
                <a:pos x="connsiteX0" y="connsiteY0"/>
              </a:cxn>
              <a:cxn ang="0">
                <a:pos x="connsiteX1" y="connsiteY1"/>
              </a:cxn>
              <a:cxn ang="0">
                <a:pos x="connsiteX2" y="connsiteY2"/>
              </a:cxn>
              <a:cxn ang="0">
                <a:pos x="connsiteX3" y="connsiteY3"/>
              </a:cxn>
            </a:cxnLst>
            <a:rect l="l" t="t" r="r" b="b"/>
            <a:pathLst>
              <a:path w="2655277" h="5310553">
                <a:moveTo>
                  <a:pt x="0" y="0"/>
                </a:moveTo>
                <a:lnTo>
                  <a:pt x="2655277" y="0"/>
                </a:lnTo>
                <a:lnTo>
                  <a:pt x="2655277" y="5310553"/>
                </a:lnTo>
                <a:lnTo>
                  <a:pt x="0" y="5310553"/>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
        <p:nvSpPr>
          <p:cNvPr id="4" name="Picture Placeholder 2">
            <a:extLst>
              <a:ext uri="{FF2B5EF4-FFF2-40B4-BE49-F238E27FC236}">
                <a16:creationId xmlns:a16="http://schemas.microsoft.com/office/drawing/2014/main" xmlns="" id="{766CCAE1-95F6-41A0-9E37-43AB342B3FE9}"/>
              </a:ext>
            </a:extLst>
          </p:cNvPr>
          <p:cNvSpPr>
            <a:spLocks noGrp="1"/>
          </p:cNvSpPr>
          <p:nvPr>
            <p:ph type="pic" sz="quarter" idx="11"/>
          </p:nvPr>
        </p:nvSpPr>
        <p:spPr>
          <a:xfrm>
            <a:off x="3064023" y="1811411"/>
            <a:ext cx="2005818" cy="4677898"/>
          </a:xfrm>
          <a:custGeom>
            <a:avLst/>
            <a:gdLst>
              <a:gd name="connsiteX0" fmla="*/ 0 w 2655277"/>
              <a:gd name="connsiteY0" fmla="*/ 0 h 5310553"/>
              <a:gd name="connsiteX1" fmla="*/ 2655277 w 2655277"/>
              <a:gd name="connsiteY1" fmla="*/ 0 h 5310553"/>
              <a:gd name="connsiteX2" fmla="*/ 2655277 w 2655277"/>
              <a:gd name="connsiteY2" fmla="*/ 5310553 h 5310553"/>
              <a:gd name="connsiteX3" fmla="*/ 0 w 2655277"/>
              <a:gd name="connsiteY3" fmla="*/ 5310553 h 5310553"/>
            </a:gdLst>
            <a:ahLst/>
            <a:cxnLst>
              <a:cxn ang="0">
                <a:pos x="connsiteX0" y="connsiteY0"/>
              </a:cxn>
              <a:cxn ang="0">
                <a:pos x="connsiteX1" y="connsiteY1"/>
              </a:cxn>
              <a:cxn ang="0">
                <a:pos x="connsiteX2" y="connsiteY2"/>
              </a:cxn>
              <a:cxn ang="0">
                <a:pos x="connsiteX3" y="connsiteY3"/>
              </a:cxn>
            </a:cxnLst>
            <a:rect l="l" t="t" r="r" b="b"/>
            <a:pathLst>
              <a:path w="2655277" h="5310553">
                <a:moveTo>
                  <a:pt x="0" y="0"/>
                </a:moveTo>
                <a:lnTo>
                  <a:pt x="2655277" y="0"/>
                </a:lnTo>
                <a:lnTo>
                  <a:pt x="2655277" y="5310553"/>
                </a:lnTo>
                <a:lnTo>
                  <a:pt x="0" y="5310553"/>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
        <p:nvSpPr>
          <p:cNvPr id="5" name="Picture Placeholder 2">
            <a:extLst>
              <a:ext uri="{FF2B5EF4-FFF2-40B4-BE49-F238E27FC236}">
                <a16:creationId xmlns:a16="http://schemas.microsoft.com/office/drawing/2014/main" xmlns="" id="{766CCAE1-95F6-41A0-9E37-43AB342B3FE9}"/>
              </a:ext>
            </a:extLst>
          </p:cNvPr>
          <p:cNvSpPr>
            <a:spLocks noGrp="1"/>
          </p:cNvSpPr>
          <p:nvPr>
            <p:ph type="pic" sz="quarter" idx="12"/>
          </p:nvPr>
        </p:nvSpPr>
        <p:spPr>
          <a:xfrm>
            <a:off x="5329703" y="1090051"/>
            <a:ext cx="2005818" cy="4677898"/>
          </a:xfrm>
          <a:custGeom>
            <a:avLst/>
            <a:gdLst>
              <a:gd name="connsiteX0" fmla="*/ 0 w 2655277"/>
              <a:gd name="connsiteY0" fmla="*/ 0 h 5310553"/>
              <a:gd name="connsiteX1" fmla="*/ 2655277 w 2655277"/>
              <a:gd name="connsiteY1" fmla="*/ 0 h 5310553"/>
              <a:gd name="connsiteX2" fmla="*/ 2655277 w 2655277"/>
              <a:gd name="connsiteY2" fmla="*/ 5310553 h 5310553"/>
              <a:gd name="connsiteX3" fmla="*/ 0 w 2655277"/>
              <a:gd name="connsiteY3" fmla="*/ 5310553 h 5310553"/>
            </a:gdLst>
            <a:ahLst/>
            <a:cxnLst>
              <a:cxn ang="0">
                <a:pos x="connsiteX0" y="connsiteY0"/>
              </a:cxn>
              <a:cxn ang="0">
                <a:pos x="connsiteX1" y="connsiteY1"/>
              </a:cxn>
              <a:cxn ang="0">
                <a:pos x="connsiteX2" y="connsiteY2"/>
              </a:cxn>
              <a:cxn ang="0">
                <a:pos x="connsiteX3" y="connsiteY3"/>
              </a:cxn>
            </a:cxnLst>
            <a:rect l="l" t="t" r="r" b="b"/>
            <a:pathLst>
              <a:path w="2655277" h="5310553">
                <a:moveTo>
                  <a:pt x="0" y="0"/>
                </a:moveTo>
                <a:lnTo>
                  <a:pt x="2655277" y="0"/>
                </a:lnTo>
                <a:lnTo>
                  <a:pt x="2655277" y="5310553"/>
                </a:lnTo>
                <a:lnTo>
                  <a:pt x="0" y="5310553"/>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Tree>
    <p:extLst>
      <p:ext uri="{BB962C8B-B14F-4D97-AF65-F5344CB8AC3E}">
        <p14:creationId xmlns:p14="http://schemas.microsoft.com/office/powerpoint/2010/main" val="325521933"/>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4" name="Picture Placeholder 4">
            <a:extLst>
              <a:ext uri="{FF2B5EF4-FFF2-40B4-BE49-F238E27FC236}">
                <a16:creationId xmlns:a16="http://schemas.microsoft.com/office/drawing/2014/main" xmlns="" id="{766CCAE1-95F6-41A0-9E37-43AB342B3FE9}"/>
              </a:ext>
            </a:extLst>
          </p:cNvPr>
          <p:cNvSpPr>
            <a:spLocks noGrp="1"/>
          </p:cNvSpPr>
          <p:nvPr>
            <p:ph type="pic" sz="quarter" idx="10"/>
          </p:nvPr>
        </p:nvSpPr>
        <p:spPr>
          <a:xfrm>
            <a:off x="4595174" y="1036320"/>
            <a:ext cx="4376563" cy="4376563"/>
          </a:xfrm>
          <a:custGeom>
            <a:avLst/>
            <a:gdLst>
              <a:gd name="connsiteX0" fmla="*/ 2613804 w 5227607"/>
              <a:gd name="connsiteY0" fmla="*/ 0 h 5227607"/>
              <a:gd name="connsiteX1" fmla="*/ 5227607 w 5227607"/>
              <a:gd name="connsiteY1" fmla="*/ 2613804 h 5227607"/>
              <a:gd name="connsiteX2" fmla="*/ 2613804 w 5227607"/>
              <a:gd name="connsiteY2" fmla="*/ 5227607 h 5227607"/>
              <a:gd name="connsiteX3" fmla="*/ 0 w 5227607"/>
              <a:gd name="connsiteY3" fmla="*/ 2613804 h 5227607"/>
            </a:gdLst>
            <a:ahLst/>
            <a:cxnLst>
              <a:cxn ang="0">
                <a:pos x="connsiteX0" y="connsiteY0"/>
              </a:cxn>
              <a:cxn ang="0">
                <a:pos x="connsiteX1" y="connsiteY1"/>
              </a:cxn>
              <a:cxn ang="0">
                <a:pos x="connsiteX2" y="connsiteY2"/>
              </a:cxn>
              <a:cxn ang="0">
                <a:pos x="connsiteX3" y="connsiteY3"/>
              </a:cxn>
            </a:cxnLst>
            <a:rect l="l" t="t" r="r" b="b"/>
            <a:pathLst>
              <a:path w="5227607" h="5227607">
                <a:moveTo>
                  <a:pt x="2613804" y="0"/>
                </a:moveTo>
                <a:lnTo>
                  <a:pt x="5227607" y="2613804"/>
                </a:lnTo>
                <a:lnTo>
                  <a:pt x="2613804" y="5227607"/>
                </a:lnTo>
                <a:lnTo>
                  <a:pt x="0" y="2613804"/>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
        <p:nvSpPr>
          <p:cNvPr id="5" name="Picture Placeholder 4">
            <a:extLst>
              <a:ext uri="{FF2B5EF4-FFF2-40B4-BE49-F238E27FC236}">
                <a16:creationId xmlns:a16="http://schemas.microsoft.com/office/drawing/2014/main" xmlns="" id="{766CCAE1-95F6-41A0-9E37-43AB342B3FE9}"/>
              </a:ext>
            </a:extLst>
          </p:cNvPr>
          <p:cNvSpPr>
            <a:spLocks noGrp="1"/>
          </p:cNvSpPr>
          <p:nvPr>
            <p:ph type="pic" sz="quarter" idx="11"/>
          </p:nvPr>
        </p:nvSpPr>
        <p:spPr>
          <a:xfrm>
            <a:off x="8360196" y="464391"/>
            <a:ext cx="3167523" cy="3167523"/>
          </a:xfrm>
          <a:custGeom>
            <a:avLst/>
            <a:gdLst>
              <a:gd name="connsiteX0" fmla="*/ 2613804 w 5227607"/>
              <a:gd name="connsiteY0" fmla="*/ 0 h 5227607"/>
              <a:gd name="connsiteX1" fmla="*/ 5227607 w 5227607"/>
              <a:gd name="connsiteY1" fmla="*/ 2613804 h 5227607"/>
              <a:gd name="connsiteX2" fmla="*/ 2613804 w 5227607"/>
              <a:gd name="connsiteY2" fmla="*/ 5227607 h 5227607"/>
              <a:gd name="connsiteX3" fmla="*/ 0 w 5227607"/>
              <a:gd name="connsiteY3" fmla="*/ 2613804 h 5227607"/>
            </a:gdLst>
            <a:ahLst/>
            <a:cxnLst>
              <a:cxn ang="0">
                <a:pos x="connsiteX0" y="connsiteY0"/>
              </a:cxn>
              <a:cxn ang="0">
                <a:pos x="connsiteX1" y="connsiteY1"/>
              </a:cxn>
              <a:cxn ang="0">
                <a:pos x="connsiteX2" y="connsiteY2"/>
              </a:cxn>
              <a:cxn ang="0">
                <a:pos x="connsiteX3" y="connsiteY3"/>
              </a:cxn>
            </a:cxnLst>
            <a:rect l="l" t="t" r="r" b="b"/>
            <a:pathLst>
              <a:path w="5227607" h="5227607">
                <a:moveTo>
                  <a:pt x="2613804" y="0"/>
                </a:moveTo>
                <a:lnTo>
                  <a:pt x="5227607" y="2613804"/>
                </a:lnTo>
                <a:lnTo>
                  <a:pt x="2613804" y="5227607"/>
                </a:lnTo>
                <a:lnTo>
                  <a:pt x="0" y="2613804"/>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
        <p:nvSpPr>
          <p:cNvPr id="6" name="Picture Placeholder 4">
            <a:extLst>
              <a:ext uri="{FF2B5EF4-FFF2-40B4-BE49-F238E27FC236}">
                <a16:creationId xmlns:a16="http://schemas.microsoft.com/office/drawing/2014/main" xmlns="" id="{766CCAE1-95F6-41A0-9E37-43AB342B3FE9}"/>
              </a:ext>
            </a:extLst>
          </p:cNvPr>
          <p:cNvSpPr>
            <a:spLocks noGrp="1"/>
          </p:cNvSpPr>
          <p:nvPr>
            <p:ph type="pic" sz="quarter" idx="12"/>
          </p:nvPr>
        </p:nvSpPr>
        <p:spPr>
          <a:xfrm>
            <a:off x="7810071" y="3469926"/>
            <a:ext cx="2982246" cy="2982246"/>
          </a:xfrm>
          <a:custGeom>
            <a:avLst/>
            <a:gdLst>
              <a:gd name="connsiteX0" fmla="*/ 2613804 w 5227607"/>
              <a:gd name="connsiteY0" fmla="*/ 0 h 5227607"/>
              <a:gd name="connsiteX1" fmla="*/ 5227607 w 5227607"/>
              <a:gd name="connsiteY1" fmla="*/ 2613804 h 5227607"/>
              <a:gd name="connsiteX2" fmla="*/ 2613804 w 5227607"/>
              <a:gd name="connsiteY2" fmla="*/ 5227607 h 5227607"/>
              <a:gd name="connsiteX3" fmla="*/ 0 w 5227607"/>
              <a:gd name="connsiteY3" fmla="*/ 2613804 h 5227607"/>
            </a:gdLst>
            <a:ahLst/>
            <a:cxnLst>
              <a:cxn ang="0">
                <a:pos x="connsiteX0" y="connsiteY0"/>
              </a:cxn>
              <a:cxn ang="0">
                <a:pos x="connsiteX1" y="connsiteY1"/>
              </a:cxn>
              <a:cxn ang="0">
                <a:pos x="connsiteX2" y="connsiteY2"/>
              </a:cxn>
              <a:cxn ang="0">
                <a:pos x="connsiteX3" y="connsiteY3"/>
              </a:cxn>
            </a:cxnLst>
            <a:rect l="l" t="t" r="r" b="b"/>
            <a:pathLst>
              <a:path w="5227607" h="5227607">
                <a:moveTo>
                  <a:pt x="2613804" y="0"/>
                </a:moveTo>
                <a:lnTo>
                  <a:pt x="5227607" y="2613804"/>
                </a:lnTo>
                <a:lnTo>
                  <a:pt x="2613804" y="5227607"/>
                </a:lnTo>
                <a:lnTo>
                  <a:pt x="0" y="2613804"/>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Tree>
    <p:extLst>
      <p:ext uri="{BB962C8B-B14F-4D97-AF65-F5344CB8AC3E}">
        <p14:creationId xmlns:p14="http://schemas.microsoft.com/office/powerpoint/2010/main" val="23168444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xmlns="" id="{766CCAE1-95F6-41A0-9E37-43AB342B3FE9}"/>
              </a:ext>
            </a:extLst>
          </p:cNvPr>
          <p:cNvSpPr>
            <a:spLocks noGrp="1"/>
          </p:cNvSpPr>
          <p:nvPr>
            <p:ph type="pic" sz="quarter" idx="10"/>
          </p:nvPr>
        </p:nvSpPr>
        <p:spPr>
          <a:xfrm>
            <a:off x="4823138" y="0"/>
            <a:ext cx="5275902" cy="3944484"/>
          </a:xfrm>
          <a:custGeom>
            <a:avLst/>
            <a:gdLst>
              <a:gd name="connsiteX0" fmla="*/ 1878196 w 4351193"/>
              <a:gd name="connsiteY0" fmla="*/ 0 h 3253133"/>
              <a:gd name="connsiteX1" fmla="*/ 4351193 w 4351193"/>
              <a:gd name="connsiteY1" fmla="*/ 0 h 3253133"/>
              <a:gd name="connsiteX2" fmla="*/ 2472996 w 4351193"/>
              <a:gd name="connsiteY2" fmla="*/ 3253133 h 3253133"/>
              <a:gd name="connsiteX3" fmla="*/ 0 w 4351193"/>
              <a:gd name="connsiteY3" fmla="*/ 3253132 h 3253133"/>
            </a:gdLst>
            <a:ahLst/>
            <a:cxnLst>
              <a:cxn ang="0">
                <a:pos x="connsiteX0" y="connsiteY0"/>
              </a:cxn>
              <a:cxn ang="0">
                <a:pos x="connsiteX1" y="connsiteY1"/>
              </a:cxn>
              <a:cxn ang="0">
                <a:pos x="connsiteX2" y="connsiteY2"/>
              </a:cxn>
              <a:cxn ang="0">
                <a:pos x="connsiteX3" y="connsiteY3"/>
              </a:cxn>
            </a:cxnLst>
            <a:rect l="l" t="t" r="r" b="b"/>
            <a:pathLst>
              <a:path w="4351193" h="3253133">
                <a:moveTo>
                  <a:pt x="1878196" y="0"/>
                </a:moveTo>
                <a:lnTo>
                  <a:pt x="4351193" y="0"/>
                </a:lnTo>
                <a:lnTo>
                  <a:pt x="2472996" y="3253133"/>
                </a:lnTo>
                <a:lnTo>
                  <a:pt x="0" y="3253132"/>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
        <p:nvSpPr>
          <p:cNvPr id="4" name="Picture Placeholder 3">
            <a:extLst>
              <a:ext uri="{FF2B5EF4-FFF2-40B4-BE49-F238E27FC236}">
                <a16:creationId xmlns:a16="http://schemas.microsoft.com/office/drawing/2014/main" xmlns="" id="{766CCAE1-95F6-41A0-9E37-43AB342B3FE9}"/>
              </a:ext>
            </a:extLst>
          </p:cNvPr>
          <p:cNvSpPr>
            <a:spLocks noGrp="1"/>
          </p:cNvSpPr>
          <p:nvPr>
            <p:ph type="pic" sz="quarter" idx="11"/>
          </p:nvPr>
        </p:nvSpPr>
        <p:spPr>
          <a:xfrm>
            <a:off x="6580818" y="2895600"/>
            <a:ext cx="5275902" cy="3944484"/>
          </a:xfrm>
          <a:custGeom>
            <a:avLst/>
            <a:gdLst>
              <a:gd name="connsiteX0" fmla="*/ 1878196 w 4351193"/>
              <a:gd name="connsiteY0" fmla="*/ 0 h 3253133"/>
              <a:gd name="connsiteX1" fmla="*/ 4351193 w 4351193"/>
              <a:gd name="connsiteY1" fmla="*/ 0 h 3253133"/>
              <a:gd name="connsiteX2" fmla="*/ 2472996 w 4351193"/>
              <a:gd name="connsiteY2" fmla="*/ 3253133 h 3253133"/>
              <a:gd name="connsiteX3" fmla="*/ 0 w 4351193"/>
              <a:gd name="connsiteY3" fmla="*/ 3253132 h 3253133"/>
            </a:gdLst>
            <a:ahLst/>
            <a:cxnLst>
              <a:cxn ang="0">
                <a:pos x="connsiteX0" y="connsiteY0"/>
              </a:cxn>
              <a:cxn ang="0">
                <a:pos x="connsiteX1" y="connsiteY1"/>
              </a:cxn>
              <a:cxn ang="0">
                <a:pos x="connsiteX2" y="connsiteY2"/>
              </a:cxn>
              <a:cxn ang="0">
                <a:pos x="connsiteX3" y="connsiteY3"/>
              </a:cxn>
            </a:cxnLst>
            <a:rect l="l" t="t" r="r" b="b"/>
            <a:pathLst>
              <a:path w="4351193" h="3253133">
                <a:moveTo>
                  <a:pt x="1878196" y="0"/>
                </a:moveTo>
                <a:lnTo>
                  <a:pt x="4351193" y="0"/>
                </a:lnTo>
                <a:lnTo>
                  <a:pt x="2472996" y="3253133"/>
                </a:lnTo>
                <a:lnTo>
                  <a:pt x="0" y="3253132"/>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
        <p:nvSpPr>
          <p:cNvPr id="5" name="Picture Placeholder 4">
            <a:extLst>
              <a:ext uri="{FF2B5EF4-FFF2-40B4-BE49-F238E27FC236}">
                <a16:creationId xmlns:a16="http://schemas.microsoft.com/office/drawing/2014/main" xmlns="" id="{766CCAE1-95F6-41A0-9E37-43AB342B3FE9}"/>
              </a:ext>
            </a:extLst>
          </p:cNvPr>
          <p:cNvSpPr>
            <a:spLocks noGrp="1"/>
          </p:cNvSpPr>
          <p:nvPr>
            <p:ph type="pic" sz="quarter" idx="12"/>
          </p:nvPr>
        </p:nvSpPr>
        <p:spPr>
          <a:xfrm>
            <a:off x="5900098" y="1859348"/>
            <a:ext cx="4198942" cy="3139304"/>
          </a:xfrm>
          <a:custGeom>
            <a:avLst/>
            <a:gdLst>
              <a:gd name="connsiteX0" fmla="*/ 1878196 w 4351193"/>
              <a:gd name="connsiteY0" fmla="*/ 0 h 3253133"/>
              <a:gd name="connsiteX1" fmla="*/ 4351193 w 4351193"/>
              <a:gd name="connsiteY1" fmla="*/ 0 h 3253133"/>
              <a:gd name="connsiteX2" fmla="*/ 2472996 w 4351193"/>
              <a:gd name="connsiteY2" fmla="*/ 3253133 h 3253133"/>
              <a:gd name="connsiteX3" fmla="*/ 0 w 4351193"/>
              <a:gd name="connsiteY3" fmla="*/ 3253132 h 3253133"/>
            </a:gdLst>
            <a:ahLst/>
            <a:cxnLst>
              <a:cxn ang="0">
                <a:pos x="connsiteX0" y="connsiteY0"/>
              </a:cxn>
              <a:cxn ang="0">
                <a:pos x="connsiteX1" y="connsiteY1"/>
              </a:cxn>
              <a:cxn ang="0">
                <a:pos x="connsiteX2" y="connsiteY2"/>
              </a:cxn>
              <a:cxn ang="0">
                <a:pos x="connsiteX3" y="connsiteY3"/>
              </a:cxn>
            </a:cxnLst>
            <a:rect l="l" t="t" r="r" b="b"/>
            <a:pathLst>
              <a:path w="4351193" h="3253133">
                <a:moveTo>
                  <a:pt x="1878196" y="0"/>
                </a:moveTo>
                <a:lnTo>
                  <a:pt x="4351193" y="0"/>
                </a:lnTo>
                <a:lnTo>
                  <a:pt x="2472996" y="3253133"/>
                </a:lnTo>
                <a:lnTo>
                  <a:pt x="0" y="3253132"/>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Tree>
    <p:extLst>
      <p:ext uri="{BB962C8B-B14F-4D97-AF65-F5344CB8AC3E}">
        <p14:creationId xmlns:p14="http://schemas.microsoft.com/office/powerpoint/2010/main" val="1759213061"/>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xmlns="" id="{766CCAE1-95F6-41A0-9E37-43AB342B3FE9}"/>
              </a:ext>
            </a:extLst>
          </p:cNvPr>
          <p:cNvSpPr>
            <a:spLocks noGrp="1"/>
          </p:cNvSpPr>
          <p:nvPr>
            <p:ph type="pic" sz="quarter" idx="10"/>
          </p:nvPr>
        </p:nvSpPr>
        <p:spPr>
          <a:xfrm>
            <a:off x="804030" y="553281"/>
            <a:ext cx="3381652" cy="2528264"/>
          </a:xfrm>
          <a:custGeom>
            <a:avLst/>
            <a:gdLst>
              <a:gd name="connsiteX0" fmla="*/ 1878196 w 4351193"/>
              <a:gd name="connsiteY0" fmla="*/ 0 h 3253133"/>
              <a:gd name="connsiteX1" fmla="*/ 4351193 w 4351193"/>
              <a:gd name="connsiteY1" fmla="*/ 0 h 3253133"/>
              <a:gd name="connsiteX2" fmla="*/ 2472996 w 4351193"/>
              <a:gd name="connsiteY2" fmla="*/ 3253133 h 3253133"/>
              <a:gd name="connsiteX3" fmla="*/ 0 w 4351193"/>
              <a:gd name="connsiteY3" fmla="*/ 3253132 h 3253133"/>
            </a:gdLst>
            <a:ahLst/>
            <a:cxnLst>
              <a:cxn ang="0">
                <a:pos x="connsiteX0" y="connsiteY0"/>
              </a:cxn>
              <a:cxn ang="0">
                <a:pos x="connsiteX1" y="connsiteY1"/>
              </a:cxn>
              <a:cxn ang="0">
                <a:pos x="connsiteX2" y="connsiteY2"/>
              </a:cxn>
              <a:cxn ang="0">
                <a:pos x="connsiteX3" y="connsiteY3"/>
              </a:cxn>
            </a:cxnLst>
            <a:rect l="l" t="t" r="r" b="b"/>
            <a:pathLst>
              <a:path w="4351193" h="3253133">
                <a:moveTo>
                  <a:pt x="1878196" y="0"/>
                </a:moveTo>
                <a:lnTo>
                  <a:pt x="4351193" y="0"/>
                </a:lnTo>
                <a:lnTo>
                  <a:pt x="2472996" y="3253133"/>
                </a:lnTo>
                <a:lnTo>
                  <a:pt x="0" y="3253132"/>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
        <p:nvSpPr>
          <p:cNvPr id="4" name="Picture Placeholder 2">
            <a:extLst>
              <a:ext uri="{FF2B5EF4-FFF2-40B4-BE49-F238E27FC236}">
                <a16:creationId xmlns:a16="http://schemas.microsoft.com/office/drawing/2014/main" xmlns="" id="{766CCAE1-95F6-41A0-9E37-43AB342B3FE9}"/>
              </a:ext>
            </a:extLst>
          </p:cNvPr>
          <p:cNvSpPr>
            <a:spLocks noGrp="1"/>
          </p:cNvSpPr>
          <p:nvPr>
            <p:ph type="pic" sz="quarter" idx="11"/>
          </p:nvPr>
        </p:nvSpPr>
        <p:spPr>
          <a:xfrm>
            <a:off x="4343019" y="2913516"/>
            <a:ext cx="5275902" cy="3944484"/>
          </a:xfrm>
          <a:custGeom>
            <a:avLst/>
            <a:gdLst>
              <a:gd name="connsiteX0" fmla="*/ 1878196 w 4351193"/>
              <a:gd name="connsiteY0" fmla="*/ 0 h 3253133"/>
              <a:gd name="connsiteX1" fmla="*/ 4351193 w 4351193"/>
              <a:gd name="connsiteY1" fmla="*/ 0 h 3253133"/>
              <a:gd name="connsiteX2" fmla="*/ 2472996 w 4351193"/>
              <a:gd name="connsiteY2" fmla="*/ 3253133 h 3253133"/>
              <a:gd name="connsiteX3" fmla="*/ 0 w 4351193"/>
              <a:gd name="connsiteY3" fmla="*/ 3253132 h 3253133"/>
            </a:gdLst>
            <a:ahLst/>
            <a:cxnLst>
              <a:cxn ang="0">
                <a:pos x="connsiteX0" y="connsiteY0"/>
              </a:cxn>
              <a:cxn ang="0">
                <a:pos x="connsiteX1" y="connsiteY1"/>
              </a:cxn>
              <a:cxn ang="0">
                <a:pos x="connsiteX2" y="connsiteY2"/>
              </a:cxn>
              <a:cxn ang="0">
                <a:pos x="connsiteX3" y="connsiteY3"/>
              </a:cxn>
            </a:cxnLst>
            <a:rect l="l" t="t" r="r" b="b"/>
            <a:pathLst>
              <a:path w="4351193" h="3253133">
                <a:moveTo>
                  <a:pt x="1878196" y="0"/>
                </a:moveTo>
                <a:lnTo>
                  <a:pt x="4351193" y="0"/>
                </a:lnTo>
                <a:lnTo>
                  <a:pt x="2472996" y="3253133"/>
                </a:lnTo>
                <a:lnTo>
                  <a:pt x="0" y="3253132"/>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
        <p:nvSpPr>
          <p:cNvPr id="5" name="Picture Placeholder 2">
            <a:extLst>
              <a:ext uri="{FF2B5EF4-FFF2-40B4-BE49-F238E27FC236}">
                <a16:creationId xmlns:a16="http://schemas.microsoft.com/office/drawing/2014/main" xmlns="" id="{766CCAE1-95F6-41A0-9E37-43AB342B3FE9}"/>
              </a:ext>
            </a:extLst>
          </p:cNvPr>
          <p:cNvSpPr>
            <a:spLocks noGrp="1"/>
          </p:cNvSpPr>
          <p:nvPr>
            <p:ph type="pic" sz="quarter" idx="12"/>
          </p:nvPr>
        </p:nvSpPr>
        <p:spPr>
          <a:xfrm>
            <a:off x="3075853" y="553281"/>
            <a:ext cx="3381652" cy="2528264"/>
          </a:xfrm>
          <a:custGeom>
            <a:avLst/>
            <a:gdLst>
              <a:gd name="connsiteX0" fmla="*/ 1878196 w 4351193"/>
              <a:gd name="connsiteY0" fmla="*/ 0 h 3253133"/>
              <a:gd name="connsiteX1" fmla="*/ 4351193 w 4351193"/>
              <a:gd name="connsiteY1" fmla="*/ 0 h 3253133"/>
              <a:gd name="connsiteX2" fmla="*/ 2472996 w 4351193"/>
              <a:gd name="connsiteY2" fmla="*/ 3253133 h 3253133"/>
              <a:gd name="connsiteX3" fmla="*/ 0 w 4351193"/>
              <a:gd name="connsiteY3" fmla="*/ 3253132 h 3253133"/>
            </a:gdLst>
            <a:ahLst/>
            <a:cxnLst>
              <a:cxn ang="0">
                <a:pos x="connsiteX0" y="connsiteY0"/>
              </a:cxn>
              <a:cxn ang="0">
                <a:pos x="connsiteX1" y="connsiteY1"/>
              </a:cxn>
              <a:cxn ang="0">
                <a:pos x="connsiteX2" y="connsiteY2"/>
              </a:cxn>
              <a:cxn ang="0">
                <a:pos x="connsiteX3" y="connsiteY3"/>
              </a:cxn>
            </a:cxnLst>
            <a:rect l="l" t="t" r="r" b="b"/>
            <a:pathLst>
              <a:path w="4351193" h="3253133">
                <a:moveTo>
                  <a:pt x="1878196" y="0"/>
                </a:moveTo>
                <a:lnTo>
                  <a:pt x="4351193" y="0"/>
                </a:lnTo>
                <a:lnTo>
                  <a:pt x="2472996" y="3253133"/>
                </a:lnTo>
                <a:lnTo>
                  <a:pt x="0" y="3253132"/>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Tree>
    <p:extLst>
      <p:ext uri="{BB962C8B-B14F-4D97-AF65-F5344CB8AC3E}">
        <p14:creationId xmlns:p14="http://schemas.microsoft.com/office/powerpoint/2010/main" val="171481048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xmlns="" id="{766CCAE1-95F6-41A0-9E37-43AB342B3FE9}"/>
              </a:ext>
            </a:extLst>
          </p:cNvPr>
          <p:cNvSpPr>
            <a:spLocks noGrp="1"/>
          </p:cNvSpPr>
          <p:nvPr>
            <p:ph type="pic" sz="quarter" idx="10"/>
          </p:nvPr>
        </p:nvSpPr>
        <p:spPr>
          <a:xfrm>
            <a:off x="2207527" y="510751"/>
            <a:ext cx="3856575" cy="2883336"/>
          </a:xfrm>
          <a:custGeom>
            <a:avLst/>
            <a:gdLst>
              <a:gd name="connsiteX0" fmla="*/ 1878196 w 4351193"/>
              <a:gd name="connsiteY0" fmla="*/ 0 h 3253133"/>
              <a:gd name="connsiteX1" fmla="*/ 4351193 w 4351193"/>
              <a:gd name="connsiteY1" fmla="*/ 0 h 3253133"/>
              <a:gd name="connsiteX2" fmla="*/ 2472996 w 4351193"/>
              <a:gd name="connsiteY2" fmla="*/ 3253133 h 3253133"/>
              <a:gd name="connsiteX3" fmla="*/ 0 w 4351193"/>
              <a:gd name="connsiteY3" fmla="*/ 3253132 h 3253133"/>
            </a:gdLst>
            <a:ahLst/>
            <a:cxnLst>
              <a:cxn ang="0">
                <a:pos x="connsiteX0" y="connsiteY0"/>
              </a:cxn>
              <a:cxn ang="0">
                <a:pos x="connsiteX1" y="connsiteY1"/>
              </a:cxn>
              <a:cxn ang="0">
                <a:pos x="connsiteX2" y="connsiteY2"/>
              </a:cxn>
              <a:cxn ang="0">
                <a:pos x="connsiteX3" y="connsiteY3"/>
              </a:cxn>
            </a:cxnLst>
            <a:rect l="l" t="t" r="r" b="b"/>
            <a:pathLst>
              <a:path w="4351193" h="3253133">
                <a:moveTo>
                  <a:pt x="1878196" y="0"/>
                </a:moveTo>
                <a:lnTo>
                  <a:pt x="4351193" y="0"/>
                </a:lnTo>
                <a:lnTo>
                  <a:pt x="2472996" y="3253133"/>
                </a:lnTo>
                <a:lnTo>
                  <a:pt x="0" y="3253132"/>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
        <p:nvSpPr>
          <p:cNvPr id="4" name="Picture Placeholder 2">
            <a:extLst>
              <a:ext uri="{FF2B5EF4-FFF2-40B4-BE49-F238E27FC236}">
                <a16:creationId xmlns:a16="http://schemas.microsoft.com/office/drawing/2014/main" xmlns="" id="{766CCAE1-95F6-41A0-9E37-43AB342B3FE9}"/>
              </a:ext>
            </a:extLst>
          </p:cNvPr>
          <p:cNvSpPr>
            <a:spLocks noGrp="1"/>
          </p:cNvSpPr>
          <p:nvPr>
            <p:ph type="pic" sz="quarter" idx="12"/>
          </p:nvPr>
        </p:nvSpPr>
        <p:spPr>
          <a:xfrm>
            <a:off x="3564950" y="1952419"/>
            <a:ext cx="3856575" cy="2883336"/>
          </a:xfrm>
          <a:custGeom>
            <a:avLst/>
            <a:gdLst>
              <a:gd name="connsiteX0" fmla="*/ 1878196 w 4351193"/>
              <a:gd name="connsiteY0" fmla="*/ 0 h 3253133"/>
              <a:gd name="connsiteX1" fmla="*/ 4351193 w 4351193"/>
              <a:gd name="connsiteY1" fmla="*/ 0 h 3253133"/>
              <a:gd name="connsiteX2" fmla="*/ 2472996 w 4351193"/>
              <a:gd name="connsiteY2" fmla="*/ 3253133 h 3253133"/>
              <a:gd name="connsiteX3" fmla="*/ 0 w 4351193"/>
              <a:gd name="connsiteY3" fmla="*/ 3253132 h 3253133"/>
            </a:gdLst>
            <a:ahLst/>
            <a:cxnLst>
              <a:cxn ang="0">
                <a:pos x="connsiteX0" y="connsiteY0"/>
              </a:cxn>
              <a:cxn ang="0">
                <a:pos x="connsiteX1" y="connsiteY1"/>
              </a:cxn>
              <a:cxn ang="0">
                <a:pos x="connsiteX2" y="connsiteY2"/>
              </a:cxn>
              <a:cxn ang="0">
                <a:pos x="connsiteX3" y="connsiteY3"/>
              </a:cxn>
            </a:cxnLst>
            <a:rect l="l" t="t" r="r" b="b"/>
            <a:pathLst>
              <a:path w="4351193" h="3253133">
                <a:moveTo>
                  <a:pt x="1878196" y="0"/>
                </a:moveTo>
                <a:lnTo>
                  <a:pt x="4351193" y="0"/>
                </a:lnTo>
                <a:lnTo>
                  <a:pt x="2472996" y="3253133"/>
                </a:lnTo>
                <a:lnTo>
                  <a:pt x="0" y="3253132"/>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
        <p:nvSpPr>
          <p:cNvPr id="5" name="Picture Placeholder 2">
            <a:extLst>
              <a:ext uri="{FF2B5EF4-FFF2-40B4-BE49-F238E27FC236}">
                <a16:creationId xmlns:a16="http://schemas.microsoft.com/office/drawing/2014/main" xmlns="" id="{766CCAE1-95F6-41A0-9E37-43AB342B3FE9}"/>
              </a:ext>
            </a:extLst>
          </p:cNvPr>
          <p:cNvSpPr>
            <a:spLocks noGrp="1"/>
          </p:cNvSpPr>
          <p:nvPr>
            <p:ph type="pic" sz="quarter" idx="13"/>
          </p:nvPr>
        </p:nvSpPr>
        <p:spPr>
          <a:xfrm>
            <a:off x="513655" y="3394087"/>
            <a:ext cx="3856575" cy="2883336"/>
          </a:xfrm>
          <a:custGeom>
            <a:avLst/>
            <a:gdLst>
              <a:gd name="connsiteX0" fmla="*/ 1878196 w 4351193"/>
              <a:gd name="connsiteY0" fmla="*/ 0 h 3253133"/>
              <a:gd name="connsiteX1" fmla="*/ 4351193 w 4351193"/>
              <a:gd name="connsiteY1" fmla="*/ 0 h 3253133"/>
              <a:gd name="connsiteX2" fmla="*/ 2472996 w 4351193"/>
              <a:gd name="connsiteY2" fmla="*/ 3253133 h 3253133"/>
              <a:gd name="connsiteX3" fmla="*/ 0 w 4351193"/>
              <a:gd name="connsiteY3" fmla="*/ 3253132 h 3253133"/>
            </a:gdLst>
            <a:ahLst/>
            <a:cxnLst>
              <a:cxn ang="0">
                <a:pos x="connsiteX0" y="connsiteY0"/>
              </a:cxn>
              <a:cxn ang="0">
                <a:pos x="connsiteX1" y="connsiteY1"/>
              </a:cxn>
              <a:cxn ang="0">
                <a:pos x="connsiteX2" y="connsiteY2"/>
              </a:cxn>
              <a:cxn ang="0">
                <a:pos x="connsiteX3" y="connsiteY3"/>
              </a:cxn>
            </a:cxnLst>
            <a:rect l="l" t="t" r="r" b="b"/>
            <a:pathLst>
              <a:path w="4351193" h="3253133">
                <a:moveTo>
                  <a:pt x="1878196" y="0"/>
                </a:moveTo>
                <a:lnTo>
                  <a:pt x="4351193" y="0"/>
                </a:lnTo>
                <a:lnTo>
                  <a:pt x="2472996" y="3253133"/>
                </a:lnTo>
                <a:lnTo>
                  <a:pt x="0" y="3253132"/>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Tree>
    <p:extLst>
      <p:ext uri="{BB962C8B-B14F-4D97-AF65-F5344CB8AC3E}">
        <p14:creationId xmlns:p14="http://schemas.microsoft.com/office/powerpoint/2010/main" val="77918925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xmlns="" id="{766CCAE1-95F6-41A0-9E37-43AB342B3FE9}"/>
              </a:ext>
            </a:extLst>
          </p:cNvPr>
          <p:cNvSpPr>
            <a:spLocks noGrp="1"/>
          </p:cNvSpPr>
          <p:nvPr>
            <p:ph type="pic" sz="quarter" idx="10"/>
          </p:nvPr>
        </p:nvSpPr>
        <p:spPr>
          <a:xfrm>
            <a:off x="843245" y="660035"/>
            <a:ext cx="5252755" cy="5537929"/>
          </a:xfrm>
          <a:custGeom>
            <a:avLst/>
            <a:gdLst>
              <a:gd name="connsiteX0" fmla="*/ 0 w 4706951"/>
              <a:gd name="connsiteY0" fmla="*/ 0 h 4706951"/>
              <a:gd name="connsiteX1" fmla="*/ 3922443 w 4706951"/>
              <a:gd name="connsiteY1" fmla="*/ 0 h 4706951"/>
              <a:gd name="connsiteX2" fmla="*/ 4706951 w 4706951"/>
              <a:gd name="connsiteY2" fmla="*/ 784508 h 4706951"/>
              <a:gd name="connsiteX3" fmla="*/ 4706951 w 4706951"/>
              <a:gd name="connsiteY3" fmla="*/ 4706951 h 4706951"/>
              <a:gd name="connsiteX4" fmla="*/ 0 w 4706951"/>
              <a:gd name="connsiteY4" fmla="*/ 4706951 h 47069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06951" h="4706951">
                <a:moveTo>
                  <a:pt x="0" y="0"/>
                </a:moveTo>
                <a:lnTo>
                  <a:pt x="3922443" y="0"/>
                </a:lnTo>
                <a:lnTo>
                  <a:pt x="4706951" y="784508"/>
                </a:lnTo>
                <a:lnTo>
                  <a:pt x="4706951" y="4706951"/>
                </a:lnTo>
                <a:lnTo>
                  <a:pt x="0" y="4706951"/>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Tree>
    <p:extLst>
      <p:ext uri="{BB962C8B-B14F-4D97-AF65-F5344CB8AC3E}">
        <p14:creationId xmlns:p14="http://schemas.microsoft.com/office/powerpoint/2010/main" val="65510341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
        <p:nvSpPr>
          <p:cNvPr id="4" name="Picture Placeholder 2">
            <a:extLst>
              <a:ext uri="{FF2B5EF4-FFF2-40B4-BE49-F238E27FC236}">
                <a16:creationId xmlns:a16="http://schemas.microsoft.com/office/drawing/2014/main" xmlns="" id="{766CCAE1-95F6-41A0-9E37-43AB342B3FE9}"/>
              </a:ext>
            </a:extLst>
          </p:cNvPr>
          <p:cNvSpPr>
            <a:spLocks noGrp="1"/>
          </p:cNvSpPr>
          <p:nvPr>
            <p:ph type="pic" sz="quarter" idx="11"/>
          </p:nvPr>
        </p:nvSpPr>
        <p:spPr>
          <a:xfrm>
            <a:off x="4869712" y="854481"/>
            <a:ext cx="2381693" cy="5142282"/>
          </a:xfrm>
          <a:custGeom>
            <a:avLst/>
            <a:gdLst>
              <a:gd name="connsiteX0" fmla="*/ 0 w 2655277"/>
              <a:gd name="connsiteY0" fmla="*/ 0 h 5310553"/>
              <a:gd name="connsiteX1" fmla="*/ 2655277 w 2655277"/>
              <a:gd name="connsiteY1" fmla="*/ 0 h 5310553"/>
              <a:gd name="connsiteX2" fmla="*/ 2655277 w 2655277"/>
              <a:gd name="connsiteY2" fmla="*/ 5310553 h 5310553"/>
              <a:gd name="connsiteX3" fmla="*/ 0 w 2655277"/>
              <a:gd name="connsiteY3" fmla="*/ 5310553 h 5310553"/>
            </a:gdLst>
            <a:ahLst/>
            <a:cxnLst>
              <a:cxn ang="0">
                <a:pos x="connsiteX0" y="connsiteY0"/>
              </a:cxn>
              <a:cxn ang="0">
                <a:pos x="connsiteX1" y="connsiteY1"/>
              </a:cxn>
              <a:cxn ang="0">
                <a:pos x="connsiteX2" y="connsiteY2"/>
              </a:cxn>
              <a:cxn ang="0">
                <a:pos x="connsiteX3" y="connsiteY3"/>
              </a:cxn>
            </a:cxnLst>
            <a:rect l="l" t="t" r="r" b="b"/>
            <a:pathLst>
              <a:path w="2655277" h="5310553">
                <a:moveTo>
                  <a:pt x="0" y="0"/>
                </a:moveTo>
                <a:lnTo>
                  <a:pt x="2655277" y="0"/>
                </a:lnTo>
                <a:lnTo>
                  <a:pt x="2655277" y="5310553"/>
                </a:lnTo>
                <a:lnTo>
                  <a:pt x="0" y="5310553"/>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Tree>
    <p:extLst>
      <p:ext uri="{BB962C8B-B14F-4D97-AF65-F5344CB8AC3E}">
        <p14:creationId xmlns:p14="http://schemas.microsoft.com/office/powerpoint/2010/main" val="177494891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xmlns="" id="{766CCAE1-95F6-41A0-9E37-43AB342B3FE9}"/>
              </a:ext>
            </a:extLst>
          </p:cNvPr>
          <p:cNvSpPr>
            <a:spLocks noGrp="1"/>
          </p:cNvSpPr>
          <p:nvPr>
            <p:ph type="pic" sz="quarter" idx="11"/>
          </p:nvPr>
        </p:nvSpPr>
        <p:spPr>
          <a:xfrm rot="900000">
            <a:off x="4869712" y="854481"/>
            <a:ext cx="2381693" cy="5142282"/>
          </a:xfrm>
          <a:custGeom>
            <a:avLst/>
            <a:gdLst>
              <a:gd name="connsiteX0" fmla="*/ 0 w 2655277"/>
              <a:gd name="connsiteY0" fmla="*/ 0 h 5310553"/>
              <a:gd name="connsiteX1" fmla="*/ 2655277 w 2655277"/>
              <a:gd name="connsiteY1" fmla="*/ 0 h 5310553"/>
              <a:gd name="connsiteX2" fmla="*/ 2655277 w 2655277"/>
              <a:gd name="connsiteY2" fmla="*/ 5310553 h 5310553"/>
              <a:gd name="connsiteX3" fmla="*/ 0 w 2655277"/>
              <a:gd name="connsiteY3" fmla="*/ 5310553 h 5310553"/>
            </a:gdLst>
            <a:ahLst/>
            <a:cxnLst>
              <a:cxn ang="0">
                <a:pos x="connsiteX0" y="connsiteY0"/>
              </a:cxn>
              <a:cxn ang="0">
                <a:pos x="connsiteX1" y="connsiteY1"/>
              </a:cxn>
              <a:cxn ang="0">
                <a:pos x="connsiteX2" y="connsiteY2"/>
              </a:cxn>
              <a:cxn ang="0">
                <a:pos x="connsiteX3" y="connsiteY3"/>
              </a:cxn>
            </a:cxnLst>
            <a:rect l="l" t="t" r="r" b="b"/>
            <a:pathLst>
              <a:path w="2655277" h="5310553">
                <a:moveTo>
                  <a:pt x="0" y="0"/>
                </a:moveTo>
                <a:lnTo>
                  <a:pt x="2655277" y="0"/>
                </a:lnTo>
                <a:lnTo>
                  <a:pt x="2655277" y="5310553"/>
                </a:lnTo>
                <a:lnTo>
                  <a:pt x="0" y="5310553"/>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Tree>
    <p:extLst>
      <p:ext uri="{BB962C8B-B14F-4D97-AF65-F5344CB8AC3E}">
        <p14:creationId xmlns:p14="http://schemas.microsoft.com/office/powerpoint/2010/main" val="16944652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xmlns="" id="{766CCAE1-95F6-41A0-9E37-43AB342B3FE9}"/>
              </a:ext>
            </a:extLst>
          </p:cNvPr>
          <p:cNvSpPr>
            <a:spLocks noGrp="1"/>
          </p:cNvSpPr>
          <p:nvPr>
            <p:ph type="pic" sz="quarter" idx="10"/>
          </p:nvPr>
        </p:nvSpPr>
        <p:spPr>
          <a:xfrm>
            <a:off x="8022566" y="0"/>
            <a:ext cx="4169434" cy="6857999"/>
          </a:xfrm>
          <a:custGeom>
            <a:avLst/>
            <a:gdLst>
              <a:gd name="connsiteX0" fmla="*/ 0 w 4986068"/>
              <a:gd name="connsiteY0" fmla="*/ 0 h 5296619"/>
              <a:gd name="connsiteX1" fmla="*/ 4986068 w 4986068"/>
              <a:gd name="connsiteY1" fmla="*/ 0 h 5296619"/>
              <a:gd name="connsiteX2" fmla="*/ 4986068 w 4986068"/>
              <a:gd name="connsiteY2" fmla="*/ 5296619 h 5296619"/>
              <a:gd name="connsiteX3" fmla="*/ 0 w 4986068"/>
              <a:gd name="connsiteY3" fmla="*/ 5296619 h 5296619"/>
            </a:gdLst>
            <a:ahLst/>
            <a:cxnLst>
              <a:cxn ang="0">
                <a:pos x="connsiteX0" y="connsiteY0"/>
              </a:cxn>
              <a:cxn ang="0">
                <a:pos x="connsiteX1" y="connsiteY1"/>
              </a:cxn>
              <a:cxn ang="0">
                <a:pos x="connsiteX2" y="connsiteY2"/>
              </a:cxn>
              <a:cxn ang="0">
                <a:pos x="connsiteX3" y="connsiteY3"/>
              </a:cxn>
            </a:cxnLst>
            <a:rect l="l" t="t" r="r" b="b"/>
            <a:pathLst>
              <a:path w="4986068" h="5296619">
                <a:moveTo>
                  <a:pt x="0" y="0"/>
                </a:moveTo>
                <a:lnTo>
                  <a:pt x="4986068" y="0"/>
                </a:lnTo>
                <a:lnTo>
                  <a:pt x="4986068" y="5296619"/>
                </a:lnTo>
                <a:lnTo>
                  <a:pt x="0" y="5296619"/>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Tree>
    <p:extLst>
      <p:ext uri="{BB962C8B-B14F-4D97-AF65-F5344CB8AC3E}">
        <p14:creationId xmlns:p14="http://schemas.microsoft.com/office/powerpoint/2010/main" val="1231851380"/>
      </p:ext>
    </p:extLst>
  </p:cSld>
  <p:clrMapOvr>
    <a:masterClrMapping/>
  </p:clrMapOvr>
  <p:extLst mod="1">
    <p:ext uri="{DCECCB84-F9BA-43D5-87BE-67443E8EF086}">
      <p15:sldGuideLst xmlns:p15="http://schemas.microsoft.com/office/powerpoint/2012/main">
        <p15:guide id="1" orient="horz" pos="2184"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Picture Placeholder 8">
            <a:extLst>
              <a:ext uri="{FF2B5EF4-FFF2-40B4-BE49-F238E27FC236}">
                <a16:creationId xmlns:a16="http://schemas.microsoft.com/office/drawing/2014/main" xmlns="" id="{766CCAE1-95F6-41A0-9E37-43AB342B3FE9}"/>
              </a:ext>
            </a:extLst>
          </p:cNvPr>
          <p:cNvSpPr>
            <a:spLocks noGrp="1"/>
          </p:cNvSpPr>
          <p:nvPr>
            <p:ph type="pic" sz="quarter" idx="10"/>
          </p:nvPr>
        </p:nvSpPr>
        <p:spPr>
          <a:xfrm>
            <a:off x="603849" y="655608"/>
            <a:ext cx="3398807" cy="3712903"/>
          </a:xfrm>
          <a:custGeom>
            <a:avLst/>
            <a:gdLst>
              <a:gd name="connsiteX0" fmla="*/ 0 w 4986068"/>
              <a:gd name="connsiteY0" fmla="*/ 0 h 5296619"/>
              <a:gd name="connsiteX1" fmla="*/ 4986068 w 4986068"/>
              <a:gd name="connsiteY1" fmla="*/ 0 h 5296619"/>
              <a:gd name="connsiteX2" fmla="*/ 4986068 w 4986068"/>
              <a:gd name="connsiteY2" fmla="*/ 5296619 h 5296619"/>
              <a:gd name="connsiteX3" fmla="*/ 0 w 4986068"/>
              <a:gd name="connsiteY3" fmla="*/ 5296619 h 5296619"/>
            </a:gdLst>
            <a:ahLst/>
            <a:cxnLst>
              <a:cxn ang="0">
                <a:pos x="connsiteX0" y="connsiteY0"/>
              </a:cxn>
              <a:cxn ang="0">
                <a:pos x="connsiteX1" y="connsiteY1"/>
              </a:cxn>
              <a:cxn ang="0">
                <a:pos x="connsiteX2" y="connsiteY2"/>
              </a:cxn>
              <a:cxn ang="0">
                <a:pos x="connsiteX3" y="connsiteY3"/>
              </a:cxn>
            </a:cxnLst>
            <a:rect l="l" t="t" r="r" b="b"/>
            <a:pathLst>
              <a:path w="4986068" h="5296619">
                <a:moveTo>
                  <a:pt x="0" y="0"/>
                </a:moveTo>
                <a:lnTo>
                  <a:pt x="4986068" y="0"/>
                </a:lnTo>
                <a:lnTo>
                  <a:pt x="4986068" y="5296619"/>
                </a:lnTo>
                <a:lnTo>
                  <a:pt x="0" y="5296619"/>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
        <p:nvSpPr>
          <p:cNvPr id="4" name="Picture Placeholder 8">
            <a:extLst>
              <a:ext uri="{FF2B5EF4-FFF2-40B4-BE49-F238E27FC236}">
                <a16:creationId xmlns:a16="http://schemas.microsoft.com/office/drawing/2014/main" xmlns="" id="{766CCAE1-95F6-41A0-9E37-43AB342B3FE9}"/>
              </a:ext>
            </a:extLst>
          </p:cNvPr>
          <p:cNvSpPr>
            <a:spLocks noGrp="1"/>
          </p:cNvSpPr>
          <p:nvPr>
            <p:ph type="pic" sz="quarter" idx="11"/>
          </p:nvPr>
        </p:nvSpPr>
        <p:spPr>
          <a:xfrm>
            <a:off x="4002656" y="2684587"/>
            <a:ext cx="3398807" cy="3712903"/>
          </a:xfrm>
          <a:custGeom>
            <a:avLst/>
            <a:gdLst>
              <a:gd name="connsiteX0" fmla="*/ 0 w 4986068"/>
              <a:gd name="connsiteY0" fmla="*/ 0 h 5296619"/>
              <a:gd name="connsiteX1" fmla="*/ 4986068 w 4986068"/>
              <a:gd name="connsiteY1" fmla="*/ 0 h 5296619"/>
              <a:gd name="connsiteX2" fmla="*/ 4986068 w 4986068"/>
              <a:gd name="connsiteY2" fmla="*/ 5296619 h 5296619"/>
              <a:gd name="connsiteX3" fmla="*/ 0 w 4986068"/>
              <a:gd name="connsiteY3" fmla="*/ 5296619 h 5296619"/>
            </a:gdLst>
            <a:ahLst/>
            <a:cxnLst>
              <a:cxn ang="0">
                <a:pos x="connsiteX0" y="connsiteY0"/>
              </a:cxn>
              <a:cxn ang="0">
                <a:pos x="connsiteX1" y="connsiteY1"/>
              </a:cxn>
              <a:cxn ang="0">
                <a:pos x="connsiteX2" y="connsiteY2"/>
              </a:cxn>
              <a:cxn ang="0">
                <a:pos x="connsiteX3" y="connsiteY3"/>
              </a:cxn>
            </a:cxnLst>
            <a:rect l="l" t="t" r="r" b="b"/>
            <a:pathLst>
              <a:path w="4986068" h="5296619">
                <a:moveTo>
                  <a:pt x="0" y="0"/>
                </a:moveTo>
                <a:lnTo>
                  <a:pt x="4986068" y="0"/>
                </a:lnTo>
                <a:lnTo>
                  <a:pt x="4986068" y="5296619"/>
                </a:lnTo>
                <a:lnTo>
                  <a:pt x="0" y="5296619"/>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Tree>
    <p:extLst>
      <p:ext uri="{BB962C8B-B14F-4D97-AF65-F5344CB8AC3E}">
        <p14:creationId xmlns:p14="http://schemas.microsoft.com/office/powerpoint/2010/main" val="12651084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xmlns="" id="{766CCAE1-95F6-41A0-9E37-43AB342B3FE9}"/>
              </a:ext>
            </a:extLst>
          </p:cNvPr>
          <p:cNvSpPr>
            <a:spLocks noGrp="1"/>
          </p:cNvSpPr>
          <p:nvPr>
            <p:ph type="pic" sz="quarter" idx="10"/>
          </p:nvPr>
        </p:nvSpPr>
        <p:spPr>
          <a:xfrm>
            <a:off x="715994" y="815196"/>
            <a:ext cx="5227607" cy="5227607"/>
          </a:xfrm>
          <a:custGeom>
            <a:avLst/>
            <a:gdLst>
              <a:gd name="connsiteX0" fmla="*/ 2613804 w 5227607"/>
              <a:gd name="connsiteY0" fmla="*/ 0 h 5227607"/>
              <a:gd name="connsiteX1" fmla="*/ 5227607 w 5227607"/>
              <a:gd name="connsiteY1" fmla="*/ 2613804 h 5227607"/>
              <a:gd name="connsiteX2" fmla="*/ 2613804 w 5227607"/>
              <a:gd name="connsiteY2" fmla="*/ 5227607 h 5227607"/>
              <a:gd name="connsiteX3" fmla="*/ 0 w 5227607"/>
              <a:gd name="connsiteY3" fmla="*/ 2613804 h 5227607"/>
            </a:gdLst>
            <a:ahLst/>
            <a:cxnLst>
              <a:cxn ang="0">
                <a:pos x="connsiteX0" y="connsiteY0"/>
              </a:cxn>
              <a:cxn ang="0">
                <a:pos x="connsiteX1" y="connsiteY1"/>
              </a:cxn>
              <a:cxn ang="0">
                <a:pos x="connsiteX2" y="connsiteY2"/>
              </a:cxn>
              <a:cxn ang="0">
                <a:pos x="connsiteX3" y="connsiteY3"/>
              </a:cxn>
            </a:cxnLst>
            <a:rect l="l" t="t" r="r" b="b"/>
            <a:pathLst>
              <a:path w="5227607" h="5227607">
                <a:moveTo>
                  <a:pt x="2613804" y="0"/>
                </a:moveTo>
                <a:lnTo>
                  <a:pt x="5227607" y="2613804"/>
                </a:lnTo>
                <a:lnTo>
                  <a:pt x="2613804" y="5227607"/>
                </a:lnTo>
                <a:lnTo>
                  <a:pt x="0" y="2613804"/>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Tree>
    <p:extLst>
      <p:ext uri="{BB962C8B-B14F-4D97-AF65-F5344CB8AC3E}">
        <p14:creationId xmlns:p14="http://schemas.microsoft.com/office/powerpoint/2010/main" val="1772106316"/>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xmlns="" id="{766CCAE1-95F6-41A0-9E37-43AB342B3FE9}"/>
              </a:ext>
            </a:extLst>
          </p:cNvPr>
          <p:cNvSpPr>
            <a:spLocks noGrp="1"/>
          </p:cNvSpPr>
          <p:nvPr>
            <p:ph type="pic" sz="quarter" idx="10"/>
          </p:nvPr>
        </p:nvSpPr>
        <p:spPr>
          <a:xfrm>
            <a:off x="1" y="1"/>
            <a:ext cx="12107521" cy="5249895"/>
          </a:xfrm>
          <a:custGeom>
            <a:avLst/>
            <a:gdLst>
              <a:gd name="connsiteX0" fmla="*/ 0 w 12107521"/>
              <a:gd name="connsiteY0" fmla="*/ 0 h 5249895"/>
              <a:gd name="connsiteX1" fmla="*/ 12107521 w 12107521"/>
              <a:gd name="connsiteY1" fmla="*/ 0 h 5249895"/>
              <a:gd name="connsiteX2" fmla="*/ 3014437 w 12107521"/>
              <a:gd name="connsiteY2" fmla="*/ 5249895 h 5249895"/>
              <a:gd name="connsiteX3" fmla="*/ 0 w 12107521"/>
              <a:gd name="connsiteY3" fmla="*/ 28737 h 5249895"/>
            </a:gdLst>
            <a:ahLst/>
            <a:cxnLst>
              <a:cxn ang="0">
                <a:pos x="connsiteX0" y="connsiteY0"/>
              </a:cxn>
              <a:cxn ang="0">
                <a:pos x="connsiteX1" y="connsiteY1"/>
              </a:cxn>
              <a:cxn ang="0">
                <a:pos x="connsiteX2" y="connsiteY2"/>
              </a:cxn>
              <a:cxn ang="0">
                <a:pos x="connsiteX3" y="connsiteY3"/>
              </a:cxn>
            </a:cxnLst>
            <a:rect l="l" t="t" r="r" b="b"/>
            <a:pathLst>
              <a:path w="12107521" h="5249895">
                <a:moveTo>
                  <a:pt x="0" y="0"/>
                </a:moveTo>
                <a:lnTo>
                  <a:pt x="12107521" y="0"/>
                </a:lnTo>
                <a:lnTo>
                  <a:pt x="3014437" y="5249895"/>
                </a:lnTo>
                <a:lnTo>
                  <a:pt x="0" y="28737"/>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Tree>
    <p:extLst>
      <p:ext uri="{BB962C8B-B14F-4D97-AF65-F5344CB8AC3E}">
        <p14:creationId xmlns:p14="http://schemas.microsoft.com/office/powerpoint/2010/main" val="3107125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xmlns="" id="{766CCAE1-95F6-41A0-9E37-43AB342B3FE9}"/>
              </a:ext>
            </a:extLst>
          </p:cNvPr>
          <p:cNvSpPr>
            <a:spLocks noGrp="1"/>
          </p:cNvSpPr>
          <p:nvPr>
            <p:ph type="pic" sz="quarter" idx="10"/>
          </p:nvPr>
        </p:nvSpPr>
        <p:spPr>
          <a:xfrm>
            <a:off x="0" y="0"/>
            <a:ext cx="5181600" cy="6858000"/>
          </a:xfrm>
          <a:custGeom>
            <a:avLst/>
            <a:gdLst>
              <a:gd name="connsiteX0" fmla="*/ 0 w 5181600"/>
              <a:gd name="connsiteY0" fmla="*/ 0 h 6858000"/>
              <a:gd name="connsiteX1" fmla="*/ 5181600 w 5181600"/>
              <a:gd name="connsiteY1" fmla="*/ 0 h 6858000"/>
              <a:gd name="connsiteX2" fmla="*/ 3416969 w 5181600"/>
              <a:gd name="connsiteY2" fmla="*/ 3449053 h 6858000"/>
              <a:gd name="connsiteX3" fmla="*/ 5181600 w 5181600"/>
              <a:gd name="connsiteY3" fmla="*/ 6858000 h 6858000"/>
              <a:gd name="connsiteX4" fmla="*/ 0 w 518160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1600" h="6858000">
                <a:moveTo>
                  <a:pt x="0" y="0"/>
                </a:moveTo>
                <a:lnTo>
                  <a:pt x="5181600" y="0"/>
                </a:lnTo>
                <a:lnTo>
                  <a:pt x="3416969" y="3449053"/>
                </a:lnTo>
                <a:lnTo>
                  <a:pt x="5181600" y="6858000"/>
                </a:lnTo>
                <a:lnTo>
                  <a:pt x="0" y="6858000"/>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Tree>
    <p:extLst>
      <p:ext uri="{BB962C8B-B14F-4D97-AF65-F5344CB8AC3E}">
        <p14:creationId xmlns:p14="http://schemas.microsoft.com/office/powerpoint/2010/main" val="145063228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3" name="Picture Placeholder 8">
            <a:extLst>
              <a:ext uri="{FF2B5EF4-FFF2-40B4-BE49-F238E27FC236}">
                <a16:creationId xmlns:a16="http://schemas.microsoft.com/office/drawing/2014/main" xmlns="" id="{766CCAE1-95F6-41A0-9E37-43AB342B3FE9}"/>
              </a:ext>
            </a:extLst>
          </p:cNvPr>
          <p:cNvSpPr>
            <a:spLocks noGrp="1"/>
          </p:cNvSpPr>
          <p:nvPr>
            <p:ph type="pic" sz="quarter" idx="10"/>
          </p:nvPr>
        </p:nvSpPr>
        <p:spPr>
          <a:xfrm>
            <a:off x="0" y="1"/>
            <a:ext cx="12192000" cy="3428999"/>
          </a:xfrm>
          <a:custGeom>
            <a:avLst/>
            <a:gdLst>
              <a:gd name="connsiteX0" fmla="*/ 0 w 4986068"/>
              <a:gd name="connsiteY0" fmla="*/ 0 h 5296619"/>
              <a:gd name="connsiteX1" fmla="*/ 4986068 w 4986068"/>
              <a:gd name="connsiteY1" fmla="*/ 0 h 5296619"/>
              <a:gd name="connsiteX2" fmla="*/ 4986068 w 4986068"/>
              <a:gd name="connsiteY2" fmla="*/ 5296619 h 5296619"/>
              <a:gd name="connsiteX3" fmla="*/ 0 w 4986068"/>
              <a:gd name="connsiteY3" fmla="*/ 5296619 h 5296619"/>
            </a:gdLst>
            <a:ahLst/>
            <a:cxnLst>
              <a:cxn ang="0">
                <a:pos x="connsiteX0" y="connsiteY0"/>
              </a:cxn>
              <a:cxn ang="0">
                <a:pos x="connsiteX1" y="connsiteY1"/>
              </a:cxn>
              <a:cxn ang="0">
                <a:pos x="connsiteX2" y="connsiteY2"/>
              </a:cxn>
              <a:cxn ang="0">
                <a:pos x="connsiteX3" y="connsiteY3"/>
              </a:cxn>
            </a:cxnLst>
            <a:rect l="l" t="t" r="r" b="b"/>
            <a:pathLst>
              <a:path w="4986068" h="5296619">
                <a:moveTo>
                  <a:pt x="0" y="0"/>
                </a:moveTo>
                <a:lnTo>
                  <a:pt x="4986068" y="0"/>
                </a:lnTo>
                <a:lnTo>
                  <a:pt x="4986068" y="5296619"/>
                </a:lnTo>
                <a:lnTo>
                  <a:pt x="0" y="5296619"/>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Tree>
    <p:extLst>
      <p:ext uri="{BB962C8B-B14F-4D97-AF65-F5344CB8AC3E}">
        <p14:creationId xmlns:p14="http://schemas.microsoft.com/office/powerpoint/2010/main" val="167700068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Picture Placeholder 4">
            <a:extLst>
              <a:ext uri="{FF2B5EF4-FFF2-40B4-BE49-F238E27FC236}">
                <a16:creationId xmlns:a16="http://schemas.microsoft.com/office/drawing/2014/main" xmlns="" id="{766CCAE1-95F6-41A0-9E37-43AB342B3FE9}"/>
              </a:ext>
            </a:extLst>
          </p:cNvPr>
          <p:cNvSpPr>
            <a:spLocks noGrp="1"/>
          </p:cNvSpPr>
          <p:nvPr>
            <p:ph type="pic" sz="quarter" idx="10"/>
          </p:nvPr>
        </p:nvSpPr>
        <p:spPr>
          <a:xfrm>
            <a:off x="1765562" y="2223965"/>
            <a:ext cx="2410065" cy="2410065"/>
          </a:xfrm>
          <a:custGeom>
            <a:avLst/>
            <a:gdLst>
              <a:gd name="connsiteX0" fmla="*/ 2613804 w 5227607"/>
              <a:gd name="connsiteY0" fmla="*/ 0 h 5227607"/>
              <a:gd name="connsiteX1" fmla="*/ 5227607 w 5227607"/>
              <a:gd name="connsiteY1" fmla="*/ 2613804 h 5227607"/>
              <a:gd name="connsiteX2" fmla="*/ 2613804 w 5227607"/>
              <a:gd name="connsiteY2" fmla="*/ 5227607 h 5227607"/>
              <a:gd name="connsiteX3" fmla="*/ 0 w 5227607"/>
              <a:gd name="connsiteY3" fmla="*/ 2613804 h 5227607"/>
            </a:gdLst>
            <a:ahLst/>
            <a:cxnLst>
              <a:cxn ang="0">
                <a:pos x="connsiteX0" y="connsiteY0"/>
              </a:cxn>
              <a:cxn ang="0">
                <a:pos x="connsiteX1" y="connsiteY1"/>
              </a:cxn>
              <a:cxn ang="0">
                <a:pos x="connsiteX2" y="connsiteY2"/>
              </a:cxn>
              <a:cxn ang="0">
                <a:pos x="connsiteX3" y="connsiteY3"/>
              </a:cxn>
            </a:cxnLst>
            <a:rect l="l" t="t" r="r" b="b"/>
            <a:pathLst>
              <a:path w="5227607" h="5227607">
                <a:moveTo>
                  <a:pt x="2613804" y="0"/>
                </a:moveTo>
                <a:lnTo>
                  <a:pt x="5227607" y="2613804"/>
                </a:lnTo>
                <a:lnTo>
                  <a:pt x="2613804" y="5227607"/>
                </a:lnTo>
                <a:lnTo>
                  <a:pt x="0" y="2613804"/>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
        <p:nvSpPr>
          <p:cNvPr id="4" name="Picture Placeholder 4">
            <a:extLst>
              <a:ext uri="{FF2B5EF4-FFF2-40B4-BE49-F238E27FC236}">
                <a16:creationId xmlns:a16="http://schemas.microsoft.com/office/drawing/2014/main" xmlns="" id="{766CCAE1-95F6-41A0-9E37-43AB342B3FE9}"/>
              </a:ext>
            </a:extLst>
          </p:cNvPr>
          <p:cNvSpPr>
            <a:spLocks noGrp="1"/>
          </p:cNvSpPr>
          <p:nvPr>
            <p:ph type="pic" sz="quarter" idx="11"/>
          </p:nvPr>
        </p:nvSpPr>
        <p:spPr>
          <a:xfrm>
            <a:off x="4528911" y="1861911"/>
            <a:ext cx="3134177" cy="3134177"/>
          </a:xfrm>
          <a:custGeom>
            <a:avLst/>
            <a:gdLst>
              <a:gd name="connsiteX0" fmla="*/ 2613804 w 5227607"/>
              <a:gd name="connsiteY0" fmla="*/ 0 h 5227607"/>
              <a:gd name="connsiteX1" fmla="*/ 5227607 w 5227607"/>
              <a:gd name="connsiteY1" fmla="*/ 2613804 h 5227607"/>
              <a:gd name="connsiteX2" fmla="*/ 2613804 w 5227607"/>
              <a:gd name="connsiteY2" fmla="*/ 5227607 h 5227607"/>
              <a:gd name="connsiteX3" fmla="*/ 0 w 5227607"/>
              <a:gd name="connsiteY3" fmla="*/ 2613804 h 5227607"/>
            </a:gdLst>
            <a:ahLst/>
            <a:cxnLst>
              <a:cxn ang="0">
                <a:pos x="connsiteX0" y="connsiteY0"/>
              </a:cxn>
              <a:cxn ang="0">
                <a:pos x="connsiteX1" y="connsiteY1"/>
              </a:cxn>
              <a:cxn ang="0">
                <a:pos x="connsiteX2" y="connsiteY2"/>
              </a:cxn>
              <a:cxn ang="0">
                <a:pos x="connsiteX3" y="connsiteY3"/>
              </a:cxn>
            </a:cxnLst>
            <a:rect l="l" t="t" r="r" b="b"/>
            <a:pathLst>
              <a:path w="5227607" h="5227607">
                <a:moveTo>
                  <a:pt x="2613804" y="0"/>
                </a:moveTo>
                <a:lnTo>
                  <a:pt x="5227607" y="2613804"/>
                </a:lnTo>
                <a:lnTo>
                  <a:pt x="2613804" y="5227607"/>
                </a:lnTo>
                <a:lnTo>
                  <a:pt x="0" y="2613804"/>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
        <p:nvSpPr>
          <p:cNvPr id="5" name="Picture Placeholder 4">
            <a:extLst>
              <a:ext uri="{FF2B5EF4-FFF2-40B4-BE49-F238E27FC236}">
                <a16:creationId xmlns:a16="http://schemas.microsoft.com/office/drawing/2014/main" xmlns="" id="{766CCAE1-95F6-41A0-9E37-43AB342B3FE9}"/>
              </a:ext>
            </a:extLst>
          </p:cNvPr>
          <p:cNvSpPr>
            <a:spLocks noGrp="1"/>
          </p:cNvSpPr>
          <p:nvPr>
            <p:ph type="pic" sz="quarter" idx="12"/>
          </p:nvPr>
        </p:nvSpPr>
        <p:spPr>
          <a:xfrm>
            <a:off x="8016372" y="2223966"/>
            <a:ext cx="2410065" cy="2410065"/>
          </a:xfrm>
          <a:custGeom>
            <a:avLst/>
            <a:gdLst>
              <a:gd name="connsiteX0" fmla="*/ 2613804 w 5227607"/>
              <a:gd name="connsiteY0" fmla="*/ 0 h 5227607"/>
              <a:gd name="connsiteX1" fmla="*/ 5227607 w 5227607"/>
              <a:gd name="connsiteY1" fmla="*/ 2613804 h 5227607"/>
              <a:gd name="connsiteX2" fmla="*/ 2613804 w 5227607"/>
              <a:gd name="connsiteY2" fmla="*/ 5227607 h 5227607"/>
              <a:gd name="connsiteX3" fmla="*/ 0 w 5227607"/>
              <a:gd name="connsiteY3" fmla="*/ 2613804 h 5227607"/>
            </a:gdLst>
            <a:ahLst/>
            <a:cxnLst>
              <a:cxn ang="0">
                <a:pos x="connsiteX0" y="connsiteY0"/>
              </a:cxn>
              <a:cxn ang="0">
                <a:pos x="connsiteX1" y="connsiteY1"/>
              </a:cxn>
              <a:cxn ang="0">
                <a:pos x="connsiteX2" y="connsiteY2"/>
              </a:cxn>
              <a:cxn ang="0">
                <a:pos x="connsiteX3" y="connsiteY3"/>
              </a:cxn>
            </a:cxnLst>
            <a:rect l="l" t="t" r="r" b="b"/>
            <a:pathLst>
              <a:path w="5227607" h="5227607">
                <a:moveTo>
                  <a:pt x="2613804" y="0"/>
                </a:moveTo>
                <a:lnTo>
                  <a:pt x="5227607" y="2613804"/>
                </a:lnTo>
                <a:lnTo>
                  <a:pt x="2613804" y="5227607"/>
                </a:lnTo>
                <a:lnTo>
                  <a:pt x="0" y="2613804"/>
                </a:lnTo>
                <a:close/>
              </a:path>
            </a:pathLst>
          </a:custGeom>
          <a:pattFill prst="divot">
            <a:fgClr>
              <a:schemeClr val="accent1"/>
            </a:fgClr>
            <a:bgClr>
              <a:schemeClr val="bg1"/>
            </a:bgClr>
          </a:pattFill>
        </p:spPr>
        <p:txBody>
          <a:bodyPr wrap="square" anchor="ctr">
            <a:noAutofit/>
          </a:bodyPr>
          <a:lstStyle>
            <a:lvl1pPr marL="0" indent="0" algn="ctr">
              <a:buNone/>
              <a:defRPr sz="1200"/>
            </a:lvl1pPr>
          </a:lstStyle>
          <a:p>
            <a:endParaRPr lang="id-ID"/>
          </a:p>
        </p:txBody>
      </p:sp>
    </p:spTree>
    <p:extLst>
      <p:ext uri="{BB962C8B-B14F-4D97-AF65-F5344CB8AC3E}">
        <p14:creationId xmlns:p14="http://schemas.microsoft.com/office/powerpoint/2010/main" val="154880304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30"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31328337"/>
      </p:ext>
    </p:extLst>
  </p:cSld>
  <p:clrMap bg1="lt1" tx1="dk1" bg2="lt2" tx2="dk2" accent1="accent1" accent2="accent2" accent3="accent3" accent4="accent4" accent5="accent5" accent6="accent6" hlink="hlink" folHlink="folHlink"/>
  <p:sldLayoutIdLst>
    <p:sldLayoutId id="2147483760" r:id="rId1"/>
    <p:sldLayoutId id="2147483737" r:id="rId2"/>
    <p:sldLayoutId id="2147483709"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 id="2147483746" r:id="rId12"/>
    <p:sldLayoutId id="2147483747" r:id="rId13"/>
    <p:sldLayoutId id="2147483748" r:id="rId14"/>
    <p:sldLayoutId id="2147483749" r:id="rId15"/>
    <p:sldLayoutId id="2147483750" r:id="rId16"/>
    <p:sldLayoutId id="2147483751" r:id="rId17"/>
    <p:sldLayoutId id="2147483752" r:id="rId18"/>
    <p:sldLayoutId id="2147483753" r:id="rId19"/>
    <p:sldLayoutId id="2147483754" r:id="rId20"/>
    <p:sldLayoutId id="2147483755" r:id="rId21"/>
    <p:sldLayoutId id="2147483756" r:id="rId22"/>
    <p:sldLayoutId id="2147483757" r:id="rId23"/>
    <p:sldLayoutId id="2147483758" r:id="rId24"/>
    <p:sldLayoutId id="2147483759" r:id="rId25"/>
    <p:sldLayoutId id="2147483764" r:id="rId26"/>
    <p:sldLayoutId id="2147483761" r:id="rId27"/>
    <p:sldLayoutId id="2147483762" r:id="rId28"/>
    <p:sldLayoutId id="2147483763" r:id="rId2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image" Target="../media/image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Rectangle 3"/>
          <p:cNvSpPr/>
          <p:nvPr/>
        </p:nvSpPr>
        <p:spPr>
          <a:xfrm>
            <a:off x="2399254" y="1785419"/>
            <a:ext cx="7393492" cy="3363362"/>
          </a:xfrm>
          <a:prstGeom prst="rect">
            <a:avLst/>
          </a:prstGeom>
          <a:solidFill>
            <a:schemeClr val="bg1"/>
          </a:solidFill>
          <a:ln>
            <a:noFill/>
          </a:ln>
          <a:effectLst>
            <a:outerShdw blurRad="330200" dist="762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399254" y="1785419"/>
            <a:ext cx="2949123" cy="3363362"/>
          </a:xfrm>
          <a:prstGeom prst="rect">
            <a:avLst/>
          </a:prstGeom>
          <a:gradFill>
            <a:gsLst>
              <a:gs pos="0">
                <a:schemeClr val="tx2"/>
              </a:gs>
              <a:gs pos="100000">
                <a:schemeClr val="accent1"/>
              </a:gs>
            </a:gsLst>
            <a:lin ang="27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2972767" y="3041020"/>
            <a:ext cx="1802096" cy="827719"/>
            <a:chOff x="2915052" y="2668905"/>
            <a:chExt cx="1802096" cy="827719"/>
          </a:xfrm>
        </p:grpSpPr>
        <p:sp>
          <p:nvSpPr>
            <p:cNvPr id="7" name="TextBox 6"/>
            <p:cNvSpPr txBox="1"/>
            <p:nvPr/>
          </p:nvSpPr>
          <p:spPr>
            <a:xfrm>
              <a:off x="2915052" y="2840497"/>
              <a:ext cx="1175322" cy="430887"/>
            </a:xfrm>
            <a:prstGeom prst="rect">
              <a:avLst/>
            </a:prstGeom>
            <a:noFill/>
          </p:spPr>
          <p:txBody>
            <a:bodyPr wrap="none" rtlCol="0">
              <a:spAutoFit/>
            </a:bodyPr>
            <a:lstStyle/>
            <a:p>
              <a:r>
                <a:rPr lang="en-US" sz="2200">
                  <a:solidFill>
                    <a:schemeClr val="bg1"/>
                  </a:solidFill>
                  <a:latin typeface="Poppins" charset="0"/>
                  <a:ea typeface="Poppins" charset="0"/>
                  <a:cs typeface="Poppins" charset="0"/>
                </a:rPr>
                <a:t>ADSVY</a:t>
              </a:r>
            </a:p>
          </p:txBody>
        </p:sp>
        <p:sp>
          <p:nvSpPr>
            <p:cNvPr id="8" name="TextBox 7"/>
            <p:cNvSpPr txBox="1"/>
            <p:nvPr/>
          </p:nvSpPr>
          <p:spPr>
            <a:xfrm>
              <a:off x="2915052" y="3219625"/>
              <a:ext cx="1802096" cy="276999"/>
            </a:xfrm>
            <a:prstGeom prst="rect">
              <a:avLst/>
            </a:prstGeom>
            <a:noFill/>
          </p:spPr>
          <p:txBody>
            <a:bodyPr wrap="none" rtlCol="0">
              <a:spAutoFit/>
            </a:bodyPr>
            <a:lstStyle/>
            <a:p>
              <a:r>
                <a:rPr lang="en-US" sz="1200">
                  <a:solidFill>
                    <a:schemeClr val="bg1"/>
                  </a:solidFill>
                  <a:latin typeface="Muli" charset="0"/>
                  <a:ea typeface="Muli" charset="0"/>
                  <a:cs typeface="Muli" charset="0"/>
                </a:rPr>
                <a:t>Presentation Template</a:t>
              </a:r>
            </a:p>
          </p:txBody>
        </p:sp>
        <p:sp>
          <p:nvSpPr>
            <p:cNvPr id="9" name="Rectangle 8"/>
            <p:cNvSpPr/>
            <p:nvPr/>
          </p:nvSpPr>
          <p:spPr>
            <a:xfrm>
              <a:off x="2999125" y="2668905"/>
              <a:ext cx="457200" cy="274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 name="Group 12"/>
          <p:cNvGrpSpPr/>
          <p:nvPr/>
        </p:nvGrpSpPr>
        <p:grpSpPr>
          <a:xfrm>
            <a:off x="5830901" y="2878765"/>
            <a:ext cx="3479321" cy="1176670"/>
            <a:chOff x="5830901" y="3289555"/>
            <a:chExt cx="3479321" cy="1176670"/>
          </a:xfrm>
        </p:grpSpPr>
        <p:sp>
          <p:nvSpPr>
            <p:cNvPr id="11" name="TextBox 10"/>
            <p:cNvSpPr txBox="1"/>
            <p:nvPr/>
          </p:nvSpPr>
          <p:spPr>
            <a:xfrm>
              <a:off x="5830901" y="3612145"/>
              <a:ext cx="3479321" cy="854080"/>
            </a:xfrm>
            <a:prstGeom prst="rect">
              <a:avLst/>
            </a:prstGeom>
            <a:noFill/>
          </p:spPr>
          <p:txBody>
            <a:bodyPr wrap="square" rtlCol="0">
              <a:spAutoFit/>
            </a:bodyPr>
            <a:lstStyle/>
            <a:p>
              <a:pPr>
                <a:lnSpc>
                  <a:spcPct val="150000"/>
                </a:lnSpc>
              </a:pPr>
              <a:r>
                <a:rPr lang="en-US" sz="1100">
                  <a:solidFill>
                    <a:schemeClr val="tx1">
                      <a:lumMod val="75000"/>
                      <a:lumOff val="25000"/>
                    </a:schemeClr>
                  </a:solidFill>
                  <a:latin typeface="Muli" charset="0"/>
                  <a:ea typeface="Muli" charset="0"/>
                  <a:cs typeface="Muli" charset="0"/>
                </a:rPr>
                <a:t>Lorem ipsum dolor sit amet, consectetur adipiscing elit. Donec faucibus ut risus in sagittis. Nulla sit amet egestas neque. Aenean nec gravida sem.  </a:t>
              </a:r>
            </a:p>
          </p:txBody>
        </p:sp>
        <p:sp>
          <p:nvSpPr>
            <p:cNvPr id="12" name="TextBox 11"/>
            <p:cNvSpPr txBox="1"/>
            <p:nvPr/>
          </p:nvSpPr>
          <p:spPr>
            <a:xfrm>
              <a:off x="5830901" y="3289555"/>
              <a:ext cx="1534394" cy="307777"/>
            </a:xfrm>
            <a:prstGeom prst="rect">
              <a:avLst/>
            </a:prstGeom>
            <a:noFill/>
          </p:spPr>
          <p:txBody>
            <a:bodyPr wrap="none" rtlCol="0">
              <a:spAutoFit/>
            </a:bodyPr>
            <a:lstStyle/>
            <a:p>
              <a:r>
                <a:rPr lang="en-US" sz="1400">
                  <a:gradFill>
                    <a:gsLst>
                      <a:gs pos="0">
                        <a:schemeClr val="tx2"/>
                      </a:gs>
                      <a:gs pos="100000">
                        <a:schemeClr val="accent1"/>
                      </a:gs>
                    </a:gsLst>
                    <a:lin ang="2700000" scaled="0"/>
                  </a:gradFill>
                  <a:latin typeface="Poppins" charset="0"/>
                  <a:ea typeface="Poppins" charset="0"/>
                  <a:cs typeface="Poppins" charset="0"/>
                </a:rPr>
                <a:t>Adsvy Agency</a:t>
              </a:r>
            </a:p>
          </p:txBody>
        </p:sp>
      </p:grpSp>
    </p:spTree>
    <p:extLst>
      <p:ext uri="{BB962C8B-B14F-4D97-AF65-F5344CB8AC3E}">
        <p14:creationId xmlns:p14="http://schemas.microsoft.com/office/powerpoint/2010/main" val="13908896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grpSp>
        <p:nvGrpSpPr>
          <p:cNvPr id="7" name="Group 6"/>
          <p:cNvGrpSpPr/>
          <p:nvPr/>
        </p:nvGrpSpPr>
        <p:grpSpPr>
          <a:xfrm>
            <a:off x="7123184" y="4815620"/>
            <a:ext cx="3978570" cy="983646"/>
            <a:chOff x="5724230" y="2925250"/>
            <a:chExt cx="3978570" cy="983646"/>
          </a:xfrm>
        </p:grpSpPr>
        <p:sp>
          <p:nvSpPr>
            <p:cNvPr id="4" name="TextBox 3"/>
            <p:cNvSpPr txBox="1"/>
            <p:nvPr/>
          </p:nvSpPr>
          <p:spPr>
            <a:xfrm>
              <a:off x="5724230" y="3047122"/>
              <a:ext cx="968535" cy="861774"/>
            </a:xfrm>
            <a:prstGeom prst="rect">
              <a:avLst/>
            </a:prstGeom>
            <a:noFill/>
          </p:spPr>
          <p:txBody>
            <a:bodyPr wrap="none" rtlCol="0">
              <a:spAutoFit/>
            </a:bodyPr>
            <a:lstStyle/>
            <a:p>
              <a:r>
                <a:rPr lang="en-US" sz="5000" b="1">
                  <a:gradFill>
                    <a:gsLst>
                      <a:gs pos="0">
                        <a:schemeClr val="tx2"/>
                      </a:gs>
                      <a:gs pos="100000">
                        <a:schemeClr val="accent1"/>
                      </a:gs>
                    </a:gsLst>
                    <a:lin ang="2700000" scaled="0"/>
                  </a:gradFill>
                  <a:latin typeface="Poppins" charset="0"/>
                  <a:ea typeface="Poppins" charset="0"/>
                  <a:cs typeface="Poppins" charset="0"/>
                </a:rPr>
                <a:t>02</a:t>
              </a:r>
            </a:p>
          </p:txBody>
        </p:sp>
        <p:sp>
          <p:nvSpPr>
            <p:cNvPr id="5" name="TextBox 4"/>
            <p:cNvSpPr txBox="1"/>
            <p:nvPr/>
          </p:nvSpPr>
          <p:spPr>
            <a:xfrm>
              <a:off x="6891257" y="3176687"/>
              <a:ext cx="2811543" cy="600164"/>
            </a:xfrm>
            <a:prstGeom prst="rect">
              <a:avLst/>
            </a:prstGeom>
            <a:noFill/>
          </p:spPr>
          <p:txBody>
            <a:bodyPr wrap="square" rtlCol="0">
              <a:spAutoFit/>
            </a:bodyPr>
            <a:lstStyle/>
            <a:p>
              <a:pPr>
                <a:lnSpc>
                  <a:spcPct val="150000"/>
                </a:lnSpc>
              </a:pPr>
              <a:r>
                <a:rPr lang="en-US" sz="1100">
                  <a:solidFill>
                    <a:schemeClr val="tx1">
                      <a:lumMod val="75000"/>
                      <a:lumOff val="25000"/>
                    </a:schemeClr>
                  </a:solidFill>
                  <a:latin typeface="Muli" charset="0"/>
                  <a:ea typeface="Muli" charset="0"/>
                  <a:cs typeface="Muli" charset="0"/>
                </a:rPr>
                <a:t>Lorem ipsum dolor sit amet, consectetur adipiscing elit. Donec faucibus ut  </a:t>
              </a:r>
            </a:p>
          </p:txBody>
        </p:sp>
        <p:sp>
          <p:nvSpPr>
            <p:cNvPr id="6" name="TextBox 5"/>
            <p:cNvSpPr txBox="1"/>
            <p:nvPr/>
          </p:nvSpPr>
          <p:spPr>
            <a:xfrm>
              <a:off x="6891257" y="2925250"/>
              <a:ext cx="1731564" cy="276999"/>
            </a:xfrm>
            <a:prstGeom prst="rect">
              <a:avLst/>
            </a:prstGeom>
            <a:noFill/>
          </p:spPr>
          <p:txBody>
            <a:bodyPr wrap="none" rtlCol="0">
              <a:spAutoFit/>
            </a:bodyPr>
            <a:lstStyle/>
            <a:p>
              <a:r>
                <a:rPr lang="en-US" sz="1200">
                  <a:gradFill>
                    <a:gsLst>
                      <a:gs pos="0">
                        <a:schemeClr val="tx2"/>
                      </a:gs>
                      <a:gs pos="100000">
                        <a:schemeClr val="accent1"/>
                      </a:gs>
                    </a:gsLst>
                    <a:lin ang="2700000" scaled="0"/>
                  </a:gradFill>
                  <a:latin typeface="Poppins" charset="0"/>
                  <a:ea typeface="Poppins" charset="0"/>
                  <a:cs typeface="Poppins" charset="0"/>
                </a:rPr>
                <a:t>Internet Marketing</a:t>
              </a:r>
            </a:p>
          </p:txBody>
        </p:sp>
      </p:grpSp>
      <p:grpSp>
        <p:nvGrpSpPr>
          <p:cNvPr id="8" name="Group 7"/>
          <p:cNvGrpSpPr/>
          <p:nvPr/>
        </p:nvGrpSpPr>
        <p:grpSpPr>
          <a:xfrm>
            <a:off x="7123184" y="3675184"/>
            <a:ext cx="3978570" cy="983646"/>
            <a:chOff x="5724230" y="2925250"/>
            <a:chExt cx="3978570" cy="983646"/>
          </a:xfrm>
        </p:grpSpPr>
        <p:sp>
          <p:nvSpPr>
            <p:cNvPr id="9" name="TextBox 8"/>
            <p:cNvSpPr txBox="1"/>
            <p:nvPr/>
          </p:nvSpPr>
          <p:spPr>
            <a:xfrm>
              <a:off x="5724230" y="3047122"/>
              <a:ext cx="872355" cy="861774"/>
            </a:xfrm>
            <a:prstGeom prst="rect">
              <a:avLst/>
            </a:prstGeom>
            <a:noFill/>
          </p:spPr>
          <p:txBody>
            <a:bodyPr wrap="none" rtlCol="0">
              <a:spAutoFit/>
            </a:bodyPr>
            <a:lstStyle/>
            <a:p>
              <a:r>
                <a:rPr lang="en-US" sz="5000" b="1">
                  <a:gradFill>
                    <a:gsLst>
                      <a:gs pos="0">
                        <a:schemeClr val="tx2"/>
                      </a:gs>
                      <a:gs pos="100000">
                        <a:schemeClr val="accent1"/>
                      </a:gs>
                    </a:gsLst>
                    <a:lin ang="2700000" scaled="0"/>
                  </a:gradFill>
                  <a:latin typeface="Poppins" charset="0"/>
                  <a:ea typeface="Poppins" charset="0"/>
                  <a:cs typeface="Poppins" charset="0"/>
                </a:rPr>
                <a:t>01</a:t>
              </a:r>
            </a:p>
          </p:txBody>
        </p:sp>
        <p:sp>
          <p:nvSpPr>
            <p:cNvPr id="10" name="TextBox 9"/>
            <p:cNvSpPr txBox="1"/>
            <p:nvPr/>
          </p:nvSpPr>
          <p:spPr>
            <a:xfrm>
              <a:off x="6891257" y="3176687"/>
              <a:ext cx="2811543" cy="600164"/>
            </a:xfrm>
            <a:prstGeom prst="rect">
              <a:avLst/>
            </a:prstGeom>
            <a:noFill/>
          </p:spPr>
          <p:txBody>
            <a:bodyPr wrap="square" rtlCol="0">
              <a:spAutoFit/>
            </a:bodyPr>
            <a:lstStyle/>
            <a:p>
              <a:pPr>
                <a:lnSpc>
                  <a:spcPct val="150000"/>
                </a:lnSpc>
              </a:pPr>
              <a:r>
                <a:rPr lang="en-US" sz="1100">
                  <a:solidFill>
                    <a:schemeClr val="tx1">
                      <a:lumMod val="75000"/>
                      <a:lumOff val="25000"/>
                    </a:schemeClr>
                  </a:solidFill>
                  <a:latin typeface="Muli" charset="0"/>
                  <a:ea typeface="Muli" charset="0"/>
                  <a:cs typeface="Muli" charset="0"/>
                </a:rPr>
                <a:t>Lorem ipsum dolor sit amet, consectetur adipiscing elit. Donec faucibus ut  </a:t>
              </a:r>
            </a:p>
          </p:txBody>
        </p:sp>
        <p:sp>
          <p:nvSpPr>
            <p:cNvPr id="11" name="TextBox 10"/>
            <p:cNvSpPr txBox="1"/>
            <p:nvPr/>
          </p:nvSpPr>
          <p:spPr>
            <a:xfrm>
              <a:off x="6891257" y="2925250"/>
              <a:ext cx="1805302" cy="276999"/>
            </a:xfrm>
            <a:prstGeom prst="rect">
              <a:avLst/>
            </a:prstGeom>
            <a:noFill/>
          </p:spPr>
          <p:txBody>
            <a:bodyPr wrap="none" rtlCol="0">
              <a:spAutoFit/>
            </a:bodyPr>
            <a:lstStyle/>
            <a:p>
              <a:r>
                <a:rPr lang="en-US" sz="1200">
                  <a:gradFill>
                    <a:gsLst>
                      <a:gs pos="0">
                        <a:schemeClr val="tx2"/>
                      </a:gs>
                      <a:gs pos="100000">
                        <a:schemeClr val="accent1"/>
                      </a:gs>
                    </a:gsLst>
                    <a:lin ang="2700000" scaled="0"/>
                  </a:gradFill>
                  <a:latin typeface="Poppins" charset="0"/>
                  <a:ea typeface="Poppins" charset="0"/>
                  <a:cs typeface="Poppins" charset="0"/>
                </a:rPr>
                <a:t>Web Advertisement</a:t>
              </a:r>
            </a:p>
          </p:txBody>
        </p:sp>
      </p:grpSp>
      <p:grpSp>
        <p:nvGrpSpPr>
          <p:cNvPr id="12" name="Group 11"/>
          <p:cNvGrpSpPr/>
          <p:nvPr/>
        </p:nvGrpSpPr>
        <p:grpSpPr>
          <a:xfrm>
            <a:off x="5381558" y="1984020"/>
            <a:ext cx="1207698" cy="1207698"/>
            <a:chOff x="1466491" y="1397478"/>
            <a:chExt cx="1207698" cy="1207698"/>
          </a:xfrm>
        </p:grpSpPr>
        <p:sp>
          <p:nvSpPr>
            <p:cNvPr id="13" name="Oval 12"/>
            <p:cNvSpPr/>
            <p:nvPr/>
          </p:nvSpPr>
          <p:spPr>
            <a:xfrm>
              <a:off x="1466491" y="1397478"/>
              <a:ext cx="1207698" cy="1207698"/>
            </a:xfrm>
            <a:prstGeom prst="ellipse">
              <a:avLst/>
            </a:prstGeom>
            <a:gradFill>
              <a:gsLst>
                <a:gs pos="0">
                  <a:schemeClr val="tx2"/>
                </a:gs>
                <a:gs pos="100000">
                  <a:schemeClr val="accent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1604507" y="1816661"/>
              <a:ext cx="931665" cy="369332"/>
            </a:xfrm>
            <a:prstGeom prst="rect">
              <a:avLst/>
            </a:prstGeom>
            <a:noFill/>
          </p:spPr>
          <p:txBody>
            <a:bodyPr wrap="none" rtlCol="0">
              <a:spAutoFit/>
            </a:bodyPr>
            <a:lstStyle/>
            <a:p>
              <a:pPr algn="ctr"/>
              <a:r>
                <a:rPr lang="en-US">
                  <a:solidFill>
                    <a:schemeClr val="bg1"/>
                  </a:solidFill>
                  <a:latin typeface="Poppins" charset="0"/>
                  <a:ea typeface="Poppins" charset="0"/>
                  <a:cs typeface="Poppins" charset="0"/>
                </a:rPr>
                <a:t>Adsvy</a:t>
              </a:r>
            </a:p>
          </p:txBody>
        </p:sp>
      </p:grpSp>
      <p:grpSp>
        <p:nvGrpSpPr>
          <p:cNvPr id="15" name="Group 14"/>
          <p:cNvGrpSpPr/>
          <p:nvPr/>
        </p:nvGrpSpPr>
        <p:grpSpPr>
          <a:xfrm>
            <a:off x="7123184" y="916210"/>
            <a:ext cx="4054315" cy="1046440"/>
            <a:chOff x="5470104" y="675288"/>
            <a:chExt cx="4054315" cy="1046440"/>
          </a:xfrm>
        </p:grpSpPr>
        <p:sp>
          <p:nvSpPr>
            <p:cNvPr id="16" name="TextBox 15"/>
            <p:cNvSpPr txBox="1"/>
            <p:nvPr/>
          </p:nvSpPr>
          <p:spPr>
            <a:xfrm>
              <a:off x="5470104" y="952287"/>
              <a:ext cx="4054315" cy="769441"/>
            </a:xfrm>
            <a:prstGeom prst="rect">
              <a:avLst/>
            </a:prstGeom>
            <a:noFill/>
          </p:spPr>
          <p:txBody>
            <a:bodyPr wrap="none" rtlCol="0">
              <a:spAutoFit/>
            </a:bodyPr>
            <a:lstStyle/>
            <a:p>
              <a:r>
                <a:rPr lang="en-US" sz="2200">
                  <a:solidFill>
                    <a:schemeClr val="tx1">
                      <a:lumMod val="90000"/>
                      <a:lumOff val="10000"/>
                    </a:schemeClr>
                  </a:solidFill>
                  <a:latin typeface="Poppins" charset="0"/>
                  <a:ea typeface="Poppins" charset="0"/>
                  <a:cs typeface="Poppins" charset="0"/>
                </a:rPr>
                <a:t>This Is Our Advertisement</a:t>
              </a:r>
            </a:p>
            <a:p>
              <a:r>
                <a:rPr lang="en-US" sz="2200">
                  <a:solidFill>
                    <a:schemeClr val="tx1">
                      <a:lumMod val="90000"/>
                      <a:lumOff val="10000"/>
                    </a:schemeClr>
                  </a:solidFill>
                  <a:latin typeface="Poppins" charset="0"/>
                  <a:ea typeface="Poppins" charset="0"/>
                  <a:cs typeface="Poppins" charset="0"/>
                </a:rPr>
                <a:t>Best Services</a:t>
              </a:r>
            </a:p>
          </p:txBody>
        </p:sp>
        <p:sp>
          <p:nvSpPr>
            <p:cNvPr id="17" name="TextBox 16"/>
            <p:cNvSpPr txBox="1"/>
            <p:nvPr/>
          </p:nvSpPr>
          <p:spPr>
            <a:xfrm>
              <a:off x="5470104" y="675288"/>
              <a:ext cx="1338828" cy="276999"/>
            </a:xfrm>
            <a:prstGeom prst="rect">
              <a:avLst/>
            </a:prstGeom>
            <a:noFill/>
          </p:spPr>
          <p:txBody>
            <a:bodyPr wrap="none" rtlCol="0">
              <a:spAutoFit/>
            </a:bodyPr>
            <a:lstStyle/>
            <a:p>
              <a:r>
                <a:rPr lang="en-US" sz="1200">
                  <a:gradFill>
                    <a:gsLst>
                      <a:gs pos="0">
                        <a:schemeClr val="tx2"/>
                      </a:gs>
                      <a:gs pos="100000">
                        <a:schemeClr val="accent1"/>
                      </a:gs>
                    </a:gsLst>
                    <a:lin ang="2700000" scaled="0"/>
                  </a:gradFill>
                  <a:latin typeface="Poppins" charset="0"/>
                  <a:ea typeface="Poppins" charset="0"/>
                  <a:cs typeface="Poppins" charset="0"/>
                </a:rPr>
                <a:t>Adsvy Agency</a:t>
              </a:r>
            </a:p>
          </p:txBody>
        </p:sp>
        <p:sp>
          <p:nvSpPr>
            <p:cNvPr id="18" name="Rectangle 17"/>
            <p:cNvSpPr/>
            <p:nvPr/>
          </p:nvSpPr>
          <p:spPr>
            <a:xfrm>
              <a:off x="6949276" y="794573"/>
              <a:ext cx="1091249" cy="27432"/>
            </a:xfrm>
            <a:prstGeom prst="rect">
              <a:avLst/>
            </a:prstGeom>
            <a:gradFill>
              <a:gsLst>
                <a:gs pos="0">
                  <a:schemeClr val="tx2"/>
                </a:gs>
                <a:gs pos="100000">
                  <a:schemeClr val="accent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TextBox 18"/>
          <p:cNvSpPr txBox="1"/>
          <p:nvPr/>
        </p:nvSpPr>
        <p:spPr>
          <a:xfrm>
            <a:off x="7123184" y="2093247"/>
            <a:ext cx="3881191" cy="854080"/>
          </a:xfrm>
          <a:prstGeom prst="rect">
            <a:avLst/>
          </a:prstGeom>
          <a:noFill/>
        </p:spPr>
        <p:txBody>
          <a:bodyPr wrap="square" rtlCol="0">
            <a:spAutoFit/>
          </a:bodyPr>
          <a:lstStyle/>
          <a:p>
            <a:pPr>
              <a:lnSpc>
                <a:spcPct val="150000"/>
              </a:lnSpc>
            </a:pPr>
            <a:r>
              <a:rPr lang="en-US" sz="1100">
                <a:solidFill>
                  <a:schemeClr val="tx1">
                    <a:lumMod val="75000"/>
                    <a:lumOff val="25000"/>
                  </a:schemeClr>
                </a:solidFill>
                <a:latin typeface="Muli" charset="0"/>
                <a:ea typeface="Muli" charset="0"/>
                <a:cs typeface="Muli" charset="0"/>
              </a:rPr>
              <a:t>Lorem ipsum dolor sit amet, consectetur adipiscing elit. Donec faucibus ut risus in sagittis. Nulla sit amet egestas neque. Aenean nec gravida sem.  </a:t>
            </a:r>
          </a:p>
        </p:txBody>
      </p:sp>
      <p:sp>
        <p:nvSpPr>
          <p:cNvPr id="20" name="Freeform 19"/>
          <p:cNvSpPr/>
          <p:nvPr/>
        </p:nvSpPr>
        <p:spPr>
          <a:xfrm rot="5400000">
            <a:off x="11176423" y="355283"/>
            <a:ext cx="655608" cy="655608"/>
          </a:xfrm>
          <a:custGeom>
            <a:avLst/>
            <a:gdLst>
              <a:gd name="connsiteX0" fmla="*/ 0 w 759125"/>
              <a:gd name="connsiteY0" fmla="*/ 414067 h 759125"/>
              <a:gd name="connsiteX1" fmla="*/ 0 w 759125"/>
              <a:gd name="connsiteY1" fmla="*/ 345056 h 759125"/>
              <a:gd name="connsiteX2" fmla="*/ 345056 w 759125"/>
              <a:gd name="connsiteY2" fmla="*/ 345056 h 759125"/>
              <a:gd name="connsiteX3" fmla="*/ 345056 w 759125"/>
              <a:gd name="connsiteY3" fmla="*/ 0 h 759125"/>
              <a:gd name="connsiteX4" fmla="*/ 414067 w 759125"/>
              <a:gd name="connsiteY4" fmla="*/ 0 h 759125"/>
              <a:gd name="connsiteX5" fmla="*/ 414067 w 759125"/>
              <a:gd name="connsiteY5" fmla="*/ 345056 h 759125"/>
              <a:gd name="connsiteX6" fmla="*/ 759125 w 759125"/>
              <a:gd name="connsiteY6" fmla="*/ 345056 h 759125"/>
              <a:gd name="connsiteX7" fmla="*/ 759125 w 759125"/>
              <a:gd name="connsiteY7" fmla="*/ 414067 h 759125"/>
              <a:gd name="connsiteX8" fmla="*/ 414067 w 759125"/>
              <a:gd name="connsiteY8" fmla="*/ 414067 h 759125"/>
              <a:gd name="connsiteX9" fmla="*/ 414067 w 759125"/>
              <a:gd name="connsiteY9" fmla="*/ 759125 h 759125"/>
              <a:gd name="connsiteX10" fmla="*/ 345056 w 759125"/>
              <a:gd name="connsiteY10" fmla="*/ 759125 h 759125"/>
              <a:gd name="connsiteX11" fmla="*/ 345056 w 759125"/>
              <a:gd name="connsiteY11" fmla="*/ 414067 h 759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59125" h="759125">
                <a:moveTo>
                  <a:pt x="0" y="414067"/>
                </a:moveTo>
                <a:lnTo>
                  <a:pt x="0" y="345056"/>
                </a:lnTo>
                <a:lnTo>
                  <a:pt x="345056" y="345056"/>
                </a:lnTo>
                <a:lnTo>
                  <a:pt x="345056" y="0"/>
                </a:lnTo>
                <a:lnTo>
                  <a:pt x="414067" y="0"/>
                </a:lnTo>
                <a:lnTo>
                  <a:pt x="414067" y="345056"/>
                </a:lnTo>
                <a:lnTo>
                  <a:pt x="759125" y="345056"/>
                </a:lnTo>
                <a:lnTo>
                  <a:pt x="759125" y="414067"/>
                </a:lnTo>
                <a:lnTo>
                  <a:pt x="414067" y="414067"/>
                </a:lnTo>
                <a:lnTo>
                  <a:pt x="414067" y="759125"/>
                </a:lnTo>
                <a:lnTo>
                  <a:pt x="345056" y="759125"/>
                </a:lnTo>
                <a:lnTo>
                  <a:pt x="345056" y="414067"/>
                </a:lnTo>
                <a:close/>
              </a:path>
            </a:pathLst>
          </a:custGeom>
          <a:gradFill>
            <a:gsLst>
              <a:gs pos="0">
                <a:schemeClr val="tx2"/>
              </a:gs>
              <a:gs pos="100000">
                <a:schemeClr val="accent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857739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grpSp>
        <p:nvGrpSpPr>
          <p:cNvPr id="5" name="Group 4"/>
          <p:cNvGrpSpPr/>
          <p:nvPr/>
        </p:nvGrpSpPr>
        <p:grpSpPr>
          <a:xfrm>
            <a:off x="3182706" y="2825149"/>
            <a:ext cx="1207698" cy="1207698"/>
            <a:chOff x="1466491" y="1397478"/>
            <a:chExt cx="1207698" cy="1207698"/>
          </a:xfrm>
        </p:grpSpPr>
        <p:sp>
          <p:nvSpPr>
            <p:cNvPr id="6" name="Oval 5"/>
            <p:cNvSpPr/>
            <p:nvPr/>
          </p:nvSpPr>
          <p:spPr>
            <a:xfrm>
              <a:off x="1466491" y="1397478"/>
              <a:ext cx="1207698" cy="1207698"/>
            </a:xfrm>
            <a:prstGeom prst="ellipse">
              <a:avLst/>
            </a:prstGeom>
            <a:gradFill>
              <a:gsLst>
                <a:gs pos="0">
                  <a:schemeClr val="tx2"/>
                </a:gs>
                <a:gs pos="100000">
                  <a:schemeClr val="accent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604507" y="1816661"/>
              <a:ext cx="931665" cy="369332"/>
            </a:xfrm>
            <a:prstGeom prst="rect">
              <a:avLst/>
            </a:prstGeom>
            <a:noFill/>
          </p:spPr>
          <p:txBody>
            <a:bodyPr wrap="none" rtlCol="0">
              <a:spAutoFit/>
            </a:bodyPr>
            <a:lstStyle/>
            <a:p>
              <a:pPr algn="ctr"/>
              <a:r>
                <a:rPr lang="en-US">
                  <a:solidFill>
                    <a:schemeClr val="bg1"/>
                  </a:solidFill>
                  <a:latin typeface="Poppins" charset="0"/>
                  <a:ea typeface="Poppins" charset="0"/>
                  <a:cs typeface="Poppins" charset="0"/>
                </a:rPr>
                <a:t>Adsvy</a:t>
              </a:r>
            </a:p>
          </p:txBody>
        </p:sp>
      </p:grpSp>
      <p:grpSp>
        <p:nvGrpSpPr>
          <p:cNvPr id="13" name="Group 12"/>
          <p:cNvGrpSpPr/>
          <p:nvPr/>
        </p:nvGrpSpPr>
        <p:grpSpPr>
          <a:xfrm>
            <a:off x="7378031" y="794032"/>
            <a:ext cx="3881191" cy="2031117"/>
            <a:chOff x="7123184" y="916210"/>
            <a:chExt cx="3881191" cy="2031117"/>
          </a:xfrm>
        </p:grpSpPr>
        <p:grpSp>
          <p:nvGrpSpPr>
            <p:cNvPr id="8" name="Group 7"/>
            <p:cNvGrpSpPr/>
            <p:nvPr/>
          </p:nvGrpSpPr>
          <p:grpSpPr>
            <a:xfrm>
              <a:off x="7123184" y="916210"/>
              <a:ext cx="3733714" cy="1046440"/>
              <a:chOff x="5470104" y="675288"/>
              <a:chExt cx="3733714" cy="1046440"/>
            </a:xfrm>
          </p:grpSpPr>
          <p:sp>
            <p:nvSpPr>
              <p:cNvPr id="9" name="TextBox 8"/>
              <p:cNvSpPr txBox="1"/>
              <p:nvPr/>
            </p:nvSpPr>
            <p:spPr>
              <a:xfrm>
                <a:off x="5470104" y="952287"/>
                <a:ext cx="3733714" cy="769441"/>
              </a:xfrm>
              <a:prstGeom prst="rect">
                <a:avLst/>
              </a:prstGeom>
              <a:noFill/>
            </p:spPr>
            <p:txBody>
              <a:bodyPr wrap="none" rtlCol="0">
                <a:spAutoFit/>
              </a:bodyPr>
              <a:lstStyle/>
              <a:p>
                <a:r>
                  <a:rPr lang="en-US" sz="2200">
                    <a:solidFill>
                      <a:schemeClr val="tx1">
                        <a:lumMod val="90000"/>
                        <a:lumOff val="10000"/>
                      </a:schemeClr>
                    </a:solidFill>
                    <a:latin typeface="Poppins" charset="0"/>
                    <a:ea typeface="Poppins" charset="0"/>
                    <a:cs typeface="Poppins" charset="0"/>
                  </a:rPr>
                  <a:t>Choose Your </a:t>
                </a:r>
              </a:p>
              <a:p>
                <a:r>
                  <a:rPr lang="en-US" sz="2200">
                    <a:solidFill>
                      <a:schemeClr val="tx1">
                        <a:lumMod val="90000"/>
                        <a:lumOff val="10000"/>
                      </a:schemeClr>
                    </a:solidFill>
                    <a:latin typeface="Poppins" charset="0"/>
                    <a:ea typeface="Poppins" charset="0"/>
                    <a:cs typeface="Poppins" charset="0"/>
                  </a:rPr>
                  <a:t>Advertisement Services</a:t>
                </a:r>
              </a:p>
            </p:txBody>
          </p:sp>
          <p:sp>
            <p:nvSpPr>
              <p:cNvPr id="10" name="TextBox 9"/>
              <p:cNvSpPr txBox="1"/>
              <p:nvPr/>
            </p:nvSpPr>
            <p:spPr>
              <a:xfrm>
                <a:off x="5470104" y="675288"/>
                <a:ext cx="1338828" cy="276999"/>
              </a:xfrm>
              <a:prstGeom prst="rect">
                <a:avLst/>
              </a:prstGeom>
              <a:noFill/>
            </p:spPr>
            <p:txBody>
              <a:bodyPr wrap="none" rtlCol="0">
                <a:spAutoFit/>
              </a:bodyPr>
              <a:lstStyle/>
              <a:p>
                <a:r>
                  <a:rPr lang="en-US" sz="1200">
                    <a:gradFill>
                      <a:gsLst>
                        <a:gs pos="0">
                          <a:schemeClr val="tx2"/>
                        </a:gs>
                        <a:gs pos="100000">
                          <a:schemeClr val="accent1"/>
                        </a:gs>
                      </a:gsLst>
                      <a:lin ang="2700000" scaled="0"/>
                    </a:gradFill>
                    <a:latin typeface="Poppins" charset="0"/>
                    <a:ea typeface="Poppins" charset="0"/>
                    <a:cs typeface="Poppins" charset="0"/>
                  </a:rPr>
                  <a:t>Adsvy Agency</a:t>
                </a:r>
              </a:p>
            </p:txBody>
          </p:sp>
          <p:sp>
            <p:nvSpPr>
              <p:cNvPr id="11" name="Rectangle 10"/>
              <p:cNvSpPr/>
              <p:nvPr/>
            </p:nvSpPr>
            <p:spPr>
              <a:xfrm>
                <a:off x="6949276" y="794573"/>
                <a:ext cx="1091249" cy="27432"/>
              </a:xfrm>
              <a:prstGeom prst="rect">
                <a:avLst/>
              </a:prstGeom>
              <a:gradFill>
                <a:gsLst>
                  <a:gs pos="0">
                    <a:schemeClr val="tx2"/>
                  </a:gs>
                  <a:gs pos="100000">
                    <a:schemeClr val="accent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TextBox 11"/>
            <p:cNvSpPr txBox="1"/>
            <p:nvPr/>
          </p:nvSpPr>
          <p:spPr>
            <a:xfrm>
              <a:off x="7123184" y="2093247"/>
              <a:ext cx="3881191" cy="854080"/>
            </a:xfrm>
            <a:prstGeom prst="rect">
              <a:avLst/>
            </a:prstGeom>
            <a:noFill/>
          </p:spPr>
          <p:txBody>
            <a:bodyPr wrap="square" rtlCol="0">
              <a:spAutoFit/>
            </a:bodyPr>
            <a:lstStyle/>
            <a:p>
              <a:pPr>
                <a:lnSpc>
                  <a:spcPct val="150000"/>
                </a:lnSpc>
              </a:pPr>
              <a:r>
                <a:rPr lang="en-US" sz="1100">
                  <a:solidFill>
                    <a:schemeClr val="tx1">
                      <a:lumMod val="75000"/>
                      <a:lumOff val="25000"/>
                    </a:schemeClr>
                  </a:solidFill>
                  <a:latin typeface="Muli" charset="0"/>
                  <a:ea typeface="Muli" charset="0"/>
                  <a:cs typeface="Muli" charset="0"/>
                </a:rPr>
                <a:t>Lorem ipsum dolor sit amet, consectetur adipiscing elit. Donec faucibus ut risus in sagittis. Nulla sit amet egestas neque. Aenean nec gravida sem.  </a:t>
              </a:r>
            </a:p>
          </p:txBody>
        </p:sp>
      </p:grpSp>
      <p:grpSp>
        <p:nvGrpSpPr>
          <p:cNvPr id="26" name="Group 25"/>
          <p:cNvGrpSpPr/>
          <p:nvPr/>
        </p:nvGrpSpPr>
        <p:grpSpPr>
          <a:xfrm>
            <a:off x="7396153" y="3238797"/>
            <a:ext cx="4013348" cy="1292966"/>
            <a:chOff x="7396153" y="3106642"/>
            <a:chExt cx="4013348" cy="1292966"/>
          </a:xfrm>
        </p:grpSpPr>
        <p:sp>
          <p:nvSpPr>
            <p:cNvPr id="15" name="Rectangle 14"/>
            <p:cNvSpPr/>
            <p:nvPr/>
          </p:nvSpPr>
          <p:spPr>
            <a:xfrm>
              <a:off x="7396153" y="3106642"/>
              <a:ext cx="4013348" cy="1292966"/>
            </a:xfrm>
            <a:prstGeom prst="rect">
              <a:avLst/>
            </a:prstGeom>
            <a:gradFill>
              <a:gsLst>
                <a:gs pos="0">
                  <a:schemeClr val="tx2"/>
                </a:gs>
                <a:gs pos="100000">
                  <a:schemeClr val="accent1"/>
                </a:gs>
              </a:gsLst>
              <a:lin ang="2700000" scaled="0"/>
            </a:gradFill>
            <a:ln>
              <a:noFill/>
            </a:ln>
            <a:effectLst>
              <a:outerShdw blurRad="330200" dist="762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7805184" y="3379568"/>
              <a:ext cx="872355" cy="861774"/>
            </a:xfrm>
            <a:prstGeom prst="rect">
              <a:avLst/>
            </a:prstGeom>
            <a:noFill/>
          </p:spPr>
          <p:txBody>
            <a:bodyPr wrap="none" rtlCol="0">
              <a:spAutoFit/>
            </a:bodyPr>
            <a:lstStyle/>
            <a:p>
              <a:r>
                <a:rPr lang="en-US" sz="5000" b="1">
                  <a:solidFill>
                    <a:schemeClr val="bg1"/>
                  </a:solidFill>
                  <a:latin typeface="Poppins" charset="0"/>
                  <a:ea typeface="Poppins" charset="0"/>
                  <a:cs typeface="Poppins" charset="0"/>
                </a:rPr>
                <a:t>01</a:t>
              </a:r>
            </a:p>
          </p:txBody>
        </p:sp>
        <p:grpSp>
          <p:nvGrpSpPr>
            <p:cNvPr id="17" name="Group 16"/>
            <p:cNvGrpSpPr/>
            <p:nvPr/>
          </p:nvGrpSpPr>
          <p:grpSpPr>
            <a:xfrm>
              <a:off x="8972211" y="3328036"/>
              <a:ext cx="2221391" cy="851601"/>
              <a:chOff x="7582617" y="2143564"/>
              <a:chExt cx="2221391" cy="851601"/>
            </a:xfrm>
          </p:grpSpPr>
          <p:sp>
            <p:nvSpPr>
              <p:cNvPr id="18" name="TextBox 17"/>
              <p:cNvSpPr txBox="1"/>
              <p:nvPr/>
            </p:nvSpPr>
            <p:spPr>
              <a:xfrm>
                <a:off x="7582617" y="2395001"/>
                <a:ext cx="2221391" cy="600164"/>
              </a:xfrm>
              <a:prstGeom prst="rect">
                <a:avLst/>
              </a:prstGeom>
              <a:noFill/>
            </p:spPr>
            <p:txBody>
              <a:bodyPr wrap="square" rtlCol="0">
                <a:spAutoFit/>
              </a:bodyPr>
              <a:lstStyle/>
              <a:p>
                <a:pPr>
                  <a:lnSpc>
                    <a:spcPct val="150000"/>
                  </a:lnSpc>
                </a:pPr>
                <a:r>
                  <a:rPr lang="en-US" sz="1100">
                    <a:solidFill>
                      <a:schemeClr val="bg1">
                        <a:lumMod val="95000"/>
                      </a:schemeClr>
                    </a:solidFill>
                    <a:latin typeface="Muli" charset="0"/>
                    <a:ea typeface="Muli" charset="0"/>
                    <a:cs typeface="Muli" charset="0"/>
                  </a:rPr>
                  <a:t>Lorem ipsum dolor sit amet, consectetur adipiscing elit.  </a:t>
                </a:r>
              </a:p>
            </p:txBody>
          </p:sp>
          <p:sp>
            <p:nvSpPr>
              <p:cNvPr id="19" name="TextBox 18"/>
              <p:cNvSpPr txBox="1"/>
              <p:nvPr/>
            </p:nvSpPr>
            <p:spPr>
              <a:xfrm>
                <a:off x="7582617" y="2143564"/>
                <a:ext cx="1535998" cy="276999"/>
              </a:xfrm>
              <a:prstGeom prst="rect">
                <a:avLst/>
              </a:prstGeom>
              <a:noFill/>
            </p:spPr>
            <p:txBody>
              <a:bodyPr wrap="none" rtlCol="0">
                <a:spAutoFit/>
              </a:bodyPr>
              <a:lstStyle/>
              <a:p>
                <a:r>
                  <a:rPr lang="en-US" sz="1200">
                    <a:solidFill>
                      <a:schemeClr val="bg1"/>
                    </a:solidFill>
                    <a:latin typeface="Poppins" charset="0"/>
                    <a:ea typeface="Poppins" charset="0"/>
                    <a:cs typeface="Poppins" charset="0"/>
                  </a:rPr>
                  <a:t>Web Advertising</a:t>
                </a:r>
              </a:p>
            </p:txBody>
          </p:sp>
        </p:grpSp>
      </p:grpSp>
      <p:grpSp>
        <p:nvGrpSpPr>
          <p:cNvPr id="27" name="Group 26"/>
          <p:cNvGrpSpPr/>
          <p:nvPr/>
        </p:nvGrpSpPr>
        <p:grpSpPr>
          <a:xfrm>
            <a:off x="7396153" y="4791309"/>
            <a:ext cx="4013348" cy="1292966"/>
            <a:chOff x="7396153" y="3106642"/>
            <a:chExt cx="4013348" cy="1292966"/>
          </a:xfrm>
        </p:grpSpPr>
        <p:sp>
          <p:nvSpPr>
            <p:cNvPr id="28" name="Rectangle 27"/>
            <p:cNvSpPr/>
            <p:nvPr/>
          </p:nvSpPr>
          <p:spPr>
            <a:xfrm>
              <a:off x="7396153" y="3106642"/>
              <a:ext cx="4013348" cy="1292966"/>
            </a:xfrm>
            <a:prstGeom prst="rect">
              <a:avLst/>
            </a:prstGeom>
            <a:solidFill>
              <a:schemeClr val="bg1"/>
            </a:solidFill>
            <a:ln>
              <a:noFill/>
            </a:ln>
            <a:effectLst>
              <a:outerShdw blurRad="330200" dist="762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7805184" y="3379568"/>
              <a:ext cx="968535" cy="861774"/>
            </a:xfrm>
            <a:prstGeom prst="rect">
              <a:avLst/>
            </a:prstGeom>
            <a:noFill/>
          </p:spPr>
          <p:txBody>
            <a:bodyPr wrap="none" rtlCol="0">
              <a:spAutoFit/>
            </a:bodyPr>
            <a:lstStyle/>
            <a:p>
              <a:r>
                <a:rPr lang="en-US" sz="5000" b="1">
                  <a:gradFill>
                    <a:gsLst>
                      <a:gs pos="0">
                        <a:schemeClr val="tx2"/>
                      </a:gs>
                      <a:gs pos="100000">
                        <a:schemeClr val="accent1"/>
                      </a:gs>
                    </a:gsLst>
                    <a:lin ang="2700000" scaled="0"/>
                  </a:gradFill>
                  <a:latin typeface="Poppins" charset="0"/>
                  <a:ea typeface="Poppins" charset="0"/>
                  <a:cs typeface="Poppins" charset="0"/>
                </a:rPr>
                <a:t>02</a:t>
              </a:r>
            </a:p>
          </p:txBody>
        </p:sp>
        <p:grpSp>
          <p:nvGrpSpPr>
            <p:cNvPr id="30" name="Group 29"/>
            <p:cNvGrpSpPr/>
            <p:nvPr/>
          </p:nvGrpSpPr>
          <p:grpSpPr>
            <a:xfrm>
              <a:off x="8972211" y="3328036"/>
              <a:ext cx="2221391" cy="851601"/>
              <a:chOff x="7582617" y="2143564"/>
              <a:chExt cx="2221391" cy="851601"/>
            </a:xfrm>
          </p:grpSpPr>
          <p:sp>
            <p:nvSpPr>
              <p:cNvPr id="31" name="TextBox 30"/>
              <p:cNvSpPr txBox="1"/>
              <p:nvPr/>
            </p:nvSpPr>
            <p:spPr>
              <a:xfrm>
                <a:off x="7582617" y="2395001"/>
                <a:ext cx="2221391" cy="600164"/>
              </a:xfrm>
              <a:prstGeom prst="rect">
                <a:avLst/>
              </a:prstGeom>
              <a:noFill/>
            </p:spPr>
            <p:txBody>
              <a:bodyPr wrap="square" rtlCol="0">
                <a:spAutoFit/>
              </a:bodyPr>
              <a:lstStyle/>
              <a:p>
                <a:pPr>
                  <a:lnSpc>
                    <a:spcPct val="150000"/>
                  </a:lnSpc>
                </a:pPr>
                <a:r>
                  <a:rPr lang="en-US" sz="1100">
                    <a:solidFill>
                      <a:schemeClr val="tx1">
                        <a:lumMod val="75000"/>
                        <a:lumOff val="25000"/>
                      </a:schemeClr>
                    </a:solidFill>
                    <a:latin typeface="Muli" charset="0"/>
                    <a:ea typeface="Muli" charset="0"/>
                    <a:cs typeface="Muli" charset="0"/>
                  </a:rPr>
                  <a:t>Lorem ipsum dolor sit amet, consectetur adipiscing elit.  </a:t>
                </a:r>
              </a:p>
            </p:txBody>
          </p:sp>
          <p:sp>
            <p:nvSpPr>
              <p:cNvPr id="32" name="TextBox 31"/>
              <p:cNvSpPr txBox="1"/>
              <p:nvPr/>
            </p:nvSpPr>
            <p:spPr>
              <a:xfrm>
                <a:off x="7582617" y="2143564"/>
                <a:ext cx="1712328" cy="276999"/>
              </a:xfrm>
              <a:prstGeom prst="rect">
                <a:avLst/>
              </a:prstGeom>
              <a:noFill/>
            </p:spPr>
            <p:txBody>
              <a:bodyPr wrap="none" rtlCol="0">
                <a:spAutoFit/>
              </a:bodyPr>
              <a:lstStyle/>
              <a:p>
                <a:r>
                  <a:rPr lang="en-US" sz="1200">
                    <a:gradFill>
                      <a:gsLst>
                        <a:gs pos="0">
                          <a:schemeClr val="tx2"/>
                        </a:gs>
                        <a:gs pos="100000">
                          <a:schemeClr val="accent1"/>
                        </a:gs>
                      </a:gsLst>
                      <a:lin ang="2700000" scaled="0"/>
                    </a:gradFill>
                    <a:latin typeface="Poppins" charset="0"/>
                    <a:ea typeface="Poppins" charset="0"/>
                    <a:cs typeface="Poppins" charset="0"/>
                  </a:rPr>
                  <a:t>Digital Advertising</a:t>
                </a:r>
              </a:p>
            </p:txBody>
          </p:sp>
        </p:grpSp>
      </p:grpSp>
    </p:spTree>
    <p:extLst>
      <p:ext uri="{BB962C8B-B14F-4D97-AF65-F5344CB8AC3E}">
        <p14:creationId xmlns:p14="http://schemas.microsoft.com/office/powerpoint/2010/main" val="20527789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grpSp>
        <p:nvGrpSpPr>
          <p:cNvPr id="25" name="Group 24"/>
          <p:cNvGrpSpPr/>
          <p:nvPr/>
        </p:nvGrpSpPr>
        <p:grpSpPr>
          <a:xfrm>
            <a:off x="7684475" y="418849"/>
            <a:ext cx="4013348" cy="1825706"/>
            <a:chOff x="4584596" y="2516147"/>
            <a:chExt cx="4013348" cy="1825706"/>
          </a:xfrm>
        </p:grpSpPr>
        <p:sp>
          <p:nvSpPr>
            <p:cNvPr id="26" name="Rectangle 25"/>
            <p:cNvSpPr/>
            <p:nvPr/>
          </p:nvSpPr>
          <p:spPr>
            <a:xfrm>
              <a:off x="4584596" y="2516147"/>
              <a:ext cx="4013348" cy="1825706"/>
            </a:xfrm>
            <a:prstGeom prst="rect">
              <a:avLst/>
            </a:prstGeom>
            <a:solidFill>
              <a:schemeClr val="bg1"/>
            </a:solidFill>
            <a:ln>
              <a:noFill/>
            </a:ln>
            <a:effectLst>
              <a:outerShdw blurRad="330200" dist="762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4993627" y="3047123"/>
              <a:ext cx="872355" cy="861774"/>
            </a:xfrm>
            <a:prstGeom prst="rect">
              <a:avLst/>
            </a:prstGeom>
            <a:noFill/>
          </p:spPr>
          <p:txBody>
            <a:bodyPr wrap="none" rtlCol="0">
              <a:spAutoFit/>
            </a:bodyPr>
            <a:lstStyle/>
            <a:p>
              <a:r>
                <a:rPr lang="en-US" sz="5000" b="1">
                  <a:gradFill>
                    <a:gsLst>
                      <a:gs pos="0">
                        <a:schemeClr val="tx2"/>
                      </a:gs>
                      <a:gs pos="100000">
                        <a:schemeClr val="accent1"/>
                      </a:gs>
                    </a:gsLst>
                    <a:lin ang="2700000" scaled="0"/>
                  </a:gradFill>
                  <a:latin typeface="Poppins" charset="0"/>
                  <a:ea typeface="Poppins" charset="0"/>
                  <a:cs typeface="Poppins" charset="0"/>
                </a:rPr>
                <a:t>01</a:t>
              </a:r>
            </a:p>
          </p:txBody>
        </p:sp>
        <p:grpSp>
          <p:nvGrpSpPr>
            <p:cNvPr id="28" name="Group 27"/>
            <p:cNvGrpSpPr/>
            <p:nvPr/>
          </p:nvGrpSpPr>
          <p:grpSpPr>
            <a:xfrm>
              <a:off x="6160654" y="2925251"/>
              <a:ext cx="2221391" cy="1105517"/>
              <a:chOff x="7582617" y="2143564"/>
              <a:chExt cx="2221391" cy="1105517"/>
            </a:xfrm>
          </p:grpSpPr>
          <p:sp>
            <p:nvSpPr>
              <p:cNvPr id="29" name="TextBox 28"/>
              <p:cNvSpPr txBox="1"/>
              <p:nvPr/>
            </p:nvSpPr>
            <p:spPr>
              <a:xfrm>
                <a:off x="7582617" y="2395001"/>
                <a:ext cx="2221391" cy="854080"/>
              </a:xfrm>
              <a:prstGeom prst="rect">
                <a:avLst/>
              </a:prstGeom>
              <a:noFill/>
            </p:spPr>
            <p:txBody>
              <a:bodyPr wrap="square" rtlCol="0">
                <a:spAutoFit/>
              </a:bodyPr>
              <a:lstStyle/>
              <a:p>
                <a:pPr>
                  <a:lnSpc>
                    <a:spcPct val="150000"/>
                  </a:lnSpc>
                </a:pPr>
                <a:r>
                  <a:rPr lang="en-US" sz="1100">
                    <a:solidFill>
                      <a:schemeClr val="tx1">
                        <a:lumMod val="50000"/>
                        <a:lumOff val="50000"/>
                      </a:schemeClr>
                    </a:solidFill>
                    <a:latin typeface="Muli" charset="0"/>
                    <a:ea typeface="Muli" charset="0"/>
                    <a:cs typeface="Muli" charset="0"/>
                  </a:rPr>
                  <a:t>Lorem ipsum dolor sit amet, consectetur adipiscing elit. Donec faucibus ut  </a:t>
                </a:r>
              </a:p>
            </p:txBody>
          </p:sp>
          <p:sp>
            <p:nvSpPr>
              <p:cNvPr id="30" name="TextBox 29"/>
              <p:cNvSpPr txBox="1"/>
              <p:nvPr/>
            </p:nvSpPr>
            <p:spPr>
              <a:xfrm>
                <a:off x="7582617" y="2143564"/>
                <a:ext cx="1393330" cy="276999"/>
              </a:xfrm>
              <a:prstGeom prst="rect">
                <a:avLst/>
              </a:prstGeom>
              <a:noFill/>
            </p:spPr>
            <p:txBody>
              <a:bodyPr wrap="none" rtlCol="0">
                <a:spAutoFit/>
              </a:bodyPr>
              <a:lstStyle/>
              <a:p>
                <a:r>
                  <a:rPr lang="en-US" sz="1200">
                    <a:gradFill>
                      <a:gsLst>
                        <a:gs pos="0">
                          <a:schemeClr val="tx2"/>
                        </a:gs>
                        <a:gs pos="100000">
                          <a:schemeClr val="accent1"/>
                        </a:gs>
                      </a:gsLst>
                      <a:lin ang="2700000" scaled="0"/>
                    </a:gradFill>
                    <a:latin typeface="Poppins" charset="0"/>
                    <a:ea typeface="Poppins" charset="0"/>
                    <a:cs typeface="Poppins" charset="0"/>
                  </a:rPr>
                  <a:t>Ruairidh Brock</a:t>
                </a:r>
              </a:p>
            </p:txBody>
          </p:sp>
        </p:grpSp>
      </p:grpSp>
      <p:grpSp>
        <p:nvGrpSpPr>
          <p:cNvPr id="6" name="Group 5"/>
          <p:cNvGrpSpPr/>
          <p:nvPr/>
        </p:nvGrpSpPr>
        <p:grpSpPr>
          <a:xfrm>
            <a:off x="1561077" y="5030536"/>
            <a:ext cx="2819034" cy="1105517"/>
            <a:chOff x="1426552" y="5139569"/>
            <a:chExt cx="2819034" cy="1105517"/>
          </a:xfrm>
        </p:grpSpPr>
        <p:sp>
          <p:nvSpPr>
            <p:cNvPr id="7" name="TextBox 6"/>
            <p:cNvSpPr txBox="1"/>
            <p:nvPr/>
          </p:nvSpPr>
          <p:spPr>
            <a:xfrm>
              <a:off x="1426552" y="5261441"/>
              <a:ext cx="968535" cy="861774"/>
            </a:xfrm>
            <a:prstGeom prst="rect">
              <a:avLst/>
            </a:prstGeom>
            <a:noFill/>
          </p:spPr>
          <p:txBody>
            <a:bodyPr wrap="none" rtlCol="0">
              <a:spAutoFit/>
            </a:bodyPr>
            <a:lstStyle/>
            <a:p>
              <a:r>
                <a:rPr lang="en-US" sz="5000" b="1">
                  <a:gradFill>
                    <a:gsLst>
                      <a:gs pos="0">
                        <a:schemeClr val="tx2"/>
                      </a:gs>
                      <a:gs pos="100000">
                        <a:schemeClr val="accent1"/>
                      </a:gs>
                    </a:gsLst>
                    <a:lin ang="2700000" scaled="0"/>
                  </a:gradFill>
                  <a:latin typeface="Poppins" charset="0"/>
                  <a:ea typeface="Poppins" charset="0"/>
                  <a:cs typeface="Poppins" charset="0"/>
                </a:rPr>
                <a:t>02</a:t>
              </a:r>
            </a:p>
          </p:txBody>
        </p:sp>
        <p:grpSp>
          <p:nvGrpSpPr>
            <p:cNvPr id="8" name="Group 7"/>
            <p:cNvGrpSpPr/>
            <p:nvPr/>
          </p:nvGrpSpPr>
          <p:grpSpPr>
            <a:xfrm>
              <a:off x="2465243" y="5139569"/>
              <a:ext cx="1780343" cy="1105517"/>
              <a:chOff x="7454281" y="2143564"/>
              <a:chExt cx="1780343" cy="1105517"/>
            </a:xfrm>
          </p:grpSpPr>
          <p:sp>
            <p:nvSpPr>
              <p:cNvPr id="9" name="TextBox 8"/>
              <p:cNvSpPr txBox="1"/>
              <p:nvPr/>
            </p:nvSpPr>
            <p:spPr>
              <a:xfrm>
                <a:off x="7454282" y="2395001"/>
                <a:ext cx="1780342" cy="854080"/>
              </a:xfrm>
              <a:prstGeom prst="rect">
                <a:avLst/>
              </a:prstGeom>
              <a:noFill/>
            </p:spPr>
            <p:txBody>
              <a:bodyPr wrap="square" rtlCol="0">
                <a:spAutoFit/>
              </a:bodyPr>
              <a:lstStyle/>
              <a:p>
                <a:pPr>
                  <a:lnSpc>
                    <a:spcPct val="150000"/>
                  </a:lnSpc>
                </a:pPr>
                <a:r>
                  <a:rPr lang="en-US" sz="1100">
                    <a:solidFill>
                      <a:schemeClr val="tx1">
                        <a:lumMod val="75000"/>
                        <a:lumOff val="25000"/>
                      </a:schemeClr>
                    </a:solidFill>
                    <a:latin typeface="Muli" charset="0"/>
                    <a:ea typeface="Muli" charset="0"/>
                    <a:cs typeface="Muli" charset="0"/>
                  </a:rPr>
                  <a:t>Lorem ipsum dolor sit amet, consectetur adipiscing elit.  </a:t>
                </a:r>
              </a:p>
            </p:txBody>
          </p:sp>
          <p:sp>
            <p:nvSpPr>
              <p:cNvPr id="10" name="TextBox 9"/>
              <p:cNvSpPr txBox="1"/>
              <p:nvPr/>
            </p:nvSpPr>
            <p:spPr>
              <a:xfrm>
                <a:off x="7454281" y="2143564"/>
                <a:ext cx="1358064" cy="276999"/>
              </a:xfrm>
              <a:prstGeom prst="rect">
                <a:avLst/>
              </a:prstGeom>
              <a:noFill/>
            </p:spPr>
            <p:txBody>
              <a:bodyPr wrap="none" rtlCol="0">
                <a:spAutoFit/>
              </a:bodyPr>
              <a:lstStyle/>
              <a:p>
                <a:r>
                  <a:rPr lang="en-US" sz="1200">
                    <a:gradFill>
                      <a:gsLst>
                        <a:gs pos="0">
                          <a:schemeClr val="tx2"/>
                        </a:gs>
                        <a:gs pos="100000">
                          <a:schemeClr val="accent1"/>
                        </a:gs>
                      </a:gsLst>
                      <a:lin ang="2700000" scaled="0"/>
                    </a:gradFill>
                    <a:latin typeface="Poppins" charset="0"/>
                    <a:ea typeface="Poppins" charset="0"/>
                    <a:cs typeface="Poppins" charset="0"/>
                  </a:rPr>
                  <a:t>Zayna Kramer</a:t>
                </a:r>
              </a:p>
            </p:txBody>
          </p:sp>
        </p:grpSp>
      </p:grpSp>
      <p:grpSp>
        <p:nvGrpSpPr>
          <p:cNvPr id="11" name="Group 10"/>
          <p:cNvGrpSpPr/>
          <p:nvPr/>
        </p:nvGrpSpPr>
        <p:grpSpPr>
          <a:xfrm>
            <a:off x="4607169" y="5030536"/>
            <a:ext cx="2919432" cy="1105517"/>
            <a:chOff x="1426552" y="5139569"/>
            <a:chExt cx="2919432" cy="1105517"/>
          </a:xfrm>
        </p:grpSpPr>
        <p:sp>
          <p:nvSpPr>
            <p:cNvPr id="12" name="TextBox 11"/>
            <p:cNvSpPr txBox="1"/>
            <p:nvPr/>
          </p:nvSpPr>
          <p:spPr>
            <a:xfrm>
              <a:off x="1426552" y="5261441"/>
              <a:ext cx="990977" cy="861774"/>
            </a:xfrm>
            <a:prstGeom prst="rect">
              <a:avLst/>
            </a:prstGeom>
            <a:noFill/>
          </p:spPr>
          <p:txBody>
            <a:bodyPr wrap="none" rtlCol="0">
              <a:spAutoFit/>
            </a:bodyPr>
            <a:lstStyle/>
            <a:p>
              <a:r>
                <a:rPr lang="en-US" sz="5000" b="1">
                  <a:gradFill>
                    <a:gsLst>
                      <a:gs pos="0">
                        <a:schemeClr val="tx2"/>
                      </a:gs>
                      <a:gs pos="100000">
                        <a:schemeClr val="accent1"/>
                      </a:gs>
                    </a:gsLst>
                    <a:lin ang="2700000" scaled="0"/>
                  </a:gradFill>
                  <a:latin typeface="Poppins" charset="0"/>
                  <a:ea typeface="Poppins" charset="0"/>
                  <a:cs typeface="Poppins" charset="0"/>
                </a:rPr>
                <a:t>03</a:t>
              </a:r>
            </a:p>
          </p:txBody>
        </p:sp>
        <p:grpSp>
          <p:nvGrpSpPr>
            <p:cNvPr id="13" name="Group 12"/>
            <p:cNvGrpSpPr/>
            <p:nvPr/>
          </p:nvGrpSpPr>
          <p:grpSpPr>
            <a:xfrm>
              <a:off x="2465243" y="5139569"/>
              <a:ext cx="1880741" cy="1105517"/>
              <a:chOff x="7454281" y="2143564"/>
              <a:chExt cx="1880741" cy="1105517"/>
            </a:xfrm>
          </p:grpSpPr>
          <p:sp>
            <p:nvSpPr>
              <p:cNvPr id="14" name="TextBox 13"/>
              <p:cNvSpPr txBox="1"/>
              <p:nvPr/>
            </p:nvSpPr>
            <p:spPr>
              <a:xfrm>
                <a:off x="7454281" y="2395001"/>
                <a:ext cx="1880741" cy="854080"/>
              </a:xfrm>
              <a:prstGeom prst="rect">
                <a:avLst/>
              </a:prstGeom>
              <a:noFill/>
            </p:spPr>
            <p:txBody>
              <a:bodyPr wrap="square" rtlCol="0">
                <a:spAutoFit/>
              </a:bodyPr>
              <a:lstStyle/>
              <a:p>
                <a:pPr>
                  <a:lnSpc>
                    <a:spcPct val="150000"/>
                  </a:lnSpc>
                </a:pPr>
                <a:r>
                  <a:rPr lang="en-US" sz="1100">
                    <a:solidFill>
                      <a:schemeClr val="tx1">
                        <a:lumMod val="75000"/>
                        <a:lumOff val="25000"/>
                      </a:schemeClr>
                    </a:solidFill>
                    <a:latin typeface="Muli" charset="0"/>
                    <a:ea typeface="Muli" charset="0"/>
                    <a:cs typeface="Muli" charset="0"/>
                  </a:rPr>
                  <a:t>Lorem ipsum dolor sit amet, consectetur adipiscing elit.  </a:t>
                </a:r>
              </a:p>
            </p:txBody>
          </p:sp>
          <p:sp>
            <p:nvSpPr>
              <p:cNvPr id="15" name="TextBox 14"/>
              <p:cNvSpPr txBox="1"/>
              <p:nvPr/>
            </p:nvSpPr>
            <p:spPr>
              <a:xfrm>
                <a:off x="7454281" y="2143564"/>
                <a:ext cx="1314784" cy="276999"/>
              </a:xfrm>
              <a:prstGeom prst="rect">
                <a:avLst/>
              </a:prstGeom>
              <a:noFill/>
            </p:spPr>
            <p:txBody>
              <a:bodyPr wrap="none" rtlCol="0">
                <a:spAutoFit/>
              </a:bodyPr>
              <a:lstStyle/>
              <a:p>
                <a:r>
                  <a:rPr lang="en-US" sz="1200">
                    <a:gradFill>
                      <a:gsLst>
                        <a:gs pos="0">
                          <a:schemeClr val="tx2"/>
                        </a:gs>
                        <a:gs pos="100000">
                          <a:schemeClr val="accent1"/>
                        </a:gs>
                      </a:gsLst>
                      <a:lin ang="2700000" scaled="0"/>
                    </a:gradFill>
                    <a:latin typeface="Poppins" charset="0"/>
                    <a:ea typeface="Poppins" charset="0"/>
                    <a:cs typeface="Poppins" charset="0"/>
                  </a:rPr>
                  <a:t>Khadija Willis</a:t>
                </a:r>
              </a:p>
            </p:txBody>
          </p:sp>
        </p:grpSp>
      </p:grpSp>
      <p:grpSp>
        <p:nvGrpSpPr>
          <p:cNvPr id="17" name="Group 16"/>
          <p:cNvGrpSpPr/>
          <p:nvPr/>
        </p:nvGrpSpPr>
        <p:grpSpPr>
          <a:xfrm>
            <a:off x="1529862" y="824670"/>
            <a:ext cx="3934090" cy="1046440"/>
            <a:chOff x="5470104" y="675288"/>
            <a:chExt cx="3934090" cy="1046440"/>
          </a:xfrm>
        </p:grpSpPr>
        <p:sp>
          <p:nvSpPr>
            <p:cNvPr id="19" name="TextBox 18"/>
            <p:cNvSpPr txBox="1"/>
            <p:nvPr/>
          </p:nvSpPr>
          <p:spPr>
            <a:xfrm>
              <a:off x="5470104" y="952287"/>
              <a:ext cx="3934090" cy="769441"/>
            </a:xfrm>
            <a:prstGeom prst="rect">
              <a:avLst/>
            </a:prstGeom>
            <a:noFill/>
          </p:spPr>
          <p:txBody>
            <a:bodyPr wrap="none" rtlCol="0">
              <a:spAutoFit/>
            </a:bodyPr>
            <a:lstStyle/>
            <a:p>
              <a:r>
                <a:rPr lang="en-US" sz="2200">
                  <a:solidFill>
                    <a:schemeClr val="tx1">
                      <a:lumMod val="90000"/>
                      <a:lumOff val="10000"/>
                    </a:schemeClr>
                  </a:solidFill>
                  <a:latin typeface="Poppins" charset="0"/>
                  <a:ea typeface="Poppins" charset="0"/>
                  <a:cs typeface="Poppins" charset="0"/>
                </a:rPr>
                <a:t>Our Great Advertiesment</a:t>
              </a:r>
            </a:p>
            <a:p>
              <a:r>
                <a:rPr lang="en-US" sz="2200">
                  <a:solidFill>
                    <a:schemeClr val="tx1">
                      <a:lumMod val="90000"/>
                      <a:lumOff val="10000"/>
                    </a:schemeClr>
                  </a:solidFill>
                  <a:latin typeface="Poppins" charset="0"/>
                  <a:ea typeface="Poppins" charset="0"/>
                  <a:cs typeface="Poppins" charset="0"/>
                </a:rPr>
                <a:t>Professional</a:t>
              </a:r>
            </a:p>
          </p:txBody>
        </p:sp>
        <p:sp>
          <p:nvSpPr>
            <p:cNvPr id="20" name="TextBox 19"/>
            <p:cNvSpPr txBox="1"/>
            <p:nvPr/>
          </p:nvSpPr>
          <p:spPr>
            <a:xfrm>
              <a:off x="5470104" y="675288"/>
              <a:ext cx="1338828" cy="276999"/>
            </a:xfrm>
            <a:prstGeom prst="rect">
              <a:avLst/>
            </a:prstGeom>
            <a:noFill/>
          </p:spPr>
          <p:txBody>
            <a:bodyPr wrap="none" rtlCol="0">
              <a:spAutoFit/>
            </a:bodyPr>
            <a:lstStyle/>
            <a:p>
              <a:r>
                <a:rPr lang="en-US" sz="1200">
                  <a:gradFill>
                    <a:gsLst>
                      <a:gs pos="0">
                        <a:schemeClr val="tx2"/>
                      </a:gs>
                      <a:gs pos="100000">
                        <a:schemeClr val="accent1"/>
                      </a:gs>
                    </a:gsLst>
                    <a:lin ang="2700000" scaled="0"/>
                  </a:gradFill>
                  <a:latin typeface="Poppins" charset="0"/>
                  <a:ea typeface="Poppins" charset="0"/>
                  <a:cs typeface="Poppins" charset="0"/>
                </a:rPr>
                <a:t>Adsvy Agency</a:t>
              </a:r>
            </a:p>
          </p:txBody>
        </p:sp>
        <p:sp>
          <p:nvSpPr>
            <p:cNvPr id="21" name="Rectangle 20"/>
            <p:cNvSpPr/>
            <p:nvPr/>
          </p:nvSpPr>
          <p:spPr>
            <a:xfrm>
              <a:off x="6949276" y="794573"/>
              <a:ext cx="1091249" cy="27432"/>
            </a:xfrm>
            <a:prstGeom prst="rect">
              <a:avLst/>
            </a:prstGeom>
            <a:gradFill>
              <a:gsLst>
                <a:gs pos="0">
                  <a:schemeClr val="tx2"/>
                </a:gs>
                <a:gs pos="100000">
                  <a:schemeClr val="accent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TextBox 17"/>
          <p:cNvSpPr txBox="1"/>
          <p:nvPr/>
        </p:nvSpPr>
        <p:spPr>
          <a:xfrm>
            <a:off x="8335109" y="3499173"/>
            <a:ext cx="2919046" cy="1107996"/>
          </a:xfrm>
          <a:prstGeom prst="rect">
            <a:avLst/>
          </a:prstGeom>
          <a:noFill/>
        </p:spPr>
        <p:txBody>
          <a:bodyPr wrap="square" rtlCol="0">
            <a:spAutoFit/>
          </a:bodyPr>
          <a:lstStyle/>
          <a:p>
            <a:pPr>
              <a:lnSpc>
                <a:spcPct val="150000"/>
              </a:lnSpc>
            </a:pPr>
            <a:r>
              <a:rPr lang="en-US" sz="1100">
                <a:solidFill>
                  <a:schemeClr val="tx1">
                    <a:lumMod val="75000"/>
                    <a:lumOff val="25000"/>
                  </a:schemeClr>
                </a:solidFill>
                <a:latin typeface="Muli" charset="0"/>
                <a:ea typeface="Muli" charset="0"/>
                <a:cs typeface="Muli" charset="0"/>
              </a:rPr>
              <a:t>Lorem ipsum dolor sit amet, consectetur adipiscing elit. Donec faucibus ut risus in sagittis. Nulla sit amet egestas neque. Aenean nec gravida sem.  </a:t>
            </a:r>
          </a:p>
        </p:txBody>
      </p:sp>
      <p:grpSp>
        <p:nvGrpSpPr>
          <p:cNvPr id="22" name="Group 21"/>
          <p:cNvGrpSpPr/>
          <p:nvPr/>
        </p:nvGrpSpPr>
        <p:grpSpPr>
          <a:xfrm>
            <a:off x="7080627" y="1827464"/>
            <a:ext cx="1207698" cy="1207698"/>
            <a:chOff x="1466491" y="1397478"/>
            <a:chExt cx="1207698" cy="1207698"/>
          </a:xfrm>
        </p:grpSpPr>
        <p:sp>
          <p:nvSpPr>
            <p:cNvPr id="23" name="Oval 22"/>
            <p:cNvSpPr/>
            <p:nvPr/>
          </p:nvSpPr>
          <p:spPr>
            <a:xfrm>
              <a:off x="1466491" y="1397478"/>
              <a:ext cx="1207698" cy="1207698"/>
            </a:xfrm>
            <a:prstGeom prst="ellipse">
              <a:avLst/>
            </a:prstGeom>
            <a:gradFill>
              <a:gsLst>
                <a:gs pos="0">
                  <a:schemeClr val="tx2"/>
                </a:gs>
                <a:gs pos="100000">
                  <a:schemeClr val="accent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1604507" y="1816661"/>
              <a:ext cx="931665" cy="369332"/>
            </a:xfrm>
            <a:prstGeom prst="rect">
              <a:avLst/>
            </a:prstGeom>
            <a:noFill/>
          </p:spPr>
          <p:txBody>
            <a:bodyPr wrap="none" rtlCol="0">
              <a:spAutoFit/>
            </a:bodyPr>
            <a:lstStyle/>
            <a:p>
              <a:pPr algn="ctr"/>
              <a:r>
                <a:rPr lang="en-US">
                  <a:solidFill>
                    <a:schemeClr val="bg1"/>
                  </a:solidFill>
                  <a:latin typeface="Poppins" charset="0"/>
                  <a:ea typeface="Poppins" charset="0"/>
                  <a:cs typeface="Poppins" charset="0"/>
                </a:rPr>
                <a:t>Adsvy</a:t>
              </a:r>
            </a:p>
          </p:txBody>
        </p:sp>
      </p:grpSp>
      <p:sp>
        <p:nvSpPr>
          <p:cNvPr id="31" name="Freeform 30"/>
          <p:cNvSpPr/>
          <p:nvPr/>
        </p:nvSpPr>
        <p:spPr>
          <a:xfrm rot="5400000">
            <a:off x="11176423" y="5849758"/>
            <a:ext cx="655608" cy="655608"/>
          </a:xfrm>
          <a:custGeom>
            <a:avLst/>
            <a:gdLst>
              <a:gd name="connsiteX0" fmla="*/ 0 w 759125"/>
              <a:gd name="connsiteY0" fmla="*/ 414067 h 759125"/>
              <a:gd name="connsiteX1" fmla="*/ 0 w 759125"/>
              <a:gd name="connsiteY1" fmla="*/ 345056 h 759125"/>
              <a:gd name="connsiteX2" fmla="*/ 345056 w 759125"/>
              <a:gd name="connsiteY2" fmla="*/ 345056 h 759125"/>
              <a:gd name="connsiteX3" fmla="*/ 345056 w 759125"/>
              <a:gd name="connsiteY3" fmla="*/ 0 h 759125"/>
              <a:gd name="connsiteX4" fmla="*/ 414067 w 759125"/>
              <a:gd name="connsiteY4" fmla="*/ 0 h 759125"/>
              <a:gd name="connsiteX5" fmla="*/ 414067 w 759125"/>
              <a:gd name="connsiteY5" fmla="*/ 345056 h 759125"/>
              <a:gd name="connsiteX6" fmla="*/ 759125 w 759125"/>
              <a:gd name="connsiteY6" fmla="*/ 345056 h 759125"/>
              <a:gd name="connsiteX7" fmla="*/ 759125 w 759125"/>
              <a:gd name="connsiteY7" fmla="*/ 414067 h 759125"/>
              <a:gd name="connsiteX8" fmla="*/ 414067 w 759125"/>
              <a:gd name="connsiteY8" fmla="*/ 414067 h 759125"/>
              <a:gd name="connsiteX9" fmla="*/ 414067 w 759125"/>
              <a:gd name="connsiteY9" fmla="*/ 759125 h 759125"/>
              <a:gd name="connsiteX10" fmla="*/ 345056 w 759125"/>
              <a:gd name="connsiteY10" fmla="*/ 759125 h 759125"/>
              <a:gd name="connsiteX11" fmla="*/ 345056 w 759125"/>
              <a:gd name="connsiteY11" fmla="*/ 414067 h 759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59125" h="759125">
                <a:moveTo>
                  <a:pt x="0" y="414067"/>
                </a:moveTo>
                <a:lnTo>
                  <a:pt x="0" y="345056"/>
                </a:lnTo>
                <a:lnTo>
                  <a:pt x="345056" y="345056"/>
                </a:lnTo>
                <a:lnTo>
                  <a:pt x="345056" y="0"/>
                </a:lnTo>
                <a:lnTo>
                  <a:pt x="414067" y="0"/>
                </a:lnTo>
                <a:lnTo>
                  <a:pt x="414067" y="345056"/>
                </a:lnTo>
                <a:lnTo>
                  <a:pt x="759125" y="345056"/>
                </a:lnTo>
                <a:lnTo>
                  <a:pt x="759125" y="414067"/>
                </a:lnTo>
                <a:lnTo>
                  <a:pt x="414067" y="414067"/>
                </a:lnTo>
                <a:lnTo>
                  <a:pt x="414067" y="759125"/>
                </a:lnTo>
                <a:lnTo>
                  <a:pt x="345056" y="759125"/>
                </a:lnTo>
                <a:lnTo>
                  <a:pt x="345056" y="414067"/>
                </a:lnTo>
                <a:close/>
              </a:path>
            </a:pathLst>
          </a:custGeom>
          <a:gradFill>
            <a:gsLst>
              <a:gs pos="0">
                <a:schemeClr val="tx2"/>
              </a:gs>
              <a:gs pos="100000">
                <a:schemeClr val="accent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209099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1"/>
          </p:nvPr>
        </p:nvSpPr>
        <p:spPr/>
      </p:sp>
      <p:grpSp>
        <p:nvGrpSpPr>
          <p:cNvPr id="5" name="Group 4"/>
          <p:cNvGrpSpPr/>
          <p:nvPr/>
        </p:nvGrpSpPr>
        <p:grpSpPr>
          <a:xfrm>
            <a:off x="3915396" y="4078294"/>
            <a:ext cx="1207698" cy="1207698"/>
            <a:chOff x="1466491" y="1397478"/>
            <a:chExt cx="1207698" cy="1207698"/>
          </a:xfrm>
        </p:grpSpPr>
        <p:sp>
          <p:nvSpPr>
            <p:cNvPr id="6" name="Oval 5"/>
            <p:cNvSpPr/>
            <p:nvPr/>
          </p:nvSpPr>
          <p:spPr>
            <a:xfrm>
              <a:off x="1466491" y="1397478"/>
              <a:ext cx="1207698" cy="1207698"/>
            </a:xfrm>
            <a:prstGeom prst="ellipse">
              <a:avLst/>
            </a:prstGeom>
            <a:gradFill>
              <a:gsLst>
                <a:gs pos="0">
                  <a:schemeClr val="tx2"/>
                </a:gs>
                <a:gs pos="100000">
                  <a:schemeClr val="accent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604507" y="1816661"/>
              <a:ext cx="931665" cy="369332"/>
            </a:xfrm>
            <a:prstGeom prst="rect">
              <a:avLst/>
            </a:prstGeom>
            <a:noFill/>
          </p:spPr>
          <p:txBody>
            <a:bodyPr wrap="none" rtlCol="0">
              <a:spAutoFit/>
            </a:bodyPr>
            <a:lstStyle/>
            <a:p>
              <a:pPr algn="ctr"/>
              <a:r>
                <a:rPr lang="en-US">
                  <a:solidFill>
                    <a:schemeClr val="bg1"/>
                  </a:solidFill>
                  <a:latin typeface="Poppins" charset="0"/>
                  <a:ea typeface="Poppins" charset="0"/>
                  <a:cs typeface="Poppins" charset="0"/>
                </a:rPr>
                <a:t>Adsvy</a:t>
              </a:r>
            </a:p>
          </p:txBody>
        </p:sp>
      </p:grpSp>
      <p:grpSp>
        <p:nvGrpSpPr>
          <p:cNvPr id="2" name="Group 1"/>
          <p:cNvGrpSpPr/>
          <p:nvPr/>
        </p:nvGrpSpPr>
        <p:grpSpPr>
          <a:xfrm>
            <a:off x="6631465" y="1743266"/>
            <a:ext cx="3881191" cy="3387348"/>
            <a:chOff x="6631465" y="1854776"/>
            <a:chExt cx="3881191" cy="3387348"/>
          </a:xfrm>
        </p:grpSpPr>
        <p:grpSp>
          <p:nvGrpSpPr>
            <p:cNvPr id="51" name="Group 50"/>
            <p:cNvGrpSpPr/>
            <p:nvPr/>
          </p:nvGrpSpPr>
          <p:grpSpPr>
            <a:xfrm>
              <a:off x="6631465" y="1854776"/>
              <a:ext cx="3881191" cy="1593782"/>
              <a:chOff x="6611816" y="2006284"/>
              <a:chExt cx="3881191" cy="1593782"/>
            </a:xfrm>
          </p:grpSpPr>
          <p:grpSp>
            <p:nvGrpSpPr>
              <p:cNvPr id="8" name="Group 7"/>
              <p:cNvGrpSpPr/>
              <p:nvPr/>
            </p:nvGrpSpPr>
            <p:grpSpPr>
              <a:xfrm>
                <a:off x="6611816" y="2006284"/>
                <a:ext cx="2570421" cy="707886"/>
                <a:chOff x="5470104" y="1259025"/>
                <a:chExt cx="2570421" cy="707886"/>
              </a:xfrm>
            </p:grpSpPr>
            <p:sp>
              <p:nvSpPr>
                <p:cNvPr id="9" name="TextBox 8"/>
                <p:cNvSpPr txBox="1"/>
                <p:nvPr/>
              </p:nvSpPr>
              <p:spPr>
                <a:xfrm>
                  <a:off x="5470104" y="1536024"/>
                  <a:ext cx="2252540" cy="430887"/>
                </a:xfrm>
                <a:prstGeom prst="rect">
                  <a:avLst/>
                </a:prstGeom>
                <a:noFill/>
              </p:spPr>
              <p:txBody>
                <a:bodyPr wrap="none" rtlCol="0">
                  <a:spAutoFit/>
                </a:bodyPr>
                <a:lstStyle/>
                <a:p>
                  <a:r>
                    <a:rPr lang="en-US" sz="2200">
                      <a:solidFill>
                        <a:schemeClr val="tx1">
                          <a:lumMod val="90000"/>
                          <a:lumOff val="10000"/>
                        </a:schemeClr>
                      </a:solidFill>
                      <a:latin typeface="Poppins" charset="0"/>
                      <a:ea typeface="Poppins" charset="0"/>
                      <a:cs typeface="Poppins" charset="0"/>
                    </a:rPr>
                    <a:t>Khadija Willis</a:t>
                  </a:r>
                </a:p>
              </p:txBody>
            </p:sp>
            <p:sp>
              <p:nvSpPr>
                <p:cNvPr id="10" name="TextBox 9"/>
                <p:cNvSpPr txBox="1"/>
                <p:nvPr/>
              </p:nvSpPr>
              <p:spPr>
                <a:xfrm>
                  <a:off x="5470104" y="1259025"/>
                  <a:ext cx="1338828" cy="276999"/>
                </a:xfrm>
                <a:prstGeom prst="rect">
                  <a:avLst/>
                </a:prstGeom>
                <a:noFill/>
              </p:spPr>
              <p:txBody>
                <a:bodyPr wrap="none" rtlCol="0">
                  <a:spAutoFit/>
                </a:bodyPr>
                <a:lstStyle/>
                <a:p>
                  <a:r>
                    <a:rPr lang="en-US" sz="1200">
                      <a:gradFill>
                        <a:gsLst>
                          <a:gs pos="0">
                            <a:schemeClr val="tx2"/>
                          </a:gs>
                          <a:gs pos="100000">
                            <a:schemeClr val="accent1"/>
                          </a:gs>
                        </a:gsLst>
                        <a:lin ang="2700000" scaled="0"/>
                      </a:gradFill>
                      <a:latin typeface="Poppins" charset="0"/>
                      <a:ea typeface="Poppins" charset="0"/>
                      <a:cs typeface="Poppins" charset="0"/>
                    </a:rPr>
                    <a:t>Adsvy Agency</a:t>
                  </a:r>
                </a:p>
              </p:txBody>
            </p:sp>
            <p:sp>
              <p:nvSpPr>
                <p:cNvPr id="11" name="Rectangle 10"/>
                <p:cNvSpPr/>
                <p:nvPr/>
              </p:nvSpPr>
              <p:spPr>
                <a:xfrm>
                  <a:off x="6949276" y="1378310"/>
                  <a:ext cx="1091249" cy="27432"/>
                </a:xfrm>
                <a:prstGeom prst="rect">
                  <a:avLst/>
                </a:prstGeom>
                <a:gradFill>
                  <a:gsLst>
                    <a:gs pos="0">
                      <a:schemeClr val="tx2"/>
                    </a:gs>
                    <a:gs pos="100000">
                      <a:schemeClr val="accent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TextBox 11"/>
              <p:cNvSpPr txBox="1"/>
              <p:nvPr/>
            </p:nvSpPr>
            <p:spPr>
              <a:xfrm>
                <a:off x="6631465" y="2745986"/>
                <a:ext cx="3861542" cy="854080"/>
              </a:xfrm>
              <a:prstGeom prst="rect">
                <a:avLst/>
              </a:prstGeom>
              <a:noFill/>
            </p:spPr>
            <p:txBody>
              <a:bodyPr wrap="square" rtlCol="0">
                <a:spAutoFit/>
              </a:bodyPr>
              <a:lstStyle/>
              <a:p>
                <a:pPr>
                  <a:lnSpc>
                    <a:spcPct val="150000"/>
                  </a:lnSpc>
                </a:pPr>
                <a:r>
                  <a:rPr lang="en-US" sz="1100">
                    <a:solidFill>
                      <a:schemeClr val="tx1">
                        <a:lumMod val="75000"/>
                        <a:lumOff val="25000"/>
                      </a:schemeClr>
                    </a:solidFill>
                    <a:latin typeface="Muli" charset="0"/>
                    <a:ea typeface="Muli" charset="0"/>
                    <a:cs typeface="Muli" charset="0"/>
                  </a:rPr>
                  <a:t>Lorem ipsum dolor sit amet, consectetur adipiscing elit. Donec faucibus ut risus in sagittis. Nulla sit amet egestas neque. Aenean nec gravida sem.  </a:t>
                </a:r>
              </a:p>
            </p:txBody>
          </p:sp>
        </p:grpSp>
        <p:grpSp>
          <p:nvGrpSpPr>
            <p:cNvPr id="52" name="Group 51"/>
            <p:cNvGrpSpPr/>
            <p:nvPr/>
          </p:nvGrpSpPr>
          <p:grpSpPr>
            <a:xfrm>
              <a:off x="6651113" y="3708625"/>
              <a:ext cx="3861542" cy="643394"/>
              <a:chOff x="6651114" y="3533860"/>
              <a:chExt cx="3861542" cy="643394"/>
            </a:xfrm>
          </p:grpSpPr>
          <p:grpSp>
            <p:nvGrpSpPr>
              <p:cNvPr id="24" name="Group 23"/>
              <p:cNvGrpSpPr/>
              <p:nvPr/>
            </p:nvGrpSpPr>
            <p:grpSpPr>
              <a:xfrm flipV="1">
                <a:off x="6737126" y="3952008"/>
                <a:ext cx="3775530" cy="225246"/>
                <a:chOff x="6998678" y="4677508"/>
                <a:chExt cx="3173027" cy="189301"/>
              </a:xfrm>
            </p:grpSpPr>
            <p:sp>
              <p:nvSpPr>
                <p:cNvPr id="13" name="Oval 12"/>
                <p:cNvSpPr/>
                <p:nvPr/>
              </p:nvSpPr>
              <p:spPr>
                <a:xfrm>
                  <a:off x="6998678" y="4677508"/>
                  <a:ext cx="189300" cy="1893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7332207" y="4677508"/>
                  <a:ext cx="189300" cy="1893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7665735" y="4677509"/>
                  <a:ext cx="189300" cy="1893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7999264" y="4677508"/>
                  <a:ext cx="189300" cy="1893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8337300" y="4677508"/>
                  <a:ext cx="189300" cy="1893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8666321" y="4677508"/>
                  <a:ext cx="189300" cy="1893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8995342" y="4677508"/>
                  <a:ext cx="189300" cy="1893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9324363" y="4677508"/>
                  <a:ext cx="189300" cy="189300"/>
                </a:xfrm>
                <a:prstGeom prst="ellipse">
                  <a:avLst/>
                </a:prstGeom>
                <a:solidFill>
                  <a:schemeClr val="tx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9653384" y="4677508"/>
                  <a:ext cx="189300" cy="189300"/>
                </a:xfrm>
                <a:prstGeom prst="ellipse">
                  <a:avLst/>
                </a:prstGeom>
                <a:solidFill>
                  <a:schemeClr val="tx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a:off x="9982405" y="4677508"/>
                  <a:ext cx="189300" cy="189300"/>
                </a:xfrm>
                <a:prstGeom prst="ellipse">
                  <a:avLst/>
                </a:prstGeom>
                <a:solidFill>
                  <a:schemeClr val="tx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TextBox 46"/>
              <p:cNvSpPr txBox="1"/>
              <p:nvPr/>
            </p:nvSpPr>
            <p:spPr>
              <a:xfrm>
                <a:off x="6651114" y="3533860"/>
                <a:ext cx="1295547" cy="276999"/>
              </a:xfrm>
              <a:prstGeom prst="rect">
                <a:avLst/>
              </a:prstGeom>
              <a:noFill/>
            </p:spPr>
            <p:txBody>
              <a:bodyPr wrap="none" rtlCol="0">
                <a:spAutoFit/>
              </a:bodyPr>
              <a:lstStyle/>
              <a:p>
                <a:r>
                  <a:rPr lang="en-US" sz="1200">
                    <a:solidFill>
                      <a:schemeClr val="tx1">
                        <a:lumMod val="75000"/>
                        <a:lumOff val="25000"/>
                      </a:schemeClr>
                    </a:solidFill>
                    <a:latin typeface="Poppins" charset="0"/>
                    <a:ea typeface="Poppins" charset="0"/>
                    <a:cs typeface="Poppins" charset="0"/>
                  </a:rPr>
                  <a:t>Advertisment</a:t>
                </a:r>
              </a:p>
            </p:txBody>
          </p:sp>
        </p:grpSp>
        <p:grpSp>
          <p:nvGrpSpPr>
            <p:cNvPr id="54" name="Group 53"/>
            <p:cNvGrpSpPr/>
            <p:nvPr/>
          </p:nvGrpSpPr>
          <p:grpSpPr>
            <a:xfrm>
              <a:off x="6651113" y="4598730"/>
              <a:ext cx="3861542" cy="643394"/>
              <a:chOff x="6651114" y="3533860"/>
              <a:chExt cx="3861542" cy="643394"/>
            </a:xfrm>
          </p:grpSpPr>
          <p:grpSp>
            <p:nvGrpSpPr>
              <p:cNvPr id="55" name="Group 54"/>
              <p:cNvGrpSpPr/>
              <p:nvPr/>
            </p:nvGrpSpPr>
            <p:grpSpPr>
              <a:xfrm flipV="1">
                <a:off x="6737126" y="3952008"/>
                <a:ext cx="3775530" cy="225246"/>
                <a:chOff x="6998678" y="4677508"/>
                <a:chExt cx="3173027" cy="189301"/>
              </a:xfrm>
            </p:grpSpPr>
            <p:sp>
              <p:nvSpPr>
                <p:cNvPr id="57" name="Oval 56"/>
                <p:cNvSpPr/>
                <p:nvPr/>
              </p:nvSpPr>
              <p:spPr>
                <a:xfrm>
                  <a:off x="6998678" y="4677508"/>
                  <a:ext cx="189300" cy="1893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p:cNvSpPr/>
                <p:nvPr/>
              </p:nvSpPr>
              <p:spPr>
                <a:xfrm>
                  <a:off x="7332207" y="4677508"/>
                  <a:ext cx="189300" cy="1893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p:cNvSpPr/>
                <p:nvPr/>
              </p:nvSpPr>
              <p:spPr>
                <a:xfrm>
                  <a:off x="7665735" y="4677509"/>
                  <a:ext cx="189300" cy="1893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p:cNvSpPr/>
                <p:nvPr/>
              </p:nvSpPr>
              <p:spPr>
                <a:xfrm>
                  <a:off x="7999264" y="4677508"/>
                  <a:ext cx="189300" cy="1893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p:cNvSpPr/>
                <p:nvPr/>
              </p:nvSpPr>
              <p:spPr>
                <a:xfrm>
                  <a:off x="8337300" y="4677508"/>
                  <a:ext cx="189300" cy="1893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p:cNvSpPr/>
                <p:nvPr/>
              </p:nvSpPr>
              <p:spPr>
                <a:xfrm>
                  <a:off x="8666321" y="4677508"/>
                  <a:ext cx="189300" cy="1893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p:cNvSpPr/>
                <p:nvPr/>
              </p:nvSpPr>
              <p:spPr>
                <a:xfrm>
                  <a:off x="8995342" y="4677508"/>
                  <a:ext cx="189300" cy="1893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p:cNvSpPr/>
                <p:nvPr/>
              </p:nvSpPr>
              <p:spPr>
                <a:xfrm>
                  <a:off x="9324363" y="4677508"/>
                  <a:ext cx="189300" cy="189300"/>
                </a:xfrm>
                <a:prstGeom prst="ellipse">
                  <a:avLst/>
                </a:prstGeom>
                <a:solidFill>
                  <a:schemeClr val="tx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p:cNvSpPr/>
                <p:nvPr/>
              </p:nvSpPr>
              <p:spPr>
                <a:xfrm>
                  <a:off x="9653384" y="4677508"/>
                  <a:ext cx="189300" cy="189300"/>
                </a:xfrm>
                <a:prstGeom prst="ellipse">
                  <a:avLst/>
                </a:prstGeom>
                <a:solidFill>
                  <a:schemeClr val="tx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p:cNvSpPr/>
                <p:nvPr/>
              </p:nvSpPr>
              <p:spPr>
                <a:xfrm>
                  <a:off x="9982405" y="4677508"/>
                  <a:ext cx="189300" cy="189300"/>
                </a:xfrm>
                <a:prstGeom prst="ellipse">
                  <a:avLst/>
                </a:prstGeom>
                <a:solidFill>
                  <a:schemeClr val="tx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6" name="TextBox 55"/>
              <p:cNvSpPr txBox="1"/>
              <p:nvPr/>
            </p:nvSpPr>
            <p:spPr>
              <a:xfrm>
                <a:off x="6651114" y="3533860"/>
                <a:ext cx="1295547" cy="276999"/>
              </a:xfrm>
              <a:prstGeom prst="rect">
                <a:avLst/>
              </a:prstGeom>
              <a:noFill/>
            </p:spPr>
            <p:txBody>
              <a:bodyPr wrap="none" rtlCol="0">
                <a:spAutoFit/>
              </a:bodyPr>
              <a:lstStyle/>
              <a:p>
                <a:r>
                  <a:rPr lang="en-US" sz="1200">
                    <a:solidFill>
                      <a:schemeClr val="tx1">
                        <a:lumMod val="75000"/>
                        <a:lumOff val="25000"/>
                      </a:schemeClr>
                    </a:solidFill>
                    <a:latin typeface="Poppins" charset="0"/>
                    <a:ea typeface="Poppins" charset="0"/>
                    <a:cs typeface="Poppins" charset="0"/>
                  </a:rPr>
                  <a:t>Advertisment</a:t>
                </a:r>
              </a:p>
            </p:txBody>
          </p:sp>
        </p:grpSp>
      </p:grpSp>
      <p:sp>
        <p:nvSpPr>
          <p:cNvPr id="38" name="Freeform 37"/>
          <p:cNvSpPr/>
          <p:nvPr/>
        </p:nvSpPr>
        <p:spPr>
          <a:xfrm rot="5400000">
            <a:off x="11176423" y="355283"/>
            <a:ext cx="655608" cy="655608"/>
          </a:xfrm>
          <a:custGeom>
            <a:avLst/>
            <a:gdLst>
              <a:gd name="connsiteX0" fmla="*/ 0 w 759125"/>
              <a:gd name="connsiteY0" fmla="*/ 414067 h 759125"/>
              <a:gd name="connsiteX1" fmla="*/ 0 w 759125"/>
              <a:gd name="connsiteY1" fmla="*/ 345056 h 759125"/>
              <a:gd name="connsiteX2" fmla="*/ 345056 w 759125"/>
              <a:gd name="connsiteY2" fmla="*/ 345056 h 759125"/>
              <a:gd name="connsiteX3" fmla="*/ 345056 w 759125"/>
              <a:gd name="connsiteY3" fmla="*/ 0 h 759125"/>
              <a:gd name="connsiteX4" fmla="*/ 414067 w 759125"/>
              <a:gd name="connsiteY4" fmla="*/ 0 h 759125"/>
              <a:gd name="connsiteX5" fmla="*/ 414067 w 759125"/>
              <a:gd name="connsiteY5" fmla="*/ 345056 h 759125"/>
              <a:gd name="connsiteX6" fmla="*/ 759125 w 759125"/>
              <a:gd name="connsiteY6" fmla="*/ 345056 h 759125"/>
              <a:gd name="connsiteX7" fmla="*/ 759125 w 759125"/>
              <a:gd name="connsiteY7" fmla="*/ 414067 h 759125"/>
              <a:gd name="connsiteX8" fmla="*/ 414067 w 759125"/>
              <a:gd name="connsiteY8" fmla="*/ 414067 h 759125"/>
              <a:gd name="connsiteX9" fmla="*/ 414067 w 759125"/>
              <a:gd name="connsiteY9" fmla="*/ 759125 h 759125"/>
              <a:gd name="connsiteX10" fmla="*/ 345056 w 759125"/>
              <a:gd name="connsiteY10" fmla="*/ 759125 h 759125"/>
              <a:gd name="connsiteX11" fmla="*/ 345056 w 759125"/>
              <a:gd name="connsiteY11" fmla="*/ 414067 h 759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59125" h="759125">
                <a:moveTo>
                  <a:pt x="0" y="414067"/>
                </a:moveTo>
                <a:lnTo>
                  <a:pt x="0" y="345056"/>
                </a:lnTo>
                <a:lnTo>
                  <a:pt x="345056" y="345056"/>
                </a:lnTo>
                <a:lnTo>
                  <a:pt x="345056" y="0"/>
                </a:lnTo>
                <a:lnTo>
                  <a:pt x="414067" y="0"/>
                </a:lnTo>
                <a:lnTo>
                  <a:pt x="414067" y="345056"/>
                </a:lnTo>
                <a:lnTo>
                  <a:pt x="759125" y="345056"/>
                </a:lnTo>
                <a:lnTo>
                  <a:pt x="759125" y="414067"/>
                </a:lnTo>
                <a:lnTo>
                  <a:pt x="414067" y="414067"/>
                </a:lnTo>
                <a:lnTo>
                  <a:pt x="414067" y="759125"/>
                </a:lnTo>
                <a:lnTo>
                  <a:pt x="345056" y="759125"/>
                </a:lnTo>
                <a:lnTo>
                  <a:pt x="345056" y="414067"/>
                </a:lnTo>
                <a:close/>
              </a:path>
            </a:pathLst>
          </a:custGeom>
          <a:gradFill>
            <a:gsLst>
              <a:gs pos="0">
                <a:schemeClr val="tx2"/>
              </a:gs>
              <a:gs pos="100000">
                <a:schemeClr val="accent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reeform 38"/>
          <p:cNvSpPr/>
          <p:nvPr/>
        </p:nvSpPr>
        <p:spPr>
          <a:xfrm rot="5400000">
            <a:off x="11176423" y="5849758"/>
            <a:ext cx="655608" cy="655608"/>
          </a:xfrm>
          <a:custGeom>
            <a:avLst/>
            <a:gdLst>
              <a:gd name="connsiteX0" fmla="*/ 0 w 759125"/>
              <a:gd name="connsiteY0" fmla="*/ 414067 h 759125"/>
              <a:gd name="connsiteX1" fmla="*/ 0 w 759125"/>
              <a:gd name="connsiteY1" fmla="*/ 345056 h 759125"/>
              <a:gd name="connsiteX2" fmla="*/ 345056 w 759125"/>
              <a:gd name="connsiteY2" fmla="*/ 345056 h 759125"/>
              <a:gd name="connsiteX3" fmla="*/ 345056 w 759125"/>
              <a:gd name="connsiteY3" fmla="*/ 0 h 759125"/>
              <a:gd name="connsiteX4" fmla="*/ 414067 w 759125"/>
              <a:gd name="connsiteY4" fmla="*/ 0 h 759125"/>
              <a:gd name="connsiteX5" fmla="*/ 414067 w 759125"/>
              <a:gd name="connsiteY5" fmla="*/ 345056 h 759125"/>
              <a:gd name="connsiteX6" fmla="*/ 759125 w 759125"/>
              <a:gd name="connsiteY6" fmla="*/ 345056 h 759125"/>
              <a:gd name="connsiteX7" fmla="*/ 759125 w 759125"/>
              <a:gd name="connsiteY7" fmla="*/ 414067 h 759125"/>
              <a:gd name="connsiteX8" fmla="*/ 414067 w 759125"/>
              <a:gd name="connsiteY8" fmla="*/ 414067 h 759125"/>
              <a:gd name="connsiteX9" fmla="*/ 414067 w 759125"/>
              <a:gd name="connsiteY9" fmla="*/ 759125 h 759125"/>
              <a:gd name="connsiteX10" fmla="*/ 345056 w 759125"/>
              <a:gd name="connsiteY10" fmla="*/ 759125 h 759125"/>
              <a:gd name="connsiteX11" fmla="*/ 345056 w 759125"/>
              <a:gd name="connsiteY11" fmla="*/ 414067 h 759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59125" h="759125">
                <a:moveTo>
                  <a:pt x="0" y="414067"/>
                </a:moveTo>
                <a:lnTo>
                  <a:pt x="0" y="345056"/>
                </a:lnTo>
                <a:lnTo>
                  <a:pt x="345056" y="345056"/>
                </a:lnTo>
                <a:lnTo>
                  <a:pt x="345056" y="0"/>
                </a:lnTo>
                <a:lnTo>
                  <a:pt x="414067" y="0"/>
                </a:lnTo>
                <a:lnTo>
                  <a:pt x="414067" y="345056"/>
                </a:lnTo>
                <a:lnTo>
                  <a:pt x="759125" y="345056"/>
                </a:lnTo>
                <a:lnTo>
                  <a:pt x="759125" y="414067"/>
                </a:lnTo>
                <a:lnTo>
                  <a:pt x="414067" y="414067"/>
                </a:lnTo>
                <a:lnTo>
                  <a:pt x="414067" y="759125"/>
                </a:lnTo>
                <a:lnTo>
                  <a:pt x="345056" y="759125"/>
                </a:lnTo>
                <a:lnTo>
                  <a:pt x="345056" y="414067"/>
                </a:lnTo>
                <a:close/>
              </a:path>
            </a:pathLst>
          </a:custGeom>
          <a:gradFill>
            <a:gsLst>
              <a:gs pos="0">
                <a:schemeClr val="tx2"/>
              </a:gs>
              <a:gs pos="100000">
                <a:schemeClr val="accent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04765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grpSp>
        <p:nvGrpSpPr>
          <p:cNvPr id="51" name="Group 50"/>
          <p:cNvGrpSpPr/>
          <p:nvPr/>
        </p:nvGrpSpPr>
        <p:grpSpPr>
          <a:xfrm>
            <a:off x="7916041" y="1939677"/>
            <a:ext cx="3411511" cy="3509323"/>
            <a:chOff x="7753481" y="1838077"/>
            <a:chExt cx="3411511" cy="3509323"/>
          </a:xfrm>
        </p:grpSpPr>
        <p:grpSp>
          <p:nvGrpSpPr>
            <p:cNvPr id="48" name="Group 47"/>
            <p:cNvGrpSpPr/>
            <p:nvPr/>
          </p:nvGrpSpPr>
          <p:grpSpPr>
            <a:xfrm>
              <a:off x="7755055" y="3852310"/>
              <a:ext cx="3217745" cy="604985"/>
              <a:chOff x="7755055" y="3852310"/>
              <a:chExt cx="3217745" cy="604985"/>
            </a:xfrm>
          </p:grpSpPr>
          <p:grpSp>
            <p:nvGrpSpPr>
              <p:cNvPr id="44" name="Group 43"/>
              <p:cNvGrpSpPr/>
              <p:nvPr/>
            </p:nvGrpSpPr>
            <p:grpSpPr>
              <a:xfrm>
                <a:off x="7841067" y="4270458"/>
                <a:ext cx="3131733" cy="186837"/>
                <a:chOff x="7698827" y="4219403"/>
                <a:chExt cx="3775530" cy="225246"/>
              </a:xfrm>
            </p:grpSpPr>
            <p:sp>
              <p:nvSpPr>
                <p:cNvPr id="7" name="Oval 6"/>
                <p:cNvSpPr/>
                <p:nvPr/>
              </p:nvSpPr>
              <p:spPr>
                <a:xfrm flipV="1">
                  <a:off x="7698827" y="4219404"/>
                  <a:ext cx="225245" cy="22524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flipV="1">
                  <a:off x="8095687" y="4219404"/>
                  <a:ext cx="225245" cy="22524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flipV="1">
                  <a:off x="8492547" y="4219403"/>
                  <a:ext cx="225245" cy="22524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flipV="1">
                  <a:off x="8889407" y="4219404"/>
                  <a:ext cx="225245" cy="22524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flipV="1">
                  <a:off x="9291630" y="4219404"/>
                  <a:ext cx="225245" cy="22524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flipV="1">
                  <a:off x="9683127" y="4219404"/>
                  <a:ext cx="225245" cy="22524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flipV="1">
                  <a:off x="10074623" y="4219404"/>
                  <a:ext cx="225245" cy="22524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flipV="1">
                  <a:off x="10466119" y="4219404"/>
                  <a:ext cx="225245" cy="225245"/>
                </a:xfrm>
                <a:prstGeom prst="ellipse">
                  <a:avLst/>
                </a:prstGeom>
                <a:solidFill>
                  <a:schemeClr val="tx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flipV="1">
                  <a:off x="10857616" y="4219404"/>
                  <a:ext cx="225245" cy="225245"/>
                </a:xfrm>
                <a:prstGeom prst="ellipse">
                  <a:avLst/>
                </a:prstGeom>
                <a:solidFill>
                  <a:schemeClr val="tx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flipV="1">
                  <a:off x="11249112" y="4219404"/>
                  <a:ext cx="225245" cy="225245"/>
                </a:xfrm>
                <a:prstGeom prst="ellipse">
                  <a:avLst/>
                </a:prstGeom>
                <a:solidFill>
                  <a:schemeClr val="tx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 name="TextBox 5"/>
              <p:cNvSpPr txBox="1"/>
              <p:nvPr/>
            </p:nvSpPr>
            <p:spPr>
              <a:xfrm>
                <a:off x="7755055" y="3852310"/>
                <a:ext cx="1295547" cy="276999"/>
              </a:xfrm>
              <a:prstGeom prst="rect">
                <a:avLst/>
              </a:prstGeom>
              <a:noFill/>
            </p:spPr>
            <p:txBody>
              <a:bodyPr wrap="none" rtlCol="0">
                <a:spAutoFit/>
              </a:bodyPr>
              <a:lstStyle/>
              <a:p>
                <a:r>
                  <a:rPr lang="en-US" sz="1200">
                    <a:solidFill>
                      <a:schemeClr val="tx1">
                        <a:lumMod val="75000"/>
                        <a:lumOff val="25000"/>
                      </a:schemeClr>
                    </a:solidFill>
                    <a:latin typeface="Poppins" charset="0"/>
                    <a:ea typeface="Poppins" charset="0"/>
                    <a:cs typeface="Poppins" charset="0"/>
                  </a:rPr>
                  <a:t>Advertisment</a:t>
                </a:r>
              </a:p>
            </p:txBody>
          </p:sp>
        </p:grpSp>
        <p:grpSp>
          <p:nvGrpSpPr>
            <p:cNvPr id="49" name="Group 48"/>
            <p:cNvGrpSpPr/>
            <p:nvPr/>
          </p:nvGrpSpPr>
          <p:grpSpPr>
            <a:xfrm>
              <a:off x="7755055" y="4742415"/>
              <a:ext cx="3217745" cy="604985"/>
              <a:chOff x="7755055" y="4742415"/>
              <a:chExt cx="3217745" cy="604985"/>
            </a:xfrm>
          </p:grpSpPr>
          <p:grpSp>
            <p:nvGrpSpPr>
              <p:cNvPr id="45" name="Group 44"/>
              <p:cNvGrpSpPr/>
              <p:nvPr/>
            </p:nvGrpSpPr>
            <p:grpSpPr>
              <a:xfrm>
                <a:off x="7841067" y="5160563"/>
                <a:ext cx="3131733" cy="186837"/>
                <a:chOff x="7698827" y="5109508"/>
                <a:chExt cx="3775530" cy="225246"/>
              </a:xfrm>
            </p:grpSpPr>
            <p:sp>
              <p:nvSpPr>
                <p:cNvPr id="20" name="Oval 19"/>
                <p:cNvSpPr/>
                <p:nvPr/>
              </p:nvSpPr>
              <p:spPr>
                <a:xfrm flipV="1">
                  <a:off x="7698827" y="5109509"/>
                  <a:ext cx="225245" cy="22524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flipV="1">
                  <a:off x="8095687" y="5109509"/>
                  <a:ext cx="225245" cy="22524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flipV="1">
                  <a:off x="8492547" y="5109508"/>
                  <a:ext cx="225245" cy="22524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flipV="1">
                  <a:off x="8889407" y="5109509"/>
                  <a:ext cx="225245" cy="22524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flipV="1">
                  <a:off x="9291630" y="5109509"/>
                  <a:ext cx="225245" cy="22524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flipV="1">
                  <a:off x="9683127" y="5109509"/>
                  <a:ext cx="225245" cy="22524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flipV="1">
                  <a:off x="10074623" y="5109509"/>
                  <a:ext cx="225245" cy="22524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flipV="1">
                  <a:off x="10466119" y="5109509"/>
                  <a:ext cx="225245" cy="225245"/>
                </a:xfrm>
                <a:prstGeom prst="ellipse">
                  <a:avLst/>
                </a:prstGeom>
                <a:solidFill>
                  <a:schemeClr val="tx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flipV="1">
                  <a:off x="10857616" y="5109509"/>
                  <a:ext cx="225245" cy="225245"/>
                </a:xfrm>
                <a:prstGeom prst="ellipse">
                  <a:avLst/>
                </a:prstGeom>
                <a:solidFill>
                  <a:schemeClr val="tx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flipV="1">
                  <a:off x="11249112" y="5109509"/>
                  <a:ext cx="225245" cy="225245"/>
                </a:xfrm>
                <a:prstGeom prst="ellipse">
                  <a:avLst/>
                </a:prstGeom>
                <a:solidFill>
                  <a:schemeClr val="tx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TextBox 18"/>
              <p:cNvSpPr txBox="1"/>
              <p:nvPr/>
            </p:nvSpPr>
            <p:spPr>
              <a:xfrm>
                <a:off x="7755055" y="4742415"/>
                <a:ext cx="1295547" cy="276999"/>
              </a:xfrm>
              <a:prstGeom prst="rect">
                <a:avLst/>
              </a:prstGeom>
              <a:noFill/>
            </p:spPr>
            <p:txBody>
              <a:bodyPr wrap="none" rtlCol="0">
                <a:spAutoFit/>
              </a:bodyPr>
              <a:lstStyle/>
              <a:p>
                <a:r>
                  <a:rPr lang="en-US" sz="1200">
                    <a:solidFill>
                      <a:schemeClr val="tx1">
                        <a:lumMod val="75000"/>
                        <a:lumOff val="25000"/>
                      </a:schemeClr>
                    </a:solidFill>
                    <a:latin typeface="Poppins" charset="0"/>
                    <a:ea typeface="Poppins" charset="0"/>
                    <a:cs typeface="Poppins" charset="0"/>
                  </a:rPr>
                  <a:t>Advertisment</a:t>
                </a:r>
              </a:p>
            </p:txBody>
          </p:sp>
        </p:grpSp>
        <p:grpSp>
          <p:nvGrpSpPr>
            <p:cNvPr id="50" name="Group 49"/>
            <p:cNvGrpSpPr/>
            <p:nvPr/>
          </p:nvGrpSpPr>
          <p:grpSpPr>
            <a:xfrm>
              <a:off x="7753481" y="1838077"/>
              <a:ext cx="3411511" cy="1541987"/>
              <a:chOff x="7753481" y="1838077"/>
              <a:chExt cx="3411511" cy="1541987"/>
            </a:xfrm>
          </p:grpSpPr>
          <p:grpSp>
            <p:nvGrpSpPr>
              <p:cNvPr id="31" name="Group 30"/>
              <p:cNvGrpSpPr/>
              <p:nvPr/>
            </p:nvGrpSpPr>
            <p:grpSpPr>
              <a:xfrm>
                <a:off x="7753481" y="1838077"/>
                <a:ext cx="2570421" cy="707886"/>
                <a:chOff x="5470104" y="1099034"/>
                <a:chExt cx="2570421" cy="707886"/>
              </a:xfrm>
            </p:grpSpPr>
            <p:sp>
              <p:nvSpPr>
                <p:cNvPr id="33" name="TextBox 32"/>
                <p:cNvSpPr txBox="1"/>
                <p:nvPr/>
              </p:nvSpPr>
              <p:spPr>
                <a:xfrm>
                  <a:off x="5470104" y="1376033"/>
                  <a:ext cx="2396810" cy="430887"/>
                </a:xfrm>
                <a:prstGeom prst="rect">
                  <a:avLst/>
                </a:prstGeom>
                <a:noFill/>
              </p:spPr>
              <p:txBody>
                <a:bodyPr wrap="none" rtlCol="0">
                  <a:spAutoFit/>
                </a:bodyPr>
                <a:lstStyle/>
                <a:p>
                  <a:r>
                    <a:rPr lang="en-US" sz="2200">
                      <a:solidFill>
                        <a:schemeClr val="tx1">
                          <a:lumMod val="90000"/>
                          <a:lumOff val="10000"/>
                        </a:schemeClr>
                      </a:solidFill>
                      <a:latin typeface="Poppins" charset="0"/>
                      <a:ea typeface="Poppins" charset="0"/>
                      <a:cs typeface="Poppins" charset="0"/>
                    </a:rPr>
                    <a:t>Ruairidh Brock</a:t>
                  </a:r>
                </a:p>
              </p:txBody>
            </p:sp>
            <p:sp>
              <p:nvSpPr>
                <p:cNvPr id="34" name="TextBox 33"/>
                <p:cNvSpPr txBox="1"/>
                <p:nvPr/>
              </p:nvSpPr>
              <p:spPr>
                <a:xfrm>
                  <a:off x="5470104" y="1099034"/>
                  <a:ext cx="1338828" cy="276999"/>
                </a:xfrm>
                <a:prstGeom prst="rect">
                  <a:avLst/>
                </a:prstGeom>
                <a:noFill/>
              </p:spPr>
              <p:txBody>
                <a:bodyPr wrap="none" rtlCol="0">
                  <a:spAutoFit/>
                </a:bodyPr>
                <a:lstStyle/>
                <a:p>
                  <a:r>
                    <a:rPr lang="en-US" sz="1200">
                      <a:gradFill>
                        <a:gsLst>
                          <a:gs pos="0">
                            <a:schemeClr val="tx2"/>
                          </a:gs>
                          <a:gs pos="100000">
                            <a:schemeClr val="accent1"/>
                          </a:gs>
                        </a:gsLst>
                        <a:lin ang="2700000" scaled="0"/>
                      </a:gradFill>
                      <a:latin typeface="Poppins" charset="0"/>
                      <a:ea typeface="Poppins" charset="0"/>
                      <a:cs typeface="Poppins" charset="0"/>
                    </a:rPr>
                    <a:t>Adsvy Agency</a:t>
                  </a:r>
                </a:p>
              </p:txBody>
            </p:sp>
            <p:sp>
              <p:nvSpPr>
                <p:cNvPr id="35" name="Rectangle 34"/>
                <p:cNvSpPr/>
                <p:nvPr/>
              </p:nvSpPr>
              <p:spPr>
                <a:xfrm>
                  <a:off x="6949276" y="1218319"/>
                  <a:ext cx="1091249" cy="27432"/>
                </a:xfrm>
                <a:prstGeom prst="rect">
                  <a:avLst/>
                </a:prstGeom>
                <a:gradFill>
                  <a:gsLst>
                    <a:gs pos="0">
                      <a:schemeClr val="tx2"/>
                    </a:gs>
                    <a:gs pos="100000">
                      <a:schemeClr val="accent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TextBox 45"/>
              <p:cNvSpPr txBox="1"/>
              <p:nvPr/>
            </p:nvSpPr>
            <p:spPr>
              <a:xfrm>
                <a:off x="7753863" y="2525984"/>
                <a:ext cx="3411129" cy="854080"/>
              </a:xfrm>
              <a:prstGeom prst="rect">
                <a:avLst/>
              </a:prstGeom>
              <a:noFill/>
            </p:spPr>
            <p:txBody>
              <a:bodyPr wrap="square" rtlCol="0">
                <a:spAutoFit/>
              </a:bodyPr>
              <a:lstStyle/>
              <a:p>
                <a:pPr>
                  <a:lnSpc>
                    <a:spcPct val="150000"/>
                  </a:lnSpc>
                </a:pPr>
                <a:r>
                  <a:rPr lang="en-US" sz="1100">
                    <a:solidFill>
                      <a:schemeClr val="tx1">
                        <a:lumMod val="75000"/>
                        <a:lumOff val="25000"/>
                      </a:schemeClr>
                    </a:solidFill>
                    <a:latin typeface="Muli" charset="0"/>
                    <a:ea typeface="Muli" charset="0"/>
                    <a:cs typeface="Muli" charset="0"/>
                  </a:rPr>
                  <a:t>Lorem ipsum dolor sit amet, consectetur adipiscing elit. Donec faucibus ut risus in sagittis. Nulla sit amet egestas neque </a:t>
                </a:r>
              </a:p>
            </p:txBody>
          </p:sp>
        </p:grpSp>
      </p:grpSp>
      <p:sp>
        <p:nvSpPr>
          <p:cNvPr id="42" name="Freeform 41"/>
          <p:cNvSpPr/>
          <p:nvPr/>
        </p:nvSpPr>
        <p:spPr>
          <a:xfrm rot="5400000">
            <a:off x="11176423" y="355283"/>
            <a:ext cx="655608" cy="655608"/>
          </a:xfrm>
          <a:custGeom>
            <a:avLst/>
            <a:gdLst>
              <a:gd name="connsiteX0" fmla="*/ 0 w 759125"/>
              <a:gd name="connsiteY0" fmla="*/ 414067 h 759125"/>
              <a:gd name="connsiteX1" fmla="*/ 0 w 759125"/>
              <a:gd name="connsiteY1" fmla="*/ 345056 h 759125"/>
              <a:gd name="connsiteX2" fmla="*/ 345056 w 759125"/>
              <a:gd name="connsiteY2" fmla="*/ 345056 h 759125"/>
              <a:gd name="connsiteX3" fmla="*/ 345056 w 759125"/>
              <a:gd name="connsiteY3" fmla="*/ 0 h 759125"/>
              <a:gd name="connsiteX4" fmla="*/ 414067 w 759125"/>
              <a:gd name="connsiteY4" fmla="*/ 0 h 759125"/>
              <a:gd name="connsiteX5" fmla="*/ 414067 w 759125"/>
              <a:gd name="connsiteY5" fmla="*/ 345056 h 759125"/>
              <a:gd name="connsiteX6" fmla="*/ 759125 w 759125"/>
              <a:gd name="connsiteY6" fmla="*/ 345056 h 759125"/>
              <a:gd name="connsiteX7" fmla="*/ 759125 w 759125"/>
              <a:gd name="connsiteY7" fmla="*/ 414067 h 759125"/>
              <a:gd name="connsiteX8" fmla="*/ 414067 w 759125"/>
              <a:gd name="connsiteY8" fmla="*/ 414067 h 759125"/>
              <a:gd name="connsiteX9" fmla="*/ 414067 w 759125"/>
              <a:gd name="connsiteY9" fmla="*/ 759125 h 759125"/>
              <a:gd name="connsiteX10" fmla="*/ 345056 w 759125"/>
              <a:gd name="connsiteY10" fmla="*/ 759125 h 759125"/>
              <a:gd name="connsiteX11" fmla="*/ 345056 w 759125"/>
              <a:gd name="connsiteY11" fmla="*/ 414067 h 759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59125" h="759125">
                <a:moveTo>
                  <a:pt x="0" y="414067"/>
                </a:moveTo>
                <a:lnTo>
                  <a:pt x="0" y="345056"/>
                </a:lnTo>
                <a:lnTo>
                  <a:pt x="345056" y="345056"/>
                </a:lnTo>
                <a:lnTo>
                  <a:pt x="345056" y="0"/>
                </a:lnTo>
                <a:lnTo>
                  <a:pt x="414067" y="0"/>
                </a:lnTo>
                <a:lnTo>
                  <a:pt x="414067" y="345056"/>
                </a:lnTo>
                <a:lnTo>
                  <a:pt x="759125" y="345056"/>
                </a:lnTo>
                <a:lnTo>
                  <a:pt x="759125" y="414067"/>
                </a:lnTo>
                <a:lnTo>
                  <a:pt x="414067" y="414067"/>
                </a:lnTo>
                <a:lnTo>
                  <a:pt x="414067" y="759125"/>
                </a:lnTo>
                <a:lnTo>
                  <a:pt x="345056" y="759125"/>
                </a:lnTo>
                <a:lnTo>
                  <a:pt x="345056" y="414067"/>
                </a:lnTo>
                <a:close/>
              </a:path>
            </a:pathLst>
          </a:custGeom>
          <a:gradFill>
            <a:gsLst>
              <a:gs pos="0">
                <a:schemeClr val="tx2"/>
              </a:gs>
              <a:gs pos="100000">
                <a:schemeClr val="accent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6" name="Group 35"/>
          <p:cNvGrpSpPr/>
          <p:nvPr/>
        </p:nvGrpSpPr>
        <p:grpSpPr>
          <a:xfrm>
            <a:off x="3419856" y="3896881"/>
            <a:ext cx="4013348" cy="1825706"/>
            <a:chOff x="4584596" y="2516147"/>
            <a:chExt cx="4013348" cy="1825706"/>
          </a:xfrm>
        </p:grpSpPr>
        <p:sp>
          <p:nvSpPr>
            <p:cNvPr id="37" name="Rectangle 36"/>
            <p:cNvSpPr/>
            <p:nvPr/>
          </p:nvSpPr>
          <p:spPr>
            <a:xfrm>
              <a:off x="4584596" y="2516147"/>
              <a:ext cx="4013348" cy="1825706"/>
            </a:xfrm>
            <a:prstGeom prst="rect">
              <a:avLst/>
            </a:prstGeom>
            <a:solidFill>
              <a:schemeClr val="bg1"/>
            </a:solidFill>
            <a:ln>
              <a:noFill/>
            </a:ln>
            <a:effectLst>
              <a:outerShdw blurRad="330200" dist="762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p:cNvSpPr txBox="1"/>
            <p:nvPr/>
          </p:nvSpPr>
          <p:spPr>
            <a:xfrm>
              <a:off x="4993627" y="3047123"/>
              <a:ext cx="872355" cy="861774"/>
            </a:xfrm>
            <a:prstGeom prst="rect">
              <a:avLst/>
            </a:prstGeom>
            <a:noFill/>
          </p:spPr>
          <p:txBody>
            <a:bodyPr wrap="none" rtlCol="0">
              <a:spAutoFit/>
            </a:bodyPr>
            <a:lstStyle/>
            <a:p>
              <a:r>
                <a:rPr lang="en-US" sz="5000" b="1">
                  <a:gradFill>
                    <a:gsLst>
                      <a:gs pos="0">
                        <a:schemeClr val="tx2"/>
                      </a:gs>
                      <a:gs pos="100000">
                        <a:schemeClr val="accent1"/>
                      </a:gs>
                    </a:gsLst>
                    <a:lin ang="2700000" scaled="0"/>
                  </a:gradFill>
                  <a:latin typeface="Poppins" charset="0"/>
                  <a:ea typeface="Poppins" charset="0"/>
                  <a:cs typeface="Poppins" charset="0"/>
                </a:rPr>
                <a:t>01</a:t>
              </a:r>
            </a:p>
          </p:txBody>
        </p:sp>
        <p:grpSp>
          <p:nvGrpSpPr>
            <p:cNvPr id="39" name="Group 38"/>
            <p:cNvGrpSpPr/>
            <p:nvPr/>
          </p:nvGrpSpPr>
          <p:grpSpPr>
            <a:xfrm>
              <a:off x="6160654" y="2925251"/>
              <a:ext cx="2221391" cy="1105517"/>
              <a:chOff x="7582617" y="2143564"/>
              <a:chExt cx="2221391" cy="1105517"/>
            </a:xfrm>
          </p:grpSpPr>
          <p:sp>
            <p:nvSpPr>
              <p:cNvPr id="40" name="TextBox 39"/>
              <p:cNvSpPr txBox="1"/>
              <p:nvPr/>
            </p:nvSpPr>
            <p:spPr>
              <a:xfrm>
                <a:off x="7582617" y="2395001"/>
                <a:ext cx="2221391" cy="854080"/>
              </a:xfrm>
              <a:prstGeom prst="rect">
                <a:avLst/>
              </a:prstGeom>
              <a:noFill/>
            </p:spPr>
            <p:txBody>
              <a:bodyPr wrap="square" rtlCol="0">
                <a:spAutoFit/>
              </a:bodyPr>
              <a:lstStyle/>
              <a:p>
                <a:pPr>
                  <a:lnSpc>
                    <a:spcPct val="150000"/>
                  </a:lnSpc>
                </a:pPr>
                <a:r>
                  <a:rPr lang="en-US" sz="1100">
                    <a:solidFill>
                      <a:schemeClr val="tx1">
                        <a:lumMod val="50000"/>
                        <a:lumOff val="50000"/>
                      </a:schemeClr>
                    </a:solidFill>
                    <a:latin typeface="Muli" charset="0"/>
                    <a:ea typeface="Muli" charset="0"/>
                    <a:cs typeface="Muli" charset="0"/>
                  </a:rPr>
                  <a:t>Lorem ipsum dolor sit amet, consectetur adipiscing elit. Donec faucibus ut  </a:t>
                </a:r>
              </a:p>
            </p:txBody>
          </p:sp>
          <p:sp>
            <p:nvSpPr>
              <p:cNvPr id="41" name="TextBox 40"/>
              <p:cNvSpPr txBox="1"/>
              <p:nvPr/>
            </p:nvSpPr>
            <p:spPr>
              <a:xfrm>
                <a:off x="7582617" y="2143564"/>
                <a:ext cx="1981633" cy="276999"/>
              </a:xfrm>
              <a:prstGeom prst="rect">
                <a:avLst/>
              </a:prstGeom>
              <a:noFill/>
            </p:spPr>
            <p:txBody>
              <a:bodyPr wrap="none" rtlCol="0">
                <a:spAutoFit/>
              </a:bodyPr>
              <a:lstStyle/>
              <a:p>
                <a:r>
                  <a:rPr lang="en-US" sz="1200">
                    <a:gradFill>
                      <a:gsLst>
                        <a:gs pos="0">
                          <a:schemeClr val="tx2"/>
                        </a:gs>
                        <a:gs pos="100000">
                          <a:schemeClr val="accent1"/>
                        </a:gs>
                      </a:gsLst>
                      <a:lin ang="2700000" scaled="0"/>
                    </a:gradFill>
                    <a:latin typeface="Poppins" charset="0"/>
                    <a:ea typeface="Poppins" charset="0"/>
                    <a:cs typeface="Poppins" charset="0"/>
                  </a:rPr>
                  <a:t>Digital Advertisement</a:t>
                </a:r>
              </a:p>
            </p:txBody>
          </p:sp>
        </p:grpSp>
      </p:grpSp>
    </p:spTree>
    <p:extLst>
      <p:ext uri="{BB962C8B-B14F-4D97-AF65-F5344CB8AC3E}">
        <p14:creationId xmlns:p14="http://schemas.microsoft.com/office/powerpoint/2010/main" val="15393191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4550000" y="5004974"/>
            <a:ext cx="2219072" cy="877163"/>
            <a:chOff x="4315658" y="5045614"/>
            <a:chExt cx="2219072" cy="877163"/>
          </a:xfrm>
        </p:grpSpPr>
        <p:sp>
          <p:nvSpPr>
            <p:cNvPr id="6" name="TextBox 5"/>
            <p:cNvSpPr txBox="1"/>
            <p:nvPr/>
          </p:nvSpPr>
          <p:spPr>
            <a:xfrm>
              <a:off x="4315658" y="5322613"/>
              <a:ext cx="2219072" cy="600164"/>
            </a:xfrm>
            <a:prstGeom prst="rect">
              <a:avLst/>
            </a:prstGeom>
            <a:noFill/>
          </p:spPr>
          <p:txBody>
            <a:bodyPr wrap="square" rtlCol="0">
              <a:spAutoFit/>
            </a:bodyPr>
            <a:lstStyle/>
            <a:p>
              <a:pPr algn="ctr">
                <a:lnSpc>
                  <a:spcPct val="150000"/>
                </a:lnSpc>
              </a:pPr>
              <a:r>
                <a:rPr lang="en-US" sz="1100">
                  <a:solidFill>
                    <a:schemeClr val="tx1">
                      <a:lumMod val="75000"/>
                      <a:lumOff val="25000"/>
                    </a:schemeClr>
                  </a:solidFill>
                  <a:latin typeface="Muli" charset="0"/>
                  <a:ea typeface="Muli" charset="0"/>
                  <a:cs typeface="Muli" charset="0"/>
                </a:rPr>
                <a:t>Lorem ipsum dolor sit amet, consectetur adipiscing elit.  </a:t>
              </a:r>
            </a:p>
          </p:txBody>
        </p:sp>
        <p:sp>
          <p:nvSpPr>
            <p:cNvPr id="7" name="TextBox 6"/>
            <p:cNvSpPr txBox="1"/>
            <p:nvPr/>
          </p:nvSpPr>
          <p:spPr>
            <a:xfrm>
              <a:off x="4777420" y="5045614"/>
              <a:ext cx="1295547" cy="276999"/>
            </a:xfrm>
            <a:prstGeom prst="rect">
              <a:avLst/>
            </a:prstGeom>
            <a:noFill/>
          </p:spPr>
          <p:txBody>
            <a:bodyPr wrap="none" rtlCol="0">
              <a:spAutoFit/>
            </a:bodyPr>
            <a:lstStyle/>
            <a:p>
              <a:pPr algn="ctr"/>
              <a:r>
                <a:rPr lang="en-US" sz="1200">
                  <a:gradFill>
                    <a:gsLst>
                      <a:gs pos="0">
                        <a:schemeClr val="tx2"/>
                      </a:gs>
                      <a:gs pos="100000">
                        <a:schemeClr val="accent1"/>
                      </a:gs>
                    </a:gsLst>
                    <a:lin ang="2700000" scaled="0"/>
                  </a:gradFill>
                  <a:latin typeface="Poppins" charset="0"/>
                  <a:ea typeface="Poppins" charset="0"/>
                  <a:cs typeface="Poppins" charset="0"/>
                </a:rPr>
                <a:t>Advertisment</a:t>
              </a:r>
            </a:p>
          </p:txBody>
        </p:sp>
      </p:grpSp>
      <p:grpSp>
        <p:nvGrpSpPr>
          <p:cNvPr id="13" name="Group 12"/>
          <p:cNvGrpSpPr/>
          <p:nvPr/>
        </p:nvGrpSpPr>
        <p:grpSpPr>
          <a:xfrm>
            <a:off x="7018880" y="5004974"/>
            <a:ext cx="2219072" cy="877163"/>
            <a:chOff x="4315658" y="5045614"/>
            <a:chExt cx="2219072" cy="877163"/>
          </a:xfrm>
        </p:grpSpPr>
        <p:sp>
          <p:nvSpPr>
            <p:cNvPr id="14" name="TextBox 13"/>
            <p:cNvSpPr txBox="1"/>
            <p:nvPr/>
          </p:nvSpPr>
          <p:spPr>
            <a:xfrm>
              <a:off x="4315658" y="5322613"/>
              <a:ext cx="2219072" cy="600164"/>
            </a:xfrm>
            <a:prstGeom prst="rect">
              <a:avLst/>
            </a:prstGeom>
            <a:noFill/>
          </p:spPr>
          <p:txBody>
            <a:bodyPr wrap="square" rtlCol="0">
              <a:spAutoFit/>
            </a:bodyPr>
            <a:lstStyle/>
            <a:p>
              <a:pPr algn="ctr">
                <a:lnSpc>
                  <a:spcPct val="150000"/>
                </a:lnSpc>
              </a:pPr>
              <a:r>
                <a:rPr lang="en-US" sz="1100">
                  <a:solidFill>
                    <a:schemeClr val="tx1">
                      <a:lumMod val="75000"/>
                      <a:lumOff val="25000"/>
                    </a:schemeClr>
                  </a:solidFill>
                  <a:latin typeface="Muli" charset="0"/>
                  <a:ea typeface="Muli" charset="0"/>
                  <a:cs typeface="Muli" charset="0"/>
                </a:rPr>
                <a:t>Lorem ipsum dolor sit amet, consectetur adipiscing elit.  </a:t>
              </a:r>
            </a:p>
          </p:txBody>
        </p:sp>
        <p:sp>
          <p:nvSpPr>
            <p:cNvPr id="15" name="TextBox 14"/>
            <p:cNvSpPr txBox="1"/>
            <p:nvPr/>
          </p:nvSpPr>
          <p:spPr>
            <a:xfrm>
              <a:off x="4777420" y="5045614"/>
              <a:ext cx="1295547" cy="276999"/>
            </a:xfrm>
            <a:prstGeom prst="rect">
              <a:avLst/>
            </a:prstGeom>
            <a:noFill/>
          </p:spPr>
          <p:txBody>
            <a:bodyPr wrap="none" rtlCol="0">
              <a:spAutoFit/>
            </a:bodyPr>
            <a:lstStyle/>
            <a:p>
              <a:pPr algn="ctr"/>
              <a:r>
                <a:rPr lang="en-US" sz="1200">
                  <a:gradFill>
                    <a:gsLst>
                      <a:gs pos="0">
                        <a:schemeClr val="tx2"/>
                      </a:gs>
                      <a:gs pos="100000">
                        <a:schemeClr val="accent1"/>
                      </a:gs>
                    </a:gsLst>
                    <a:lin ang="2700000" scaled="0"/>
                  </a:gradFill>
                  <a:latin typeface="Poppins" charset="0"/>
                  <a:ea typeface="Poppins" charset="0"/>
                  <a:cs typeface="Poppins" charset="0"/>
                </a:rPr>
                <a:t>Advertisment</a:t>
              </a:r>
            </a:p>
          </p:txBody>
        </p:sp>
      </p:grpSp>
      <p:grpSp>
        <p:nvGrpSpPr>
          <p:cNvPr id="16" name="Group 15"/>
          <p:cNvGrpSpPr/>
          <p:nvPr/>
        </p:nvGrpSpPr>
        <p:grpSpPr>
          <a:xfrm>
            <a:off x="9487759" y="4990908"/>
            <a:ext cx="2219072" cy="877163"/>
            <a:chOff x="4315658" y="5045614"/>
            <a:chExt cx="2219072" cy="877163"/>
          </a:xfrm>
        </p:grpSpPr>
        <p:sp>
          <p:nvSpPr>
            <p:cNvPr id="17" name="TextBox 16"/>
            <p:cNvSpPr txBox="1"/>
            <p:nvPr/>
          </p:nvSpPr>
          <p:spPr>
            <a:xfrm>
              <a:off x="4315658" y="5322613"/>
              <a:ext cx="2219072" cy="600164"/>
            </a:xfrm>
            <a:prstGeom prst="rect">
              <a:avLst/>
            </a:prstGeom>
            <a:noFill/>
          </p:spPr>
          <p:txBody>
            <a:bodyPr wrap="square" rtlCol="0">
              <a:spAutoFit/>
            </a:bodyPr>
            <a:lstStyle/>
            <a:p>
              <a:pPr algn="ctr">
                <a:lnSpc>
                  <a:spcPct val="150000"/>
                </a:lnSpc>
              </a:pPr>
              <a:r>
                <a:rPr lang="en-US" sz="1100">
                  <a:solidFill>
                    <a:schemeClr val="tx1">
                      <a:lumMod val="75000"/>
                      <a:lumOff val="25000"/>
                    </a:schemeClr>
                  </a:solidFill>
                  <a:latin typeface="Muli" charset="0"/>
                  <a:ea typeface="Muli" charset="0"/>
                  <a:cs typeface="Muli" charset="0"/>
                </a:rPr>
                <a:t>Lorem ipsum dolor sit amet, consectetur adipiscing elit.  </a:t>
              </a:r>
            </a:p>
          </p:txBody>
        </p:sp>
        <p:sp>
          <p:nvSpPr>
            <p:cNvPr id="18" name="TextBox 17"/>
            <p:cNvSpPr txBox="1"/>
            <p:nvPr/>
          </p:nvSpPr>
          <p:spPr>
            <a:xfrm>
              <a:off x="4777420" y="5045614"/>
              <a:ext cx="1295547" cy="276999"/>
            </a:xfrm>
            <a:prstGeom prst="rect">
              <a:avLst/>
            </a:prstGeom>
            <a:noFill/>
          </p:spPr>
          <p:txBody>
            <a:bodyPr wrap="none" rtlCol="0">
              <a:spAutoFit/>
            </a:bodyPr>
            <a:lstStyle/>
            <a:p>
              <a:pPr algn="ctr"/>
              <a:r>
                <a:rPr lang="en-US" sz="1200">
                  <a:gradFill>
                    <a:gsLst>
                      <a:gs pos="0">
                        <a:schemeClr val="tx2"/>
                      </a:gs>
                      <a:gs pos="100000">
                        <a:schemeClr val="accent1"/>
                      </a:gs>
                    </a:gsLst>
                    <a:lin ang="2700000" scaled="0"/>
                  </a:gradFill>
                  <a:latin typeface="Poppins" charset="0"/>
                  <a:ea typeface="Poppins" charset="0"/>
                  <a:cs typeface="Poppins" charset="0"/>
                </a:rPr>
                <a:t>Advertisment</a:t>
              </a:r>
            </a:p>
          </p:txBody>
        </p:sp>
      </p:grpSp>
      <p:grpSp>
        <p:nvGrpSpPr>
          <p:cNvPr id="37" name="Group 36"/>
          <p:cNvGrpSpPr/>
          <p:nvPr/>
        </p:nvGrpSpPr>
        <p:grpSpPr>
          <a:xfrm>
            <a:off x="771509" y="2190814"/>
            <a:ext cx="3109611" cy="2359101"/>
            <a:chOff x="527669" y="1496939"/>
            <a:chExt cx="3109611" cy="2359101"/>
          </a:xfrm>
        </p:grpSpPr>
        <p:grpSp>
          <p:nvGrpSpPr>
            <p:cNvPr id="9" name="Group 8"/>
            <p:cNvGrpSpPr/>
            <p:nvPr/>
          </p:nvGrpSpPr>
          <p:grpSpPr>
            <a:xfrm>
              <a:off x="527669" y="1496939"/>
              <a:ext cx="3109611" cy="1384995"/>
              <a:chOff x="5470104" y="675288"/>
              <a:chExt cx="3109611" cy="1384995"/>
            </a:xfrm>
          </p:grpSpPr>
          <p:sp>
            <p:nvSpPr>
              <p:cNvPr id="10" name="TextBox 9"/>
              <p:cNvSpPr txBox="1"/>
              <p:nvPr/>
            </p:nvSpPr>
            <p:spPr>
              <a:xfrm>
                <a:off x="5470104" y="952287"/>
                <a:ext cx="3109611" cy="1107996"/>
              </a:xfrm>
              <a:prstGeom prst="rect">
                <a:avLst/>
              </a:prstGeom>
              <a:noFill/>
            </p:spPr>
            <p:txBody>
              <a:bodyPr wrap="square" rtlCol="0">
                <a:spAutoFit/>
              </a:bodyPr>
              <a:lstStyle/>
              <a:p>
                <a:r>
                  <a:rPr lang="en-US" sz="2200">
                    <a:solidFill>
                      <a:schemeClr val="tx1">
                        <a:lumMod val="90000"/>
                        <a:lumOff val="10000"/>
                      </a:schemeClr>
                    </a:solidFill>
                    <a:latin typeface="Poppins" charset="0"/>
                    <a:ea typeface="Poppins" charset="0"/>
                    <a:cs typeface="Poppins" charset="0"/>
                  </a:rPr>
                  <a:t>Trust Our Team</a:t>
                </a:r>
              </a:p>
              <a:p>
                <a:r>
                  <a:rPr lang="en-US" sz="2200">
                    <a:solidFill>
                      <a:schemeClr val="tx1">
                        <a:lumMod val="90000"/>
                        <a:lumOff val="10000"/>
                      </a:schemeClr>
                    </a:solidFill>
                    <a:latin typeface="Poppins" charset="0"/>
                    <a:ea typeface="Poppins" charset="0"/>
                    <a:cs typeface="Poppins" charset="0"/>
                  </a:rPr>
                  <a:t>To Improve</a:t>
                </a:r>
              </a:p>
              <a:p>
                <a:r>
                  <a:rPr lang="en-US" sz="2200">
                    <a:solidFill>
                      <a:schemeClr val="tx1">
                        <a:lumMod val="90000"/>
                        <a:lumOff val="10000"/>
                      </a:schemeClr>
                    </a:solidFill>
                    <a:latin typeface="Poppins" charset="0"/>
                    <a:ea typeface="Poppins" charset="0"/>
                    <a:cs typeface="Poppins" charset="0"/>
                  </a:rPr>
                  <a:t>Your Ads</a:t>
                </a:r>
              </a:p>
            </p:txBody>
          </p:sp>
          <p:sp>
            <p:nvSpPr>
              <p:cNvPr id="11" name="TextBox 10"/>
              <p:cNvSpPr txBox="1"/>
              <p:nvPr/>
            </p:nvSpPr>
            <p:spPr>
              <a:xfrm>
                <a:off x="5470104" y="675288"/>
                <a:ext cx="1338828" cy="276999"/>
              </a:xfrm>
              <a:prstGeom prst="rect">
                <a:avLst/>
              </a:prstGeom>
              <a:noFill/>
            </p:spPr>
            <p:txBody>
              <a:bodyPr wrap="none" rtlCol="0">
                <a:spAutoFit/>
              </a:bodyPr>
              <a:lstStyle/>
              <a:p>
                <a:r>
                  <a:rPr lang="en-US" sz="1200">
                    <a:gradFill>
                      <a:gsLst>
                        <a:gs pos="0">
                          <a:schemeClr val="tx2"/>
                        </a:gs>
                        <a:gs pos="100000">
                          <a:schemeClr val="accent1"/>
                        </a:gs>
                      </a:gsLst>
                      <a:lin ang="2700000" scaled="0"/>
                    </a:gradFill>
                    <a:latin typeface="Poppins" charset="0"/>
                    <a:ea typeface="Poppins" charset="0"/>
                    <a:cs typeface="Poppins" charset="0"/>
                  </a:rPr>
                  <a:t>Adsvy Agency</a:t>
                </a:r>
              </a:p>
            </p:txBody>
          </p:sp>
          <p:sp>
            <p:nvSpPr>
              <p:cNvPr id="12" name="Rectangle 11"/>
              <p:cNvSpPr/>
              <p:nvPr/>
            </p:nvSpPr>
            <p:spPr>
              <a:xfrm>
                <a:off x="6949276" y="794573"/>
                <a:ext cx="1091249" cy="27432"/>
              </a:xfrm>
              <a:prstGeom prst="rect">
                <a:avLst/>
              </a:prstGeom>
              <a:gradFill>
                <a:gsLst>
                  <a:gs pos="0">
                    <a:schemeClr val="tx2"/>
                  </a:gs>
                  <a:gs pos="100000">
                    <a:schemeClr val="accent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TextBox 18"/>
            <p:cNvSpPr txBox="1"/>
            <p:nvPr/>
          </p:nvSpPr>
          <p:spPr>
            <a:xfrm>
              <a:off x="527669" y="3001960"/>
              <a:ext cx="3109611" cy="854080"/>
            </a:xfrm>
            <a:prstGeom prst="rect">
              <a:avLst/>
            </a:prstGeom>
            <a:noFill/>
          </p:spPr>
          <p:txBody>
            <a:bodyPr wrap="square" rtlCol="0">
              <a:spAutoFit/>
            </a:bodyPr>
            <a:lstStyle/>
            <a:p>
              <a:pPr>
                <a:lnSpc>
                  <a:spcPct val="150000"/>
                </a:lnSpc>
              </a:pPr>
              <a:r>
                <a:rPr lang="en-US" sz="1100">
                  <a:solidFill>
                    <a:schemeClr val="tx1">
                      <a:lumMod val="75000"/>
                      <a:lumOff val="25000"/>
                    </a:schemeClr>
                  </a:solidFill>
                  <a:latin typeface="Muli" charset="0"/>
                  <a:ea typeface="Muli" charset="0"/>
                  <a:cs typeface="Muli" charset="0"/>
                </a:rPr>
                <a:t>Lorem ipsum dolor sit amet, consectetur adipiscing elit. Donec faucibus ut risus in sagittis. Nulla sit amet egestas neque </a:t>
              </a:r>
            </a:p>
          </p:txBody>
        </p:sp>
      </p:grpSp>
      <p:sp>
        <p:nvSpPr>
          <p:cNvPr id="38" name="TextBox 37"/>
          <p:cNvSpPr txBox="1"/>
          <p:nvPr/>
        </p:nvSpPr>
        <p:spPr>
          <a:xfrm>
            <a:off x="4488382" y="1483694"/>
            <a:ext cx="2342308" cy="338554"/>
          </a:xfrm>
          <a:prstGeom prst="rect">
            <a:avLst/>
          </a:prstGeom>
          <a:noFill/>
        </p:spPr>
        <p:txBody>
          <a:bodyPr wrap="none" rtlCol="0">
            <a:spAutoFit/>
          </a:bodyPr>
          <a:lstStyle/>
          <a:p>
            <a:pPr algn="ctr"/>
            <a:r>
              <a:rPr lang="en-US" sz="1600">
                <a:solidFill>
                  <a:schemeClr val="tx1">
                    <a:lumMod val="90000"/>
                    <a:lumOff val="10000"/>
                  </a:schemeClr>
                </a:solidFill>
                <a:latin typeface="Poppins" charset="0"/>
                <a:ea typeface="Poppins" charset="0"/>
                <a:cs typeface="Poppins" charset="0"/>
              </a:rPr>
              <a:t>Web Advertisement</a:t>
            </a:r>
          </a:p>
        </p:txBody>
      </p:sp>
      <p:sp>
        <p:nvSpPr>
          <p:cNvPr id="39" name="TextBox 38"/>
          <p:cNvSpPr txBox="1"/>
          <p:nvPr/>
        </p:nvSpPr>
        <p:spPr>
          <a:xfrm>
            <a:off x="7083098" y="1483694"/>
            <a:ext cx="2090637" cy="338554"/>
          </a:xfrm>
          <a:prstGeom prst="rect">
            <a:avLst/>
          </a:prstGeom>
          <a:noFill/>
        </p:spPr>
        <p:txBody>
          <a:bodyPr wrap="none" rtlCol="0">
            <a:spAutoFit/>
          </a:bodyPr>
          <a:lstStyle/>
          <a:p>
            <a:pPr algn="ctr"/>
            <a:r>
              <a:rPr lang="en-US" sz="1600">
                <a:solidFill>
                  <a:schemeClr val="tx1">
                    <a:lumMod val="90000"/>
                    <a:lumOff val="10000"/>
                  </a:schemeClr>
                </a:solidFill>
                <a:latin typeface="Poppins" charset="0"/>
                <a:ea typeface="Poppins" charset="0"/>
                <a:cs typeface="Poppins" charset="0"/>
              </a:rPr>
              <a:t>Digital Marketing</a:t>
            </a:r>
          </a:p>
        </p:txBody>
      </p:sp>
      <p:sp>
        <p:nvSpPr>
          <p:cNvPr id="40" name="TextBox 39"/>
          <p:cNvSpPr txBox="1"/>
          <p:nvPr/>
        </p:nvSpPr>
        <p:spPr>
          <a:xfrm>
            <a:off x="9476638" y="1483694"/>
            <a:ext cx="2241319" cy="338554"/>
          </a:xfrm>
          <a:prstGeom prst="rect">
            <a:avLst/>
          </a:prstGeom>
          <a:noFill/>
        </p:spPr>
        <p:txBody>
          <a:bodyPr wrap="none" rtlCol="0">
            <a:spAutoFit/>
          </a:bodyPr>
          <a:lstStyle/>
          <a:p>
            <a:pPr algn="ctr"/>
            <a:r>
              <a:rPr lang="en-US" sz="1600">
                <a:solidFill>
                  <a:schemeClr val="tx1">
                    <a:lumMod val="90000"/>
                    <a:lumOff val="10000"/>
                  </a:schemeClr>
                </a:solidFill>
                <a:latin typeface="Poppins" charset="0"/>
                <a:ea typeface="Poppins" charset="0"/>
                <a:cs typeface="Poppins" charset="0"/>
              </a:rPr>
              <a:t>Internet Marketing</a:t>
            </a:r>
          </a:p>
        </p:txBody>
      </p:sp>
      <p:sp>
        <p:nvSpPr>
          <p:cNvPr id="2" name="Picture Placeholder 1"/>
          <p:cNvSpPr>
            <a:spLocks noGrp="1"/>
          </p:cNvSpPr>
          <p:nvPr>
            <p:ph type="pic" sz="quarter" idx="11"/>
          </p:nvPr>
        </p:nvSpPr>
        <p:spPr/>
      </p:sp>
      <p:sp>
        <p:nvSpPr>
          <p:cNvPr id="3" name="Picture Placeholder 2"/>
          <p:cNvSpPr>
            <a:spLocks noGrp="1"/>
          </p:cNvSpPr>
          <p:nvPr>
            <p:ph type="pic" sz="quarter" idx="12"/>
          </p:nvPr>
        </p:nvSpPr>
        <p:spPr/>
      </p:sp>
      <p:sp>
        <p:nvSpPr>
          <p:cNvPr id="4" name="Picture Placeholder 3"/>
          <p:cNvSpPr>
            <a:spLocks noGrp="1"/>
          </p:cNvSpPr>
          <p:nvPr>
            <p:ph type="pic" sz="quarter" idx="13"/>
          </p:nvPr>
        </p:nvSpPr>
        <p:spPr/>
      </p:sp>
    </p:spTree>
    <p:extLst>
      <p:ext uri="{BB962C8B-B14F-4D97-AF65-F5344CB8AC3E}">
        <p14:creationId xmlns:p14="http://schemas.microsoft.com/office/powerpoint/2010/main" val="4169813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p:cNvGrpSpPr/>
          <p:nvPr/>
        </p:nvGrpSpPr>
        <p:grpSpPr>
          <a:xfrm>
            <a:off x="7101692" y="1555039"/>
            <a:ext cx="4064651" cy="2369177"/>
            <a:chOff x="7050389" y="1676959"/>
            <a:chExt cx="4064651" cy="2369177"/>
          </a:xfrm>
        </p:grpSpPr>
        <p:grpSp>
          <p:nvGrpSpPr>
            <p:cNvPr id="10" name="Group 9"/>
            <p:cNvGrpSpPr/>
            <p:nvPr/>
          </p:nvGrpSpPr>
          <p:grpSpPr>
            <a:xfrm>
              <a:off x="7050389" y="1676959"/>
              <a:ext cx="4064651" cy="1046440"/>
              <a:chOff x="5470104" y="675288"/>
              <a:chExt cx="4064651" cy="1046440"/>
            </a:xfrm>
          </p:grpSpPr>
          <p:sp>
            <p:nvSpPr>
              <p:cNvPr id="12" name="TextBox 11"/>
              <p:cNvSpPr txBox="1"/>
              <p:nvPr/>
            </p:nvSpPr>
            <p:spPr>
              <a:xfrm>
                <a:off x="5470104" y="952287"/>
                <a:ext cx="4064651" cy="769441"/>
              </a:xfrm>
              <a:prstGeom prst="rect">
                <a:avLst/>
              </a:prstGeom>
              <a:noFill/>
            </p:spPr>
            <p:txBody>
              <a:bodyPr wrap="square" rtlCol="0">
                <a:spAutoFit/>
              </a:bodyPr>
              <a:lstStyle/>
              <a:p>
                <a:r>
                  <a:rPr lang="en-US" sz="2200">
                    <a:solidFill>
                      <a:schemeClr val="tx1">
                        <a:lumMod val="90000"/>
                        <a:lumOff val="10000"/>
                      </a:schemeClr>
                    </a:solidFill>
                    <a:latin typeface="Poppins" charset="0"/>
                    <a:ea typeface="Poppins" charset="0"/>
                    <a:cs typeface="Poppins" charset="0"/>
                  </a:rPr>
                  <a:t>Trust Our Professional</a:t>
                </a:r>
              </a:p>
              <a:p>
                <a:r>
                  <a:rPr lang="en-US" sz="2200">
                    <a:solidFill>
                      <a:schemeClr val="tx1">
                        <a:lumMod val="90000"/>
                        <a:lumOff val="10000"/>
                      </a:schemeClr>
                    </a:solidFill>
                    <a:latin typeface="Poppins" charset="0"/>
                    <a:ea typeface="Poppins" charset="0"/>
                    <a:cs typeface="Poppins" charset="0"/>
                  </a:rPr>
                  <a:t>Advertising Teammate</a:t>
                </a:r>
              </a:p>
            </p:txBody>
          </p:sp>
          <p:sp>
            <p:nvSpPr>
              <p:cNvPr id="13" name="TextBox 12"/>
              <p:cNvSpPr txBox="1"/>
              <p:nvPr/>
            </p:nvSpPr>
            <p:spPr>
              <a:xfrm>
                <a:off x="5470104" y="675288"/>
                <a:ext cx="1338828" cy="276999"/>
              </a:xfrm>
              <a:prstGeom prst="rect">
                <a:avLst/>
              </a:prstGeom>
              <a:noFill/>
            </p:spPr>
            <p:txBody>
              <a:bodyPr wrap="none" rtlCol="0">
                <a:spAutoFit/>
              </a:bodyPr>
              <a:lstStyle/>
              <a:p>
                <a:r>
                  <a:rPr lang="en-US" sz="1200">
                    <a:gradFill>
                      <a:gsLst>
                        <a:gs pos="0">
                          <a:schemeClr val="tx2"/>
                        </a:gs>
                        <a:gs pos="100000">
                          <a:schemeClr val="accent1"/>
                        </a:gs>
                      </a:gsLst>
                      <a:lin ang="2700000" scaled="0"/>
                    </a:gradFill>
                    <a:latin typeface="Poppins" charset="0"/>
                    <a:ea typeface="Poppins" charset="0"/>
                    <a:cs typeface="Poppins" charset="0"/>
                  </a:rPr>
                  <a:t>Adsvy Agency</a:t>
                </a:r>
              </a:p>
            </p:txBody>
          </p:sp>
          <p:sp>
            <p:nvSpPr>
              <p:cNvPr id="14" name="Rectangle 13"/>
              <p:cNvSpPr/>
              <p:nvPr/>
            </p:nvSpPr>
            <p:spPr>
              <a:xfrm>
                <a:off x="6949276" y="794573"/>
                <a:ext cx="1091249" cy="27432"/>
              </a:xfrm>
              <a:prstGeom prst="rect">
                <a:avLst/>
              </a:prstGeom>
              <a:gradFill>
                <a:gsLst>
                  <a:gs pos="0">
                    <a:schemeClr val="tx2"/>
                  </a:gs>
                  <a:gs pos="100000">
                    <a:schemeClr val="accent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TextBox 10"/>
            <p:cNvSpPr txBox="1"/>
            <p:nvPr/>
          </p:nvSpPr>
          <p:spPr>
            <a:xfrm>
              <a:off x="7050389" y="2938140"/>
              <a:ext cx="3820811" cy="1107996"/>
            </a:xfrm>
            <a:prstGeom prst="rect">
              <a:avLst/>
            </a:prstGeom>
            <a:noFill/>
          </p:spPr>
          <p:txBody>
            <a:bodyPr wrap="square" rtlCol="0">
              <a:spAutoFit/>
            </a:bodyPr>
            <a:lstStyle/>
            <a:p>
              <a:pPr>
                <a:lnSpc>
                  <a:spcPct val="150000"/>
                </a:lnSpc>
              </a:pPr>
              <a:r>
                <a:rPr lang="en-US" sz="1100">
                  <a:solidFill>
                    <a:schemeClr val="tx1">
                      <a:lumMod val="75000"/>
                      <a:lumOff val="25000"/>
                    </a:schemeClr>
                  </a:solidFill>
                  <a:latin typeface="Muli" charset="0"/>
                  <a:ea typeface="Muli" charset="0"/>
                  <a:cs typeface="Muli" charset="0"/>
                </a:rPr>
                <a:t>Lorem ipsum dolor sit amet, consectetur adipiscing elit. Donec faucibus ut risus in sagittis. Nulla sit amet egestas neque  Lorem ipsum dolor sit amet, consectetur adipiscing elit. Donec faucibus ut risus in  </a:t>
              </a:r>
            </a:p>
          </p:txBody>
        </p:sp>
      </p:grpSp>
      <p:grpSp>
        <p:nvGrpSpPr>
          <p:cNvPr id="23" name="Group 22"/>
          <p:cNvGrpSpPr/>
          <p:nvPr/>
        </p:nvGrpSpPr>
        <p:grpSpPr>
          <a:xfrm>
            <a:off x="7182765" y="4301516"/>
            <a:ext cx="4013348" cy="1483821"/>
            <a:chOff x="7182765" y="4301516"/>
            <a:chExt cx="4013348" cy="1483821"/>
          </a:xfrm>
        </p:grpSpPr>
        <p:sp>
          <p:nvSpPr>
            <p:cNvPr id="16" name="Rectangle 15"/>
            <p:cNvSpPr/>
            <p:nvPr/>
          </p:nvSpPr>
          <p:spPr>
            <a:xfrm>
              <a:off x="7182765" y="4301516"/>
              <a:ext cx="4013348" cy="1483821"/>
            </a:xfrm>
            <a:prstGeom prst="rect">
              <a:avLst/>
            </a:prstGeom>
            <a:gradFill>
              <a:gsLst>
                <a:gs pos="0">
                  <a:schemeClr val="tx2"/>
                </a:gs>
                <a:gs pos="100000">
                  <a:schemeClr val="accent1"/>
                </a:gs>
              </a:gsLst>
              <a:lin ang="2700000" scaled="0"/>
            </a:gradFill>
            <a:ln>
              <a:noFill/>
            </a:ln>
            <a:effectLst>
              <a:outerShdw blurRad="330200" dist="762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p:cNvGrpSpPr/>
            <p:nvPr/>
          </p:nvGrpSpPr>
          <p:grpSpPr>
            <a:xfrm>
              <a:off x="7627489" y="4617625"/>
              <a:ext cx="3013056" cy="851601"/>
              <a:chOff x="7329824" y="4488966"/>
              <a:chExt cx="3013056" cy="851601"/>
            </a:xfrm>
          </p:grpSpPr>
          <p:sp>
            <p:nvSpPr>
              <p:cNvPr id="17" name="TextBox 16"/>
              <p:cNvSpPr txBox="1"/>
              <p:nvPr/>
            </p:nvSpPr>
            <p:spPr>
              <a:xfrm>
                <a:off x="7329824" y="4740403"/>
                <a:ext cx="3013056" cy="600164"/>
              </a:xfrm>
              <a:prstGeom prst="rect">
                <a:avLst/>
              </a:prstGeom>
              <a:noFill/>
            </p:spPr>
            <p:txBody>
              <a:bodyPr wrap="square" rtlCol="0">
                <a:spAutoFit/>
              </a:bodyPr>
              <a:lstStyle/>
              <a:p>
                <a:pPr>
                  <a:lnSpc>
                    <a:spcPct val="150000"/>
                  </a:lnSpc>
                </a:pPr>
                <a:r>
                  <a:rPr lang="en-US" sz="1100">
                    <a:solidFill>
                      <a:schemeClr val="bg1">
                        <a:lumMod val="95000"/>
                      </a:schemeClr>
                    </a:solidFill>
                    <a:latin typeface="Muli" charset="0"/>
                    <a:ea typeface="Muli" charset="0"/>
                    <a:cs typeface="Muli" charset="0"/>
                  </a:rPr>
                  <a:t>Lorem ipsum dolor sit amet, consectetur adipiscing elit. Donec faucibus ut  </a:t>
                </a:r>
              </a:p>
            </p:txBody>
          </p:sp>
          <p:sp>
            <p:nvSpPr>
              <p:cNvPr id="18" name="TextBox 17"/>
              <p:cNvSpPr txBox="1"/>
              <p:nvPr/>
            </p:nvSpPr>
            <p:spPr>
              <a:xfrm>
                <a:off x="7329824" y="4488966"/>
                <a:ext cx="1707519" cy="276999"/>
              </a:xfrm>
              <a:prstGeom prst="rect">
                <a:avLst/>
              </a:prstGeom>
              <a:noFill/>
            </p:spPr>
            <p:txBody>
              <a:bodyPr wrap="none" rtlCol="0">
                <a:spAutoFit/>
              </a:bodyPr>
              <a:lstStyle/>
              <a:p>
                <a:r>
                  <a:rPr lang="en-US" sz="1200">
                    <a:solidFill>
                      <a:schemeClr val="bg1"/>
                    </a:solidFill>
                    <a:latin typeface="Poppins" charset="0"/>
                    <a:ea typeface="Poppins" charset="0"/>
                    <a:cs typeface="Poppins" charset="0"/>
                  </a:rPr>
                  <a:t>Web Advertisment</a:t>
                </a:r>
              </a:p>
            </p:txBody>
          </p:sp>
        </p:grpSp>
      </p:grpSp>
      <p:sp>
        <p:nvSpPr>
          <p:cNvPr id="2" name="Picture Placeholder 1"/>
          <p:cNvSpPr>
            <a:spLocks noGrp="1"/>
          </p:cNvSpPr>
          <p:nvPr>
            <p:ph type="pic" sz="quarter" idx="12"/>
          </p:nvPr>
        </p:nvSpPr>
        <p:spPr/>
      </p:sp>
      <p:sp>
        <p:nvSpPr>
          <p:cNvPr id="3" name="Picture Placeholder 2"/>
          <p:cNvSpPr>
            <a:spLocks noGrp="1"/>
          </p:cNvSpPr>
          <p:nvPr>
            <p:ph type="pic" sz="quarter" idx="13"/>
          </p:nvPr>
        </p:nvSpPr>
        <p:spPr/>
      </p:sp>
      <p:sp>
        <p:nvSpPr>
          <p:cNvPr id="4" name="Picture Placeholder 3"/>
          <p:cNvSpPr>
            <a:spLocks noGrp="1"/>
          </p:cNvSpPr>
          <p:nvPr>
            <p:ph type="pic" sz="quarter" idx="11"/>
          </p:nvPr>
        </p:nvSpPr>
        <p:spPr/>
      </p:sp>
      <p:sp>
        <p:nvSpPr>
          <p:cNvPr id="5" name="Picture Placeholder 4"/>
          <p:cNvSpPr>
            <a:spLocks noGrp="1"/>
          </p:cNvSpPr>
          <p:nvPr>
            <p:ph type="pic" sz="quarter" idx="10"/>
          </p:nvPr>
        </p:nvSpPr>
        <p:spPr/>
      </p:sp>
      <p:grpSp>
        <p:nvGrpSpPr>
          <p:cNvPr id="20" name="Group 19"/>
          <p:cNvGrpSpPr/>
          <p:nvPr/>
        </p:nvGrpSpPr>
        <p:grpSpPr>
          <a:xfrm>
            <a:off x="625794" y="624340"/>
            <a:ext cx="1207698" cy="1207698"/>
            <a:chOff x="1466491" y="1397478"/>
            <a:chExt cx="1207698" cy="1207698"/>
          </a:xfrm>
        </p:grpSpPr>
        <p:sp>
          <p:nvSpPr>
            <p:cNvPr id="21" name="Oval 20"/>
            <p:cNvSpPr/>
            <p:nvPr/>
          </p:nvSpPr>
          <p:spPr>
            <a:xfrm>
              <a:off x="1466491" y="1397478"/>
              <a:ext cx="1207698" cy="1207698"/>
            </a:xfrm>
            <a:prstGeom prst="ellipse">
              <a:avLst/>
            </a:prstGeom>
            <a:gradFill>
              <a:gsLst>
                <a:gs pos="0">
                  <a:schemeClr val="tx2"/>
                </a:gs>
                <a:gs pos="100000">
                  <a:schemeClr val="accent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1604507" y="1816661"/>
              <a:ext cx="931665" cy="369332"/>
            </a:xfrm>
            <a:prstGeom prst="rect">
              <a:avLst/>
            </a:prstGeom>
            <a:noFill/>
          </p:spPr>
          <p:txBody>
            <a:bodyPr wrap="none" rtlCol="0">
              <a:spAutoFit/>
            </a:bodyPr>
            <a:lstStyle/>
            <a:p>
              <a:pPr algn="ctr"/>
              <a:r>
                <a:rPr lang="en-US">
                  <a:solidFill>
                    <a:schemeClr val="bg1"/>
                  </a:solidFill>
                  <a:latin typeface="Poppins" charset="0"/>
                  <a:ea typeface="Poppins" charset="0"/>
                  <a:cs typeface="Poppins" charset="0"/>
                </a:rPr>
                <a:t>Adsvy</a:t>
              </a:r>
            </a:p>
          </p:txBody>
        </p:sp>
      </p:grpSp>
    </p:spTree>
    <p:extLst>
      <p:ext uri="{BB962C8B-B14F-4D97-AF65-F5344CB8AC3E}">
        <p14:creationId xmlns:p14="http://schemas.microsoft.com/office/powerpoint/2010/main" val="5528320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p:nvPr/>
        </p:nvGrpSpPr>
        <p:grpSpPr>
          <a:xfrm>
            <a:off x="4341622" y="1109345"/>
            <a:ext cx="2342308" cy="1223413"/>
            <a:chOff x="3639104" y="1417600"/>
            <a:chExt cx="2342308" cy="1223413"/>
          </a:xfrm>
        </p:grpSpPr>
        <p:sp>
          <p:nvSpPr>
            <p:cNvPr id="13" name="TextBox 12"/>
            <p:cNvSpPr txBox="1"/>
            <p:nvPr/>
          </p:nvSpPr>
          <p:spPr>
            <a:xfrm>
              <a:off x="3700722" y="1786933"/>
              <a:ext cx="2219072" cy="854080"/>
            </a:xfrm>
            <a:prstGeom prst="rect">
              <a:avLst/>
            </a:prstGeom>
            <a:noFill/>
          </p:spPr>
          <p:txBody>
            <a:bodyPr wrap="square" rtlCol="0">
              <a:spAutoFit/>
            </a:bodyPr>
            <a:lstStyle/>
            <a:p>
              <a:pPr algn="ctr">
                <a:lnSpc>
                  <a:spcPct val="150000"/>
                </a:lnSpc>
              </a:pPr>
              <a:r>
                <a:rPr lang="en-US" sz="1100">
                  <a:solidFill>
                    <a:schemeClr val="tx1">
                      <a:lumMod val="75000"/>
                      <a:lumOff val="25000"/>
                    </a:schemeClr>
                  </a:solidFill>
                  <a:latin typeface="Muli" charset="0"/>
                  <a:ea typeface="Muli" charset="0"/>
                  <a:cs typeface="Muli" charset="0"/>
                </a:rPr>
                <a:t>Lorem ipsum dolor sit amet, consectetur adipiscing elit. Donec faucibus ut risus  </a:t>
              </a:r>
            </a:p>
          </p:txBody>
        </p:sp>
        <p:sp>
          <p:nvSpPr>
            <p:cNvPr id="15" name="TextBox 14"/>
            <p:cNvSpPr txBox="1"/>
            <p:nvPr/>
          </p:nvSpPr>
          <p:spPr>
            <a:xfrm>
              <a:off x="3639104" y="1417600"/>
              <a:ext cx="2342308" cy="338554"/>
            </a:xfrm>
            <a:prstGeom prst="rect">
              <a:avLst/>
            </a:prstGeom>
            <a:noFill/>
          </p:spPr>
          <p:txBody>
            <a:bodyPr wrap="none" rtlCol="0">
              <a:spAutoFit/>
            </a:bodyPr>
            <a:lstStyle/>
            <a:p>
              <a:pPr algn="ctr"/>
              <a:r>
                <a:rPr lang="en-US" sz="1600">
                  <a:solidFill>
                    <a:schemeClr val="tx1">
                      <a:lumMod val="90000"/>
                      <a:lumOff val="10000"/>
                    </a:schemeClr>
                  </a:solidFill>
                  <a:latin typeface="Poppins" charset="0"/>
                  <a:ea typeface="Poppins" charset="0"/>
                  <a:cs typeface="Poppins" charset="0"/>
                </a:rPr>
                <a:t>Web Advertisement</a:t>
              </a:r>
            </a:p>
          </p:txBody>
        </p:sp>
      </p:grpSp>
      <p:grpSp>
        <p:nvGrpSpPr>
          <p:cNvPr id="17" name="Group 16"/>
          <p:cNvGrpSpPr/>
          <p:nvPr/>
        </p:nvGrpSpPr>
        <p:grpSpPr>
          <a:xfrm>
            <a:off x="6848194" y="1109343"/>
            <a:ext cx="2219072" cy="1223413"/>
            <a:chOff x="3700722" y="1417600"/>
            <a:chExt cx="2219072" cy="1223413"/>
          </a:xfrm>
        </p:grpSpPr>
        <p:sp>
          <p:nvSpPr>
            <p:cNvPr id="18" name="TextBox 17"/>
            <p:cNvSpPr txBox="1"/>
            <p:nvPr/>
          </p:nvSpPr>
          <p:spPr>
            <a:xfrm>
              <a:off x="3700722" y="1786933"/>
              <a:ext cx="2219072" cy="854080"/>
            </a:xfrm>
            <a:prstGeom prst="rect">
              <a:avLst/>
            </a:prstGeom>
            <a:noFill/>
          </p:spPr>
          <p:txBody>
            <a:bodyPr wrap="square" rtlCol="0">
              <a:spAutoFit/>
            </a:bodyPr>
            <a:lstStyle/>
            <a:p>
              <a:pPr algn="ctr">
                <a:lnSpc>
                  <a:spcPct val="150000"/>
                </a:lnSpc>
              </a:pPr>
              <a:r>
                <a:rPr lang="en-US" sz="1100">
                  <a:solidFill>
                    <a:schemeClr val="tx1">
                      <a:lumMod val="75000"/>
                      <a:lumOff val="25000"/>
                    </a:schemeClr>
                  </a:solidFill>
                  <a:latin typeface="Muli" charset="0"/>
                  <a:ea typeface="Muli" charset="0"/>
                  <a:cs typeface="Muli" charset="0"/>
                </a:rPr>
                <a:t>Lorem ipsum dolor sit amet, consectetur adipiscing elit. Donec faucibus ut risus  </a:t>
              </a:r>
            </a:p>
          </p:txBody>
        </p:sp>
        <p:sp>
          <p:nvSpPr>
            <p:cNvPr id="19" name="TextBox 18"/>
            <p:cNvSpPr txBox="1"/>
            <p:nvPr/>
          </p:nvSpPr>
          <p:spPr>
            <a:xfrm>
              <a:off x="3764939" y="1417600"/>
              <a:ext cx="2090637" cy="338554"/>
            </a:xfrm>
            <a:prstGeom prst="rect">
              <a:avLst/>
            </a:prstGeom>
            <a:noFill/>
          </p:spPr>
          <p:txBody>
            <a:bodyPr wrap="none" rtlCol="0">
              <a:spAutoFit/>
            </a:bodyPr>
            <a:lstStyle/>
            <a:p>
              <a:pPr algn="ctr"/>
              <a:r>
                <a:rPr lang="en-US" sz="1600">
                  <a:solidFill>
                    <a:schemeClr val="tx1">
                      <a:lumMod val="90000"/>
                      <a:lumOff val="10000"/>
                    </a:schemeClr>
                  </a:solidFill>
                  <a:latin typeface="Poppins" charset="0"/>
                  <a:ea typeface="Poppins" charset="0"/>
                  <a:cs typeface="Poppins" charset="0"/>
                </a:rPr>
                <a:t>Digital Marketing</a:t>
              </a:r>
            </a:p>
          </p:txBody>
        </p:sp>
      </p:grpSp>
      <p:grpSp>
        <p:nvGrpSpPr>
          <p:cNvPr id="20" name="Group 19"/>
          <p:cNvGrpSpPr/>
          <p:nvPr/>
        </p:nvGrpSpPr>
        <p:grpSpPr>
          <a:xfrm>
            <a:off x="9282023" y="1109343"/>
            <a:ext cx="2241319" cy="1223413"/>
            <a:chOff x="3689598" y="1417600"/>
            <a:chExt cx="2241319" cy="1223413"/>
          </a:xfrm>
        </p:grpSpPr>
        <p:sp>
          <p:nvSpPr>
            <p:cNvPr id="21" name="TextBox 20"/>
            <p:cNvSpPr txBox="1"/>
            <p:nvPr/>
          </p:nvSpPr>
          <p:spPr>
            <a:xfrm>
              <a:off x="3700722" y="1786933"/>
              <a:ext cx="2219072" cy="854080"/>
            </a:xfrm>
            <a:prstGeom prst="rect">
              <a:avLst/>
            </a:prstGeom>
            <a:noFill/>
          </p:spPr>
          <p:txBody>
            <a:bodyPr wrap="square" rtlCol="0">
              <a:spAutoFit/>
            </a:bodyPr>
            <a:lstStyle/>
            <a:p>
              <a:pPr algn="ctr">
                <a:lnSpc>
                  <a:spcPct val="150000"/>
                </a:lnSpc>
              </a:pPr>
              <a:r>
                <a:rPr lang="en-US" sz="1100">
                  <a:solidFill>
                    <a:schemeClr val="tx1">
                      <a:lumMod val="75000"/>
                      <a:lumOff val="25000"/>
                    </a:schemeClr>
                  </a:solidFill>
                  <a:latin typeface="Muli" charset="0"/>
                  <a:ea typeface="Muli" charset="0"/>
                  <a:cs typeface="Muli" charset="0"/>
                </a:rPr>
                <a:t>Lorem ipsum dolor sit amet, consectetur adipiscing elit. Donec faucibus ut risus  </a:t>
              </a:r>
            </a:p>
          </p:txBody>
        </p:sp>
        <p:sp>
          <p:nvSpPr>
            <p:cNvPr id="22" name="TextBox 21"/>
            <p:cNvSpPr txBox="1"/>
            <p:nvPr/>
          </p:nvSpPr>
          <p:spPr>
            <a:xfrm>
              <a:off x="3689598" y="1417600"/>
              <a:ext cx="2241319" cy="338554"/>
            </a:xfrm>
            <a:prstGeom prst="rect">
              <a:avLst/>
            </a:prstGeom>
            <a:noFill/>
          </p:spPr>
          <p:txBody>
            <a:bodyPr wrap="none" rtlCol="0">
              <a:spAutoFit/>
            </a:bodyPr>
            <a:lstStyle/>
            <a:p>
              <a:pPr algn="ctr"/>
              <a:r>
                <a:rPr lang="en-US" sz="1600">
                  <a:solidFill>
                    <a:schemeClr val="tx1">
                      <a:lumMod val="90000"/>
                      <a:lumOff val="10000"/>
                    </a:schemeClr>
                  </a:solidFill>
                  <a:latin typeface="Poppins" charset="0"/>
                  <a:ea typeface="Poppins" charset="0"/>
                  <a:cs typeface="Poppins" charset="0"/>
                </a:rPr>
                <a:t>Internet Marketing</a:t>
              </a:r>
            </a:p>
          </p:txBody>
        </p:sp>
      </p:grpSp>
      <p:grpSp>
        <p:nvGrpSpPr>
          <p:cNvPr id="27" name="Group 26"/>
          <p:cNvGrpSpPr/>
          <p:nvPr/>
        </p:nvGrpSpPr>
        <p:grpSpPr>
          <a:xfrm>
            <a:off x="652832" y="947766"/>
            <a:ext cx="3109611" cy="1384995"/>
            <a:chOff x="771509" y="2190814"/>
            <a:chExt cx="3109611" cy="1384995"/>
          </a:xfrm>
        </p:grpSpPr>
        <p:sp>
          <p:nvSpPr>
            <p:cNvPr id="28" name="TextBox 27"/>
            <p:cNvSpPr txBox="1"/>
            <p:nvPr/>
          </p:nvSpPr>
          <p:spPr>
            <a:xfrm>
              <a:off x="771509" y="2467813"/>
              <a:ext cx="3109611" cy="1107996"/>
            </a:xfrm>
            <a:prstGeom prst="rect">
              <a:avLst/>
            </a:prstGeom>
            <a:noFill/>
          </p:spPr>
          <p:txBody>
            <a:bodyPr wrap="square" rtlCol="0">
              <a:spAutoFit/>
            </a:bodyPr>
            <a:lstStyle/>
            <a:p>
              <a:r>
                <a:rPr lang="en-US" sz="2200">
                  <a:solidFill>
                    <a:schemeClr val="tx1">
                      <a:lumMod val="90000"/>
                      <a:lumOff val="10000"/>
                    </a:schemeClr>
                  </a:solidFill>
                  <a:latin typeface="Poppins" charset="0"/>
                  <a:ea typeface="Poppins" charset="0"/>
                  <a:cs typeface="Poppins" charset="0"/>
                </a:rPr>
                <a:t>Trust Our Company </a:t>
              </a:r>
            </a:p>
            <a:p>
              <a:r>
                <a:rPr lang="en-US" sz="2200">
                  <a:solidFill>
                    <a:schemeClr val="tx1">
                      <a:lumMod val="90000"/>
                      <a:lumOff val="10000"/>
                    </a:schemeClr>
                  </a:solidFill>
                  <a:latin typeface="Poppins" charset="0"/>
                  <a:ea typeface="Poppins" charset="0"/>
                  <a:cs typeface="Poppins" charset="0"/>
                </a:rPr>
                <a:t>Team To Design </a:t>
              </a:r>
            </a:p>
            <a:p>
              <a:r>
                <a:rPr lang="en-US" sz="2200">
                  <a:solidFill>
                    <a:schemeClr val="tx1">
                      <a:lumMod val="90000"/>
                      <a:lumOff val="10000"/>
                    </a:schemeClr>
                  </a:solidFill>
                  <a:latin typeface="Poppins" charset="0"/>
                  <a:ea typeface="Poppins" charset="0"/>
                  <a:cs typeface="Poppins" charset="0"/>
                </a:rPr>
                <a:t>Your Digital Ads</a:t>
              </a:r>
            </a:p>
          </p:txBody>
        </p:sp>
        <p:sp>
          <p:nvSpPr>
            <p:cNvPr id="29" name="TextBox 28"/>
            <p:cNvSpPr txBox="1"/>
            <p:nvPr/>
          </p:nvSpPr>
          <p:spPr>
            <a:xfrm>
              <a:off x="771509" y="2190814"/>
              <a:ext cx="1338828" cy="276999"/>
            </a:xfrm>
            <a:prstGeom prst="rect">
              <a:avLst/>
            </a:prstGeom>
            <a:noFill/>
          </p:spPr>
          <p:txBody>
            <a:bodyPr wrap="none" rtlCol="0">
              <a:spAutoFit/>
            </a:bodyPr>
            <a:lstStyle/>
            <a:p>
              <a:r>
                <a:rPr lang="en-US" sz="1200">
                  <a:gradFill>
                    <a:gsLst>
                      <a:gs pos="0">
                        <a:schemeClr val="tx2"/>
                      </a:gs>
                      <a:gs pos="100000">
                        <a:schemeClr val="accent1"/>
                      </a:gs>
                    </a:gsLst>
                    <a:lin ang="2700000" scaled="0"/>
                  </a:gradFill>
                  <a:latin typeface="Poppins" charset="0"/>
                  <a:ea typeface="Poppins" charset="0"/>
                  <a:cs typeface="Poppins" charset="0"/>
                </a:rPr>
                <a:t>Adsvy Agency</a:t>
              </a:r>
            </a:p>
          </p:txBody>
        </p:sp>
        <p:sp>
          <p:nvSpPr>
            <p:cNvPr id="30" name="Rectangle 29"/>
            <p:cNvSpPr/>
            <p:nvPr/>
          </p:nvSpPr>
          <p:spPr>
            <a:xfrm>
              <a:off x="2250681" y="2310099"/>
              <a:ext cx="1091249" cy="27432"/>
            </a:xfrm>
            <a:prstGeom prst="rect">
              <a:avLst/>
            </a:prstGeom>
            <a:gradFill>
              <a:gsLst>
                <a:gs pos="0">
                  <a:schemeClr val="tx2"/>
                </a:gs>
                <a:gs pos="100000">
                  <a:schemeClr val="accent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grpSp>
        <p:nvGrpSpPr>
          <p:cNvPr id="32" name="Group 31"/>
          <p:cNvGrpSpPr/>
          <p:nvPr/>
        </p:nvGrpSpPr>
        <p:grpSpPr>
          <a:xfrm>
            <a:off x="1755535" y="4007823"/>
            <a:ext cx="1207698" cy="1207698"/>
            <a:chOff x="1466491" y="1397478"/>
            <a:chExt cx="1207698" cy="1207698"/>
          </a:xfrm>
        </p:grpSpPr>
        <p:sp>
          <p:nvSpPr>
            <p:cNvPr id="33" name="Oval 32"/>
            <p:cNvSpPr/>
            <p:nvPr/>
          </p:nvSpPr>
          <p:spPr>
            <a:xfrm>
              <a:off x="1466491" y="1397478"/>
              <a:ext cx="1207698" cy="1207698"/>
            </a:xfrm>
            <a:prstGeom prst="ellipse">
              <a:avLst/>
            </a:prstGeom>
            <a:gradFill>
              <a:gsLst>
                <a:gs pos="0">
                  <a:schemeClr val="tx2"/>
                </a:gs>
                <a:gs pos="100000">
                  <a:schemeClr val="accent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p:cNvSpPr txBox="1"/>
            <p:nvPr/>
          </p:nvSpPr>
          <p:spPr>
            <a:xfrm>
              <a:off x="1604507" y="1816661"/>
              <a:ext cx="931665" cy="369332"/>
            </a:xfrm>
            <a:prstGeom prst="rect">
              <a:avLst/>
            </a:prstGeom>
            <a:noFill/>
          </p:spPr>
          <p:txBody>
            <a:bodyPr wrap="none" rtlCol="0">
              <a:spAutoFit/>
            </a:bodyPr>
            <a:lstStyle/>
            <a:p>
              <a:pPr algn="ctr"/>
              <a:r>
                <a:rPr lang="en-US">
                  <a:solidFill>
                    <a:schemeClr val="bg1"/>
                  </a:solidFill>
                  <a:latin typeface="Poppins" charset="0"/>
                  <a:ea typeface="Poppins" charset="0"/>
                  <a:cs typeface="Poppins" charset="0"/>
                </a:rPr>
                <a:t>Adsvy</a:t>
              </a:r>
            </a:p>
          </p:txBody>
        </p:sp>
      </p:grpSp>
    </p:spTree>
    <p:extLst>
      <p:ext uri="{BB962C8B-B14F-4D97-AF65-F5344CB8AC3E}">
        <p14:creationId xmlns:p14="http://schemas.microsoft.com/office/powerpoint/2010/main" val="3747914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7426812" y="2282511"/>
            <a:ext cx="4064651" cy="2369177"/>
            <a:chOff x="7050389" y="1676959"/>
            <a:chExt cx="4064651" cy="2369177"/>
          </a:xfrm>
        </p:grpSpPr>
        <p:grpSp>
          <p:nvGrpSpPr>
            <p:cNvPr id="6" name="Group 5"/>
            <p:cNvGrpSpPr/>
            <p:nvPr/>
          </p:nvGrpSpPr>
          <p:grpSpPr>
            <a:xfrm>
              <a:off x="7050389" y="1676959"/>
              <a:ext cx="4064651" cy="1046440"/>
              <a:chOff x="5470104" y="675288"/>
              <a:chExt cx="4064651" cy="1046440"/>
            </a:xfrm>
          </p:grpSpPr>
          <p:sp>
            <p:nvSpPr>
              <p:cNvPr id="8" name="TextBox 7"/>
              <p:cNvSpPr txBox="1"/>
              <p:nvPr/>
            </p:nvSpPr>
            <p:spPr>
              <a:xfrm>
                <a:off x="5470104" y="952287"/>
                <a:ext cx="4064651" cy="769441"/>
              </a:xfrm>
              <a:prstGeom prst="rect">
                <a:avLst/>
              </a:prstGeom>
              <a:noFill/>
            </p:spPr>
            <p:txBody>
              <a:bodyPr wrap="square" rtlCol="0">
                <a:spAutoFit/>
              </a:bodyPr>
              <a:lstStyle/>
              <a:p>
                <a:r>
                  <a:rPr lang="en-US" sz="2200">
                    <a:solidFill>
                      <a:schemeClr val="tx1">
                        <a:lumMod val="90000"/>
                        <a:lumOff val="10000"/>
                      </a:schemeClr>
                    </a:solidFill>
                    <a:latin typeface="Poppins" charset="0"/>
                    <a:ea typeface="Poppins" charset="0"/>
                    <a:cs typeface="Poppins" charset="0"/>
                  </a:rPr>
                  <a:t>Let’s Continue The Show</a:t>
                </a:r>
              </a:p>
              <a:p>
                <a:r>
                  <a:rPr lang="en-US" sz="2200">
                    <a:solidFill>
                      <a:schemeClr val="tx1">
                        <a:lumMod val="90000"/>
                        <a:lumOff val="10000"/>
                      </a:schemeClr>
                    </a:solidFill>
                    <a:latin typeface="Poppins" charset="0"/>
                    <a:ea typeface="Poppins" charset="0"/>
                    <a:cs typeface="Poppins" charset="0"/>
                  </a:rPr>
                  <a:t>Next Slide, Please!</a:t>
                </a:r>
              </a:p>
            </p:txBody>
          </p:sp>
          <p:sp>
            <p:nvSpPr>
              <p:cNvPr id="9" name="TextBox 8"/>
              <p:cNvSpPr txBox="1"/>
              <p:nvPr/>
            </p:nvSpPr>
            <p:spPr>
              <a:xfrm>
                <a:off x="5470104" y="675288"/>
                <a:ext cx="1338828" cy="276999"/>
              </a:xfrm>
              <a:prstGeom prst="rect">
                <a:avLst/>
              </a:prstGeom>
              <a:noFill/>
            </p:spPr>
            <p:txBody>
              <a:bodyPr wrap="none" rtlCol="0">
                <a:spAutoFit/>
              </a:bodyPr>
              <a:lstStyle/>
              <a:p>
                <a:r>
                  <a:rPr lang="en-US" sz="1200">
                    <a:gradFill>
                      <a:gsLst>
                        <a:gs pos="0">
                          <a:schemeClr val="tx2"/>
                        </a:gs>
                        <a:gs pos="100000">
                          <a:schemeClr val="accent1"/>
                        </a:gs>
                      </a:gsLst>
                      <a:lin ang="2700000" scaled="0"/>
                    </a:gradFill>
                    <a:latin typeface="Poppins" charset="0"/>
                    <a:ea typeface="Poppins" charset="0"/>
                    <a:cs typeface="Poppins" charset="0"/>
                  </a:rPr>
                  <a:t>Adsvy Agency</a:t>
                </a:r>
              </a:p>
            </p:txBody>
          </p:sp>
          <p:sp>
            <p:nvSpPr>
              <p:cNvPr id="10" name="Rectangle 9"/>
              <p:cNvSpPr/>
              <p:nvPr/>
            </p:nvSpPr>
            <p:spPr>
              <a:xfrm>
                <a:off x="6949276" y="794573"/>
                <a:ext cx="1091249" cy="27432"/>
              </a:xfrm>
              <a:prstGeom prst="rect">
                <a:avLst/>
              </a:prstGeom>
              <a:gradFill>
                <a:gsLst>
                  <a:gs pos="0">
                    <a:schemeClr val="tx2"/>
                  </a:gs>
                  <a:gs pos="100000">
                    <a:schemeClr val="accent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TextBox 6"/>
            <p:cNvSpPr txBox="1"/>
            <p:nvPr/>
          </p:nvSpPr>
          <p:spPr>
            <a:xfrm>
              <a:off x="7050389" y="2938140"/>
              <a:ext cx="3820811" cy="1107996"/>
            </a:xfrm>
            <a:prstGeom prst="rect">
              <a:avLst/>
            </a:prstGeom>
            <a:noFill/>
          </p:spPr>
          <p:txBody>
            <a:bodyPr wrap="square" rtlCol="0">
              <a:spAutoFit/>
            </a:bodyPr>
            <a:lstStyle/>
            <a:p>
              <a:pPr>
                <a:lnSpc>
                  <a:spcPct val="150000"/>
                </a:lnSpc>
              </a:pPr>
              <a:r>
                <a:rPr lang="en-US" sz="1100">
                  <a:solidFill>
                    <a:schemeClr val="tx1">
                      <a:lumMod val="75000"/>
                      <a:lumOff val="25000"/>
                    </a:schemeClr>
                  </a:solidFill>
                  <a:latin typeface="Muli" charset="0"/>
                  <a:ea typeface="Muli" charset="0"/>
                  <a:cs typeface="Muli" charset="0"/>
                </a:rPr>
                <a:t>Lorem ipsum dolor sit amet, consectetur adipiscing elit. Donec faucibus ut risus in sagittis. Nulla sit amet egestas neque  Lorem ipsum dolor sit amet, consectetur adipiscing elit. Donec faucibus ut risus in  </a:t>
              </a:r>
            </a:p>
          </p:txBody>
        </p:sp>
      </p:grpSp>
      <p:grpSp>
        <p:nvGrpSpPr>
          <p:cNvPr id="13" name="Group 12"/>
          <p:cNvGrpSpPr/>
          <p:nvPr/>
        </p:nvGrpSpPr>
        <p:grpSpPr>
          <a:xfrm>
            <a:off x="1159239" y="2180584"/>
            <a:ext cx="3914854" cy="2573032"/>
            <a:chOff x="1466098" y="1859087"/>
            <a:chExt cx="3914854" cy="2573032"/>
          </a:xfrm>
        </p:grpSpPr>
        <p:sp>
          <p:nvSpPr>
            <p:cNvPr id="11" name="TextBox 10"/>
            <p:cNvSpPr txBox="1"/>
            <p:nvPr/>
          </p:nvSpPr>
          <p:spPr>
            <a:xfrm>
              <a:off x="1466098" y="2493127"/>
              <a:ext cx="3914854" cy="1938992"/>
            </a:xfrm>
            <a:prstGeom prst="rect">
              <a:avLst/>
            </a:prstGeom>
            <a:noFill/>
          </p:spPr>
          <p:txBody>
            <a:bodyPr wrap="none" rtlCol="0">
              <a:spAutoFit/>
            </a:bodyPr>
            <a:lstStyle/>
            <a:p>
              <a:r>
                <a:rPr lang="en-US" sz="4000">
                  <a:solidFill>
                    <a:schemeClr val="bg1"/>
                  </a:solidFill>
                  <a:latin typeface="Poppins" charset="0"/>
                  <a:ea typeface="Poppins" charset="0"/>
                  <a:cs typeface="Poppins" charset="0"/>
                </a:rPr>
                <a:t>LET’S SLOW</a:t>
              </a:r>
            </a:p>
            <a:p>
              <a:r>
                <a:rPr lang="en-US" sz="4000">
                  <a:solidFill>
                    <a:schemeClr val="bg1"/>
                  </a:solidFill>
                  <a:latin typeface="Poppins" charset="0"/>
                  <a:ea typeface="Poppins" charset="0"/>
                  <a:cs typeface="Poppins" charset="0"/>
                </a:rPr>
                <a:t>DOWN AND</a:t>
              </a:r>
              <a:br>
                <a:rPr lang="en-US" sz="4000">
                  <a:solidFill>
                    <a:schemeClr val="bg1"/>
                  </a:solidFill>
                  <a:latin typeface="Poppins" charset="0"/>
                  <a:ea typeface="Poppins" charset="0"/>
                  <a:cs typeface="Poppins" charset="0"/>
                </a:rPr>
              </a:br>
              <a:r>
                <a:rPr lang="en-US" sz="4000">
                  <a:solidFill>
                    <a:schemeClr val="bg1"/>
                  </a:solidFill>
                  <a:latin typeface="Poppins" charset="0"/>
                  <a:ea typeface="Poppins" charset="0"/>
                  <a:cs typeface="Poppins" charset="0"/>
                </a:rPr>
                <a:t>TAKE A BREAK</a:t>
              </a:r>
            </a:p>
          </p:txBody>
        </p:sp>
        <p:sp>
          <p:nvSpPr>
            <p:cNvPr id="12" name="Freeform 11"/>
            <p:cNvSpPr/>
            <p:nvPr/>
          </p:nvSpPr>
          <p:spPr>
            <a:xfrm>
              <a:off x="1574446" y="1859087"/>
              <a:ext cx="532882" cy="424317"/>
            </a:xfrm>
            <a:custGeom>
              <a:avLst/>
              <a:gdLst/>
              <a:ahLst/>
              <a:cxnLst/>
              <a:rect l="l" t="t" r="r" b="b"/>
              <a:pathLst>
                <a:path w="319985" h="254794">
                  <a:moveTo>
                    <a:pt x="288135" y="0"/>
                  </a:moveTo>
                  <a:lnTo>
                    <a:pt x="319985" y="63698"/>
                  </a:lnTo>
                  <a:cubicBezTo>
                    <a:pt x="297093" y="63698"/>
                    <a:pt x="280754" y="68675"/>
                    <a:pt x="270967" y="78628"/>
                  </a:cubicBezTo>
                  <a:cubicBezTo>
                    <a:pt x="261180" y="88581"/>
                    <a:pt x="256286" y="104837"/>
                    <a:pt x="256286" y="127397"/>
                  </a:cubicBezTo>
                  <a:lnTo>
                    <a:pt x="319985" y="127397"/>
                  </a:lnTo>
                  <a:lnTo>
                    <a:pt x="319985" y="254794"/>
                  </a:lnTo>
                  <a:lnTo>
                    <a:pt x="192588" y="254794"/>
                  </a:lnTo>
                  <a:cubicBezTo>
                    <a:pt x="192588" y="244177"/>
                    <a:pt x="192339" y="228336"/>
                    <a:pt x="191841" y="207269"/>
                  </a:cubicBezTo>
                  <a:cubicBezTo>
                    <a:pt x="191344" y="186202"/>
                    <a:pt x="191095" y="170692"/>
                    <a:pt x="191095" y="160739"/>
                  </a:cubicBezTo>
                  <a:cubicBezTo>
                    <a:pt x="191095" y="141165"/>
                    <a:pt x="191675" y="124328"/>
                    <a:pt x="192837" y="110228"/>
                  </a:cubicBezTo>
                  <a:cubicBezTo>
                    <a:pt x="193998" y="96128"/>
                    <a:pt x="196569" y="81697"/>
                    <a:pt x="200550" y="66933"/>
                  </a:cubicBezTo>
                  <a:cubicBezTo>
                    <a:pt x="204531" y="52170"/>
                    <a:pt x="210005" y="40226"/>
                    <a:pt x="216972" y="31103"/>
                  </a:cubicBezTo>
                  <a:cubicBezTo>
                    <a:pt x="223939" y="21979"/>
                    <a:pt x="233395" y="14515"/>
                    <a:pt x="245338" y="8709"/>
                  </a:cubicBezTo>
                  <a:cubicBezTo>
                    <a:pt x="257282" y="2903"/>
                    <a:pt x="271547" y="0"/>
                    <a:pt x="288135" y="0"/>
                  </a:cubicBezTo>
                  <a:close/>
                  <a:moveTo>
                    <a:pt x="97040" y="0"/>
                  </a:moveTo>
                  <a:lnTo>
                    <a:pt x="128889" y="63698"/>
                  </a:lnTo>
                  <a:cubicBezTo>
                    <a:pt x="105998" y="63698"/>
                    <a:pt x="89658" y="68675"/>
                    <a:pt x="79871" y="78628"/>
                  </a:cubicBezTo>
                  <a:cubicBezTo>
                    <a:pt x="70084" y="88581"/>
                    <a:pt x="65191" y="104837"/>
                    <a:pt x="65191" y="127397"/>
                  </a:cubicBezTo>
                  <a:lnTo>
                    <a:pt x="128889" y="127397"/>
                  </a:lnTo>
                  <a:lnTo>
                    <a:pt x="128889" y="254794"/>
                  </a:lnTo>
                  <a:lnTo>
                    <a:pt x="1493" y="254794"/>
                  </a:lnTo>
                  <a:cubicBezTo>
                    <a:pt x="1493" y="244177"/>
                    <a:pt x="1244" y="228336"/>
                    <a:pt x="746" y="207269"/>
                  </a:cubicBezTo>
                  <a:cubicBezTo>
                    <a:pt x="248" y="186202"/>
                    <a:pt x="0" y="170692"/>
                    <a:pt x="0" y="160739"/>
                  </a:cubicBezTo>
                  <a:cubicBezTo>
                    <a:pt x="0" y="141165"/>
                    <a:pt x="580" y="124328"/>
                    <a:pt x="1741" y="110228"/>
                  </a:cubicBezTo>
                  <a:cubicBezTo>
                    <a:pt x="2903" y="96128"/>
                    <a:pt x="5474" y="81697"/>
                    <a:pt x="9455" y="66933"/>
                  </a:cubicBezTo>
                  <a:cubicBezTo>
                    <a:pt x="13436" y="52170"/>
                    <a:pt x="18910" y="40226"/>
                    <a:pt x="25877" y="31103"/>
                  </a:cubicBezTo>
                  <a:cubicBezTo>
                    <a:pt x="32844" y="21979"/>
                    <a:pt x="42299" y="14515"/>
                    <a:pt x="54243" y="8709"/>
                  </a:cubicBezTo>
                  <a:cubicBezTo>
                    <a:pt x="66186" y="2903"/>
                    <a:pt x="80452" y="0"/>
                    <a:pt x="9704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 name="Group 13"/>
          <p:cNvGrpSpPr/>
          <p:nvPr/>
        </p:nvGrpSpPr>
        <p:grpSpPr>
          <a:xfrm>
            <a:off x="10493135" y="5166063"/>
            <a:ext cx="1207698" cy="1207698"/>
            <a:chOff x="1466491" y="1397478"/>
            <a:chExt cx="1207698" cy="1207698"/>
          </a:xfrm>
        </p:grpSpPr>
        <p:sp>
          <p:nvSpPr>
            <p:cNvPr id="15" name="Oval 14"/>
            <p:cNvSpPr/>
            <p:nvPr/>
          </p:nvSpPr>
          <p:spPr>
            <a:xfrm>
              <a:off x="1466491" y="1397478"/>
              <a:ext cx="1207698" cy="1207698"/>
            </a:xfrm>
            <a:prstGeom prst="ellipse">
              <a:avLst/>
            </a:prstGeom>
            <a:gradFill>
              <a:gsLst>
                <a:gs pos="0">
                  <a:schemeClr val="tx2"/>
                </a:gs>
                <a:gs pos="100000">
                  <a:schemeClr val="accent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1604507" y="1816661"/>
              <a:ext cx="931665" cy="369332"/>
            </a:xfrm>
            <a:prstGeom prst="rect">
              <a:avLst/>
            </a:prstGeom>
            <a:noFill/>
          </p:spPr>
          <p:txBody>
            <a:bodyPr wrap="none" rtlCol="0">
              <a:spAutoFit/>
            </a:bodyPr>
            <a:lstStyle/>
            <a:p>
              <a:pPr algn="ctr"/>
              <a:r>
                <a:rPr lang="en-US">
                  <a:solidFill>
                    <a:schemeClr val="bg1"/>
                  </a:solidFill>
                  <a:latin typeface="Poppins" charset="0"/>
                  <a:ea typeface="Poppins" charset="0"/>
                  <a:cs typeface="Poppins" charset="0"/>
                </a:rPr>
                <a:t>Adsvy</a:t>
              </a:r>
            </a:p>
          </p:txBody>
        </p:sp>
      </p:grpSp>
    </p:spTree>
    <p:extLst>
      <p:ext uri="{BB962C8B-B14F-4D97-AF65-F5344CB8AC3E}">
        <p14:creationId xmlns:p14="http://schemas.microsoft.com/office/powerpoint/2010/main" val="9166364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6935420" y="1829997"/>
            <a:ext cx="4370107" cy="3188585"/>
            <a:chOff x="1466098" y="1859087"/>
            <a:chExt cx="4370107" cy="3188585"/>
          </a:xfrm>
        </p:grpSpPr>
        <p:sp>
          <p:nvSpPr>
            <p:cNvPr id="4" name="TextBox 3"/>
            <p:cNvSpPr txBox="1"/>
            <p:nvPr/>
          </p:nvSpPr>
          <p:spPr>
            <a:xfrm>
              <a:off x="1466098" y="2493127"/>
              <a:ext cx="4370107" cy="2554545"/>
            </a:xfrm>
            <a:prstGeom prst="rect">
              <a:avLst/>
            </a:prstGeom>
            <a:noFill/>
          </p:spPr>
          <p:txBody>
            <a:bodyPr wrap="none" rtlCol="0">
              <a:spAutoFit/>
            </a:bodyPr>
            <a:lstStyle/>
            <a:p>
              <a:r>
                <a:rPr lang="en-US" sz="4000">
                  <a:solidFill>
                    <a:schemeClr val="bg1"/>
                  </a:solidFill>
                  <a:latin typeface="Poppins" charset="0"/>
                  <a:ea typeface="Poppins" charset="0"/>
                  <a:cs typeface="Poppins" charset="0"/>
                </a:rPr>
                <a:t>CHOOSE US </a:t>
              </a:r>
              <a:br>
                <a:rPr lang="en-US" sz="4000">
                  <a:solidFill>
                    <a:schemeClr val="bg1"/>
                  </a:solidFill>
                  <a:latin typeface="Poppins" charset="0"/>
                  <a:ea typeface="Poppins" charset="0"/>
                  <a:cs typeface="Poppins" charset="0"/>
                </a:rPr>
              </a:br>
              <a:r>
                <a:rPr lang="en-US" sz="4000">
                  <a:solidFill>
                    <a:schemeClr val="bg1"/>
                  </a:solidFill>
                  <a:latin typeface="Poppins" charset="0"/>
                  <a:ea typeface="Poppins" charset="0"/>
                  <a:cs typeface="Poppins" charset="0"/>
                </a:rPr>
                <a:t>AS YOUR </a:t>
              </a:r>
              <a:br>
                <a:rPr lang="en-US" sz="4000">
                  <a:solidFill>
                    <a:schemeClr val="bg1"/>
                  </a:solidFill>
                  <a:latin typeface="Poppins" charset="0"/>
                  <a:ea typeface="Poppins" charset="0"/>
                  <a:cs typeface="Poppins" charset="0"/>
                </a:rPr>
              </a:br>
              <a:r>
                <a:rPr lang="en-US" sz="4000">
                  <a:solidFill>
                    <a:schemeClr val="bg1"/>
                  </a:solidFill>
                  <a:latin typeface="Poppins" charset="0"/>
                  <a:ea typeface="Poppins" charset="0"/>
                  <a:cs typeface="Poppins" charset="0"/>
                </a:rPr>
                <a:t>PARTNER IS THE</a:t>
              </a:r>
              <a:br>
                <a:rPr lang="en-US" sz="4000">
                  <a:solidFill>
                    <a:schemeClr val="bg1"/>
                  </a:solidFill>
                  <a:latin typeface="Poppins" charset="0"/>
                  <a:ea typeface="Poppins" charset="0"/>
                  <a:cs typeface="Poppins" charset="0"/>
                </a:rPr>
              </a:br>
              <a:r>
                <a:rPr lang="en-US" sz="4000">
                  <a:solidFill>
                    <a:schemeClr val="bg1"/>
                  </a:solidFill>
                  <a:latin typeface="Poppins" charset="0"/>
                  <a:ea typeface="Poppins" charset="0"/>
                  <a:cs typeface="Poppins" charset="0"/>
                </a:rPr>
                <a:t>BEST THING</a:t>
              </a:r>
            </a:p>
          </p:txBody>
        </p:sp>
        <p:sp>
          <p:nvSpPr>
            <p:cNvPr id="5" name="Freeform 4"/>
            <p:cNvSpPr/>
            <p:nvPr/>
          </p:nvSpPr>
          <p:spPr>
            <a:xfrm>
              <a:off x="1574446" y="1859087"/>
              <a:ext cx="532882" cy="424317"/>
            </a:xfrm>
            <a:custGeom>
              <a:avLst/>
              <a:gdLst/>
              <a:ahLst/>
              <a:cxnLst/>
              <a:rect l="l" t="t" r="r" b="b"/>
              <a:pathLst>
                <a:path w="319985" h="254794">
                  <a:moveTo>
                    <a:pt x="288135" y="0"/>
                  </a:moveTo>
                  <a:lnTo>
                    <a:pt x="319985" y="63698"/>
                  </a:lnTo>
                  <a:cubicBezTo>
                    <a:pt x="297093" y="63698"/>
                    <a:pt x="280754" y="68675"/>
                    <a:pt x="270967" y="78628"/>
                  </a:cubicBezTo>
                  <a:cubicBezTo>
                    <a:pt x="261180" y="88581"/>
                    <a:pt x="256286" y="104837"/>
                    <a:pt x="256286" y="127397"/>
                  </a:cubicBezTo>
                  <a:lnTo>
                    <a:pt x="319985" y="127397"/>
                  </a:lnTo>
                  <a:lnTo>
                    <a:pt x="319985" y="254794"/>
                  </a:lnTo>
                  <a:lnTo>
                    <a:pt x="192588" y="254794"/>
                  </a:lnTo>
                  <a:cubicBezTo>
                    <a:pt x="192588" y="244177"/>
                    <a:pt x="192339" y="228336"/>
                    <a:pt x="191841" y="207269"/>
                  </a:cubicBezTo>
                  <a:cubicBezTo>
                    <a:pt x="191344" y="186202"/>
                    <a:pt x="191095" y="170692"/>
                    <a:pt x="191095" y="160739"/>
                  </a:cubicBezTo>
                  <a:cubicBezTo>
                    <a:pt x="191095" y="141165"/>
                    <a:pt x="191675" y="124328"/>
                    <a:pt x="192837" y="110228"/>
                  </a:cubicBezTo>
                  <a:cubicBezTo>
                    <a:pt x="193998" y="96128"/>
                    <a:pt x="196569" y="81697"/>
                    <a:pt x="200550" y="66933"/>
                  </a:cubicBezTo>
                  <a:cubicBezTo>
                    <a:pt x="204531" y="52170"/>
                    <a:pt x="210005" y="40226"/>
                    <a:pt x="216972" y="31103"/>
                  </a:cubicBezTo>
                  <a:cubicBezTo>
                    <a:pt x="223939" y="21979"/>
                    <a:pt x="233395" y="14515"/>
                    <a:pt x="245338" y="8709"/>
                  </a:cubicBezTo>
                  <a:cubicBezTo>
                    <a:pt x="257282" y="2903"/>
                    <a:pt x="271547" y="0"/>
                    <a:pt x="288135" y="0"/>
                  </a:cubicBezTo>
                  <a:close/>
                  <a:moveTo>
                    <a:pt x="97040" y="0"/>
                  </a:moveTo>
                  <a:lnTo>
                    <a:pt x="128889" y="63698"/>
                  </a:lnTo>
                  <a:cubicBezTo>
                    <a:pt x="105998" y="63698"/>
                    <a:pt x="89658" y="68675"/>
                    <a:pt x="79871" y="78628"/>
                  </a:cubicBezTo>
                  <a:cubicBezTo>
                    <a:pt x="70084" y="88581"/>
                    <a:pt x="65191" y="104837"/>
                    <a:pt x="65191" y="127397"/>
                  </a:cubicBezTo>
                  <a:lnTo>
                    <a:pt x="128889" y="127397"/>
                  </a:lnTo>
                  <a:lnTo>
                    <a:pt x="128889" y="254794"/>
                  </a:lnTo>
                  <a:lnTo>
                    <a:pt x="1493" y="254794"/>
                  </a:lnTo>
                  <a:cubicBezTo>
                    <a:pt x="1493" y="244177"/>
                    <a:pt x="1244" y="228336"/>
                    <a:pt x="746" y="207269"/>
                  </a:cubicBezTo>
                  <a:cubicBezTo>
                    <a:pt x="248" y="186202"/>
                    <a:pt x="0" y="170692"/>
                    <a:pt x="0" y="160739"/>
                  </a:cubicBezTo>
                  <a:cubicBezTo>
                    <a:pt x="0" y="141165"/>
                    <a:pt x="580" y="124328"/>
                    <a:pt x="1741" y="110228"/>
                  </a:cubicBezTo>
                  <a:cubicBezTo>
                    <a:pt x="2903" y="96128"/>
                    <a:pt x="5474" y="81697"/>
                    <a:pt x="9455" y="66933"/>
                  </a:cubicBezTo>
                  <a:cubicBezTo>
                    <a:pt x="13436" y="52170"/>
                    <a:pt x="18910" y="40226"/>
                    <a:pt x="25877" y="31103"/>
                  </a:cubicBezTo>
                  <a:cubicBezTo>
                    <a:pt x="32844" y="21979"/>
                    <a:pt x="42299" y="14515"/>
                    <a:pt x="54243" y="8709"/>
                  </a:cubicBezTo>
                  <a:cubicBezTo>
                    <a:pt x="66186" y="2903"/>
                    <a:pt x="80452" y="0"/>
                    <a:pt x="9704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 name="Group 9"/>
          <p:cNvGrpSpPr/>
          <p:nvPr/>
        </p:nvGrpSpPr>
        <p:grpSpPr>
          <a:xfrm>
            <a:off x="1208563" y="4259926"/>
            <a:ext cx="3363437" cy="1692248"/>
            <a:chOff x="1208563" y="4259926"/>
            <a:chExt cx="3363437" cy="1692248"/>
          </a:xfrm>
        </p:grpSpPr>
        <p:sp>
          <p:nvSpPr>
            <p:cNvPr id="6" name="TextBox 5"/>
            <p:cNvSpPr txBox="1"/>
            <p:nvPr/>
          </p:nvSpPr>
          <p:spPr>
            <a:xfrm>
              <a:off x="1208563" y="4536925"/>
              <a:ext cx="3109611" cy="430887"/>
            </a:xfrm>
            <a:prstGeom prst="rect">
              <a:avLst/>
            </a:prstGeom>
            <a:noFill/>
          </p:spPr>
          <p:txBody>
            <a:bodyPr wrap="square" rtlCol="0">
              <a:spAutoFit/>
            </a:bodyPr>
            <a:lstStyle/>
            <a:p>
              <a:r>
                <a:rPr lang="en-US" sz="2200">
                  <a:solidFill>
                    <a:schemeClr val="tx1">
                      <a:lumMod val="90000"/>
                      <a:lumOff val="10000"/>
                    </a:schemeClr>
                  </a:solidFill>
                  <a:latin typeface="Poppins" charset="0"/>
                  <a:ea typeface="Poppins" charset="0"/>
                  <a:cs typeface="Poppins" charset="0"/>
                </a:rPr>
                <a:t>Ruairidh Brock</a:t>
              </a:r>
            </a:p>
          </p:txBody>
        </p:sp>
        <p:sp>
          <p:nvSpPr>
            <p:cNvPr id="7" name="TextBox 6"/>
            <p:cNvSpPr txBox="1"/>
            <p:nvPr/>
          </p:nvSpPr>
          <p:spPr>
            <a:xfrm>
              <a:off x="1208563" y="4259926"/>
              <a:ext cx="1205779" cy="276999"/>
            </a:xfrm>
            <a:prstGeom prst="rect">
              <a:avLst/>
            </a:prstGeom>
            <a:noFill/>
          </p:spPr>
          <p:txBody>
            <a:bodyPr wrap="none" rtlCol="0">
              <a:spAutoFit/>
            </a:bodyPr>
            <a:lstStyle/>
            <a:p>
              <a:r>
                <a:rPr lang="en-US" sz="1200">
                  <a:gradFill>
                    <a:gsLst>
                      <a:gs pos="0">
                        <a:schemeClr val="tx2"/>
                      </a:gs>
                      <a:gs pos="100000">
                        <a:schemeClr val="accent1"/>
                      </a:gs>
                    </a:gsLst>
                    <a:lin ang="2700000" scaled="0"/>
                  </a:gradFill>
                  <a:latin typeface="Poppins" charset="0"/>
                  <a:ea typeface="Poppins" charset="0"/>
                  <a:cs typeface="Poppins" charset="0"/>
                </a:rPr>
                <a:t>Our CEO Say</a:t>
              </a:r>
            </a:p>
          </p:txBody>
        </p:sp>
        <p:sp>
          <p:nvSpPr>
            <p:cNvPr id="8" name="Rectangle 7"/>
            <p:cNvSpPr/>
            <p:nvPr/>
          </p:nvSpPr>
          <p:spPr>
            <a:xfrm>
              <a:off x="2484535" y="4379211"/>
              <a:ext cx="1091249" cy="27432"/>
            </a:xfrm>
            <a:prstGeom prst="rect">
              <a:avLst/>
            </a:prstGeom>
            <a:gradFill>
              <a:gsLst>
                <a:gs pos="0">
                  <a:schemeClr val="tx2"/>
                </a:gs>
                <a:gs pos="100000">
                  <a:schemeClr val="accent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1208563" y="5098094"/>
              <a:ext cx="3363437" cy="854080"/>
            </a:xfrm>
            <a:prstGeom prst="rect">
              <a:avLst/>
            </a:prstGeom>
            <a:noFill/>
          </p:spPr>
          <p:txBody>
            <a:bodyPr wrap="square" rtlCol="0">
              <a:spAutoFit/>
            </a:bodyPr>
            <a:lstStyle/>
            <a:p>
              <a:pPr algn="just">
                <a:lnSpc>
                  <a:spcPct val="150000"/>
                </a:lnSpc>
              </a:pPr>
              <a:r>
                <a:rPr lang="en-US" sz="1100">
                  <a:solidFill>
                    <a:schemeClr val="tx1">
                      <a:lumMod val="75000"/>
                      <a:lumOff val="25000"/>
                    </a:schemeClr>
                  </a:solidFill>
                  <a:latin typeface="Muli" charset="0"/>
                  <a:ea typeface="Muli" charset="0"/>
                  <a:cs typeface="Muli" charset="0"/>
                </a:rPr>
                <a:t>Lorem ipsum dolor sit amet, consectetur adipiscing elit. Donec faucibus ut risus in sagittis. Nulla sit amet egestas neque. Aenean nec  </a:t>
              </a:r>
            </a:p>
          </p:txBody>
        </p:sp>
      </p:grpSp>
      <p:grpSp>
        <p:nvGrpSpPr>
          <p:cNvPr id="11" name="Group 10"/>
          <p:cNvGrpSpPr/>
          <p:nvPr/>
        </p:nvGrpSpPr>
        <p:grpSpPr>
          <a:xfrm>
            <a:off x="10484964" y="492463"/>
            <a:ext cx="1207698" cy="1207698"/>
            <a:chOff x="1466491" y="1397478"/>
            <a:chExt cx="1207698" cy="1207698"/>
          </a:xfrm>
        </p:grpSpPr>
        <p:sp>
          <p:nvSpPr>
            <p:cNvPr id="12" name="Oval 11"/>
            <p:cNvSpPr/>
            <p:nvPr/>
          </p:nvSpPr>
          <p:spPr>
            <a:xfrm>
              <a:off x="1466491" y="1397478"/>
              <a:ext cx="1207698" cy="120769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1604507" y="1816661"/>
              <a:ext cx="931665" cy="369332"/>
            </a:xfrm>
            <a:prstGeom prst="rect">
              <a:avLst/>
            </a:prstGeom>
            <a:noFill/>
          </p:spPr>
          <p:txBody>
            <a:bodyPr wrap="none" rtlCol="0">
              <a:spAutoFit/>
            </a:bodyPr>
            <a:lstStyle/>
            <a:p>
              <a:pPr algn="ctr"/>
              <a:r>
                <a:rPr lang="en-US">
                  <a:gradFill>
                    <a:gsLst>
                      <a:gs pos="0">
                        <a:schemeClr val="tx2"/>
                      </a:gs>
                      <a:gs pos="100000">
                        <a:schemeClr val="accent1"/>
                      </a:gs>
                    </a:gsLst>
                    <a:lin ang="2700000" scaled="0"/>
                  </a:gradFill>
                  <a:latin typeface="Poppins" charset="0"/>
                  <a:ea typeface="Poppins" charset="0"/>
                  <a:cs typeface="Poppins" charset="0"/>
                </a:rPr>
                <a:t>Adsvy</a:t>
              </a:r>
            </a:p>
          </p:txBody>
        </p:sp>
      </p:grpSp>
      <p:sp>
        <p:nvSpPr>
          <p:cNvPr id="2" name="Picture Placeholder 1"/>
          <p:cNvSpPr>
            <a:spLocks noGrp="1"/>
          </p:cNvSpPr>
          <p:nvPr>
            <p:ph type="pic" sz="quarter" idx="11"/>
          </p:nvPr>
        </p:nvSpPr>
        <p:spPr/>
      </p:sp>
    </p:spTree>
    <p:extLst>
      <p:ext uri="{BB962C8B-B14F-4D97-AF65-F5344CB8AC3E}">
        <p14:creationId xmlns:p14="http://schemas.microsoft.com/office/powerpoint/2010/main" val="17389058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95000"/>
            <a:alpha val="50000"/>
          </a:schemeClr>
        </a:solidFill>
        <a:effectLst/>
      </p:bgPr>
    </p:bg>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grpSp>
        <p:nvGrpSpPr>
          <p:cNvPr id="13" name="Group 12"/>
          <p:cNvGrpSpPr/>
          <p:nvPr/>
        </p:nvGrpSpPr>
        <p:grpSpPr>
          <a:xfrm>
            <a:off x="5684088" y="1128622"/>
            <a:ext cx="4676956" cy="4676956"/>
            <a:chOff x="3682041" y="1311214"/>
            <a:chExt cx="4676956" cy="4676956"/>
          </a:xfrm>
        </p:grpSpPr>
        <p:sp>
          <p:nvSpPr>
            <p:cNvPr id="3" name="Diamond 2"/>
            <p:cNvSpPr/>
            <p:nvPr/>
          </p:nvSpPr>
          <p:spPr>
            <a:xfrm>
              <a:off x="3682041" y="1311214"/>
              <a:ext cx="4676956" cy="4676956"/>
            </a:xfrm>
            <a:prstGeom prst="diamond">
              <a:avLst/>
            </a:prstGeom>
            <a:gradFill>
              <a:gsLst>
                <a:gs pos="0">
                  <a:schemeClr val="tx2"/>
                </a:gs>
                <a:gs pos="100000">
                  <a:schemeClr val="accent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4813540" y="3428999"/>
              <a:ext cx="2909771" cy="1107996"/>
            </a:xfrm>
            <a:prstGeom prst="rect">
              <a:avLst/>
            </a:prstGeom>
            <a:noFill/>
          </p:spPr>
          <p:txBody>
            <a:bodyPr wrap="none" rtlCol="0">
              <a:spAutoFit/>
            </a:bodyPr>
            <a:lstStyle/>
            <a:p>
              <a:r>
                <a:rPr lang="en-US" sz="2200">
                  <a:solidFill>
                    <a:schemeClr val="bg1"/>
                  </a:solidFill>
                  <a:latin typeface="Poppins" charset="0"/>
                  <a:ea typeface="Poppins" charset="0"/>
                  <a:cs typeface="Poppins" charset="0"/>
                </a:rPr>
                <a:t>WE ARE THE</a:t>
              </a:r>
              <a:br>
                <a:rPr lang="en-US" sz="2200">
                  <a:solidFill>
                    <a:schemeClr val="bg1"/>
                  </a:solidFill>
                  <a:latin typeface="Poppins" charset="0"/>
                  <a:ea typeface="Poppins" charset="0"/>
                  <a:cs typeface="Poppins" charset="0"/>
                </a:rPr>
              </a:br>
              <a:r>
                <a:rPr lang="en-US" sz="2200">
                  <a:solidFill>
                    <a:schemeClr val="bg1"/>
                  </a:solidFill>
                  <a:latin typeface="Poppins" charset="0"/>
                  <a:ea typeface="Poppins" charset="0"/>
                  <a:cs typeface="Poppins" charset="0"/>
                </a:rPr>
                <a:t>BEST ADVERTISING</a:t>
              </a:r>
              <a:br>
                <a:rPr lang="en-US" sz="2200">
                  <a:solidFill>
                    <a:schemeClr val="bg1"/>
                  </a:solidFill>
                  <a:latin typeface="Poppins" charset="0"/>
                  <a:ea typeface="Poppins" charset="0"/>
                  <a:cs typeface="Poppins" charset="0"/>
                </a:rPr>
              </a:br>
              <a:r>
                <a:rPr lang="en-US" sz="2200">
                  <a:solidFill>
                    <a:schemeClr val="bg1"/>
                  </a:solidFill>
                  <a:latin typeface="Poppins" charset="0"/>
                  <a:ea typeface="Poppins" charset="0"/>
                  <a:cs typeface="Poppins" charset="0"/>
                </a:rPr>
                <a:t>COMPANY</a:t>
              </a:r>
            </a:p>
          </p:txBody>
        </p:sp>
        <p:sp>
          <p:nvSpPr>
            <p:cNvPr id="24" name="Freeform 23"/>
            <p:cNvSpPr/>
            <p:nvPr/>
          </p:nvSpPr>
          <p:spPr>
            <a:xfrm>
              <a:off x="4921888" y="2794959"/>
              <a:ext cx="532882" cy="424317"/>
            </a:xfrm>
            <a:custGeom>
              <a:avLst/>
              <a:gdLst/>
              <a:ahLst/>
              <a:cxnLst/>
              <a:rect l="l" t="t" r="r" b="b"/>
              <a:pathLst>
                <a:path w="319985" h="254794">
                  <a:moveTo>
                    <a:pt x="288135" y="0"/>
                  </a:moveTo>
                  <a:lnTo>
                    <a:pt x="319985" y="63698"/>
                  </a:lnTo>
                  <a:cubicBezTo>
                    <a:pt x="297093" y="63698"/>
                    <a:pt x="280754" y="68675"/>
                    <a:pt x="270967" y="78628"/>
                  </a:cubicBezTo>
                  <a:cubicBezTo>
                    <a:pt x="261180" y="88581"/>
                    <a:pt x="256286" y="104837"/>
                    <a:pt x="256286" y="127397"/>
                  </a:cubicBezTo>
                  <a:lnTo>
                    <a:pt x="319985" y="127397"/>
                  </a:lnTo>
                  <a:lnTo>
                    <a:pt x="319985" y="254794"/>
                  </a:lnTo>
                  <a:lnTo>
                    <a:pt x="192588" y="254794"/>
                  </a:lnTo>
                  <a:cubicBezTo>
                    <a:pt x="192588" y="244177"/>
                    <a:pt x="192339" y="228336"/>
                    <a:pt x="191841" y="207269"/>
                  </a:cubicBezTo>
                  <a:cubicBezTo>
                    <a:pt x="191344" y="186202"/>
                    <a:pt x="191095" y="170692"/>
                    <a:pt x="191095" y="160739"/>
                  </a:cubicBezTo>
                  <a:cubicBezTo>
                    <a:pt x="191095" y="141165"/>
                    <a:pt x="191675" y="124328"/>
                    <a:pt x="192837" y="110228"/>
                  </a:cubicBezTo>
                  <a:cubicBezTo>
                    <a:pt x="193998" y="96128"/>
                    <a:pt x="196569" y="81697"/>
                    <a:pt x="200550" y="66933"/>
                  </a:cubicBezTo>
                  <a:cubicBezTo>
                    <a:pt x="204531" y="52170"/>
                    <a:pt x="210005" y="40226"/>
                    <a:pt x="216972" y="31103"/>
                  </a:cubicBezTo>
                  <a:cubicBezTo>
                    <a:pt x="223939" y="21979"/>
                    <a:pt x="233395" y="14515"/>
                    <a:pt x="245338" y="8709"/>
                  </a:cubicBezTo>
                  <a:cubicBezTo>
                    <a:pt x="257282" y="2903"/>
                    <a:pt x="271547" y="0"/>
                    <a:pt x="288135" y="0"/>
                  </a:cubicBezTo>
                  <a:close/>
                  <a:moveTo>
                    <a:pt x="97040" y="0"/>
                  </a:moveTo>
                  <a:lnTo>
                    <a:pt x="128889" y="63698"/>
                  </a:lnTo>
                  <a:cubicBezTo>
                    <a:pt x="105998" y="63698"/>
                    <a:pt x="89658" y="68675"/>
                    <a:pt x="79871" y="78628"/>
                  </a:cubicBezTo>
                  <a:cubicBezTo>
                    <a:pt x="70084" y="88581"/>
                    <a:pt x="65191" y="104837"/>
                    <a:pt x="65191" y="127397"/>
                  </a:cubicBezTo>
                  <a:lnTo>
                    <a:pt x="128889" y="127397"/>
                  </a:lnTo>
                  <a:lnTo>
                    <a:pt x="128889" y="254794"/>
                  </a:lnTo>
                  <a:lnTo>
                    <a:pt x="1493" y="254794"/>
                  </a:lnTo>
                  <a:cubicBezTo>
                    <a:pt x="1493" y="244177"/>
                    <a:pt x="1244" y="228336"/>
                    <a:pt x="746" y="207269"/>
                  </a:cubicBezTo>
                  <a:cubicBezTo>
                    <a:pt x="248" y="186202"/>
                    <a:pt x="0" y="170692"/>
                    <a:pt x="0" y="160739"/>
                  </a:cubicBezTo>
                  <a:cubicBezTo>
                    <a:pt x="0" y="141165"/>
                    <a:pt x="580" y="124328"/>
                    <a:pt x="1741" y="110228"/>
                  </a:cubicBezTo>
                  <a:cubicBezTo>
                    <a:pt x="2903" y="96128"/>
                    <a:pt x="5474" y="81697"/>
                    <a:pt x="9455" y="66933"/>
                  </a:cubicBezTo>
                  <a:cubicBezTo>
                    <a:pt x="13436" y="52170"/>
                    <a:pt x="18910" y="40226"/>
                    <a:pt x="25877" y="31103"/>
                  </a:cubicBezTo>
                  <a:cubicBezTo>
                    <a:pt x="32844" y="21979"/>
                    <a:pt x="42299" y="14515"/>
                    <a:pt x="54243" y="8709"/>
                  </a:cubicBezTo>
                  <a:cubicBezTo>
                    <a:pt x="66186" y="2903"/>
                    <a:pt x="80452" y="0"/>
                    <a:pt x="9704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Rectangle 18"/>
          <p:cNvSpPr/>
          <p:nvPr/>
        </p:nvSpPr>
        <p:spPr>
          <a:xfrm>
            <a:off x="1035053" y="3652649"/>
            <a:ext cx="4238695" cy="1825706"/>
          </a:xfrm>
          <a:prstGeom prst="rect">
            <a:avLst/>
          </a:prstGeom>
          <a:solidFill>
            <a:schemeClr val="bg1"/>
          </a:solidFill>
          <a:ln>
            <a:noFill/>
          </a:ln>
          <a:effectLst>
            <a:outerShdw blurRad="330200" dist="762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 name="Group 25"/>
          <p:cNvGrpSpPr/>
          <p:nvPr/>
        </p:nvGrpSpPr>
        <p:grpSpPr>
          <a:xfrm>
            <a:off x="1377357" y="4016875"/>
            <a:ext cx="1662635" cy="1097254"/>
            <a:chOff x="1285206" y="4820465"/>
            <a:chExt cx="1662635" cy="1097254"/>
          </a:xfrm>
        </p:grpSpPr>
        <p:sp>
          <p:nvSpPr>
            <p:cNvPr id="33" name="TextBox 32"/>
            <p:cNvSpPr txBox="1"/>
            <p:nvPr/>
          </p:nvSpPr>
          <p:spPr>
            <a:xfrm>
              <a:off x="1285206" y="5063639"/>
              <a:ext cx="1527006" cy="854080"/>
            </a:xfrm>
            <a:prstGeom prst="rect">
              <a:avLst/>
            </a:prstGeom>
            <a:noFill/>
          </p:spPr>
          <p:txBody>
            <a:bodyPr wrap="square" rtlCol="0">
              <a:spAutoFit/>
            </a:bodyPr>
            <a:lstStyle/>
            <a:p>
              <a:pPr>
                <a:lnSpc>
                  <a:spcPct val="150000"/>
                </a:lnSpc>
              </a:pPr>
              <a:r>
                <a:rPr lang="en-US" sz="1100">
                  <a:solidFill>
                    <a:schemeClr val="tx1">
                      <a:lumMod val="75000"/>
                      <a:lumOff val="25000"/>
                    </a:schemeClr>
                  </a:solidFill>
                  <a:latin typeface="Muli" charset="0"/>
                  <a:ea typeface="Muli" charset="0"/>
                  <a:cs typeface="Muli" charset="0"/>
                </a:rPr>
                <a:t>Lorem ipsum dolor sit amet, consectetur adipiscing elit.  </a:t>
              </a:r>
            </a:p>
          </p:txBody>
        </p:sp>
        <p:sp>
          <p:nvSpPr>
            <p:cNvPr id="25" name="TextBox 24"/>
            <p:cNvSpPr txBox="1"/>
            <p:nvPr/>
          </p:nvSpPr>
          <p:spPr>
            <a:xfrm>
              <a:off x="1285206" y="4820465"/>
              <a:ext cx="1662635" cy="276999"/>
            </a:xfrm>
            <a:prstGeom prst="rect">
              <a:avLst/>
            </a:prstGeom>
            <a:noFill/>
          </p:spPr>
          <p:txBody>
            <a:bodyPr wrap="none" rtlCol="0">
              <a:spAutoFit/>
            </a:bodyPr>
            <a:lstStyle/>
            <a:p>
              <a:r>
                <a:rPr lang="en-US" sz="1200">
                  <a:latin typeface="Poppins" charset="0"/>
                  <a:ea typeface="Poppins" charset="0"/>
                  <a:cs typeface="Poppins" charset="0"/>
                </a:rPr>
                <a:t>Brand Advertising</a:t>
              </a:r>
            </a:p>
          </p:txBody>
        </p:sp>
      </p:grpSp>
      <p:grpSp>
        <p:nvGrpSpPr>
          <p:cNvPr id="37" name="Group 36"/>
          <p:cNvGrpSpPr/>
          <p:nvPr/>
        </p:nvGrpSpPr>
        <p:grpSpPr>
          <a:xfrm>
            <a:off x="3254156" y="4016875"/>
            <a:ext cx="1712328" cy="1097254"/>
            <a:chOff x="1285206" y="4820465"/>
            <a:chExt cx="1712328" cy="1097254"/>
          </a:xfrm>
        </p:grpSpPr>
        <p:sp>
          <p:nvSpPr>
            <p:cNvPr id="38" name="TextBox 37"/>
            <p:cNvSpPr txBox="1"/>
            <p:nvPr/>
          </p:nvSpPr>
          <p:spPr>
            <a:xfrm>
              <a:off x="1285206" y="5063639"/>
              <a:ext cx="1527006" cy="854080"/>
            </a:xfrm>
            <a:prstGeom prst="rect">
              <a:avLst/>
            </a:prstGeom>
            <a:noFill/>
          </p:spPr>
          <p:txBody>
            <a:bodyPr wrap="square" rtlCol="0">
              <a:spAutoFit/>
            </a:bodyPr>
            <a:lstStyle/>
            <a:p>
              <a:pPr>
                <a:lnSpc>
                  <a:spcPct val="150000"/>
                </a:lnSpc>
              </a:pPr>
              <a:r>
                <a:rPr lang="en-US" sz="1100">
                  <a:solidFill>
                    <a:schemeClr val="tx1">
                      <a:lumMod val="75000"/>
                      <a:lumOff val="25000"/>
                    </a:schemeClr>
                  </a:solidFill>
                  <a:latin typeface="Muli" charset="0"/>
                  <a:ea typeface="Muli" charset="0"/>
                  <a:cs typeface="Muli" charset="0"/>
                </a:rPr>
                <a:t>Lorem ipsum dolor sit amet, consectetur adipiscing elit.  </a:t>
              </a:r>
            </a:p>
          </p:txBody>
        </p:sp>
        <p:sp>
          <p:nvSpPr>
            <p:cNvPr id="39" name="TextBox 38"/>
            <p:cNvSpPr txBox="1"/>
            <p:nvPr/>
          </p:nvSpPr>
          <p:spPr>
            <a:xfrm>
              <a:off x="1285206" y="4820465"/>
              <a:ext cx="1712328" cy="276999"/>
            </a:xfrm>
            <a:prstGeom prst="rect">
              <a:avLst/>
            </a:prstGeom>
            <a:noFill/>
          </p:spPr>
          <p:txBody>
            <a:bodyPr wrap="none" rtlCol="0">
              <a:spAutoFit/>
            </a:bodyPr>
            <a:lstStyle/>
            <a:p>
              <a:r>
                <a:rPr lang="en-US" sz="1200">
                  <a:latin typeface="Poppins" charset="0"/>
                  <a:ea typeface="Poppins" charset="0"/>
                  <a:cs typeface="Poppins" charset="0"/>
                </a:rPr>
                <a:t>Digital Advertising</a:t>
              </a:r>
            </a:p>
          </p:txBody>
        </p:sp>
      </p:grpSp>
      <p:sp>
        <p:nvSpPr>
          <p:cNvPr id="14" name="TextBox 13"/>
          <p:cNvSpPr txBox="1"/>
          <p:nvPr/>
        </p:nvSpPr>
        <p:spPr>
          <a:xfrm>
            <a:off x="951312" y="2550245"/>
            <a:ext cx="4097090" cy="854080"/>
          </a:xfrm>
          <a:prstGeom prst="rect">
            <a:avLst/>
          </a:prstGeom>
          <a:noFill/>
        </p:spPr>
        <p:txBody>
          <a:bodyPr wrap="square" rtlCol="0">
            <a:spAutoFit/>
          </a:bodyPr>
          <a:lstStyle/>
          <a:p>
            <a:pPr>
              <a:lnSpc>
                <a:spcPct val="150000"/>
              </a:lnSpc>
            </a:pPr>
            <a:r>
              <a:rPr lang="en-US" sz="1100">
                <a:solidFill>
                  <a:schemeClr val="tx1">
                    <a:lumMod val="75000"/>
                    <a:lumOff val="25000"/>
                  </a:schemeClr>
                </a:solidFill>
                <a:latin typeface="Muli" charset="0"/>
                <a:ea typeface="Muli" charset="0"/>
                <a:cs typeface="Muli" charset="0"/>
              </a:rPr>
              <a:t>Lorem ipsum dolor sit amet, consectetur adipiscing elit. Donec faucibus ut risus in sagittis. Nulla sit amet egestas neque. Aenean nec gravida sem.  </a:t>
            </a:r>
          </a:p>
        </p:txBody>
      </p:sp>
      <p:sp>
        <p:nvSpPr>
          <p:cNvPr id="27" name="TextBox 26"/>
          <p:cNvSpPr txBox="1"/>
          <p:nvPr/>
        </p:nvSpPr>
        <p:spPr>
          <a:xfrm>
            <a:off x="951312" y="1656642"/>
            <a:ext cx="3881191" cy="769441"/>
          </a:xfrm>
          <a:prstGeom prst="rect">
            <a:avLst/>
          </a:prstGeom>
          <a:noFill/>
        </p:spPr>
        <p:txBody>
          <a:bodyPr wrap="none" rtlCol="0">
            <a:spAutoFit/>
          </a:bodyPr>
          <a:lstStyle/>
          <a:p>
            <a:r>
              <a:rPr lang="en-US" sz="2200">
                <a:solidFill>
                  <a:schemeClr val="tx1">
                    <a:lumMod val="90000"/>
                    <a:lumOff val="10000"/>
                  </a:schemeClr>
                </a:solidFill>
                <a:latin typeface="Poppins" charset="0"/>
                <a:ea typeface="Poppins" charset="0"/>
                <a:cs typeface="Poppins" charset="0"/>
              </a:rPr>
              <a:t>Trust Our Company </a:t>
            </a:r>
          </a:p>
          <a:p>
            <a:r>
              <a:rPr lang="en-US" sz="2200">
                <a:solidFill>
                  <a:schemeClr val="tx1">
                    <a:lumMod val="90000"/>
                    <a:lumOff val="10000"/>
                  </a:schemeClr>
                </a:solidFill>
                <a:latin typeface="Poppins" charset="0"/>
                <a:ea typeface="Poppins" charset="0"/>
                <a:cs typeface="Poppins" charset="0"/>
              </a:rPr>
              <a:t>Help Designing Your Ads</a:t>
            </a:r>
          </a:p>
        </p:txBody>
      </p:sp>
      <p:sp>
        <p:nvSpPr>
          <p:cNvPr id="29" name="TextBox 28"/>
          <p:cNvSpPr txBox="1"/>
          <p:nvPr/>
        </p:nvSpPr>
        <p:spPr>
          <a:xfrm>
            <a:off x="951312" y="1379643"/>
            <a:ext cx="1342034" cy="276999"/>
          </a:xfrm>
          <a:prstGeom prst="rect">
            <a:avLst/>
          </a:prstGeom>
          <a:noFill/>
        </p:spPr>
        <p:txBody>
          <a:bodyPr wrap="none" rtlCol="0">
            <a:spAutoFit/>
          </a:bodyPr>
          <a:lstStyle/>
          <a:p>
            <a:r>
              <a:rPr lang="en-US" sz="1200">
                <a:gradFill>
                  <a:gsLst>
                    <a:gs pos="0">
                      <a:schemeClr val="tx2"/>
                    </a:gs>
                    <a:gs pos="100000">
                      <a:schemeClr val="accent1"/>
                    </a:gs>
                  </a:gsLst>
                  <a:lin ang="2700000" scaled="0"/>
                </a:gradFill>
                <a:latin typeface="Poppins" charset="0"/>
                <a:ea typeface="Poppins" charset="0"/>
                <a:cs typeface="Poppins" charset="0"/>
              </a:rPr>
              <a:t>Adsvy Agency</a:t>
            </a:r>
          </a:p>
        </p:txBody>
      </p:sp>
      <p:sp>
        <p:nvSpPr>
          <p:cNvPr id="31" name="Rectangle 30"/>
          <p:cNvSpPr/>
          <p:nvPr/>
        </p:nvSpPr>
        <p:spPr>
          <a:xfrm>
            <a:off x="2430484" y="1498928"/>
            <a:ext cx="1091249" cy="27432"/>
          </a:xfrm>
          <a:prstGeom prst="rect">
            <a:avLst/>
          </a:prstGeom>
          <a:gradFill>
            <a:gsLst>
              <a:gs pos="0">
                <a:schemeClr val="tx2"/>
              </a:gs>
              <a:gs pos="100000">
                <a:schemeClr val="accent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756804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3855340" y="1417197"/>
            <a:ext cx="2812117" cy="1713375"/>
            <a:chOff x="4828203" y="1254637"/>
            <a:chExt cx="2812117" cy="1713375"/>
          </a:xfrm>
        </p:grpSpPr>
        <p:sp>
          <p:nvSpPr>
            <p:cNvPr id="3" name="TextBox 2"/>
            <p:cNvSpPr txBox="1"/>
            <p:nvPr/>
          </p:nvSpPr>
          <p:spPr>
            <a:xfrm>
              <a:off x="4828203" y="1254637"/>
              <a:ext cx="1537600" cy="861774"/>
            </a:xfrm>
            <a:prstGeom prst="rect">
              <a:avLst/>
            </a:prstGeom>
            <a:noFill/>
          </p:spPr>
          <p:txBody>
            <a:bodyPr wrap="none" rtlCol="0">
              <a:spAutoFit/>
            </a:bodyPr>
            <a:lstStyle/>
            <a:p>
              <a:r>
                <a:rPr lang="en-US" sz="5000" b="1">
                  <a:solidFill>
                    <a:schemeClr val="bg1"/>
                  </a:solidFill>
                  <a:latin typeface="Poppins" charset="0"/>
                  <a:ea typeface="Poppins" charset="0"/>
                  <a:cs typeface="Poppins" charset="0"/>
                </a:rPr>
                <a:t>88%</a:t>
              </a:r>
            </a:p>
          </p:txBody>
        </p:sp>
        <p:sp>
          <p:nvSpPr>
            <p:cNvPr id="4" name="TextBox 3"/>
            <p:cNvSpPr txBox="1"/>
            <p:nvPr/>
          </p:nvSpPr>
          <p:spPr>
            <a:xfrm>
              <a:off x="4828203" y="2367848"/>
              <a:ext cx="2812117" cy="600164"/>
            </a:xfrm>
            <a:prstGeom prst="rect">
              <a:avLst/>
            </a:prstGeom>
            <a:noFill/>
          </p:spPr>
          <p:txBody>
            <a:bodyPr wrap="square" rtlCol="0">
              <a:spAutoFit/>
            </a:bodyPr>
            <a:lstStyle/>
            <a:p>
              <a:pPr>
                <a:lnSpc>
                  <a:spcPct val="150000"/>
                </a:lnSpc>
              </a:pPr>
              <a:r>
                <a:rPr lang="en-US" sz="1100">
                  <a:solidFill>
                    <a:schemeClr val="bg1">
                      <a:lumMod val="95000"/>
                    </a:schemeClr>
                  </a:solidFill>
                  <a:latin typeface="Muli" charset="0"/>
                  <a:ea typeface="Muli" charset="0"/>
                  <a:cs typeface="Muli" charset="0"/>
                </a:rPr>
                <a:t>Lorem ipsum dolor sit amet, consectetur adipiscing elit. Donec faucibus ut  </a:t>
              </a:r>
            </a:p>
          </p:txBody>
        </p:sp>
        <p:sp>
          <p:nvSpPr>
            <p:cNvPr id="5" name="TextBox 4"/>
            <p:cNvSpPr txBox="1"/>
            <p:nvPr/>
          </p:nvSpPr>
          <p:spPr>
            <a:xfrm>
              <a:off x="4828203" y="2116411"/>
              <a:ext cx="2377574" cy="276999"/>
            </a:xfrm>
            <a:prstGeom prst="rect">
              <a:avLst/>
            </a:prstGeom>
            <a:noFill/>
          </p:spPr>
          <p:txBody>
            <a:bodyPr wrap="none" rtlCol="0">
              <a:spAutoFit/>
            </a:bodyPr>
            <a:lstStyle/>
            <a:p>
              <a:r>
                <a:rPr lang="en-US" sz="1200">
                  <a:solidFill>
                    <a:schemeClr val="bg1"/>
                  </a:solidFill>
                  <a:latin typeface="Poppins" charset="0"/>
                  <a:ea typeface="Poppins" charset="0"/>
                  <a:cs typeface="Poppins" charset="0"/>
                </a:rPr>
                <a:t>Digital Advertisement Skill</a:t>
              </a:r>
            </a:p>
          </p:txBody>
        </p:sp>
      </p:grpSp>
      <p:grpSp>
        <p:nvGrpSpPr>
          <p:cNvPr id="7" name="Group 6"/>
          <p:cNvGrpSpPr/>
          <p:nvPr/>
        </p:nvGrpSpPr>
        <p:grpSpPr>
          <a:xfrm>
            <a:off x="2559793" y="3855973"/>
            <a:ext cx="2812117" cy="1713375"/>
            <a:chOff x="4828203" y="1254637"/>
            <a:chExt cx="2812117" cy="1713375"/>
          </a:xfrm>
        </p:grpSpPr>
        <p:sp>
          <p:nvSpPr>
            <p:cNvPr id="8" name="TextBox 7"/>
            <p:cNvSpPr txBox="1"/>
            <p:nvPr/>
          </p:nvSpPr>
          <p:spPr>
            <a:xfrm>
              <a:off x="4828203" y="1254637"/>
              <a:ext cx="1540806" cy="861774"/>
            </a:xfrm>
            <a:prstGeom prst="rect">
              <a:avLst/>
            </a:prstGeom>
            <a:noFill/>
          </p:spPr>
          <p:txBody>
            <a:bodyPr wrap="none" rtlCol="0">
              <a:spAutoFit/>
            </a:bodyPr>
            <a:lstStyle/>
            <a:p>
              <a:r>
                <a:rPr lang="en-US" sz="5000" b="1">
                  <a:solidFill>
                    <a:schemeClr val="bg1"/>
                  </a:solidFill>
                  <a:latin typeface="Poppins" charset="0"/>
                  <a:ea typeface="Poppins" charset="0"/>
                  <a:cs typeface="Poppins" charset="0"/>
                </a:rPr>
                <a:t>80%</a:t>
              </a:r>
            </a:p>
          </p:txBody>
        </p:sp>
        <p:sp>
          <p:nvSpPr>
            <p:cNvPr id="9" name="TextBox 8"/>
            <p:cNvSpPr txBox="1"/>
            <p:nvPr/>
          </p:nvSpPr>
          <p:spPr>
            <a:xfrm>
              <a:off x="4828203" y="2367848"/>
              <a:ext cx="2812117" cy="600164"/>
            </a:xfrm>
            <a:prstGeom prst="rect">
              <a:avLst/>
            </a:prstGeom>
            <a:noFill/>
          </p:spPr>
          <p:txBody>
            <a:bodyPr wrap="square" rtlCol="0">
              <a:spAutoFit/>
            </a:bodyPr>
            <a:lstStyle/>
            <a:p>
              <a:pPr>
                <a:lnSpc>
                  <a:spcPct val="150000"/>
                </a:lnSpc>
              </a:pPr>
              <a:r>
                <a:rPr lang="en-US" sz="1100">
                  <a:solidFill>
                    <a:schemeClr val="bg1">
                      <a:lumMod val="95000"/>
                    </a:schemeClr>
                  </a:solidFill>
                  <a:latin typeface="Muli" charset="0"/>
                  <a:ea typeface="Muli" charset="0"/>
                  <a:cs typeface="Muli" charset="0"/>
                </a:rPr>
                <a:t>Lorem ipsum dolor sit amet, consectetur adipiscing elit. Donec faucibus ut  </a:t>
              </a:r>
            </a:p>
          </p:txBody>
        </p:sp>
        <p:sp>
          <p:nvSpPr>
            <p:cNvPr id="10" name="TextBox 9"/>
            <p:cNvSpPr txBox="1"/>
            <p:nvPr/>
          </p:nvSpPr>
          <p:spPr>
            <a:xfrm>
              <a:off x="4828203" y="2116411"/>
              <a:ext cx="2377574" cy="276999"/>
            </a:xfrm>
            <a:prstGeom prst="rect">
              <a:avLst/>
            </a:prstGeom>
            <a:noFill/>
          </p:spPr>
          <p:txBody>
            <a:bodyPr wrap="none" rtlCol="0">
              <a:spAutoFit/>
            </a:bodyPr>
            <a:lstStyle/>
            <a:p>
              <a:r>
                <a:rPr lang="en-US" sz="1200">
                  <a:solidFill>
                    <a:schemeClr val="bg1"/>
                  </a:solidFill>
                  <a:latin typeface="Poppins" charset="0"/>
                  <a:ea typeface="Poppins" charset="0"/>
                  <a:cs typeface="Poppins" charset="0"/>
                </a:rPr>
                <a:t>Digital Advertisement Skill</a:t>
              </a:r>
            </a:p>
          </p:txBody>
        </p:sp>
      </p:grpSp>
      <p:grpSp>
        <p:nvGrpSpPr>
          <p:cNvPr id="11" name="Group 10"/>
          <p:cNvGrpSpPr/>
          <p:nvPr/>
        </p:nvGrpSpPr>
        <p:grpSpPr>
          <a:xfrm>
            <a:off x="7487772" y="3969662"/>
            <a:ext cx="4064651" cy="2369177"/>
            <a:chOff x="7050389" y="1676959"/>
            <a:chExt cx="4064651" cy="2369177"/>
          </a:xfrm>
        </p:grpSpPr>
        <p:grpSp>
          <p:nvGrpSpPr>
            <p:cNvPr id="12" name="Group 11"/>
            <p:cNvGrpSpPr/>
            <p:nvPr/>
          </p:nvGrpSpPr>
          <p:grpSpPr>
            <a:xfrm>
              <a:off x="7050389" y="1676959"/>
              <a:ext cx="4064651" cy="1046440"/>
              <a:chOff x="5470104" y="675288"/>
              <a:chExt cx="4064651" cy="1046440"/>
            </a:xfrm>
          </p:grpSpPr>
          <p:sp>
            <p:nvSpPr>
              <p:cNvPr id="14" name="TextBox 13"/>
              <p:cNvSpPr txBox="1"/>
              <p:nvPr/>
            </p:nvSpPr>
            <p:spPr>
              <a:xfrm>
                <a:off x="5470104" y="952287"/>
                <a:ext cx="4064651" cy="769441"/>
              </a:xfrm>
              <a:prstGeom prst="rect">
                <a:avLst/>
              </a:prstGeom>
              <a:noFill/>
            </p:spPr>
            <p:txBody>
              <a:bodyPr wrap="square" rtlCol="0">
                <a:spAutoFit/>
              </a:bodyPr>
              <a:lstStyle/>
              <a:p>
                <a:r>
                  <a:rPr lang="en-US" sz="2200">
                    <a:solidFill>
                      <a:schemeClr val="tx1">
                        <a:lumMod val="90000"/>
                        <a:lumOff val="10000"/>
                      </a:schemeClr>
                    </a:solidFill>
                    <a:latin typeface="Poppins" charset="0"/>
                    <a:ea typeface="Poppins" charset="0"/>
                    <a:cs typeface="Poppins" charset="0"/>
                  </a:rPr>
                  <a:t>The Company That </a:t>
                </a:r>
              </a:p>
              <a:p>
                <a:r>
                  <a:rPr lang="en-US" sz="2200">
                    <a:solidFill>
                      <a:schemeClr val="tx1">
                        <a:lumMod val="90000"/>
                        <a:lumOff val="10000"/>
                      </a:schemeClr>
                    </a:solidFill>
                    <a:latin typeface="Poppins" charset="0"/>
                    <a:ea typeface="Poppins" charset="0"/>
                    <a:cs typeface="Poppins" charset="0"/>
                  </a:rPr>
                  <a:t>Trusted Us </a:t>
                </a:r>
              </a:p>
            </p:txBody>
          </p:sp>
          <p:sp>
            <p:nvSpPr>
              <p:cNvPr id="15" name="TextBox 14"/>
              <p:cNvSpPr txBox="1"/>
              <p:nvPr/>
            </p:nvSpPr>
            <p:spPr>
              <a:xfrm>
                <a:off x="5470104" y="675288"/>
                <a:ext cx="1338828" cy="276999"/>
              </a:xfrm>
              <a:prstGeom prst="rect">
                <a:avLst/>
              </a:prstGeom>
              <a:noFill/>
            </p:spPr>
            <p:txBody>
              <a:bodyPr wrap="none" rtlCol="0">
                <a:spAutoFit/>
              </a:bodyPr>
              <a:lstStyle/>
              <a:p>
                <a:r>
                  <a:rPr lang="en-US" sz="1200">
                    <a:gradFill>
                      <a:gsLst>
                        <a:gs pos="0">
                          <a:schemeClr val="tx2"/>
                        </a:gs>
                        <a:gs pos="100000">
                          <a:schemeClr val="accent1"/>
                        </a:gs>
                      </a:gsLst>
                      <a:lin ang="2700000" scaled="0"/>
                    </a:gradFill>
                    <a:latin typeface="Poppins" charset="0"/>
                    <a:ea typeface="Poppins" charset="0"/>
                    <a:cs typeface="Poppins" charset="0"/>
                  </a:rPr>
                  <a:t>Adsvy Agency</a:t>
                </a:r>
              </a:p>
            </p:txBody>
          </p:sp>
          <p:sp>
            <p:nvSpPr>
              <p:cNvPr id="16" name="Rectangle 15"/>
              <p:cNvSpPr/>
              <p:nvPr/>
            </p:nvSpPr>
            <p:spPr>
              <a:xfrm>
                <a:off x="6949276" y="794573"/>
                <a:ext cx="1091249" cy="27432"/>
              </a:xfrm>
              <a:prstGeom prst="rect">
                <a:avLst/>
              </a:prstGeom>
              <a:gradFill>
                <a:gsLst>
                  <a:gs pos="0">
                    <a:schemeClr val="tx2"/>
                  </a:gs>
                  <a:gs pos="100000">
                    <a:schemeClr val="accent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TextBox 12"/>
            <p:cNvSpPr txBox="1"/>
            <p:nvPr/>
          </p:nvSpPr>
          <p:spPr>
            <a:xfrm>
              <a:off x="7050389" y="2938140"/>
              <a:ext cx="3820811" cy="1107996"/>
            </a:xfrm>
            <a:prstGeom prst="rect">
              <a:avLst/>
            </a:prstGeom>
            <a:noFill/>
          </p:spPr>
          <p:txBody>
            <a:bodyPr wrap="square" rtlCol="0">
              <a:spAutoFit/>
            </a:bodyPr>
            <a:lstStyle/>
            <a:p>
              <a:pPr>
                <a:lnSpc>
                  <a:spcPct val="150000"/>
                </a:lnSpc>
              </a:pPr>
              <a:r>
                <a:rPr lang="en-US" sz="1100">
                  <a:solidFill>
                    <a:schemeClr val="tx1">
                      <a:lumMod val="75000"/>
                      <a:lumOff val="25000"/>
                    </a:schemeClr>
                  </a:solidFill>
                  <a:latin typeface="Muli" charset="0"/>
                  <a:ea typeface="Muli" charset="0"/>
                  <a:cs typeface="Muli" charset="0"/>
                </a:rPr>
                <a:t>Lorem ipsum dolor sit amet, consectetur adipiscing elit. Donec faucibus ut risus in sagittis. Nulla sit amet egestas neque  Lorem ipsum dolor sit amet, consectetur adipiscing elit. Donec faucibus ut risus in  </a:t>
              </a:r>
            </a:p>
          </p:txBody>
        </p:sp>
      </p:grpSp>
      <p:grpSp>
        <p:nvGrpSpPr>
          <p:cNvPr id="17" name="Group 16"/>
          <p:cNvGrpSpPr/>
          <p:nvPr/>
        </p:nvGrpSpPr>
        <p:grpSpPr>
          <a:xfrm>
            <a:off x="10344725" y="640386"/>
            <a:ext cx="1207698" cy="1207698"/>
            <a:chOff x="1466491" y="1397478"/>
            <a:chExt cx="1207698" cy="1207698"/>
          </a:xfrm>
        </p:grpSpPr>
        <p:sp>
          <p:nvSpPr>
            <p:cNvPr id="18" name="Oval 17"/>
            <p:cNvSpPr/>
            <p:nvPr/>
          </p:nvSpPr>
          <p:spPr>
            <a:xfrm>
              <a:off x="1466491" y="1397478"/>
              <a:ext cx="1207698" cy="1207698"/>
            </a:xfrm>
            <a:prstGeom prst="ellipse">
              <a:avLst/>
            </a:prstGeom>
            <a:gradFill>
              <a:gsLst>
                <a:gs pos="0">
                  <a:schemeClr val="tx2"/>
                </a:gs>
                <a:gs pos="100000">
                  <a:schemeClr val="accent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1604507" y="1816661"/>
              <a:ext cx="931665" cy="369332"/>
            </a:xfrm>
            <a:prstGeom prst="rect">
              <a:avLst/>
            </a:prstGeom>
            <a:noFill/>
          </p:spPr>
          <p:txBody>
            <a:bodyPr wrap="none" rtlCol="0">
              <a:spAutoFit/>
            </a:bodyPr>
            <a:lstStyle/>
            <a:p>
              <a:pPr algn="ctr"/>
              <a:r>
                <a:rPr lang="en-US">
                  <a:solidFill>
                    <a:schemeClr val="bg1"/>
                  </a:solidFill>
                  <a:latin typeface="Poppins" charset="0"/>
                  <a:ea typeface="Poppins" charset="0"/>
                  <a:cs typeface="Poppins" charset="0"/>
                </a:rPr>
                <a:t>Adsvy</a:t>
              </a:r>
            </a:p>
          </p:txBody>
        </p:sp>
      </p:grpSp>
    </p:spTree>
    <p:extLst>
      <p:ext uri="{BB962C8B-B14F-4D97-AF65-F5344CB8AC3E}">
        <p14:creationId xmlns:p14="http://schemas.microsoft.com/office/powerpoint/2010/main" val="4847286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8075671" y="2117454"/>
            <a:ext cx="3570783" cy="2623092"/>
            <a:chOff x="7050389" y="1676959"/>
            <a:chExt cx="3570783" cy="2623092"/>
          </a:xfrm>
        </p:grpSpPr>
        <p:grpSp>
          <p:nvGrpSpPr>
            <p:cNvPr id="9" name="Group 8"/>
            <p:cNvGrpSpPr/>
            <p:nvPr/>
          </p:nvGrpSpPr>
          <p:grpSpPr>
            <a:xfrm>
              <a:off x="7050389" y="1676959"/>
              <a:ext cx="3570783" cy="1046440"/>
              <a:chOff x="5470104" y="675288"/>
              <a:chExt cx="3570783" cy="1046440"/>
            </a:xfrm>
          </p:grpSpPr>
          <p:sp>
            <p:nvSpPr>
              <p:cNvPr id="11" name="TextBox 10"/>
              <p:cNvSpPr txBox="1"/>
              <p:nvPr/>
            </p:nvSpPr>
            <p:spPr>
              <a:xfrm>
                <a:off x="5470104" y="952287"/>
                <a:ext cx="3570783" cy="769441"/>
              </a:xfrm>
              <a:prstGeom prst="rect">
                <a:avLst/>
              </a:prstGeom>
              <a:noFill/>
            </p:spPr>
            <p:txBody>
              <a:bodyPr wrap="square" rtlCol="0">
                <a:spAutoFit/>
              </a:bodyPr>
              <a:lstStyle/>
              <a:p>
                <a:r>
                  <a:rPr lang="en-US" sz="2200">
                    <a:solidFill>
                      <a:schemeClr val="tx1">
                        <a:lumMod val="90000"/>
                        <a:lumOff val="10000"/>
                      </a:schemeClr>
                    </a:solidFill>
                    <a:latin typeface="Poppins" charset="0"/>
                    <a:ea typeface="Poppins" charset="0"/>
                    <a:cs typeface="Poppins" charset="0"/>
                  </a:rPr>
                  <a:t>Our Best Advertisement Works</a:t>
                </a:r>
              </a:p>
            </p:txBody>
          </p:sp>
          <p:sp>
            <p:nvSpPr>
              <p:cNvPr id="12" name="TextBox 11"/>
              <p:cNvSpPr txBox="1"/>
              <p:nvPr/>
            </p:nvSpPr>
            <p:spPr>
              <a:xfrm>
                <a:off x="5470104" y="675288"/>
                <a:ext cx="1338828" cy="276999"/>
              </a:xfrm>
              <a:prstGeom prst="rect">
                <a:avLst/>
              </a:prstGeom>
              <a:noFill/>
            </p:spPr>
            <p:txBody>
              <a:bodyPr wrap="none" rtlCol="0">
                <a:spAutoFit/>
              </a:bodyPr>
              <a:lstStyle/>
              <a:p>
                <a:r>
                  <a:rPr lang="en-US" sz="1200">
                    <a:gradFill>
                      <a:gsLst>
                        <a:gs pos="0">
                          <a:schemeClr val="tx2"/>
                        </a:gs>
                        <a:gs pos="100000">
                          <a:schemeClr val="accent1"/>
                        </a:gs>
                      </a:gsLst>
                      <a:lin ang="2700000" scaled="0"/>
                    </a:gradFill>
                    <a:latin typeface="Poppins" charset="0"/>
                    <a:ea typeface="Poppins" charset="0"/>
                    <a:cs typeface="Poppins" charset="0"/>
                  </a:rPr>
                  <a:t>Adsvy Agency</a:t>
                </a:r>
              </a:p>
            </p:txBody>
          </p:sp>
          <p:sp>
            <p:nvSpPr>
              <p:cNvPr id="13" name="Rectangle 12"/>
              <p:cNvSpPr/>
              <p:nvPr/>
            </p:nvSpPr>
            <p:spPr>
              <a:xfrm>
                <a:off x="6949276" y="794573"/>
                <a:ext cx="1091249" cy="27432"/>
              </a:xfrm>
              <a:prstGeom prst="rect">
                <a:avLst/>
              </a:prstGeom>
              <a:gradFill>
                <a:gsLst>
                  <a:gs pos="0">
                    <a:schemeClr val="tx2"/>
                  </a:gs>
                  <a:gs pos="100000">
                    <a:schemeClr val="accent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TextBox 9"/>
            <p:cNvSpPr txBox="1"/>
            <p:nvPr/>
          </p:nvSpPr>
          <p:spPr>
            <a:xfrm>
              <a:off x="7050389" y="2938140"/>
              <a:ext cx="3164383" cy="1361911"/>
            </a:xfrm>
            <a:prstGeom prst="rect">
              <a:avLst/>
            </a:prstGeom>
            <a:noFill/>
          </p:spPr>
          <p:txBody>
            <a:bodyPr wrap="square" rtlCol="0">
              <a:spAutoFit/>
            </a:bodyPr>
            <a:lstStyle/>
            <a:p>
              <a:pPr>
                <a:lnSpc>
                  <a:spcPct val="150000"/>
                </a:lnSpc>
              </a:pPr>
              <a:r>
                <a:rPr lang="en-US" sz="1100">
                  <a:solidFill>
                    <a:schemeClr val="tx1">
                      <a:lumMod val="75000"/>
                      <a:lumOff val="25000"/>
                    </a:schemeClr>
                  </a:solidFill>
                  <a:latin typeface="Muli" charset="0"/>
                  <a:ea typeface="Muli" charset="0"/>
                  <a:cs typeface="Muli" charset="0"/>
                </a:rPr>
                <a:t>Lorem ipsum dolor sit amet, consectetur adipiscing elit. Donec faucibus ut risus in sagittis. Nulla sit amet egestas neque  Lorem ipsum dolor sit amet, consectetur adipiscing elit. Donec faucibus ut risus in  </a:t>
              </a:r>
            </a:p>
          </p:txBody>
        </p:sp>
      </p:grpSp>
      <p:sp>
        <p:nvSpPr>
          <p:cNvPr id="17" name="Freeform 16"/>
          <p:cNvSpPr/>
          <p:nvPr/>
        </p:nvSpPr>
        <p:spPr>
          <a:xfrm rot="5400000">
            <a:off x="11176423" y="355283"/>
            <a:ext cx="655608" cy="655608"/>
          </a:xfrm>
          <a:custGeom>
            <a:avLst/>
            <a:gdLst>
              <a:gd name="connsiteX0" fmla="*/ 0 w 759125"/>
              <a:gd name="connsiteY0" fmla="*/ 414067 h 759125"/>
              <a:gd name="connsiteX1" fmla="*/ 0 w 759125"/>
              <a:gd name="connsiteY1" fmla="*/ 345056 h 759125"/>
              <a:gd name="connsiteX2" fmla="*/ 345056 w 759125"/>
              <a:gd name="connsiteY2" fmla="*/ 345056 h 759125"/>
              <a:gd name="connsiteX3" fmla="*/ 345056 w 759125"/>
              <a:gd name="connsiteY3" fmla="*/ 0 h 759125"/>
              <a:gd name="connsiteX4" fmla="*/ 414067 w 759125"/>
              <a:gd name="connsiteY4" fmla="*/ 0 h 759125"/>
              <a:gd name="connsiteX5" fmla="*/ 414067 w 759125"/>
              <a:gd name="connsiteY5" fmla="*/ 345056 h 759125"/>
              <a:gd name="connsiteX6" fmla="*/ 759125 w 759125"/>
              <a:gd name="connsiteY6" fmla="*/ 345056 h 759125"/>
              <a:gd name="connsiteX7" fmla="*/ 759125 w 759125"/>
              <a:gd name="connsiteY7" fmla="*/ 414067 h 759125"/>
              <a:gd name="connsiteX8" fmla="*/ 414067 w 759125"/>
              <a:gd name="connsiteY8" fmla="*/ 414067 h 759125"/>
              <a:gd name="connsiteX9" fmla="*/ 414067 w 759125"/>
              <a:gd name="connsiteY9" fmla="*/ 759125 h 759125"/>
              <a:gd name="connsiteX10" fmla="*/ 345056 w 759125"/>
              <a:gd name="connsiteY10" fmla="*/ 759125 h 759125"/>
              <a:gd name="connsiteX11" fmla="*/ 345056 w 759125"/>
              <a:gd name="connsiteY11" fmla="*/ 414067 h 759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59125" h="759125">
                <a:moveTo>
                  <a:pt x="0" y="414067"/>
                </a:moveTo>
                <a:lnTo>
                  <a:pt x="0" y="345056"/>
                </a:lnTo>
                <a:lnTo>
                  <a:pt x="345056" y="345056"/>
                </a:lnTo>
                <a:lnTo>
                  <a:pt x="345056" y="0"/>
                </a:lnTo>
                <a:lnTo>
                  <a:pt x="414067" y="0"/>
                </a:lnTo>
                <a:lnTo>
                  <a:pt x="414067" y="345056"/>
                </a:lnTo>
                <a:lnTo>
                  <a:pt x="759125" y="345056"/>
                </a:lnTo>
                <a:lnTo>
                  <a:pt x="759125" y="414067"/>
                </a:lnTo>
                <a:lnTo>
                  <a:pt x="414067" y="414067"/>
                </a:lnTo>
                <a:lnTo>
                  <a:pt x="414067" y="759125"/>
                </a:lnTo>
                <a:lnTo>
                  <a:pt x="345056" y="759125"/>
                </a:lnTo>
                <a:lnTo>
                  <a:pt x="345056" y="414067"/>
                </a:lnTo>
                <a:close/>
              </a:path>
            </a:pathLst>
          </a:custGeom>
          <a:gradFill>
            <a:gsLst>
              <a:gs pos="0">
                <a:schemeClr val="tx2"/>
              </a:gs>
              <a:gs pos="100000">
                <a:schemeClr val="accent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grpSp>
        <p:nvGrpSpPr>
          <p:cNvPr id="14" name="Group 13"/>
          <p:cNvGrpSpPr/>
          <p:nvPr/>
        </p:nvGrpSpPr>
        <p:grpSpPr>
          <a:xfrm>
            <a:off x="6731672" y="486202"/>
            <a:ext cx="1207698" cy="1207698"/>
            <a:chOff x="1466491" y="1397478"/>
            <a:chExt cx="1207698" cy="1207698"/>
          </a:xfrm>
        </p:grpSpPr>
        <p:sp>
          <p:nvSpPr>
            <p:cNvPr id="15" name="Oval 14"/>
            <p:cNvSpPr/>
            <p:nvPr/>
          </p:nvSpPr>
          <p:spPr>
            <a:xfrm>
              <a:off x="1466491" y="1397478"/>
              <a:ext cx="1207698" cy="1207698"/>
            </a:xfrm>
            <a:prstGeom prst="ellipse">
              <a:avLst/>
            </a:prstGeom>
            <a:gradFill>
              <a:gsLst>
                <a:gs pos="0">
                  <a:schemeClr val="tx2"/>
                </a:gs>
                <a:gs pos="100000">
                  <a:schemeClr val="accent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1604507" y="1816661"/>
              <a:ext cx="931665" cy="369332"/>
            </a:xfrm>
            <a:prstGeom prst="rect">
              <a:avLst/>
            </a:prstGeom>
            <a:noFill/>
          </p:spPr>
          <p:txBody>
            <a:bodyPr wrap="none" rtlCol="0">
              <a:spAutoFit/>
            </a:bodyPr>
            <a:lstStyle/>
            <a:p>
              <a:pPr algn="ctr"/>
              <a:r>
                <a:rPr lang="en-US">
                  <a:solidFill>
                    <a:schemeClr val="bg1"/>
                  </a:solidFill>
                  <a:latin typeface="Poppins" charset="0"/>
                  <a:ea typeface="Poppins" charset="0"/>
                  <a:cs typeface="Poppins" charset="0"/>
                </a:rPr>
                <a:t>Adsvy</a:t>
              </a:r>
            </a:p>
          </p:txBody>
        </p:sp>
      </p:grpSp>
    </p:spTree>
    <p:extLst>
      <p:ext uri="{BB962C8B-B14F-4D97-AF65-F5344CB8AC3E}">
        <p14:creationId xmlns:p14="http://schemas.microsoft.com/office/powerpoint/2010/main" val="12090715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25"/>
          <p:cNvGrpSpPr/>
          <p:nvPr/>
        </p:nvGrpSpPr>
        <p:grpSpPr>
          <a:xfrm>
            <a:off x="767920" y="1977041"/>
            <a:ext cx="4013348" cy="3761435"/>
            <a:chOff x="767920" y="1651448"/>
            <a:chExt cx="4013348" cy="3761435"/>
          </a:xfrm>
        </p:grpSpPr>
        <p:grpSp>
          <p:nvGrpSpPr>
            <p:cNvPr id="8" name="Group 7"/>
            <p:cNvGrpSpPr/>
            <p:nvPr/>
          </p:nvGrpSpPr>
          <p:grpSpPr>
            <a:xfrm>
              <a:off x="787733" y="1651448"/>
              <a:ext cx="3570783" cy="2115261"/>
              <a:chOff x="7050389" y="1676959"/>
              <a:chExt cx="3570783" cy="2115261"/>
            </a:xfrm>
          </p:grpSpPr>
          <p:grpSp>
            <p:nvGrpSpPr>
              <p:cNvPr id="9" name="Group 8"/>
              <p:cNvGrpSpPr/>
              <p:nvPr/>
            </p:nvGrpSpPr>
            <p:grpSpPr>
              <a:xfrm>
                <a:off x="7050389" y="1676959"/>
                <a:ext cx="3570783" cy="1046440"/>
                <a:chOff x="5470104" y="675288"/>
                <a:chExt cx="3570783" cy="1046440"/>
              </a:xfrm>
            </p:grpSpPr>
            <p:sp>
              <p:nvSpPr>
                <p:cNvPr id="11" name="TextBox 10"/>
                <p:cNvSpPr txBox="1"/>
                <p:nvPr/>
              </p:nvSpPr>
              <p:spPr>
                <a:xfrm>
                  <a:off x="5470104" y="952287"/>
                  <a:ext cx="3570783" cy="769441"/>
                </a:xfrm>
                <a:prstGeom prst="rect">
                  <a:avLst/>
                </a:prstGeom>
                <a:noFill/>
              </p:spPr>
              <p:txBody>
                <a:bodyPr wrap="square" rtlCol="0">
                  <a:spAutoFit/>
                </a:bodyPr>
                <a:lstStyle/>
                <a:p>
                  <a:r>
                    <a:rPr lang="en-US" sz="2200">
                      <a:solidFill>
                        <a:schemeClr val="tx1">
                          <a:lumMod val="90000"/>
                          <a:lumOff val="10000"/>
                        </a:schemeClr>
                      </a:solidFill>
                      <a:latin typeface="Poppins" charset="0"/>
                      <a:ea typeface="Poppins" charset="0"/>
                      <a:cs typeface="Poppins" charset="0"/>
                    </a:rPr>
                    <a:t>Our Advertisement</a:t>
                  </a:r>
                </a:p>
                <a:p>
                  <a:r>
                    <a:rPr lang="en-US" sz="2200">
                      <a:solidFill>
                        <a:schemeClr val="tx1">
                          <a:lumMod val="90000"/>
                          <a:lumOff val="10000"/>
                        </a:schemeClr>
                      </a:solidFill>
                      <a:latin typeface="Poppins" charset="0"/>
                      <a:ea typeface="Poppins" charset="0"/>
                      <a:cs typeface="Poppins" charset="0"/>
                    </a:rPr>
                    <a:t>Design Portfolio</a:t>
                  </a:r>
                </a:p>
              </p:txBody>
            </p:sp>
            <p:sp>
              <p:nvSpPr>
                <p:cNvPr id="12" name="TextBox 11"/>
                <p:cNvSpPr txBox="1"/>
                <p:nvPr/>
              </p:nvSpPr>
              <p:spPr>
                <a:xfrm>
                  <a:off x="5470104" y="675288"/>
                  <a:ext cx="1338828" cy="276999"/>
                </a:xfrm>
                <a:prstGeom prst="rect">
                  <a:avLst/>
                </a:prstGeom>
                <a:noFill/>
              </p:spPr>
              <p:txBody>
                <a:bodyPr wrap="none" rtlCol="0">
                  <a:spAutoFit/>
                </a:bodyPr>
                <a:lstStyle/>
                <a:p>
                  <a:r>
                    <a:rPr lang="en-US" sz="1200">
                      <a:gradFill>
                        <a:gsLst>
                          <a:gs pos="0">
                            <a:schemeClr val="tx2"/>
                          </a:gs>
                          <a:gs pos="100000">
                            <a:schemeClr val="accent1"/>
                          </a:gs>
                        </a:gsLst>
                        <a:lin ang="2700000" scaled="0"/>
                      </a:gradFill>
                      <a:latin typeface="Poppins" charset="0"/>
                      <a:ea typeface="Poppins" charset="0"/>
                      <a:cs typeface="Poppins" charset="0"/>
                    </a:rPr>
                    <a:t>Adsvy Agency</a:t>
                  </a:r>
                </a:p>
              </p:txBody>
            </p:sp>
            <p:sp>
              <p:nvSpPr>
                <p:cNvPr id="13" name="Rectangle 12"/>
                <p:cNvSpPr/>
                <p:nvPr/>
              </p:nvSpPr>
              <p:spPr>
                <a:xfrm>
                  <a:off x="6949276" y="794573"/>
                  <a:ext cx="1091249" cy="27432"/>
                </a:xfrm>
                <a:prstGeom prst="rect">
                  <a:avLst/>
                </a:prstGeom>
                <a:gradFill>
                  <a:gsLst>
                    <a:gs pos="0">
                      <a:schemeClr val="tx2"/>
                    </a:gs>
                    <a:gs pos="100000">
                      <a:schemeClr val="accent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TextBox 9"/>
              <p:cNvSpPr txBox="1"/>
              <p:nvPr/>
            </p:nvSpPr>
            <p:spPr>
              <a:xfrm>
                <a:off x="7050389" y="2938140"/>
                <a:ext cx="3164383" cy="854080"/>
              </a:xfrm>
              <a:prstGeom prst="rect">
                <a:avLst/>
              </a:prstGeom>
              <a:noFill/>
            </p:spPr>
            <p:txBody>
              <a:bodyPr wrap="square" rtlCol="0">
                <a:spAutoFit/>
              </a:bodyPr>
              <a:lstStyle/>
              <a:p>
                <a:pPr>
                  <a:lnSpc>
                    <a:spcPct val="150000"/>
                  </a:lnSpc>
                </a:pPr>
                <a:r>
                  <a:rPr lang="en-US" sz="1100">
                    <a:solidFill>
                      <a:schemeClr val="tx1">
                        <a:lumMod val="75000"/>
                        <a:lumOff val="25000"/>
                      </a:schemeClr>
                    </a:solidFill>
                    <a:latin typeface="Muli" charset="0"/>
                    <a:ea typeface="Muli" charset="0"/>
                    <a:cs typeface="Muli" charset="0"/>
                  </a:rPr>
                  <a:t>Lorem ipsum dolor sit amet, consectetur adipiscing elit. Donec faucibus ut risus in sagittis. Nulla sit amet egestas neque  Lorem  </a:t>
                </a:r>
              </a:p>
            </p:txBody>
          </p:sp>
        </p:grpSp>
        <p:grpSp>
          <p:nvGrpSpPr>
            <p:cNvPr id="14" name="Group 13"/>
            <p:cNvGrpSpPr/>
            <p:nvPr/>
          </p:nvGrpSpPr>
          <p:grpSpPr>
            <a:xfrm>
              <a:off x="767920" y="4119917"/>
              <a:ext cx="4013348" cy="1292966"/>
              <a:chOff x="7396153" y="3106642"/>
              <a:chExt cx="4013348" cy="1292966"/>
            </a:xfrm>
          </p:grpSpPr>
          <p:sp>
            <p:nvSpPr>
              <p:cNvPr id="15" name="Rectangle 14"/>
              <p:cNvSpPr/>
              <p:nvPr/>
            </p:nvSpPr>
            <p:spPr>
              <a:xfrm>
                <a:off x="7396153" y="3106642"/>
                <a:ext cx="4013348" cy="1292966"/>
              </a:xfrm>
              <a:prstGeom prst="rect">
                <a:avLst/>
              </a:prstGeom>
              <a:gradFill>
                <a:gsLst>
                  <a:gs pos="0">
                    <a:schemeClr val="tx2"/>
                  </a:gs>
                  <a:gs pos="100000">
                    <a:schemeClr val="accent1"/>
                  </a:gs>
                </a:gsLst>
                <a:lin ang="2700000" scaled="0"/>
              </a:gradFill>
              <a:ln>
                <a:noFill/>
              </a:ln>
              <a:effectLst>
                <a:outerShdw blurRad="330200" dist="762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7805184" y="3379568"/>
                <a:ext cx="872355" cy="861774"/>
              </a:xfrm>
              <a:prstGeom prst="rect">
                <a:avLst/>
              </a:prstGeom>
              <a:noFill/>
            </p:spPr>
            <p:txBody>
              <a:bodyPr wrap="none" rtlCol="0">
                <a:spAutoFit/>
              </a:bodyPr>
              <a:lstStyle/>
              <a:p>
                <a:r>
                  <a:rPr lang="en-US" sz="5000" b="1">
                    <a:solidFill>
                      <a:schemeClr val="bg1"/>
                    </a:solidFill>
                    <a:latin typeface="Poppins" charset="0"/>
                    <a:ea typeface="Poppins" charset="0"/>
                    <a:cs typeface="Poppins" charset="0"/>
                  </a:rPr>
                  <a:t>01</a:t>
                </a:r>
              </a:p>
            </p:txBody>
          </p:sp>
          <p:grpSp>
            <p:nvGrpSpPr>
              <p:cNvPr id="17" name="Group 16"/>
              <p:cNvGrpSpPr/>
              <p:nvPr/>
            </p:nvGrpSpPr>
            <p:grpSpPr>
              <a:xfrm>
                <a:off x="8972211" y="3328036"/>
                <a:ext cx="2221391" cy="851601"/>
                <a:chOff x="7582617" y="2143564"/>
                <a:chExt cx="2221391" cy="851601"/>
              </a:xfrm>
            </p:grpSpPr>
            <p:sp>
              <p:nvSpPr>
                <p:cNvPr id="18" name="TextBox 17"/>
                <p:cNvSpPr txBox="1"/>
                <p:nvPr/>
              </p:nvSpPr>
              <p:spPr>
                <a:xfrm>
                  <a:off x="7582617" y="2395001"/>
                  <a:ext cx="2221391" cy="600164"/>
                </a:xfrm>
                <a:prstGeom prst="rect">
                  <a:avLst/>
                </a:prstGeom>
                <a:noFill/>
              </p:spPr>
              <p:txBody>
                <a:bodyPr wrap="square" rtlCol="0">
                  <a:spAutoFit/>
                </a:bodyPr>
                <a:lstStyle/>
                <a:p>
                  <a:pPr>
                    <a:lnSpc>
                      <a:spcPct val="150000"/>
                    </a:lnSpc>
                  </a:pPr>
                  <a:r>
                    <a:rPr lang="en-US" sz="1100">
                      <a:solidFill>
                        <a:schemeClr val="bg1">
                          <a:lumMod val="95000"/>
                        </a:schemeClr>
                      </a:solidFill>
                      <a:latin typeface="Muli" charset="0"/>
                      <a:ea typeface="Muli" charset="0"/>
                      <a:cs typeface="Muli" charset="0"/>
                    </a:rPr>
                    <a:t>Lorem ipsum dolor sit amet, consectetur adipiscing elit.  </a:t>
                  </a:r>
                </a:p>
              </p:txBody>
            </p:sp>
            <p:sp>
              <p:nvSpPr>
                <p:cNvPr id="19" name="TextBox 18"/>
                <p:cNvSpPr txBox="1"/>
                <p:nvPr/>
              </p:nvSpPr>
              <p:spPr>
                <a:xfrm>
                  <a:off x="7582617" y="2143564"/>
                  <a:ext cx="1805302" cy="276999"/>
                </a:xfrm>
                <a:prstGeom prst="rect">
                  <a:avLst/>
                </a:prstGeom>
                <a:noFill/>
              </p:spPr>
              <p:txBody>
                <a:bodyPr wrap="none" rtlCol="0">
                  <a:spAutoFit/>
                </a:bodyPr>
                <a:lstStyle/>
                <a:p>
                  <a:r>
                    <a:rPr lang="en-US" sz="1200">
                      <a:solidFill>
                        <a:schemeClr val="bg1"/>
                      </a:solidFill>
                      <a:latin typeface="Poppins" charset="0"/>
                      <a:ea typeface="Poppins" charset="0"/>
                      <a:cs typeface="Poppins" charset="0"/>
                    </a:rPr>
                    <a:t>Web Advertisement</a:t>
                  </a:r>
                </a:p>
              </p:txBody>
            </p:sp>
          </p:grpSp>
        </p:grpSp>
      </p:grpSp>
      <p:sp>
        <p:nvSpPr>
          <p:cNvPr id="2" name="Picture Placeholder 1"/>
          <p:cNvSpPr>
            <a:spLocks noGrp="1"/>
          </p:cNvSpPr>
          <p:nvPr>
            <p:ph type="pic" sz="quarter" idx="11"/>
          </p:nvPr>
        </p:nvSpPr>
        <p:spPr/>
      </p:sp>
      <p:sp>
        <p:nvSpPr>
          <p:cNvPr id="3" name="Picture Placeholder 2"/>
          <p:cNvSpPr>
            <a:spLocks noGrp="1"/>
          </p:cNvSpPr>
          <p:nvPr>
            <p:ph type="pic" sz="quarter" idx="10"/>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2561067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943800" y="1409182"/>
            <a:ext cx="3570783" cy="2369177"/>
            <a:chOff x="7050389" y="1676959"/>
            <a:chExt cx="3570783" cy="2369177"/>
          </a:xfrm>
        </p:grpSpPr>
        <p:grpSp>
          <p:nvGrpSpPr>
            <p:cNvPr id="6" name="Group 5"/>
            <p:cNvGrpSpPr/>
            <p:nvPr/>
          </p:nvGrpSpPr>
          <p:grpSpPr>
            <a:xfrm>
              <a:off x="7050389" y="1676959"/>
              <a:ext cx="3570783" cy="1046440"/>
              <a:chOff x="5470104" y="675288"/>
              <a:chExt cx="3570783" cy="1046440"/>
            </a:xfrm>
          </p:grpSpPr>
          <p:sp>
            <p:nvSpPr>
              <p:cNvPr id="8" name="TextBox 7"/>
              <p:cNvSpPr txBox="1"/>
              <p:nvPr/>
            </p:nvSpPr>
            <p:spPr>
              <a:xfrm>
                <a:off x="5470104" y="952287"/>
                <a:ext cx="3570783" cy="769441"/>
              </a:xfrm>
              <a:prstGeom prst="rect">
                <a:avLst/>
              </a:prstGeom>
              <a:noFill/>
            </p:spPr>
            <p:txBody>
              <a:bodyPr wrap="square" rtlCol="0">
                <a:spAutoFit/>
              </a:bodyPr>
              <a:lstStyle/>
              <a:p>
                <a:r>
                  <a:rPr lang="en-US" sz="2200">
                    <a:solidFill>
                      <a:schemeClr val="tx1">
                        <a:lumMod val="90000"/>
                        <a:lumOff val="10000"/>
                      </a:schemeClr>
                    </a:solidFill>
                    <a:latin typeface="Poppins" charset="0"/>
                    <a:ea typeface="Poppins" charset="0"/>
                    <a:cs typeface="Poppins" charset="0"/>
                  </a:rPr>
                  <a:t>Our Advertisement Skill Results</a:t>
                </a:r>
              </a:p>
            </p:txBody>
          </p:sp>
          <p:sp>
            <p:nvSpPr>
              <p:cNvPr id="9" name="TextBox 8"/>
              <p:cNvSpPr txBox="1"/>
              <p:nvPr/>
            </p:nvSpPr>
            <p:spPr>
              <a:xfrm>
                <a:off x="5470104" y="675288"/>
                <a:ext cx="1338828" cy="276999"/>
              </a:xfrm>
              <a:prstGeom prst="rect">
                <a:avLst/>
              </a:prstGeom>
              <a:noFill/>
            </p:spPr>
            <p:txBody>
              <a:bodyPr wrap="none" rtlCol="0">
                <a:spAutoFit/>
              </a:bodyPr>
              <a:lstStyle/>
              <a:p>
                <a:r>
                  <a:rPr lang="en-US" sz="1200">
                    <a:gradFill>
                      <a:gsLst>
                        <a:gs pos="0">
                          <a:schemeClr val="tx2"/>
                        </a:gs>
                        <a:gs pos="100000">
                          <a:schemeClr val="accent1"/>
                        </a:gs>
                      </a:gsLst>
                      <a:lin ang="2700000" scaled="0"/>
                    </a:gradFill>
                    <a:latin typeface="Poppins" charset="0"/>
                    <a:ea typeface="Poppins" charset="0"/>
                    <a:cs typeface="Poppins" charset="0"/>
                  </a:rPr>
                  <a:t>Adsvy Agency</a:t>
                </a:r>
              </a:p>
            </p:txBody>
          </p:sp>
          <p:sp>
            <p:nvSpPr>
              <p:cNvPr id="10" name="Rectangle 9"/>
              <p:cNvSpPr/>
              <p:nvPr/>
            </p:nvSpPr>
            <p:spPr>
              <a:xfrm>
                <a:off x="6949276" y="794573"/>
                <a:ext cx="1091249" cy="27432"/>
              </a:xfrm>
              <a:prstGeom prst="rect">
                <a:avLst/>
              </a:prstGeom>
              <a:gradFill>
                <a:gsLst>
                  <a:gs pos="0">
                    <a:schemeClr val="tx2"/>
                  </a:gs>
                  <a:gs pos="100000">
                    <a:schemeClr val="accent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TextBox 6"/>
            <p:cNvSpPr txBox="1"/>
            <p:nvPr/>
          </p:nvSpPr>
          <p:spPr>
            <a:xfrm>
              <a:off x="7050389" y="2938140"/>
              <a:ext cx="3164383" cy="1107996"/>
            </a:xfrm>
            <a:prstGeom prst="rect">
              <a:avLst/>
            </a:prstGeom>
            <a:noFill/>
          </p:spPr>
          <p:txBody>
            <a:bodyPr wrap="square" rtlCol="0">
              <a:spAutoFit/>
            </a:bodyPr>
            <a:lstStyle/>
            <a:p>
              <a:pPr>
                <a:lnSpc>
                  <a:spcPct val="150000"/>
                </a:lnSpc>
              </a:pPr>
              <a:r>
                <a:rPr lang="en-US" sz="1100">
                  <a:solidFill>
                    <a:schemeClr val="tx1">
                      <a:lumMod val="75000"/>
                      <a:lumOff val="25000"/>
                    </a:schemeClr>
                  </a:solidFill>
                  <a:latin typeface="Muli" charset="0"/>
                  <a:ea typeface="Muli" charset="0"/>
                  <a:cs typeface="Muli" charset="0"/>
                </a:rPr>
                <a:t>Lorem ipsum dolor sit amet, consectetur adipiscing elit. Donec faucibus ut risus in sagittis. Nulla sit amet egestas neque  Lorem ipsum dolor sit amet, consectetur  </a:t>
              </a:r>
            </a:p>
          </p:txBody>
        </p:sp>
      </p:grpSp>
      <p:grpSp>
        <p:nvGrpSpPr>
          <p:cNvPr id="11" name="Group 10"/>
          <p:cNvGrpSpPr/>
          <p:nvPr/>
        </p:nvGrpSpPr>
        <p:grpSpPr>
          <a:xfrm>
            <a:off x="943800" y="4386245"/>
            <a:ext cx="1805302" cy="1138773"/>
            <a:chOff x="4828203" y="1254637"/>
            <a:chExt cx="1805302" cy="1138773"/>
          </a:xfrm>
        </p:grpSpPr>
        <p:sp>
          <p:nvSpPr>
            <p:cNvPr id="12" name="TextBox 11"/>
            <p:cNvSpPr txBox="1"/>
            <p:nvPr/>
          </p:nvSpPr>
          <p:spPr>
            <a:xfrm>
              <a:off x="4828203" y="1254637"/>
              <a:ext cx="1537600" cy="861774"/>
            </a:xfrm>
            <a:prstGeom prst="rect">
              <a:avLst/>
            </a:prstGeom>
            <a:noFill/>
          </p:spPr>
          <p:txBody>
            <a:bodyPr wrap="none" rtlCol="0">
              <a:spAutoFit/>
            </a:bodyPr>
            <a:lstStyle/>
            <a:p>
              <a:r>
                <a:rPr lang="en-US" sz="5000" b="1">
                  <a:gradFill>
                    <a:gsLst>
                      <a:gs pos="0">
                        <a:schemeClr val="tx2"/>
                      </a:gs>
                      <a:gs pos="100000">
                        <a:schemeClr val="accent1"/>
                      </a:gs>
                    </a:gsLst>
                    <a:lin ang="2700000" scaled="0"/>
                  </a:gradFill>
                  <a:latin typeface="Poppins" charset="0"/>
                  <a:ea typeface="Poppins" charset="0"/>
                  <a:cs typeface="Poppins" charset="0"/>
                </a:rPr>
                <a:t>88%</a:t>
              </a:r>
            </a:p>
          </p:txBody>
        </p:sp>
        <p:sp>
          <p:nvSpPr>
            <p:cNvPr id="14" name="TextBox 13"/>
            <p:cNvSpPr txBox="1"/>
            <p:nvPr/>
          </p:nvSpPr>
          <p:spPr>
            <a:xfrm>
              <a:off x="4828203" y="2116411"/>
              <a:ext cx="1805302" cy="276999"/>
            </a:xfrm>
            <a:prstGeom prst="rect">
              <a:avLst/>
            </a:prstGeom>
            <a:noFill/>
          </p:spPr>
          <p:txBody>
            <a:bodyPr wrap="none" rtlCol="0">
              <a:spAutoFit/>
            </a:bodyPr>
            <a:lstStyle/>
            <a:p>
              <a:r>
                <a:rPr lang="en-US" sz="1200">
                  <a:solidFill>
                    <a:schemeClr val="tx1">
                      <a:lumMod val="90000"/>
                      <a:lumOff val="10000"/>
                    </a:schemeClr>
                  </a:solidFill>
                  <a:latin typeface="Poppins" charset="0"/>
                  <a:ea typeface="Poppins" charset="0"/>
                  <a:cs typeface="Poppins" charset="0"/>
                </a:rPr>
                <a:t>Web Advertisement</a:t>
              </a:r>
            </a:p>
          </p:txBody>
        </p:sp>
      </p:grpSp>
      <p:grpSp>
        <p:nvGrpSpPr>
          <p:cNvPr id="15" name="Group 14"/>
          <p:cNvGrpSpPr/>
          <p:nvPr/>
        </p:nvGrpSpPr>
        <p:grpSpPr>
          <a:xfrm>
            <a:off x="2984888" y="4386245"/>
            <a:ext cx="1712328" cy="1138773"/>
            <a:chOff x="4828203" y="1254637"/>
            <a:chExt cx="1712328" cy="1138773"/>
          </a:xfrm>
        </p:grpSpPr>
        <p:sp>
          <p:nvSpPr>
            <p:cNvPr id="16" name="TextBox 15"/>
            <p:cNvSpPr txBox="1"/>
            <p:nvPr/>
          </p:nvSpPr>
          <p:spPr>
            <a:xfrm>
              <a:off x="4828203" y="1254637"/>
              <a:ext cx="1540806" cy="861774"/>
            </a:xfrm>
            <a:prstGeom prst="rect">
              <a:avLst/>
            </a:prstGeom>
            <a:noFill/>
          </p:spPr>
          <p:txBody>
            <a:bodyPr wrap="none" rtlCol="0">
              <a:spAutoFit/>
            </a:bodyPr>
            <a:lstStyle/>
            <a:p>
              <a:r>
                <a:rPr lang="en-US" sz="5000" b="1">
                  <a:gradFill>
                    <a:gsLst>
                      <a:gs pos="0">
                        <a:schemeClr val="tx2"/>
                      </a:gs>
                      <a:gs pos="100000">
                        <a:schemeClr val="accent1"/>
                      </a:gs>
                    </a:gsLst>
                    <a:lin ang="2700000" scaled="0"/>
                  </a:gradFill>
                  <a:latin typeface="Poppins" charset="0"/>
                  <a:ea typeface="Poppins" charset="0"/>
                  <a:cs typeface="Poppins" charset="0"/>
                </a:rPr>
                <a:t>80%</a:t>
              </a:r>
            </a:p>
          </p:txBody>
        </p:sp>
        <p:sp>
          <p:nvSpPr>
            <p:cNvPr id="17" name="TextBox 16"/>
            <p:cNvSpPr txBox="1"/>
            <p:nvPr/>
          </p:nvSpPr>
          <p:spPr>
            <a:xfrm>
              <a:off x="4828203" y="2116411"/>
              <a:ext cx="1712328" cy="276999"/>
            </a:xfrm>
            <a:prstGeom prst="rect">
              <a:avLst/>
            </a:prstGeom>
            <a:noFill/>
          </p:spPr>
          <p:txBody>
            <a:bodyPr wrap="none" rtlCol="0">
              <a:spAutoFit/>
            </a:bodyPr>
            <a:lstStyle/>
            <a:p>
              <a:r>
                <a:rPr lang="en-US" sz="1200">
                  <a:solidFill>
                    <a:schemeClr val="tx1">
                      <a:lumMod val="90000"/>
                      <a:lumOff val="10000"/>
                    </a:schemeClr>
                  </a:solidFill>
                  <a:latin typeface="Poppins" charset="0"/>
                  <a:ea typeface="Poppins" charset="0"/>
                  <a:cs typeface="Poppins" charset="0"/>
                </a:rPr>
                <a:t>Digital Advertising</a:t>
              </a:r>
            </a:p>
          </p:txBody>
        </p:sp>
      </p:gr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15572758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1"/>
          </p:nvPr>
        </p:nvSpPr>
        <p:spPr/>
      </p:sp>
      <p:grpSp>
        <p:nvGrpSpPr>
          <p:cNvPr id="7" name="Group 6"/>
          <p:cNvGrpSpPr/>
          <p:nvPr/>
        </p:nvGrpSpPr>
        <p:grpSpPr>
          <a:xfrm>
            <a:off x="834391" y="4092262"/>
            <a:ext cx="3570783" cy="1755020"/>
            <a:chOff x="7050389" y="1676959"/>
            <a:chExt cx="3570783" cy="1755020"/>
          </a:xfrm>
        </p:grpSpPr>
        <p:grpSp>
          <p:nvGrpSpPr>
            <p:cNvPr id="8" name="Group 7"/>
            <p:cNvGrpSpPr/>
            <p:nvPr/>
          </p:nvGrpSpPr>
          <p:grpSpPr>
            <a:xfrm>
              <a:off x="7050389" y="1676959"/>
              <a:ext cx="3570783" cy="1046440"/>
              <a:chOff x="5470104" y="675288"/>
              <a:chExt cx="3570783" cy="1046440"/>
            </a:xfrm>
          </p:grpSpPr>
          <p:sp>
            <p:nvSpPr>
              <p:cNvPr id="10" name="TextBox 9"/>
              <p:cNvSpPr txBox="1"/>
              <p:nvPr/>
            </p:nvSpPr>
            <p:spPr>
              <a:xfrm>
                <a:off x="5470104" y="952287"/>
                <a:ext cx="3570783" cy="769441"/>
              </a:xfrm>
              <a:prstGeom prst="rect">
                <a:avLst/>
              </a:prstGeom>
              <a:noFill/>
            </p:spPr>
            <p:txBody>
              <a:bodyPr wrap="square" rtlCol="0">
                <a:spAutoFit/>
              </a:bodyPr>
              <a:lstStyle/>
              <a:p>
                <a:r>
                  <a:rPr lang="en-US" sz="2200">
                    <a:solidFill>
                      <a:schemeClr val="tx1">
                        <a:lumMod val="90000"/>
                        <a:lumOff val="10000"/>
                      </a:schemeClr>
                    </a:solidFill>
                    <a:latin typeface="Poppins" charset="0"/>
                    <a:ea typeface="Poppins" charset="0"/>
                    <a:cs typeface="Poppins" charset="0"/>
                  </a:rPr>
                  <a:t>Our Greatest Ads</a:t>
                </a:r>
              </a:p>
              <a:p>
                <a:r>
                  <a:rPr lang="en-US" sz="2200">
                    <a:solidFill>
                      <a:schemeClr val="tx1">
                        <a:lumMod val="90000"/>
                        <a:lumOff val="10000"/>
                      </a:schemeClr>
                    </a:solidFill>
                    <a:latin typeface="Poppins" charset="0"/>
                    <a:ea typeface="Poppins" charset="0"/>
                    <a:cs typeface="Poppins" charset="0"/>
                  </a:rPr>
                  <a:t>Portfolio</a:t>
                </a:r>
              </a:p>
            </p:txBody>
          </p:sp>
          <p:sp>
            <p:nvSpPr>
              <p:cNvPr id="11" name="TextBox 10"/>
              <p:cNvSpPr txBox="1"/>
              <p:nvPr/>
            </p:nvSpPr>
            <p:spPr>
              <a:xfrm>
                <a:off x="5470104" y="675288"/>
                <a:ext cx="1338828" cy="276999"/>
              </a:xfrm>
              <a:prstGeom prst="rect">
                <a:avLst/>
              </a:prstGeom>
              <a:noFill/>
            </p:spPr>
            <p:txBody>
              <a:bodyPr wrap="none" rtlCol="0">
                <a:spAutoFit/>
              </a:bodyPr>
              <a:lstStyle/>
              <a:p>
                <a:r>
                  <a:rPr lang="en-US" sz="1200">
                    <a:gradFill>
                      <a:gsLst>
                        <a:gs pos="0">
                          <a:schemeClr val="tx2"/>
                        </a:gs>
                        <a:gs pos="100000">
                          <a:schemeClr val="accent1"/>
                        </a:gs>
                      </a:gsLst>
                      <a:lin ang="2700000" scaled="0"/>
                    </a:gradFill>
                    <a:latin typeface="Poppins" charset="0"/>
                    <a:ea typeface="Poppins" charset="0"/>
                    <a:cs typeface="Poppins" charset="0"/>
                  </a:rPr>
                  <a:t>Adsvy Agency</a:t>
                </a:r>
              </a:p>
            </p:txBody>
          </p:sp>
          <p:sp>
            <p:nvSpPr>
              <p:cNvPr id="12" name="Rectangle 11"/>
              <p:cNvSpPr/>
              <p:nvPr/>
            </p:nvSpPr>
            <p:spPr>
              <a:xfrm>
                <a:off x="6949276" y="794573"/>
                <a:ext cx="1091249" cy="27432"/>
              </a:xfrm>
              <a:prstGeom prst="rect">
                <a:avLst/>
              </a:prstGeom>
              <a:gradFill>
                <a:gsLst>
                  <a:gs pos="0">
                    <a:schemeClr val="tx2"/>
                  </a:gs>
                  <a:gs pos="100000">
                    <a:schemeClr val="accent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TextBox 8"/>
            <p:cNvSpPr txBox="1"/>
            <p:nvPr/>
          </p:nvSpPr>
          <p:spPr>
            <a:xfrm>
              <a:off x="7050389" y="2831815"/>
              <a:ext cx="3164383" cy="600164"/>
            </a:xfrm>
            <a:prstGeom prst="rect">
              <a:avLst/>
            </a:prstGeom>
            <a:noFill/>
          </p:spPr>
          <p:txBody>
            <a:bodyPr wrap="square" rtlCol="0">
              <a:spAutoFit/>
            </a:bodyPr>
            <a:lstStyle/>
            <a:p>
              <a:pPr>
                <a:lnSpc>
                  <a:spcPct val="150000"/>
                </a:lnSpc>
              </a:pPr>
              <a:r>
                <a:rPr lang="en-US" sz="1100">
                  <a:solidFill>
                    <a:schemeClr val="tx1">
                      <a:lumMod val="75000"/>
                      <a:lumOff val="25000"/>
                    </a:schemeClr>
                  </a:solidFill>
                  <a:latin typeface="Muli" charset="0"/>
                  <a:ea typeface="Muli" charset="0"/>
                  <a:cs typeface="Muli" charset="0"/>
                </a:rPr>
                <a:t>Lorem ipsum dolor sit amet, consectetur adipiscing elit. Donec faucibus ut risus in  </a:t>
              </a:r>
            </a:p>
          </p:txBody>
        </p:sp>
      </p:grpSp>
      <p:grpSp>
        <p:nvGrpSpPr>
          <p:cNvPr id="13" name="Group 12"/>
          <p:cNvGrpSpPr/>
          <p:nvPr/>
        </p:nvGrpSpPr>
        <p:grpSpPr>
          <a:xfrm>
            <a:off x="7411883" y="4952575"/>
            <a:ext cx="4013348" cy="1292966"/>
            <a:chOff x="7396153" y="3106642"/>
            <a:chExt cx="4013348" cy="1292966"/>
          </a:xfrm>
        </p:grpSpPr>
        <p:sp>
          <p:nvSpPr>
            <p:cNvPr id="14" name="Rectangle 13"/>
            <p:cNvSpPr/>
            <p:nvPr/>
          </p:nvSpPr>
          <p:spPr>
            <a:xfrm>
              <a:off x="7396153" y="3106642"/>
              <a:ext cx="4013348" cy="1292966"/>
            </a:xfrm>
            <a:prstGeom prst="rect">
              <a:avLst/>
            </a:prstGeom>
            <a:solidFill>
              <a:schemeClr val="bg1"/>
            </a:solidFill>
            <a:ln>
              <a:noFill/>
            </a:ln>
            <a:effectLst>
              <a:outerShdw blurRad="330200" dist="762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7805184" y="3379568"/>
              <a:ext cx="872355" cy="861774"/>
            </a:xfrm>
            <a:prstGeom prst="rect">
              <a:avLst/>
            </a:prstGeom>
            <a:noFill/>
          </p:spPr>
          <p:txBody>
            <a:bodyPr wrap="none" rtlCol="0">
              <a:spAutoFit/>
            </a:bodyPr>
            <a:lstStyle/>
            <a:p>
              <a:r>
                <a:rPr lang="en-US" sz="5000" b="1">
                  <a:gradFill>
                    <a:gsLst>
                      <a:gs pos="0">
                        <a:schemeClr val="tx2"/>
                      </a:gs>
                      <a:gs pos="100000">
                        <a:schemeClr val="accent1"/>
                      </a:gs>
                    </a:gsLst>
                    <a:lin ang="2700000" scaled="0"/>
                  </a:gradFill>
                  <a:latin typeface="Poppins" charset="0"/>
                  <a:ea typeface="Poppins" charset="0"/>
                  <a:cs typeface="Poppins" charset="0"/>
                </a:rPr>
                <a:t>01</a:t>
              </a:r>
            </a:p>
          </p:txBody>
        </p:sp>
        <p:grpSp>
          <p:nvGrpSpPr>
            <p:cNvPr id="16" name="Group 15"/>
            <p:cNvGrpSpPr/>
            <p:nvPr/>
          </p:nvGrpSpPr>
          <p:grpSpPr>
            <a:xfrm>
              <a:off x="8972211" y="3328036"/>
              <a:ext cx="2221391" cy="851601"/>
              <a:chOff x="7582617" y="2143564"/>
              <a:chExt cx="2221391" cy="851601"/>
            </a:xfrm>
          </p:grpSpPr>
          <p:sp>
            <p:nvSpPr>
              <p:cNvPr id="17" name="TextBox 16"/>
              <p:cNvSpPr txBox="1"/>
              <p:nvPr/>
            </p:nvSpPr>
            <p:spPr>
              <a:xfrm>
                <a:off x="7582617" y="2395001"/>
                <a:ext cx="2221391" cy="600164"/>
              </a:xfrm>
              <a:prstGeom prst="rect">
                <a:avLst/>
              </a:prstGeom>
              <a:noFill/>
            </p:spPr>
            <p:txBody>
              <a:bodyPr wrap="square" rtlCol="0">
                <a:spAutoFit/>
              </a:bodyPr>
              <a:lstStyle/>
              <a:p>
                <a:pPr>
                  <a:lnSpc>
                    <a:spcPct val="150000"/>
                  </a:lnSpc>
                </a:pPr>
                <a:r>
                  <a:rPr lang="en-US" sz="1100">
                    <a:solidFill>
                      <a:schemeClr val="tx1">
                        <a:lumMod val="75000"/>
                        <a:lumOff val="25000"/>
                      </a:schemeClr>
                    </a:solidFill>
                    <a:latin typeface="Muli" charset="0"/>
                    <a:ea typeface="Muli" charset="0"/>
                    <a:cs typeface="Muli" charset="0"/>
                  </a:rPr>
                  <a:t>Lorem ipsum dolor sit amet, consectetur adipiscing elit.  </a:t>
                </a:r>
              </a:p>
            </p:txBody>
          </p:sp>
          <p:sp>
            <p:nvSpPr>
              <p:cNvPr id="18" name="TextBox 17"/>
              <p:cNvSpPr txBox="1"/>
              <p:nvPr/>
            </p:nvSpPr>
            <p:spPr>
              <a:xfrm>
                <a:off x="7582617" y="2143564"/>
                <a:ext cx="1439818" cy="276999"/>
              </a:xfrm>
              <a:prstGeom prst="rect">
                <a:avLst/>
              </a:prstGeom>
              <a:noFill/>
            </p:spPr>
            <p:txBody>
              <a:bodyPr wrap="none" rtlCol="0">
                <a:spAutoFit/>
              </a:bodyPr>
              <a:lstStyle/>
              <a:p>
                <a:r>
                  <a:rPr lang="en-US" sz="1200">
                    <a:gradFill>
                      <a:gsLst>
                        <a:gs pos="0">
                          <a:schemeClr val="tx2"/>
                        </a:gs>
                        <a:gs pos="100000">
                          <a:schemeClr val="accent1"/>
                        </a:gs>
                      </a:gsLst>
                      <a:lin ang="2700000" scaled="0"/>
                    </a:gradFill>
                    <a:latin typeface="Poppins" charset="0"/>
                    <a:ea typeface="Poppins" charset="0"/>
                    <a:cs typeface="Poppins" charset="0"/>
                  </a:rPr>
                  <a:t>The Best Works</a:t>
                </a:r>
              </a:p>
            </p:txBody>
          </p:sp>
        </p:grpSp>
      </p:grpSp>
      <p:grpSp>
        <p:nvGrpSpPr>
          <p:cNvPr id="22" name="Group 21"/>
          <p:cNvGrpSpPr/>
          <p:nvPr/>
        </p:nvGrpSpPr>
        <p:grpSpPr>
          <a:xfrm>
            <a:off x="6886430" y="907996"/>
            <a:ext cx="2219072" cy="1223413"/>
            <a:chOff x="3700722" y="1417600"/>
            <a:chExt cx="2219072" cy="1223413"/>
          </a:xfrm>
        </p:grpSpPr>
        <p:sp>
          <p:nvSpPr>
            <p:cNvPr id="23" name="TextBox 22"/>
            <p:cNvSpPr txBox="1"/>
            <p:nvPr/>
          </p:nvSpPr>
          <p:spPr>
            <a:xfrm>
              <a:off x="3700722" y="1786933"/>
              <a:ext cx="2219072" cy="854080"/>
            </a:xfrm>
            <a:prstGeom prst="rect">
              <a:avLst/>
            </a:prstGeom>
            <a:noFill/>
          </p:spPr>
          <p:txBody>
            <a:bodyPr wrap="square" rtlCol="0">
              <a:spAutoFit/>
            </a:bodyPr>
            <a:lstStyle/>
            <a:p>
              <a:pPr algn="ctr">
                <a:lnSpc>
                  <a:spcPct val="150000"/>
                </a:lnSpc>
              </a:pPr>
              <a:r>
                <a:rPr lang="en-US" sz="1100">
                  <a:solidFill>
                    <a:schemeClr val="tx1">
                      <a:lumMod val="75000"/>
                      <a:lumOff val="25000"/>
                    </a:schemeClr>
                  </a:solidFill>
                  <a:latin typeface="Muli" charset="0"/>
                  <a:ea typeface="Muli" charset="0"/>
                  <a:cs typeface="Muli" charset="0"/>
                </a:rPr>
                <a:t>Lorem ipsum dolor sit amet, consectetur adipiscing elit. Donec faucibus ut risus  </a:t>
              </a:r>
            </a:p>
          </p:txBody>
        </p:sp>
        <p:sp>
          <p:nvSpPr>
            <p:cNvPr id="24" name="TextBox 23"/>
            <p:cNvSpPr txBox="1"/>
            <p:nvPr/>
          </p:nvSpPr>
          <p:spPr>
            <a:xfrm>
              <a:off x="3704026" y="1417600"/>
              <a:ext cx="2212465" cy="338554"/>
            </a:xfrm>
            <a:prstGeom prst="rect">
              <a:avLst/>
            </a:prstGeom>
            <a:noFill/>
          </p:spPr>
          <p:txBody>
            <a:bodyPr wrap="none" rtlCol="0">
              <a:spAutoFit/>
            </a:bodyPr>
            <a:lstStyle/>
            <a:p>
              <a:pPr algn="ctr"/>
              <a:r>
                <a:rPr lang="en-US" sz="1600">
                  <a:solidFill>
                    <a:schemeClr val="tx1">
                      <a:lumMod val="90000"/>
                      <a:lumOff val="10000"/>
                    </a:schemeClr>
                  </a:solidFill>
                  <a:latin typeface="Poppins" charset="0"/>
                  <a:ea typeface="Poppins" charset="0"/>
                  <a:cs typeface="Poppins" charset="0"/>
                </a:rPr>
                <a:t>Web Advertisment</a:t>
              </a:r>
            </a:p>
          </p:txBody>
        </p:sp>
      </p:grpSp>
      <p:grpSp>
        <p:nvGrpSpPr>
          <p:cNvPr id="28" name="Group 27"/>
          <p:cNvGrpSpPr/>
          <p:nvPr/>
        </p:nvGrpSpPr>
        <p:grpSpPr>
          <a:xfrm>
            <a:off x="9202337" y="907996"/>
            <a:ext cx="2219072" cy="1223413"/>
            <a:chOff x="3700722" y="1417600"/>
            <a:chExt cx="2219072" cy="1223413"/>
          </a:xfrm>
        </p:grpSpPr>
        <p:sp>
          <p:nvSpPr>
            <p:cNvPr id="29" name="TextBox 28"/>
            <p:cNvSpPr txBox="1"/>
            <p:nvPr/>
          </p:nvSpPr>
          <p:spPr>
            <a:xfrm>
              <a:off x="3700722" y="1786933"/>
              <a:ext cx="2219072" cy="854080"/>
            </a:xfrm>
            <a:prstGeom prst="rect">
              <a:avLst/>
            </a:prstGeom>
            <a:noFill/>
          </p:spPr>
          <p:txBody>
            <a:bodyPr wrap="square" rtlCol="0">
              <a:spAutoFit/>
            </a:bodyPr>
            <a:lstStyle/>
            <a:p>
              <a:pPr algn="ctr">
                <a:lnSpc>
                  <a:spcPct val="150000"/>
                </a:lnSpc>
              </a:pPr>
              <a:r>
                <a:rPr lang="en-US" sz="1100">
                  <a:solidFill>
                    <a:schemeClr val="tx1">
                      <a:lumMod val="75000"/>
                      <a:lumOff val="25000"/>
                    </a:schemeClr>
                  </a:solidFill>
                  <a:latin typeface="Muli" charset="0"/>
                  <a:ea typeface="Muli" charset="0"/>
                  <a:cs typeface="Muli" charset="0"/>
                </a:rPr>
                <a:t>Lorem ipsum dolor sit amet, consectetur adipiscing elit. Donec faucibus ut risus  </a:t>
              </a:r>
            </a:p>
          </p:txBody>
        </p:sp>
        <p:sp>
          <p:nvSpPr>
            <p:cNvPr id="30" name="TextBox 29"/>
            <p:cNvSpPr txBox="1"/>
            <p:nvPr/>
          </p:nvSpPr>
          <p:spPr>
            <a:xfrm>
              <a:off x="3702428" y="1417600"/>
              <a:ext cx="2215671" cy="338554"/>
            </a:xfrm>
            <a:prstGeom prst="rect">
              <a:avLst/>
            </a:prstGeom>
            <a:noFill/>
          </p:spPr>
          <p:txBody>
            <a:bodyPr wrap="none" rtlCol="0">
              <a:spAutoFit/>
            </a:bodyPr>
            <a:lstStyle/>
            <a:p>
              <a:pPr algn="ctr"/>
              <a:r>
                <a:rPr lang="en-US" sz="1600">
                  <a:solidFill>
                    <a:schemeClr val="tx1">
                      <a:lumMod val="90000"/>
                      <a:lumOff val="10000"/>
                    </a:schemeClr>
                  </a:solidFill>
                  <a:latin typeface="Poppins" charset="0"/>
                  <a:ea typeface="Poppins" charset="0"/>
                  <a:cs typeface="Poppins" charset="0"/>
                </a:rPr>
                <a:t>Digital Advertising</a:t>
              </a:r>
            </a:p>
          </p:txBody>
        </p:sp>
      </p:grpSp>
      <p:grpSp>
        <p:nvGrpSpPr>
          <p:cNvPr id="19" name="Group 18"/>
          <p:cNvGrpSpPr/>
          <p:nvPr/>
        </p:nvGrpSpPr>
        <p:grpSpPr>
          <a:xfrm>
            <a:off x="5961004" y="2477696"/>
            <a:ext cx="1207698" cy="1207698"/>
            <a:chOff x="1466491" y="1397478"/>
            <a:chExt cx="1207698" cy="1207698"/>
          </a:xfrm>
        </p:grpSpPr>
        <p:sp>
          <p:nvSpPr>
            <p:cNvPr id="20" name="Oval 19"/>
            <p:cNvSpPr/>
            <p:nvPr/>
          </p:nvSpPr>
          <p:spPr>
            <a:xfrm>
              <a:off x="1466491" y="1397478"/>
              <a:ext cx="1207698" cy="1207698"/>
            </a:xfrm>
            <a:prstGeom prst="ellipse">
              <a:avLst/>
            </a:prstGeom>
            <a:gradFill>
              <a:gsLst>
                <a:gs pos="0">
                  <a:schemeClr val="tx2"/>
                </a:gs>
                <a:gs pos="100000">
                  <a:schemeClr val="accent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1604507" y="1816661"/>
              <a:ext cx="931665" cy="369332"/>
            </a:xfrm>
            <a:prstGeom prst="rect">
              <a:avLst/>
            </a:prstGeom>
            <a:noFill/>
          </p:spPr>
          <p:txBody>
            <a:bodyPr wrap="none" rtlCol="0">
              <a:spAutoFit/>
            </a:bodyPr>
            <a:lstStyle/>
            <a:p>
              <a:pPr algn="ctr"/>
              <a:r>
                <a:rPr lang="en-US">
                  <a:solidFill>
                    <a:schemeClr val="bg1"/>
                  </a:solidFill>
                  <a:latin typeface="Poppins" charset="0"/>
                  <a:ea typeface="Poppins" charset="0"/>
                  <a:cs typeface="Poppins" charset="0"/>
                </a:rPr>
                <a:t>Adsvy</a:t>
              </a:r>
            </a:p>
          </p:txBody>
        </p:sp>
      </p:grpSp>
      <p:sp>
        <p:nvSpPr>
          <p:cNvPr id="2" name="Picture Placeholder 1"/>
          <p:cNvSpPr>
            <a:spLocks noGrp="1"/>
          </p:cNvSpPr>
          <p:nvPr>
            <p:ph type="pic" sz="quarter" idx="12"/>
          </p:nvPr>
        </p:nvSpPr>
        <p:spPr/>
      </p:sp>
      <p:sp>
        <p:nvSpPr>
          <p:cNvPr id="3" name="Picture Placeholder 2"/>
          <p:cNvSpPr>
            <a:spLocks noGrp="1"/>
          </p:cNvSpPr>
          <p:nvPr>
            <p:ph type="pic" sz="quarter" idx="10"/>
          </p:nvPr>
        </p:nvSpPr>
        <p:spPr/>
      </p:sp>
    </p:spTree>
    <p:extLst>
      <p:ext uri="{BB962C8B-B14F-4D97-AF65-F5344CB8AC3E}">
        <p14:creationId xmlns:p14="http://schemas.microsoft.com/office/powerpoint/2010/main" val="950636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7010400" y="4451717"/>
            <a:ext cx="4579088" cy="1825706"/>
            <a:chOff x="6193765" y="1771734"/>
            <a:chExt cx="4579088" cy="1825706"/>
          </a:xfrm>
        </p:grpSpPr>
        <p:sp>
          <p:nvSpPr>
            <p:cNvPr id="12" name="Rectangle 11"/>
            <p:cNvSpPr/>
            <p:nvPr/>
          </p:nvSpPr>
          <p:spPr>
            <a:xfrm>
              <a:off x="6193765" y="1771734"/>
              <a:ext cx="4579088" cy="1825706"/>
            </a:xfrm>
            <a:prstGeom prst="rect">
              <a:avLst/>
            </a:prstGeom>
            <a:gradFill>
              <a:gsLst>
                <a:gs pos="0">
                  <a:schemeClr val="tx2"/>
                </a:gs>
                <a:gs pos="100000">
                  <a:schemeClr val="accent1"/>
                </a:gs>
              </a:gsLst>
              <a:lin ang="2700000" scaled="0"/>
            </a:gradFill>
            <a:ln>
              <a:noFill/>
            </a:ln>
            <a:effectLst>
              <a:outerShdw blurRad="330200" dist="762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6529108" y="2264196"/>
              <a:ext cx="872355" cy="861774"/>
            </a:xfrm>
            <a:prstGeom prst="rect">
              <a:avLst/>
            </a:prstGeom>
            <a:noFill/>
          </p:spPr>
          <p:txBody>
            <a:bodyPr wrap="none" rtlCol="0">
              <a:spAutoFit/>
            </a:bodyPr>
            <a:lstStyle/>
            <a:p>
              <a:r>
                <a:rPr lang="en-US" sz="5000" b="1">
                  <a:solidFill>
                    <a:schemeClr val="bg1"/>
                  </a:solidFill>
                  <a:latin typeface="Poppins" charset="0"/>
                  <a:ea typeface="Poppins" charset="0"/>
                  <a:cs typeface="Poppins" charset="0"/>
                </a:rPr>
                <a:t>01</a:t>
              </a:r>
            </a:p>
          </p:txBody>
        </p:sp>
        <p:grpSp>
          <p:nvGrpSpPr>
            <p:cNvPr id="14" name="Group 13"/>
            <p:cNvGrpSpPr/>
            <p:nvPr/>
          </p:nvGrpSpPr>
          <p:grpSpPr>
            <a:xfrm>
              <a:off x="7582617" y="2258786"/>
              <a:ext cx="2849995" cy="851601"/>
              <a:chOff x="7582617" y="2143564"/>
              <a:chExt cx="2849995" cy="851601"/>
            </a:xfrm>
          </p:grpSpPr>
          <p:sp>
            <p:nvSpPr>
              <p:cNvPr id="15" name="TextBox 14"/>
              <p:cNvSpPr txBox="1"/>
              <p:nvPr/>
            </p:nvSpPr>
            <p:spPr>
              <a:xfrm>
                <a:off x="7582617" y="2395001"/>
                <a:ext cx="2849995" cy="600164"/>
              </a:xfrm>
              <a:prstGeom prst="rect">
                <a:avLst/>
              </a:prstGeom>
              <a:noFill/>
            </p:spPr>
            <p:txBody>
              <a:bodyPr wrap="square" rtlCol="0">
                <a:spAutoFit/>
              </a:bodyPr>
              <a:lstStyle/>
              <a:p>
                <a:pPr>
                  <a:lnSpc>
                    <a:spcPct val="150000"/>
                  </a:lnSpc>
                </a:pPr>
                <a:r>
                  <a:rPr lang="en-US" sz="1100">
                    <a:solidFill>
                      <a:schemeClr val="bg1"/>
                    </a:solidFill>
                    <a:latin typeface="Muli" charset="0"/>
                    <a:ea typeface="Muli" charset="0"/>
                    <a:cs typeface="Muli" charset="0"/>
                  </a:rPr>
                  <a:t>Lorem ipsum dolor sit amet, consectetur adipiscing elit. Donec faucibus ut risus in  </a:t>
                </a:r>
              </a:p>
            </p:txBody>
          </p:sp>
          <p:sp>
            <p:nvSpPr>
              <p:cNvPr id="16" name="TextBox 15"/>
              <p:cNvSpPr txBox="1"/>
              <p:nvPr/>
            </p:nvSpPr>
            <p:spPr>
              <a:xfrm>
                <a:off x="7582617" y="2143564"/>
                <a:ext cx="1981633" cy="276999"/>
              </a:xfrm>
              <a:prstGeom prst="rect">
                <a:avLst/>
              </a:prstGeom>
              <a:noFill/>
            </p:spPr>
            <p:txBody>
              <a:bodyPr wrap="none" rtlCol="0">
                <a:spAutoFit/>
              </a:bodyPr>
              <a:lstStyle/>
              <a:p>
                <a:r>
                  <a:rPr lang="en-US" sz="1200">
                    <a:solidFill>
                      <a:schemeClr val="bg1"/>
                    </a:solidFill>
                    <a:latin typeface="Poppins" charset="0"/>
                    <a:ea typeface="Poppins" charset="0"/>
                    <a:cs typeface="Poppins" charset="0"/>
                  </a:rPr>
                  <a:t>Digital Advertisement</a:t>
                </a:r>
              </a:p>
            </p:txBody>
          </p:sp>
        </p:grpSp>
      </p:grpSp>
      <p:sp>
        <p:nvSpPr>
          <p:cNvPr id="17" name="Freeform 16"/>
          <p:cNvSpPr/>
          <p:nvPr/>
        </p:nvSpPr>
        <p:spPr>
          <a:xfrm rot="5400000">
            <a:off x="386008" y="404426"/>
            <a:ext cx="655608" cy="655608"/>
          </a:xfrm>
          <a:custGeom>
            <a:avLst/>
            <a:gdLst>
              <a:gd name="connsiteX0" fmla="*/ 0 w 759125"/>
              <a:gd name="connsiteY0" fmla="*/ 414067 h 759125"/>
              <a:gd name="connsiteX1" fmla="*/ 0 w 759125"/>
              <a:gd name="connsiteY1" fmla="*/ 345056 h 759125"/>
              <a:gd name="connsiteX2" fmla="*/ 345056 w 759125"/>
              <a:gd name="connsiteY2" fmla="*/ 345056 h 759125"/>
              <a:gd name="connsiteX3" fmla="*/ 345056 w 759125"/>
              <a:gd name="connsiteY3" fmla="*/ 0 h 759125"/>
              <a:gd name="connsiteX4" fmla="*/ 414067 w 759125"/>
              <a:gd name="connsiteY4" fmla="*/ 0 h 759125"/>
              <a:gd name="connsiteX5" fmla="*/ 414067 w 759125"/>
              <a:gd name="connsiteY5" fmla="*/ 345056 h 759125"/>
              <a:gd name="connsiteX6" fmla="*/ 759125 w 759125"/>
              <a:gd name="connsiteY6" fmla="*/ 345056 h 759125"/>
              <a:gd name="connsiteX7" fmla="*/ 759125 w 759125"/>
              <a:gd name="connsiteY7" fmla="*/ 414067 h 759125"/>
              <a:gd name="connsiteX8" fmla="*/ 414067 w 759125"/>
              <a:gd name="connsiteY8" fmla="*/ 414067 h 759125"/>
              <a:gd name="connsiteX9" fmla="*/ 414067 w 759125"/>
              <a:gd name="connsiteY9" fmla="*/ 759125 h 759125"/>
              <a:gd name="connsiteX10" fmla="*/ 345056 w 759125"/>
              <a:gd name="connsiteY10" fmla="*/ 759125 h 759125"/>
              <a:gd name="connsiteX11" fmla="*/ 345056 w 759125"/>
              <a:gd name="connsiteY11" fmla="*/ 414067 h 759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59125" h="759125">
                <a:moveTo>
                  <a:pt x="0" y="414067"/>
                </a:moveTo>
                <a:lnTo>
                  <a:pt x="0" y="345056"/>
                </a:lnTo>
                <a:lnTo>
                  <a:pt x="345056" y="345056"/>
                </a:lnTo>
                <a:lnTo>
                  <a:pt x="345056" y="0"/>
                </a:lnTo>
                <a:lnTo>
                  <a:pt x="414067" y="0"/>
                </a:lnTo>
                <a:lnTo>
                  <a:pt x="414067" y="345056"/>
                </a:lnTo>
                <a:lnTo>
                  <a:pt x="759125" y="345056"/>
                </a:lnTo>
                <a:lnTo>
                  <a:pt x="759125" y="414067"/>
                </a:lnTo>
                <a:lnTo>
                  <a:pt x="414067" y="414067"/>
                </a:lnTo>
                <a:lnTo>
                  <a:pt x="414067" y="759125"/>
                </a:lnTo>
                <a:lnTo>
                  <a:pt x="345056" y="759125"/>
                </a:lnTo>
                <a:lnTo>
                  <a:pt x="345056" y="414067"/>
                </a:lnTo>
                <a:close/>
              </a:path>
            </a:pathLst>
          </a:custGeom>
          <a:gradFill>
            <a:gsLst>
              <a:gs pos="0">
                <a:schemeClr val="tx2"/>
              </a:gs>
              <a:gs pos="100000">
                <a:schemeClr val="accent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 name="Group 25"/>
          <p:cNvGrpSpPr/>
          <p:nvPr/>
        </p:nvGrpSpPr>
        <p:grpSpPr>
          <a:xfrm>
            <a:off x="7464925" y="1789453"/>
            <a:ext cx="4140279" cy="2030802"/>
            <a:chOff x="7483976" y="1884738"/>
            <a:chExt cx="4140279" cy="2030802"/>
          </a:xfrm>
        </p:grpSpPr>
        <p:grpSp>
          <p:nvGrpSpPr>
            <p:cNvPr id="21" name="Group 20"/>
            <p:cNvGrpSpPr/>
            <p:nvPr/>
          </p:nvGrpSpPr>
          <p:grpSpPr>
            <a:xfrm>
              <a:off x="7483976" y="1884738"/>
              <a:ext cx="4105513" cy="1046440"/>
              <a:chOff x="-224392" y="2190814"/>
              <a:chExt cx="4105513" cy="1046440"/>
            </a:xfrm>
          </p:grpSpPr>
          <p:sp>
            <p:nvSpPr>
              <p:cNvPr id="22" name="TextBox 21"/>
              <p:cNvSpPr txBox="1"/>
              <p:nvPr/>
            </p:nvSpPr>
            <p:spPr>
              <a:xfrm>
                <a:off x="-224392" y="2467813"/>
                <a:ext cx="4105513" cy="769441"/>
              </a:xfrm>
              <a:prstGeom prst="rect">
                <a:avLst/>
              </a:prstGeom>
              <a:noFill/>
            </p:spPr>
            <p:txBody>
              <a:bodyPr wrap="square" rtlCol="0">
                <a:spAutoFit/>
              </a:bodyPr>
              <a:lstStyle/>
              <a:p>
                <a:pPr algn="r"/>
                <a:r>
                  <a:rPr lang="en-US" sz="2200">
                    <a:solidFill>
                      <a:schemeClr val="tx1">
                        <a:lumMod val="90000"/>
                        <a:lumOff val="10000"/>
                      </a:schemeClr>
                    </a:solidFill>
                    <a:latin typeface="Poppins" charset="0"/>
                    <a:ea typeface="Poppins" charset="0"/>
                    <a:cs typeface="Poppins" charset="0"/>
                  </a:rPr>
                  <a:t>Our Work Will Help</a:t>
                </a:r>
              </a:p>
              <a:p>
                <a:pPr algn="r"/>
                <a:r>
                  <a:rPr lang="en-US" sz="2200">
                    <a:solidFill>
                      <a:schemeClr val="tx1">
                        <a:lumMod val="90000"/>
                        <a:lumOff val="10000"/>
                      </a:schemeClr>
                    </a:solidFill>
                    <a:latin typeface="Poppins" charset="0"/>
                    <a:ea typeface="Poppins" charset="0"/>
                    <a:cs typeface="Poppins" charset="0"/>
                  </a:rPr>
                  <a:t>You To Boost Your Brand</a:t>
                </a:r>
              </a:p>
            </p:txBody>
          </p:sp>
          <p:sp>
            <p:nvSpPr>
              <p:cNvPr id="23" name="TextBox 22"/>
              <p:cNvSpPr txBox="1"/>
              <p:nvPr/>
            </p:nvSpPr>
            <p:spPr>
              <a:xfrm>
                <a:off x="1208832" y="2190814"/>
                <a:ext cx="1338828" cy="276999"/>
              </a:xfrm>
              <a:prstGeom prst="rect">
                <a:avLst/>
              </a:prstGeom>
              <a:noFill/>
            </p:spPr>
            <p:txBody>
              <a:bodyPr wrap="none" rtlCol="0">
                <a:spAutoFit/>
              </a:bodyPr>
              <a:lstStyle/>
              <a:p>
                <a:r>
                  <a:rPr lang="en-US" sz="1200">
                    <a:gradFill>
                      <a:gsLst>
                        <a:gs pos="0">
                          <a:schemeClr val="tx2"/>
                        </a:gs>
                        <a:gs pos="100000">
                          <a:schemeClr val="accent1"/>
                        </a:gs>
                      </a:gsLst>
                      <a:lin ang="2700000" scaled="0"/>
                    </a:gradFill>
                    <a:latin typeface="Poppins" charset="0"/>
                    <a:ea typeface="Poppins" charset="0"/>
                    <a:cs typeface="Poppins" charset="0"/>
                  </a:rPr>
                  <a:t>Adsvy Agency</a:t>
                </a:r>
              </a:p>
            </p:txBody>
          </p:sp>
          <p:sp>
            <p:nvSpPr>
              <p:cNvPr id="24" name="Rectangle 23"/>
              <p:cNvSpPr/>
              <p:nvPr/>
            </p:nvSpPr>
            <p:spPr>
              <a:xfrm>
                <a:off x="2688004" y="2310099"/>
                <a:ext cx="1091249" cy="27432"/>
              </a:xfrm>
              <a:prstGeom prst="rect">
                <a:avLst/>
              </a:prstGeom>
              <a:gradFill>
                <a:gsLst>
                  <a:gs pos="0">
                    <a:schemeClr val="tx2"/>
                  </a:gs>
                  <a:gs pos="100000">
                    <a:schemeClr val="accent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 name="TextBox 24"/>
            <p:cNvSpPr txBox="1"/>
            <p:nvPr/>
          </p:nvSpPr>
          <p:spPr>
            <a:xfrm>
              <a:off x="7803444" y="3061460"/>
              <a:ext cx="3820811" cy="854080"/>
            </a:xfrm>
            <a:prstGeom prst="rect">
              <a:avLst/>
            </a:prstGeom>
            <a:noFill/>
          </p:spPr>
          <p:txBody>
            <a:bodyPr wrap="square" rtlCol="0">
              <a:spAutoFit/>
            </a:bodyPr>
            <a:lstStyle/>
            <a:p>
              <a:pPr algn="r">
                <a:lnSpc>
                  <a:spcPct val="150000"/>
                </a:lnSpc>
              </a:pPr>
              <a:r>
                <a:rPr lang="en-US" sz="1100">
                  <a:solidFill>
                    <a:schemeClr val="tx1">
                      <a:lumMod val="75000"/>
                      <a:lumOff val="25000"/>
                    </a:schemeClr>
                  </a:solidFill>
                  <a:latin typeface="Muli" charset="0"/>
                  <a:ea typeface="Muli" charset="0"/>
                  <a:cs typeface="Muli" charset="0"/>
                </a:rPr>
                <a:t>Lorem ipsum dolor sit amet, consectetur adipiscing elit. Donec faucibus ut risus in sagittis. Nulla sit amet egestas neque  Lorem ipsum dolor sit amet, consectetur  </a:t>
              </a:r>
            </a:p>
          </p:txBody>
        </p:sp>
      </p:grpSp>
      <p:sp>
        <p:nvSpPr>
          <p:cNvPr id="2" name="Picture Placeholder 1"/>
          <p:cNvSpPr>
            <a:spLocks noGrp="1"/>
          </p:cNvSpPr>
          <p:nvPr>
            <p:ph type="pic" sz="quarter" idx="10"/>
          </p:nvPr>
        </p:nvSpPr>
        <p:spPr/>
      </p:sp>
      <p:sp>
        <p:nvSpPr>
          <p:cNvPr id="3" name="Picture Placeholder 2"/>
          <p:cNvSpPr>
            <a:spLocks noGrp="1"/>
          </p:cNvSpPr>
          <p:nvPr>
            <p:ph type="pic" sz="quarter" idx="12"/>
          </p:nvPr>
        </p:nvSpPr>
        <p:spPr/>
      </p:sp>
      <p:sp>
        <p:nvSpPr>
          <p:cNvPr id="4" name="Picture Placeholder 3"/>
          <p:cNvSpPr>
            <a:spLocks noGrp="1"/>
          </p:cNvSpPr>
          <p:nvPr>
            <p:ph type="pic" sz="quarter" idx="13"/>
          </p:nvPr>
        </p:nvSpPr>
        <p:spPr/>
      </p:sp>
      <p:grpSp>
        <p:nvGrpSpPr>
          <p:cNvPr id="18" name="Group 17"/>
          <p:cNvGrpSpPr/>
          <p:nvPr/>
        </p:nvGrpSpPr>
        <p:grpSpPr>
          <a:xfrm>
            <a:off x="2313852" y="1465555"/>
            <a:ext cx="1207698" cy="1207698"/>
            <a:chOff x="1466491" y="1397478"/>
            <a:chExt cx="1207698" cy="1207698"/>
          </a:xfrm>
        </p:grpSpPr>
        <p:sp>
          <p:nvSpPr>
            <p:cNvPr id="19" name="Oval 18"/>
            <p:cNvSpPr/>
            <p:nvPr/>
          </p:nvSpPr>
          <p:spPr>
            <a:xfrm>
              <a:off x="1466491" y="1397478"/>
              <a:ext cx="1207698" cy="1207698"/>
            </a:xfrm>
            <a:prstGeom prst="ellipse">
              <a:avLst/>
            </a:prstGeom>
            <a:gradFill>
              <a:gsLst>
                <a:gs pos="0">
                  <a:schemeClr val="tx2"/>
                </a:gs>
                <a:gs pos="100000">
                  <a:schemeClr val="accent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1604507" y="1816661"/>
              <a:ext cx="931665" cy="369332"/>
            </a:xfrm>
            <a:prstGeom prst="rect">
              <a:avLst/>
            </a:prstGeom>
            <a:noFill/>
          </p:spPr>
          <p:txBody>
            <a:bodyPr wrap="none" rtlCol="0">
              <a:spAutoFit/>
            </a:bodyPr>
            <a:lstStyle/>
            <a:p>
              <a:pPr algn="ctr"/>
              <a:r>
                <a:rPr lang="en-US">
                  <a:solidFill>
                    <a:schemeClr val="bg1"/>
                  </a:solidFill>
                  <a:latin typeface="Poppins" charset="0"/>
                  <a:ea typeface="Poppins" charset="0"/>
                  <a:cs typeface="Poppins" charset="0"/>
                </a:rPr>
                <a:t>Adsvy</a:t>
              </a:r>
            </a:p>
          </p:txBody>
        </p:sp>
      </p:grpSp>
    </p:spTree>
    <p:extLst>
      <p:ext uri="{BB962C8B-B14F-4D97-AF65-F5344CB8AC3E}">
        <p14:creationId xmlns:p14="http://schemas.microsoft.com/office/powerpoint/2010/main" val="8818283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1"/>
          </p:nvPr>
        </p:nvSpPr>
        <p:spPr/>
      </p:sp>
      <p:pic>
        <p:nvPicPr>
          <p:cNvPr id="3" name="Picture 2">
            <a:extLst>
              <a:ext uri="{FF2B5EF4-FFF2-40B4-BE49-F238E27FC236}">
                <a16:creationId xmlns:a16="http://schemas.microsoft.com/office/drawing/2014/main" xmlns="" id="{B09F46B0-FAD2-4976-AAE9-CA25EBEB91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15603" y="682462"/>
            <a:ext cx="2760794" cy="5569275"/>
          </a:xfrm>
          <a:prstGeom prst="rect">
            <a:avLst/>
          </a:prstGeom>
        </p:spPr>
      </p:pic>
      <p:grpSp>
        <p:nvGrpSpPr>
          <p:cNvPr id="5" name="Group 4"/>
          <p:cNvGrpSpPr/>
          <p:nvPr/>
        </p:nvGrpSpPr>
        <p:grpSpPr>
          <a:xfrm>
            <a:off x="6882809" y="1556334"/>
            <a:ext cx="4579088" cy="1825706"/>
            <a:chOff x="6193765" y="1771734"/>
            <a:chExt cx="4579088" cy="1825706"/>
          </a:xfrm>
        </p:grpSpPr>
        <p:sp>
          <p:nvSpPr>
            <p:cNvPr id="6" name="Rectangle 5"/>
            <p:cNvSpPr/>
            <p:nvPr/>
          </p:nvSpPr>
          <p:spPr>
            <a:xfrm>
              <a:off x="6193765" y="1771734"/>
              <a:ext cx="4579088" cy="1825706"/>
            </a:xfrm>
            <a:prstGeom prst="rect">
              <a:avLst/>
            </a:prstGeom>
            <a:gradFill>
              <a:gsLst>
                <a:gs pos="0">
                  <a:schemeClr val="tx2"/>
                </a:gs>
                <a:gs pos="100000">
                  <a:schemeClr val="accent1"/>
                </a:gs>
              </a:gsLst>
              <a:lin ang="2700000" scaled="0"/>
            </a:gradFill>
            <a:ln>
              <a:noFill/>
            </a:ln>
            <a:effectLst>
              <a:outerShdw blurRad="330200" dist="762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6529108" y="2264196"/>
              <a:ext cx="872355" cy="861774"/>
            </a:xfrm>
            <a:prstGeom prst="rect">
              <a:avLst/>
            </a:prstGeom>
            <a:noFill/>
          </p:spPr>
          <p:txBody>
            <a:bodyPr wrap="none" rtlCol="0">
              <a:spAutoFit/>
            </a:bodyPr>
            <a:lstStyle/>
            <a:p>
              <a:r>
                <a:rPr lang="en-US" sz="5000" b="1">
                  <a:solidFill>
                    <a:schemeClr val="bg1"/>
                  </a:solidFill>
                  <a:latin typeface="Poppins" charset="0"/>
                  <a:ea typeface="Poppins" charset="0"/>
                  <a:cs typeface="Poppins" charset="0"/>
                </a:rPr>
                <a:t>01</a:t>
              </a:r>
            </a:p>
          </p:txBody>
        </p:sp>
        <p:grpSp>
          <p:nvGrpSpPr>
            <p:cNvPr id="8" name="Group 7"/>
            <p:cNvGrpSpPr/>
            <p:nvPr/>
          </p:nvGrpSpPr>
          <p:grpSpPr>
            <a:xfrm>
              <a:off x="7582617" y="2258786"/>
              <a:ext cx="2849995" cy="851601"/>
              <a:chOff x="7582617" y="2143564"/>
              <a:chExt cx="2849995" cy="851601"/>
            </a:xfrm>
          </p:grpSpPr>
          <p:sp>
            <p:nvSpPr>
              <p:cNvPr id="9" name="TextBox 8"/>
              <p:cNvSpPr txBox="1"/>
              <p:nvPr/>
            </p:nvSpPr>
            <p:spPr>
              <a:xfrm>
                <a:off x="7582617" y="2395001"/>
                <a:ext cx="2849995" cy="600164"/>
              </a:xfrm>
              <a:prstGeom prst="rect">
                <a:avLst/>
              </a:prstGeom>
              <a:noFill/>
            </p:spPr>
            <p:txBody>
              <a:bodyPr wrap="square" rtlCol="0">
                <a:spAutoFit/>
              </a:bodyPr>
              <a:lstStyle/>
              <a:p>
                <a:pPr>
                  <a:lnSpc>
                    <a:spcPct val="150000"/>
                  </a:lnSpc>
                </a:pPr>
                <a:r>
                  <a:rPr lang="en-US" sz="1100">
                    <a:solidFill>
                      <a:schemeClr val="bg1"/>
                    </a:solidFill>
                    <a:latin typeface="Muli" charset="0"/>
                    <a:ea typeface="Muli" charset="0"/>
                    <a:cs typeface="Muli" charset="0"/>
                  </a:rPr>
                  <a:t>Lorem ipsum dolor sit amet, consectetur adipiscing elit. Donec faucibus ut risus in  </a:t>
                </a:r>
              </a:p>
            </p:txBody>
          </p:sp>
          <p:sp>
            <p:nvSpPr>
              <p:cNvPr id="10" name="TextBox 9"/>
              <p:cNvSpPr txBox="1"/>
              <p:nvPr/>
            </p:nvSpPr>
            <p:spPr>
              <a:xfrm>
                <a:off x="7582617" y="2143564"/>
                <a:ext cx="2079415" cy="276999"/>
              </a:xfrm>
              <a:prstGeom prst="rect">
                <a:avLst/>
              </a:prstGeom>
              <a:noFill/>
            </p:spPr>
            <p:txBody>
              <a:bodyPr wrap="none" rtlCol="0">
                <a:spAutoFit/>
              </a:bodyPr>
              <a:lstStyle/>
              <a:p>
                <a:r>
                  <a:rPr lang="en-US" sz="1200">
                    <a:solidFill>
                      <a:schemeClr val="bg1"/>
                    </a:solidFill>
                    <a:latin typeface="Poppins" charset="0"/>
                    <a:ea typeface="Poppins" charset="0"/>
                    <a:cs typeface="Poppins" charset="0"/>
                  </a:rPr>
                  <a:t>Digital Advertiseement</a:t>
                </a:r>
              </a:p>
            </p:txBody>
          </p:sp>
        </p:grpSp>
      </p:grpSp>
      <p:grpSp>
        <p:nvGrpSpPr>
          <p:cNvPr id="11" name="Group 10"/>
          <p:cNvGrpSpPr/>
          <p:nvPr/>
        </p:nvGrpSpPr>
        <p:grpSpPr>
          <a:xfrm>
            <a:off x="6882809" y="3555605"/>
            <a:ext cx="4579088" cy="1825706"/>
            <a:chOff x="6193765" y="1771734"/>
            <a:chExt cx="4579088" cy="1825706"/>
          </a:xfrm>
        </p:grpSpPr>
        <p:sp>
          <p:nvSpPr>
            <p:cNvPr id="12" name="Rectangle 11"/>
            <p:cNvSpPr/>
            <p:nvPr/>
          </p:nvSpPr>
          <p:spPr>
            <a:xfrm>
              <a:off x="6193765" y="1771734"/>
              <a:ext cx="4579088" cy="1825706"/>
            </a:xfrm>
            <a:prstGeom prst="rect">
              <a:avLst/>
            </a:prstGeom>
            <a:solidFill>
              <a:schemeClr val="bg1"/>
            </a:solidFill>
            <a:ln>
              <a:noFill/>
            </a:ln>
            <a:effectLst>
              <a:outerShdw blurRad="330200" dist="762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6529108" y="2264196"/>
              <a:ext cx="968535" cy="861774"/>
            </a:xfrm>
            <a:prstGeom prst="rect">
              <a:avLst/>
            </a:prstGeom>
            <a:noFill/>
          </p:spPr>
          <p:txBody>
            <a:bodyPr wrap="none" rtlCol="0">
              <a:spAutoFit/>
            </a:bodyPr>
            <a:lstStyle/>
            <a:p>
              <a:r>
                <a:rPr lang="en-US" sz="5000" b="1">
                  <a:gradFill>
                    <a:gsLst>
                      <a:gs pos="0">
                        <a:schemeClr val="tx2"/>
                      </a:gs>
                      <a:gs pos="100000">
                        <a:schemeClr val="accent1"/>
                      </a:gs>
                    </a:gsLst>
                    <a:lin ang="2700000" scaled="0"/>
                  </a:gradFill>
                  <a:latin typeface="Poppins" charset="0"/>
                  <a:ea typeface="Poppins" charset="0"/>
                  <a:cs typeface="Poppins" charset="0"/>
                </a:rPr>
                <a:t>02</a:t>
              </a:r>
            </a:p>
          </p:txBody>
        </p:sp>
        <p:grpSp>
          <p:nvGrpSpPr>
            <p:cNvPr id="14" name="Group 13"/>
            <p:cNvGrpSpPr/>
            <p:nvPr/>
          </p:nvGrpSpPr>
          <p:grpSpPr>
            <a:xfrm>
              <a:off x="7582617" y="2258786"/>
              <a:ext cx="2849995" cy="851601"/>
              <a:chOff x="7582617" y="2143564"/>
              <a:chExt cx="2849995" cy="851601"/>
            </a:xfrm>
          </p:grpSpPr>
          <p:sp>
            <p:nvSpPr>
              <p:cNvPr id="15" name="TextBox 14"/>
              <p:cNvSpPr txBox="1"/>
              <p:nvPr/>
            </p:nvSpPr>
            <p:spPr>
              <a:xfrm>
                <a:off x="7582617" y="2395001"/>
                <a:ext cx="2849995" cy="600164"/>
              </a:xfrm>
              <a:prstGeom prst="rect">
                <a:avLst/>
              </a:prstGeom>
              <a:noFill/>
            </p:spPr>
            <p:txBody>
              <a:bodyPr wrap="square" rtlCol="0">
                <a:spAutoFit/>
              </a:bodyPr>
              <a:lstStyle/>
              <a:p>
                <a:pPr>
                  <a:lnSpc>
                    <a:spcPct val="150000"/>
                  </a:lnSpc>
                </a:pPr>
                <a:r>
                  <a:rPr lang="en-US" sz="1100">
                    <a:solidFill>
                      <a:schemeClr val="tx1">
                        <a:lumMod val="75000"/>
                        <a:lumOff val="25000"/>
                      </a:schemeClr>
                    </a:solidFill>
                    <a:latin typeface="Muli" charset="0"/>
                    <a:ea typeface="Muli" charset="0"/>
                    <a:cs typeface="Muli" charset="0"/>
                  </a:rPr>
                  <a:t>Lorem ipsum dolor sit amet, consectetur adipiscing elit. Donec faucibus ut risus in </a:t>
                </a:r>
              </a:p>
            </p:txBody>
          </p:sp>
          <p:sp>
            <p:nvSpPr>
              <p:cNvPr id="16" name="TextBox 15"/>
              <p:cNvSpPr txBox="1"/>
              <p:nvPr/>
            </p:nvSpPr>
            <p:spPr>
              <a:xfrm>
                <a:off x="7582617" y="2143564"/>
                <a:ext cx="1805302" cy="276999"/>
              </a:xfrm>
              <a:prstGeom prst="rect">
                <a:avLst/>
              </a:prstGeom>
              <a:noFill/>
            </p:spPr>
            <p:txBody>
              <a:bodyPr wrap="none" rtlCol="0">
                <a:spAutoFit/>
              </a:bodyPr>
              <a:lstStyle/>
              <a:p>
                <a:r>
                  <a:rPr lang="en-US" sz="1200">
                    <a:solidFill>
                      <a:schemeClr val="tx1">
                        <a:lumMod val="75000"/>
                        <a:lumOff val="25000"/>
                      </a:schemeClr>
                    </a:solidFill>
                    <a:latin typeface="Poppins" charset="0"/>
                    <a:ea typeface="Poppins" charset="0"/>
                    <a:cs typeface="Poppins" charset="0"/>
                  </a:rPr>
                  <a:t>Web Advertisement</a:t>
                </a:r>
              </a:p>
            </p:txBody>
          </p:sp>
        </p:grpSp>
      </p:grpSp>
      <p:grpSp>
        <p:nvGrpSpPr>
          <p:cNvPr id="17" name="Group 16"/>
          <p:cNvGrpSpPr/>
          <p:nvPr/>
        </p:nvGrpSpPr>
        <p:grpSpPr>
          <a:xfrm>
            <a:off x="804579" y="2294823"/>
            <a:ext cx="3570783" cy="2516767"/>
            <a:chOff x="7050389" y="1676959"/>
            <a:chExt cx="3570783" cy="2516767"/>
          </a:xfrm>
        </p:grpSpPr>
        <p:grpSp>
          <p:nvGrpSpPr>
            <p:cNvPr id="18" name="Group 17"/>
            <p:cNvGrpSpPr/>
            <p:nvPr/>
          </p:nvGrpSpPr>
          <p:grpSpPr>
            <a:xfrm>
              <a:off x="7050389" y="1676959"/>
              <a:ext cx="3570783" cy="1046440"/>
              <a:chOff x="5470104" y="675288"/>
              <a:chExt cx="3570783" cy="1046440"/>
            </a:xfrm>
          </p:grpSpPr>
          <p:sp>
            <p:nvSpPr>
              <p:cNvPr id="20" name="TextBox 19"/>
              <p:cNvSpPr txBox="1"/>
              <p:nvPr/>
            </p:nvSpPr>
            <p:spPr>
              <a:xfrm>
                <a:off x="5470104" y="952287"/>
                <a:ext cx="3570783" cy="769441"/>
              </a:xfrm>
              <a:prstGeom prst="rect">
                <a:avLst/>
              </a:prstGeom>
              <a:noFill/>
            </p:spPr>
            <p:txBody>
              <a:bodyPr wrap="square" rtlCol="0">
                <a:spAutoFit/>
              </a:bodyPr>
              <a:lstStyle/>
              <a:p>
                <a:r>
                  <a:rPr lang="en-US" sz="2200">
                    <a:solidFill>
                      <a:schemeClr val="tx1">
                        <a:lumMod val="90000"/>
                        <a:lumOff val="10000"/>
                      </a:schemeClr>
                    </a:solidFill>
                    <a:latin typeface="Poppins" charset="0"/>
                    <a:ea typeface="Poppins" charset="0"/>
                    <a:cs typeface="Poppins" charset="0"/>
                  </a:rPr>
                  <a:t>Download Our App</a:t>
                </a:r>
              </a:p>
              <a:p>
                <a:r>
                  <a:rPr lang="en-US" sz="2200">
                    <a:solidFill>
                      <a:schemeClr val="tx1">
                        <a:lumMod val="90000"/>
                        <a:lumOff val="10000"/>
                      </a:schemeClr>
                    </a:solidFill>
                    <a:latin typeface="Poppins" charset="0"/>
                    <a:ea typeface="Poppins" charset="0"/>
                    <a:cs typeface="Poppins" charset="0"/>
                  </a:rPr>
                  <a:t>To Grow Your Brand</a:t>
                </a:r>
              </a:p>
            </p:txBody>
          </p:sp>
          <p:sp>
            <p:nvSpPr>
              <p:cNvPr id="21" name="TextBox 20"/>
              <p:cNvSpPr txBox="1"/>
              <p:nvPr/>
            </p:nvSpPr>
            <p:spPr>
              <a:xfrm>
                <a:off x="5470104" y="675288"/>
                <a:ext cx="1338828" cy="276999"/>
              </a:xfrm>
              <a:prstGeom prst="rect">
                <a:avLst/>
              </a:prstGeom>
              <a:noFill/>
            </p:spPr>
            <p:txBody>
              <a:bodyPr wrap="none" rtlCol="0">
                <a:spAutoFit/>
              </a:bodyPr>
              <a:lstStyle/>
              <a:p>
                <a:r>
                  <a:rPr lang="en-US" sz="1200">
                    <a:gradFill>
                      <a:gsLst>
                        <a:gs pos="0">
                          <a:schemeClr val="tx2"/>
                        </a:gs>
                        <a:gs pos="100000">
                          <a:schemeClr val="accent1"/>
                        </a:gs>
                      </a:gsLst>
                      <a:lin ang="2700000" scaled="0"/>
                    </a:gradFill>
                    <a:latin typeface="Poppins" charset="0"/>
                    <a:ea typeface="Poppins" charset="0"/>
                    <a:cs typeface="Poppins" charset="0"/>
                  </a:rPr>
                  <a:t>Ads Company</a:t>
                </a:r>
              </a:p>
            </p:txBody>
          </p:sp>
          <p:sp>
            <p:nvSpPr>
              <p:cNvPr id="22" name="Rectangle 21"/>
              <p:cNvSpPr/>
              <p:nvPr/>
            </p:nvSpPr>
            <p:spPr>
              <a:xfrm>
                <a:off x="6949276" y="794573"/>
                <a:ext cx="1091249" cy="27432"/>
              </a:xfrm>
              <a:prstGeom prst="rect">
                <a:avLst/>
              </a:prstGeom>
              <a:gradFill>
                <a:gsLst>
                  <a:gs pos="0">
                    <a:schemeClr val="tx2"/>
                  </a:gs>
                  <a:gs pos="100000">
                    <a:schemeClr val="accent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TextBox 18"/>
            <p:cNvSpPr txBox="1"/>
            <p:nvPr/>
          </p:nvSpPr>
          <p:spPr>
            <a:xfrm>
              <a:off x="7050389" y="2831815"/>
              <a:ext cx="3164383" cy="1361911"/>
            </a:xfrm>
            <a:prstGeom prst="rect">
              <a:avLst/>
            </a:prstGeom>
            <a:noFill/>
          </p:spPr>
          <p:txBody>
            <a:bodyPr wrap="square" rtlCol="0">
              <a:spAutoFit/>
            </a:bodyPr>
            <a:lstStyle/>
            <a:p>
              <a:pPr>
                <a:lnSpc>
                  <a:spcPct val="150000"/>
                </a:lnSpc>
              </a:pPr>
              <a:r>
                <a:rPr lang="en-US" sz="1100">
                  <a:solidFill>
                    <a:schemeClr val="tx1">
                      <a:lumMod val="75000"/>
                      <a:lumOff val="25000"/>
                    </a:schemeClr>
                  </a:solidFill>
                  <a:latin typeface="Muli" charset="0"/>
                  <a:ea typeface="Muli" charset="0"/>
                  <a:cs typeface="Muli" charset="0"/>
                </a:rPr>
                <a:t>Lorem ipsum dolor sit amet, consectetur adipiscing elit. Donec faucibus ut risus in sagittis. Nulla sit amet egestas neque  Lorem ipsum dolor sit amet, consectetur adipiscing elit. Donec faucibus ut risus in  </a:t>
              </a:r>
            </a:p>
          </p:txBody>
        </p:sp>
      </p:grpSp>
    </p:spTree>
    <p:extLst>
      <p:ext uri="{BB962C8B-B14F-4D97-AF65-F5344CB8AC3E}">
        <p14:creationId xmlns:p14="http://schemas.microsoft.com/office/powerpoint/2010/main" val="61531885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1"/>
          </p:nvPr>
        </p:nvSpPr>
        <p:spPr/>
      </p:sp>
      <p:pic>
        <p:nvPicPr>
          <p:cNvPr id="4" name="Picture 3">
            <a:extLst>
              <a:ext uri="{FF2B5EF4-FFF2-40B4-BE49-F238E27FC236}">
                <a16:creationId xmlns:a16="http://schemas.microsoft.com/office/drawing/2014/main" xmlns="" id="{B09F46B0-FAD2-4976-AAE9-CA25EBEB91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900000">
            <a:off x="4715603" y="682462"/>
            <a:ext cx="2760794" cy="5569275"/>
          </a:xfrm>
          <a:prstGeom prst="rect">
            <a:avLst/>
          </a:prstGeom>
        </p:spPr>
      </p:pic>
      <p:grpSp>
        <p:nvGrpSpPr>
          <p:cNvPr id="6" name="Group 5"/>
          <p:cNvGrpSpPr/>
          <p:nvPr/>
        </p:nvGrpSpPr>
        <p:grpSpPr>
          <a:xfrm>
            <a:off x="745203" y="1764390"/>
            <a:ext cx="3570783" cy="2623092"/>
            <a:chOff x="7050389" y="1676959"/>
            <a:chExt cx="3570783" cy="2623092"/>
          </a:xfrm>
        </p:grpSpPr>
        <p:grpSp>
          <p:nvGrpSpPr>
            <p:cNvPr id="13" name="Group 12"/>
            <p:cNvGrpSpPr/>
            <p:nvPr/>
          </p:nvGrpSpPr>
          <p:grpSpPr>
            <a:xfrm>
              <a:off x="7050389" y="1676959"/>
              <a:ext cx="3570783" cy="1046440"/>
              <a:chOff x="5470104" y="675288"/>
              <a:chExt cx="3570783" cy="1046440"/>
            </a:xfrm>
          </p:grpSpPr>
          <p:sp>
            <p:nvSpPr>
              <p:cNvPr id="15" name="TextBox 14"/>
              <p:cNvSpPr txBox="1"/>
              <p:nvPr/>
            </p:nvSpPr>
            <p:spPr>
              <a:xfrm>
                <a:off x="5470104" y="952287"/>
                <a:ext cx="3570783" cy="769441"/>
              </a:xfrm>
              <a:prstGeom prst="rect">
                <a:avLst/>
              </a:prstGeom>
              <a:noFill/>
            </p:spPr>
            <p:txBody>
              <a:bodyPr wrap="square" rtlCol="0">
                <a:spAutoFit/>
              </a:bodyPr>
              <a:lstStyle/>
              <a:p>
                <a:r>
                  <a:rPr lang="en-US" sz="2200">
                    <a:solidFill>
                      <a:schemeClr val="tx1">
                        <a:lumMod val="90000"/>
                        <a:lumOff val="10000"/>
                      </a:schemeClr>
                    </a:solidFill>
                    <a:latin typeface="Poppins" charset="0"/>
                    <a:ea typeface="Poppins" charset="0"/>
                    <a:cs typeface="Poppins" charset="0"/>
                  </a:rPr>
                  <a:t>Get Our Latest App</a:t>
                </a:r>
              </a:p>
              <a:p>
                <a:r>
                  <a:rPr lang="en-US" sz="2200">
                    <a:solidFill>
                      <a:schemeClr val="tx1">
                        <a:lumMod val="90000"/>
                        <a:lumOff val="10000"/>
                      </a:schemeClr>
                    </a:solidFill>
                    <a:latin typeface="Poppins" charset="0"/>
                    <a:ea typeface="Poppins" charset="0"/>
                    <a:cs typeface="Poppins" charset="0"/>
                  </a:rPr>
                  <a:t>To See Our Showcase</a:t>
                </a:r>
              </a:p>
            </p:txBody>
          </p:sp>
          <p:sp>
            <p:nvSpPr>
              <p:cNvPr id="16" name="TextBox 15"/>
              <p:cNvSpPr txBox="1"/>
              <p:nvPr/>
            </p:nvSpPr>
            <p:spPr>
              <a:xfrm>
                <a:off x="5470104" y="675288"/>
                <a:ext cx="1338828" cy="276999"/>
              </a:xfrm>
              <a:prstGeom prst="rect">
                <a:avLst/>
              </a:prstGeom>
              <a:noFill/>
            </p:spPr>
            <p:txBody>
              <a:bodyPr wrap="none" rtlCol="0">
                <a:spAutoFit/>
              </a:bodyPr>
              <a:lstStyle/>
              <a:p>
                <a:r>
                  <a:rPr lang="en-US" sz="1200">
                    <a:gradFill>
                      <a:gsLst>
                        <a:gs pos="0">
                          <a:schemeClr val="tx2"/>
                        </a:gs>
                        <a:gs pos="100000">
                          <a:schemeClr val="accent1"/>
                        </a:gs>
                      </a:gsLst>
                      <a:lin ang="2700000" scaled="0"/>
                    </a:gradFill>
                    <a:latin typeface="Poppins" charset="0"/>
                    <a:ea typeface="Poppins" charset="0"/>
                    <a:cs typeface="Poppins" charset="0"/>
                  </a:rPr>
                  <a:t>Ads Company</a:t>
                </a:r>
              </a:p>
            </p:txBody>
          </p:sp>
          <p:sp>
            <p:nvSpPr>
              <p:cNvPr id="17" name="Rectangle 16"/>
              <p:cNvSpPr/>
              <p:nvPr/>
            </p:nvSpPr>
            <p:spPr>
              <a:xfrm>
                <a:off x="6949276" y="794573"/>
                <a:ext cx="1091249" cy="27432"/>
              </a:xfrm>
              <a:prstGeom prst="rect">
                <a:avLst/>
              </a:prstGeom>
              <a:gradFill>
                <a:gsLst>
                  <a:gs pos="0">
                    <a:schemeClr val="tx2"/>
                  </a:gs>
                  <a:gs pos="100000">
                    <a:schemeClr val="accent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13"/>
            <p:cNvSpPr txBox="1"/>
            <p:nvPr/>
          </p:nvSpPr>
          <p:spPr>
            <a:xfrm>
              <a:off x="7050389" y="2938140"/>
              <a:ext cx="3164383" cy="1361911"/>
            </a:xfrm>
            <a:prstGeom prst="rect">
              <a:avLst/>
            </a:prstGeom>
            <a:noFill/>
          </p:spPr>
          <p:txBody>
            <a:bodyPr wrap="square" rtlCol="0">
              <a:spAutoFit/>
            </a:bodyPr>
            <a:lstStyle/>
            <a:p>
              <a:pPr>
                <a:lnSpc>
                  <a:spcPct val="150000"/>
                </a:lnSpc>
              </a:pPr>
              <a:r>
                <a:rPr lang="en-US" sz="1100">
                  <a:solidFill>
                    <a:schemeClr val="tx1">
                      <a:lumMod val="75000"/>
                      <a:lumOff val="25000"/>
                    </a:schemeClr>
                  </a:solidFill>
                  <a:latin typeface="Muli" charset="0"/>
                  <a:ea typeface="Muli" charset="0"/>
                  <a:cs typeface="Muli" charset="0"/>
                </a:rPr>
                <a:t>Lorem ipsum dolor sit amet, consectetur  dolor adipiscing elit. Donec faucibus ut risus in sagittis. Nulla sit amet egestas neque  Lorem ipsum dolor sit amet, consectetur adipiscing elit. Donec faucibus ut risus in  </a:t>
              </a:r>
            </a:p>
          </p:txBody>
        </p:sp>
      </p:grpSp>
      <p:grpSp>
        <p:nvGrpSpPr>
          <p:cNvPr id="7" name="Group 6"/>
          <p:cNvGrpSpPr/>
          <p:nvPr/>
        </p:nvGrpSpPr>
        <p:grpSpPr>
          <a:xfrm>
            <a:off x="6580228" y="3105578"/>
            <a:ext cx="4013348" cy="1292966"/>
            <a:chOff x="7396153" y="3106642"/>
            <a:chExt cx="4013348" cy="1292966"/>
          </a:xfrm>
        </p:grpSpPr>
        <p:sp>
          <p:nvSpPr>
            <p:cNvPr id="8" name="Rectangle 7"/>
            <p:cNvSpPr/>
            <p:nvPr/>
          </p:nvSpPr>
          <p:spPr>
            <a:xfrm>
              <a:off x="7396153" y="3106642"/>
              <a:ext cx="4013348" cy="1292966"/>
            </a:xfrm>
            <a:prstGeom prst="rect">
              <a:avLst/>
            </a:prstGeom>
            <a:gradFill>
              <a:gsLst>
                <a:gs pos="0">
                  <a:schemeClr val="tx2"/>
                </a:gs>
                <a:gs pos="100000">
                  <a:schemeClr val="accent1"/>
                </a:gs>
              </a:gsLst>
              <a:lin ang="2700000" scaled="0"/>
            </a:gradFill>
            <a:ln>
              <a:noFill/>
            </a:ln>
            <a:effectLst>
              <a:outerShdw blurRad="330200" dist="762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7805184" y="3379568"/>
              <a:ext cx="872355" cy="861774"/>
            </a:xfrm>
            <a:prstGeom prst="rect">
              <a:avLst/>
            </a:prstGeom>
            <a:noFill/>
          </p:spPr>
          <p:txBody>
            <a:bodyPr wrap="none" rtlCol="0">
              <a:spAutoFit/>
            </a:bodyPr>
            <a:lstStyle/>
            <a:p>
              <a:r>
                <a:rPr lang="en-US" sz="5000" b="1">
                  <a:solidFill>
                    <a:schemeClr val="bg1"/>
                  </a:solidFill>
                  <a:latin typeface="Poppins" charset="0"/>
                  <a:ea typeface="Poppins" charset="0"/>
                  <a:cs typeface="Poppins" charset="0"/>
                </a:rPr>
                <a:t>01</a:t>
              </a:r>
            </a:p>
          </p:txBody>
        </p:sp>
        <p:grpSp>
          <p:nvGrpSpPr>
            <p:cNvPr id="10" name="Group 9"/>
            <p:cNvGrpSpPr/>
            <p:nvPr/>
          </p:nvGrpSpPr>
          <p:grpSpPr>
            <a:xfrm>
              <a:off x="8972211" y="3328036"/>
              <a:ext cx="2221391" cy="851601"/>
              <a:chOff x="7582617" y="2143564"/>
              <a:chExt cx="2221391" cy="851601"/>
            </a:xfrm>
          </p:grpSpPr>
          <p:sp>
            <p:nvSpPr>
              <p:cNvPr id="11" name="TextBox 10"/>
              <p:cNvSpPr txBox="1"/>
              <p:nvPr/>
            </p:nvSpPr>
            <p:spPr>
              <a:xfrm>
                <a:off x="7582617" y="2395001"/>
                <a:ext cx="2221391" cy="600164"/>
              </a:xfrm>
              <a:prstGeom prst="rect">
                <a:avLst/>
              </a:prstGeom>
              <a:noFill/>
            </p:spPr>
            <p:txBody>
              <a:bodyPr wrap="square" rtlCol="0">
                <a:spAutoFit/>
              </a:bodyPr>
              <a:lstStyle/>
              <a:p>
                <a:pPr>
                  <a:lnSpc>
                    <a:spcPct val="150000"/>
                  </a:lnSpc>
                </a:pPr>
                <a:r>
                  <a:rPr lang="en-US" sz="1100">
                    <a:solidFill>
                      <a:schemeClr val="bg1">
                        <a:lumMod val="95000"/>
                      </a:schemeClr>
                    </a:solidFill>
                    <a:latin typeface="Muli" charset="0"/>
                    <a:ea typeface="Muli" charset="0"/>
                    <a:cs typeface="Muli" charset="0"/>
                  </a:rPr>
                  <a:t>Lorem ipsum dolor sit amet, consectetur adipiscing elit.  </a:t>
                </a:r>
              </a:p>
            </p:txBody>
          </p:sp>
          <p:sp>
            <p:nvSpPr>
              <p:cNvPr id="12" name="TextBox 11"/>
              <p:cNvSpPr txBox="1"/>
              <p:nvPr/>
            </p:nvSpPr>
            <p:spPr>
              <a:xfrm>
                <a:off x="7582617" y="2143564"/>
                <a:ext cx="1981633" cy="276999"/>
              </a:xfrm>
              <a:prstGeom prst="rect">
                <a:avLst/>
              </a:prstGeom>
              <a:noFill/>
            </p:spPr>
            <p:txBody>
              <a:bodyPr wrap="none" rtlCol="0">
                <a:spAutoFit/>
              </a:bodyPr>
              <a:lstStyle/>
              <a:p>
                <a:r>
                  <a:rPr lang="en-US" sz="1200">
                    <a:solidFill>
                      <a:schemeClr val="bg1"/>
                    </a:solidFill>
                    <a:latin typeface="Poppins" charset="0"/>
                    <a:ea typeface="Poppins" charset="0"/>
                    <a:cs typeface="Poppins" charset="0"/>
                  </a:rPr>
                  <a:t>Digital Advertisement</a:t>
                </a:r>
              </a:p>
            </p:txBody>
          </p:sp>
        </p:grpSp>
      </p:grpSp>
      <p:grpSp>
        <p:nvGrpSpPr>
          <p:cNvPr id="18" name="Group 17"/>
          <p:cNvGrpSpPr/>
          <p:nvPr/>
        </p:nvGrpSpPr>
        <p:grpSpPr>
          <a:xfrm>
            <a:off x="6562511" y="4619938"/>
            <a:ext cx="4013348" cy="1292966"/>
            <a:chOff x="7396153" y="3106642"/>
            <a:chExt cx="4013348" cy="1292966"/>
          </a:xfrm>
        </p:grpSpPr>
        <p:sp>
          <p:nvSpPr>
            <p:cNvPr id="19" name="Rectangle 18"/>
            <p:cNvSpPr/>
            <p:nvPr/>
          </p:nvSpPr>
          <p:spPr>
            <a:xfrm>
              <a:off x="7396153" y="3106642"/>
              <a:ext cx="4013348" cy="1292966"/>
            </a:xfrm>
            <a:prstGeom prst="rect">
              <a:avLst/>
            </a:prstGeom>
            <a:solidFill>
              <a:schemeClr val="bg1"/>
            </a:solidFill>
            <a:ln>
              <a:noFill/>
            </a:ln>
            <a:effectLst>
              <a:outerShdw blurRad="330200" dist="762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7805184" y="3379568"/>
              <a:ext cx="872355" cy="861774"/>
            </a:xfrm>
            <a:prstGeom prst="rect">
              <a:avLst/>
            </a:prstGeom>
            <a:noFill/>
          </p:spPr>
          <p:txBody>
            <a:bodyPr wrap="none" rtlCol="0">
              <a:spAutoFit/>
            </a:bodyPr>
            <a:lstStyle/>
            <a:p>
              <a:r>
                <a:rPr lang="en-US" sz="5000" b="1">
                  <a:gradFill>
                    <a:gsLst>
                      <a:gs pos="0">
                        <a:schemeClr val="tx2"/>
                      </a:gs>
                      <a:gs pos="100000">
                        <a:schemeClr val="accent1"/>
                      </a:gs>
                    </a:gsLst>
                    <a:lin ang="5400000" scaled="1"/>
                  </a:gradFill>
                  <a:latin typeface="Poppins" charset="0"/>
                  <a:ea typeface="Poppins" charset="0"/>
                  <a:cs typeface="Poppins" charset="0"/>
                </a:rPr>
                <a:t>01</a:t>
              </a:r>
            </a:p>
          </p:txBody>
        </p:sp>
        <p:grpSp>
          <p:nvGrpSpPr>
            <p:cNvPr id="21" name="Group 20"/>
            <p:cNvGrpSpPr/>
            <p:nvPr/>
          </p:nvGrpSpPr>
          <p:grpSpPr>
            <a:xfrm>
              <a:off x="8972211" y="3328036"/>
              <a:ext cx="2221391" cy="851601"/>
              <a:chOff x="7582617" y="2143564"/>
              <a:chExt cx="2221391" cy="851601"/>
            </a:xfrm>
          </p:grpSpPr>
          <p:sp>
            <p:nvSpPr>
              <p:cNvPr id="22" name="TextBox 21"/>
              <p:cNvSpPr txBox="1"/>
              <p:nvPr/>
            </p:nvSpPr>
            <p:spPr>
              <a:xfrm>
                <a:off x="7582617" y="2395001"/>
                <a:ext cx="2221391" cy="600164"/>
              </a:xfrm>
              <a:prstGeom prst="rect">
                <a:avLst/>
              </a:prstGeom>
              <a:noFill/>
            </p:spPr>
            <p:txBody>
              <a:bodyPr wrap="square" rtlCol="0">
                <a:spAutoFit/>
              </a:bodyPr>
              <a:lstStyle/>
              <a:p>
                <a:pPr>
                  <a:lnSpc>
                    <a:spcPct val="150000"/>
                  </a:lnSpc>
                </a:pPr>
                <a:r>
                  <a:rPr lang="en-US" sz="1100">
                    <a:solidFill>
                      <a:schemeClr val="tx1">
                        <a:lumMod val="75000"/>
                        <a:lumOff val="25000"/>
                      </a:schemeClr>
                    </a:solidFill>
                    <a:latin typeface="Muli" charset="0"/>
                    <a:ea typeface="Muli" charset="0"/>
                    <a:cs typeface="Muli" charset="0"/>
                  </a:rPr>
                  <a:t>Lorem ipsum dolor sit amet, consectetur adipiscing elit.  </a:t>
                </a:r>
              </a:p>
            </p:txBody>
          </p:sp>
          <p:sp>
            <p:nvSpPr>
              <p:cNvPr id="23" name="TextBox 22"/>
              <p:cNvSpPr txBox="1"/>
              <p:nvPr/>
            </p:nvSpPr>
            <p:spPr>
              <a:xfrm>
                <a:off x="7582617" y="2143564"/>
                <a:ext cx="1805302" cy="276999"/>
              </a:xfrm>
              <a:prstGeom prst="rect">
                <a:avLst/>
              </a:prstGeom>
              <a:noFill/>
            </p:spPr>
            <p:txBody>
              <a:bodyPr wrap="none" rtlCol="0">
                <a:spAutoFit/>
              </a:bodyPr>
              <a:lstStyle/>
              <a:p>
                <a:r>
                  <a:rPr lang="en-US" sz="1200">
                    <a:solidFill>
                      <a:schemeClr val="tx1">
                        <a:lumMod val="75000"/>
                        <a:lumOff val="25000"/>
                      </a:schemeClr>
                    </a:solidFill>
                    <a:latin typeface="Poppins" charset="0"/>
                    <a:ea typeface="Poppins" charset="0"/>
                    <a:cs typeface="Poppins" charset="0"/>
                  </a:rPr>
                  <a:t>Web Advertisement</a:t>
                </a:r>
              </a:p>
            </p:txBody>
          </p:sp>
        </p:grpSp>
      </p:grpSp>
      <p:sp>
        <p:nvSpPr>
          <p:cNvPr id="24" name="Freeform 23"/>
          <p:cNvSpPr/>
          <p:nvPr/>
        </p:nvSpPr>
        <p:spPr>
          <a:xfrm rot="5400000">
            <a:off x="11176423" y="355283"/>
            <a:ext cx="655608" cy="655608"/>
          </a:xfrm>
          <a:custGeom>
            <a:avLst/>
            <a:gdLst>
              <a:gd name="connsiteX0" fmla="*/ 0 w 759125"/>
              <a:gd name="connsiteY0" fmla="*/ 414067 h 759125"/>
              <a:gd name="connsiteX1" fmla="*/ 0 w 759125"/>
              <a:gd name="connsiteY1" fmla="*/ 345056 h 759125"/>
              <a:gd name="connsiteX2" fmla="*/ 345056 w 759125"/>
              <a:gd name="connsiteY2" fmla="*/ 345056 h 759125"/>
              <a:gd name="connsiteX3" fmla="*/ 345056 w 759125"/>
              <a:gd name="connsiteY3" fmla="*/ 0 h 759125"/>
              <a:gd name="connsiteX4" fmla="*/ 414067 w 759125"/>
              <a:gd name="connsiteY4" fmla="*/ 0 h 759125"/>
              <a:gd name="connsiteX5" fmla="*/ 414067 w 759125"/>
              <a:gd name="connsiteY5" fmla="*/ 345056 h 759125"/>
              <a:gd name="connsiteX6" fmla="*/ 759125 w 759125"/>
              <a:gd name="connsiteY6" fmla="*/ 345056 h 759125"/>
              <a:gd name="connsiteX7" fmla="*/ 759125 w 759125"/>
              <a:gd name="connsiteY7" fmla="*/ 414067 h 759125"/>
              <a:gd name="connsiteX8" fmla="*/ 414067 w 759125"/>
              <a:gd name="connsiteY8" fmla="*/ 414067 h 759125"/>
              <a:gd name="connsiteX9" fmla="*/ 414067 w 759125"/>
              <a:gd name="connsiteY9" fmla="*/ 759125 h 759125"/>
              <a:gd name="connsiteX10" fmla="*/ 345056 w 759125"/>
              <a:gd name="connsiteY10" fmla="*/ 759125 h 759125"/>
              <a:gd name="connsiteX11" fmla="*/ 345056 w 759125"/>
              <a:gd name="connsiteY11" fmla="*/ 414067 h 759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59125" h="759125">
                <a:moveTo>
                  <a:pt x="0" y="414067"/>
                </a:moveTo>
                <a:lnTo>
                  <a:pt x="0" y="345056"/>
                </a:lnTo>
                <a:lnTo>
                  <a:pt x="345056" y="345056"/>
                </a:lnTo>
                <a:lnTo>
                  <a:pt x="345056" y="0"/>
                </a:lnTo>
                <a:lnTo>
                  <a:pt x="414067" y="0"/>
                </a:lnTo>
                <a:lnTo>
                  <a:pt x="414067" y="345056"/>
                </a:lnTo>
                <a:lnTo>
                  <a:pt x="759125" y="345056"/>
                </a:lnTo>
                <a:lnTo>
                  <a:pt x="759125" y="414067"/>
                </a:lnTo>
                <a:lnTo>
                  <a:pt x="414067" y="414067"/>
                </a:lnTo>
                <a:lnTo>
                  <a:pt x="414067" y="759125"/>
                </a:lnTo>
                <a:lnTo>
                  <a:pt x="345056" y="759125"/>
                </a:lnTo>
                <a:lnTo>
                  <a:pt x="345056" y="414067"/>
                </a:lnTo>
                <a:close/>
              </a:path>
            </a:pathLst>
          </a:custGeom>
          <a:gradFill>
            <a:gsLst>
              <a:gs pos="0">
                <a:schemeClr val="tx2"/>
              </a:gs>
              <a:gs pos="100000">
                <a:schemeClr val="accent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5" name="Group 24"/>
          <p:cNvGrpSpPr/>
          <p:nvPr/>
        </p:nvGrpSpPr>
        <p:grpSpPr>
          <a:xfrm>
            <a:off x="7379204" y="1330542"/>
            <a:ext cx="1207698" cy="1207698"/>
            <a:chOff x="1466491" y="1397478"/>
            <a:chExt cx="1207698" cy="1207698"/>
          </a:xfrm>
        </p:grpSpPr>
        <p:sp>
          <p:nvSpPr>
            <p:cNvPr id="26" name="Oval 25"/>
            <p:cNvSpPr/>
            <p:nvPr/>
          </p:nvSpPr>
          <p:spPr>
            <a:xfrm>
              <a:off x="1466491" y="1397478"/>
              <a:ext cx="1207698" cy="1207698"/>
            </a:xfrm>
            <a:prstGeom prst="ellipse">
              <a:avLst/>
            </a:prstGeom>
            <a:gradFill>
              <a:gsLst>
                <a:gs pos="0">
                  <a:schemeClr val="tx2"/>
                </a:gs>
                <a:gs pos="100000">
                  <a:schemeClr val="accent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1604507" y="1816661"/>
              <a:ext cx="931665" cy="369332"/>
            </a:xfrm>
            <a:prstGeom prst="rect">
              <a:avLst/>
            </a:prstGeom>
            <a:noFill/>
          </p:spPr>
          <p:txBody>
            <a:bodyPr wrap="none" rtlCol="0">
              <a:spAutoFit/>
            </a:bodyPr>
            <a:lstStyle/>
            <a:p>
              <a:pPr algn="ctr"/>
              <a:r>
                <a:rPr lang="en-US">
                  <a:solidFill>
                    <a:schemeClr val="bg1"/>
                  </a:solidFill>
                  <a:latin typeface="Poppins" charset="0"/>
                  <a:ea typeface="Poppins" charset="0"/>
                  <a:cs typeface="Poppins" charset="0"/>
                </a:rPr>
                <a:t>Adsvy</a:t>
              </a:r>
            </a:p>
          </p:txBody>
        </p:sp>
      </p:grpSp>
    </p:spTree>
    <p:extLst>
      <p:ext uri="{BB962C8B-B14F-4D97-AF65-F5344CB8AC3E}">
        <p14:creationId xmlns:p14="http://schemas.microsoft.com/office/powerpoint/2010/main" val="12456514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lumMod val="95000"/>
            <a:alpha val="30000"/>
          </a:schemeClr>
        </a:solidFill>
        <a:effectLst/>
      </p:bgPr>
    </p:bg>
    <p:spTree>
      <p:nvGrpSpPr>
        <p:cNvPr id="1" name=""/>
        <p:cNvGrpSpPr/>
        <p:nvPr/>
      </p:nvGrpSpPr>
      <p:grpSpPr>
        <a:xfrm>
          <a:off x="0" y="0"/>
          <a:ext cx="0" cy="0"/>
          <a:chOff x="0" y="0"/>
          <a:chExt cx="0" cy="0"/>
        </a:xfrm>
      </p:grpSpPr>
      <p:sp>
        <p:nvSpPr>
          <p:cNvPr id="7" name="Freeform 6"/>
          <p:cNvSpPr/>
          <p:nvPr/>
        </p:nvSpPr>
        <p:spPr>
          <a:xfrm>
            <a:off x="4230985" y="1512911"/>
            <a:ext cx="5086565" cy="3865847"/>
          </a:xfrm>
          <a:custGeom>
            <a:avLst/>
            <a:gdLst>
              <a:gd name="connsiteX0" fmla="*/ 5954485 w 5962475"/>
              <a:gd name="connsiteY0" fmla="*/ 0 h 4531547"/>
              <a:gd name="connsiteX1" fmla="*/ 5962475 w 5962475"/>
              <a:gd name="connsiteY1" fmla="*/ 4614 h 4531547"/>
              <a:gd name="connsiteX2" fmla="*/ 3348850 w 5962475"/>
              <a:gd name="connsiteY2" fmla="*/ 4531547 h 4531547"/>
              <a:gd name="connsiteX3" fmla="*/ 0 w 5962475"/>
              <a:gd name="connsiteY3" fmla="*/ 4531546 h 4531547"/>
              <a:gd name="connsiteX4" fmla="*/ 2616289 w 5962475"/>
              <a:gd name="connsiteY4" fmla="*/ 1 h 45315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62475" h="4531547">
                <a:moveTo>
                  <a:pt x="5954485" y="0"/>
                </a:moveTo>
                <a:lnTo>
                  <a:pt x="5962475" y="4614"/>
                </a:lnTo>
                <a:lnTo>
                  <a:pt x="3348850" y="4531547"/>
                </a:lnTo>
                <a:lnTo>
                  <a:pt x="0" y="4531546"/>
                </a:lnTo>
                <a:lnTo>
                  <a:pt x="2616289" y="1"/>
                </a:lnTo>
                <a:close/>
              </a:path>
            </a:pathLst>
          </a:custGeom>
          <a:gradFill>
            <a:gsLst>
              <a:gs pos="0">
                <a:schemeClr val="tx2"/>
              </a:gs>
              <a:gs pos="100000">
                <a:schemeClr val="accent1"/>
              </a:gs>
            </a:gsLst>
            <a:lin ang="2700000" scaled="0"/>
          </a:gradFill>
          <a:ln>
            <a:noFill/>
          </a:ln>
          <a:effectLst>
            <a:outerShdw blurRad="5334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7604945" y="1942459"/>
            <a:ext cx="4007662" cy="3045868"/>
          </a:xfrm>
          <a:custGeom>
            <a:avLst/>
            <a:gdLst>
              <a:gd name="connsiteX0" fmla="*/ 5954485 w 5962475"/>
              <a:gd name="connsiteY0" fmla="*/ 0 h 4531547"/>
              <a:gd name="connsiteX1" fmla="*/ 5962475 w 5962475"/>
              <a:gd name="connsiteY1" fmla="*/ 4614 h 4531547"/>
              <a:gd name="connsiteX2" fmla="*/ 3348850 w 5962475"/>
              <a:gd name="connsiteY2" fmla="*/ 4531547 h 4531547"/>
              <a:gd name="connsiteX3" fmla="*/ 0 w 5962475"/>
              <a:gd name="connsiteY3" fmla="*/ 4531546 h 4531547"/>
              <a:gd name="connsiteX4" fmla="*/ 2616289 w 5962475"/>
              <a:gd name="connsiteY4" fmla="*/ 1 h 45315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62475" h="4531547">
                <a:moveTo>
                  <a:pt x="5954485" y="0"/>
                </a:moveTo>
                <a:lnTo>
                  <a:pt x="5962475" y="4614"/>
                </a:lnTo>
                <a:lnTo>
                  <a:pt x="3348850" y="4531547"/>
                </a:lnTo>
                <a:lnTo>
                  <a:pt x="0" y="4531546"/>
                </a:lnTo>
                <a:lnTo>
                  <a:pt x="2616289" y="1"/>
                </a:lnTo>
                <a:close/>
              </a:path>
            </a:pathLst>
          </a:custGeom>
          <a:solidFill>
            <a:schemeClr val="bg1"/>
          </a:solidFill>
          <a:ln>
            <a:noFill/>
          </a:ln>
          <a:effectLst>
            <a:outerShdw blurRad="533400" dist="1143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p:cNvGrpSpPr/>
          <p:nvPr/>
        </p:nvGrpSpPr>
        <p:grpSpPr>
          <a:xfrm>
            <a:off x="732565" y="1963724"/>
            <a:ext cx="4054315" cy="2337763"/>
            <a:chOff x="838891" y="1440504"/>
            <a:chExt cx="4054315" cy="2337763"/>
          </a:xfrm>
        </p:grpSpPr>
        <p:grpSp>
          <p:nvGrpSpPr>
            <p:cNvPr id="10" name="Group 9"/>
            <p:cNvGrpSpPr/>
            <p:nvPr/>
          </p:nvGrpSpPr>
          <p:grpSpPr>
            <a:xfrm>
              <a:off x="838891" y="1440504"/>
              <a:ext cx="4054315" cy="1046440"/>
              <a:chOff x="5470104" y="675288"/>
              <a:chExt cx="4054315" cy="1046440"/>
            </a:xfrm>
          </p:grpSpPr>
          <p:sp>
            <p:nvSpPr>
              <p:cNvPr id="11" name="TextBox 10"/>
              <p:cNvSpPr txBox="1"/>
              <p:nvPr/>
            </p:nvSpPr>
            <p:spPr>
              <a:xfrm>
                <a:off x="5470104" y="952287"/>
                <a:ext cx="4054315" cy="769441"/>
              </a:xfrm>
              <a:prstGeom prst="rect">
                <a:avLst/>
              </a:prstGeom>
              <a:noFill/>
            </p:spPr>
            <p:txBody>
              <a:bodyPr wrap="none" rtlCol="0">
                <a:spAutoFit/>
              </a:bodyPr>
              <a:lstStyle/>
              <a:p>
                <a:r>
                  <a:rPr lang="en-US" sz="2200">
                    <a:solidFill>
                      <a:schemeClr val="tx1">
                        <a:lumMod val="90000"/>
                        <a:lumOff val="10000"/>
                      </a:schemeClr>
                    </a:solidFill>
                    <a:latin typeface="Poppins" charset="0"/>
                    <a:ea typeface="Poppins" charset="0"/>
                    <a:cs typeface="Poppins" charset="0"/>
                  </a:rPr>
                  <a:t>This Is Our Advertisement</a:t>
                </a:r>
              </a:p>
              <a:p>
                <a:r>
                  <a:rPr lang="en-US" sz="2200">
                    <a:solidFill>
                      <a:schemeClr val="tx1">
                        <a:lumMod val="90000"/>
                        <a:lumOff val="10000"/>
                      </a:schemeClr>
                    </a:solidFill>
                    <a:latin typeface="Poppins" charset="0"/>
                    <a:ea typeface="Poppins" charset="0"/>
                    <a:cs typeface="Poppins" charset="0"/>
                  </a:rPr>
                  <a:t>Pricing Plan</a:t>
                </a:r>
              </a:p>
            </p:txBody>
          </p:sp>
          <p:sp>
            <p:nvSpPr>
              <p:cNvPr id="12" name="TextBox 11"/>
              <p:cNvSpPr txBox="1"/>
              <p:nvPr/>
            </p:nvSpPr>
            <p:spPr>
              <a:xfrm>
                <a:off x="5470104" y="675288"/>
                <a:ext cx="1338828" cy="276999"/>
              </a:xfrm>
              <a:prstGeom prst="rect">
                <a:avLst/>
              </a:prstGeom>
              <a:noFill/>
            </p:spPr>
            <p:txBody>
              <a:bodyPr wrap="none" rtlCol="0">
                <a:spAutoFit/>
              </a:bodyPr>
              <a:lstStyle/>
              <a:p>
                <a:r>
                  <a:rPr lang="en-US" sz="1200">
                    <a:gradFill>
                      <a:gsLst>
                        <a:gs pos="0">
                          <a:schemeClr val="tx2"/>
                        </a:gs>
                        <a:gs pos="100000">
                          <a:schemeClr val="accent1"/>
                        </a:gs>
                      </a:gsLst>
                      <a:lin ang="2700000" scaled="0"/>
                    </a:gradFill>
                    <a:latin typeface="Poppins" charset="0"/>
                    <a:ea typeface="Poppins" charset="0"/>
                    <a:cs typeface="Poppins" charset="0"/>
                  </a:rPr>
                  <a:t>Adsvy Agency</a:t>
                </a:r>
              </a:p>
            </p:txBody>
          </p:sp>
          <p:sp>
            <p:nvSpPr>
              <p:cNvPr id="13" name="Rectangle 12"/>
              <p:cNvSpPr/>
              <p:nvPr/>
            </p:nvSpPr>
            <p:spPr>
              <a:xfrm>
                <a:off x="6949276" y="794573"/>
                <a:ext cx="1091249" cy="27432"/>
              </a:xfrm>
              <a:prstGeom prst="rect">
                <a:avLst/>
              </a:prstGeom>
              <a:gradFill>
                <a:gsLst>
                  <a:gs pos="0">
                    <a:schemeClr val="tx2"/>
                  </a:gs>
                  <a:gs pos="100000">
                    <a:schemeClr val="accent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TextBox 14"/>
            <p:cNvSpPr txBox="1"/>
            <p:nvPr/>
          </p:nvSpPr>
          <p:spPr>
            <a:xfrm>
              <a:off x="838891" y="2670271"/>
              <a:ext cx="3881191" cy="1107996"/>
            </a:xfrm>
            <a:prstGeom prst="rect">
              <a:avLst/>
            </a:prstGeom>
            <a:noFill/>
          </p:spPr>
          <p:txBody>
            <a:bodyPr wrap="square" rtlCol="0">
              <a:spAutoFit/>
            </a:bodyPr>
            <a:lstStyle/>
            <a:p>
              <a:pPr>
                <a:lnSpc>
                  <a:spcPct val="150000"/>
                </a:lnSpc>
              </a:pPr>
              <a:r>
                <a:rPr lang="en-US" sz="1100">
                  <a:solidFill>
                    <a:schemeClr val="tx1">
                      <a:lumMod val="75000"/>
                      <a:lumOff val="25000"/>
                    </a:schemeClr>
                  </a:solidFill>
                  <a:latin typeface="Muli" charset="0"/>
                  <a:ea typeface="Muli" charset="0"/>
                  <a:cs typeface="Muli" charset="0"/>
                </a:rPr>
                <a:t>Lorem ipsum dolor sit amet, consectetur adipiscing elit. Donec faucibus ut risus in sagittis. Nulla sit amet egestas neque  Lorem ipsum dolor sit amet, consectetur adipiscing elit. Donec faucibus ut risus in  </a:t>
              </a:r>
            </a:p>
          </p:txBody>
        </p:sp>
      </p:grpSp>
      <p:sp>
        <p:nvSpPr>
          <p:cNvPr id="18" name="TextBox 17"/>
          <p:cNvSpPr txBox="1"/>
          <p:nvPr/>
        </p:nvSpPr>
        <p:spPr>
          <a:xfrm>
            <a:off x="6614643" y="2075460"/>
            <a:ext cx="1508746" cy="338554"/>
          </a:xfrm>
          <a:prstGeom prst="rect">
            <a:avLst/>
          </a:prstGeom>
          <a:noFill/>
        </p:spPr>
        <p:txBody>
          <a:bodyPr wrap="none" rtlCol="0">
            <a:spAutoFit/>
          </a:bodyPr>
          <a:lstStyle/>
          <a:p>
            <a:r>
              <a:rPr lang="en-US" sz="1600">
                <a:solidFill>
                  <a:schemeClr val="bg1"/>
                </a:solidFill>
                <a:latin typeface="Poppins" charset="0"/>
                <a:ea typeface="Poppins" charset="0"/>
                <a:cs typeface="Poppins" charset="0"/>
              </a:rPr>
              <a:t>Best Service</a:t>
            </a:r>
          </a:p>
        </p:txBody>
      </p:sp>
      <p:grpSp>
        <p:nvGrpSpPr>
          <p:cNvPr id="19" name="Group 18"/>
          <p:cNvGrpSpPr/>
          <p:nvPr/>
        </p:nvGrpSpPr>
        <p:grpSpPr>
          <a:xfrm>
            <a:off x="5684580" y="2672240"/>
            <a:ext cx="2007415" cy="1909020"/>
            <a:chOff x="5440134" y="2805508"/>
            <a:chExt cx="2007415" cy="1909020"/>
          </a:xfrm>
        </p:grpSpPr>
        <p:sp>
          <p:nvSpPr>
            <p:cNvPr id="20" name="TextBox 19"/>
            <p:cNvSpPr txBox="1"/>
            <p:nvPr/>
          </p:nvSpPr>
          <p:spPr>
            <a:xfrm>
              <a:off x="6190474" y="2805508"/>
              <a:ext cx="1257075" cy="307777"/>
            </a:xfrm>
            <a:prstGeom prst="rect">
              <a:avLst/>
            </a:prstGeom>
            <a:noFill/>
          </p:spPr>
          <p:txBody>
            <a:bodyPr wrap="none" rtlCol="0">
              <a:spAutoFit/>
            </a:bodyPr>
            <a:lstStyle/>
            <a:p>
              <a:r>
                <a:rPr lang="en-US" sz="1400">
                  <a:solidFill>
                    <a:schemeClr val="bg1"/>
                  </a:solidFill>
                  <a:latin typeface="Muli" charset="0"/>
                  <a:ea typeface="Muli" charset="0"/>
                  <a:cs typeface="Muli" charset="0"/>
                </a:rPr>
                <a:t>Lorem Ipsum</a:t>
              </a:r>
            </a:p>
          </p:txBody>
        </p:sp>
        <p:sp>
          <p:nvSpPr>
            <p:cNvPr id="21" name="TextBox 20"/>
            <p:cNvSpPr txBox="1"/>
            <p:nvPr/>
          </p:nvSpPr>
          <p:spPr>
            <a:xfrm>
              <a:off x="5997695" y="3224936"/>
              <a:ext cx="1346844" cy="307777"/>
            </a:xfrm>
            <a:prstGeom prst="rect">
              <a:avLst/>
            </a:prstGeom>
            <a:noFill/>
          </p:spPr>
          <p:txBody>
            <a:bodyPr wrap="none" rtlCol="0">
              <a:spAutoFit/>
            </a:bodyPr>
            <a:lstStyle/>
            <a:p>
              <a:r>
                <a:rPr lang="en-US" sz="1400">
                  <a:solidFill>
                    <a:schemeClr val="bg1"/>
                  </a:solidFill>
                  <a:latin typeface="Muli" charset="0"/>
                  <a:ea typeface="Muli" charset="0"/>
                  <a:cs typeface="Muli" charset="0"/>
                </a:rPr>
                <a:t>Dolor sit amet</a:t>
              </a:r>
            </a:p>
          </p:txBody>
        </p:sp>
        <p:sp>
          <p:nvSpPr>
            <p:cNvPr id="22" name="TextBox 21"/>
            <p:cNvSpPr txBox="1"/>
            <p:nvPr/>
          </p:nvSpPr>
          <p:spPr>
            <a:xfrm>
              <a:off x="5812832" y="3612562"/>
              <a:ext cx="1231427" cy="307777"/>
            </a:xfrm>
            <a:prstGeom prst="rect">
              <a:avLst/>
            </a:prstGeom>
            <a:noFill/>
          </p:spPr>
          <p:txBody>
            <a:bodyPr wrap="none" rtlCol="0">
              <a:spAutoFit/>
            </a:bodyPr>
            <a:lstStyle/>
            <a:p>
              <a:r>
                <a:rPr lang="en-US" sz="1400">
                  <a:solidFill>
                    <a:schemeClr val="bg1"/>
                  </a:solidFill>
                  <a:latin typeface="Muli" charset="0"/>
                  <a:ea typeface="Muli" charset="0"/>
                  <a:cs typeface="Muli" charset="0"/>
                </a:rPr>
                <a:t>Consectetur</a:t>
              </a:r>
            </a:p>
          </p:txBody>
        </p:sp>
        <p:sp>
          <p:nvSpPr>
            <p:cNvPr id="23" name="TextBox 22"/>
            <p:cNvSpPr txBox="1"/>
            <p:nvPr/>
          </p:nvSpPr>
          <p:spPr>
            <a:xfrm>
              <a:off x="5609799" y="4019331"/>
              <a:ext cx="1212191" cy="307777"/>
            </a:xfrm>
            <a:prstGeom prst="rect">
              <a:avLst/>
            </a:prstGeom>
            <a:noFill/>
          </p:spPr>
          <p:txBody>
            <a:bodyPr wrap="none" rtlCol="0">
              <a:spAutoFit/>
            </a:bodyPr>
            <a:lstStyle/>
            <a:p>
              <a:r>
                <a:rPr lang="en-US" sz="1400">
                  <a:solidFill>
                    <a:schemeClr val="bg1"/>
                  </a:solidFill>
                  <a:latin typeface="Muli" charset="0"/>
                  <a:ea typeface="Muli" charset="0"/>
                  <a:cs typeface="Muli" charset="0"/>
                </a:rPr>
                <a:t>Eget rutrum </a:t>
              </a:r>
            </a:p>
          </p:txBody>
        </p:sp>
        <p:sp>
          <p:nvSpPr>
            <p:cNvPr id="24" name="TextBox 23"/>
            <p:cNvSpPr txBox="1"/>
            <p:nvPr/>
          </p:nvSpPr>
          <p:spPr>
            <a:xfrm>
              <a:off x="5440134" y="4406751"/>
              <a:ext cx="930063" cy="307777"/>
            </a:xfrm>
            <a:prstGeom prst="rect">
              <a:avLst/>
            </a:prstGeom>
            <a:noFill/>
          </p:spPr>
          <p:txBody>
            <a:bodyPr wrap="none" rtlCol="0">
              <a:spAutoFit/>
            </a:bodyPr>
            <a:lstStyle/>
            <a:p>
              <a:r>
                <a:rPr lang="en-US" sz="1400">
                  <a:solidFill>
                    <a:schemeClr val="bg1"/>
                  </a:solidFill>
                  <a:latin typeface="Muli" charset="0"/>
                  <a:ea typeface="Muli" charset="0"/>
                  <a:cs typeface="Muli" charset="0"/>
                </a:rPr>
                <a:t>Faucibus</a:t>
              </a:r>
            </a:p>
          </p:txBody>
        </p:sp>
      </p:grpSp>
      <p:grpSp>
        <p:nvGrpSpPr>
          <p:cNvPr id="32" name="Group 31"/>
          <p:cNvGrpSpPr/>
          <p:nvPr/>
        </p:nvGrpSpPr>
        <p:grpSpPr>
          <a:xfrm>
            <a:off x="8567253" y="2441615"/>
            <a:ext cx="2386164" cy="2118380"/>
            <a:chOff x="8695921" y="2743921"/>
            <a:chExt cx="2386164" cy="2118380"/>
          </a:xfrm>
        </p:grpSpPr>
        <p:sp>
          <p:nvSpPr>
            <p:cNvPr id="25" name="TextBox 24"/>
            <p:cNvSpPr txBox="1"/>
            <p:nvPr/>
          </p:nvSpPr>
          <p:spPr>
            <a:xfrm>
              <a:off x="9456319" y="2743921"/>
              <a:ext cx="1625766" cy="338554"/>
            </a:xfrm>
            <a:prstGeom prst="rect">
              <a:avLst/>
            </a:prstGeom>
            <a:noFill/>
          </p:spPr>
          <p:txBody>
            <a:bodyPr wrap="none" rtlCol="0">
              <a:spAutoFit/>
            </a:bodyPr>
            <a:lstStyle/>
            <a:p>
              <a:r>
                <a:rPr lang="en-US" sz="1600">
                  <a:solidFill>
                    <a:schemeClr val="tx1">
                      <a:lumMod val="75000"/>
                      <a:lumOff val="25000"/>
                    </a:schemeClr>
                  </a:solidFill>
                  <a:latin typeface="Poppins" charset="0"/>
                  <a:ea typeface="Poppins" charset="0"/>
                  <a:cs typeface="Poppins" charset="0"/>
                </a:rPr>
                <a:t>Basic Service</a:t>
              </a:r>
            </a:p>
          </p:txBody>
        </p:sp>
        <p:grpSp>
          <p:nvGrpSpPr>
            <p:cNvPr id="26" name="Group 25"/>
            <p:cNvGrpSpPr/>
            <p:nvPr/>
          </p:nvGrpSpPr>
          <p:grpSpPr>
            <a:xfrm>
              <a:off x="8695921" y="3340701"/>
              <a:ext cx="1837750" cy="1521600"/>
              <a:chOff x="5609799" y="2805508"/>
              <a:chExt cx="1837750" cy="1521600"/>
            </a:xfrm>
          </p:grpSpPr>
          <p:sp>
            <p:nvSpPr>
              <p:cNvPr id="27" name="TextBox 26"/>
              <p:cNvSpPr txBox="1"/>
              <p:nvPr/>
            </p:nvSpPr>
            <p:spPr>
              <a:xfrm>
                <a:off x="6190474" y="2805508"/>
                <a:ext cx="1257075" cy="307777"/>
              </a:xfrm>
              <a:prstGeom prst="rect">
                <a:avLst/>
              </a:prstGeom>
              <a:noFill/>
            </p:spPr>
            <p:txBody>
              <a:bodyPr wrap="none" rtlCol="0">
                <a:spAutoFit/>
              </a:bodyPr>
              <a:lstStyle/>
              <a:p>
                <a:r>
                  <a:rPr lang="en-US" sz="1400">
                    <a:solidFill>
                      <a:schemeClr val="tx1">
                        <a:lumMod val="75000"/>
                        <a:lumOff val="25000"/>
                      </a:schemeClr>
                    </a:solidFill>
                    <a:latin typeface="Muli" charset="0"/>
                    <a:ea typeface="Muli" charset="0"/>
                    <a:cs typeface="Muli" charset="0"/>
                  </a:rPr>
                  <a:t>Lorem Ipsum</a:t>
                </a:r>
              </a:p>
            </p:txBody>
          </p:sp>
          <p:sp>
            <p:nvSpPr>
              <p:cNvPr id="28" name="TextBox 27"/>
              <p:cNvSpPr txBox="1"/>
              <p:nvPr/>
            </p:nvSpPr>
            <p:spPr>
              <a:xfrm>
                <a:off x="5997695" y="3224936"/>
                <a:ext cx="1346844" cy="307777"/>
              </a:xfrm>
              <a:prstGeom prst="rect">
                <a:avLst/>
              </a:prstGeom>
              <a:noFill/>
            </p:spPr>
            <p:txBody>
              <a:bodyPr wrap="none" rtlCol="0">
                <a:spAutoFit/>
              </a:bodyPr>
              <a:lstStyle/>
              <a:p>
                <a:r>
                  <a:rPr lang="en-US" sz="1400">
                    <a:solidFill>
                      <a:schemeClr val="tx1">
                        <a:lumMod val="75000"/>
                        <a:lumOff val="25000"/>
                      </a:schemeClr>
                    </a:solidFill>
                    <a:latin typeface="Muli" charset="0"/>
                    <a:ea typeface="Muli" charset="0"/>
                    <a:cs typeface="Muli" charset="0"/>
                  </a:rPr>
                  <a:t>Dolor sit amet</a:t>
                </a:r>
              </a:p>
            </p:txBody>
          </p:sp>
          <p:sp>
            <p:nvSpPr>
              <p:cNvPr id="29" name="TextBox 28"/>
              <p:cNvSpPr txBox="1"/>
              <p:nvPr/>
            </p:nvSpPr>
            <p:spPr>
              <a:xfrm>
                <a:off x="5812832" y="3612562"/>
                <a:ext cx="1231427" cy="307777"/>
              </a:xfrm>
              <a:prstGeom prst="rect">
                <a:avLst/>
              </a:prstGeom>
              <a:noFill/>
            </p:spPr>
            <p:txBody>
              <a:bodyPr wrap="none" rtlCol="0">
                <a:spAutoFit/>
              </a:bodyPr>
              <a:lstStyle/>
              <a:p>
                <a:r>
                  <a:rPr lang="en-US" sz="1400">
                    <a:solidFill>
                      <a:schemeClr val="tx1">
                        <a:lumMod val="75000"/>
                        <a:lumOff val="25000"/>
                      </a:schemeClr>
                    </a:solidFill>
                    <a:latin typeface="Muli" charset="0"/>
                    <a:ea typeface="Muli" charset="0"/>
                    <a:cs typeface="Muli" charset="0"/>
                  </a:rPr>
                  <a:t>Consectetur</a:t>
                </a:r>
              </a:p>
            </p:txBody>
          </p:sp>
          <p:sp>
            <p:nvSpPr>
              <p:cNvPr id="30" name="TextBox 29"/>
              <p:cNvSpPr txBox="1"/>
              <p:nvPr/>
            </p:nvSpPr>
            <p:spPr>
              <a:xfrm>
                <a:off x="5609799" y="4019331"/>
                <a:ext cx="1212191" cy="307777"/>
              </a:xfrm>
              <a:prstGeom prst="rect">
                <a:avLst/>
              </a:prstGeom>
              <a:noFill/>
            </p:spPr>
            <p:txBody>
              <a:bodyPr wrap="none" rtlCol="0">
                <a:spAutoFit/>
              </a:bodyPr>
              <a:lstStyle/>
              <a:p>
                <a:r>
                  <a:rPr lang="en-US" sz="1400">
                    <a:solidFill>
                      <a:schemeClr val="tx1">
                        <a:lumMod val="75000"/>
                        <a:lumOff val="25000"/>
                      </a:schemeClr>
                    </a:solidFill>
                    <a:latin typeface="Muli" charset="0"/>
                    <a:ea typeface="Muli" charset="0"/>
                    <a:cs typeface="Muli" charset="0"/>
                  </a:rPr>
                  <a:t>Eget rutrum </a:t>
                </a:r>
              </a:p>
            </p:txBody>
          </p:sp>
        </p:grpSp>
      </p:grpSp>
      <p:sp>
        <p:nvSpPr>
          <p:cNvPr id="33" name="Freeform 32"/>
          <p:cNvSpPr/>
          <p:nvPr/>
        </p:nvSpPr>
        <p:spPr>
          <a:xfrm rot="5400000">
            <a:off x="11176423" y="355283"/>
            <a:ext cx="655608" cy="655608"/>
          </a:xfrm>
          <a:custGeom>
            <a:avLst/>
            <a:gdLst>
              <a:gd name="connsiteX0" fmla="*/ 0 w 759125"/>
              <a:gd name="connsiteY0" fmla="*/ 414067 h 759125"/>
              <a:gd name="connsiteX1" fmla="*/ 0 w 759125"/>
              <a:gd name="connsiteY1" fmla="*/ 345056 h 759125"/>
              <a:gd name="connsiteX2" fmla="*/ 345056 w 759125"/>
              <a:gd name="connsiteY2" fmla="*/ 345056 h 759125"/>
              <a:gd name="connsiteX3" fmla="*/ 345056 w 759125"/>
              <a:gd name="connsiteY3" fmla="*/ 0 h 759125"/>
              <a:gd name="connsiteX4" fmla="*/ 414067 w 759125"/>
              <a:gd name="connsiteY4" fmla="*/ 0 h 759125"/>
              <a:gd name="connsiteX5" fmla="*/ 414067 w 759125"/>
              <a:gd name="connsiteY5" fmla="*/ 345056 h 759125"/>
              <a:gd name="connsiteX6" fmla="*/ 759125 w 759125"/>
              <a:gd name="connsiteY6" fmla="*/ 345056 h 759125"/>
              <a:gd name="connsiteX7" fmla="*/ 759125 w 759125"/>
              <a:gd name="connsiteY7" fmla="*/ 414067 h 759125"/>
              <a:gd name="connsiteX8" fmla="*/ 414067 w 759125"/>
              <a:gd name="connsiteY8" fmla="*/ 414067 h 759125"/>
              <a:gd name="connsiteX9" fmla="*/ 414067 w 759125"/>
              <a:gd name="connsiteY9" fmla="*/ 759125 h 759125"/>
              <a:gd name="connsiteX10" fmla="*/ 345056 w 759125"/>
              <a:gd name="connsiteY10" fmla="*/ 759125 h 759125"/>
              <a:gd name="connsiteX11" fmla="*/ 345056 w 759125"/>
              <a:gd name="connsiteY11" fmla="*/ 414067 h 759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59125" h="759125">
                <a:moveTo>
                  <a:pt x="0" y="414067"/>
                </a:moveTo>
                <a:lnTo>
                  <a:pt x="0" y="345056"/>
                </a:lnTo>
                <a:lnTo>
                  <a:pt x="345056" y="345056"/>
                </a:lnTo>
                <a:lnTo>
                  <a:pt x="345056" y="0"/>
                </a:lnTo>
                <a:lnTo>
                  <a:pt x="414067" y="0"/>
                </a:lnTo>
                <a:lnTo>
                  <a:pt x="414067" y="345056"/>
                </a:lnTo>
                <a:lnTo>
                  <a:pt x="759125" y="345056"/>
                </a:lnTo>
                <a:lnTo>
                  <a:pt x="759125" y="414067"/>
                </a:lnTo>
                <a:lnTo>
                  <a:pt x="414067" y="414067"/>
                </a:lnTo>
                <a:lnTo>
                  <a:pt x="414067" y="759125"/>
                </a:lnTo>
                <a:lnTo>
                  <a:pt x="345056" y="759125"/>
                </a:lnTo>
                <a:lnTo>
                  <a:pt x="345056" y="414067"/>
                </a:lnTo>
                <a:close/>
              </a:path>
            </a:pathLst>
          </a:custGeom>
          <a:gradFill>
            <a:gsLst>
              <a:gs pos="0">
                <a:schemeClr val="tx2"/>
              </a:gs>
              <a:gs pos="100000">
                <a:schemeClr val="accent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4993308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Freeform 27"/>
          <p:cNvSpPr/>
          <p:nvPr/>
        </p:nvSpPr>
        <p:spPr>
          <a:xfrm>
            <a:off x="0" y="0"/>
            <a:ext cx="6330356" cy="6858000"/>
          </a:xfrm>
          <a:custGeom>
            <a:avLst/>
            <a:gdLst>
              <a:gd name="connsiteX0" fmla="*/ 2988694 w 6330356"/>
              <a:gd name="connsiteY0" fmla="*/ 0 h 6858000"/>
              <a:gd name="connsiteX1" fmla="*/ 6330356 w 6330356"/>
              <a:gd name="connsiteY1" fmla="*/ 0 h 6858000"/>
              <a:gd name="connsiteX2" fmla="*/ 2370888 w 6330356"/>
              <a:gd name="connsiteY2" fmla="*/ 6858000 h 6858000"/>
              <a:gd name="connsiteX3" fmla="*/ 0 w 6330356"/>
              <a:gd name="connsiteY3" fmla="*/ 6858000 h 6858000"/>
              <a:gd name="connsiteX4" fmla="*/ 0 w 6330356"/>
              <a:gd name="connsiteY4" fmla="*/ 5176571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30356" h="6858000">
                <a:moveTo>
                  <a:pt x="2988694" y="0"/>
                </a:moveTo>
                <a:lnTo>
                  <a:pt x="6330356" y="0"/>
                </a:lnTo>
                <a:lnTo>
                  <a:pt x="2370888" y="6858000"/>
                </a:lnTo>
                <a:lnTo>
                  <a:pt x="0" y="6858000"/>
                </a:lnTo>
                <a:lnTo>
                  <a:pt x="0" y="5176571"/>
                </a:lnTo>
                <a:close/>
              </a:path>
            </a:pathLst>
          </a:custGeom>
          <a:gradFill>
            <a:gsLst>
              <a:gs pos="0">
                <a:schemeClr val="tx2"/>
              </a:gs>
              <a:gs pos="100000">
                <a:schemeClr val="accent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5" name="Group 24"/>
          <p:cNvGrpSpPr/>
          <p:nvPr/>
        </p:nvGrpSpPr>
        <p:grpSpPr>
          <a:xfrm>
            <a:off x="6939769" y="913808"/>
            <a:ext cx="4013348" cy="5102581"/>
            <a:chOff x="6939769" y="977603"/>
            <a:chExt cx="4013348" cy="5102581"/>
          </a:xfrm>
        </p:grpSpPr>
        <p:grpSp>
          <p:nvGrpSpPr>
            <p:cNvPr id="4" name="Group 3"/>
            <p:cNvGrpSpPr/>
            <p:nvPr/>
          </p:nvGrpSpPr>
          <p:grpSpPr>
            <a:xfrm>
              <a:off x="6939769" y="4687434"/>
              <a:ext cx="4013348" cy="1392750"/>
              <a:chOff x="4584596" y="2516147"/>
              <a:chExt cx="4013348" cy="1392750"/>
            </a:xfrm>
          </p:grpSpPr>
          <p:sp>
            <p:nvSpPr>
              <p:cNvPr id="5" name="Rectangle 4"/>
              <p:cNvSpPr/>
              <p:nvPr/>
            </p:nvSpPr>
            <p:spPr>
              <a:xfrm>
                <a:off x="4584596" y="2516147"/>
                <a:ext cx="4013348" cy="1392750"/>
              </a:xfrm>
              <a:prstGeom prst="rect">
                <a:avLst/>
              </a:prstGeom>
              <a:solidFill>
                <a:schemeClr val="bg1"/>
              </a:solidFill>
              <a:ln>
                <a:noFill/>
              </a:ln>
              <a:effectLst>
                <a:outerShdw blurRad="330200" dist="762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4993627" y="2877003"/>
                <a:ext cx="968535" cy="861774"/>
              </a:xfrm>
              <a:prstGeom prst="rect">
                <a:avLst/>
              </a:prstGeom>
              <a:noFill/>
            </p:spPr>
            <p:txBody>
              <a:bodyPr wrap="none" rtlCol="0">
                <a:spAutoFit/>
              </a:bodyPr>
              <a:lstStyle/>
              <a:p>
                <a:r>
                  <a:rPr lang="en-US" sz="5000" b="1">
                    <a:gradFill>
                      <a:gsLst>
                        <a:gs pos="0">
                          <a:schemeClr val="tx2"/>
                        </a:gs>
                        <a:gs pos="100000">
                          <a:schemeClr val="accent1"/>
                        </a:gs>
                      </a:gsLst>
                      <a:lin ang="2700000" scaled="0"/>
                    </a:gradFill>
                    <a:latin typeface="Poppins" charset="0"/>
                    <a:ea typeface="Poppins" charset="0"/>
                    <a:cs typeface="Poppins" charset="0"/>
                  </a:rPr>
                  <a:t>02</a:t>
                </a:r>
              </a:p>
            </p:txBody>
          </p:sp>
          <p:grpSp>
            <p:nvGrpSpPr>
              <p:cNvPr id="7" name="Group 6"/>
              <p:cNvGrpSpPr/>
              <p:nvPr/>
            </p:nvGrpSpPr>
            <p:grpSpPr>
              <a:xfrm>
                <a:off x="6160654" y="2755131"/>
                <a:ext cx="2221391" cy="851601"/>
                <a:chOff x="7582617" y="1973444"/>
                <a:chExt cx="2221391" cy="851601"/>
              </a:xfrm>
            </p:grpSpPr>
            <p:sp>
              <p:nvSpPr>
                <p:cNvPr id="8" name="TextBox 7"/>
                <p:cNvSpPr txBox="1"/>
                <p:nvPr/>
              </p:nvSpPr>
              <p:spPr>
                <a:xfrm>
                  <a:off x="7582617" y="2224881"/>
                  <a:ext cx="2221391" cy="600164"/>
                </a:xfrm>
                <a:prstGeom prst="rect">
                  <a:avLst/>
                </a:prstGeom>
                <a:noFill/>
              </p:spPr>
              <p:txBody>
                <a:bodyPr wrap="square" rtlCol="0">
                  <a:spAutoFit/>
                </a:bodyPr>
                <a:lstStyle/>
                <a:p>
                  <a:pPr>
                    <a:lnSpc>
                      <a:spcPct val="150000"/>
                    </a:lnSpc>
                  </a:pPr>
                  <a:r>
                    <a:rPr lang="en-US" sz="1100" b="1">
                      <a:solidFill>
                        <a:schemeClr val="tx1">
                          <a:lumMod val="50000"/>
                          <a:lumOff val="50000"/>
                        </a:schemeClr>
                      </a:solidFill>
                      <a:latin typeface="Muli" charset="0"/>
                      <a:ea typeface="Muli" charset="0"/>
                      <a:cs typeface="Muli" charset="0"/>
                    </a:rPr>
                    <a:t>Phone </a:t>
                  </a:r>
                  <a:r>
                    <a:rPr lang="en-US" sz="1100">
                      <a:solidFill>
                        <a:schemeClr val="tx1">
                          <a:lumMod val="50000"/>
                          <a:lumOff val="50000"/>
                        </a:schemeClr>
                      </a:solidFill>
                      <a:latin typeface="Muli" charset="0"/>
                      <a:ea typeface="Muli" charset="0"/>
                      <a:cs typeface="Muli" charset="0"/>
                    </a:rPr>
                    <a:t>: +123 456 789</a:t>
                  </a:r>
                </a:p>
                <a:p>
                  <a:pPr>
                    <a:lnSpc>
                      <a:spcPct val="150000"/>
                    </a:lnSpc>
                  </a:pPr>
                  <a:r>
                    <a:rPr lang="en-US" sz="1100" b="1">
                      <a:solidFill>
                        <a:schemeClr val="tx1">
                          <a:lumMod val="50000"/>
                          <a:lumOff val="50000"/>
                        </a:schemeClr>
                      </a:solidFill>
                      <a:latin typeface="Muli" charset="0"/>
                      <a:ea typeface="Muli" charset="0"/>
                      <a:cs typeface="Muli" charset="0"/>
                    </a:rPr>
                    <a:t>Email </a:t>
                  </a:r>
                  <a:r>
                    <a:rPr lang="en-US" sz="1100">
                      <a:solidFill>
                        <a:schemeClr val="tx1">
                          <a:lumMod val="50000"/>
                          <a:lumOff val="50000"/>
                        </a:schemeClr>
                      </a:solidFill>
                      <a:latin typeface="Muli" charset="0"/>
                      <a:ea typeface="Muli" charset="0"/>
                      <a:cs typeface="Muli" charset="0"/>
                    </a:rPr>
                    <a:t>:  contact@adsvy.com</a:t>
                  </a:r>
                </a:p>
              </p:txBody>
            </p:sp>
            <p:sp>
              <p:nvSpPr>
                <p:cNvPr id="9" name="TextBox 8"/>
                <p:cNvSpPr txBox="1"/>
                <p:nvPr/>
              </p:nvSpPr>
              <p:spPr>
                <a:xfrm>
                  <a:off x="7582617" y="1973444"/>
                  <a:ext cx="838691" cy="276999"/>
                </a:xfrm>
                <a:prstGeom prst="rect">
                  <a:avLst/>
                </a:prstGeom>
                <a:noFill/>
              </p:spPr>
              <p:txBody>
                <a:bodyPr wrap="none" rtlCol="0">
                  <a:spAutoFit/>
                </a:bodyPr>
                <a:lstStyle/>
                <a:p>
                  <a:r>
                    <a:rPr lang="en-US" sz="1200">
                      <a:gradFill>
                        <a:gsLst>
                          <a:gs pos="0">
                            <a:schemeClr val="tx2"/>
                          </a:gs>
                          <a:gs pos="100000">
                            <a:schemeClr val="accent1"/>
                          </a:gs>
                        </a:gsLst>
                        <a:lin ang="2700000" scaled="0"/>
                      </a:gradFill>
                      <a:latin typeface="Poppins" charset="0"/>
                      <a:ea typeface="Poppins" charset="0"/>
                      <a:cs typeface="Poppins" charset="0"/>
                    </a:rPr>
                    <a:t>Contact</a:t>
                  </a:r>
                </a:p>
              </p:txBody>
            </p:sp>
          </p:grpSp>
        </p:grpSp>
        <p:grpSp>
          <p:nvGrpSpPr>
            <p:cNvPr id="10" name="Group 9"/>
            <p:cNvGrpSpPr/>
            <p:nvPr/>
          </p:nvGrpSpPr>
          <p:grpSpPr>
            <a:xfrm>
              <a:off x="6939769" y="3049474"/>
              <a:ext cx="4013348" cy="1392750"/>
              <a:chOff x="4584596" y="2516147"/>
              <a:chExt cx="4013348" cy="1392750"/>
            </a:xfrm>
          </p:grpSpPr>
          <p:sp>
            <p:nvSpPr>
              <p:cNvPr id="11" name="Rectangle 10"/>
              <p:cNvSpPr/>
              <p:nvPr/>
            </p:nvSpPr>
            <p:spPr>
              <a:xfrm>
                <a:off x="4584596" y="2516147"/>
                <a:ext cx="4013348" cy="1392750"/>
              </a:xfrm>
              <a:prstGeom prst="rect">
                <a:avLst/>
              </a:prstGeom>
              <a:gradFill>
                <a:gsLst>
                  <a:gs pos="0">
                    <a:schemeClr val="tx2"/>
                  </a:gs>
                  <a:gs pos="100000">
                    <a:schemeClr val="accent1"/>
                  </a:gs>
                </a:gsLst>
                <a:lin ang="2700000" scaled="0"/>
              </a:gradFill>
              <a:ln>
                <a:noFill/>
              </a:ln>
              <a:effectLst>
                <a:outerShdw blurRad="330200" dist="762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4993627" y="2877003"/>
                <a:ext cx="872355" cy="861774"/>
              </a:xfrm>
              <a:prstGeom prst="rect">
                <a:avLst/>
              </a:prstGeom>
              <a:noFill/>
            </p:spPr>
            <p:txBody>
              <a:bodyPr wrap="none" rtlCol="0">
                <a:spAutoFit/>
              </a:bodyPr>
              <a:lstStyle/>
              <a:p>
                <a:r>
                  <a:rPr lang="en-US" sz="5000" b="1">
                    <a:solidFill>
                      <a:schemeClr val="bg1"/>
                    </a:solidFill>
                    <a:latin typeface="Poppins" charset="0"/>
                    <a:ea typeface="Poppins" charset="0"/>
                    <a:cs typeface="Poppins" charset="0"/>
                  </a:rPr>
                  <a:t>01</a:t>
                </a:r>
              </a:p>
            </p:txBody>
          </p:sp>
          <p:grpSp>
            <p:nvGrpSpPr>
              <p:cNvPr id="13" name="Group 12"/>
              <p:cNvGrpSpPr/>
              <p:nvPr/>
            </p:nvGrpSpPr>
            <p:grpSpPr>
              <a:xfrm>
                <a:off x="6160654" y="2755131"/>
                <a:ext cx="2221391" cy="851601"/>
                <a:chOff x="7582617" y="1973444"/>
                <a:chExt cx="2221391" cy="851601"/>
              </a:xfrm>
            </p:grpSpPr>
            <p:sp>
              <p:nvSpPr>
                <p:cNvPr id="14" name="TextBox 13"/>
                <p:cNvSpPr txBox="1"/>
                <p:nvPr/>
              </p:nvSpPr>
              <p:spPr>
                <a:xfrm>
                  <a:off x="7582617" y="2224881"/>
                  <a:ext cx="2221391" cy="600164"/>
                </a:xfrm>
                <a:prstGeom prst="rect">
                  <a:avLst/>
                </a:prstGeom>
                <a:noFill/>
              </p:spPr>
              <p:txBody>
                <a:bodyPr wrap="square" rtlCol="0">
                  <a:spAutoFit/>
                </a:bodyPr>
                <a:lstStyle/>
                <a:p>
                  <a:pPr>
                    <a:lnSpc>
                      <a:spcPct val="150000"/>
                    </a:lnSpc>
                  </a:pPr>
                  <a:r>
                    <a:rPr lang="en-US" sz="1100">
                      <a:solidFill>
                        <a:schemeClr val="bg1"/>
                      </a:solidFill>
                      <a:latin typeface="Muli" charset="0"/>
                      <a:ea typeface="Muli" charset="0"/>
                      <a:cs typeface="Muli" charset="0"/>
                    </a:rPr>
                    <a:t>City Name, Street Number</a:t>
                  </a:r>
                </a:p>
                <a:p>
                  <a:pPr>
                    <a:lnSpc>
                      <a:spcPct val="150000"/>
                    </a:lnSpc>
                  </a:pPr>
                  <a:r>
                    <a:rPr lang="en-US" sz="1100">
                      <a:solidFill>
                        <a:schemeClr val="bg1"/>
                      </a:solidFill>
                      <a:latin typeface="Muli" charset="0"/>
                      <a:ea typeface="Muli" charset="0"/>
                      <a:cs typeface="Muli" charset="0"/>
                    </a:rPr>
                    <a:t>Country Name, +123456</a:t>
                  </a:r>
                </a:p>
              </p:txBody>
            </p:sp>
            <p:sp>
              <p:nvSpPr>
                <p:cNvPr id="15" name="TextBox 14"/>
                <p:cNvSpPr txBox="1"/>
                <p:nvPr/>
              </p:nvSpPr>
              <p:spPr>
                <a:xfrm>
                  <a:off x="7582617" y="1973444"/>
                  <a:ext cx="841897" cy="276999"/>
                </a:xfrm>
                <a:prstGeom prst="rect">
                  <a:avLst/>
                </a:prstGeom>
                <a:noFill/>
              </p:spPr>
              <p:txBody>
                <a:bodyPr wrap="none" rtlCol="0">
                  <a:spAutoFit/>
                </a:bodyPr>
                <a:lstStyle/>
                <a:p>
                  <a:r>
                    <a:rPr lang="en-US" sz="1200">
                      <a:solidFill>
                        <a:schemeClr val="bg1"/>
                      </a:solidFill>
                      <a:latin typeface="Poppins" charset="0"/>
                      <a:ea typeface="Poppins" charset="0"/>
                      <a:cs typeface="Poppins" charset="0"/>
                    </a:rPr>
                    <a:t>Address</a:t>
                  </a:r>
                </a:p>
              </p:txBody>
            </p:sp>
          </p:grpSp>
        </p:grpSp>
        <p:grpSp>
          <p:nvGrpSpPr>
            <p:cNvPr id="23" name="Group 22"/>
            <p:cNvGrpSpPr/>
            <p:nvPr/>
          </p:nvGrpSpPr>
          <p:grpSpPr>
            <a:xfrm>
              <a:off x="6939769" y="977603"/>
              <a:ext cx="4013348" cy="1734159"/>
              <a:chOff x="6939769" y="552303"/>
              <a:chExt cx="4013348" cy="1734159"/>
            </a:xfrm>
          </p:grpSpPr>
          <p:grpSp>
            <p:nvGrpSpPr>
              <p:cNvPr id="19" name="Group 18"/>
              <p:cNvGrpSpPr/>
              <p:nvPr/>
            </p:nvGrpSpPr>
            <p:grpSpPr>
              <a:xfrm>
                <a:off x="6939769" y="552303"/>
                <a:ext cx="3570783" cy="1046440"/>
                <a:chOff x="787733" y="1977041"/>
                <a:chExt cx="3570783" cy="1046440"/>
              </a:xfrm>
            </p:grpSpPr>
            <p:sp>
              <p:nvSpPr>
                <p:cNvPr id="16" name="TextBox 15"/>
                <p:cNvSpPr txBox="1"/>
                <p:nvPr/>
              </p:nvSpPr>
              <p:spPr>
                <a:xfrm>
                  <a:off x="787733" y="2254040"/>
                  <a:ext cx="3570783" cy="769441"/>
                </a:xfrm>
                <a:prstGeom prst="rect">
                  <a:avLst/>
                </a:prstGeom>
                <a:noFill/>
              </p:spPr>
              <p:txBody>
                <a:bodyPr wrap="square" rtlCol="0">
                  <a:spAutoFit/>
                </a:bodyPr>
                <a:lstStyle/>
                <a:p>
                  <a:r>
                    <a:rPr lang="en-US" sz="2200">
                      <a:solidFill>
                        <a:schemeClr val="tx1">
                          <a:lumMod val="90000"/>
                          <a:lumOff val="10000"/>
                        </a:schemeClr>
                      </a:solidFill>
                      <a:latin typeface="Poppins" charset="0"/>
                      <a:ea typeface="Poppins" charset="0"/>
                      <a:cs typeface="Poppins" charset="0"/>
                    </a:rPr>
                    <a:t>Get In Touch With</a:t>
                  </a:r>
                </a:p>
                <a:p>
                  <a:r>
                    <a:rPr lang="en-US" sz="2200">
                      <a:solidFill>
                        <a:schemeClr val="tx1">
                          <a:lumMod val="90000"/>
                          <a:lumOff val="10000"/>
                        </a:schemeClr>
                      </a:solidFill>
                      <a:latin typeface="Poppins" charset="0"/>
                      <a:ea typeface="Poppins" charset="0"/>
                      <a:cs typeface="Poppins" charset="0"/>
                    </a:rPr>
                    <a:t>Our Agency</a:t>
                  </a:r>
                </a:p>
              </p:txBody>
            </p:sp>
            <p:sp>
              <p:nvSpPr>
                <p:cNvPr id="17" name="TextBox 16"/>
                <p:cNvSpPr txBox="1"/>
                <p:nvPr/>
              </p:nvSpPr>
              <p:spPr>
                <a:xfrm>
                  <a:off x="787733" y="1977041"/>
                  <a:ext cx="1338828" cy="276999"/>
                </a:xfrm>
                <a:prstGeom prst="rect">
                  <a:avLst/>
                </a:prstGeom>
                <a:noFill/>
              </p:spPr>
              <p:txBody>
                <a:bodyPr wrap="none" rtlCol="0">
                  <a:spAutoFit/>
                </a:bodyPr>
                <a:lstStyle/>
                <a:p>
                  <a:r>
                    <a:rPr lang="en-US" sz="1200">
                      <a:gradFill>
                        <a:gsLst>
                          <a:gs pos="0">
                            <a:schemeClr val="tx2"/>
                          </a:gs>
                          <a:gs pos="100000">
                            <a:schemeClr val="accent1"/>
                          </a:gs>
                        </a:gsLst>
                        <a:lin ang="2700000" scaled="0"/>
                      </a:gradFill>
                      <a:latin typeface="Poppins" charset="0"/>
                      <a:ea typeface="Poppins" charset="0"/>
                      <a:cs typeface="Poppins" charset="0"/>
                    </a:rPr>
                    <a:t>Adsvy Agency</a:t>
                  </a:r>
                </a:p>
              </p:txBody>
            </p:sp>
            <p:sp>
              <p:nvSpPr>
                <p:cNvPr id="18" name="Rectangle 17"/>
                <p:cNvSpPr/>
                <p:nvPr/>
              </p:nvSpPr>
              <p:spPr>
                <a:xfrm>
                  <a:off x="2266905" y="2096326"/>
                  <a:ext cx="1091249" cy="27432"/>
                </a:xfrm>
                <a:prstGeom prst="rect">
                  <a:avLst/>
                </a:prstGeom>
                <a:gradFill>
                  <a:gsLst>
                    <a:gs pos="0">
                      <a:schemeClr val="tx2"/>
                    </a:gs>
                    <a:gs pos="100000">
                      <a:schemeClr val="accent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TextBox 21"/>
              <p:cNvSpPr txBox="1"/>
              <p:nvPr/>
            </p:nvSpPr>
            <p:spPr>
              <a:xfrm>
                <a:off x="6939769" y="1686298"/>
                <a:ext cx="4013348" cy="600164"/>
              </a:xfrm>
              <a:prstGeom prst="rect">
                <a:avLst/>
              </a:prstGeom>
              <a:noFill/>
            </p:spPr>
            <p:txBody>
              <a:bodyPr wrap="square" rtlCol="0">
                <a:spAutoFit/>
              </a:bodyPr>
              <a:lstStyle/>
              <a:p>
                <a:pPr>
                  <a:lnSpc>
                    <a:spcPct val="150000"/>
                  </a:lnSpc>
                </a:pPr>
                <a:r>
                  <a:rPr lang="en-US" sz="1100">
                    <a:solidFill>
                      <a:schemeClr val="tx1">
                        <a:lumMod val="75000"/>
                        <a:lumOff val="25000"/>
                      </a:schemeClr>
                    </a:solidFill>
                    <a:latin typeface="Muli" charset="0"/>
                    <a:ea typeface="Muli" charset="0"/>
                    <a:cs typeface="Muli" charset="0"/>
                  </a:rPr>
                  <a:t>Lorem ipsum dolor sit amet, consectetur adipiscing elit. Donec faucibus ut risus in sagittis. Nulla sit amet egestas  </a:t>
                </a:r>
              </a:p>
            </p:txBody>
          </p:sp>
        </p:gr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4966261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95000"/>
            <a:alpha val="30000"/>
          </a:schemeClr>
        </a:solidFill>
        <a:effectLst/>
      </p:bgPr>
    </p:bg>
    <p:spTree>
      <p:nvGrpSpPr>
        <p:cNvPr id="1" name=""/>
        <p:cNvGrpSpPr/>
        <p:nvPr/>
      </p:nvGrpSpPr>
      <p:grpSpPr>
        <a:xfrm>
          <a:off x="0" y="0"/>
          <a:ext cx="0" cy="0"/>
          <a:chOff x="0" y="0"/>
          <a:chExt cx="0" cy="0"/>
        </a:xfrm>
      </p:grpSpPr>
      <p:sp>
        <p:nvSpPr>
          <p:cNvPr id="4" name="Picture Placeholder 3"/>
          <p:cNvSpPr>
            <a:spLocks noGrp="1"/>
          </p:cNvSpPr>
          <p:nvPr>
            <p:ph type="pic" sz="quarter" idx="11"/>
          </p:nvPr>
        </p:nvSpPr>
        <p:spPr/>
      </p:sp>
      <p:sp>
        <p:nvSpPr>
          <p:cNvPr id="12" name="Rectangle 11"/>
          <p:cNvSpPr/>
          <p:nvPr/>
        </p:nvSpPr>
        <p:spPr>
          <a:xfrm>
            <a:off x="6193765" y="3848877"/>
            <a:ext cx="5227608" cy="1825706"/>
          </a:xfrm>
          <a:prstGeom prst="rect">
            <a:avLst/>
          </a:prstGeom>
          <a:solidFill>
            <a:schemeClr val="bg1"/>
          </a:solidFill>
          <a:ln>
            <a:noFill/>
          </a:ln>
          <a:effectLst>
            <a:outerShdw blurRad="330200" dist="762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6481017" y="4368511"/>
            <a:ext cx="968535" cy="861774"/>
          </a:xfrm>
          <a:prstGeom prst="rect">
            <a:avLst/>
          </a:prstGeom>
          <a:noFill/>
        </p:spPr>
        <p:txBody>
          <a:bodyPr wrap="none" rtlCol="0">
            <a:spAutoFit/>
          </a:bodyPr>
          <a:lstStyle/>
          <a:p>
            <a:r>
              <a:rPr lang="en-US" sz="5000" b="1">
                <a:gradFill>
                  <a:gsLst>
                    <a:gs pos="0">
                      <a:schemeClr val="tx2"/>
                    </a:gs>
                    <a:gs pos="100000">
                      <a:schemeClr val="accent1"/>
                    </a:gs>
                  </a:gsLst>
                  <a:lin ang="2700000" scaled="0"/>
                </a:gradFill>
                <a:latin typeface="Poppins" charset="0"/>
                <a:ea typeface="Poppins" charset="0"/>
                <a:cs typeface="Poppins" charset="0"/>
              </a:rPr>
              <a:t>02</a:t>
            </a:r>
          </a:p>
        </p:txBody>
      </p:sp>
      <p:grpSp>
        <p:nvGrpSpPr>
          <p:cNvPr id="6" name="Group 5"/>
          <p:cNvGrpSpPr/>
          <p:nvPr/>
        </p:nvGrpSpPr>
        <p:grpSpPr>
          <a:xfrm>
            <a:off x="6193765" y="1771734"/>
            <a:ext cx="5227608" cy="1825706"/>
            <a:chOff x="6193765" y="1771734"/>
            <a:chExt cx="5227608" cy="1825706"/>
          </a:xfrm>
        </p:grpSpPr>
        <p:sp>
          <p:nvSpPr>
            <p:cNvPr id="13" name="Rectangle 12"/>
            <p:cNvSpPr/>
            <p:nvPr/>
          </p:nvSpPr>
          <p:spPr>
            <a:xfrm>
              <a:off x="6193765" y="1771734"/>
              <a:ext cx="5227608" cy="1825706"/>
            </a:xfrm>
            <a:prstGeom prst="rect">
              <a:avLst/>
            </a:prstGeom>
            <a:gradFill>
              <a:gsLst>
                <a:gs pos="0">
                  <a:schemeClr val="tx2"/>
                </a:gs>
                <a:gs pos="100000">
                  <a:schemeClr val="accent1"/>
                </a:gs>
              </a:gsLst>
              <a:lin ang="2700000" scaled="0"/>
            </a:gradFill>
            <a:ln>
              <a:noFill/>
            </a:ln>
            <a:effectLst>
              <a:outerShdw blurRad="330200" dist="762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6529108" y="2264196"/>
              <a:ext cx="872355" cy="861774"/>
            </a:xfrm>
            <a:prstGeom prst="rect">
              <a:avLst/>
            </a:prstGeom>
            <a:noFill/>
          </p:spPr>
          <p:txBody>
            <a:bodyPr wrap="none" rtlCol="0">
              <a:spAutoFit/>
            </a:bodyPr>
            <a:lstStyle/>
            <a:p>
              <a:r>
                <a:rPr lang="en-US" sz="5000" b="1">
                  <a:solidFill>
                    <a:schemeClr val="bg1"/>
                  </a:solidFill>
                  <a:latin typeface="Poppins" charset="0"/>
                  <a:ea typeface="Poppins" charset="0"/>
                  <a:cs typeface="Poppins" charset="0"/>
                </a:rPr>
                <a:t>01</a:t>
              </a:r>
            </a:p>
          </p:txBody>
        </p:sp>
        <p:grpSp>
          <p:nvGrpSpPr>
            <p:cNvPr id="5" name="Group 4"/>
            <p:cNvGrpSpPr/>
            <p:nvPr/>
          </p:nvGrpSpPr>
          <p:grpSpPr>
            <a:xfrm>
              <a:off x="7582617" y="2258786"/>
              <a:ext cx="3657601" cy="851601"/>
              <a:chOff x="7582617" y="2143564"/>
              <a:chExt cx="3657601" cy="851601"/>
            </a:xfrm>
          </p:grpSpPr>
          <p:sp>
            <p:nvSpPr>
              <p:cNvPr id="10" name="TextBox 9"/>
              <p:cNvSpPr txBox="1"/>
              <p:nvPr/>
            </p:nvSpPr>
            <p:spPr>
              <a:xfrm>
                <a:off x="7582617" y="2395001"/>
                <a:ext cx="3657601" cy="600164"/>
              </a:xfrm>
              <a:prstGeom prst="rect">
                <a:avLst/>
              </a:prstGeom>
              <a:noFill/>
            </p:spPr>
            <p:txBody>
              <a:bodyPr wrap="square" rtlCol="0">
                <a:spAutoFit/>
              </a:bodyPr>
              <a:lstStyle/>
              <a:p>
                <a:pPr>
                  <a:lnSpc>
                    <a:spcPct val="150000"/>
                  </a:lnSpc>
                </a:pPr>
                <a:r>
                  <a:rPr lang="en-US" sz="1100">
                    <a:solidFill>
                      <a:schemeClr val="bg1"/>
                    </a:solidFill>
                    <a:latin typeface="Muli" charset="0"/>
                    <a:ea typeface="Muli" charset="0"/>
                    <a:cs typeface="Muli" charset="0"/>
                  </a:rPr>
                  <a:t>Lorem ipsum dolor sit amet, consectetur adipiscing elit. Donec faucibus ut risus in sagittis.  </a:t>
                </a:r>
              </a:p>
            </p:txBody>
          </p:sp>
          <p:sp>
            <p:nvSpPr>
              <p:cNvPr id="11" name="TextBox 10"/>
              <p:cNvSpPr txBox="1"/>
              <p:nvPr/>
            </p:nvSpPr>
            <p:spPr>
              <a:xfrm>
                <a:off x="7582617" y="2143564"/>
                <a:ext cx="1662635" cy="276999"/>
              </a:xfrm>
              <a:prstGeom prst="rect">
                <a:avLst/>
              </a:prstGeom>
              <a:noFill/>
            </p:spPr>
            <p:txBody>
              <a:bodyPr wrap="none" rtlCol="0">
                <a:spAutoFit/>
              </a:bodyPr>
              <a:lstStyle/>
              <a:p>
                <a:r>
                  <a:rPr lang="en-US" sz="1200">
                    <a:solidFill>
                      <a:schemeClr val="bg1"/>
                    </a:solidFill>
                    <a:latin typeface="Poppins" charset="0"/>
                    <a:ea typeface="Poppins" charset="0"/>
                    <a:cs typeface="Poppins" charset="0"/>
                  </a:rPr>
                  <a:t>Brand Advertising</a:t>
                </a:r>
              </a:p>
            </p:txBody>
          </p:sp>
        </p:grpSp>
      </p:grpSp>
      <p:grpSp>
        <p:nvGrpSpPr>
          <p:cNvPr id="14" name="Group 13"/>
          <p:cNvGrpSpPr/>
          <p:nvPr/>
        </p:nvGrpSpPr>
        <p:grpSpPr>
          <a:xfrm>
            <a:off x="7630707" y="4335929"/>
            <a:ext cx="3657601" cy="851601"/>
            <a:chOff x="7582617" y="2143564"/>
            <a:chExt cx="3657601" cy="851601"/>
          </a:xfrm>
        </p:grpSpPr>
        <p:sp>
          <p:nvSpPr>
            <p:cNvPr id="15" name="TextBox 14"/>
            <p:cNvSpPr txBox="1"/>
            <p:nvPr/>
          </p:nvSpPr>
          <p:spPr>
            <a:xfrm>
              <a:off x="7582617" y="2395001"/>
              <a:ext cx="3657601" cy="600164"/>
            </a:xfrm>
            <a:prstGeom prst="rect">
              <a:avLst/>
            </a:prstGeom>
            <a:noFill/>
          </p:spPr>
          <p:txBody>
            <a:bodyPr wrap="square" rtlCol="0">
              <a:spAutoFit/>
            </a:bodyPr>
            <a:lstStyle/>
            <a:p>
              <a:pPr>
                <a:lnSpc>
                  <a:spcPct val="150000"/>
                </a:lnSpc>
              </a:pPr>
              <a:r>
                <a:rPr lang="en-US" sz="1100">
                  <a:solidFill>
                    <a:schemeClr val="tx1">
                      <a:lumMod val="75000"/>
                      <a:lumOff val="25000"/>
                    </a:schemeClr>
                  </a:solidFill>
                  <a:latin typeface="Muli" charset="0"/>
                  <a:ea typeface="Muli" charset="0"/>
                  <a:cs typeface="Muli" charset="0"/>
                </a:rPr>
                <a:t>Lorem ipsum dolor sit amet, consectetur adipiscing elit. Donec faucibus ut risus in sagittis.  </a:t>
              </a:r>
            </a:p>
          </p:txBody>
        </p:sp>
        <p:sp>
          <p:nvSpPr>
            <p:cNvPr id="16" name="TextBox 15"/>
            <p:cNvSpPr txBox="1"/>
            <p:nvPr/>
          </p:nvSpPr>
          <p:spPr>
            <a:xfrm>
              <a:off x="7582617" y="2143564"/>
              <a:ext cx="1712328" cy="276999"/>
            </a:xfrm>
            <a:prstGeom prst="rect">
              <a:avLst/>
            </a:prstGeom>
            <a:noFill/>
          </p:spPr>
          <p:txBody>
            <a:bodyPr wrap="none" rtlCol="0">
              <a:spAutoFit/>
            </a:bodyPr>
            <a:lstStyle/>
            <a:p>
              <a:r>
                <a:rPr lang="en-US" sz="1200">
                  <a:gradFill>
                    <a:gsLst>
                      <a:gs pos="0">
                        <a:schemeClr val="tx2"/>
                      </a:gs>
                      <a:gs pos="100000">
                        <a:schemeClr val="accent1"/>
                      </a:gs>
                    </a:gsLst>
                    <a:lin ang="2700000" scaled="0"/>
                  </a:gradFill>
                  <a:latin typeface="Poppins" charset="0"/>
                  <a:ea typeface="Poppins" charset="0"/>
                  <a:cs typeface="Poppins" charset="0"/>
                </a:rPr>
                <a:t>Digital Advertising</a:t>
              </a:r>
            </a:p>
          </p:txBody>
        </p:sp>
      </p:grpSp>
      <p:sp>
        <p:nvSpPr>
          <p:cNvPr id="18" name="Freeform 17"/>
          <p:cNvSpPr/>
          <p:nvPr/>
        </p:nvSpPr>
        <p:spPr>
          <a:xfrm rot="5400000">
            <a:off x="11240218" y="419078"/>
            <a:ext cx="655608" cy="655608"/>
          </a:xfrm>
          <a:custGeom>
            <a:avLst/>
            <a:gdLst>
              <a:gd name="connsiteX0" fmla="*/ 0 w 759125"/>
              <a:gd name="connsiteY0" fmla="*/ 414067 h 759125"/>
              <a:gd name="connsiteX1" fmla="*/ 0 w 759125"/>
              <a:gd name="connsiteY1" fmla="*/ 345056 h 759125"/>
              <a:gd name="connsiteX2" fmla="*/ 345056 w 759125"/>
              <a:gd name="connsiteY2" fmla="*/ 345056 h 759125"/>
              <a:gd name="connsiteX3" fmla="*/ 345056 w 759125"/>
              <a:gd name="connsiteY3" fmla="*/ 0 h 759125"/>
              <a:gd name="connsiteX4" fmla="*/ 414067 w 759125"/>
              <a:gd name="connsiteY4" fmla="*/ 0 h 759125"/>
              <a:gd name="connsiteX5" fmla="*/ 414067 w 759125"/>
              <a:gd name="connsiteY5" fmla="*/ 345056 h 759125"/>
              <a:gd name="connsiteX6" fmla="*/ 759125 w 759125"/>
              <a:gd name="connsiteY6" fmla="*/ 345056 h 759125"/>
              <a:gd name="connsiteX7" fmla="*/ 759125 w 759125"/>
              <a:gd name="connsiteY7" fmla="*/ 414067 h 759125"/>
              <a:gd name="connsiteX8" fmla="*/ 414067 w 759125"/>
              <a:gd name="connsiteY8" fmla="*/ 414067 h 759125"/>
              <a:gd name="connsiteX9" fmla="*/ 414067 w 759125"/>
              <a:gd name="connsiteY9" fmla="*/ 759125 h 759125"/>
              <a:gd name="connsiteX10" fmla="*/ 345056 w 759125"/>
              <a:gd name="connsiteY10" fmla="*/ 759125 h 759125"/>
              <a:gd name="connsiteX11" fmla="*/ 345056 w 759125"/>
              <a:gd name="connsiteY11" fmla="*/ 414067 h 759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59125" h="759125">
                <a:moveTo>
                  <a:pt x="0" y="414067"/>
                </a:moveTo>
                <a:lnTo>
                  <a:pt x="0" y="345056"/>
                </a:lnTo>
                <a:lnTo>
                  <a:pt x="345056" y="345056"/>
                </a:lnTo>
                <a:lnTo>
                  <a:pt x="345056" y="0"/>
                </a:lnTo>
                <a:lnTo>
                  <a:pt x="414067" y="0"/>
                </a:lnTo>
                <a:lnTo>
                  <a:pt x="414067" y="345056"/>
                </a:lnTo>
                <a:lnTo>
                  <a:pt x="759125" y="345056"/>
                </a:lnTo>
                <a:lnTo>
                  <a:pt x="759125" y="414067"/>
                </a:lnTo>
                <a:lnTo>
                  <a:pt x="414067" y="414067"/>
                </a:lnTo>
                <a:lnTo>
                  <a:pt x="414067" y="759125"/>
                </a:lnTo>
                <a:lnTo>
                  <a:pt x="345056" y="759125"/>
                </a:lnTo>
                <a:lnTo>
                  <a:pt x="345056" y="414067"/>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87544779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6" name="Rectangle 5"/>
          <p:cNvSpPr/>
          <p:nvPr/>
        </p:nvSpPr>
        <p:spPr>
          <a:xfrm>
            <a:off x="2399254" y="1785419"/>
            <a:ext cx="7393492" cy="3363362"/>
          </a:xfrm>
          <a:prstGeom prst="rect">
            <a:avLst/>
          </a:prstGeom>
          <a:solidFill>
            <a:schemeClr val="bg1"/>
          </a:solidFill>
          <a:ln>
            <a:noFill/>
          </a:ln>
          <a:effectLst>
            <a:outerShdw blurRad="330200" dist="762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399254" y="1785419"/>
            <a:ext cx="2949123" cy="3363362"/>
          </a:xfrm>
          <a:prstGeom prst="rect">
            <a:avLst/>
          </a:prstGeom>
          <a:gradFill>
            <a:gsLst>
              <a:gs pos="0">
                <a:schemeClr val="tx2"/>
              </a:gs>
              <a:gs pos="100000">
                <a:schemeClr val="accent1"/>
              </a:gs>
            </a:gsLst>
            <a:lin ang="27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p:cNvGrpSpPr/>
          <p:nvPr/>
        </p:nvGrpSpPr>
        <p:grpSpPr>
          <a:xfrm>
            <a:off x="2866442" y="2955960"/>
            <a:ext cx="2036135" cy="941033"/>
            <a:chOff x="2915052" y="2668905"/>
            <a:chExt cx="2036135" cy="941033"/>
          </a:xfrm>
        </p:grpSpPr>
        <p:sp>
          <p:nvSpPr>
            <p:cNvPr id="9" name="TextBox 8"/>
            <p:cNvSpPr txBox="1"/>
            <p:nvPr/>
          </p:nvSpPr>
          <p:spPr>
            <a:xfrm>
              <a:off x="2915052" y="2840497"/>
              <a:ext cx="2036135" cy="769441"/>
            </a:xfrm>
            <a:prstGeom prst="rect">
              <a:avLst/>
            </a:prstGeom>
            <a:noFill/>
          </p:spPr>
          <p:txBody>
            <a:bodyPr wrap="none" rtlCol="0">
              <a:spAutoFit/>
            </a:bodyPr>
            <a:lstStyle/>
            <a:p>
              <a:r>
                <a:rPr lang="en-US" sz="2200">
                  <a:solidFill>
                    <a:schemeClr val="bg1"/>
                  </a:solidFill>
                  <a:latin typeface="Poppins" charset="0"/>
                  <a:ea typeface="Poppins" charset="0"/>
                  <a:cs typeface="Poppins" charset="0"/>
                </a:rPr>
                <a:t>THANKS FOR</a:t>
              </a:r>
              <a:br>
                <a:rPr lang="en-US" sz="2200">
                  <a:solidFill>
                    <a:schemeClr val="bg1"/>
                  </a:solidFill>
                  <a:latin typeface="Poppins" charset="0"/>
                  <a:ea typeface="Poppins" charset="0"/>
                  <a:cs typeface="Poppins" charset="0"/>
                </a:rPr>
              </a:br>
              <a:r>
                <a:rPr lang="en-US" sz="2200">
                  <a:solidFill>
                    <a:schemeClr val="bg1"/>
                  </a:solidFill>
                  <a:latin typeface="Poppins" charset="0"/>
                  <a:ea typeface="Poppins" charset="0"/>
                  <a:cs typeface="Poppins" charset="0"/>
                </a:rPr>
                <a:t>WATCHING</a:t>
              </a:r>
            </a:p>
          </p:txBody>
        </p:sp>
        <p:sp>
          <p:nvSpPr>
            <p:cNvPr id="11" name="Rectangle 10"/>
            <p:cNvSpPr/>
            <p:nvPr/>
          </p:nvSpPr>
          <p:spPr>
            <a:xfrm>
              <a:off x="2999125" y="2668905"/>
              <a:ext cx="457200" cy="274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 name="Group 11"/>
          <p:cNvGrpSpPr/>
          <p:nvPr/>
        </p:nvGrpSpPr>
        <p:grpSpPr>
          <a:xfrm>
            <a:off x="5830901" y="2878765"/>
            <a:ext cx="3479321" cy="1176670"/>
            <a:chOff x="5830901" y="3289555"/>
            <a:chExt cx="3479321" cy="1176670"/>
          </a:xfrm>
        </p:grpSpPr>
        <p:sp>
          <p:nvSpPr>
            <p:cNvPr id="13" name="TextBox 12"/>
            <p:cNvSpPr txBox="1"/>
            <p:nvPr/>
          </p:nvSpPr>
          <p:spPr>
            <a:xfrm>
              <a:off x="5830901" y="3612145"/>
              <a:ext cx="3479321" cy="854080"/>
            </a:xfrm>
            <a:prstGeom prst="rect">
              <a:avLst/>
            </a:prstGeom>
            <a:noFill/>
          </p:spPr>
          <p:txBody>
            <a:bodyPr wrap="square" rtlCol="0">
              <a:spAutoFit/>
            </a:bodyPr>
            <a:lstStyle/>
            <a:p>
              <a:pPr>
                <a:lnSpc>
                  <a:spcPct val="150000"/>
                </a:lnSpc>
              </a:pPr>
              <a:r>
                <a:rPr lang="en-US" sz="1100">
                  <a:solidFill>
                    <a:schemeClr val="tx1">
                      <a:lumMod val="75000"/>
                      <a:lumOff val="25000"/>
                    </a:schemeClr>
                  </a:solidFill>
                  <a:latin typeface="Muli" charset="0"/>
                  <a:ea typeface="Muli" charset="0"/>
                  <a:cs typeface="Muli" charset="0"/>
                </a:rPr>
                <a:t>Lorem ipsum dolor sit amet, consectetur adipiscing elit. Donec faucibus ut risus in sagittis. Nulla sit amet egestas neque. Aenean nec gravida sem.  </a:t>
              </a:r>
            </a:p>
          </p:txBody>
        </p:sp>
        <p:sp>
          <p:nvSpPr>
            <p:cNvPr id="14" name="TextBox 13"/>
            <p:cNvSpPr txBox="1"/>
            <p:nvPr/>
          </p:nvSpPr>
          <p:spPr>
            <a:xfrm>
              <a:off x="5830901" y="3289555"/>
              <a:ext cx="1758815" cy="307777"/>
            </a:xfrm>
            <a:prstGeom prst="rect">
              <a:avLst/>
            </a:prstGeom>
            <a:noFill/>
          </p:spPr>
          <p:txBody>
            <a:bodyPr wrap="none" rtlCol="0">
              <a:spAutoFit/>
            </a:bodyPr>
            <a:lstStyle/>
            <a:p>
              <a:r>
                <a:rPr lang="en-US" sz="1400">
                  <a:gradFill>
                    <a:gsLst>
                      <a:gs pos="0">
                        <a:schemeClr val="tx2"/>
                      </a:gs>
                      <a:gs pos="100000">
                        <a:schemeClr val="accent1"/>
                      </a:gs>
                    </a:gsLst>
                    <a:lin ang="2700000" scaled="0"/>
                  </a:gradFill>
                  <a:latin typeface="Poppins" charset="0"/>
                  <a:ea typeface="Poppins" charset="0"/>
                  <a:cs typeface="Poppins" charset="0"/>
                </a:rPr>
                <a:t>Adsvy Company</a:t>
              </a:r>
            </a:p>
          </p:txBody>
        </p:sp>
      </p:grpSp>
    </p:spTree>
    <p:extLst>
      <p:ext uri="{BB962C8B-B14F-4D97-AF65-F5344CB8AC3E}">
        <p14:creationId xmlns:p14="http://schemas.microsoft.com/office/powerpoint/2010/main" val="7133734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95000"/>
            <a:alpha val="30000"/>
          </a:schemeClr>
        </a:solidFill>
        <a:effectLst/>
      </p:bgPr>
    </p:bg>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6" name="Oval 5"/>
          <p:cNvSpPr/>
          <p:nvPr/>
        </p:nvSpPr>
        <p:spPr>
          <a:xfrm>
            <a:off x="1466491" y="1397478"/>
            <a:ext cx="1207698" cy="1207698"/>
          </a:xfrm>
          <a:prstGeom prst="ellipse">
            <a:avLst/>
          </a:prstGeom>
          <a:gradFill>
            <a:gsLst>
              <a:gs pos="0">
                <a:schemeClr val="tx2"/>
              </a:gs>
              <a:gs pos="100000">
                <a:schemeClr val="accent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604507" y="1816661"/>
            <a:ext cx="931665" cy="369332"/>
          </a:xfrm>
          <a:prstGeom prst="rect">
            <a:avLst/>
          </a:prstGeom>
          <a:noFill/>
        </p:spPr>
        <p:txBody>
          <a:bodyPr wrap="none" rtlCol="0">
            <a:spAutoFit/>
          </a:bodyPr>
          <a:lstStyle/>
          <a:p>
            <a:pPr algn="ctr"/>
            <a:r>
              <a:rPr lang="en-US">
                <a:solidFill>
                  <a:schemeClr val="bg1"/>
                </a:solidFill>
                <a:latin typeface="Poppins" charset="0"/>
                <a:ea typeface="Poppins" charset="0"/>
                <a:cs typeface="Poppins" charset="0"/>
              </a:rPr>
              <a:t>Adsvy</a:t>
            </a:r>
          </a:p>
        </p:txBody>
      </p:sp>
      <p:grpSp>
        <p:nvGrpSpPr>
          <p:cNvPr id="29" name="Group 28"/>
          <p:cNvGrpSpPr/>
          <p:nvPr/>
        </p:nvGrpSpPr>
        <p:grpSpPr>
          <a:xfrm>
            <a:off x="6891500" y="1315928"/>
            <a:ext cx="4097090" cy="4226142"/>
            <a:chOff x="6955296" y="1816661"/>
            <a:chExt cx="4097090" cy="4226142"/>
          </a:xfrm>
        </p:grpSpPr>
        <p:grpSp>
          <p:nvGrpSpPr>
            <p:cNvPr id="5" name="Group 4"/>
            <p:cNvGrpSpPr/>
            <p:nvPr/>
          </p:nvGrpSpPr>
          <p:grpSpPr>
            <a:xfrm>
              <a:off x="6955296" y="1816661"/>
              <a:ext cx="4097090" cy="4226142"/>
              <a:chOff x="6955296" y="1816661"/>
              <a:chExt cx="4097090" cy="4226142"/>
            </a:xfrm>
          </p:grpSpPr>
          <p:grpSp>
            <p:nvGrpSpPr>
              <p:cNvPr id="13" name="Group 12"/>
              <p:cNvGrpSpPr/>
              <p:nvPr/>
            </p:nvGrpSpPr>
            <p:grpSpPr>
              <a:xfrm>
                <a:off x="6955296" y="1816661"/>
                <a:ext cx="4097090" cy="2024682"/>
                <a:chOff x="951312" y="1379643"/>
                <a:chExt cx="4097090" cy="2024682"/>
              </a:xfrm>
            </p:grpSpPr>
            <p:sp>
              <p:nvSpPr>
                <p:cNvPr id="9" name="TextBox 8"/>
                <p:cNvSpPr txBox="1"/>
                <p:nvPr/>
              </p:nvSpPr>
              <p:spPr>
                <a:xfrm>
                  <a:off x="951312" y="2550245"/>
                  <a:ext cx="4097090" cy="854080"/>
                </a:xfrm>
                <a:prstGeom prst="rect">
                  <a:avLst/>
                </a:prstGeom>
                <a:noFill/>
              </p:spPr>
              <p:txBody>
                <a:bodyPr wrap="square" rtlCol="0">
                  <a:spAutoFit/>
                </a:bodyPr>
                <a:lstStyle/>
                <a:p>
                  <a:pPr>
                    <a:lnSpc>
                      <a:spcPct val="150000"/>
                    </a:lnSpc>
                  </a:pPr>
                  <a:r>
                    <a:rPr lang="en-US" sz="1100">
                      <a:solidFill>
                        <a:schemeClr val="tx1">
                          <a:lumMod val="75000"/>
                          <a:lumOff val="25000"/>
                        </a:schemeClr>
                      </a:solidFill>
                      <a:latin typeface="Muli" charset="0"/>
                      <a:ea typeface="Muli" charset="0"/>
                      <a:cs typeface="Muli" charset="0"/>
                    </a:rPr>
                    <a:t>Lorem ipsum dolor sit amet, consectetur adipiscing elit. Donec faucibus ut risus in sagittis. Nulla sit amet egestas neque. Aenean nec gravida sem.  </a:t>
                  </a:r>
                </a:p>
              </p:txBody>
            </p:sp>
            <p:sp>
              <p:nvSpPr>
                <p:cNvPr id="10" name="TextBox 9"/>
                <p:cNvSpPr txBox="1"/>
                <p:nvPr/>
              </p:nvSpPr>
              <p:spPr>
                <a:xfrm>
                  <a:off x="951312" y="1656642"/>
                  <a:ext cx="3746538" cy="769441"/>
                </a:xfrm>
                <a:prstGeom prst="rect">
                  <a:avLst/>
                </a:prstGeom>
                <a:noFill/>
              </p:spPr>
              <p:txBody>
                <a:bodyPr wrap="none" rtlCol="0">
                  <a:spAutoFit/>
                </a:bodyPr>
                <a:lstStyle/>
                <a:p>
                  <a:r>
                    <a:rPr lang="en-US" sz="2200">
                      <a:solidFill>
                        <a:schemeClr val="tx1">
                          <a:lumMod val="90000"/>
                          <a:lumOff val="10000"/>
                        </a:schemeClr>
                      </a:solidFill>
                      <a:latin typeface="Poppins" charset="0"/>
                      <a:ea typeface="Poppins" charset="0"/>
                      <a:cs typeface="Poppins" charset="0"/>
                    </a:rPr>
                    <a:t>We Can Help Boost</a:t>
                  </a:r>
                </a:p>
                <a:p>
                  <a:r>
                    <a:rPr lang="en-US" sz="2200">
                      <a:solidFill>
                        <a:schemeClr val="tx1">
                          <a:lumMod val="90000"/>
                          <a:lumOff val="10000"/>
                        </a:schemeClr>
                      </a:solidFill>
                      <a:latin typeface="Poppins" charset="0"/>
                      <a:ea typeface="Poppins" charset="0"/>
                      <a:cs typeface="Poppins" charset="0"/>
                    </a:rPr>
                    <a:t>Your Brand Recognition</a:t>
                  </a:r>
                </a:p>
              </p:txBody>
            </p:sp>
            <p:sp>
              <p:nvSpPr>
                <p:cNvPr id="11" name="TextBox 10"/>
                <p:cNvSpPr txBox="1"/>
                <p:nvPr/>
              </p:nvSpPr>
              <p:spPr>
                <a:xfrm>
                  <a:off x="951312" y="1379643"/>
                  <a:ext cx="1338828" cy="276999"/>
                </a:xfrm>
                <a:prstGeom prst="rect">
                  <a:avLst/>
                </a:prstGeom>
                <a:noFill/>
              </p:spPr>
              <p:txBody>
                <a:bodyPr wrap="none" rtlCol="0">
                  <a:spAutoFit/>
                </a:bodyPr>
                <a:lstStyle/>
                <a:p>
                  <a:r>
                    <a:rPr lang="en-US" sz="1200">
                      <a:gradFill>
                        <a:gsLst>
                          <a:gs pos="0">
                            <a:schemeClr val="tx2"/>
                          </a:gs>
                          <a:gs pos="100000">
                            <a:schemeClr val="accent1"/>
                          </a:gs>
                        </a:gsLst>
                        <a:lin ang="2700000" scaled="0"/>
                      </a:gradFill>
                      <a:latin typeface="Poppins" charset="0"/>
                      <a:ea typeface="Poppins" charset="0"/>
                      <a:cs typeface="Poppins" charset="0"/>
                    </a:rPr>
                    <a:t>Adsvy Agency</a:t>
                  </a:r>
                </a:p>
              </p:txBody>
            </p:sp>
            <p:sp>
              <p:nvSpPr>
                <p:cNvPr id="12" name="Rectangle 11"/>
                <p:cNvSpPr/>
                <p:nvPr/>
              </p:nvSpPr>
              <p:spPr>
                <a:xfrm>
                  <a:off x="2430484" y="1498928"/>
                  <a:ext cx="1091249" cy="27432"/>
                </a:xfrm>
                <a:prstGeom prst="rect">
                  <a:avLst/>
                </a:prstGeom>
                <a:gradFill>
                  <a:gsLst>
                    <a:gs pos="0">
                      <a:schemeClr val="tx2"/>
                    </a:gs>
                    <a:gs pos="100000">
                      <a:schemeClr val="accent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p:cNvSpPr/>
              <p:nvPr/>
            </p:nvSpPr>
            <p:spPr>
              <a:xfrm>
                <a:off x="7039038" y="4217097"/>
                <a:ext cx="4013348" cy="1825706"/>
              </a:xfrm>
              <a:prstGeom prst="rect">
                <a:avLst/>
              </a:prstGeom>
              <a:solidFill>
                <a:schemeClr val="bg1"/>
              </a:solidFill>
              <a:ln>
                <a:noFill/>
              </a:ln>
              <a:effectLst>
                <a:outerShdw blurRad="330200" dist="762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TextBox 14"/>
            <p:cNvSpPr txBox="1"/>
            <p:nvPr/>
          </p:nvSpPr>
          <p:spPr>
            <a:xfrm>
              <a:off x="7448069" y="4748073"/>
              <a:ext cx="872355" cy="861774"/>
            </a:xfrm>
            <a:prstGeom prst="rect">
              <a:avLst/>
            </a:prstGeom>
            <a:noFill/>
          </p:spPr>
          <p:txBody>
            <a:bodyPr wrap="none" rtlCol="0">
              <a:spAutoFit/>
            </a:bodyPr>
            <a:lstStyle/>
            <a:p>
              <a:r>
                <a:rPr lang="en-US" sz="5000" b="1">
                  <a:gradFill>
                    <a:gsLst>
                      <a:gs pos="0">
                        <a:schemeClr val="tx2"/>
                      </a:gs>
                      <a:gs pos="100000">
                        <a:schemeClr val="accent1"/>
                      </a:gs>
                    </a:gsLst>
                    <a:lin ang="2700000" scaled="0"/>
                  </a:gradFill>
                  <a:latin typeface="Poppins" charset="0"/>
                  <a:ea typeface="Poppins" charset="0"/>
                  <a:cs typeface="Poppins" charset="0"/>
                </a:rPr>
                <a:t>01</a:t>
              </a:r>
            </a:p>
          </p:txBody>
        </p:sp>
        <p:grpSp>
          <p:nvGrpSpPr>
            <p:cNvPr id="16" name="Group 15"/>
            <p:cNvGrpSpPr/>
            <p:nvPr/>
          </p:nvGrpSpPr>
          <p:grpSpPr>
            <a:xfrm>
              <a:off x="8615096" y="4626201"/>
              <a:ext cx="2221391" cy="1105517"/>
              <a:chOff x="7582617" y="2143564"/>
              <a:chExt cx="2221391" cy="1105517"/>
            </a:xfrm>
          </p:grpSpPr>
          <p:sp>
            <p:nvSpPr>
              <p:cNvPr id="17" name="TextBox 16"/>
              <p:cNvSpPr txBox="1"/>
              <p:nvPr/>
            </p:nvSpPr>
            <p:spPr>
              <a:xfrm>
                <a:off x="7582617" y="2395001"/>
                <a:ext cx="2221391" cy="854080"/>
              </a:xfrm>
              <a:prstGeom prst="rect">
                <a:avLst/>
              </a:prstGeom>
              <a:noFill/>
            </p:spPr>
            <p:txBody>
              <a:bodyPr wrap="square" rtlCol="0">
                <a:spAutoFit/>
              </a:bodyPr>
              <a:lstStyle/>
              <a:p>
                <a:pPr>
                  <a:lnSpc>
                    <a:spcPct val="150000"/>
                  </a:lnSpc>
                </a:pPr>
                <a:r>
                  <a:rPr lang="en-US" sz="1100">
                    <a:solidFill>
                      <a:schemeClr val="tx1">
                        <a:lumMod val="75000"/>
                        <a:lumOff val="25000"/>
                      </a:schemeClr>
                    </a:solidFill>
                    <a:latin typeface="Muli" charset="0"/>
                    <a:ea typeface="Muli" charset="0"/>
                    <a:cs typeface="Muli" charset="0"/>
                  </a:rPr>
                  <a:t>Lorem ipsum dolor sit amet, consectetur adipiscing elit. Donec faucibus ut  </a:t>
                </a:r>
              </a:p>
            </p:txBody>
          </p:sp>
          <p:sp>
            <p:nvSpPr>
              <p:cNvPr id="18" name="TextBox 17"/>
              <p:cNvSpPr txBox="1"/>
              <p:nvPr/>
            </p:nvSpPr>
            <p:spPr>
              <a:xfrm>
                <a:off x="7582617" y="2143564"/>
                <a:ext cx="1535998" cy="276999"/>
              </a:xfrm>
              <a:prstGeom prst="rect">
                <a:avLst/>
              </a:prstGeom>
              <a:noFill/>
            </p:spPr>
            <p:txBody>
              <a:bodyPr wrap="none" rtlCol="0">
                <a:spAutoFit/>
              </a:bodyPr>
              <a:lstStyle/>
              <a:p>
                <a:r>
                  <a:rPr lang="en-US" sz="1200">
                    <a:gradFill>
                      <a:gsLst>
                        <a:gs pos="0">
                          <a:schemeClr val="tx2"/>
                        </a:gs>
                        <a:gs pos="100000">
                          <a:schemeClr val="accent1"/>
                        </a:gs>
                      </a:gsLst>
                      <a:lin ang="2700000" scaled="0"/>
                    </a:gradFill>
                    <a:latin typeface="Poppins" charset="0"/>
                    <a:ea typeface="Poppins" charset="0"/>
                    <a:cs typeface="Poppins" charset="0"/>
                  </a:rPr>
                  <a:t>Web Advertising</a:t>
                </a:r>
              </a:p>
            </p:txBody>
          </p:sp>
        </p:grpSp>
      </p:grpSp>
      <p:sp>
        <p:nvSpPr>
          <p:cNvPr id="28" name="Freeform 27"/>
          <p:cNvSpPr/>
          <p:nvPr/>
        </p:nvSpPr>
        <p:spPr>
          <a:xfrm rot="5400000">
            <a:off x="11176423" y="355283"/>
            <a:ext cx="655608" cy="655608"/>
          </a:xfrm>
          <a:custGeom>
            <a:avLst/>
            <a:gdLst>
              <a:gd name="connsiteX0" fmla="*/ 0 w 759125"/>
              <a:gd name="connsiteY0" fmla="*/ 414067 h 759125"/>
              <a:gd name="connsiteX1" fmla="*/ 0 w 759125"/>
              <a:gd name="connsiteY1" fmla="*/ 345056 h 759125"/>
              <a:gd name="connsiteX2" fmla="*/ 345056 w 759125"/>
              <a:gd name="connsiteY2" fmla="*/ 345056 h 759125"/>
              <a:gd name="connsiteX3" fmla="*/ 345056 w 759125"/>
              <a:gd name="connsiteY3" fmla="*/ 0 h 759125"/>
              <a:gd name="connsiteX4" fmla="*/ 414067 w 759125"/>
              <a:gd name="connsiteY4" fmla="*/ 0 h 759125"/>
              <a:gd name="connsiteX5" fmla="*/ 414067 w 759125"/>
              <a:gd name="connsiteY5" fmla="*/ 345056 h 759125"/>
              <a:gd name="connsiteX6" fmla="*/ 759125 w 759125"/>
              <a:gd name="connsiteY6" fmla="*/ 345056 h 759125"/>
              <a:gd name="connsiteX7" fmla="*/ 759125 w 759125"/>
              <a:gd name="connsiteY7" fmla="*/ 414067 h 759125"/>
              <a:gd name="connsiteX8" fmla="*/ 414067 w 759125"/>
              <a:gd name="connsiteY8" fmla="*/ 414067 h 759125"/>
              <a:gd name="connsiteX9" fmla="*/ 414067 w 759125"/>
              <a:gd name="connsiteY9" fmla="*/ 759125 h 759125"/>
              <a:gd name="connsiteX10" fmla="*/ 345056 w 759125"/>
              <a:gd name="connsiteY10" fmla="*/ 759125 h 759125"/>
              <a:gd name="connsiteX11" fmla="*/ 345056 w 759125"/>
              <a:gd name="connsiteY11" fmla="*/ 414067 h 759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59125" h="759125">
                <a:moveTo>
                  <a:pt x="0" y="414067"/>
                </a:moveTo>
                <a:lnTo>
                  <a:pt x="0" y="345056"/>
                </a:lnTo>
                <a:lnTo>
                  <a:pt x="345056" y="345056"/>
                </a:lnTo>
                <a:lnTo>
                  <a:pt x="345056" y="0"/>
                </a:lnTo>
                <a:lnTo>
                  <a:pt x="414067" y="0"/>
                </a:lnTo>
                <a:lnTo>
                  <a:pt x="414067" y="345056"/>
                </a:lnTo>
                <a:lnTo>
                  <a:pt x="759125" y="345056"/>
                </a:lnTo>
                <a:lnTo>
                  <a:pt x="759125" y="414067"/>
                </a:lnTo>
                <a:lnTo>
                  <a:pt x="414067" y="414067"/>
                </a:lnTo>
                <a:lnTo>
                  <a:pt x="414067" y="759125"/>
                </a:lnTo>
                <a:lnTo>
                  <a:pt x="345056" y="759125"/>
                </a:lnTo>
                <a:lnTo>
                  <a:pt x="345056" y="414067"/>
                </a:lnTo>
                <a:close/>
              </a:path>
            </a:pathLst>
          </a:custGeom>
          <a:gradFill>
            <a:gsLst>
              <a:gs pos="0">
                <a:schemeClr val="tx2"/>
              </a:gs>
              <a:gs pos="100000">
                <a:schemeClr val="accent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92340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grpSp>
        <p:nvGrpSpPr>
          <p:cNvPr id="4" name="Group 3"/>
          <p:cNvGrpSpPr/>
          <p:nvPr/>
        </p:nvGrpSpPr>
        <p:grpSpPr>
          <a:xfrm>
            <a:off x="7079396" y="3785959"/>
            <a:ext cx="4097090" cy="2024682"/>
            <a:chOff x="951312" y="1379643"/>
            <a:chExt cx="4097090" cy="2024682"/>
          </a:xfrm>
        </p:grpSpPr>
        <p:grpSp>
          <p:nvGrpSpPr>
            <p:cNvPr id="5" name="Group 4"/>
            <p:cNvGrpSpPr/>
            <p:nvPr/>
          </p:nvGrpSpPr>
          <p:grpSpPr>
            <a:xfrm>
              <a:off x="951312" y="1656642"/>
              <a:ext cx="4097090" cy="1747683"/>
              <a:chOff x="931653" y="2314704"/>
              <a:chExt cx="4097090" cy="1747683"/>
            </a:xfrm>
          </p:grpSpPr>
          <p:sp>
            <p:nvSpPr>
              <p:cNvPr id="8" name="TextBox 7"/>
              <p:cNvSpPr txBox="1"/>
              <p:nvPr/>
            </p:nvSpPr>
            <p:spPr>
              <a:xfrm>
                <a:off x="931653" y="3208307"/>
                <a:ext cx="4097090" cy="854080"/>
              </a:xfrm>
              <a:prstGeom prst="rect">
                <a:avLst/>
              </a:prstGeom>
              <a:noFill/>
            </p:spPr>
            <p:txBody>
              <a:bodyPr wrap="square" rtlCol="0">
                <a:spAutoFit/>
              </a:bodyPr>
              <a:lstStyle/>
              <a:p>
                <a:pPr>
                  <a:lnSpc>
                    <a:spcPct val="150000"/>
                  </a:lnSpc>
                </a:pPr>
                <a:r>
                  <a:rPr lang="en-US" sz="1100">
                    <a:solidFill>
                      <a:schemeClr val="tx1">
                        <a:lumMod val="75000"/>
                        <a:lumOff val="25000"/>
                      </a:schemeClr>
                    </a:solidFill>
                    <a:latin typeface="Muli" charset="0"/>
                    <a:ea typeface="Muli" charset="0"/>
                    <a:cs typeface="Muli" charset="0"/>
                  </a:rPr>
                  <a:t>Lorem ipsum dolor sit amet, consectetur adipiscing elit. Donec faucibus ut risus in sagittis. Nulla sit amet egestas neque. Aenean nec gravida sem.  </a:t>
                </a:r>
              </a:p>
            </p:txBody>
          </p:sp>
          <p:sp>
            <p:nvSpPr>
              <p:cNvPr id="9" name="TextBox 8"/>
              <p:cNvSpPr txBox="1"/>
              <p:nvPr/>
            </p:nvSpPr>
            <p:spPr>
              <a:xfrm>
                <a:off x="931653" y="2314704"/>
                <a:ext cx="3488455" cy="769441"/>
              </a:xfrm>
              <a:prstGeom prst="rect">
                <a:avLst/>
              </a:prstGeom>
              <a:noFill/>
            </p:spPr>
            <p:txBody>
              <a:bodyPr wrap="none" rtlCol="0">
                <a:spAutoFit/>
              </a:bodyPr>
              <a:lstStyle/>
              <a:p>
                <a:r>
                  <a:rPr lang="en-US" sz="2200">
                    <a:solidFill>
                      <a:schemeClr val="tx1">
                        <a:lumMod val="90000"/>
                        <a:lumOff val="10000"/>
                      </a:schemeClr>
                    </a:solidFill>
                    <a:latin typeface="Poppins" charset="0"/>
                    <a:ea typeface="Poppins" charset="0"/>
                    <a:cs typeface="Poppins" charset="0"/>
                  </a:rPr>
                  <a:t>We Have Speciality At</a:t>
                </a:r>
              </a:p>
              <a:p>
                <a:r>
                  <a:rPr lang="en-US" sz="2200">
                    <a:solidFill>
                      <a:schemeClr val="tx1">
                        <a:lumMod val="90000"/>
                        <a:lumOff val="10000"/>
                      </a:schemeClr>
                    </a:solidFill>
                    <a:latin typeface="Poppins" charset="0"/>
                    <a:ea typeface="Poppins" charset="0"/>
                    <a:cs typeface="Poppins" charset="0"/>
                  </a:rPr>
                  <a:t>Digital Marketing</a:t>
                </a:r>
              </a:p>
            </p:txBody>
          </p:sp>
        </p:grpSp>
        <p:sp>
          <p:nvSpPr>
            <p:cNvPr id="6" name="TextBox 5"/>
            <p:cNvSpPr txBox="1"/>
            <p:nvPr/>
          </p:nvSpPr>
          <p:spPr>
            <a:xfrm>
              <a:off x="951312" y="1379643"/>
              <a:ext cx="1338828" cy="276999"/>
            </a:xfrm>
            <a:prstGeom prst="rect">
              <a:avLst/>
            </a:prstGeom>
            <a:noFill/>
          </p:spPr>
          <p:txBody>
            <a:bodyPr wrap="none" rtlCol="0">
              <a:spAutoFit/>
            </a:bodyPr>
            <a:lstStyle/>
            <a:p>
              <a:r>
                <a:rPr lang="en-US" sz="1200">
                  <a:gradFill>
                    <a:gsLst>
                      <a:gs pos="0">
                        <a:schemeClr val="tx2"/>
                      </a:gs>
                      <a:gs pos="100000">
                        <a:schemeClr val="accent1"/>
                      </a:gs>
                    </a:gsLst>
                    <a:lin ang="2700000" scaled="0"/>
                  </a:gradFill>
                  <a:latin typeface="Poppins" charset="0"/>
                  <a:ea typeface="Poppins" charset="0"/>
                  <a:cs typeface="Poppins" charset="0"/>
                </a:rPr>
                <a:t>Adsvy Agency</a:t>
              </a:r>
            </a:p>
          </p:txBody>
        </p:sp>
        <p:sp>
          <p:nvSpPr>
            <p:cNvPr id="7" name="Rectangle 6"/>
            <p:cNvSpPr/>
            <p:nvPr/>
          </p:nvSpPr>
          <p:spPr>
            <a:xfrm>
              <a:off x="2430484" y="1498928"/>
              <a:ext cx="1091249" cy="27432"/>
            </a:xfrm>
            <a:prstGeom prst="rect">
              <a:avLst/>
            </a:prstGeom>
            <a:gradFill>
              <a:gsLst>
                <a:gs pos="0">
                  <a:schemeClr val="tx2"/>
                </a:gs>
                <a:gs pos="100000">
                  <a:schemeClr val="accent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 name="Group 11"/>
          <p:cNvGrpSpPr/>
          <p:nvPr/>
        </p:nvGrpSpPr>
        <p:grpSpPr>
          <a:xfrm>
            <a:off x="824807" y="1894783"/>
            <a:ext cx="1207698" cy="1207698"/>
            <a:chOff x="1466491" y="1397478"/>
            <a:chExt cx="1207698" cy="1207698"/>
          </a:xfrm>
        </p:grpSpPr>
        <p:sp>
          <p:nvSpPr>
            <p:cNvPr id="10" name="Oval 9"/>
            <p:cNvSpPr/>
            <p:nvPr/>
          </p:nvSpPr>
          <p:spPr>
            <a:xfrm>
              <a:off x="1466491" y="1397478"/>
              <a:ext cx="1207698" cy="1207698"/>
            </a:xfrm>
            <a:prstGeom prst="ellipse">
              <a:avLst/>
            </a:prstGeom>
            <a:gradFill>
              <a:gsLst>
                <a:gs pos="0">
                  <a:schemeClr val="tx2"/>
                </a:gs>
                <a:gs pos="100000">
                  <a:schemeClr val="accent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604507" y="1816661"/>
              <a:ext cx="931665" cy="369332"/>
            </a:xfrm>
            <a:prstGeom prst="rect">
              <a:avLst/>
            </a:prstGeom>
            <a:noFill/>
          </p:spPr>
          <p:txBody>
            <a:bodyPr wrap="none" rtlCol="0">
              <a:spAutoFit/>
            </a:bodyPr>
            <a:lstStyle/>
            <a:p>
              <a:pPr algn="ctr"/>
              <a:r>
                <a:rPr lang="en-US">
                  <a:solidFill>
                    <a:schemeClr val="bg1"/>
                  </a:solidFill>
                  <a:latin typeface="Poppins" charset="0"/>
                  <a:ea typeface="Poppins" charset="0"/>
                  <a:cs typeface="Poppins" charset="0"/>
                </a:rPr>
                <a:t>Adsvy</a:t>
              </a:r>
            </a:p>
          </p:txBody>
        </p:sp>
      </p:grpSp>
      <p:sp>
        <p:nvSpPr>
          <p:cNvPr id="13" name="Freeform 12"/>
          <p:cNvSpPr/>
          <p:nvPr/>
        </p:nvSpPr>
        <p:spPr>
          <a:xfrm rot="5400000">
            <a:off x="413540" y="5831906"/>
            <a:ext cx="655608" cy="655608"/>
          </a:xfrm>
          <a:custGeom>
            <a:avLst/>
            <a:gdLst>
              <a:gd name="connsiteX0" fmla="*/ 0 w 759125"/>
              <a:gd name="connsiteY0" fmla="*/ 414067 h 759125"/>
              <a:gd name="connsiteX1" fmla="*/ 0 w 759125"/>
              <a:gd name="connsiteY1" fmla="*/ 345056 h 759125"/>
              <a:gd name="connsiteX2" fmla="*/ 345056 w 759125"/>
              <a:gd name="connsiteY2" fmla="*/ 345056 h 759125"/>
              <a:gd name="connsiteX3" fmla="*/ 345056 w 759125"/>
              <a:gd name="connsiteY3" fmla="*/ 0 h 759125"/>
              <a:gd name="connsiteX4" fmla="*/ 414067 w 759125"/>
              <a:gd name="connsiteY4" fmla="*/ 0 h 759125"/>
              <a:gd name="connsiteX5" fmla="*/ 414067 w 759125"/>
              <a:gd name="connsiteY5" fmla="*/ 345056 h 759125"/>
              <a:gd name="connsiteX6" fmla="*/ 759125 w 759125"/>
              <a:gd name="connsiteY6" fmla="*/ 345056 h 759125"/>
              <a:gd name="connsiteX7" fmla="*/ 759125 w 759125"/>
              <a:gd name="connsiteY7" fmla="*/ 414067 h 759125"/>
              <a:gd name="connsiteX8" fmla="*/ 414067 w 759125"/>
              <a:gd name="connsiteY8" fmla="*/ 414067 h 759125"/>
              <a:gd name="connsiteX9" fmla="*/ 414067 w 759125"/>
              <a:gd name="connsiteY9" fmla="*/ 759125 h 759125"/>
              <a:gd name="connsiteX10" fmla="*/ 345056 w 759125"/>
              <a:gd name="connsiteY10" fmla="*/ 759125 h 759125"/>
              <a:gd name="connsiteX11" fmla="*/ 345056 w 759125"/>
              <a:gd name="connsiteY11" fmla="*/ 414067 h 759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59125" h="759125">
                <a:moveTo>
                  <a:pt x="0" y="414067"/>
                </a:moveTo>
                <a:lnTo>
                  <a:pt x="0" y="345056"/>
                </a:lnTo>
                <a:lnTo>
                  <a:pt x="345056" y="345056"/>
                </a:lnTo>
                <a:lnTo>
                  <a:pt x="345056" y="0"/>
                </a:lnTo>
                <a:lnTo>
                  <a:pt x="414067" y="0"/>
                </a:lnTo>
                <a:lnTo>
                  <a:pt x="414067" y="345056"/>
                </a:lnTo>
                <a:lnTo>
                  <a:pt x="759125" y="345056"/>
                </a:lnTo>
                <a:lnTo>
                  <a:pt x="759125" y="414067"/>
                </a:lnTo>
                <a:lnTo>
                  <a:pt x="414067" y="414067"/>
                </a:lnTo>
                <a:lnTo>
                  <a:pt x="414067" y="759125"/>
                </a:lnTo>
                <a:lnTo>
                  <a:pt x="345056" y="759125"/>
                </a:lnTo>
                <a:lnTo>
                  <a:pt x="345056" y="414067"/>
                </a:lnTo>
                <a:close/>
              </a:path>
            </a:pathLst>
          </a:custGeom>
          <a:gradFill>
            <a:gsLst>
              <a:gs pos="0">
                <a:schemeClr val="tx2"/>
              </a:gs>
              <a:gs pos="100000">
                <a:schemeClr val="accent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295476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95000"/>
            <a:alpha val="30000"/>
          </a:schemeClr>
        </a:solidFill>
        <a:effectLst/>
      </p:bgPr>
    </p:bg>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grpSp>
        <p:nvGrpSpPr>
          <p:cNvPr id="2" name="Group 1"/>
          <p:cNvGrpSpPr/>
          <p:nvPr/>
        </p:nvGrpSpPr>
        <p:grpSpPr>
          <a:xfrm>
            <a:off x="4584596" y="2516147"/>
            <a:ext cx="4013348" cy="1825706"/>
            <a:chOff x="4584596" y="2516147"/>
            <a:chExt cx="4013348" cy="1825706"/>
          </a:xfrm>
        </p:grpSpPr>
        <p:sp>
          <p:nvSpPr>
            <p:cNvPr id="4" name="Rectangle 3"/>
            <p:cNvSpPr/>
            <p:nvPr/>
          </p:nvSpPr>
          <p:spPr>
            <a:xfrm>
              <a:off x="4584596" y="2516147"/>
              <a:ext cx="4013348" cy="1825706"/>
            </a:xfrm>
            <a:prstGeom prst="rect">
              <a:avLst/>
            </a:prstGeom>
            <a:gradFill>
              <a:gsLst>
                <a:gs pos="0">
                  <a:schemeClr val="tx2"/>
                </a:gs>
                <a:gs pos="100000">
                  <a:schemeClr val="accent1"/>
                </a:gs>
              </a:gsLst>
              <a:lin ang="2700000" scaled="0"/>
            </a:gradFill>
            <a:ln>
              <a:noFill/>
            </a:ln>
            <a:effectLst>
              <a:outerShdw blurRad="330200" dist="762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4993627" y="3047123"/>
              <a:ext cx="872355" cy="861774"/>
            </a:xfrm>
            <a:prstGeom prst="rect">
              <a:avLst/>
            </a:prstGeom>
            <a:noFill/>
          </p:spPr>
          <p:txBody>
            <a:bodyPr wrap="none" rtlCol="0">
              <a:spAutoFit/>
            </a:bodyPr>
            <a:lstStyle/>
            <a:p>
              <a:r>
                <a:rPr lang="en-US" sz="5000" b="1">
                  <a:solidFill>
                    <a:schemeClr val="bg1"/>
                  </a:solidFill>
                  <a:latin typeface="Poppins" charset="0"/>
                  <a:ea typeface="Poppins" charset="0"/>
                  <a:cs typeface="Poppins" charset="0"/>
                </a:rPr>
                <a:t>01</a:t>
              </a:r>
            </a:p>
          </p:txBody>
        </p:sp>
        <p:grpSp>
          <p:nvGrpSpPr>
            <p:cNvPr id="6" name="Group 5"/>
            <p:cNvGrpSpPr/>
            <p:nvPr/>
          </p:nvGrpSpPr>
          <p:grpSpPr>
            <a:xfrm>
              <a:off x="6160654" y="2925251"/>
              <a:ext cx="2221391" cy="1105517"/>
              <a:chOff x="7582617" y="2143564"/>
              <a:chExt cx="2221391" cy="1105517"/>
            </a:xfrm>
          </p:grpSpPr>
          <p:sp>
            <p:nvSpPr>
              <p:cNvPr id="7" name="TextBox 6"/>
              <p:cNvSpPr txBox="1"/>
              <p:nvPr/>
            </p:nvSpPr>
            <p:spPr>
              <a:xfrm>
                <a:off x="7582617" y="2395001"/>
                <a:ext cx="2221391" cy="854080"/>
              </a:xfrm>
              <a:prstGeom prst="rect">
                <a:avLst/>
              </a:prstGeom>
              <a:noFill/>
            </p:spPr>
            <p:txBody>
              <a:bodyPr wrap="square" rtlCol="0">
                <a:spAutoFit/>
              </a:bodyPr>
              <a:lstStyle/>
              <a:p>
                <a:pPr>
                  <a:lnSpc>
                    <a:spcPct val="150000"/>
                  </a:lnSpc>
                </a:pPr>
                <a:r>
                  <a:rPr lang="en-US" sz="1100">
                    <a:solidFill>
                      <a:schemeClr val="bg1">
                        <a:lumMod val="95000"/>
                      </a:schemeClr>
                    </a:solidFill>
                    <a:latin typeface="Muli" charset="0"/>
                    <a:ea typeface="Muli" charset="0"/>
                    <a:cs typeface="Muli" charset="0"/>
                  </a:rPr>
                  <a:t>Lorem ipsum dolor sit amet, consectetur adipiscing elit. Donec faucibus ut  </a:t>
                </a:r>
              </a:p>
            </p:txBody>
          </p:sp>
          <p:sp>
            <p:nvSpPr>
              <p:cNvPr id="8" name="TextBox 7"/>
              <p:cNvSpPr txBox="1"/>
              <p:nvPr/>
            </p:nvSpPr>
            <p:spPr>
              <a:xfrm>
                <a:off x="7582617" y="2143564"/>
                <a:ext cx="1741182" cy="276999"/>
              </a:xfrm>
              <a:prstGeom prst="rect">
                <a:avLst/>
              </a:prstGeom>
              <a:noFill/>
            </p:spPr>
            <p:txBody>
              <a:bodyPr wrap="none" rtlCol="0">
                <a:spAutoFit/>
              </a:bodyPr>
              <a:lstStyle/>
              <a:p>
                <a:r>
                  <a:rPr lang="en-US" sz="1200">
                    <a:solidFill>
                      <a:schemeClr val="bg1"/>
                    </a:solidFill>
                    <a:latin typeface="Poppins" charset="0"/>
                    <a:ea typeface="Poppins" charset="0"/>
                    <a:cs typeface="Poppins" charset="0"/>
                  </a:rPr>
                  <a:t>Web Adverisement</a:t>
                </a:r>
              </a:p>
            </p:txBody>
          </p:sp>
        </p:grpSp>
      </p:grpSp>
      <p:sp>
        <p:nvSpPr>
          <p:cNvPr id="9" name="Rectangle 8"/>
          <p:cNvSpPr/>
          <p:nvPr/>
        </p:nvSpPr>
        <p:spPr>
          <a:xfrm>
            <a:off x="7560520" y="4593290"/>
            <a:ext cx="4013348" cy="1825706"/>
          </a:xfrm>
          <a:prstGeom prst="rect">
            <a:avLst/>
          </a:prstGeom>
          <a:solidFill>
            <a:schemeClr val="bg1"/>
          </a:solidFill>
          <a:ln>
            <a:noFill/>
          </a:ln>
          <a:effectLst>
            <a:outerShdw blurRad="330200" dist="762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7969551" y="5124266"/>
            <a:ext cx="968535" cy="861774"/>
          </a:xfrm>
          <a:prstGeom prst="rect">
            <a:avLst/>
          </a:prstGeom>
          <a:noFill/>
        </p:spPr>
        <p:txBody>
          <a:bodyPr wrap="none" rtlCol="0">
            <a:spAutoFit/>
          </a:bodyPr>
          <a:lstStyle/>
          <a:p>
            <a:r>
              <a:rPr lang="en-US" sz="5000" b="1">
                <a:gradFill>
                  <a:gsLst>
                    <a:gs pos="0">
                      <a:schemeClr val="tx2"/>
                    </a:gs>
                    <a:gs pos="100000">
                      <a:schemeClr val="accent1"/>
                    </a:gs>
                  </a:gsLst>
                  <a:lin ang="2700000" scaled="0"/>
                </a:gradFill>
                <a:latin typeface="Poppins" charset="0"/>
                <a:ea typeface="Poppins" charset="0"/>
                <a:cs typeface="Poppins" charset="0"/>
              </a:rPr>
              <a:t>02</a:t>
            </a:r>
          </a:p>
        </p:txBody>
      </p:sp>
      <p:grpSp>
        <p:nvGrpSpPr>
          <p:cNvPr id="11" name="Group 10"/>
          <p:cNvGrpSpPr/>
          <p:nvPr/>
        </p:nvGrpSpPr>
        <p:grpSpPr>
          <a:xfrm>
            <a:off x="9136578" y="5002394"/>
            <a:ext cx="2221391" cy="1105517"/>
            <a:chOff x="7582617" y="2143564"/>
            <a:chExt cx="2221391" cy="1105517"/>
          </a:xfrm>
        </p:grpSpPr>
        <p:sp>
          <p:nvSpPr>
            <p:cNvPr id="12" name="TextBox 11"/>
            <p:cNvSpPr txBox="1"/>
            <p:nvPr/>
          </p:nvSpPr>
          <p:spPr>
            <a:xfrm>
              <a:off x="7582617" y="2395001"/>
              <a:ext cx="2221391" cy="854080"/>
            </a:xfrm>
            <a:prstGeom prst="rect">
              <a:avLst/>
            </a:prstGeom>
            <a:noFill/>
          </p:spPr>
          <p:txBody>
            <a:bodyPr wrap="square" rtlCol="0">
              <a:spAutoFit/>
            </a:bodyPr>
            <a:lstStyle/>
            <a:p>
              <a:pPr>
                <a:lnSpc>
                  <a:spcPct val="150000"/>
                </a:lnSpc>
              </a:pPr>
              <a:r>
                <a:rPr lang="en-US" sz="1100">
                  <a:solidFill>
                    <a:schemeClr val="tx1">
                      <a:lumMod val="50000"/>
                      <a:lumOff val="50000"/>
                    </a:schemeClr>
                  </a:solidFill>
                  <a:latin typeface="Muli" charset="0"/>
                  <a:ea typeface="Muli" charset="0"/>
                  <a:cs typeface="Muli" charset="0"/>
                </a:rPr>
                <a:t>Lorem ipsum dolor sit amet, consectetur adipiscing elit. Donec faucibus ut  </a:t>
              </a:r>
            </a:p>
          </p:txBody>
        </p:sp>
        <p:sp>
          <p:nvSpPr>
            <p:cNvPr id="13" name="TextBox 12"/>
            <p:cNvSpPr txBox="1"/>
            <p:nvPr/>
          </p:nvSpPr>
          <p:spPr>
            <a:xfrm>
              <a:off x="7582617" y="2143564"/>
              <a:ext cx="1569660" cy="276999"/>
            </a:xfrm>
            <a:prstGeom prst="rect">
              <a:avLst/>
            </a:prstGeom>
            <a:noFill/>
          </p:spPr>
          <p:txBody>
            <a:bodyPr wrap="none" rtlCol="0">
              <a:spAutoFit/>
            </a:bodyPr>
            <a:lstStyle/>
            <a:p>
              <a:r>
                <a:rPr lang="en-US" sz="1200">
                  <a:gradFill>
                    <a:gsLst>
                      <a:gs pos="0">
                        <a:schemeClr val="tx2"/>
                      </a:gs>
                      <a:gs pos="100000">
                        <a:schemeClr val="accent1"/>
                      </a:gs>
                    </a:gsLst>
                    <a:lin ang="2700000" scaled="0"/>
                  </a:gradFill>
                  <a:latin typeface="Poppins" charset="0"/>
                  <a:ea typeface="Poppins" charset="0"/>
                  <a:cs typeface="Poppins" charset="0"/>
                </a:rPr>
                <a:t>Digital Marketng</a:t>
              </a:r>
            </a:p>
          </p:txBody>
        </p:sp>
      </p:grpSp>
      <p:grpSp>
        <p:nvGrpSpPr>
          <p:cNvPr id="14" name="Group 13"/>
          <p:cNvGrpSpPr/>
          <p:nvPr/>
        </p:nvGrpSpPr>
        <p:grpSpPr>
          <a:xfrm>
            <a:off x="3940925" y="5077022"/>
            <a:ext cx="1207698" cy="1207698"/>
            <a:chOff x="1466491" y="1397478"/>
            <a:chExt cx="1207698" cy="1207698"/>
          </a:xfrm>
        </p:grpSpPr>
        <p:sp>
          <p:nvSpPr>
            <p:cNvPr id="15" name="Oval 14"/>
            <p:cNvSpPr/>
            <p:nvPr/>
          </p:nvSpPr>
          <p:spPr>
            <a:xfrm>
              <a:off x="1466491" y="1397478"/>
              <a:ext cx="1207698" cy="1207698"/>
            </a:xfrm>
            <a:prstGeom prst="ellipse">
              <a:avLst/>
            </a:prstGeom>
            <a:gradFill>
              <a:gsLst>
                <a:gs pos="0">
                  <a:schemeClr val="tx2"/>
                </a:gs>
                <a:gs pos="100000">
                  <a:schemeClr val="accent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1604507" y="1816661"/>
              <a:ext cx="931665" cy="369332"/>
            </a:xfrm>
            <a:prstGeom prst="rect">
              <a:avLst/>
            </a:prstGeom>
            <a:noFill/>
          </p:spPr>
          <p:txBody>
            <a:bodyPr wrap="none" rtlCol="0">
              <a:spAutoFit/>
            </a:bodyPr>
            <a:lstStyle/>
            <a:p>
              <a:pPr algn="ctr"/>
              <a:r>
                <a:rPr lang="en-US">
                  <a:solidFill>
                    <a:schemeClr val="bg1"/>
                  </a:solidFill>
                  <a:latin typeface="Poppins" charset="0"/>
                  <a:ea typeface="Poppins" charset="0"/>
                  <a:cs typeface="Poppins" charset="0"/>
                </a:rPr>
                <a:t>Adsvy</a:t>
              </a:r>
            </a:p>
          </p:txBody>
        </p:sp>
      </p:grpSp>
      <p:sp>
        <p:nvSpPr>
          <p:cNvPr id="21" name="TextBox 20"/>
          <p:cNvSpPr txBox="1"/>
          <p:nvPr/>
        </p:nvSpPr>
        <p:spPr>
          <a:xfrm>
            <a:off x="9136578" y="2748044"/>
            <a:ext cx="2437290" cy="1361911"/>
          </a:xfrm>
          <a:prstGeom prst="rect">
            <a:avLst/>
          </a:prstGeom>
          <a:noFill/>
        </p:spPr>
        <p:txBody>
          <a:bodyPr wrap="square" rtlCol="0">
            <a:spAutoFit/>
          </a:bodyPr>
          <a:lstStyle/>
          <a:p>
            <a:pPr>
              <a:lnSpc>
                <a:spcPct val="150000"/>
              </a:lnSpc>
            </a:pPr>
            <a:r>
              <a:rPr lang="en-US" sz="1100">
                <a:solidFill>
                  <a:schemeClr val="tx1">
                    <a:lumMod val="50000"/>
                    <a:lumOff val="50000"/>
                  </a:schemeClr>
                </a:solidFill>
                <a:latin typeface="Muli" charset="0"/>
                <a:ea typeface="Muli" charset="0"/>
                <a:cs typeface="Muli" charset="0"/>
              </a:rPr>
              <a:t>Lorem ipsum dolor sit amet, consectetur adipiscing elit. Donec faucibus ut risus in sagittis. Nulla sit amet egestas neque. Aenean nec gravida sem.  </a:t>
            </a:r>
          </a:p>
        </p:txBody>
      </p:sp>
      <p:grpSp>
        <p:nvGrpSpPr>
          <p:cNvPr id="23" name="Group 22"/>
          <p:cNvGrpSpPr/>
          <p:nvPr/>
        </p:nvGrpSpPr>
        <p:grpSpPr>
          <a:xfrm>
            <a:off x="5429804" y="873086"/>
            <a:ext cx="3467616" cy="1046440"/>
            <a:chOff x="5470104" y="675288"/>
            <a:chExt cx="3467616" cy="1046440"/>
          </a:xfrm>
        </p:grpSpPr>
        <p:sp>
          <p:nvSpPr>
            <p:cNvPr id="22" name="TextBox 21"/>
            <p:cNvSpPr txBox="1"/>
            <p:nvPr/>
          </p:nvSpPr>
          <p:spPr>
            <a:xfrm>
              <a:off x="5470104" y="952287"/>
              <a:ext cx="3467616" cy="769441"/>
            </a:xfrm>
            <a:prstGeom prst="rect">
              <a:avLst/>
            </a:prstGeom>
            <a:noFill/>
          </p:spPr>
          <p:txBody>
            <a:bodyPr wrap="none" rtlCol="0">
              <a:spAutoFit/>
            </a:bodyPr>
            <a:lstStyle/>
            <a:p>
              <a:r>
                <a:rPr lang="en-US" sz="2200">
                  <a:solidFill>
                    <a:schemeClr val="tx1">
                      <a:lumMod val="90000"/>
                      <a:lumOff val="10000"/>
                    </a:schemeClr>
                  </a:solidFill>
                  <a:latin typeface="Poppins" charset="0"/>
                  <a:ea typeface="Poppins" charset="0"/>
                  <a:cs typeface="Poppins" charset="0"/>
                </a:rPr>
                <a:t>We Are Experienced</a:t>
              </a:r>
            </a:p>
            <a:p>
              <a:r>
                <a:rPr lang="en-US" sz="2200">
                  <a:solidFill>
                    <a:schemeClr val="tx1">
                      <a:lumMod val="90000"/>
                      <a:lumOff val="10000"/>
                    </a:schemeClr>
                  </a:solidFill>
                  <a:latin typeface="Poppins" charset="0"/>
                  <a:ea typeface="Poppins" charset="0"/>
                  <a:cs typeface="Poppins" charset="0"/>
                </a:rPr>
                <a:t>Advertising Company</a:t>
              </a:r>
            </a:p>
          </p:txBody>
        </p:sp>
        <p:sp>
          <p:nvSpPr>
            <p:cNvPr id="19" name="TextBox 18"/>
            <p:cNvSpPr txBox="1"/>
            <p:nvPr/>
          </p:nvSpPr>
          <p:spPr>
            <a:xfrm>
              <a:off x="5470104" y="675288"/>
              <a:ext cx="1338828" cy="276999"/>
            </a:xfrm>
            <a:prstGeom prst="rect">
              <a:avLst/>
            </a:prstGeom>
            <a:noFill/>
          </p:spPr>
          <p:txBody>
            <a:bodyPr wrap="none" rtlCol="0">
              <a:spAutoFit/>
            </a:bodyPr>
            <a:lstStyle/>
            <a:p>
              <a:r>
                <a:rPr lang="en-US" sz="1200">
                  <a:gradFill>
                    <a:gsLst>
                      <a:gs pos="0">
                        <a:schemeClr val="tx2"/>
                      </a:gs>
                      <a:gs pos="100000">
                        <a:schemeClr val="accent1"/>
                      </a:gs>
                    </a:gsLst>
                    <a:lin ang="2700000" scaled="0"/>
                  </a:gradFill>
                  <a:latin typeface="Poppins" charset="0"/>
                  <a:ea typeface="Poppins" charset="0"/>
                  <a:cs typeface="Poppins" charset="0"/>
                </a:rPr>
                <a:t>Adsvy Agency</a:t>
              </a:r>
            </a:p>
          </p:txBody>
        </p:sp>
        <p:sp>
          <p:nvSpPr>
            <p:cNvPr id="20" name="Rectangle 19"/>
            <p:cNvSpPr/>
            <p:nvPr/>
          </p:nvSpPr>
          <p:spPr>
            <a:xfrm>
              <a:off x="6949276" y="794573"/>
              <a:ext cx="1091249" cy="27432"/>
            </a:xfrm>
            <a:prstGeom prst="rect">
              <a:avLst/>
            </a:prstGeom>
            <a:gradFill>
              <a:gsLst>
                <a:gs pos="0">
                  <a:schemeClr val="tx2"/>
                </a:gs>
                <a:gs pos="100000">
                  <a:schemeClr val="accent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 name="Freeform 24"/>
          <p:cNvSpPr/>
          <p:nvPr/>
        </p:nvSpPr>
        <p:spPr>
          <a:xfrm rot="5400000">
            <a:off x="11176423" y="355283"/>
            <a:ext cx="655608" cy="655608"/>
          </a:xfrm>
          <a:custGeom>
            <a:avLst/>
            <a:gdLst>
              <a:gd name="connsiteX0" fmla="*/ 0 w 759125"/>
              <a:gd name="connsiteY0" fmla="*/ 414067 h 759125"/>
              <a:gd name="connsiteX1" fmla="*/ 0 w 759125"/>
              <a:gd name="connsiteY1" fmla="*/ 345056 h 759125"/>
              <a:gd name="connsiteX2" fmla="*/ 345056 w 759125"/>
              <a:gd name="connsiteY2" fmla="*/ 345056 h 759125"/>
              <a:gd name="connsiteX3" fmla="*/ 345056 w 759125"/>
              <a:gd name="connsiteY3" fmla="*/ 0 h 759125"/>
              <a:gd name="connsiteX4" fmla="*/ 414067 w 759125"/>
              <a:gd name="connsiteY4" fmla="*/ 0 h 759125"/>
              <a:gd name="connsiteX5" fmla="*/ 414067 w 759125"/>
              <a:gd name="connsiteY5" fmla="*/ 345056 h 759125"/>
              <a:gd name="connsiteX6" fmla="*/ 759125 w 759125"/>
              <a:gd name="connsiteY6" fmla="*/ 345056 h 759125"/>
              <a:gd name="connsiteX7" fmla="*/ 759125 w 759125"/>
              <a:gd name="connsiteY7" fmla="*/ 414067 h 759125"/>
              <a:gd name="connsiteX8" fmla="*/ 414067 w 759125"/>
              <a:gd name="connsiteY8" fmla="*/ 414067 h 759125"/>
              <a:gd name="connsiteX9" fmla="*/ 414067 w 759125"/>
              <a:gd name="connsiteY9" fmla="*/ 759125 h 759125"/>
              <a:gd name="connsiteX10" fmla="*/ 345056 w 759125"/>
              <a:gd name="connsiteY10" fmla="*/ 759125 h 759125"/>
              <a:gd name="connsiteX11" fmla="*/ 345056 w 759125"/>
              <a:gd name="connsiteY11" fmla="*/ 414067 h 759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59125" h="759125">
                <a:moveTo>
                  <a:pt x="0" y="414067"/>
                </a:moveTo>
                <a:lnTo>
                  <a:pt x="0" y="345056"/>
                </a:lnTo>
                <a:lnTo>
                  <a:pt x="345056" y="345056"/>
                </a:lnTo>
                <a:lnTo>
                  <a:pt x="345056" y="0"/>
                </a:lnTo>
                <a:lnTo>
                  <a:pt x="414067" y="0"/>
                </a:lnTo>
                <a:lnTo>
                  <a:pt x="414067" y="345056"/>
                </a:lnTo>
                <a:lnTo>
                  <a:pt x="759125" y="345056"/>
                </a:lnTo>
                <a:lnTo>
                  <a:pt x="759125" y="414067"/>
                </a:lnTo>
                <a:lnTo>
                  <a:pt x="414067" y="414067"/>
                </a:lnTo>
                <a:lnTo>
                  <a:pt x="414067" y="759125"/>
                </a:lnTo>
                <a:lnTo>
                  <a:pt x="345056" y="759125"/>
                </a:lnTo>
                <a:lnTo>
                  <a:pt x="345056" y="414067"/>
                </a:lnTo>
                <a:close/>
              </a:path>
            </a:pathLst>
          </a:custGeom>
          <a:gradFill>
            <a:gsLst>
              <a:gs pos="0">
                <a:schemeClr val="tx2"/>
              </a:gs>
              <a:gs pos="100000">
                <a:schemeClr val="accent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83866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grpSp>
        <p:nvGrpSpPr>
          <p:cNvPr id="4" name="Group 3"/>
          <p:cNvGrpSpPr/>
          <p:nvPr/>
        </p:nvGrpSpPr>
        <p:grpSpPr>
          <a:xfrm>
            <a:off x="9812335" y="2863251"/>
            <a:ext cx="1207698" cy="1207698"/>
            <a:chOff x="1466491" y="1397478"/>
            <a:chExt cx="1207698" cy="1207698"/>
          </a:xfrm>
        </p:grpSpPr>
        <p:sp>
          <p:nvSpPr>
            <p:cNvPr id="5" name="Oval 4"/>
            <p:cNvSpPr/>
            <p:nvPr/>
          </p:nvSpPr>
          <p:spPr>
            <a:xfrm>
              <a:off x="1466491" y="1397478"/>
              <a:ext cx="1207698" cy="1207698"/>
            </a:xfrm>
            <a:prstGeom prst="ellipse">
              <a:avLst/>
            </a:prstGeom>
            <a:gradFill>
              <a:gsLst>
                <a:gs pos="0">
                  <a:schemeClr val="tx2"/>
                </a:gs>
                <a:gs pos="100000">
                  <a:schemeClr val="accent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1604507" y="1816661"/>
              <a:ext cx="931665" cy="369332"/>
            </a:xfrm>
            <a:prstGeom prst="rect">
              <a:avLst/>
            </a:prstGeom>
            <a:noFill/>
          </p:spPr>
          <p:txBody>
            <a:bodyPr wrap="none" rtlCol="0">
              <a:spAutoFit/>
            </a:bodyPr>
            <a:lstStyle/>
            <a:p>
              <a:pPr algn="ctr"/>
              <a:r>
                <a:rPr lang="en-US">
                  <a:solidFill>
                    <a:schemeClr val="bg1"/>
                  </a:solidFill>
                  <a:latin typeface="Poppins" charset="0"/>
                  <a:ea typeface="Poppins" charset="0"/>
                  <a:cs typeface="Poppins" charset="0"/>
                </a:rPr>
                <a:t>Adsvy</a:t>
              </a:r>
            </a:p>
          </p:txBody>
        </p:sp>
      </p:grpSp>
      <p:grpSp>
        <p:nvGrpSpPr>
          <p:cNvPr id="7" name="Group 6"/>
          <p:cNvGrpSpPr/>
          <p:nvPr/>
        </p:nvGrpSpPr>
        <p:grpSpPr>
          <a:xfrm>
            <a:off x="892820" y="2516146"/>
            <a:ext cx="4013348" cy="1825706"/>
            <a:chOff x="4584596" y="2516147"/>
            <a:chExt cx="4013348" cy="1825706"/>
          </a:xfrm>
        </p:grpSpPr>
        <p:sp>
          <p:nvSpPr>
            <p:cNvPr id="8" name="Rectangle 7"/>
            <p:cNvSpPr/>
            <p:nvPr/>
          </p:nvSpPr>
          <p:spPr>
            <a:xfrm>
              <a:off x="4584596" y="2516147"/>
              <a:ext cx="4013348" cy="1825706"/>
            </a:xfrm>
            <a:prstGeom prst="rect">
              <a:avLst/>
            </a:prstGeom>
            <a:gradFill>
              <a:gsLst>
                <a:gs pos="0">
                  <a:schemeClr val="tx2"/>
                </a:gs>
                <a:gs pos="100000">
                  <a:schemeClr val="accent1"/>
                </a:gs>
              </a:gsLst>
              <a:lin ang="2700000" scaled="0"/>
            </a:gradFill>
            <a:ln>
              <a:noFill/>
            </a:ln>
            <a:effectLst>
              <a:outerShdw blurRad="330200" dist="762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4993627" y="3047123"/>
              <a:ext cx="872355" cy="861774"/>
            </a:xfrm>
            <a:prstGeom prst="rect">
              <a:avLst/>
            </a:prstGeom>
            <a:noFill/>
          </p:spPr>
          <p:txBody>
            <a:bodyPr wrap="none" rtlCol="0">
              <a:spAutoFit/>
            </a:bodyPr>
            <a:lstStyle/>
            <a:p>
              <a:r>
                <a:rPr lang="en-US" sz="5000" b="1">
                  <a:solidFill>
                    <a:schemeClr val="bg1"/>
                  </a:solidFill>
                  <a:latin typeface="Poppins" charset="0"/>
                  <a:ea typeface="Poppins" charset="0"/>
                  <a:cs typeface="Poppins" charset="0"/>
                </a:rPr>
                <a:t>01</a:t>
              </a:r>
            </a:p>
          </p:txBody>
        </p:sp>
        <p:grpSp>
          <p:nvGrpSpPr>
            <p:cNvPr id="10" name="Group 9"/>
            <p:cNvGrpSpPr/>
            <p:nvPr/>
          </p:nvGrpSpPr>
          <p:grpSpPr>
            <a:xfrm>
              <a:off x="6160654" y="2925251"/>
              <a:ext cx="2221391" cy="1105517"/>
              <a:chOff x="7582617" y="2143564"/>
              <a:chExt cx="2221391" cy="1105517"/>
            </a:xfrm>
          </p:grpSpPr>
          <p:sp>
            <p:nvSpPr>
              <p:cNvPr id="11" name="TextBox 10"/>
              <p:cNvSpPr txBox="1"/>
              <p:nvPr/>
            </p:nvSpPr>
            <p:spPr>
              <a:xfrm>
                <a:off x="7582617" y="2395001"/>
                <a:ext cx="2221391" cy="854080"/>
              </a:xfrm>
              <a:prstGeom prst="rect">
                <a:avLst/>
              </a:prstGeom>
              <a:noFill/>
            </p:spPr>
            <p:txBody>
              <a:bodyPr wrap="square" rtlCol="0">
                <a:spAutoFit/>
              </a:bodyPr>
              <a:lstStyle/>
              <a:p>
                <a:pPr>
                  <a:lnSpc>
                    <a:spcPct val="150000"/>
                  </a:lnSpc>
                </a:pPr>
                <a:r>
                  <a:rPr lang="en-US" sz="1100">
                    <a:solidFill>
                      <a:schemeClr val="bg1">
                        <a:lumMod val="95000"/>
                      </a:schemeClr>
                    </a:solidFill>
                    <a:latin typeface="Muli" charset="0"/>
                    <a:ea typeface="Muli" charset="0"/>
                    <a:cs typeface="Muli" charset="0"/>
                  </a:rPr>
                  <a:t>Lorem ipsum dolor sit amet, consectetur adipiscing elit. Donec faucibus ut  </a:t>
                </a:r>
              </a:p>
            </p:txBody>
          </p:sp>
          <p:sp>
            <p:nvSpPr>
              <p:cNvPr id="12" name="TextBox 11"/>
              <p:cNvSpPr txBox="1"/>
              <p:nvPr/>
            </p:nvSpPr>
            <p:spPr>
              <a:xfrm>
                <a:off x="7582617" y="2143564"/>
                <a:ext cx="1805302" cy="276999"/>
              </a:xfrm>
              <a:prstGeom prst="rect">
                <a:avLst/>
              </a:prstGeom>
              <a:noFill/>
            </p:spPr>
            <p:txBody>
              <a:bodyPr wrap="none" rtlCol="0">
                <a:spAutoFit/>
              </a:bodyPr>
              <a:lstStyle/>
              <a:p>
                <a:r>
                  <a:rPr lang="en-US" sz="1200">
                    <a:solidFill>
                      <a:schemeClr val="bg1"/>
                    </a:solidFill>
                    <a:latin typeface="Poppins" charset="0"/>
                    <a:ea typeface="Poppins" charset="0"/>
                    <a:cs typeface="Poppins" charset="0"/>
                  </a:rPr>
                  <a:t>Web Advertisement</a:t>
                </a:r>
              </a:p>
            </p:txBody>
          </p:sp>
        </p:grpSp>
      </p:grpSp>
      <p:grpSp>
        <p:nvGrpSpPr>
          <p:cNvPr id="13" name="Group 12"/>
          <p:cNvGrpSpPr/>
          <p:nvPr/>
        </p:nvGrpSpPr>
        <p:grpSpPr>
          <a:xfrm>
            <a:off x="5315199" y="2516146"/>
            <a:ext cx="4013348" cy="1825706"/>
            <a:chOff x="4584596" y="2516147"/>
            <a:chExt cx="4013348" cy="1825706"/>
          </a:xfrm>
        </p:grpSpPr>
        <p:sp>
          <p:nvSpPr>
            <p:cNvPr id="14" name="Rectangle 13"/>
            <p:cNvSpPr/>
            <p:nvPr/>
          </p:nvSpPr>
          <p:spPr>
            <a:xfrm>
              <a:off x="4584596" y="2516147"/>
              <a:ext cx="4013348" cy="1825706"/>
            </a:xfrm>
            <a:prstGeom prst="rect">
              <a:avLst/>
            </a:prstGeom>
            <a:solidFill>
              <a:schemeClr val="bg1"/>
            </a:solidFill>
            <a:ln>
              <a:noFill/>
            </a:ln>
            <a:effectLst>
              <a:outerShdw blurRad="330200" dist="762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4993627" y="3047123"/>
              <a:ext cx="872355" cy="861774"/>
            </a:xfrm>
            <a:prstGeom prst="rect">
              <a:avLst/>
            </a:prstGeom>
            <a:noFill/>
          </p:spPr>
          <p:txBody>
            <a:bodyPr wrap="none" rtlCol="0">
              <a:spAutoFit/>
            </a:bodyPr>
            <a:lstStyle/>
            <a:p>
              <a:r>
                <a:rPr lang="en-US" sz="5000" b="1">
                  <a:gradFill>
                    <a:gsLst>
                      <a:gs pos="0">
                        <a:schemeClr val="tx2"/>
                      </a:gs>
                      <a:gs pos="100000">
                        <a:schemeClr val="accent1"/>
                      </a:gs>
                    </a:gsLst>
                    <a:lin ang="2700000" scaled="0"/>
                  </a:gradFill>
                  <a:latin typeface="Poppins" charset="0"/>
                  <a:ea typeface="Poppins" charset="0"/>
                  <a:cs typeface="Poppins" charset="0"/>
                </a:rPr>
                <a:t>01</a:t>
              </a:r>
            </a:p>
          </p:txBody>
        </p:sp>
        <p:grpSp>
          <p:nvGrpSpPr>
            <p:cNvPr id="16" name="Group 15"/>
            <p:cNvGrpSpPr/>
            <p:nvPr/>
          </p:nvGrpSpPr>
          <p:grpSpPr>
            <a:xfrm>
              <a:off x="6160654" y="2925251"/>
              <a:ext cx="2221391" cy="1105517"/>
              <a:chOff x="7582617" y="2143564"/>
              <a:chExt cx="2221391" cy="1105517"/>
            </a:xfrm>
          </p:grpSpPr>
          <p:sp>
            <p:nvSpPr>
              <p:cNvPr id="17" name="TextBox 16"/>
              <p:cNvSpPr txBox="1"/>
              <p:nvPr/>
            </p:nvSpPr>
            <p:spPr>
              <a:xfrm>
                <a:off x="7582617" y="2395001"/>
                <a:ext cx="2221391" cy="854080"/>
              </a:xfrm>
              <a:prstGeom prst="rect">
                <a:avLst/>
              </a:prstGeom>
              <a:noFill/>
            </p:spPr>
            <p:txBody>
              <a:bodyPr wrap="square" rtlCol="0">
                <a:spAutoFit/>
              </a:bodyPr>
              <a:lstStyle/>
              <a:p>
                <a:pPr>
                  <a:lnSpc>
                    <a:spcPct val="150000"/>
                  </a:lnSpc>
                </a:pPr>
                <a:r>
                  <a:rPr lang="en-US" sz="1100">
                    <a:solidFill>
                      <a:schemeClr val="tx1">
                        <a:lumMod val="50000"/>
                        <a:lumOff val="50000"/>
                      </a:schemeClr>
                    </a:solidFill>
                    <a:latin typeface="Muli" charset="0"/>
                    <a:ea typeface="Muli" charset="0"/>
                    <a:cs typeface="Muli" charset="0"/>
                  </a:rPr>
                  <a:t>Lorem ipsum dolor sit amet, consectetur adipiscing elit. Donec faucibus ut  </a:t>
                </a:r>
              </a:p>
            </p:txBody>
          </p:sp>
          <p:sp>
            <p:nvSpPr>
              <p:cNvPr id="18" name="TextBox 17"/>
              <p:cNvSpPr txBox="1"/>
              <p:nvPr/>
            </p:nvSpPr>
            <p:spPr>
              <a:xfrm>
                <a:off x="7582617" y="2143564"/>
                <a:ext cx="1981633" cy="276999"/>
              </a:xfrm>
              <a:prstGeom prst="rect">
                <a:avLst/>
              </a:prstGeom>
              <a:noFill/>
            </p:spPr>
            <p:txBody>
              <a:bodyPr wrap="none" rtlCol="0">
                <a:spAutoFit/>
              </a:bodyPr>
              <a:lstStyle/>
              <a:p>
                <a:r>
                  <a:rPr lang="en-US" sz="1200">
                    <a:gradFill>
                      <a:gsLst>
                        <a:gs pos="0">
                          <a:schemeClr val="tx2"/>
                        </a:gs>
                        <a:gs pos="100000">
                          <a:schemeClr val="accent1"/>
                        </a:gs>
                      </a:gsLst>
                      <a:lin ang="2700000" scaled="0"/>
                    </a:gradFill>
                    <a:latin typeface="Poppins" charset="0"/>
                    <a:ea typeface="Poppins" charset="0"/>
                    <a:cs typeface="Poppins" charset="0"/>
                  </a:rPr>
                  <a:t>Digital Advertisement</a:t>
                </a:r>
              </a:p>
            </p:txBody>
          </p:sp>
        </p:grpSp>
      </p:grpSp>
      <p:grpSp>
        <p:nvGrpSpPr>
          <p:cNvPr id="19" name="Group 18"/>
          <p:cNvGrpSpPr/>
          <p:nvPr/>
        </p:nvGrpSpPr>
        <p:grpSpPr>
          <a:xfrm>
            <a:off x="892820" y="5124244"/>
            <a:ext cx="3441968" cy="1046440"/>
            <a:chOff x="5470104" y="675288"/>
            <a:chExt cx="3441968" cy="1046440"/>
          </a:xfrm>
        </p:grpSpPr>
        <p:sp>
          <p:nvSpPr>
            <p:cNvPr id="20" name="TextBox 19"/>
            <p:cNvSpPr txBox="1"/>
            <p:nvPr/>
          </p:nvSpPr>
          <p:spPr>
            <a:xfrm>
              <a:off x="5470104" y="952287"/>
              <a:ext cx="3441968" cy="769441"/>
            </a:xfrm>
            <a:prstGeom prst="rect">
              <a:avLst/>
            </a:prstGeom>
            <a:noFill/>
          </p:spPr>
          <p:txBody>
            <a:bodyPr wrap="none" rtlCol="0">
              <a:spAutoFit/>
            </a:bodyPr>
            <a:lstStyle/>
            <a:p>
              <a:r>
                <a:rPr lang="en-US" sz="2200">
                  <a:solidFill>
                    <a:schemeClr val="tx1">
                      <a:lumMod val="90000"/>
                      <a:lumOff val="10000"/>
                    </a:schemeClr>
                  </a:solidFill>
                  <a:latin typeface="Poppins" charset="0"/>
                  <a:ea typeface="Poppins" charset="0"/>
                  <a:cs typeface="Poppins" charset="0"/>
                </a:rPr>
                <a:t>Our Great Advertising</a:t>
              </a:r>
            </a:p>
            <a:p>
              <a:r>
                <a:rPr lang="en-US" sz="2200">
                  <a:solidFill>
                    <a:schemeClr val="tx1">
                      <a:lumMod val="90000"/>
                      <a:lumOff val="10000"/>
                    </a:schemeClr>
                  </a:solidFill>
                  <a:latin typeface="Poppins" charset="0"/>
                  <a:ea typeface="Poppins" charset="0"/>
                  <a:cs typeface="Poppins" charset="0"/>
                </a:rPr>
                <a:t>Services</a:t>
              </a:r>
            </a:p>
          </p:txBody>
        </p:sp>
        <p:sp>
          <p:nvSpPr>
            <p:cNvPr id="21" name="TextBox 20"/>
            <p:cNvSpPr txBox="1"/>
            <p:nvPr/>
          </p:nvSpPr>
          <p:spPr>
            <a:xfrm>
              <a:off x="5470104" y="675288"/>
              <a:ext cx="1338828" cy="276999"/>
            </a:xfrm>
            <a:prstGeom prst="rect">
              <a:avLst/>
            </a:prstGeom>
            <a:noFill/>
          </p:spPr>
          <p:txBody>
            <a:bodyPr wrap="none" rtlCol="0">
              <a:spAutoFit/>
            </a:bodyPr>
            <a:lstStyle/>
            <a:p>
              <a:r>
                <a:rPr lang="en-US" sz="1200">
                  <a:gradFill>
                    <a:gsLst>
                      <a:gs pos="0">
                        <a:schemeClr val="tx2"/>
                      </a:gs>
                      <a:gs pos="100000">
                        <a:schemeClr val="accent1"/>
                      </a:gs>
                    </a:gsLst>
                    <a:lin ang="2700000" scaled="0"/>
                  </a:gradFill>
                  <a:latin typeface="Poppins" charset="0"/>
                  <a:ea typeface="Poppins" charset="0"/>
                  <a:cs typeface="Poppins" charset="0"/>
                </a:rPr>
                <a:t>Adsvy Agency</a:t>
              </a:r>
            </a:p>
          </p:txBody>
        </p:sp>
        <p:sp>
          <p:nvSpPr>
            <p:cNvPr id="22" name="Rectangle 21"/>
            <p:cNvSpPr/>
            <p:nvPr/>
          </p:nvSpPr>
          <p:spPr>
            <a:xfrm>
              <a:off x="6949276" y="794573"/>
              <a:ext cx="1091249" cy="27432"/>
            </a:xfrm>
            <a:prstGeom prst="rect">
              <a:avLst/>
            </a:prstGeom>
            <a:gradFill>
              <a:gsLst>
                <a:gs pos="0">
                  <a:schemeClr val="tx2"/>
                </a:gs>
                <a:gs pos="100000">
                  <a:schemeClr val="accent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3" name="TextBox 22"/>
          <p:cNvSpPr txBox="1"/>
          <p:nvPr/>
        </p:nvSpPr>
        <p:spPr>
          <a:xfrm>
            <a:off x="5315199" y="5206375"/>
            <a:ext cx="3797449" cy="854080"/>
          </a:xfrm>
          <a:prstGeom prst="rect">
            <a:avLst/>
          </a:prstGeom>
          <a:noFill/>
        </p:spPr>
        <p:txBody>
          <a:bodyPr wrap="square" rtlCol="0">
            <a:spAutoFit/>
          </a:bodyPr>
          <a:lstStyle/>
          <a:p>
            <a:pPr>
              <a:lnSpc>
                <a:spcPct val="150000"/>
              </a:lnSpc>
            </a:pPr>
            <a:r>
              <a:rPr lang="en-US" sz="1100">
                <a:solidFill>
                  <a:schemeClr val="tx1">
                    <a:lumMod val="75000"/>
                    <a:lumOff val="25000"/>
                  </a:schemeClr>
                </a:solidFill>
                <a:latin typeface="Muli" charset="0"/>
                <a:ea typeface="Muli" charset="0"/>
                <a:cs typeface="Muli" charset="0"/>
              </a:rPr>
              <a:t>Lorem ipsum dolor sit amet, consectetur adipiscing elit. Donec faucibus ut risus in sagittis. Nulla sit amet egestas neque. Aenean nec gravida sem.  </a:t>
            </a:r>
          </a:p>
        </p:txBody>
      </p:sp>
      <p:sp>
        <p:nvSpPr>
          <p:cNvPr id="24" name="Freeform 23"/>
          <p:cNvSpPr/>
          <p:nvPr/>
        </p:nvSpPr>
        <p:spPr>
          <a:xfrm rot="5400000">
            <a:off x="11176423" y="5849758"/>
            <a:ext cx="655608" cy="655608"/>
          </a:xfrm>
          <a:custGeom>
            <a:avLst/>
            <a:gdLst>
              <a:gd name="connsiteX0" fmla="*/ 0 w 759125"/>
              <a:gd name="connsiteY0" fmla="*/ 414067 h 759125"/>
              <a:gd name="connsiteX1" fmla="*/ 0 w 759125"/>
              <a:gd name="connsiteY1" fmla="*/ 345056 h 759125"/>
              <a:gd name="connsiteX2" fmla="*/ 345056 w 759125"/>
              <a:gd name="connsiteY2" fmla="*/ 345056 h 759125"/>
              <a:gd name="connsiteX3" fmla="*/ 345056 w 759125"/>
              <a:gd name="connsiteY3" fmla="*/ 0 h 759125"/>
              <a:gd name="connsiteX4" fmla="*/ 414067 w 759125"/>
              <a:gd name="connsiteY4" fmla="*/ 0 h 759125"/>
              <a:gd name="connsiteX5" fmla="*/ 414067 w 759125"/>
              <a:gd name="connsiteY5" fmla="*/ 345056 h 759125"/>
              <a:gd name="connsiteX6" fmla="*/ 759125 w 759125"/>
              <a:gd name="connsiteY6" fmla="*/ 345056 h 759125"/>
              <a:gd name="connsiteX7" fmla="*/ 759125 w 759125"/>
              <a:gd name="connsiteY7" fmla="*/ 414067 h 759125"/>
              <a:gd name="connsiteX8" fmla="*/ 414067 w 759125"/>
              <a:gd name="connsiteY8" fmla="*/ 414067 h 759125"/>
              <a:gd name="connsiteX9" fmla="*/ 414067 w 759125"/>
              <a:gd name="connsiteY9" fmla="*/ 759125 h 759125"/>
              <a:gd name="connsiteX10" fmla="*/ 345056 w 759125"/>
              <a:gd name="connsiteY10" fmla="*/ 759125 h 759125"/>
              <a:gd name="connsiteX11" fmla="*/ 345056 w 759125"/>
              <a:gd name="connsiteY11" fmla="*/ 414067 h 759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59125" h="759125">
                <a:moveTo>
                  <a:pt x="0" y="414067"/>
                </a:moveTo>
                <a:lnTo>
                  <a:pt x="0" y="345056"/>
                </a:lnTo>
                <a:lnTo>
                  <a:pt x="345056" y="345056"/>
                </a:lnTo>
                <a:lnTo>
                  <a:pt x="345056" y="0"/>
                </a:lnTo>
                <a:lnTo>
                  <a:pt x="414067" y="0"/>
                </a:lnTo>
                <a:lnTo>
                  <a:pt x="414067" y="345056"/>
                </a:lnTo>
                <a:lnTo>
                  <a:pt x="759125" y="345056"/>
                </a:lnTo>
                <a:lnTo>
                  <a:pt x="759125" y="414067"/>
                </a:lnTo>
                <a:lnTo>
                  <a:pt x="414067" y="414067"/>
                </a:lnTo>
                <a:lnTo>
                  <a:pt x="414067" y="759125"/>
                </a:lnTo>
                <a:lnTo>
                  <a:pt x="345056" y="759125"/>
                </a:lnTo>
                <a:lnTo>
                  <a:pt x="345056" y="414067"/>
                </a:lnTo>
                <a:close/>
              </a:path>
            </a:pathLst>
          </a:custGeom>
          <a:gradFill>
            <a:gsLst>
              <a:gs pos="0">
                <a:schemeClr val="tx2"/>
              </a:gs>
              <a:gs pos="100000">
                <a:schemeClr val="accent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769567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319089" y="758284"/>
            <a:ext cx="3562194" cy="769441"/>
          </a:xfrm>
          <a:prstGeom prst="rect">
            <a:avLst/>
          </a:prstGeom>
          <a:noFill/>
        </p:spPr>
        <p:txBody>
          <a:bodyPr wrap="none" rtlCol="0">
            <a:spAutoFit/>
          </a:bodyPr>
          <a:lstStyle/>
          <a:p>
            <a:pPr algn="ctr"/>
            <a:r>
              <a:rPr lang="en-US" sz="2200">
                <a:solidFill>
                  <a:schemeClr val="tx1">
                    <a:lumMod val="90000"/>
                    <a:lumOff val="10000"/>
                  </a:schemeClr>
                </a:solidFill>
                <a:latin typeface="Poppins" charset="0"/>
                <a:ea typeface="Poppins" charset="0"/>
                <a:cs typeface="Poppins" charset="0"/>
              </a:rPr>
              <a:t>This Is Our Advertising</a:t>
            </a:r>
          </a:p>
          <a:p>
            <a:pPr algn="ctr"/>
            <a:r>
              <a:rPr lang="en-US" sz="2200">
                <a:solidFill>
                  <a:schemeClr val="tx1">
                    <a:lumMod val="90000"/>
                    <a:lumOff val="10000"/>
                  </a:schemeClr>
                </a:solidFill>
                <a:latin typeface="Poppins" charset="0"/>
                <a:ea typeface="Poppins" charset="0"/>
                <a:cs typeface="Poppins" charset="0"/>
              </a:rPr>
              <a:t>Services</a:t>
            </a:r>
          </a:p>
        </p:txBody>
      </p:sp>
      <p:grpSp>
        <p:nvGrpSpPr>
          <p:cNvPr id="9" name="Group 8"/>
          <p:cNvGrpSpPr/>
          <p:nvPr/>
        </p:nvGrpSpPr>
        <p:grpSpPr>
          <a:xfrm>
            <a:off x="4814970" y="430216"/>
            <a:ext cx="2570421" cy="276999"/>
            <a:chOff x="1506739" y="513369"/>
            <a:chExt cx="2570421" cy="276999"/>
          </a:xfrm>
        </p:grpSpPr>
        <p:sp>
          <p:nvSpPr>
            <p:cNvPr id="7" name="TextBox 6"/>
            <p:cNvSpPr txBox="1"/>
            <p:nvPr/>
          </p:nvSpPr>
          <p:spPr>
            <a:xfrm>
              <a:off x="1506739" y="513369"/>
              <a:ext cx="1338828" cy="276999"/>
            </a:xfrm>
            <a:prstGeom prst="rect">
              <a:avLst/>
            </a:prstGeom>
            <a:noFill/>
          </p:spPr>
          <p:txBody>
            <a:bodyPr wrap="none" rtlCol="0">
              <a:spAutoFit/>
            </a:bodyPr>
            <a:lstStyle/>
            <a:p>
              <a:r>
                <a:rPr lang="en-US" sz="1200">
                  <a:gradFill>
                    <a:gsLst>
                      <a:gs pos="0">
                        <a:schemeClr val="tx2"/>
                      </a:gs>
                      <a:gs pos="100000">
                        <a:schemeClr val="accent1"/>
                      </a:gs>
                    </a:gsLst>
                    <a:lin ang="2700000" scaled="0"/>
                  </a:gradFill>
                  <a:latin typeface="Poppins" charset="0"/>
                  <a:ea typeface="Poppins" charset="0"/>
                  <a:cs typeface="Poppins" charset="0"/>
                </a:rPr>
                <a:t>Adsvy Agency</a:t>
              </a:r>
            </a:p>
          </p:txBody>
        </p:sp>
        <p:sp>
          <p:nvSpPr>
            <p:cNvPr id="8" name="Rectangle 7"/>
            <p:cNvSpPr/>
            <p:nvPr/>
          </p:nvSpPr>
          <p:spPr>
            <a:xfrm>
              <a:off x="2985911" y="632654"/>
              <a:ext cx="1091249" cy="27432"/>
            </a:xfrm>
            <a:prstGeom prst="rect">
              <a:avLst/>
            </a:prstGeom>
            <a:gradFill>
              <a:gsLst>
                <a:gs pos="0">
                  <a:schemeClr val="tx2"/>
                </a:gs>
                <a:gs pos="100000">
                  <a:schemeClr val="accent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 name="Group 13"/>
          <p:cNvGrpSpPr/>
          <p:nvPr/>
        </p:nvGrpSpPr>
        <p:grpSpPr>
          <a:xfrm>
            <a:off x="1561077" y="5030536"/>
            <a:ext cx="2819034" cy="1105517"/>
            <a:chOff x="1426552" y="5139569"/>
            <a:chExt cx="2819034" cy="1105517"/>
          </a:xfrm>
        </p:grpSpPr>
        <p:sp>
          <p:nvSpPr>
            <p:cNvPr id="10" name="TextBox 9"/>
            <p:cNvSpPr txBox="1"/>
            <p:nvPr/>
          </p:nvSpPr>
          <p:spPr>
            <a:xfrm>
              <a:off x="1426552" y="5261441"/>
              <a:ext cx="872355" cy="861774"/>
            </a:xfrm>
            <a:prstGeom prst="rect">
              <a:avLst/>
            </a:prstGeom>
            <a:noFill/>
          </p:spPr>
          <p:txBody>
            <a:bodyPr wrap="none" rtlCol="0">
              <a:spAutoFit/>
            </a:bodyPr>
            <a:lstStyle/>
            <a:p>
              <a:r>
                <a:rPr lang="en-US" sz="5000" b="1">
                  <a:gradFill>
                    <a:gsLst>
                      <a:gs pos="0">
                        <a:schemeClr val="tx2"/>
                      </a:gs>
                      <a:gs pos="100000">
                        <a:schemeClr val="accent1"/>
                      </a:gs>
                    </a:gsLst>
                    <a:lin ang="2700000" scaled="0"/>
                  </a:gradFill>
                  <a:latin typeface="Poppins" charset="0"/>
                  <a:ea typeface="Poppins" charset="0"/>
                  <a:cs typeface="Poppins" charset="0"/>
                </a:rPr>
                <a:t>01</a:t>
              </a:r>
            </a:p>
          </p:txBody>
        </p:sp>
        <p:grpSp>
          <p:nvGrpSpPr>
            <p:cNvPr id="11" name="Group 10"/>
            <p:cNvGrpSpPr/>
            <p:nvPr/>
          </p:nvGrpSpPr>
          <p:grpSpPr>
            <a:xfrm>
              <a:off x="2465243" y="5139569"/>
              <a:ext cx="1780343" cy="1105517"/>
              <a:chOff x="7454281" y="2143564"/>
              <a:chExt cx="1780343" cy="1105517"/>
            </a:xfrm>
          </p:grpSpPr>
          <p:sp>
            <p:nvSpPr>
              <p:cNvPr id="12" name="TextBox 11"/>
              <p:cNvSpPr txBox="1"/>
              <p:nvPr/>
            </p:nvSpPr>
            <p:spPr>
              <a:xfrm>
                <a:off x="7454282" y="2395001"/>
                <a:ext cx="1780342" cy="854080"/>
              </a:xfrm>
              <a:prstGeom prst="rect">
                <a:avLst/>
              </a:prstGeom>
              <a:noFill/>
            </p:spPr>
            <p:txBody>
              <a:bodyPr wrap="square" rtlCol="0">
                <a:spAutoFit/>
              </a:bodyPr>
              <a:lstStyle/>
              <a:p>
                <a:pPr>
                  <a:lnSpc>
                    <a:spcPct val="150000"/>
                  </a:lnSpc>
                </a:pPr>
                <a:r>
                  <a:rPr lang="en-US" sz="1100">
                    <a:solidFill>
                      <a:schemeClr val="tx1">
                        <a:lumMod val="75000"/>
                        <a:lumOff val="25000"/>
                      </a:schemeClr>
                    </a:solidFill>
                    <a:latin typeface="Muli" charset="0"/>
                    <a:ea typeface="Muli" charset="0"/>
                    <a:cs typeface="Muli" charset="0"/>
                  </a:rPr>
                  <a:t>Lorem ipsum dolor sit amet, consectetur adipiscing elit.  </a:t>
                </a:r>
              </a:p>
            </p:txBody>
          </p:sp>
          <p:sp>
            <p:nvSpPr>
              <p:cNvPr id="13" name="TextBox 12"/>
              <p:cNvSpPr txBox="1"/>
              <p:nvPr/>
            </p:nvSpPr>
            <p:spPr>
              <a:xfrm>
                <a:off x="7454281" y="2143564"/>
                <a:ext cx="1535998" cy="276999"/>
              </a:xfrm>
              <a:prstGeom prst="rect">
                <a:avLst/>
              </a:prstGeom>
              <a:noFill/>
            </p:spPr>
            <p:txBody>
              <a:bodyPr wrap="none" rtlCol="0">
                <a:spAutoFit/>
              </a:bodyPr>
              <a:lstStyle/>
              <a:p>
                <a:r>
                  <a:rPr lang="en-US" sz="1200">
                    <a:gradFill>
                      <a:gsLst>
                        <a:gs pos="0">
                          <a:schemeClr val="tx2"/>
                        </a:gs>
                        <a:gs pos="100000">
                          <a:schemeClr val="accent1"/>
                        </a:gs>
                      </a:gsLst>
                      <a:lin ang="2700000" scaled="0"/>
                    </a:gradFill>
                    <a:latin typeface="Poppins" charset="0"/>
                    <a:ea typeface="Poppins" charset="0"/>
                    <a:cs typeface="Poppins" charset="0"/>
                  </a:rPr>
                  <a:t>Web Advertising</a:t>
                </a:r>
              </a:p>
            </p:txBody>
          </p:sp>
        </p:grpSp>
      </p:grpSp>
      <p:grpSp>
        <p:nvGrpSpPr>
          <p:cNvPr id="15" name="Group 14"/>
          <p:cNvGrpSpPr/>
          <p:nvPr/>
        </p:nvGrpSpPr>
        <p:grpSpPr>
          <a:xfrm>
            <a:off x="4636283" y="5306296"/>
            <a:ext cx="2919432" cy="1105517"/>
            <a:chOff x="1426552" y="5139569"/>
            <a:chExt cx="2919432" cy="1105517"/>
          </a:xfrm>
        </p:grpSpPr>
        <p:sp>
          <p:nvSpPr>
            <p:cNvPr id="16" name="TextBox 15"/>
            <p:cNvSpPr txBox="1"/>
            <p:nvPr/>
          </p:nvSpPr>
          <p:spPr>
            <a:xfrm>
              <a:off x="1426552" y="5261441"/>
              <a:ext cx="968535" cy="861774"/>
            </a:xfrm>
            <a:prstGeom prst="rect">
              <a:avLst/>
            </a:prstGeom>
            <a:noFill/>
          </p:spPr>
          <p:txBody>
            <a:bodyPr wrap="none" rtlCol="0">
              <a:spAutoFit/>
            </a:bodyPr>
            <a:lstStyle/>
            <a:p>
              <a:r>
                <a:rPr lang="en-US" sz="5000" b="1">
                  <a:gradFill>
                    <a:gsLst>
                      <a:gs pos="0">
                        <a:schemeClr val="tx2"/>
                      </a:gs>
                      <a:gs pos="100000">
                        <a:schemeClr val="accent1"/>
                      </a:gs>
                    </a:gsLst>
                    <a:lin ang="2700000" scaled="0"/>
                  </a:gradFill>
                  <a:latin typeface="Poppins" charset="0"/>
                  <a:ea typeface="Poppins" charset="0"/>
                  <a:cs typeface="Poppins" charset="0"/>
                </a:rPr>
                <a:t>02</a:t>
              </a:r>
            </a:p>
          </p:txBody>
        </p:sp>
        <p:grpSp>
          <p:nvGrpSpPr>
            <p:cNvPr id="17" name="Group 16"/>
            <p:cNvGrpSpPr/>
            <p:nvPr/>
          </p:nvGrpSpPr>
          <p:grpSpPr>
            <a:xfrm>
              <a:off x="2465243" y="5139569"/>
              <a:ext cx="1880741" cy="1105517"/>
              <a:chOff x="7454281" y="2143564"/>
              <a:chExt cx="1880741" cy="1105517"/>
            </a:xfrm>
          </p:grpSpPr>
          <p:sp>
            <p:nvSpPr>
              <p:cNvPr id="18" name="TextBox 17"/>
              <p:cNvSpPr txBox="1"/>
              <p:nvPr/>
            </p:nvSpPr>
            <p:spPr>
              <a:xfrm>
                <a:off x="7454281" y="2395001"/>
                <a:ext cx="1880741" cy="854080"/>
              </a:xfrm>
              <a:prstGeom prst="rect">
                <a:avLst/>
              </a:prstGeom>
              <a:noFill/>
            </p:spPr>
            <p:txBody>
              <a:bodyPr wrap="square" rtlCol="0">
                <a:spAutoFit/>
              </a:bodyPr>
              <a:lstStyle/>
              <a:p>
                <a:pPr>
                  <a:lnSpc>
                    <a:spcPct val="150000"/>
                  </a:lnSpc>
                </a:pPr>
                <a:r>
                  <a:rPr lang="en-US" sz="1100">
                    <a:solidFill>
                      <a:schemeClr val="tx1">
                        <a:lumMod val="75000"/>
                        <a:lumOff val="25000"/>
                      </a:schemeClr>
                    </a:solidFill>
                    <a:latin typeface="Muli" charset="0"/>
                    <a:ea typeface="Muli" charset="0"/>
                    <a:cs typeface="Muli" charset="0"/>
                  </a:rPr>
                  <a:t>Lorem ipsum dolor sit amet, consectetur adipiscing elit.  </a:t>
                </a:r>
              </a:p>
            </p:txBody>
          </p:sp>
          <p:sp>
            <p:nvSpPr>
              <p:cNvPr id="19" name="TextBox 18"/>
              <p:cNvSpPr txBox="1"/>
              <p:nvPr/>
            </p:nvSpPr>
            <p:spPr>
              <a:xfrm>
                <a:off x="7454281" y="2143564"/>
                <a:ext cx="1577676" cy="276999"/>
              </a:xfrm>
              <a:prstGeom prst="rect">
                <a:avLst/>
              </a:prstGeom>
              <a:noFill/>
            </p:spPr>
            <p:txBody>
              <a:bodyPr wrap="none" rtlCol="0">
                <a:spAutoFit/>
              </a:bodyPr>
              <a:lstStyle/>
              <a:p>
                <a:r>
                  <a:rPr lang="en-US" sz="1200">
                    <a:gradFill>
                      <a:gsLst>
                        <a:gs pos="0">
                          <a:schemeClr val="tx2"/>
                        </a:gs>
                        <a:gs pos="100000">
                          <a:schemeClr val="accent1"/>
                        </a:gs>
                      </a:gsLst>
                      <a:lin ang="2700000" scaled="0"/>
                    </a:gradFill>
                    <a:latin typeface="Poppins" charset="0"/>
                    <a:ea typeface="Poppins" charset="0"/>
                    <a:cs typeface="Poppins" charset="0"/>
                  </a:rPr>
                  <a:t>Brand Promotion</a:t>
                </a:r>
              </a:p>
            </p:txBody>
          </p:sp>
        </p:grpSp>
      </p:grpSp>
      <p:grpSp>
        <p:nvGrpSpPr>
          <p:cNvPr id="20" name="Group 19"/>
          <p:cNvGrpSpPr/>
          <p:nvPr/>
        </p:nvGrpSpPr>
        <p:grpSpPr>
          <a:xfrm>
            <a:off x="7761688" y="5004974"/>
            <a:ext cx="2919432" cy="1105517"/>
            <a:chOff x="1426552" y="5139569"/>
            <a:chExt cx="2919432" cy="1105517"/>
          </a:xfrm>
        </p:grpSpPr>
        <p:sp>
          <p:nvSpPr>
            <p:cNvPr id="21" name="TextBox 20"/>
            <p:cNvSpPr txBox="1"/>
            <p:nvPr/>
          </p:nvSpPr>
          <p:spPr>
            <a:xfrm>
              <a:off x="1426552" y="5261441"/>
              <a:ext cx="990977" cy="861774"/>
            </a:xfrm>
            <a:prstGeom prst="rect">
              <a:avLst/>
            </a:prstGeom>
            <a:noFill/>
          </p:spPr>
          <p:txBody>
            <a:bodyPr wrap="none" rtlCol="0">
              <a:spAutoFit/>
            </a:bodyPr>
            <a:lstStyle/>
            <a:p>
              <a:r>
                <a:rPr lang="en-US" sz="5000" b="1">
                  <a:gradFill>
                    <a:gsLst>
                      <a:gs pos="0">
                        <a:schemeClr val="tx2"/>
                      </a:gs>
                      <a:gs pos="100000">
                        <a:schemeClr val="accent1"/>
                      </a:gs>
                    </a:gsLst>
                    <a:lin ang="2700000" scaled="0"/>
                  </a:gradFill>
                  <a:latin typeface="Poppins" charset="0"/>
                  <a:ea typeface="Poppins" charset="0"/>
                  <a:cs typeface="Poppins" charset="0"/>
                </a:rPr>
                <a:t>03</a:t>
              </a:r>
            </a:p>
          </p:txBody>
        </p:sp>
        <p:grpSp>
          <p:nvGrpSpPr>
            <p:cNvPr id="22" name="Group 21"/>
            <p:cNvGrpSpPr/>
            <p:nvPr/>
          </p:nvGrpSpPr>
          <p:grpSpPr>
            <a:xfrm>
              <a:off x="2465243" y="5139569"/>
              <a:ext cx="1880741" cy="1105517"/>
              <a:chOff x="7454281" y="2143564"/>
              <a:chExt cx="1880741" cy="1105517"/>
            </a:xfrm>
          </p:grpSpPr>
          <p:sp>
            <p:nvSpPr>
              <p:cNvPr id="23" name="TextBox 22"/>
              <p:cNvSpPr txBox="1"/>
              <p:nvPr/>
            </p:nvSpPr>
            <p:spPr>
              <a:xfrm>
                <a:off x="7454281" y="2395001"/>
                <a:ext cx="1880741" cy="854080"/>
              </a:xfrm>
              <a:prstGeom prst="rect">
                <a:avLst/>
              </a:prstGeom>
              <a:noFill/>
            </p:spPr>
            <p:txBody>
              <a:bodyPr wrap="square" rtlCol="0">
                <a:spAutoFit/>
              </a:bodyPr>
              <a:lstStyle/>
              <a:p>
                <a:pPr>
                  <a:lnSpc>
                    <a:spcPct val="150000"/>
                  </a:lnSpc>
                </a:pPr>
                <a:r>
                  <a:rPr lang="en-US" sz="1100">
                    <a:solidFill>
                      <a:schemeClr val="tx1">
                        <a:lumMod val="75000"/>
                        <a:lumOff val="25000"/>
                      </a:schemeClr>
                    </a:solidFill>
                    <a:latin typeface="Muli" charset="0"/>
                    <a:ea typeface="Muli" charset="0"/>
                    <a:cs typeface="Muli" charset="0"/>
                  </a:rPr>
                  <a:t>Lorem ipsum dolor sit amet, consectetur adipiscing elit.  </a:t>
                </a:r>
              </a:p>
            </p:txBody>
          </p:sp>
          <p:sp>
            <p:nvSpPr>
              <p:cNvPr id="24" name="TextBox 23"/>
              <p:cNvSpPr txBox="1"/>
              <p:nvPr/>
            </p:nvSpPr>
            <p:spPr>
              <a:xfrm>
                <a:off x="7454281" y="2143564"/>
                <a:ext cx="1731564" cy="276999"/>
              </a:xfrm>
              <a:prstGeom prst="rect">
                <a:avLst/>
              </a:prstGeom>
              <a:noFill/>
            </p:spPr>
            <p:txBody>
              <a:bodyPr wrap="none" rtlCol="0">
                <a:spAutoFit/>
              </a:bodyPr>
              <a:lstStyle/>
              <a:p>
                <a:r>
                  <a:rPr lang="en-US" sz="1200">
                    <a:gradFill>
                      <a:gsLst>
                        <a:gs pos="0">
                          <a:schemeClr val="tx2"/>
                        </a:gs>
                        <a:gs pos="100000">
                          <a:schemeClr val="accent1"/>
                        </a:gs>
                      </a:gsLst>
                      <a:lin ang="2700000" scaled="0"/>
                    </a:gradFill>
                    <a:latin typeface="Poppins" charset="0"/>
                    <a:ea typeface="Poppins" charset="0"/>
                    <a:cs typeface="Poppins" charset="0"/>
                  </a:rPr>
                  <a:t>Internet Marketing</a:t>
                </a:r>
              </a:p>
            </p:txBody>
          </p:sp>
        </p:grpSp>
      </p:grpSp>
      <p:sp>
        <p:nvSpPr>
          <p:cNvPr id="26" name="Freeform 25"/>
          <p:cNvSpPr/>
          <p:nvPr/>
        </p:nvSpPr>
        <p:spPr>
          <a:xfrm rot="5400000">
            <a:off x="11176423" y="355283"/>
            <a:ext cx="655608" cy="655608"/>
          </a:xfrm>
          <a:custGeom>
            <a:avLst/>
            <a:gdLst>
              <a:gd name="connsiteX0" fmla="*/ 0 w 759125"/>
              <a:gd name="connsiteY0" fmla="*/ 414067 h 759125"/>
              <a:gd name="connsiteX1" fmla="*/ 0 w 759125"/>
              <a:gd name="connsiteY1" fmla="*/ 345056 h 759125"/>
              <a:gd name="connsiteX2" fmla="*/ 345056 w 759125"/>
              <a:gd name="connsiteY2" fmla="*/ 345056 h 759125"/>
              <a:gd name="connsiteX3" fmla="*/ 345056 w 759125"/>
              <a:gd name="connsiteY3" fmla="*/ 0 h 759125"/>
              <a:gd name="connsiteX4" fmla="*/ 414067 w 759125"/>
              <a:gd name="connsiteY4" fmla="*/ 0 h 759125"/>
              <a:gd name="connsiteX5" fmla="*/ 414067 w 759125"/>
              <a:gd name="connsiteY5" fmla="*/ 345056 h 759125"/>
              <a:gd name="connsiteX6" fmla="*/ 759125 w 759125"/>
              <a:gd name="connsiteY6" fmla="*/ 345056 h 759125"/>
              <a:gd name="connsiteX7" fmla="*/ 759125 w 759125"/>
              <a:gd name="connsiteY7" fmla="*/ 414067 h 759125"/>
              <a:gd name="connsiteX8" fmla="*/ 414067 w 759125"/>
              <a:gd name="connsiteY8" fmla="*/ 414067 h 759125"/>
              <a:gd name="connsiteX9" fmla="*/ 414067 w 759125"/>
              <a:gd name="connsiteY9" fmla="*/ 759125 h 759125"/>
              <a:gd name="connsiteX10" fmla="*/ 345056 w 759125"/>
              <a:gd name="connsiteY10" fmla="*/ 759125 h 759125"/>
              <a:gd name="connsiteX11" fmla="*/ 345056 w 759125"/>
              <a:gd name="connsiteY11" fmla="*/ 414067 h 759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59125" h="759125">
                <a:moveTo>
                  <a:pt x="0" y="414067"/>
                </a:moveTo>
                <a:lnTo>
                  <a:pt x="0" y="345056"/>
                </a:lnTo>
                <a:lnTo>
                  <a:pt x="345056" y="345056"/>
                </a:lnTo>
                <a:lnTo>
                  <a:pt x="345056" y="0"/>
                </a:lnTo>
                <a:lnTo>
                  <a:pt x="414067" y="0"/>
                </a:lnTo>
                <a:lnTo>
                  <a:pt x="414067" y="345056"/>
                </a:lnTo>
                <a:lnTo>
                  <a:pt x="759125" y="345056"/>
                </a:lnTo>
                <a:lnTo>
                  <a:pt x="759125" y="414067"/>
                </a:lnTo>
                <a:lnTo>
                  <a:pt x="414067" y="414067"/>
                </a:lnTo>
                <a:lnTo>
                  <a:pt x="414067" y="759125"/>
                </a:lnTo>
                <a:lnTo>
                  <a:pt x="345056" y="759125"/>
                </a:lnTo>
                <a:lnTo>
                  <a:pt x="345056" y="414067"/>
                </a:lnTo>
                <a:close/>
              </a:path>
            </a:pathLst>
          </a:custGeom>
          <a:gradFill>
            <a:gsLst>
              <a:gs pos="0">
                <a:schemeClr val="tx2"/>
              </a:gs>
              <a:gs pos="100000">
                <a:schemeClr val="accent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Picture Placeholder 1"/>
          <p:cNvSpPr>
            <a:spLocks noGrp="1"/>
          </p:cNvSpPr>
          <p:nvPr>
            <p:ph type="pic" sz="quarter" idx="10"/>
          </p:nvPr>
        </p:nvSpPr>
        <p:spPr/>
      </p:sp>
      <p:sp>
        <p:nvSpPr>
          <p:cNvPr id="3" name="Picture Placeholder 2"/>
          <p:cNvSpPr>
            <a:spLocks noGrp="1"/>
          </p:cNvSpPr>
          <p:nvPr>
            <p:ph type="pic" sz="quarter" idx="12"/>
          </p:nvPr>
        </p:nvSpPr>
        <p:spPr/>
      </p:sp>
      <p:sp>
        <p:nvSpPr>
          <p:cNvPr id="4" name="Picture Placeholder 3"/>
          <p:cNvSpPr>
            <a:spLocks noGrp="1"/>
          </p:cNvSpPr>
          <p:nvPr>
            <p:ph type="pic" sz="quarter" idx="11"/>
          </p:nvPr>
        </p:nvSpPr>
        <p:spPr/>
      </p:sp>
    </p:spTree>
    <p:extLst>
      <p:ext uri="{BB962C8B-B14F-4D97-AF65-F5344CB8AC3E}">
        <p14:creationId xmlns:p14="http://schemas.microsoft.com/office/powerpoint/2010/main" val="9413045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grpSp>
        <p:nvGrpSpPr>
          <p:cNvPr id="6" name="Group 5"/>
          <p:cNvGrpSpPr/>
          <p:nvPr/>
        </p:nvGrpSpPr>
        <p:grpSpPr>
          <a:xfrm>
            <a:off x="10151002" y="1745651"/>
            <a:ext cx="1207698" cy="1207698"/>
            <a:chOff x="1466491" y="1397478"/>
            <a:chExt cx="1207698" cy="1207698"/>
          </a:xfrm>
        </p:grpSpPr>
        <p:sp>
          <p:nvSpPr>
            <p:cNvPr id="7" name="Oval 6"/>
            <p:cNvSpPr/>
            <p:nvPr/>
          </p:nvSpPr>
          <p:spPr>
            <a:xfrm>
              <a:off x="1466491" y="1397478"/>
              <a:ext cx="1207698" cy="1207698"/>
            </a:xfrm>
            <a:prstGeom prst="ellipse">
              <a:avLst/>
            </a:prstGeom>
            <a:gradFill>
              <a:gsLst>
                <a:gs pos="0">
                  <a:schemeClr val="tx2"/>
                </a:gs>
                <a:gs pos="100000">
                  <a:schemeClr val="accent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604507" y="1816661"/>
              <a:ext cx="931665" cy="369332"/>
            </a:xfrm>
            <a:prstGeom prst="rect">
              <a:avLst/>
            </a:prstGeom>
            <a:noFill/>
          </p:spPr>
          <p:txBody>
            <a:bodyPr wrap="none" rtlCol="0">
              <a:spAutoFit/>
            </a:bodyPr>
            <a:lstStyle/>
            <a:p>
              <a:pPr algn="ctr"/>
              <a:r>
                <a:rPr lang="en-US">
                  <a:solidFill>
                    <a:schemeClr val="bg1"/>
                  </a:solidFill>
                  <a:latin typeface="Poppins" charset="0"/>
                  <a:ea typeface="Poppins" charset="0"/>
                  <a:cs typeface="Poppins" charset="0"/>
                </a:rPr>
                <a:t>Adsvy</a:t>
              </a:r>
            </a:p>
          </p:txBody>
        </p:sp>
      </p:grpSp>
      <p:grpSp>
        <p:nvGrpSpPr>
          <p:cNvPr id="9" name="Group 8"/>
          <p:cNvGrpSpPr/>
          <p:nvPr/>
        </p:nvGrpSpPr>
        <p:grpSpPr>
          <a:xfrm>
            <a:off x="2082372" y="4096781"/>
            <a:ext cx="4013348" cy="1825706"/>
            <a:chOff x="4584596" y="2516147"/>
            <a:chExt cx="4013348" cy="1825706"/>
          </a:xfrm>
        </p:grpSpPr>
        <p:sp>
          <p:nvSpPr>
            <p:cNvPr id="10" name="Rectangle 9"/>
            <p:cNvSpPr/>
            <p:nvPr/>
          </p:nvSpPr>
          <p:spPr>
            <a:xfrm>
              <a:off x="4584596" y="2516147"/>
              <a:ext cx="4013348" cy="1825706"/>
            </a:xfrm>
            <a:prstGeom prst="rect">
              <a:avLst/>
            </a:prstGeom>
            <a:gradFill>
              <a:gsLst>
                <a:gs pos="0">
                  <a:schemeClr val="tx2"/>
                </a:gs>
                <a:gs pos="100000">
                  <a:schemeClr val="accent1"/>
                </a:gs>
              </a:gsLst>
              <a:lin ang="2700000" scaled="0"/>
            </a:gradFill>
            <a:ln>
              <a:noFill/>
            </a:ln>
            <a:effectLst>
              <a:outerShdw blurRad="330200" dist="762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4993627" y="3047123"/>
              <a:ext cx="872355" cy="861774"/>
            </a:xfrm>
            <a:prstGeom prst="rect">
              <a:avLst/>
            </a:prstGeom>
            <a:noFill/>
          </p:spPr>
          <p:txBody>
            <a:bodyPr wrap="none" rtlCol="0">
              <a:spAutoFit/>
            </a:bodyPr>
            <a:lstStyle/>
            <a:p>
              <a:r>
                <a:rPr lang="en-US" sz="5000" b="1">
                  <a:solidFill>
                    <a:schemeClr val="bg1"/>
                  </a:solidFill>
                  <a:latin typeface="Poppins" charset="0"/>
                  <a:ea typeface="Poppins" charset="0"/>
                  <a:cs typeface="Poppins" charset="0"/>
                </a:rPr>
                <a:t>01</a:t>
              </a:r>
            </a:p>
          </p:txBody>
        </p:sp>
        <p:grpSp>
          <p:nvGrpSpPr>
            <p:cNvPr id="12" name="Group 11"/>
            <p:cNvGrpSpPr/>
            <p:nvPr/>
          </p:nvGrpSpPr>
          <p:grpSpPr>
            <a:xfrm>
              <a:off x="6160654" y="2925251"/>
              <a:ext cx="2221391" cy="1105517"/>
              <a:chOff x="7582617" y="2143564"/>
              <a:chExt cx="2221391" cy="1105517"/>
            </a:xfrm>
          </p:grpSpPr>
          <p:sp>
            <p:nvSpPr>
              <p:cNvPr id="13" name="TextBox 12"/>
              <p:cNvSpPr txBox="1"/>
              <p:nvPr/>
            </p:nvSpPr>
            <p:spPr>
              <a:xfrm>
                <a:off x="7582617" y="2395001"/>
                <a:ext cx="2221391" cy="854080"/>
              </a:xfrm>
              <a:prstGeom prst="rect">
                <a:avLst/>
              </a:prstGeom>
              <a:noFill/>
            </p:spPr>
            <p:txBody>
              <a:bodyPr wrap="square" rtlCol="0">
                <a:spAutoFit/>
              </a:bodyPr>
              <a:lstStyle/>
              <a:p>
                <a:pPr>
                  <a:lnSpc>
                    <a:spcPct val="150000"/>
                  </a:lnSpc>
                </a:pPr>
                <a:r>
                  <a:rPr lang="en-US" sz="1100">
                    <a:solidFill>
                      <a:schemeClr val="bg1">
                        <a:lumMod val="95000"/>
                      </a:schemeClr>
                    </a:solidFill>
                    <a:latin typeface="Muli" charset="0"/>
                    <a:ea typeface="Muli" charset="0"/>
                    <a:cs typeface="Muli" charset="0"/>
                  </a:rPr>
                  <a:t>Lorem ipsum dolor sit amet, consectetur adipiscing elit. Donec faucibus ut  </a:t>
                </a:r>
              </a:p>
            </p:txBody>
          </p:sp>
          <p:sp>
            <p:nvSpPr>
              <p:cNvPr id="14" name="TextBox 13"/>
              <p:cNvSpPr txBox="1"/>
              <p:nvPr/>
            </p:nvSpPr>
            <p:spPr>
              <a:xfrm>
                <a:off x="7582617" y="2143564"/>
                <a:ext cx="1805302" cy="276999"/>
              </a:xfrm>
              <a:prstGeom prst="rect">
                <a:avLst/>
              </a:prstGeom>
              <a:noFill/>
            </p:spPr>
            <p:txBody>
              <a:bodyPr wrap="none" rtlCol="0">
                <a:spAutoFit/>
              </a:bodyPr>
              <a:lstStyle/>
              <a:p>
                <a:r>
                  <a:rPr lang="en-US" sz="1200">
                    <a:solidFill>
                      <a:schemeClr val="bg1"/>
                    </a:solidFill>
                    <a:latin typeface="Poppins" charset="0"/>
                    <a:ea typeface="Poppins" charset="0"/>
                    <a:cs typeface="Poppins" charset="0"/>
                  </a:rPr>
                  <a:t>Web Advertisement</a:t>
                </a:r>
              </a:p>
            </p:txBody>
          </p:sp>
        </p:grpSp>
      </p:grpSp>
      <p:grpSp>
        <p:nvGrpSpPr>
          <p:cNvPr id="15" name="Group 14"/>
          <p:cNvGrpSpPr/>
          <p:nvPr/>
        </p:nvGrpSpPr>
        <p:grpSpPr>
          <a:xfrm>
            <a:off x="6096280" y="4058681"/>
            <a:ext cx="4013348" cy="1825706"/>
            <a:chOff x="4584596" y="2516147"/>
            <a:chExt cx="4013348" cy="1825706"/>
          </a:xfrm>
        </p:grpSpPr>
        <p:sp>
          <p:nvSpPr>
            <p:cNvPr id="16" name="Rectangle 15"/>
            <p:cNvSpPr/>
            <p:nvPr/>
          </p:nvSpPr>
          <p:spPr>
            <a:xfrm>
              <a:off x="4584596" y="2516147"/>
              <a:ext cx="4013348" cy="1825706"/>
            </a:xfrm>
            <a:prstGeom prst="rect">
              <a:avLst/>
            </a:prstGeom>
            <a:solidFill>
              <a:schemeClr val="bg1"/>
            </a:solidFill>
            <a:ln>
              <a:noFill/>
            </a:ln>
            <a:effectLst>
              <a:outerShdw blurRad="330200" dist="762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4993627" y="3047123"/>
              <a:ext cx="968535" cy="861774"/>
            </a:xfrm>
            <a:prstGeom prst="rect">
              <a:avLst/>
            </a:prstGeom>
            <a:noFill/>
          </p:spPr>
          <p:txBody>
            <a:bodyPr wrap="none" rtlCol="0">
              <a:spAutoFit/>
            </a:bodyPr>
            <a:lstStyle/>
            <a:p>
              <a:r>
                <a:rPr lang="en-US" sz="5000" b="1">
                  <a:gradFill>
                    <a:gsLst>
                      <a:gs pos="0">
                        <a:schemeClr val="tx2"/>
                      </a:gs>
                      <a:gs pos="100000">
                        <a:schemeClr val="accent1"/>
                      </a:gs>
                    </a:gsLst>
                    <a:lin ang="2700000" scaled="0"/>
                  </a:gradFill>
                  <a:latin typeface="Poppins" charset="0"/>
                  <a:ea typeface="Poppins" charset="0"/>
                  <a:cs typeface="Poppins" charset="0"/>
                </a:rPr>
                <a:t>02</a:t>
              </a:r>
            </a:p>
          </p:txBody>
        </p:sp>
        <p:grpSp>
          <p:nvGrpSpPr>
            <p:cNvPr id="18" name="Group 17"/>
            <p:cNvGrpSpPr/>
            <p:nvPr/>
          </p:nvGrpSpPr>
          <p:grpSpPr>
            <a:xfrm>
              <a:off x="6160654" y="2925251"/>
              <a:ext cx="2221391" cy="1105517"/>
              <a:chOff x="7582617" y="2143564"/>
              <a:chExt cx="2221391" cy="1105517"/>
            </a:xfrm>
          </p:grpSpPr>
          <p:sp>
            <p:nvSpPr>
              <p:cNvPr id="19" name="TextBox 18"/>
              <p:cNvSpPr txBox="1"/>
              <p:nvPr/>
            </p:nvSpPr>
            <p:spPr>
              <a:xfrm>
                <a:off x="7582617" y="2395001"/>
                <a:ext cx="2221391" cy="854080"/>
              </a:xfrm>
              <a:prstGeom prst="rect">
                <a:avLst/>
              </a:prstGeom>
              <a:noFill/>
            </p:spPr>
            <p:txBody>
              <a:bodyPr wrap="square" rtlCol="0">
                <a:spAutoFit/>
              </a:bodyPr>
              <a:lstStyle/>
              <a:p>
                <a:pPr>
                  <a:lnSpc>
                    <a:spcPct val="150000"/>
                  </a:lnSpc>
                </a:pPr>
                <a:r>
                  <a:rPr lang="en-US" sz="1100">
                    <a:solidFill>
                      <a:schemeClr val="tx1">
                        <a:lumMod val="50000"/>
                        <a:lumOff val="50000"/>
                      </a:schemeClr>
                    </a:solidFill>
                    <a:latin typeface="Muli" charset="0"/>
                    <a:ea typeface="Muli" charset="0"/>
                    <a:cs typeface="Muli" charset="0"/>
                  </a:rPr>
                  <a:t>Lorem ipsum dolor sit amet, consectetur adipiscing elit. Donec faucibus ut  </a:t>
                </a:r>
              </a:p>
            </p:txBody>
          </p:sp>
          <p:sp>
            <p:nvSpPr>
              <p:cNvPr id="20" name="TextBox 19"/>
              <p:cNvSpPr txBox="1"/>
              <p:nvPr/>
            </p:nvSpPr>
            <p:spPr>
              <a:xfrm>
                <a:off x="7582617" y="2143564"/>
                <a:ext cx="1619354" cy="276999"/>
              </a:xfrm>
              <a:prstGeom prst="rect">
                <a:avLst/>
              </a:prstGeom>
              <a:noFill/>
            </p:spPr>
            <p:txBody>
              <a:bodyPr wrap="none" rtlCol="0">
                <a:spAutoFit/>
              </a:bodyPr>
              <a:lstStyle/>
              <a:p>
                <a:r>
                  <a:rPr lang="en-US" sz="1200">
                    <a:gradFill>
                      <a:gsLst>
                        <a:gs pos="0">
                          <a:schemeClr val="tx2"/>
                        </a:gs>
                        <a:gs pos="100000">
                          <a:schemeClr val="accent1"/>
                        </a:gs>
                      </a:gsLst>
                      <a:lin ang="2700000" scaled="0"/>
                    </a:gradFill>
                    <a:latin typeface="Poppins" charset="0"/>
                    <a:ea typeface="Poppins" charset="0"/>
                    <a:cs typeface="Poppins" charset="0"/>
                  </a:rPr>
                  <a:t>Digital Marketing</a:t>
                </a:r>
              </a:p>
            </p:txBody>
          </p:sp>
        </p:grpSp>
      </p:grpSp>
      <p:grpSp>
        <p:nvGrpSpPr>
          <p:cNvPr id="31" name="Group 30"/>
          <p:cNvGrpSpPr/>
          <p:nvPr/>
        </p:nvGrpSpPr>
        <p:grpSpPr>
          <a:xfrm>
            <a:off x="887934" y="959632"/>
            <a:ext cx="3797449" cy="2177519"/>
            <a:chOff x="665072" y="699211"/>
            <a:chExt cx="3797449" cy="2177519"/>
          </a:xfrm>
        </p:grpSpPr>
        <p:grpSp>
          <p:nvGrpSpPr>
            <p:cNvPr id="26" name="Group 25"/>
            <p:cNvGrpSpPr/>
            <p:nvPr/>
          </p:nvGrpSpPr>
          <p:grpSpPr>
            <a:xfrm>
              <a:off x="665072" y="699211"/>
              <a:ext cx="3241593" cy="1046440"/>
              <a:chOff x="5470104" y="675288"/>
              <a:chExt cx="3241593" cy="1046440"/>
            </a:xfrm>
          </p:grpSpPr>
          <p:sp>
            <p:nvSpPr>
              <p:cNvPr id="27" name="TextBox 26"/>
              <p:cNvSpPr txBox="1"/>
              <p:nvPr/>
            </p:nvSpPr>
            <p:spPr>
              <a:xfrm>
                <a:off x="5470104" y="952287"/>
                <a:ext cx="3241593" cy="769441"/>
              </a:xfrm>
              <a:prstGeom prst="rect">
                <a:avLst/>
              </a:prstGeom>
              <a:noFill/>
            </p:spPr>
            <p:txBody>
              <a:bodyPr wrap="none" rtlCol="0">
                <a:spAutoFit/>
              </a:bodyPr>
              <a:lstStyle/>
              <a:p>
                <a:r>
                  <a:rPr lang="en-US" sz="2200">
                    <a:solidFill>
                      <a:schemeClr val="tx1">
                        <a:lumMod val="90000"/>
                        <a:lumOff val="10000"/>
                      </a:schemeClr>
                    </a:solidFill>
                    <a:latin typeface="Poppins" charset="0"/>
                    <a:ea typeface="Poppins" charset="0"/>
                    <a:cs typeface="Poppins" charset="0"/>
                  </a:rPr>
                  <a:t>This Is Our Excellent</a:t>
                </a:r>
              </a:p>
              <a:p>
                <a:r>
                  <a:rPr lang="en-US" sz="2200">
                    <a:solidFill>
                      <a:schemeClr val="tx1">
                        <a:lumMod val="90000"/>
                        <a:lumOff val="10000"/>
                      </a:schemeClr>
                    </a:solidFill>
                    <a:latin typeface="Poppins" charset="0"/>
                    <a:ea typeface="Poppins" charset="0"/>
                    <a:cs typeface="Poppins" charset="0"/>
                  </a:rPr>
                  <a:t>Advertising Services</a:t>
                </a:r>
              </a:p>
            </p:txBody>
          </p:sp>
          <p:sp>
            <p:nvSpPr>
              <p:cNvPr id="28" name="TextBox 27"/>
              <p:cNvSpPr txBox="1"/>
              <p:nvPr/>
            </p:nvSpPr>
            <p:spPr>
              <a:xfrm>
                <a:off x="5470104" y="675288"/>
                <a:ext cx="1338828" cy="276999"/>
              </a:xfrm>
              <a:prstGeom prst="rect">
                <a:avLst/>
              </a:prstGeom>
              <a:noFill/>
            </p:spPr>
            <p:txBody>
              <a:bodyPr wrap="none" rtlCol="0">
                <a:spAutoFit/>
              </a:bodyPr>
              <a:lstStyle/>
              <a:p>
                <a:r>
                  <a:rPr lang="en-US" sz="1200">
                    <a:gradFill>
                      <a:gsLst>
                        <a:gs pos="0">
                          <a:schemeClr val="tx2"/>
                        </a:gs>
                        <a:gs pos="100000">
                          <a:schemeClr val="accent1"/>
                        </a:gs>
                      </a:gsLst>
                      <a:lin ang="2700000" scaled="0"/>
                    </a:gradFill>
                    <a:latin typeface="Poppins" charset="0"/>
                    <a:ea typeface="Poppins" charset="0"/>
                    <a:cs typeface="Poppins" charset="0"/>
                  </a:rPr>
                  <a:t>Adsvy Agency</a:t>
                </a:r>
              </a:p>
            </p:txBody>
          </p:sp>
          <p:sp>
            <p:nvSpPr>
              <p:cNvPr id="29" name="Rectangle 28"/>
              <p:cNvSpPr/>
              <p:nvPr/>
            </p:nvSpPr>
            <p:spPr>
              <a:xfrm>
                <a:off x="6949276" y="794573"/>
                <a:ext cx="1091249" cy="27432"/>
              </a:xfrm>
              <a:prstGeom prst="rect">
                <a:avLst/>
              </a:prstGeom>
              <a:gradFill>
                <a:gsLst>
                  <a:gs pos="0">
                    <a:schemeClr val="tx2"/>
                  </a:gs>
                  <a:gs pos="100000">
                    <a:schemeClr val="accent1"/>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0" name="TextBox 29"/>
            <p:cNvSpPr txBox="1"/>
            <p:nvPr/>
          </p:nvSpPr>
          <p:spPr>
            <a:xfrm>
              <a:off x="665072" y="2022650"/>
              <a:ext cx="3797449" cy="854080"/>
            </a:xfrm>
            <a:prstGeom prst="rect">
              <a:avLst/>
            </a:prstGeom>
            <a:noFill/>
          </p:spPr>
          <p:txBody>
            <a:bodyPr wrap="square" rtlCol="0">
              <a:spAutoFit/>
            </a:bodyPr>
            <a:lstStyle/>
            <a:p>
              <a:pPr>
                <a:lnSpc>
                  <a:spcPct val="150000"/>
                </a:lnSpc>
              </a:pPr>
              <a:r>
                <a:rPr lang="en-US" sz="1100">
                  <a:solidFill>
                    <a:schemeClr val="tx1">
                      <a:lumMod val="75000"/>
                      <a:lumOff val="25000"/>
                    </a:schemeClr>
                  </a:solidFill>
                  <a:latin typeface="Muli" charset="0"/>
                  <a:ea typeface="Muli" charset="0"/>
                  <a:cs typeface="Muli" charset="0"/>
                </a:rPr>
                <a:t>Lorem ipsum dolor sit amet, consectetur adipiscing elit. Donec faucibus ut risus in sagittis. Nulla sit amet egestas neque. Aenean nec gravida sem.  </a:t>
              </a:r>
            </a:p>
          </p:txBody>
        </p:sp>
      </p:grpSp>
      <p:sp>
        <p:nvSpPr>
          <p:cNvPr id="25" name="Freeform 24"/>
          <p:cNvSpPr/>
          <p:nvPr/>
        </p:nvSpPr>
        <p:spPr>
          <a:xfrm rot="5400000">
            <a:off x="11176423" y="5849758"/>
            <a:ext cx="655608" cy="655608"/>
          </a:xfrm>
          <a:custGeom>
            <a:avLst/>
            <a:gdLst>
              <a:gd name="connsiteX0" fmla="*/ 0 w 759125"/>
              <a:gd name="connsiteY0" fmla="*/ 414067 h 759125"/>
              <a:gd name="connsiteX1" fmla="*/ 0 w 759125"/>
              <a:gd name="connsiteY1" fmla="*/ 345056 h 759125"/>
              <a:gd name="connsiteX2" fmla="*/ 345056 w 759125"/>
              <a:gd name="connsiteY2" fmla="*/ 345056 h 759125"/>
              <a:gd name="connsiteX3" fmla="*/ 345056 w 759125"/>
              <a:gd name="connsiteY3" fmla="*/ 0 h 759125"/>
              <a:gd name="connsiteX4" fmla="*/ 414067 w 759125"/>
              <a:gd name="connsiteY4" fmla="*/ 0 h 759125"/>
              <a:gd name="connsiteX5" fmla="*/ 414067 w 759125"/>
              <a:gd name="connsiteY5" fmla="*/ 345056 h 759125"/>
              <a:gd name="connsiteX6" fmla="*/ 759125 w 759125"/>
              <a:gd name="connsiteY6" fmla="*/ 345056 h 759125"/>
              <a:gd name="connsiteX7" fmla="*/ 759125 w 759125"/>
              <a:gd name="connsiteY7" fmla="*/ 414067 h 759125"/>
              <a:gd name="connsiteX8" fmla="*/ 414067 w 759125"/>
              <a:gd name="connsiteY8" fmla="*/ 414067 h 759125"/>
              <a:gd name="connsiteX9" fmla="*/ 414067 w 759125"/>
              <a:gd name="connsiteY9" fmla="*/ 759125 h 759125"/>
              <a:gd name="connsiteX10" fmla="*/ 345056 w 759125"/>
              <a:gd name="connsiteY10" fmla="*/ 759125 h 759125"/>
              <a:gd name="connsiteX11" fmla="*/ 345056 w 759125"/>
              <a:gd name="connsiteY11" fmla="*/ 414067 h 759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59125" h="759125">
                <a:moveTo>
                  <a:pt x="0" y="414067"/>
                </a:moveTo>
                <a:lnTo>
                  <a:pt x="0" y="345056"/>
                </a:lnTo>
                <a:lnTo>
                  <a:pt x="345056" y="345056"/>
                </a:lnTo>
                <a:lnTo>
                  <a:pt x="345056" y="0"/>
                </a:lnTo>
                <a:lnTo>
                  <a:pt x="414067" y="0"/>
                </a:lnTo>
                <a:lnTo>
                  <a:pt x="414067" y="345056"/>
                </a:lnTo>
                <a:lnTo>
                  <a:pt x="759125" y="345056"/>
                </a:lnTo>
                <a:lnTo>
                  <a:pt x="759125" y="414067"/>
                </a:lnTo>
                <a:lnTo>
                  <a:pt x="414067" y="414067"/>
                </a:lnTo>
                <a:lnTo>
                  <a:pt x="414067" y="759125"/>
                </a:lnTo>
                <a:lnTo>
                  <a:pt x="345056" y="759125"/>
                </a:lnTo>
                <a:lnTo>
                  <a:pt x="345056" y="414067"/>
                </a:lnTo>
                <a:close/>
              </a:path>
            </a:pathLst>
          </a:custGeom>
          <a:gradFill>
            <a:gsLst>
              <a:gs pos="0">
                <a:schemeClr val="tx2"/>
              </a:gs>
              <a:gs pos="100000">
                <a:schemeClr val="accent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62377803"/>
      </p:ext>
    </p:extLst>
  </p:cSld>
  <p:clrMapOvr>
    <a:masterClrMapping/>
  </p:clrMapOvr>
</p:sld>
</file>

<file path=ppt/theme/theme1.xml><?xml version="1.0" encoding="utf-8"?>
<a:theme xmlns:a="http://schemas.openxmlformats.org/drawingml/2006/main" name="Office Theme">
  <a:themeElements>
    <a:clrScheme name="Suavedigital">
      <a:dk1>
        <a:srgbClr val="242527"/>
      </a:dk1>
      <a:lt1>
        <a:srgbClr val="FFFFFF"/>
      </a:lt1>
      <a:dk2>
        <a:srgbClr val="A630B2"/>
      </a:dk2>
      <a:lt2>
        <a:srgbClr val="FFFFFF"/>
      </a:lt2>
      <a:accent1>
        <a:srgbClr val="E45C62"/>
      </a:accent1>
      <a:accent2>
        <a:srgbClr val="535353"/>
      </a:accent2>
      <a:accent3>
        <a:srgbClr val="A7A7A7"/>
      </a:accent3>
      <a:accent4>
        <a:srgbClr val="D2DDD9"/>
      </a:accent4>
      <a:accent5>
        <a:srgbClr val="3F3F3F"/>
      </a:accent5>
      <a:accent6>
        <a:srgbClr val="2C2C2C"/>
      </a:accent6>
      <a:hlink>
        <a:srgbClr val="0563C1"/>
      </a:hlink>
      <a:folHlink>
        <a:srgbClr val="954F72"/>
      </a:folHlink>
    </a:clrScheme>
    <a:fontScheme name="Custom 6">
      <a:majorFont>
        <a:latin typeface="Robo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9285</TotalTime>
  <Words>1685</Words>
  <Application>Microsoft Macintosh PowerPoint</Application>
  <PresentationFormat>Widescreen</PresentationFormat>
  <Paragraphs>272</Paragraphs>
  <Slides>30</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Lato</vt:lpstr>
      <vt:lpstr>Muli</vt:lpstr>
      <vt:lpstr>Poppins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Microsoft Office User</cp:lastModifiedBy>
  <cp:revision>1844</cp:revision>
  <dcterms:created xsi:type="dcterms:W3CDTF">2019-09-10T04:46:41Z</dcterms:created>
  <dcterms:modified xsi:type="dcterms:W3CDTF">2020-12-29T17:41:52Z</dcterms:modified>
</cp:coreProperties>
</file>