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FF2"/>
    <a:srgbClr val="FEFEEF"/>
    <a:srgbClr val="FFB9A6"/>
    <a:srgbClr val="E6D2D1"/>
    <a:srgbClr val="FEBBB2"/>
    <a:srgbClr val="F1FDF0"/>
    <a:srgbClr val="E3CED1"/>
    <a:srgbClr val="FFC0AE"/>
    <a:srgbClr val="E5D2CF"/>
    <a:srgbClr val="FFBB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2"/>
    </p:cViewPr>
  </p:sorterViewPr>
  <p:notesViewPr>
    <p:cSldViewPr snapToGrid="0" showGuides="1">
      <p:cViewPr varScale="1">
        <p:scale>
          <a:sx n="84" d="100"/>
          <a:sy n="84" d="100"/>
        </p:scale>
        <p:origin x="29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3C296CD-260A-40BB-8C38-234E9A72CA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47A202-A029-44FD-A615-8DBF5AEB22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0333C-FEB6-46C4-81D4-4E3E70330F04}" type="datetimeFigureOut">
              <a:rPr lang="en-ID" smtClean="0"/>
              <a:t>01/05/2021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7BF47-9A8A-4FDE-AE61-9F217A28263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D5FE84-59E3-45AE-B731-664DBC54F40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2D9B2-39BC-4C74-955A-63A869C9025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5052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25000">
              <a:srgbClr val="F1FDF0"/>
            </a:gs>
            <a:gs pos="2000">
              <a:srgbClr val="FEFEEF"/>
            </a:gs>
            <a:gs pos="7000">
              <a:srgbClr val="F1FDF0"/>
            </a:gs>
            <a:gs pos="59000">
              <a:srgbClr val="E6D2D1"/>
            </a:gs>
            <a:gs pos="99115">
              <a:srgbClr val="E3CED1"/>
            </a:gs>
            <a:gs pos="89000">
              <a:srgbClr val="FEBBB2"/>
            </a:gs>
            <a:gs pos="77000">
              <a:srgbClr val="FFC0A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78613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954" userDrawn="1">
          <p15:clr>
            <a:srgbClr val="FBAE40"/>
          </p15:clr>
        </p15:guide>
        <p15:guide id="2" pos="683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gradFill flip="none" rotWithShape="1">
          <a:gsLst>
            <a:gs pos="2000">
              <a:srgbClr val="FEFEEF"/>
            </a:gs>
            <a:gs pos="17000">
              <a:srgbClr val="F1FDF0"/>
            </a:gs>
            <a:gs pos="43000">
              <a:srgbClr val="E6D2D1"/>
            </a:gs>
            <a:gs pos="98000">
              <a:srgbClr val="E3CED1"/>
            </a:gs>
            <a:gs pos="91000">
              <a:srgbClr val="FEBBB2"/>
            </a:gs>
            <a:gs pos="72000">
              <a:srgbClr val="FFC0AE">
                <a:alpha val="20000"/>
              </a:srgb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D4248EDE-19FE-4485-AE23-D3626165F2C8}"/>
              </a:ext>
            </a:extLst>
          </p:cNvPr>
          <p:cNvSpPr/>
          <p:nvPr userDrawn="1"/>
        </p:nvSpPr>
        <p:spPr>
          <a:xfrm rot="20781878">
            <a:off x="1911320" y="683617"/>
            <a:ext cx="7638274" cy="4595339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6D1C39A-8A99-4EED-AFB3-23A67460713B}"/>
              </a:ext>
            </a:extLst>
          </p:cNvPr>
          <p:cNvSpPr/>
          <p:nvPr userDrawn="1"/>
        </p:nvSpPr>
        <p:spPr>
          <a:xfrm rot="20781878">
            <a:off x="2276864" y="835573"/>
            <a:ext cx="7638274" cy="4595339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Star: 4 Points 36">
            <a:extLst>
              <a:ext uri="{FF2B5EF4-FFF2-40B4-BE49-F238E27FC236}">
                <a16:creationId xmlns:a16="http://schemas.microsoft.com/office/drawing/2014/main" id="{788E3F1C-816E-4F9F-99D9-7214EC954077}"/>
              </a:ext>
            </a:extLst>
          </p:cNvPr>
          <p:cNvSpPr/>
          <p:nvPr userDrawn="1"/>
        </p:nvSpPr>
        <p:spPr>
          <a:xfrm>
            <a:off x="9340763" y="3194717"/>
            <a:ext cx="451634" cy="468566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Star: 4 Points 37">
            <a:extLst>
              <a:ext uri="{FF2B5EF4-FFF2-40B4-BE49-F238E27FC236}">
                <a16:creationId xmlns:a16="http://schemas.microsoft.com/office/drawing/2014/main" id="{D09CB184-F128-4DE4-8F9C-51334639E00D}"/>
              </a:ext>
            </a:extLst>
          </p:cNvPr>
          <p:cNvSpPr/>
          <p:nvPr userDrawn="1"/>
        </p:nvSpPr>
        <p:spPr>
          <a:xfrm>
            <a:off x="1982185" y="2102308"/>
            <a:ext cx="686802" cy="712551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Star: 4 Points 38">
            <a:extLst>
              <a:ext uri="{FF2B5EF4-FFF2-40B4-BE49-F238E27FC236}">
                <a16:creationId xmlns:a16="http://schemas.microsoft.com/office/drawing/2014/main" id="{35A35E1E-DC56-4EF8-9C84-F8639452AA04}"/>
              </a:ext>
            </a:extLst>
          </p:cNvPr>
          <p:cNvSpPr/>
          <p:nvPr userDrawn="1"/>
        </p:nvSpPr>
        <p:spPr>
          <a:xfrm>
            <a:off x="6641723" y="1504763"/>
            <a:ext cx="255127" cy="264692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Star: 4 Points 39">
            <a:extLst>
              <a:ext uri="{FF2B5EF4-FFF2-40B4-BE49-F238E27FC236}">
                <a16:creationId xmlns:a16="http://schemas.microsoft.com/office/drawing/2014/main" id="{5F404679-3AD9-4572-9070-F5D401E6F051}"/>
              </a:ext>
            </a:extLst>
          </p:cNvPr>
          <p:cNvSpPr/>
          <p:nvPr userDrawn="1"/>
        </p:nvSpPr>
        <p:spPr>
          <a:xfrm>
            <a:off x="8824661" y="3663283"/>
            <a:ext cx="255127" cy="264692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7CB52B5E-2D72-42C5-9645-D48CB83D2D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6894" y="1939342"/>
            <a:ext cx="5417280" cy="21997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54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PERFECT FOR PROMOTING YOUR PRODUCTS</a:t>
            </a:r>
            <a:endParaRPr lang="en-ID" dirty="0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B25B79C8-6389-4DE7-93F9-C30FA36F8F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9170" y="492695"/>
            <a:ext cx="2944605" cy="5627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F84FA0E4-A6D8-4C36-85A6-04DC9E02CE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74480" y="5053002"/>
            <a:ext cx="2790824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28C28009-9E1B-46DF-93D3-A7EB7DACFC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74479" y="4800591"/>
            <a:ext cx="279082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 - 03.00 AM</a:t>
            </a:r>
            <a:endParaRPr lang="en-ID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F345B6-6D2C-41C9-A4C7-2CD83B51280F}"/>
              </a:ext>
            </a:extLst>
          </p:cNvPr>
          <p:cNvCxnSpPr>
            <a:cxnSpLocks/>
          </p:cNvCxnSpPr>
          <p:nvPr userDrawn="1"/>
        </p:nvCxnSpPr>
        <p:spPr>
          <a:xfrm>
            <a:off x="11562269" y="3960711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9CF5CBE4-1F92-4A34-940E-69F29563B18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5400000">
            <a:off x="10507811" y="2702562"/>
            <a:ext cx="219513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2B7E10A-674C-4C0E-A28F-15DE51764573}"/>
              </a:ext>
            </a:extLst>
          </p:cNvPr>
          <p:cNvCxnSpPr>
            <a:cxnSpLocks/>
          </p:cNvCxnSpPr>
          <p:nvPr userDrawn="1"/>
        </p:nvCxnSpPr>
        <p:spPr>
          <a:xfrm>
            <a:off x="11562269" y="1150279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6B1A2B8-8221-4F25-B494-C2594DD4C724}"/>
              </a:ext>
            </a:extLst>
          </p:cNvPr>
          <p:cNvGrpSpPr/>
          <p:nvPr userDrawn="1"/>
        </p:nvGrpSpPr>
        <p:grpSpPr>
          <a:xfrm rot="16200000">
            <a:off x="159043" y="4746104"/>
            <a:ext cx="1176333" cy="322370"/>
            <a:chOff x="3225029" y="4841158"/>
            <a:chExt cx="1176333" cy="32237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34C865F-00B3-436B-80EC-CFD6CCA384A1}"/>
                </a:ext>
              </a:extLst>
            </p:cNvPr>
            <p:cNvSpPr/>
            <p:nvPr userDrawn="1"/>
          </p:nvSpPr>
          <p:spPr>
            <a:xfrm>
              <a:off x="4078992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B53A11D-D87C-4A03-8201-A5491113C3A5}"/>
                </a:ext>
              </a:extLst>
            </p:cNvPr>
            <p:cNvSpPr/>
            <p:nvPr userDrawn="1"/>
          </p:nvSpPr>
          <p:spPr>
            <a:xfrm>
              <a:off x="3649957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F1EF2AD-5C3E-4BC9-B6FC-4C1603C6C7F3}"/>
                </a:ext>
              </a:extLst>
            </p:cNvPr>
            <p:cNvSpPr/>
            <p:nvPr userDrawn="1"/>
          </p:nvSpPr>
          <p:spPr>
            <a:xfrm>
              <a:off x="3225029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605A84B6-2F05-49E7-883D-2D59B2EC3F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76895" y="1540272"/>
            <a:ext cx="5417280" cy="37076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Montserrat" panose="00000500000000000000" pitchFamily="2" charset="0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SPECIAL OFFER</a:t>
            </a:r>
            <a:endParaRPr lang="en-ID" dirty="0"/>
          </a:p>
        </p:txBody>
      </p:sp>
      <p:sp>
        <p:nvSpPr>
          <p:cNvPr id="57" name="Text Placeholder 3">
            <a:extLst>
              <a:ext uri="{FF2B5EF4-FFF2-40B4-BE49-F238E27FC236}">
                <a16:creationId xmlns:a16="http://schemas.microsoft.com/office/drawing/2014/main" id="{D6E739A5-9734-4562-A477-BCF8B87BE10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290476" y="4139094"/>
            <a:ext cx="5417280" cy="37076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Montserrat" panose="00000500000000000000" pitchFamily="2" charset="0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RETRO COLLECTIONS</a:t>
            </a:r>
            <a:endParaRPr lang="en-ID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B083F2F-CE2A-432F-BF17-F76EBC89AE52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DA3F9D9-16CA-436D-825A-3DD36C0FAF71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0B02F37-D0A6-49E0-8D27-251249C694B1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E251453C-BBD3-4929-A4E4-1DAAD0830C9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77F880E0-7674-4BA0-89EB-BAC276B4FD7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50" name="Text Placeholder 3">
            <a:extLst>
              <a:ext uri="{FF2B5EF4-FFF2-40B4-BE49-F238E27FC236}">
                <a16:creationId xmlns:a16="http://schemas.microsoft.com/office/drawing/2014/main" id="{B4A8353A-97F2-489C-903A-6039EC99AAB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4904277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gradFill>
          <a:gsLst>
            <a:gs pos="0">
              <a:srgbClr val="F1FDF0"/>
            </a:gs>
            <a:gs pos="29000">
              <a:srgbClr val="EFFFF2"/>
            </a:gs>
            <a:gs pos="68000">
              <a:srgbClr val="E5D2CF"/>
            </a:gs>
            <a:gs pos="59000">
              <a:srgbClr val="F5E5D9"/>
            </a:gs>
            <a:gs pos="94000">
              <a:srgbClr val="FEBBB2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525A6601-150E-4FC6-9C60-5AF24CAEEC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2919" y="590425"/>
            <a:ext cx="3330806" cy="4912789"/>
          </a:xfrm>
          <a:custGeom>
            <a:avLst/>
            <a:gdLst>
              <a:gd name="connsiteX0" fmla="*/ 1665403 w 3330806"/>
              <a:gd name="connsiteY0" fmla="*/ 0 h 4912789"/>
              <a:gd name="connsiteX1" fmla="*/ 3330806 w 3330806"/>
              <a:gd name="connsiteY1" fmla="*/ 1665403 h 4912789"/>
              <a:gd name="connsiteX2" fmla="*/ 3330805 w 3330806"/>
              <a:gd name="connsiteY2" fmla="*/ 3247386 h 4912789"/>
              <a:gd name="connsiteX3" fmla="*/ 1665402 w 3330806"/>
              <a:gd name="connsiteY3" fmla="*/ 4912789 h 4912789"/>
              <a:gd name="connsiteX4" fmla="*/ 1665403 w 3330806"/>
              <a:gd name="connsiteY4" fmla="*/ 4912788 h 4912789"/>
              <a:gd name="connsiteX5" fmla="*/ 0 w 3330806"/>
              <a:gd name="connsiteY5" fmla="*/ 3247385 h 4912789"/>
              <a:gd name="connsiteX6" fmla="*/ 0 w 3330806"/>
              <a:gd name="connsiteY6" fmla="*/ 1665403 h 4912789"/>
              <a:gd name="connsiteX7" fmla="*/ 1665403 w 3330806"/>
              <a:gd name="connsiteY7" fmla="*/ 0 h 4912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0806" h="4912789">
                <a:moveTo>
                  <a:pt x="1665403" y="0"/>
                </a:moveTo>
                <a:cubicBezTo>
                  <a:pt x="2585180" y="0"/>
                  <a:pt x="3330806" y="745626"/>
                  <a:pt x="3330806" y="1665403"/>
                </a:cubicBezTo>
                <a:cubicBezTo>
                  <a:pt x="3330806" y="2192731"/>
                  <a:pt x="3330805" y="2720058"/>
                  <a:pt x="3330805" y="3247386"/>
                </a:cubicBezTo>
                <a:cubicBezTo>
                  <a:pt x="3330805" y="4167163"/>
                  <a:pt x="2585179" y="4912789"/>
                  <a:pt x="1665402" y="4912789"/>
                </a:cubicBezTo>
                <a:lnTo>
                  <a:pt x="1665403" y="4912788"/>
                </a:lnTo>
                <a:cubicBezTo>
                  <a:pt x="745626" y="4912788"/>
                  <a:pt x="0" y="4167162"/>
                  <a:pt x="0" y="3247385"/>
                </a:cubicBezTo>
                <a:lnTo>
                  <a:pt x="0" y="1665403"/>
                </a:lnTo>
                <a:cubicBezTo>
                  <a:pt x="0" y="745626"/>
                  <a:pt x="745626" y="0"/>
                  <a:pt x="1665403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>
            <a:lvl1pPr algn="ctr">
              <a:defRPr/>
            </a:lvl1pPr>
          </a:lstStyle>
          <a:p>
            <a:endParaRPr lang="en-ID" dirty="0"/>
          </a:p>
        </p:txBody>
      </p:sp>
      <p:sp>
        <p:nvSpPr>
          <p:cNvPr id="38" name="Star: 4 Points 37">
            <a:extLst>
              <a:ext uri="{FF2B5EF4-FFF2-40B4-BE49-F238E27FC236}">
                <a16:creationId xmlns:a16="http://schemas.microsoft.com/office/drawing/2014/main" id="{D09CB184-F128-4DE4-8F9C-51334639E00D}"/>
              </a:ext>
            </a:extLst>
          </p:cNvPr>
          <p:cNvSpPr/>
          <p:nvPr userDrawn="1"/>
        </p:nvSpPr>
        <p:spPr>
          <a:xfrm>
            <a:off x="3171325" y="720048"/>
            <a:ext cx="686802" cy="712551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Star: 4 Points 38">
            <a:extLst>
              <a:ext uri="{FF2B5EF4-FFF2-40B4-BE49-F238E27FC236}">
                <a16:creationId xmlns:a16="http://schemas.microsoft.com/office/drawing/2014/main" id="{35A35E1E-DC56-4EF8-9C84-F8639452AA04}"/>
              </a:ext>
            </a:extLst>
          </p:cNvPr>
          <p:cNvSpPr/>
          <p:nvPr userDrawn="1"/>
        </p:nvSpPr>
        <p:spPr>
          <a:xfrm>
            <a:off x="8733273" y="1504763"/>
            <a:ext cx="255127" cy="264692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Star: 4 Points 39">
            <a:extLst>
              <a:ext uri="{FF2B5EF4-FFF2-40B4-BE49-F238E27FC236}">
                <a16:creationId xmlns:a16="http://schemas.microsoft.com/office/drawing/2014/main" id="{5F404679-3AD9-4572-9070-F5D401E6F051}"/>
              </a:ext>
            </a:extLst>
          </p:cNvPr>
          <p:cNvSpPr/>
          <p:nvPr userDrawn="1"/>
        </p:nvSpPr>
        <p:spPr>
          <a:xfrm>
            <a:off x="966586" y="4838379"/>
            <a:ext cx="255127" cy="264692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7CB52B5E-2D72-42C5-9645-D48CB83D2D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93495" y="990892"/>
            <a:ext cx="6593613" cy="21997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54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PERFECT FOR PROMOTING YOUR PRODUCTS</a:t>
            </a:r>
            <a:endParaRPr lang="en-ID" dirty="0"/>
          </a:p>
        </p:txBody>
      </p:sp>
      <p:sp>
        <p:nvSpPr>
          <p:cNvPr id="29" name="Star: 4 Points 28">
            <a:extLst>
              <a:ext uri="{FF2B5EF4-FFF2-40B4-BE49-F238E27FC236}">
                <a16:creationId xmlns:a16="http://schemas.microsoft.com/office/drawing/2014/main" id="{A0A765D2-3B0E-4950-BAA9-141525437C6B}"/>
              </a:ext>
            </a:extLst>
          </p:cNvPr>
          <p:cNvSpPr/>
          <p:nvPr userDrawn="1"/>
        </p:nvSpPr>
        <p:spPr>
          <a:xfrm>
            <a:off x="3652750" y="726200"/>
            <a:ext cx="255127" cy="264692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Text Placeholder 3">
            <a:extLst>
              <a:ext uri="{FF2B5EF4-FFF2-40B4-BE49-F238E27FC236}">
                <a16:creationId xmlns:a16="http://schemas.microsoft.com/office/drawing/2014/main" id="{23AF4E64-E446-47EC-9FB3-A2C608A912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93495" y="720774"/>
            <a:ext cx="3516464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051FAAED-414A-47BA-BD3F-56F972500D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9959" y="720048"/>
            <a:ext cx="3062866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sp>
        <p:nvSpPr>
          <p:cNvPr id="52" name="Text Placeholder 3">
            <a:extLst>
              <a:ext uri="{FF2B5EF4-FFF2-40B4-BE49-F238E27FC236}">
                <a16:creationId xmlns:a16="http://schemas.microsoft.com/office/drawing/2014/main" id="{500E08B6-66ED-4CE5-99A5-0D2D007467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09959" y="4814523"/>
            <a:ext cx="3025831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58" name="Text Placeholder 3">
            <a:extLst>
              <a:ext uri="{FF2B5EF4-FFF2-40B4-BE49-F238E27FC236}">
                <a16:creationId xmlns:a16="http://schemas.microsoft.com/office/drawing/2014/main" id="{F5A4075B-89F5-47B0-8ED8-51ABDBBAE39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9960" y="5089561"/>
            <a:ext cx="3025830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11C1C99-1ECD-4D46-90F1-D8EA66423DBC}"/>
              </a:ext>
            </a:extLst>
          </p:cNvPr>
          <p:cNvCxnSpPr>
            <a:cxnSpLocks/>
          </p:cNvCxnSpPr>
          <p:nvPr userDrawn="1"/>
        </p:nvCxnSpPr>
        <p:spPr>
          <a:xfrm flipH="1">
            <a:off x="4593495" y="3391041"/>
            <a:ext cx="66226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EC4CCE9A-C3BE-4263-9EEB-C9F48B9F6BA4}"/>
              </a:ext>
            </a:extLst>
          </p:cNvPr>
          <p:cNvSpPr/>
          <p:nvPr userDrawn="1"/>
        </p:nvSpPr>
        <p:spPr>
          <a:xfrm>
            <a:off x="4378211" y="4660167"/>
            <a:ext cx="2873928" cy="79996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6A912DC-0CB4-4B24-96CA-7D4C5D4DDDEF}"/>
              </a:ext>
            </a:extLst>
          </p:cNvPr>
          <p:cNvSpPr/>
          <p:nvPr userDrawn="1"/>
        </p:nvSpPr>
        <p:spPr>
          <a:xfrm>
            <a:off x="4378211" y="4424790"/>
            <a:ext cx="2873928" cy="79996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75D76F5-ABEA-4757-933C-008C519D5073}"/>
              </a:ext>
            </a:extLst>
          </p:cNvPr>
          <p:cNvSpPr/>
          <p:nvPr userDrawn="1"/>
        </p:nvSpPr>
        <p:spPr>
          <a:xfrm>
            <a:off x="4378211" y="4105784"/>
            <a:ext cx="2873928" cy="79996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4" name="Text Placeholder 3">
            <a:extLst>
              <a:ext uri="{FF2B5EF4-FFF2-40B4-BE49-F238E27FC236}">
                <a16:creationId xmlns:a16="http://schemas.microsoft.com/office/drawing/2014/main" id="{1BAA5F07-8F48-4804-BBB1-FEA3EA696AC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93495" y="3407347"/>
            <a:ext cx="6622603" cy="2795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 -  Love Yourself -  Love Yourself Love- end</a:t>
            </a:r>
            <a:endParaRPr lang="en-ID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5A4118-A515-47E6-8613-FDD2C790433A}"/>
              </a:ext>
            </a:extLst>
          </p:cNvPr>
          <p:cNvCxnSpPr>
            <a:cxnSpLocks/>
          </p:cNvCxnSpPr>
          <p:nvPr userDrawn="1"/>
        </p:nvCxnSpPr>
        <p:spPr>
          <a:xfrm flipH="1">
            <a:off x="4593495" y="3779790"/>
            <a:ext cx="66226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8D2604C-0C8E-483D-A0F0-F377B7F37268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877E03C-69B9-4102-B61C-697FF02BF6A1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92CB9F9-CD35-47CE-8A90-C916D00E0521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B183995E-FB54-4101-8DE6-108EC801CC5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D6EBFEFB-E613-49EC-B2F4-5C92622D08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BBD2C6AB-A009-49CE-85B2-301FE2AD1EC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69218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gradFill flip="none" rotWithShape="1">
          <a:gsLst>
            <a:gs pos="885">
              <a:srgbClr val="E3CED1"/>
            </a:gs>
            <a:gs pos="22000">
              <a:srgbClr val="FFC0AE"/>
            </a:gs>
            <a:gs pos="60000">
              <a:srgbClr val="F1FDF0"/>
            </a:gs>
            <a:gs pos="87000">
              <a:srgbClr val="E6D2D1"/>
            </a:gs>
            <a:gs pos="38000">
              <a:srgbClr val="E3CED1"/>
            </a:gs>
            <a:gs pos="89000">
              <a:srgbClr val="FEBBB2"/>
            </a:gs>
            <a:gs pos="73000">
              <a:srgbClr val="FFC0AE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7248E15-AB2A-4233-BE8D-182966BEECB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720" y="2126678"/>
            <a:ext cx="5417280" cy="22869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PROMOTING PRODUCTS</a:t>
            </a:r>
            <a:endParaRPr lang="en-ID" dirty="0"/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ECACFAF4-5FA8-4C1A-BA6D-D1E1304ED8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78721" y="1785204"/>
            <a:ext cx="5417280" cy="322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20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97B84B9B-F2A0-49C7-AF78-96F96E0DFEC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6069" y="666812"/>
            <a:ext cx="2790824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673E8EE3-4784-4844-BD21-EAC26442DF6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73855" y="419577"/>
            <a:ext cx="279082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D75E7D3-5D3B-4DB9-9C64-2D325E16F042}"/>
              </a:ext>
            </a:extLst>
          </p:cNvPr>
          <p:cNvCxnSpPr>
            <a:cxnSpLocks/>
          </p:cNvCxnSpPr>
          <p:nvPr userDrawn="1"/>
        </p:nvCxnSpPr>
        <p:spPr>
          <a:xfrm>
            <a:off x="11595723" y="4321809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0FE7800F-2518-43F4-9170-8450353A6EA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5400000">
            <a:off x="10541265" y="3063660"/>
            <a:ext cx="219513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D94D4C3-D8D6-46FF-A0F5-2D257DDB421C}"/>
              </a:ext>
            </a:extLst>
          </p:cNvPr>
          <p:cNvCxnSpPr>
            <a:cxnSpLocks/>
          </p:cNvCxnSpPr>
          <p:nvPr userDrawn="1"/>
        </p:nvCxnSpPr>
        <p:spPr>
          <a:xfrm>
            <a:off x="11595723" y="1511377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7BE703-6EE1-4D26-9FDD-D648493729D8}"/>
              </a:ext>
            </a:extLst>
          </p:cNvPr>
          <p:cNvGrpSpPr/>
          <p:nvPr userDrawn="1"/>
        </p:nvGrpSpPr>
        <p:grpSpPr>
          <a:xfrm>
            <a:off x="595318" y="258392"/>
            <a:ext cx="1176333" cy="322370"/>
            <a:chOff x="3225029" y="4841158"/>
            <a:chExt cx="1176333" cy="322370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FF9D219-173F-4878-AE49-31D8B58855D5}"/>
                </a:ext>
              </a:extLst>
            </p:cNvPr>
            <p:cNvSpPr/>
            <p:nvPr userDrawn="1"/>
          </p:nvSpPr>
          <p:spPr>
            <a:xfrm>
              <a:off x="4078992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CAF409D-A63F-4C19-A92F-35702EBC2969}"/>
                </a:ext>
              </a:extLst>
            </p:cNvPr>
            <p:cNvSpPr/>
            <p:nvPr userDrawn="1"/>
          </p:nvSpPr>
          <p:spPr>
            <a:xfrm>
              <a:off x="3649957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2AD4412-3904-42A4-B1C5-3CD92AC4744A}"/>
                </a:ext>
              </a:extLst>
            </p:cNvPr>
            <p:cNvSpPr/>
            <p:nvPr userDrawn="1"/>
          </p:nvSpPr>
          <p:spPr>
            <a:xfrm>
              <a:off x="3225029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9" name="Star: 4 Points 48">
            <a:extLst>
              <a:ext uri="{FF2B5EF4-FFF2-40B4-BE49-F238E27FC236}">
                <a16:creationId xmlns:a16="http://schemas.microsoft.com/office/drawing/2014/main" id="{B64417BE-C32D-4765-885A-FA8809F3BE30}"/>
              </a:ext>
            </a:extLst>
          </p:cNvPr>
          <p:cNvSpPr/>
          <p:nvPr userDrawn="1"/>
        </p:nvSpPr>
        <p:spPr>
          <a:xfrm>
            <a:off x="10484442" y="4465251"/>
            <a:ext cx="466725" cy="466725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Star: 4 Points 49">
            <a:extLst>
              <a:ext uri="{FF2B5EF4-FFF2-40B4-BE49-F238E27FC236}">
                <a16:creationId xmlns:a16="http://schemas.microsoft.com/office/drawing/2014/main" id="{907BC679-91E7-48DB-9C73-2348C13F2368}"/>
              </a:ext>
            </a:extLst>
          </p:cNvPr>
          <p:cNvSpPr/>
          <p:nvPr userDrawn="1"/>
        </p:nvSpPr>
        <p:spPr>
          <a:xfrm>
            <a:off x="10197565" y="4850340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Star: 4 Points 50">
            <a:extLst>
              <a:ext uri="{FF2B5EF4-FFF2-40B4-BE49-F238E27FC236}">
                <a16:creationId xmlns:a16="http://schemas.microsoft.com/office/drawing/2014/main" id="{8A0CF8EC-0711-4C01-914C-FA6DDA7552DD}"/>
              </a:ext>
            </a:extLst>
          </p:cNvPr>
          <p:cNvSpPr/>
          <p:nvPr userDrawn="1"/>
        </p:nvSpPr>
        <p:spPr>
          <a:xfrm>
            <a:off x="7928564" y="1281645"/>
            <a:ext cx="466725" cy="466725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Star: 4 Points 51">
            <a:extLst>
              <a:ext uri="{FF2B5EF4-FFF2-40B4-BE49-F238E27FC236}">
                <a16:creationId xmlns:a16="http://schemas.microsoft.com/office/drawing/2014/main" id="{DFBA3CB3-43D2-45A4-A0CB-3DB26256FA7E}"/>
              </a:ext>
            </a:extLst>
          </p:cNvPr>
          <p:cNvSpPr/>
          <p:nvPr userDrawn="1"/>
        </p:nvSpPr>
        <p:spPr>
          <a:xfrm>
            <a:off x="1816894" y="4392130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 Placeholder 3">
            <a:extLst>
              <a:ext uri="{FF2B5EF4-FFF2-40B4-BE49-F238E27FC236}">
                <a16:creationId xmlns:a16="http://schemas.microsoft.com/office/drawing/2014/main" id="{2D69EB78-CC0A-4B6D-BE9A-8AD4C3E6F6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16200000">
            <a:off x="-1385390" y="2993527"/>
            <a:ext cx="3751855" cy="4476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US" dirty="0"/>
              <a:t>-NEW COLLECTION-</a:t>
            </a:r>
            <a:endParaRPr lang="en-ID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35D041-8FDA-4EB5-8D35-EB7F573C7EF2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95F51B-62B3-4DA6-AA57-4C8E060855E0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960F95C-6373-4614-A123-43064B90A2E7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6F36858A-D4F9-4C7E-9C61-25B9479D386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E624D481-A119-4A57-904E-C4993581AB2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3EEC4755-D78C-4208-AB30-7520808EF0F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E5F64664-1B5C-4F26-9732-46FD4231E6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3476" y="1592361"/>
            <a:ext cx="4943644" cy="3830069"/>
          </a:xfrm>
          <a:custGeom>
            <a:avLst/>
            <a:gdLst>
              <a:gd name="connsiteX0" fmla="*/ 3522673 w 5626859"/>
              <a:gd name="connsiteY0" fmla="*/ 258 h 3612223"/>
              <a:gd name="connsiteX1" fmla="*/ 5597013 w 5626859"/>
              <a:gd name="connsiteY1" fmla="*/ 1130983 h 3612223"/>
              <a:gd name="connsiteX2" fmla="*/ 3219603 w 5626859"/>
              <a:gd name="connsiteY2" fmla="*/ 3480779 h 3612223"/>
              <a:gd name="connsiteX3" fmla="*/ 29847 w 5626859"/>
              <a:gd name="connsiteY3" fmla="*/ 2481242 h 3612223"/>
              <a:gd name="connsiteX4" fmla="*/ 2407257 w 5626859"/>
              <a:gd name="connsiteY4" fmla="*/ 131445 h 3612223"/>
              <a:gd name="connsiteX5" fmla="*/ 3522673 w 5626859"/>
              <a:gd name="connsiteY5" fmla="*/ 258 h 3612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26859" h="3612223">
                <a:moveTo>
                  <a:pt x="3522673" y="258"/>
                </a:moveTo>
                <a:cubicBezTo>
                  <a:pt x="4583403" y="12173"/>
                  <a:pt x="5428771" y="437313"/>
                  <a:pt x="5597013" y="1130983"/>
                </a:cubicBezTo>
                <a:cubicBezTo>
                  <a:pt x="5821337" y="2055876"/>
                  <a:pt x="4756934" y="3107916"/>
                  <a:pt x="3219603" y="3480779"/>
                </a:cubicBezTo>
                <a:cubicBezTo>
                  <a:pt x="1682273" y="3853643"/>
                  <a:pt x="254170" y="3406135"/>
                  <a:pt x="29847" y="2481242"/>
                </a:cubicBezTo>
                <a:cubicBezTo>
                  <a:pt x="-194476" y="1556349"/>
                  <a:pt x="869927" y="504309"/>
                  <a:pt x="2407257" y="131445"/>
                </a:cubicBezTo>
                <a:cubicBezTo>
                  <a:pt x="2791590" y="38229"/>
                  <a:pt x="3169096" y="-3713"/>
                  <a:pt x="3522673" y="258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211575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933" userDrawn="1">
          <p15:clr>
            <a:srgbClr val="FBAE40"/>
          </p15:clr>
        </p15:guide>
        <p15:guide id="2" pos="7287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EBF8DE44-4938-4CF3-88D5-AE61E87871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07202" y="540274"/>
            <a:ext cx="3330806" cy="4912789"/>
          </a:xfrm>
          <a:custGeom>
            <a:avLst/>
            <a:gdLst>
              <a:gd name="connsiteX0" fmla="*/ 1665403 w 3330806"/>
              <a:gd name="connsiteY0" fmla="*/ 0 h 4912789"/>
              <a:gd name="connsiteX1" fmla="*/ 3330806 w 3330806"/>
              <a:gd name="connsiteY1" fmla="*/ 1665403 h 4912789"/>
              <a:gd name="connsiteX2" fmla="*/ 3330805 w 3330806"/>
              <a:gd name="connsiteY2" fmla="*/ 3247386 h 4912789"/>
              <a:gd name="connsiteX3" fmla="*/ 1665402 w 3330806"/>
              <a:gd name="connsiteY3" fmla="*/ 4912789 h 4912789"/>
              <a:gd name="connsiteX4" fmla="*/ 1665403 w 3330806"/>
              <a:gd name="connsiteY4" fmla="*/ 4912788 h 4912789"/>
              <a:gd name="connsiteX5" fmla="*/ 0 w 3330806"/>
              <a:gd name="connsiteY5" fmla="*/ 3247385 h 4912789"/>
              <a:gd name="connsiteX6" fmla="*/ 0 w 3330806"/>
              <a:gd name="connsiteY6" fmla="*/ 1665403 h 4912789"/>
              <a:gd name="connsiteX7" fmla="*/ 1665403 w 3330806"/>
              <a:gd name="connsiteY7" fmla="*/ 0 h 4912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0806" h="4912789">
                <a:moveTo>
                  <a:pt x="1665403" y="0"/>
                </a:moveTo>
                <a:cubicBezTo>
                  <a:pt x="2585180" y="0"/>
                  <a:pt x="3330806" y="745626"/>
                  <a:pt x="3330806" y="1665403"/>
                </a:cubicBezTo>
                <a:cubicBezTo>
                  <a:pt x="3330806" y="2192731"/>
                  <a:pt x="3330805" y="2720058"/>
                  <a:pt x="3330805" y="3247386"/>
                </a:cubicBezTo>
                <a:cubicBezTo>
                  <a:pt x="3330805" y="4167163"/>
                  <a:pt x="2585179" y="4912789"/>
                  <a:pt x="1665402" y="4912789"/>
                </a:cubicBezTo>
                <a:lnTo>
                  <a:pt x="1665403" y="4912788"/>
                </a:lnTo>
                <a:cubicBezTo>
                  <a:pt x="745626" y="4912788"/>
                  <a:pt x="0" y="4167162"/>
                  <a:pt x="0" y="3247385"/>
                </a:cubicBezTo>
                <a:lnTo>
                  <a:pt x="0" y="1665403"/>
                </a:lnTo>
                <a:cubicBezTo>
                  <a:pt x="0" y="745626"/>
                  <a:pt x="745626" y="0"/>
                  <a:pt x="1665403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>
            <a:lvl1pPr algn="ctr">
              <a:defRPr/>
            </a:lvl1pPr>
          </a:lstStyle>
          <a:p>
            <a:endParaRPr lang="en-ID"/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AC68C326-887E-4AB8-94D3-50FAC0F06F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4109" y="370799"/>
            <a:ext cx="3109276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1234AB7B-64EC-4B81-9FB3-DD43E8FF9E6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98616" y="370799"/>
            <a:ext cx="2790824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1A3BC6A5-64EE-4746-A7B1-6EE476BE95B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9887" y="631419"/>
            <a:ext cx="3109276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8AB3178-9657-4F4B-B47C-590B06CAF9FE}"/>
              </a:ext>
            </a:extLst>
          </p:cNvPr>
          <p:cNvCxnSpPr>
            <a:cxnSpLocks/>
          </p:cNvCxnSpPr>
          <p:nvPr userDrawn="1"/>
        </p:nvCxnSpPr>
        <p:spPr>
          <a:xfrm>
            <a:off x="11473095" y="3429000"/>
            <a:ext cx="0" cy="2024063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tar: 4 Points 21">
            <a:extLst>
              <a:ext uri="{FF2B5EF4-FFF2-40B4-BE49-F238E27FC236}">
                <a16:creationId xmlns:a16="http://schemas.microsoft.com/office/drawing/2014/main" id="{4A0FD472-D5A6-44B4-B72D-4EA9B26231B2}"/>
              </a:ext>
            </a:extLst>
          </p:cNvPr>
          <p:cNvSpPr/>
          <p:nvPr userDrawn="1"/>
        </p:nvSpPr>
        <p:spPr>
          <a:xfrm>
            <a:off x="5591990" y="677499"/>
            <a:ext cx="686802" cy="712551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Star: 4 Points 24">
            <a:extLst>
              <a:ext uri="{FF2B5EF4-FFF2-40B4-BE49-F238E27FC236}">
                <a16:creationId xmlns:a16="http://schemas.microsoft.com/office/drawing/2014/main" id="{3E5AAF42-5A9D-4ECF-9A8D-6E29769C1107}"/>
              </a:ext>
            </a:extLst>
          </p:cNvPr>
          <p:cNvSpPr/>
          <p:nvPr userDrawn="1"/>
        </p:nvSpPr>
        <p:spPr>
          <a:xfrm>
            <a:off x="3337878" y="4777919"/>
            <a:ext cx="255127" cy="264692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Star: 4 Points 26">
            <a:extLst>
              <a:ext uri="{FF2B5EF4-FFF2-40B4-BE49-F238E27FC236}">
                <a16:creationId xmlns:a16="http://schemas.microsoft.com/office/drawing/2014/main" id="{2D47D5AC-FC44-497B-8BA2-5C59C42F5F9D}"/>
              </a:ext>
            </a:extLst>
          </p:cNvPr>
          <p:cNvSpPr/>
          <p:nvPr userDrawn="1"/>
        </p:nvSpPr>
        <p:spPr>
          <a:xfrm>
            <a:off x="6073415" y="683651"/>
            <a:ext cx="255127" cy="264692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39CDF4A0-F1EE-42A5-939F-3F1ED9CA5F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79220" y="1184195"/>
            <a:ext cx="5010220" cy="21997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54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PERFECT FOR PROMOTING YOUR PRODUCTS</a:t>
            </a:r>
            <a:endParaRPr lang="en-ID" dirty="0"/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C5C4CE89-62FD-4473-96CE-DB79DCC12A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1337" y="4086746"/>
            <a:ext cx="2429545" cy="11901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2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You can create an edgy look on your feeds without fear of used up designs because all of the templates are flexibly editable and moveable</a:t>
            </a:r>
            <a:endParaRPr lang="en-ID" dirty="0"/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1D15A469-8CA6-461A-8083-2F0F66C9FC7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1338" y="3726497"/>
            <a:ext cx="2436938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23712BD-DBB3-4D46-B5F6-7C0FAF3C5676}"/>
              </a:ext>
            </a:extLst>
          </p:cNvPr>
          <p:cNvSpPr/>
          <p:nvPr userDrawn="1"/>
        </p:nvSpPr>
        <p:spPr>
          <a:xfrm>
            <a:off x="501337" y="2775262"/>
            <a:ext cx="2145436" cy="789543"/>
          </a:xfrm>
          <a:prstGeom prst="ellipse">
            <a:avLst/>
          </a:prstGeom>
          <a:noFill/>
          <a:ln w="9525">
            <a:solidFill>
              <a:srgbClr val="E3CE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EE5E3A9-2A64-4A68-A3B6-1280DB7A4032}"/>
              </a:ext>
            </a:extLst>
          </p:cNvPr>
          <p:cNvSpPr/>
          <p:nvPr userDrawn="1"/>
        </p:nvSpPr>
        <p:spPr>
          <a:xfrm>
            <a:off x="501337" y="2506432"/>
            <a:ext cx="2145436" cy="789543"/>
          </a:xfrm>
          <a:prstGeom prst="ellipse">
            <a:avLst/>
          </a:prstGeom>
          <a:noFill/>
          <a:ln w="9525">
            <a:solidFill>
              <a:srgbClr val="E3CE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A7EEBBA-7D51-4AC0-942D-08BA1F6CCB53}"/>
              </a:ext>
            </a:extLst>
          </p:cNvPr>
          <p:cNvSpPr/>
          <p:nvPr userDrawn="1"/>
        </p:nvSpPr>
        <p:spPr>
          <a:xfrm>
            <a:off x="501337" y="2220879"/>
            <a:ext cx="2145436" cy="789543"/>
          </a:xfrm>
          <a:prstGeom prst="ellipse">
            <a:avLst/>
          </a:prstGeom>
          <a:noFill/>
          <a:ln w="9525">
            <a:solidFill>
              <a:srgbClr val="E3CE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9D053639-3BCC-48DD-A1C6-7B2E0C67E4F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4109" y="2718297"/>
            <a:ext cx="2646773" cy="3312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b="0">
                <a:latin typeface="Montserrat" panose="00000500000000000000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E08C9FA0-8FA3-4AD5-BBF5-E512BE8071C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579220" y="3947305"/>
            <a:ext cx="4720861" cy="10702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You can create an edgy look on your feeds without fear of used up designs because all of the templates are flexibly editable and moveable</a:t>
            </a:r>
            <a:endParaRPr lang="en-ID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E7BE338-55BC-4781-9A65-B6D6CFA16BF1}"/>
              </a:ext>
            </a:extLst>
          </p:cNvPr>
          <p:cNvGrpSpPr/>
          <p:nvPr userDrawn="1"/>
        </p:nvGrpSpPr>
        <p:grpSpPr>
          <a:xfrm>
            <a:off x="10123748" y="5187351"/>
            <a:ext cx="1176333" cy="322370"/>
            <a:chOff x="3225029" y="4841158"/>
            <a:chExt cx="1176333" cy="32237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61179A4-4B5A-4483-92A6-3DACBAD5C38A}"/>
                </a:ext>
              </a:extLst>
            </p:cNvPr>
            <p:cNvSpPr/>
            <p:nvPr userDrawn="1"/>
          </p:nvSpPr>
          <p:spPr>
            <a:xfrm>
              <a:off x="4078992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003B5E7-2E51-4138-B15D-68A72CF2E789}"/>
                </a:ext>
              </a:extLst>
            </p:cNvPr>
            <p:cNvSpPr/>
            <p:nvPr userDrawn="1"/>
          </p:nvSpPr>
          <p:spPr>
            <a:xfrm>
              <a:off x="3649957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56AD7C73-1C5B-4A7F-8D1A-469C100D1435}"/>
                </a:ext>
              </a:extLst>
            </p:cNvPr>
            <p:cNvSpPr/>
            <p:nvPr userDrawn="1"/>
          </p:nvSpPr>
          <p:spPr>
            <a:xfrm>
              <a:off x="3225029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008DE72-2B58-4B47-A1DF-0DCD2F0FB500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AEA4CF0-3AD7-46E0-8428-589D780B5968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6935294-15B4-4645-B87D-7107C2885346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9B1B0C61-D9C1-47C8-A6B7-FCF4C6D9478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AE5E291E-BFF8-4C5F-B40B-7594E880E7B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AF08D1BF-C5D1-4FBC-95CC-0CACCE334A2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835771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bg>
      <p:bgPr>
        <a:gradFill flip="none" rotWithShape="1">
          <a:gsLst>
            <a:gs pos="25000">
              <a:srgbClr val="F1FDF0"/>
            </a:gs>
            <a:gs pos="2000">
              <a:srgbClr val="FEFEEF"/>
            </a:gs>
            <a:gs pos="7000">
              <a:srgbClr val="F1FDF0"/>
            </a:gs>
            <a:gs pos="17000">
              <a:srgbClr val="E6D2D1"/>
            </a:gs>
            <a:gs pos="99115">
              <a:srgbClr val="E3CED1"/>
            </a:gs>
            <a:gs pos="89000">
              <a:srgbClr val="FEBBB2"/>
            </a:gs>
            <a:gs pos="77000">
              <a:srgbClr val="FFC0AE"/>
            </a:gs>
          </a:gsLst>
          <a:lin ang="6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0D9EE6B-12C1-4DBC-B24B-3108E63EC5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91730" y="2056887"/>
            <a:ext cx="3385095" cy="1828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72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SPECIAL OFFER</a:t>
            </a:r>
            <a:endParaRPr lang="en-ID" dirty="0"/>
          </a:p>
        </p:txBody>
      </p:sp>
      <p:sp>
        <p:nvSpPr>
          <p:cNvPr id="40" name="Star: 4 Points 39">
            <a:extLst>
              <a:ext uri="{FF2B5EF4-FFF2-40B4-BE49-F238E27FC236}">
                <a16:creationId xmlns:a16="http://schemas.microsoft.com/office/drawing/2014/main" id="{DBCC2708-581F-45EE-9036-B00EBCD06946}"/>
              </a:ext>
            </a:extLst>
          </p:cNvPr>
          <p:cNvSpPr/>
          <p:nvPr userDrawn="1"/>
        </p:nvSpPr>
        <p:spPr>
          <a:xfrm>
            <a:off x="10664575" y="2146379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07CC11D-429D-486E-9F8A-4D1C652C2B08}"/>
              </a:ext>
            </a:extLst>
          </p:cNvPr>
          <p:cNvCxnSpPr>
            <a:cxnSpLocks/>
          </p:cNvCxnSpPr>
          <p:nvPr userDrawn="1"/>
        </p:nvCxnSpPr>
        <p:spPr>
          <a:xfrm>
            <a:off x="3433409" y="4211080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9CE2BD26-E494-4281-8BDA-2070446B3F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5400000">
            <a:off x="2378951" y="2952931"/>
            <a:ext cx="219513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89503EC-C2AB-4909-AF2D-C0B7F4A5F2CC}"/>
              </a:ext>
            </a:extLst>
          </p:cNvPr>
          <p:cNvCxnSpPr>
            <a:cxnSpLocks/>
          </p:cNvCxnSpPr>
          <p:nvPr userDrawn="1"/>
        </p:nvCxnSpPr>
        <p:spPr>
          <a:xfrm>
            <a:off x="3433409" y="1400648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AFCB5A30-3BCE-4F64-8946-D397032CA05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17414" y="853652"/>
            <a:ext cx="2790825" cy="4877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015838FB-E537-47C0-8305-3B11D8121DA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18514" y="5077699"/>
            <a:ext cx="2790824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A90DA286-72C9-4FFB-8043-893CED5692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18513" y="4825288"/>
            <a:ext cx="279082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 - 03.00 AM</a:t>
            </a:r>
            <a:endParaRPr lang="en-ID" dirty="0"/>
          </a:p>
        </p:txBody>
      </p:sp>
      <p:sp>
        <p:nvSpPr>
          <p:cNvPr id="25" name="Star: 4 Points 24">
            <a:extLst>
              <a:ext uri="{FF2B5EF4-FFF2-40B4-BE49-F238E27FC236}">
                <a16:creationId xmlns:a16="http://schemas.microsoft.com/office/drawing/2014/main" id="{39718113-081D-4D9E-AA33-AF93B5169F9A}"/>
              </a:ext>
            </a:extLst>
          </p:cNvPr>
          <p:cNvSpPr/>
          <p:nvPr userDrawn="1"/>
        </p:nvSpPr>
        <p:spPr>
          <a:xfrm>
            <a:off x="7136949" y="3757720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3214755C-E6E6-4632-AE6D-C9D453C27C8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6697" y="263321"/>
            <a:ext cx="1960848" cy="2848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Michroma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7025A2-2735-4D52-BF7B-3A1A920589E2}"/>
              </a:ext>
            </a:extLst>
          </p:cNvPr>
          <p:cNvCxnSpPr>
            <a:cxnSpLocks/>
            <a:stCxn id="28" idx="3"/>
          </p:cNvCxnSpPr>
          <p:nvPr userDrawn="1"/>
        </p:nvCxnSpPr>
        <p:spPr>
          <a:xfrm>
            <a:off x="2247545" y="405747"/>
            <a:ext cx="805868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F1E92733-87DF-4B09-A7BE-88312591776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06227" y="245124"/>
            <a:ext cx="1599075" cy="2848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Michroma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FA75BCF-A034-4570-AC56-D6D0E14C3399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A69B414-9DF8-4332-92BF-9DFB52B39406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8745383-38AD-4329-8F6D-0C018B1A6A18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8CC81087-E287-4896-8A6E-336E9A32376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C7C67A0A-032C-4953-AC89-FB4A779077C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E5FBE080-6AAA-4A2D-9D4D-6BB807A68AB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4CE6420F-1E69-463F-BDE4-CCD8BC71A800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6696" y="799048"/>
            <a:ext cx="2285230" cy="4496266"/>
          </a:xfrm>
          <a:custGeom>
            <a:avLst/>
            <a:gdLst>
              <a:gd name="connsiteX0" fmla="*/ 1142615 w 2285230"/>
              <a:gd name="connsiteY0" fmla="*/ 0 h 4496266"/>
              <a:gd name="connsiteX1" fmla="*/ 2285230 w 2285230"/>
              <a:gd name="connsiteY1" fmla="*/ 1142615 h 4496266"/>
              <a:gd name="connsiteX2" fmla="*/ 2285229 w 2285230"/>
              <a:gd name="connsiteY2" fmla="*/ 3353651 h 4496266"/>
              <a:gd name="connsiteX3" fmla="*/ 1142614 w 2285230"/>
              <a:gd name="connsiteY3" fmla="*/ 4496266 h 4496266"/>
              <a:gd name="connsiteX4" fmla="*/ 1142615 w 2285230"/>
              <a:gd name="connsiteY4" fmla="*/ 4496265 h 4496266"/>
              <a:gd name="connsiteX5" fmla="*/ 0 w 2285230"/>
              <a:gd name="connsiteY5" fmla="*/ 3353650 h 4496266"/>
              <a:gd name="connsiteX6" fmla="*/ 0 w 2285230"/>
              <a:gd name="connsiteY6" fmla="*/ 1142615 h 4496266"/>
              <a:gd name="connsiteX7" fmla="*/ 1142615 w 2285230"/>
              <a:gd name="connsiteY7" fmla="*/ 0 h 449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5230" h="4496266">
                <a:moveTo>
                  <a:pt x="1142615" y="0"/>
                </a:moveTo>
                <a:cubicBezTo>
                  <a:pt x="1773664" y="0"/>
                  <a:pt x="2285230" y="511566"/>
                  <a:pt x="2285230" y="1142615"/>
                </a:cubicBezTo>
                <a:cubicBezTo>
                  <a:pt x="2285230" y="1879627"/>
                  <a:pt x="2285229" y="2616639"/>
                  <a:pt x="2285229" y="3353651"/>
                </a:cubicBezTo>
                <a:cubicBezTo>
                  <a:pt x="2285229" y="3984700"/>
                  <a:pt x="1773663" y="4496266"/>
                  <a:pt x="1142614" y="4496266"/>
                </a:cubicBezTo>
                <a:lnTo>
                  <a:pt x="1142615" y="4496265"/>
                </a:lnTo>
                <a:cubicBezTo>
                  <a:pt x="511566" y="4496265"/>
                  <a:pt x="0" y="3984699"/>
                  <a:pt x="0" y="3353650"/>
                </a:cubicBezTo>
                <a:lnTo>
                  <a:pt x="0" y="1142615"/>
                </a:lnTo>
                <a:cubicBezTo>
                  <a:pt x="0" y="511566"/>
                  <a:pt x="511566" y="0"/>
                  <a:pt x="1142615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CEF899B-9261-4AB1-AFAA-ECC34DD4EC3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087705" y="797687"/>
            <a:ext cx="2285230" cy="4496266"/>
          </a:xfrm>
          <a:custGeom>
            <a:avLst/>
            <a:gdLst>
              <a:gd name="connsiteX0" fmla="*/ 1142615 w 2285230"/>
              <a:gd name="connsiteY0" fmla="*/ 0 h 4496266"/>
              <a:gd name="connsiteX1" fmla="*/ 2285230 w 2285230"/>
              <a:gd name="connsiteY1" fmla="*/ 1142615 h 4496266"/>
              <a:gd name="connsiteX2" fmla="*/ 2285229 w 2285230"/>
              <a:gd name="connsiteY2" fmla="*/ 3353651 h 4496266"/>
              <a:gd name="connsiteX3" fmla="*/ 1142614 w 2285230"/>
              <a:gd name="connsiteY3" fmla="*/ 4496266 h 4496266"/>
              <a:gd name="connsiteX4" fmla="*/ 1142615 w 2285230"/>
              <a:gd name="connsiteY4" fmla="*/ 4496265 h 4496266"/>
              <a:gd name="connsiteX5" fmla="*/ 0 w 2285230"/>
              <a:gd name="connsiteY5" fmla="*/ 3353650 h 4496266"/>
              <a:gd name="connsiteX6" fmla="*/ 0 w 2285230"/>
              <a:gd name="connsiteY6" fmla="*/ 1142615 h 4496266"/>
              <a:gd name="connsiteX7" fmla="*/ 1142615 w 2285230"/>
              <a:gd name="connsiteY7" fmla="*/ 0 h 449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5230" h="4496266">
                <a:moveTo>
                  <a:pt x="1142615" y="0"/>
                </a:moveTo>
                <a:cubicBezTo>
                  <a:pt x="1773664" y="0"/>
                  <a:pt x="2285230" y="511566"/>
                  <a:pt x="2285230" y="1142615"/>
                </a:cubicBezTo>
                <a:cubicBezTo>
                  <a:pt x="2285230" y="1879627"/>
                  <a:pt x="2285229" y="2616639"/>
                  <a:pt x="2285229" y="3353651"/>
                </a:cubicBezTo>
                <a:cubicBezTo>
                  <a:pt x="2285229" y="3984700"/>
                  <a:pt x="1773663" y="4496266"/>
                  <a:pt x="1142614" y="4496266"/>
                </a:cubicBezTo>
                <a:lnTo>
                  <a:pt x="1142615" y="4496265"/>
                </a:lnTo>
                <a:cubicBezTo>
                  <a:pt x="511566" y="4496265"/>
                  <a:pt x="0" y="3984699"/>
                  <a:pt x="0" y="3353650"/>
                </a:cubicBezTo>
                <a:lnTo>
                  <a:pt x="0" y="1142615"/>
                </a:lnTo>
                <a:cubicBezTo>
                  <a:pt x="0" y="511566"/>
                  <a:pt x="511566" y="0"/>
                  <a:pt x="1142615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05955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AE513D4E-B7A2-4A03-B946-7D87D8D87A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64809" y="265114"/>
            <a:ext cx="7084980" cy="81120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54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PERFECT PRODUCTS</a:t>
            </a:r>
            <a:endParaRPr lang="en-ID" dirty="0"/>
          </a:p>
        </p:txBody>
      </p:sp>
      <p:sp>
        <p:nvSpPr>
          <p:cNvPr id="35" name="Star: 4 Points 34">
            <a:extLst>
              <a:ext uri="{FF2B5EF4-FFF2-40B4-BE49-F238E27FC236}">
                <a16:creationId xmlns:a16="http://schemas.microsoft.com/office/drawing/2014/main" id="{78BB792D-C333-4CFE-8973-C6C7352F9DA4}"/>
              </a:ext>
            </a:extLst>
          </p:cNvPr>
          <p:cNvSpPr/>
          <p:nvPr userDrawn="1"/>
        </p:nvSpPr>
        <p:spPr>
          <a:xfrm>
            <a:off x="2072773" y="461028"/>
            <a:ext cx="492036" cy="510483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Star: 4 Points 35">
            <a:extLst>
              <a:ext uri="{FF2B5EF4-FFF2-40B4-BE49-F238E27FC236}">
                <a16:creationId xmlns:a16="http://schemas.microsoft.com/office/drawing/2014/main" id="{13DAD19C-20A2-4593-BACF-00104D3FC8AF}"/>
              </a:ext>
            </a:extLst>
          </p:cNvPr>
          <p:cNvSpPr/>
          <p:nvPr userDrawn="1"/>
        </p:nvSpPr>
        <p:spPr>
          <a:xfrm>
            <a:off x="9649789" y="465461"/>
            <a:ext cx="492036" cy="510483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B20B4B4-655B-4797-AFE5-B866C5258AC1}"/>
              </a:ext>
            </a:extLst>
          </p:cNvPr>
          <p:cNvCxnSpPr>
            <a:cxnSpLocks/>
          </p:cNvCxnSpPr>
          <p:nvPr userDrawn="1"/>
        </p:nvCxnSpPr>
        <p:spPr>
          <a:xfrm>
            <a:off x="11613544" y="4439612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505C47DE-E194-4758-96B8-A474B04F676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5400000">
            <a:off x="10498570" y="3120948"/>
            <a:ext cx="2316162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7148391-328E-4C3A-866A-8C634E92914E}"/>
              </a:ext>
            </a:extLst>
          </p:cNvPr>
          <p:cNvCxnSpPr>
            <a:cxnSpLocks/>
          </p:cNvCxnSpPr>
          <p:nvPr userDrawn="1"/>
        </p:nvCxnSpPr>
        <p:spPr>
          <a:xfrm>
            <a:off x="11613544" y="1629180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4708170-C4FE-4D0D-BD30-5908277BC9F0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583080" y="4439612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90C967BF-B65B-4EFD-B555-60DBBE9C84C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-622732" y="3120947"/>
            <a:ext cx="231616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6A63AFB-636B-4E41-AC68-C110975E21D8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583080" y="1629180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Placeholder 3">
            <a:extLst>
              <a:ext uri="{FF2B5EF4-FFF2-40B4-BE49-F238E27FC236}">
                <a16:creationId xmlns:a16="http://schemas.microsoft.com/office/drawing/2014/main" id="{B7542EFA-118B-4C5D-BB96-46F9257254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2661856" y="3256489"/>
            <a:ext cx="3102377" cy="252410"/>
          </a:xfrm>
          <a:prstGeom prst="rect">
            <a:avLst/>
          </a:prstGeom>
        </p:spPr>
        <p:txBody>
          <a:bodyPr vert="vert">
            <a:noAutofit/>
          </a:bodyPr>
          <a:lstStyle>
            <a:lvl1pPr marL="0" indent="0" algn="ct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BEST    -COLLECTION</a:t>
            </a:r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12F7A954-736F-4AFC-8265-F69F4E11ADB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6446857" y="3256490"/>
            <a:ext cx="3102377" cy="252410"/>
          </a:xfrm>
          <a:prstGeom prst="rect">
            <a:avLst/>
          </a:prstGeom>
        </p:spPr>
        <p:txBody>
          <a:bodyPr vert="vert">
            <a:noAutofit/>
          </a:bodyPr>
          <a:lstStyle>
            <a:lvl1pPr marL="0" indent="0" algn="ct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BEST    -COLLECTION</a:t>
            </a:r>
          </a:p>
        </p:txBody>
      </p: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CBE35499-1EA8-425C-9E4F-E323317C8B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86697" y="579513"/>
            <a:ext cx="1763476" cy="2848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52" name="Text Placeholder 3">
            <a:extLst>
              <a:ext uri="{FF2B5EF4-FFF2-40B4-BE49-F238E27FC236}">
                <a16:creationId xmlns:a16="http://schemas.microsoft.com/office/drawing/2014/main" id="{CBAAE10F-F5CD-447B-93A4-47838A9D03D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306227" y="561316"/>
            <a:ext cx="1599075" cy="2848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C0E15D9-1AA0-43B1-B65B-3E58A6024EB1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CA86807-1726-42D5-87A2-FBEA4B43C5D6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8FDF242-B9F4-44AC-858B-3D395A317B0D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8D0A93EE-2626-4362-A40D-D223AE350E0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57" name="Text Placeholder 3">
            <a:extLst>
              <a:ext uri="{FF2B5EF4-FFF2-40B4-BE49-F238E27FC236}">
                <a16:creationId xmlns:a16="http://schemas.microsoft.com/office/drawing/2014/main" id="{17BB893A-497D-45A6-A2C6-1BDD66491F9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58" name="Text Placeholder 3">
            <a:extLst>
              <a:ext uri="{FF2B5EF4-FFF2-40B4-BE49-F238E27FC236}">
                <a16:creationId xmlns:a16="http://schemas.microsoft.com/office/drawing/2014/main" id="{DD8B13A6-85EF-4406-80BE-1EDF923A925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1E40706C-53AC-4195-90DE-BA2D31736A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79683" y="1341438"/>
            <a:ext cx="2285230" cy="3951242"/>
          </a:xfrm>
          <a:custGeom>
            <a:avLst/>
            <a:gdLst>
              <a:gd name="connsiteX0" fmla="*/ 1142615 w 2285230"/>
              <a:gd name="connsiteY0" fmla="*/ 0 h 3951242"/>
              <a:gd name="connsiteX1" fmla="*/ 2285230 w 2285230"/>
              <a:gd name="connsiteY1" fmla="*/ 1142615 h 3951242"/>
              <a:gd name="connsiteX2" fmla="*/ 2285229 w 2285230"/>
              <a:gd name="connsiteY2" fmla="*/ 2808627 h 3951242"/>
              <a:gd name="connsiteX3" fmla="*/ 1142614 w 2285230"/>
              <a:gd name="connsiteY3" fmla="*/ 3951242 h 3951242"/>
              <a:gd name="connsiteX4" fmla="*/ 1142615 w 2285230"/>
              <a:gd name="connsiteY4" fmla="*/ 3951241 h 3951242"/>
              <a:gd name="connsiteX5" fmla="*/ 0 w 2285230"/>
              <a:gd name="connsiteY5" fmla="*/ 2808626 h 3951242"/>
              <a:gd name="connsiteX6" fmla="*/ 0 w 2285230"/>
              <a:gd name="connsiteY6" fmla="*/ 1142615 h 3951242"/>
              <a:gd name="connsiteX7" fmla="*/ 1142615 w 2285230"/>
              <a:gd name="connsiteY7" fmla="*/ 0 h 3951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5230" h="3951242">
                <a:moveTo>
                  <a:pt x="1142615" y="0"/>
                </a:moveTo>
                <a:cubicBezTo>
                  <a:pt x="1773664" y="0"/>
                  <a:pt x="2285230" y="511566"/>
                  <a:pt x="2285230" y="1142615"/>
                </a:cubicBezTo>
                <a:cubicBezTo>
                  <a:pt x="2285230" y="1697952"/>
                  <a:pt x="2285229" y="2253290"/>
                  <a:pt x="2285229" y="2808627"/>
                </a:cubicBezTo>
                <a:cubicBezTo>
                  <a:pt x="2285229" y="3439676"/>
                  <a:pt x="1773663" y="3951242"/>
                  <a:pt x="1142614" y="3951242"/>
                </a:cubicBezTo>
                <a:lnTo>
                  <a:pt x="1142615" y="3951241"/>
                </a:lnTo>
                <a:cubicBezTo>
                  <a:pt x="511566" y="3951241"/>
                  <a:pt x="0" y="3439675"/>
                  <a:pt x="0" y="2808626"/>
                </a:cubicBezTo>
                <a:lnTo>
                  <a:pt x="0" y="1142615"/>
                </a:lnTo>
                <a:cubicBezTo>
                  <a:pt x="0" y="511566"/>
                  <a:pt x="511566" y="0"/>
                  <a:pt x="1142615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>
            <a:lvl1pPr algn="ctr">
              <a:defRPr/>
            </a:lvl1pPr>
          </a:lstStyle>
          <a:p>
            <a:endParaRPr lang="en-ID"/>
          </a:p>
        </p:txBody>
      </p:sp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75857177-247C-484B-8756-BE97BB78C16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961176" y="1338301"/>
            <a:ext cx="2285230" cy="3951242"/>
          </a:xfrm>
          <a:custGeom>
            <a:avLst/>
            <a:gdLst>
              <a:gd name="connsiteX0" fmla="*/ 1142615 w 2285230"/>
              <a:gd name="connsiteY0" fmla="*/ 0 h 3951242"/>
              <a:gd name="connsiteX1" fmla="*/ 2285230 w 2285230"/>
              <a:gd name="connsiteY1" fmla="*/ 1142615 h 3951242"/>
              <a:gd name="connsiteX2" fmla="*/ 2285229 w 2285230"/>
              <a:gd name="connsiteY2" fmla="*/ 2808627 h 3951242"/>
              <a:gd name="connsiteX3" fmla="*/ 1142614 w 2285230"/>
              <a:gd name="connsiteY3" fmla="*/ 3951242 h 3951242"/>
              <a:gd name="connsiteX4" fmla="*/ 1142615 w 2285230"/>
              <a:gd name="connsiteY4" fmla="*/ 3951241 h 3951242"/>
              <a:gd name="connsiteX5" fmla="*/ 0 w 2285230"/>
              <a:gd name="connsiteY5" fmla="*/ 2808626 h 3951242"/>
              <a:gd name="connsiteX6" fmla="*/ 0 w 2285230"/>
              <a:gd name="connsiteY6" fmla="*/ 1142615 h 3951242"/>
              <a:gd name="connsiteX7" fmla="*/ 1142615 w 2285230"/>
              <a:gd name="connsiteY7" fmla="*/ 0 h 3951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5230" h="3951242">
                <a:moveTo>
                  <a:pt x="1142615" y="0"/>
                </a:moveTo>
                <a:cubicBezTo>
                  <a:pt x="1773664" y="0"/>
                  <a:pt x="2285230" y="511566"/>
                  <a:pt x="2285230" y="1142615"/>
                </a:cubicBezTo>
                <a:cubicBezTo>
                  <a:pt x="2285230" y="1697952"/>
                  <a:pt x="2285229" y="2253290"/>
                  <a:pt x="2285229" y="2808627"/>
                </a:cubicBezTo>
                <a:cubicBezTo>
                  <a:pt x="2285229" y="3439676"/>
                  <a:pt x="1773663" y="3951242"/>
                  <a:pt x="1142614" y="3951242"/>
                </a:cubicBezTo>
                <a:lnTo>
                  <a:pt x="1142615" y="3951241"/>
                </a:lnTo>
                <a:cubicBezTo>
                  <a:pt x="511566" y="3951241"/>
                  <a:pt x="0" y="3439675"/>
                  <a:pt x="0" y="2808626"/>
                </a:cubicBezTo>
                <a:lnTo>
                  <a:pt x="0" y="1142615"/>
                </a:lnTo>
                <a:cubicBezTo>
                  <a:pt x="0" y="511566"/>
                  <a:pt x="511566" y="0"/>
                  <a:pt x="1142615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>
            <a:lvl1pPr algn="ctr">
              <a:defRPr/>
            </a:lvl1pPr>
          </a:lstStyle>
          <a:p>
            <a:endParaRPr lang="en-ID"/>
          </a:p>
        </p:txBody>
      </p:sp>
      <p:sp>
        <p:nvSpPr>
          <p:cNvPr id="64" name="Picture Placeholder 63">
            <a:extLst>
              <a:ext uri="{FF2B5EF4-FFF2-40B4-BE49-F238E27FC236}">
                <a16:creationId xmlns:a16="http://schemas.microsoft.com/office/drawing/2014/main" id="{3925AD76-C7B4-45A0-9130-A16AF45AB89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3192" y="1335163"/>
            <a:ext cx="2285230" cy="3951242"/>
          </a:xfrm>
          <a:custGeom>
            <a:avLst/>
            <a:gdLst>
              <a:gd name="connsiteX0" fmla="*/ 1142615 w 2285230"/>
              <a:gd name="connsiteY0" fmla="*/ 0 h 3951242"/>
              <a:gd name="connsiteX1" fmla="*/ 2285230 w 2285230"/>
              <a:gd name="connsiteY1" fmla="*/ 1142615 h 3951242"/>
              <a:gd name="connsiteX2" fmla="*/ 2285229 w 2285230"/>
              <a:gd name="connsiteY2" fmla="*/ 2808627 h 3951242"/>
              <a:gd name="connsiteX3" fmla="*/ 1142614 w 2285230"/>
              <a:gd name="connsiteY3" fmla="*/ 3951242 h 3951242"/>
              <a:gd name="connsiteX4" fmla="*/ 1142615 w 2285230"/>
              <a:gd name="connsiteY4" fmla="*/ 3951241 h 3951242"/>
              <a:gd name="connsiteX5" fmla="*/ 0 w 2285230"/>
              <a:gd name="connsiteY5" fmla="*/ 2808626 h 3951242"/>
              <a:gd name="connsiteX6" fmla="*/ 0 w 2285230"/>
              <a:gd name="connsiteY6" fmla="*/ 1142615 h 3951242"/>
              <a:gd name="connsiteX7" fmla="*/ 1142615 w 2285230"/>
              <a:gd name="connsiteY7" fmla="*/ 0 h 3951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5230" h="3951242">
                <a:moveTo>
                  <a:pt x="1142615" y="0"/>
                </a:moveTo>
                <a:cubicBezTo>
                  <a:pt x="1773664" y="0"/>
                  <a:pt x="2285230" y="511566"/>
                  <a:pt x="2285230" y="1142615"/>
                </a:cubicBezTo>
                <a:cubicBezTo>
                  <a:pt x="2285230" y="1697952"/>
                  <a:pt x="2285229" y="2253290"/>
                  <a:pt x="2285229" y="2808627"/>
                </a:cubicBezTo>
                <a:cubicBezTo>
                  <a:pt x="2285229" y="3439676"/>
                  <a:pt x="1773663" y="3951242"/>
                  <a:pt x="1142614" y="3951242"/>
                </a:cubicBezTo>
                <a:lnTo>
                  <a:pt x="1142615" y="3951241"/>
                </a:lnTo>
                <a:cubicBezTo>
                  <a:pt x="511566" y="3951241"/>
                  <a:pt x="0" y="3439675"/>
                  <a:pt x="0" y="2808626"/>
                </a:cubicBezTo>
                <a:lnTo>
                  <a:pt x="0" y="1142615"/>
                </a:lnTo>
                <a:cubicBezTo>
                  <a:pt x="0" y="511566"/>
                  <a:pt x="511566" y="0"/>
                  <a:pt x="1142615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>
            <a:lvl1pPr algn="ctr">
              <a:defRPr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989922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bg>
      <p:bgPr>
        <a:gradFill flip="none" rotWithShape="1">
          <a:gsLst>
            <a:gs pos="25000">
              <a:srgbClr val="F1FDF0"/>
            </a:gs>
            <a:gs pos="2000">
              <a:srgbClr val="FEFEEF"/>
            </a:gs>
            <a:gs pos="7000">
              <a:srgbClr val="F1FDF0"/>
            </a:gs>
            <a:gs pos="59000">
              <a:srgbClr val="E6D2D1"/>
            </a:gs>
            <a:gs pos="99115">
              <a:srgbClr val="E3CED1"/>
            </a:gs>
            <a:gs pos="89000">
              <a:srgbClr val="FEBBB2"/>
            </a:gs>
            <a:gs pos="77000">
              <a:srgbClr val="FFC0AE"/>
            </a:gs>
          </a:gsLst>
          <a:lin ang="40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1EA2D5F7-0B46-4576-9553-B06BD6E18C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91473" y="1274658"/>
            <a:ext cx="3833678" cy="4136170"/>
          </a:xfrm>
          <a:custGeom>
            <a:avLst/>
            <a:gdLst>
              <a:gd name="connsiteX0" fmla="*/ 1916839 w 3833678"/>
              <a:gd name="connsiteY0" fmla="*/ 0 h 4136170"/>
              <a:gd name="connsiteX1" fmla="*/ 3833678 w 3833678"/>
              <a:gd name="connsiteY1" fmla="*/ 2068085 h 4136170"/>
              <a:gd name="connsiteX2" fmla="*/ 3833677 w 3833678"/>
              <a:gd name="connsiteY2" fmla="*/ 4136170 h 4136170"/>
              <a:gd name="connsiteX3" fmla="*/ 0 w 3833678"/>
              <a:gd name="connsiteY3" fmla="*/ 4136170 h 4136170"/>
              <a:gd name="connsiteX4" fmla="*/ 0 w 3833678"/>
              <a:gd name="connsiteY4" fmla="*/ 2068085 h 4136170"/>
              <a:gd name="connsiteX5" fmla="*/ 1916839 w 3833678"/>
              <a:gd name="connsiteY5" fmla="*/ 0 h 4136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3678" h="4136170">
                <a:moveTo>
                  <a:pt x="1916839" y="0"/>
                </a:moveTo>
                <a:cubicBezTo>
                  <a:pt x="2975480" y="0"/>
                  <a:pt x="3833678" y="925913"/>
                  <a:pt x="3833678" y="2068085"/>
                </a:cubicBezTo>
                <a:lnTo>
                  <a:pt x="3833677" y="4136170"/>
                </a:lnTo>
                <a:lnTo>
                  <a:pt x="0" y="4136170"/>
                </a:lnTo>
                <a:lnTo>
                  <a:pt x="0" y="2068085"/>
                </a:lnTo>
                <a:cubicBezTo>
                  <a:pt x="0" y="925913"/>
                  <a:pt x="858198" y="0"/>
                  <a:pt x="191683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4FCD9C4A-AAB2-42CD-86D3-F77B1F34D4B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3709" y="523441"/>
            <a:ext cx="4396497" cy="30758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54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PERFECT FOR PROMOTING YOUR PRODUCTS</a:t>
            </a:r>
            <a:endParaRPr lang="en-ID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5674AE4-58F4-4446-AEF0-556189C5FF3C}"/>
              </a:ext>
            </a:extLst>
          </p:cNvPr>
          <p:cNvCxnSpPr>
            <a:cxnSpLocks/>
          </p:cNvCxnSpPr>
          <p:nvPr userDrawn="1"/>
        </p:nvCxnSpPr>
        <p:spPr>
          <a:xfrm>
            <a:off x="11344908" y="2996952"/>
            <a:ext cx="0" cy="1925426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E5EAB98A-A469-4453-8E56-EB740B2E29C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98164" y="3674692"/>
            <a:ext cx="3173730" cy="12476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You can create an edgy look on your feeds without fear of used up designs because all of the templates are flexibly editable and moveable</a:t>
            </a:r>
            <a:endParaRPr lang="en-ID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1B2EADB-39E5-4E4B-B98D-F1EB50E7F695}"/>
              </a:ext>
            </a:extLst>
          </p:cNvPr>
          <p:cNvGrpSpPr/>
          <p:nvPr userDrawn="1"/>
        </p:nvGrpSpPr>
        <p:grpSpPr>
          <a:xfrm>
            <a:off x="10168575" y="5014925"/>
            <a:ext cx="1176333" cy="322370"/>
            <a:chOff x="3225029" y="4841158"/>
            <a:chExt cx="1176333" cy="32237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2F05986-6DE7-41BD-B728-EEB7C0C871A3}"/>
                </a:ext>
              </a:extLst>
            </p:cNvPr>
            <p:cNvSpPr/>
            <p:nvPr userDrawn="1"/>
          </p:nvSpPr>
          <p:spPr>
            <a:xfrm>
              <a:off x="4078992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FDCFAF2-8B5E-4A0D-BBC7-7FB8166D4625}"/>
                </a:ext>
              </a:extLst>
            </p:cNvPr>
            <p:cNvSpPr/>
            <p:nvPr userDrawn="1"/>
          </p:nvSpPr>
          <p:spPr>
            <a:xfrm>
              <a:off x="3649957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10CC868-C80E-41FC-84AF-F462FFA070F7}"/>
                </a:ext>
              </a:extLst>
            </p:cNvPr>
            <p:cNvSpPr/>
            <p:nvPr userDrawn="1"/>
          </p:nvSpPr>
          <p:spPr>
            <a:xfrm>
              <a:off x="3225029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620FB5FB-81FF-4C4F-9225-79B96763FA9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2627" y="4564272"/>
            <a:ext cx="3025831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72B5F53D-E330-4A25-8C86-394A742728B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2628" y="4839310"/>
            <a:ext cx="3025830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50" name="Text Placeholder 3">
            <a:extLst>
              <a:ext uri="{FF2B5EF4-FFF2-40B4-BE49-F238E27FC236}">
                <a16:creationId xmlns:a16="http://schemas.microsoft.com/office/drawing/2014/main" id="{E5B27606-496D-4B57-90F0-D478ABEBAA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50893" y="1625955"/>
            <a:ext cx="2432830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53" name="Text Placeholder 3">
            <a:extLst>
              <a:ext uri="{FF2B5EF4-FFF2-40B4-BE49-F238E27FC236}">
                <a16:creationId xmlns:a16="http://schemas.microsoft.com/office/drawing/2014/main" id="{1F6DDFBB-C5A4-41CB-9562-F95E9278A4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50893" y="1341438"/>
            <a:ext cx="2421932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sp>
        <p:nvSpPr>
          <p:cNvPr id="54" name="Text Placeholder 3">
            <a:extLst>
              <a:ext uri="{FF2B5EF4-FFF2-40B4-BE49-F238E27FC236}">
                <a16:creationId xmlns:a16="http://schemas.microsoft.com/office/drawing/2014/main" id="{2669F526-9BDB-4BBB-85C3-403ED852FB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8165" y="3281392"/>
            <a:ext cx="3173730" cy="38251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D5DD7C6-C6EC-483B-8A9F-9FF44BEE1B01}"/>
              </a:ext>
            </a:extLst>
          </p:cNvPr>
          <p:cNvCxnSpPr>
            <a:cxnSpLocks/>
          </p:cNvCxnSpPr>
          <p:nvPr userDrawn="1"/>
        </p:nvCxnSpPr>
        <p:spPr>
          <a:xfrm flipH="1">
            <a:off x="792627" y="3653725"/>
            <a:ext cx="302583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93A93B1-D113-41A6-B496-664CB20239CD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B35CF99-3221-4C1C-8A86-A8CE1382C700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F508EA5-23AC-4BB8-A96A-2D82C5252488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 Placeholder 3">
            <a:extLst>
              <a:ext uri="{FF2B5EF4-FFF2-40B4-BE49-F238E27FC236}">
                <a16:creationId xmlns:a16="http://schemas.microsoft.com/office/drawing/2014/main" id="{43C7E117-601E-475C-B0E3-247EE40B38D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60" name="Text Placeholder 3">
            <a:extLst>
              <a:ext uri="{FF2B5EF4-FFF2-40B4-BE49-F238E27FC236}">
                <a16:creationId xmlns:a16="http://schemas.microsoft.com/office/drawing/2014/main" id="{36F3710A-58AF-4FF7-B358-0BE1BD07806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61" name="Text Placeholder 3">
            <a:extLst>
              <a:ext uri="{FF2B5EF4-FFF2-40B4-BE49-F238E27FC236}">
                <a16:creationId xmlns:a16="http://schemas.microsoft.com/office/drawing/2014/main" id="{8C8877C9-A59C-4960-BA79-13D89F31EAE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550211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bg>
      <p:bgPr>
        <a:gradFill flip="none" rotWithShape="1">
          <a:gsLst>
            <a:gs pos="0">
              <a:srgbClr val="F1FDF0">
                <a:alpha val="98000"/>
              </a:srgbClr>
            </a:gs>
            <a:gs pos="68000">
              <a:srgbClr val="E5D2CF"/>
            </a:gs>
            <a:gs pos="25000">
              <a:srgbClr val="F5E5D9"/>
            </a:gs>
            <a:gs pos="94690">
              <a:srgbClr val="E6D2D1"/>
            </a:gs>
            <a:gs pos="78000">
              <a:srgbClr val="FEBBB2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tar: 4 Points 37">
            <a:extLst>
              <a:ext uri="{FF2B5EF4-FFF2-40B4-BE49-F238E27FC236}">
                <a16:creationId xmlns:a16="http://schemas.microsoft.com/office/drawing/2014/main" id="{D09CB184-F128-4DE4-8F9C-51334639E00D}"/>
              </a:ext>
            </a:extLst>
          </p:cNvPr>
          <p:cNvSpPr/>
          <p:nvPr userDrawn="1"/>
        </p:nvSpPr>
        <p:spPr>
          <a:xfrm>
            <a:off x="3171325" y="720048"/>
            <a:ext cx="686802" cy="712551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Star: 4 Points 38">
            <a:extLst>
              <a:ext uri="{FF2B5EF4-FFF2-40B4-BE49-F238E27FC236}">
                <a16:creationId xmlns:a16="http://schemas.microsoft.com/office/drawing/2014/main" id="{35A35E1E-DC56-4EF8-9C84-F8639452AA04}"/>
              </a:ext>
            </a:extLst>
          </p:cNvPr>
          <p:cNvSpPr/>
          <p:nvPr userDrawn="1"/>
        </p:nvSpPr>
        <p:spPr>
          <a:xfrm>
            <a:off x="8733273" y="1504763"/>
            <a:ext cx="255127" cy="264692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Star: 4 Points 39">
            <a:extLst>
              <a:ext uri="{FF2B5EF4-FFF2-40B4-BE49-F238E27FC236}">
                <a16:creationId xmlns:a16="http://schemas.microsoft.com/office/drawing/2014/main" id="{5F404679-3AD9-4572-9070-F5D401E6F051}"/>
              </a:ext>
            </a:extLst>
          </p:cNvPr>
          <p:cNvSpPr/>
          <p:nvPr userDrawn="1"/>
        </p:nvSpPr>
        <p:spPr>
          <a:xfrm>
            <a:off x="976314" y="4818923"/>
            <a:ext cx="255127" cy="264692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7CB52B5E-2D72-42C5-9645-D48CB83D2D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93495" y="990892"/>
            <a:ext cx="6593613" cy="21997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54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PERFECT FOR PROMOTING YOUR PRODUCTS</a:t>
            </a:r>
            <a:endParaRPr lang="en-ID" dirty="0"/>
          </a:p>
        </p:txBody>
      </p:sp>
      <p:sp>
        <p:nvSpPr>
          <p:cNvPr id="29" name="Star: 4 Points 28">
            <a:extLst>
              <a:ext uri="{FF2B5EF4-FFF2-40B4-BE49-F238E27FC236}">
                <a16:creationId xmlns:a16="http://schemas.microsoft.com/office/drawing/2014/main" id="{A0A765D2-3B0E-4950-BAA9-141525437C6B}"/>
              </a:ext>
            </a:extLst>
          </p:cNvPr>
          <p:cNvSpPr/>
          <p:nvPr userDrawn="1"/>
        </p:nvSpPr>
        <p:spPr>
          <a:xfrm>
            <a:off x="3652750" y="726200"/>
            <a:ext cx="255127" cy="264692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Text Placeholder 3">
            <a:extLst>
              <a:ext uri="{FF2B5EF4-FFF2-40B4-BE49-F238E27FC236}">
                <a16:creationId xmlns:a16="http://schemas.microsoft.com/office/drawing/2014/main" id="{23AF4E64-E446-47EC-9FB3-A2C608A912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93495" y="720774"/>
            <a:ext cx="3516464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051FAAED-414A-47BA-BD3F-56F972500D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9959" y="720048"/>
            <a:ext cx="3062866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sp>
        <p:nvSpPr>
          <p:cNvPr id="52" name="Text Placeholder 3">
            <a:extLst>
              <a:ext uri="{FF2B5EF4-FFF2-40B4-BE49-F238E27FC236}">
                <a16:creationId xmlns:a16="http://schemas.microsoft.com/office/drawing/2014/main" id="{500E08B6-66ED-4CE5-99A5-0D2D007467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09959" y="4814523"/>
            <a:ext cx="3025831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58" name="Text Placeholder 3">
            <a:extLst>
              <a:ext uri="{FF2B5EF4-FFF2-40B4-BE49-F238E27FC236}">
                <a16:creationId xmlns:a16="http://schemas.microsoft.com/office/drawing/2014/main" id="{F5A4075B-89F5-47B0-8ED8-51ABDBBAE39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9960" y="5089561"/>
            <a:ext cx="3025830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11C1C99-1ECD-4D46-90F1-D8EA66423DBC}"/>
              </a:ext>
            </a:extLst>
          </p:cNvPr>
          <p:cNvCxnSpPr>
            <a:cxnSpLocks/>
          </p:cNvCxnSpPr>
          <p:nvPr userDrawn="1"/>
        </p:nvCxnSpPr>
        <p:spPr>
          <a:xfrm flipH="1">
            <a:off x="4593495" y="3391041"/>
            <a:ext cx="66226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EC4CCE9A-C3BE-4263-9EEB-C9F48B9F6BA4}"/>
              </a:ext>
            </a:extLst>
          </p:cNvPr>
          <p:cNvSpPr/>
          <p:nvPr userDrawn="1"/>
        </p:nvSpPr>
        <p:spPr>
          <a:xfrm>
            <a:off x="4378211" y="4660167"/>
            <a:ext cx="2873928" cy="79996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6A912DC-0CB4-4B24-96CA-7D4C5D4DDDEF}"/>
              </a:ext>
            </a:extLst>
          </p:cNvPr>
          <p:cNvSpPr/>
          <p:nvPr userDrawn="1"/>
        </p:nvSpPr>
        <p:spPr>
          <a:xfrm>
            <a:off x="4378211" y="4382975"/>
            <a:ext cx="2873928" cy="79996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75D76F5-ABEA-4757-933C-008C519D5073}"/>
              </a:ext>
            </a:extLst>
          </p:cNvPr>
          <p:cNvSpPr/>
          <p:nvPr userDrawn="1"/>
        </p:nvSpPr>
        <p:spPr>
          <a:xfrm>
            <a:off x="4378211" y="4105784"/>
            <a:ext cx="2873928" cy="79996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4" name="Text Placeholder 3">
            <a:extLst>
              <a:ext uri="{FF2B5EF4-FFF2-40B4-BE49-F238E27FC236}">
                <a16:creationId xmlns:a16="http://schemas.microsoft.com/office/drawing/2014/main" id="{1BAA5F07-8F48-4804-BBB1-FEA3EA696AC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93495" y="3458623"/>
            <a:ext cx="6622603" cy="2795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 -  Love Yourself -  Love Yourself Love- end</a:t>
            </a:r>
            <a:endParaRPr lang="en-ID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5A4118-A515-47E6-8613-FDD2C790433A}"/>
              </a:ext>
            </a:extLst>
          </p:cNvPr>
          <p:cNvCxnSpPr>
            <a:cxnSpLocks/>
          </p:cNvCxnSpPr>
          <p:nvPr userDrawn="1"/>
        </p:nvCxnSpPr>
        <p:spPr>
          <a:xfrm flipH="1">
            <a:off x="4593495" y="3779790"/>
            <a:ext cx="66226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705BA40-FFF5-4770-98F7-F4D32950C763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BCA68E8-AC67-4D3C-8096-A0751E77D146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D69F58D-0AD3-44E1-A82F-0D43C348E4B6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F1BD8528-9D0F-4FE6-B7AB-C0F5326D749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D3871ECC-0DE4-4C3E-ACF0-55A0D7A58F5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E1DEB3F9-9B39-47E2-8575-4184906210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6ED61254-5AE5-42A9-BE67-1FABF7AD98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4812" y="664394"/>
            <a:ext cx="3567229" cy="4752059"/>
          </a:xfrm>
          <a:custGeom>
            <a:avLst/>
            <a:gdLst>
              <a:gd name="connsiteX0" fmla="*/ 1333500 w 2667000"/>
              <a:gd name="connsiteY0" fmla="*/ 0 h 3552825"/>
              <a:gd name="connsiteX1" fmla="*/ 2667000 w 2667000"/>
              <a:gd name="connsiteY1" fmla="*/ 1333500 h 3552825"/>
              <a:gd name="connsiteX2" fmla="*/ 2667000 w 2667000"/>
              <a:gd name="connsiteY2" fmla="*/ 3552825 h 3552825"/>
              <a:gd name="connsiteX3" fmla="*/ 0 w 2667000"/>
              <a:gd name="connsiteY3" fmla="*/ 3552825 h 3552825"/>
              <a:gd name="connsiteX4" fmla="*/ 0 w 2667000"/>
              <a:gd name="connsiteY4" fmla="*/ 1333500 h 3552825"/>
              <a:gd name="connsiteX5" fmla="*/ 1333500 w 2667000"/>
              <a:gd name="connsiteY5" fmla="*/ 0 h 355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67000" h="3552825">
                <a:moveTo>
                  <a:pt x="1333500" y="0"/>
                </a:moveTo>
                <a:cubicBezTo>
                  <a:pt x="2069973" y="0"/>
                  <a:pt x="2667000" y="597027"/>
                  <a:pt x="2667000" y="1333500"/>
                </a:cubicBezTo>
                <a:lnTo>
                  <a:pt x="2667000" y="3552825"/>
                </a:lnTo>
                <a:lnTo>
                  <a:pt x="0" y="3552825"/>
                </a:lnTo>
                <a:lnTo>
                  <a:pt x="0" y="1333500"/>
                </a:lnTo>
                <a:cubicBezTo>
                  <a:pt x="0" y="597027"/>
                  <a:pt x="597027" y="0"/>
                  <a:pt x="133350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363020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bg>
      <p:bgPr>
        <a:gradFill flip="none" rotWithShape="1">
          <a:gsLst>
            <a:gs pos="2000">
              <a:srgbClr val="FEFEEF"/>
            </a:gs>
            <a:gs pos="17000">
              <a:srgbClr val="F1FDF0"/>
            </a:gs>
            <a:gs pos="43000">
              <a:srgbClr val="E6D2D1"/>
            </a:gs>
            <a:gs pos="98000">
              <a:srgbClr val="E3CED1"/>
            </a:gs>
            <a:gs pos="91000">
              <a:srgbClr val="FEBBB2"/>
            </a:gs>
            <a:gs pos="72000">
              <a:srgbClr val="FFC0AE">
                <a:alpha val="20000"/>
              </a:srgb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CF1947F-122C-4076-B97B-3AFF1100BE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651160" y="858340"/>
            <a:ext cx="7653905" cy="4794721"/>
          </a:xfrm>
          <a:custGeom>
            <a:avLst/>
            <a:gdLst>
              <a:gd name="connsiteX0" fmla="*/ 3522673 w 5626859"/>
              <a:gd name="connsiteY0" fmla="*/ 258 h 3612223"/>
              <a:gd name="connsiteX1" fmla="*/ 5597013 w 5626859"/>
              <a:gd name="connsiteY1" fmla="*/ 1130983 h 3612223"/>
              <a:gd name="connsiteX2" fmla="*/ 3219603 w 5626859"/>
              <a:gd name="connsiteY2" fmla="*/ 3480779 h 3612223"/>
              <a:gd name="connsiteX3" fmla="*/ 29847 w 5626859"/>
              <a:gd name="connsiteY3" fmla="*/ 2481242 h 3612223"/>
              <a:gd name="connsiteX4" fmla="*/ 2407257 w 5626859"/>
              <a:gd name="connsiteY4" fmla="*/ 131445 h 3612223"/>
              <a:gd name="connsiteX5" fmla="*/ 3522673 w 5626859"/>
              <a:gd name="connsiteY5" fmla="*/ 258 h 3612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26859" h="3612223">
                <a:moveTo>
                  <a:pt x="3522673" y="258"/>
                </a:moveTo>
                <a:cubicBezTo>
                  <a:pt x="4583403" y="12173"/>
                  <a:pt x="5428771" y="437313"/>
                  <a:pt x="5597013" y="1130983"/>
                </a:cubicBezTo>
                <a:cubicBezTo>
                  <a:pt x="5821337" y="2055876"/>
                  <a:pt x="4756934" y="3107916"/>
                  <a:pt x="3219603" y="3480779"/>
                </a:cubicBezTo>
                <a:cubicBezTo>
                  <a:pt x="1682273" y="3853643"/>
                  <a:pt x="254170" y="3406135"/>
                  <a:pt x="29847" y="2481242"/>
                </a:cubicBezTo>
                <a:cubicBezTo>
                  <a:pt x="-194476" y="1556349"/>
                  <a:pt x="869927" y="504309"/>
                  <a:pt x="2407257" y="131445"/>
                </a:cubicBezTo>
                <a:cubicBezTo>
                  <a:pt x="2791590" y="38229"/>
                  <a:pt x="3169096" y="-3713"/>
                  <a:pt x="3522673" y="258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37" name="Star: 4 Points 36">
            <a:extLst>
              <a:ext uri="{FF2B5EF4-FFF2-40B4-BE49-F238E27FC236}">
                <a16:creationId xmlns:a16="http://schemas.microsoft.com/office/drawing/2014/main" id="{788E3F1C-816E-4F9F-99D9-7214EC954077}"/>
              </a:ext>
            </a:extLst>
          </p:cNvPr>
          <p:cNvSpPr/>
          <p:nvPr userDrawn="1"/>
        </p:nvSpPr>
        <p:spPr>
          <a:xfrm>
            <a:off x="10220325" y="3255701"/>
            <a:ext cx="451634" cy="468566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Star: 4 Points 37">
            <a:extLst>
              <a:ext uri="{FF2B5EF4-FFF2-40B4-BE49-F238E27FC236}">
                <a16:creationId xmlns:a16="http://schemas.microsoft.com/office/drawing/2014/main" id="{D09CB184-F128-4DE4-8F9C-51334639E00D}"/>
              </a:ext>
            </a:extLst>
          </p:cNvPr>
          <p:cNvSpPr/>
          <p:nvPr userDrawn="1"/>
        </p:nvSpPr>
        <p:spPr>
          <a:xfrm>
            <a:off x="1886935" y="2580488"/>
            <a:ext cx="686802" cy="712551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Star: 4 Points 38">
            <a:extLst>
              <a:ext uri="{FF2B5EF4-FFF2-40B4-BE49-F238E27FC236}">
                <a16:creationId xmlns:a16="http://schemas.microsoft.com/office/drawing/2014/main" id="{35A35E1E-DC56-4EF8-9C84-F8639452AA04}"/>
              </a:ext>
            </a:extLst>
          </p:cNvPr>
          <p:cNvSpPr/>
          <p:nvPr userDrawn="1"/>
        </p:nvSpPr>
        <p:spPr>
          <a:xfrm>
            <a:off x="10568362" y="3146435"/>
            <a:ext cx="255127" cy="264692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Star: 4 Points 39">
            <a:extLst>
              <a:ext uri="{FF2B5EF4-FFF2-40B4-BE49-F238E27FC236}">
                <a16:creationId xmlns:a16="http://schemas.microsoft.com/office/drawing/2014/main" id="{5F404679-3AD9-4572-9070-F5D401E6F051}"/>
              </a:ext>
            </a:extLst>
          </p:cNvPr>
          <p:cNvSpPr/>
          <p:nvPr userDrawn="1"/>
        </p:nvSpPr>
        <p:spPr>
          <a:xfrm>
            <a:off x="4586036" y="570643"/>
            <a:ext cx="255127" cy="264692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7CB52B5E-2D72-42C5-9645-D48CB83D2D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6040" y="280581"/>
            <a:ext cx="5417280" cy="21997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54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PERFECT FOR PROMOTING YOUR PRODUCTS</a:t>
            </a:r>
            <a:endParaRPr lang="en-ID" dirty="0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B25B79C8-6389-4DE7-93F9-C30FA36F8F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20699" y="421605"/>
            <a:ext cx="2944605" cy="5627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F84FA0E4-A6D8-4C36-85A6-04DC9E02CE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74480" y="5053002"/>
            <a:ext cx="2790824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28C28009-9E1B-46DF-93D3-A7EB7DACFC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74479" y="4800591"/>
            <a:ext cx="279082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 - 03.00 AM</a:t>
            </a:r>
            <a:endParaRPr lang="en-ID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F345B6-6D2C-41C9-A4C7-2CD83B51280F}"/>
              </a:ext>
            </a:extLst>
          </p:cNvPr>
          <p:cNvCxnSpPr>
            <a:cxnSpLocks/>
          </p:cNvCxnSpPr>
          <p:nvPr userDrawn="1"/>
        </p:nvCxnSpPr>
        <p:spPr>
          <a:xfrm>
            <a:off x="11562269" y="3960711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9CF5CBE4-1F92-4A34-940E-69F29563B18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5400000">
            <a:off x="10507811" y="2702562"/>
            <a:ext cx="219513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2B7E10A-674C-4C0E-A28F-15DE51764573}"/>
              </a:ext>
            </a:extLst>
          </p:cNvPr>
          <p:cNvCxnSpPr>
            <a:cxnSpLocks/>
          </p:cNvCxnSpPr>
          <p:nvPr userDrawn="1"/>
        </p:nvCxnSpPr>
        <p:spPr>
          <a:xfrm>
            <a:off x="11562269" y="1150279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6B1A2B8-8221-4F25-B494-C2594DD4C724}"/>
              </a:ext>
            </a:extLst>
          </p:cNvPr>
          <p:cNvGrpSpPr/>
          <p:nvPr userDrawn="1"/>
        </p:nvGrpSpPr>
        <p:grpSpPr>
          <a:xfrm rot="16200000">
            <a:off x="159043" y="4746104"/>
            <a:ext cx="1176333" cy="322370"/>
            <a:chOff x="3225029" y="4841158"/>
            <a:chExt cx="1176333" cy="32237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34C865F-00B3-436B-80EC-CFD6CCA384A1}"/>
                </a:ext>
              </a:extLst>
            </p:cNvPr>
            <p:cNvSpPr/>
            <p:nvPr userDrawn="1"/>
          </p:nvSpPr>
          <p:spPr>
            <a:xfrm>
              <a:off x="4078992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B53A11D-D87C-4A03-8201-A5491113C3A5}"/>
                </a:ext>
              </a:extLst>
            </p:cNvPr>
            <p:cNvSpPr/>
            <p:nvPr userDrawn="1"/>
          </p:nvSpPr>
          <p:spPr>
            <a:xfrm>
              <a:off x="3649957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F1EF2AD-5C3E-4BC9-B6FC-4C1603C6C7F3}"/>
                </a:ext>
              </a:extLst>
            </p:cNvPr>
            <p:cNvSpPr/>
            <p:nvPr userDrawn="1"/>
          </p:nvSpPr>
          <p:spPr>
            <a:xfrm>
              <a:off x="3225029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0E4F379-E8EC-4041-ADF6-9165403540E2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A49D289-669C-4996-888D-22496DCF66AF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E981558-870A-4BF3-8F4E-84CA3FBA2C0C}"/>
              </a:ext>
            </a:extLst>
          </p:cNvPr>
          <p:cNvCxnSpPr>
            <a:cxnSpLocks/>
          </p:cNvCxnSpPr>
          <p:nvPr userDrawn="1"/>
        </p:nvCxnSpPr>
        <p:spPr>
          <a:xfrm>
            <a:off x="100107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5F960AF9-F1EC-4D7A-9309-5DBC3A986A60}"/>
              </a:ext>
            </a:extLst>
          </p:cNvPr>
          <p:cNvSpPr txBox="1">
            <a:spLocks/>
          </p:cNvSpPr>
          <p:nvPr userDrawn="1"/>
        </p:nvSpPr>
        <p:spPr>
          <a:xfrm>
            <a:off x="3255042" y="6158306"/>
            <a:ext cx="5057775" cy="4000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DISCOUNT 50%</a:t>
            </a:r>
            <a:endParaRPr lang="en-ID" dirty="0"/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3E931063-358E-4176-9D99-FDF9D87C8141}"/>
              </a:ext>
            </a:extLst>
          </p:cNvPr>
          <p:cNvSpPr txBox="1">
            <a:spLocks/>
          </p:cNvSpPr>
          <p:nvPr userDrawn="1"/>
        </p:nvSpPr>
        <p:spPr>
          <a:xfrm>
            <a:off x="10220325" y="6174977"/>
            <a:ext cx="1743074" cy="2706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Next &gt;&gt;</a:t>
            </a:r>
            <a:endParaRPr lang="en-ID" dirty="0"/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EAE44DC2-245A-4EA8-9875-0620736FC564}"/>
              </a:ext>
            </a:extLst>
          </p:cNvPr>
          <p:cNvSpPr txBox="1">
            <a:spLocks/>
          </p:cNvSpPr>
          <p:nvPr userDrawn="1"/>
        </p:nvSpPr>
        <p:spPr>
          <a:xfrm>
            <a:off x="187901" y="6174977"/>
            <a:ext cx="1574224" cy="2706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&lt;&lt; 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010333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A3C519-4ED4-410C-890F-69720A164C19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E438C3-2AC8-4A29-87DB-BEE8094E722A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9CD5CE5-5C59-44D4-99A7-E89518295EC0}"/>
              </a:ext>
            </a:extLst>
          </p:cNvPr>
          <p:cNvCxnSpPr>
            <a:cxnSpLocks/>
          </p:cNvCxnSpPr>
          <p:nvPr userDrawn="1"/>
        </p:nvCxnSpPr>
        <p:spPr>
          <a:xfrm>
            <a:off x="100107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353156A9-87D3-45D2-9AA8-5187AFC201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55042" y="6158306"/>
            <a:ext cx="5057775" cy="4000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C2D24F0B-AFBF-4F9D-BB0E-93E5B5D6C2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220325" y="6174977"/>
            <a:ext cx="1743074" cy="2706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AC68C326-887E-4AB8-94D3-50FAC0F06F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854" y="551796"/>
            <a:ext cx="2451101" cy="4523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2024</a:t>
            </a:r>
            <a:endParaRPr lang="en-ID" dirty="0"/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5148494D-3220-4927-AF6F-E14C00BFF2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019929" y="5113910"/>
            <a:ext cx="2790824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499CB5B6-36DB-4660-BDDB-BF8C6163A17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19928" y="4861499"/>
            <a:ext cx="279082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sp>
        <p:nvSpPr>
          <p:cNvPr id="27" name="Star: 4 Points 26">
            <a:extLst>
              <a:ext uri="{FF2B5EF4-FFF2-40B4-BE49-F238E27FC236}">
                <a16:creationId xmlns:a16="http://schemas.microsoft.com/office/drawing/2014/main" id="{BFE64E44-2217-43E1-AF27-D29390B36A3D}"/>
              </a:ext>
            </a:extLst>
          </p:cNvPr>
          <p:cNvSpPr/>
          <p:nvPr userDrawn="1"/>
        </p:nvSpPr>
        <p:spPr>
          <a:xfrm>
            <a:off x="3077955" y="1323537"/>
            <a:ext cx="506441" cy="525428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75DD681A-3B08-473B-8E07-87E92E4D79C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7901" y="6174977"/>
            <a:ext cx="1574224" cy="2706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D6EA415E-116D-4032-8F7B-57A1775546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5244" y="2016445"/>
            <a:ext cx="4762501" cy="22869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PROMOTING PRODUCTS</a:t>
            </a:r>
            <a:endParaRPr lang="en-ID" dirty="0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C8DB2815-E05A-440D-909D-2A0B6E11D2C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35245" y="1674971"/>
            <a:ext cx="4762501" cy="322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20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30" name="Star: 4 Points 29">
            <a:extLst>
              <a:ext uri="{FF2B5EF4-FFF2-40B4-BE49-F238E27FC236}">
                <a16:creationId xmlns:a16="http://schemas.microsoft.com/office/drawing/2014/main" id="{8F5A33D3-18F6-4153-9323-7D19AFF290CF}"/>
              </a:ext>
            </a:extLst>
          </p:cNvPr>
          <p:cNvSpPr/>
          <p:nvPr userDrawn="1"/>
        </p:nvSpPr>
        <p:spPr>
          <a:xfrm>
            <a:off x="1816894" y="4392130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Star: 4 Points 32">
            <a:extLst>
              <a:ext uri="{FF2B5EF4-FFF2-40B4-BE49-F238E27FC236}">
                <a16:creationId xmlns:a16="http://schemas.microsoft.com/office/drawing/2014/main" id="{7F82CCE4-B661-428F-9BD3-A9A1A26B3524}"/>
              </a:ext>
            </a:extLst>
          </p:cNvPr>
          <p:cNvSpPr/>
          <p:nvPr userDrawn="1"/>
        </p:nvSpPr>
        <p:spPr>
          <a:xfrm>
            <a:off x="11361737" y="4330966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31FEDA81-1DF4-4A40-B884-2E1C1E29921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388821" y="535357"/>
            <a:ext cx="2421932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4743D164-1FCC-458C-8FF1-A478F1E18E9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945512" y="857927"/>
            <a:ext cx="4393215" cy="4393215"/>
          </a:xfrm>
          <a:custGeom>
            <a:avLst/>
            <a:gdLst>
              <a:gd name="connsiteX0" fmla="*/ 1381986 w 2763972"/>
              <a:gd name="connsiteY0" fmla="*/ 0 h 2763972"/>
              <a:gd name="connsiteX1" fmla="*/ 2763972 w 2763972"/>
              <a:gd name="connsiteY1" fmla="*/ 1381986 h 2763972"/>
              <a:gd name="connsiteX2" fmla="*/ 1381986 w 2763972"/>
              <a:gd name="connsiteY2" fmla="*/ 2763972 h 2763972"/>
              <a:gd name="connsiteX3" fmla="*/ 0 w 2763972"/>
              <a:gd name="connsiteY3" fmla="*/ 1381986 h 2763972"/>
              <a:gd name="connsiteX4" fmla="*/ 1381986 w 2763972"/>
              <a:gd name="connsiteY4" fmla="*/ 0 h 27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3972" h="2763972">
                <a:moveTo>
                  <a:pt x="1381986" y="0"/>
                </a:moveTo>
                <a:cubicBezTo>
                  <a:pt x="2145236" y="0"/>
                  <a:pt x="2763972" y="618736"/>
                  <a:pt x="2763972" y="1381986"/>
                </a:cubicBezTo>
                <a:cubicBezTo>
                  <a:pt x="2763972" y="2145236"/>
                  <a:pt x="2145236" y="2763972"/>
                  <a:pt x="1381986" y="2763972"/>
                </a:cubicBezTo>
                <a:cubicBezTo>
                  <a:pt x="618736" y="2763972"/>
                  <a:pt x="0" y="2145236"/>
                  <a:pt x="0" y="1381986"/>
                </a:cubicBezTo>
                <a:cubicBezTo>
                  <a:pt x="0" y="618736"/>
                  <a:pt x="618736" y="0"/>
                  <a:pt x="1381986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0880248-C8DF-446C-819D-B2E218889C64}"/>
              </a:ext>
            </a:extLst>
          </p:cNvPr>
          <p:cNvSpPr/>
          <p:nvPr userDrawn="1"/>
        </p:nvSpPr>
        <p:spPr>
          <a:xfrm>
            <a:off x="3678948" y="857925"/>
            <a:ext cx="4393217" cy="4393217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18464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715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D9F3F444-A7BB-4DE4-8E6D-9687BD1277FA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595281" y="698912"/>
            <a:ext cx="9248317" cy="4802508"/>
          </a:xfrm>
          <a:custGeom>
            <a:avLst/>
            <a:gdLst>
              <a:gd name="connsiteX0" fmla="*/ 3819137 w 7638274"/>
              <a:gd name="connsiteY0" fmla="*/ 0 h 4802508"/>
              <a:gd name="connsiteX1" fmla="*/ 7638274 w 7638274"/>
              <a:gd name="connsiteY1" fmla="*/ 2401254 h 4802508"/>
              <a:gd name="connsiteX2" fmla="*/ 3819137 w 7638274"/>
              <a:gd name="connsiteY2" fmla="*/ 4802508 h 4802508"/>
              <a:gd name="connsiteX3" fmla="*/ 0 w 7638274"/>
              <a:gd name="connsiteY3" fmla="*/ 2401254 h 4802508"/>
              <a:gd name="connsiteX4" fmla="*/ 3819137 w 7638274"/>
              <a:gd name="connsiteY4" fmla="*/ 0 h 4802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8274" h="4802508">
                <a:moveTo>
                  <a:pt x="3819137" y="0"/>
                </a:moveTo>
                <a:cubicBezTo>
                  <a:pt x="5928388" y="0"/>
                  <a:pt x="7638274" y="1075078"/>
                  <a:pt x="7638274" y="2401254"/>
                </a:cubicBezTo>
                <a:cubicBezTo>
                  <a:pt x="7638274" y="3727430"/>
                  <a:pt x="5928388" y="4802508"/>
                  <a:pt x="3819137" y="4802508"/>
                </a:cubicBezTo>
                <a:cubicBezTo>
                  <a:pt x="1709886" y="4802508"/>
                  <a:pt x="0" y="3727430"/>
                  <a:pt x="0" y="2401254"/>
                </a:cubicBezTo>
                <a:cubicBezTo>
                  <a:pt x="0" y="1075078"/>
                  <a:pt x="1709886" y="0"/>
                  <a:pt x="3819137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>
            <a:lvl1pPr algn="ctr">
              <a:defRPr/>
            </a:lvl1pPr>
          </a:lstStyle>
          <a:p>
            <a:endParaRPr lang="en-ID" dirty="0"/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AC68C326-887E-4AB8-94D3-50FAC0F06F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40453" y="322775"/>
            <a:ext cx="2790825" cy="5150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0D9EE6B-12C1-4DBC-B24B-3108E63EC5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82112" y="3046272"/>
            <a:ext cx="6783779" cy="154301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9600">
                <a:solidFill>
                  <a:schemeClr val="tx1"/>
                </a:solidFill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ADVERTISE</a:t>
            </a:r>
            <a:endParaRPr lang="en-ID" dirty="0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1234AB7B-64EC-4B81-9FB3-DD43E8FF9E6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74480" y="5053002"/>
            <a:ext cx="2790824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0">
                <a:latin typeface="Michroma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1A3BC6A5-64EE-4746-A7B1-6EE476BE95B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74479" y="4800591"/>
            <a:ext cx="279082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0">
                <a:latin typeface="Michroma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C8790B8-0288-4028-8BD3-1B36A85481A7}"/>
              </a:ext>
            </a:extLst>
          </p:cNvPr>
          <p:cNvCxnSpPr>
            <a:cxnSpLocks/>
          </p:cNvCxnSpPr>
          <p:nvPr userDrawn="1"/>
        </p:nvCxnSpPr>
        <p:spPr>
          <a:xfrm>
            <a:off x="11580040" y="4151870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82AAC0BA-E76A-42B3-8C2A-3A8C9BF408C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5400000">
            <a:off x="10525582" y="2893721"/>
            <a:ext cx="219513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D7B987-8F55-4CF3-B890-695123FFF6A0}"/>
              </a:ext>
            </a:extLst>
          </p:cNvPr>
          <p:cNvCxnSpPr>
            <a:cxnSpLocks/>
          </p:cNvCxnSpPr>
          <p:nvPr userDrawn="1"/>
        </p:nvCxnSpPr>
        <p:spPr>
          <a:xfrm>
            <a:off x="11580040" y="1341438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tar: 4 Points 37">
            <a:extLst>
              <a:ext uri="{FF2B5EF4-FFF2-40B4-BE49-F238E27FC236}">
                <a16:creationId xmlns:a16="http://schemas.microsoft.com/office/drawing/2014/main" id="{EA070966-46B7-4EFC-8D28-236873805CDA}"/>
              </a:ext>
            </a:extLst>
          </p:cNvPr>
          <p:cNvSpPr/>
          <p:nvPr userDrawn="1"/>
        </p:nvSpPr>
        <p:spPr>
          <a:xfrm>
            <a:off x="2067644" y="1602346"/>
            <a:ext cx="466725" cy="466725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Star: 4 Points 39">
            <a:extLst>
              <a:ext uri="{FF2B5EF4-FFF2-40B4-BE49-F238E27FC236}">
                <a16:creationId xmlns:a16="http://schemas.microsoft.com/office/drawing/2014/main" id="{DBCC2708-581F-45EE-9036-B00EBCD06946}"/>
              </a:ext>
            </a:extLst>
          </p:cNvPr>
          <p:cNvSpPr/>
          <p:nvPr userDrawn="1"/>
        </p:nvSpPr>
        <p:spPr>
          <a:xfrm>
            <a:off x="2434602" y="1359544"/>
            <a:ext cx="199533" cy="207014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Star: 4 Points 40">
            <a:extLst>
              <a:ext uri="{FF2B5EF4-FFF2-40B4-BE49-F238E27FC236}">
                <a16:creationId xmlns:a16="http://schemas.microsoft.com/office/drawing/2014/main" id="{FF26213E-19BD-48E8-80C7-ACC8D565020A}"/>
              </a:ext>
            </a:extLst>
          </p:cNvPr>
          <p:cNvSpPr/>
          <p:nvPr userDrawn="1"/>
        </p:nvSpPr>
        <p:spPr>
          <a:xfrm>
            <a:off x="10041453" y="4466616"/>
            <a:ext cx="466725" cy="466725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66A58866-028E-41B7-9978-623D410ADF4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53273" y="5217308"/>
            <a:ext cx="3225147" cy="4000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8AB3178-9657-4F4B-B47C-590B06CAF9FE}"/>
              </a:ext>
            </a:extLst>
          </p:cNvPr>
          <p:cNvCxnSpPr>
            <a:cxnSpLocks/>
          </p:cNvCxnSpPr>
          <p:nvPr userDrawn="1"/>
        </p:nvCxnSpPr>
        <p:spPr>
          <a:xfrm>
            <a:off x="976314" y="1076324"/>
            <a:ext cx="0" cy="3976677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761AD39-3D5A-4320-BA8D-223EFE718672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9DB1C06-9685-488E-9EA3-7B0EBE452DFA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EA12C6D-25E7-45F5-A2C3-51D492F9FF01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9F1B3102-E102-46E3-8007-AC703CC215B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AFD79F20-01CD-4934-BE52-1A9459D97D2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D8C2BFA9-8C2A-49B0-BA12-9277406A07F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14EBB82-B056-4BE3-A634-649755A9844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42289" y="322775"/>
            <a:ext cx="2790825" cy="5150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816140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28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008FDACF-44EA-4F57-8233-26B9D6EA1B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64809" y="265114"/>
            <a:ext cx="7084980" cy="81120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54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TEAM CREATIVE</a:t>
            </a:r>
            <a:endParaRPr lang="en-ID" dirty="0"/>
          </a:p>
        </p:txBody>
      </p:sp>
      <p:sp>
        <p:nvSpPr>
          <p:cNvPr id="35" name="Star: 4 Points 34">
            <a:extLst>
              <a:ext uri="{FF2B5EF4-FFF2-40B4-BE49-F238E27FC236}">
                <a16:creationId xmlns:a16="http://schemas.microsoft.com/office/drawing/2014/main" id="{ED4531C0-29ED-4E03-8E63-779057F1579F}"/>
              </a:ext>
            </a:extLst>
          </p:cNvPr>
          <p:cNvSpPr/>
          <p:nvPr userDrawn="1"/>
        </p:nvSpPr>
        <p:spPr>
          <a:xfrm>
            <a:off x="2072773" y="461028"/>
            <a:ext cx="492036" cy="510483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Star: 4 Points 35">
            <a:extLst>
              <a:ext uri="{FF2B5EF4-FFF2-40B4-BE49-F238E27FC236}">
                <a16:creationId xmlns:a16="http://schemas.microsoft.com/office/drawing/2014/main" id="{81DF100F-4A9A-46C7-BD39-52B731B6DE9F}"/>
              </a:ext>
            </a:extLst>
          </p:cNvPr>
          <p:cNvSpPr/>
          <p:nvPr userDrawn="1"/>
        </p:nvSpPr>
        <p:spPr>
          <a:xfrm>
            <a:off x="9649789" y="465461"/>
            <a:ext cx="492036" cy="510483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8D9DE0A-77FB-4B40-B8B8-10C5F904D4D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86697" y="579513"/>
            <a:ext cx="1763476" cy="2848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BDA46FBF-F3A1-4184-B0DC-BACD01DDD99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306227" y="561316"/>
            <a:ext cx="1599075" cy="2848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77454152-1E80-4DDD-99C9-05D5D34B04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8503" y="4705351"/>
            <a:ext cx="2226343" cy="476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200" b="0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360F498E-311E-40A9-9CEE-D3A61ACB95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8505" y="4452940"/>
            <a:ext cx="2226342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ROBERT WILLIAMS</a:t>
            </a:r>
            <a:endParaRPr lang="en-ID" dirty="0"/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287DA66F-CF20-43C0-8AB0-8714D273770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39184" y="4731150"/>
            <a:ext cx="2226343" cy="476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200" b="0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45BD0E4B-469C-4940-BD1A-131A3A8C821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539186" y="4478739"/>
            <a:ext cx="2226342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ROBERT WILLIAMS</a:t>
            </a:r>
            <a:endParaRPr lang="en-ID" dirty="0"/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DE4C38F4-A708-46F3-B2CA-08AC57C4376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18883" y="4736390"/>
            <a:ext cx="2226343" cy="476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200" b="0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D3913510-3F04-498F-A656-557C2E289E4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18885" y="4483979"/>
            <a:ext cx="2226342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ROBERT WILLIAMS</a:t>
            </a:r>
            <a:endParaRPr lang="en-ID" dirty="0"/>
          </a:p>
        </p:txBody>
      </p:sp>
      <p:sp>
        <p:nvSpPr>
          <p:cNvPr id="50" name="Text Placeholder 3">
            <a:extLst>
              <a:ext uri="{FF2B5EF4-FFF2-40B4-BE49-F238E27FC236}">
                <a16:creationId xmlns:a16="http://schemas.microsoft.com/office/drawing/2014/main" id="{19D830E2-1411-4786-88CC-D528917FBF4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98584" y="4744204"/>
            <a:ext cx="2226343" cy="476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200" b="0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E7A4C2D2-4B78-421E-8831-6D377DE8F0F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98586" y="4491793"/>
            <a:ext cx="2226342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ROBERT WILLIAMS</a:t>
            </a:r>
            <a:endParaRPr lang="en-ID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442C144-F079-466F-AEC6-611C2A884B26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F212EC0-1161-45A2-AFDE-14CF81643E05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0C1FAD6-E042-470E-9E70-B3912E003F60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3">
            <a:extLst>
              <a:ext uri="{FF2B5EF4-FFF2-40B4-BE49-F238E27FC236}">
                <a16:creationId xmlns:a16="http://schemas.microsoft.com/office/drawing/2014/main" id="{9621FEEF-687E-46AE-90CA-DA52865B24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9345C98C-0B98-4AB8-8FE0-4D60FA16742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57" name="Text Placeholder 3">
            <a:extLst>
              <a:ext uri="{FF2B5EF4-FFF2-40B4-BE49-F238E27FC236}">
                <a16:creationId xmlns:a16="http://schemas.microsoft.com/office/drawing/2014/main" id="{19116C5E-6929-4F67-8424-1685FE0A812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984EE94B-E5C7-4E15-A6DD-228A207AF2F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314722" y="1950700"/>
            <a:ext cx="1771106" cy="2366590"/>
          </a:xfrm>
          <a:custGeom>
            <a:avLst/>
            <a:gdLst>
              <a:gd name="connsiteX0" fmla="*/ 885553 w 1771106"/>
              <a:gd name="connsiteY0" fmla="*/ 0 h 2366590"/>
              <a:gd name="connsiteX1" fmla="*/ 1771106 w 1771106"/>
              <a:gd name="connsiteY1" fmla="*/ 885553 h 2366590"/>
              <a:gd name="connsiteX2" fmla="*/ 1771105 w 1771106"/>
              <a:gd name="connsiteY2" fmla="*/ 1481037 h 2366590"/>
              <a:gd name="connsiteX3" fmla="*/ 885552 w 1771106"/>
              <a:gd name="connsiteY3" fmla="*/ 2366590 h 2366590"/>
              <a:gd name="connsiteX4" fmla="*/ 885553 w 1771106"/>
              <a:gd name="connsiteY4" fmla="*/ 2366589 h 2366590"/>
              <a:gd name="connsiteX5" fmla="*/ 0 w 1771106"/>
              <a:gd name="connsiteY5" fmla="*/ 1481036 h 2366590"/>
              <a:gd name="connsiteX6" fmla="*/ 0 w 1771106"/>
              <a:gd name="connsiteY6" fmla="*/ 885553 h 2366590"/>
              <a:gd name="connsiteX7" fmla="*/ 885553 w 1771106"/>
              <a:gd name="connsiteY7" fmla="*/ 0 h 236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06" h="2366590">
                <a:moveTo>
                  <a:pt x="885553" y="0"/>
                </a:moveTo>
                <a:cubicBezTo>
                  <a:pt x="1374630" y="0"/>
                  <a:pt x="1771106" y="396476"/>
                  <a:pt x="1771106" y="885553"/>
                </a:cubicBezTo>
                <a:cubicBezTo>
                  <a:pt x="1771106" y="1084048"/>
                  <a:pt x="1771105" y="1282542"/>
                  <a:pt x="1771105" y="1481037"/>
                </a:cubicBezTo>
                <a:cubicBezTo>
                  <a:pt x="1771105" y="1970114"/>
                  <a:pt x="1374629" y="2366590"/>
                  <a:pt x="885552" y="2366590"/>
                </a:cubicBezTo>
                <a:lnTo>
                  <a:pt x="885553" y="2366589"/>
                </a:lnTo>
                <a:cubicBezTo>
                  <a:pt x="396476" y="2366589"/>
                  <a:pt x="0" y="1970113"/>
                  <a:pt x="0" y="1481036"/>
                </a:cubicBezTo>
                <a:lnTo>
                  <a:pt x="0" y="885553"/>
                </a:lnTo>
                <a:cubicBezTo>
                  <a:pt x="0" y="396476"/>
                  <a:pt x="396476" y="0"/>
                  <a:pt x="885553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D7CAE4B9-7B48-4B50-8508-AEFD12BBDBD1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994421" y="1943998"/>
            <a:ext cx="1771106" cy="2366590"/>
          </a:xfrm>
          <a:custGeom>
            <a:avLst/>
            <a:gdLst>
              <a:gd name="connsiteX0" fmla="*/ 885553 w 1771106"/>
              <a:gd name="connsiteY0" fmla="*/ 0 h 2366590"/>
              <a:gd name="connsiteX1" fmla="*/ 1771106 w 1771106"/>
              <a:gd name="connsiteY1" fmla="*/ 885553 h 2366590"/>
              <a:gd name="connsiteX2" fmla="*/ 1771105 w 1771106"/>
              <a:gd name="connsiteY2" fmla="*/ 1481037 h 2366590"/>
              <a:gd name="connsiteX3" fmla="*/ 885552 w 1771106"/>
              <a:gd name="connsiteY3" fmla="*/ 2366590 h 2366590"/>
              <a:gd name="connsiteX4" fmla="*/ 885553 w 1771106"/>
              <a:gd name="connsiteY4" fmla="*/ 2366589 h 2366590"/>
              <a:gd name="connsiteX5" fmla="*/ 0 w 1771106"/>
              <a:gd name="connsiteY5" fmla="*/ 1481036 h 2366590"/>
              <a:gd name="connsiteX6" fmla="*/ 0 w 1771106"/>
              <a:gd name="connsiteY6" fmla="*/ 885553 h 2366590"/>
              <a:gd name="connsiteX7" fmla="*/ 885553 w 1771106"/>
              <a:gd name="connsiteY7" fmla="*/ 0 h 236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06" h="2366590">
                <a:moveTo>
                  <a:pt x="885553" y="0"/>
                </a:moveTo>
                <a:cubicBezTo>
                  <a:pt x="1374630" y="0"/>
                  <a:pt x="1771106" y="396476"/>
                  <a:pt x="1771106" y="885553"/>
                </a:cubicBezTo>
                <a:cubicBezTo>
                  <a:pt x="1771106" y="1084048"/>
                  <a:pt x="1771105" y="1282542"/>
                  <a:pt x="1771105" y="1481037"/>
                </a:cubicBezTo>
                <a:cubicBezTo>
                  <a:pt x="1771105" y="1970114"/>
                  <a:pt x="1374629" y="2366590"/>
                  <a:pt x="885552" y="2366590"/>
                </a:cubicBezTo>
                <a:lnTo>
                  <a:pt x="885553" y="2366589"/>
                </a:lnTo>
                <a:cubicBezTo>
                  <a:pt x="396476" y="2366589"/>
                  <a:pt x="0" y="1970113"/>
                  <a:pt x="0" y="1481036"/>
                </a:cubicBezTo>
                <a:lnTo>
                  <a:pt x="0" y="885553"/>
                </a:lnTo>
                <a:cubicBezTo>
                  <a:pt x="0" y="396476"/>
                  <a:pt x="396476" y="0"/>
                  <a:pt x="885553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95174836-9B22-4C32-887A-806A5B19F81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674122" y="1944733"/>
            <a:ext cx="1771106" cy="2366590"/>
          </a:xfrm>
          <a:custGeom>
            <a:avLst/>
            <a:gdLst>
              <a:gd name="connsiteX0" fmla="*/ 885553 w 1771106"/>
              <a:gd name="connsiteY0" fmla="*/ 0 h 2366590"/>
              <a:gd name="connsiteX1" fmla="*/ 1771106 w 1771106"/>
              <a:gd name="connsiteY1" fmla="*/ 885553 h 2366590"/>
              <a:gd name="connsiteX2" fmla="*/ 1771105 w 1771106"/>
              <a:gd name="connsiteY2" fmla="*/ 1481037 h 2366590"/>
              <a:gd name="connsiteX3" fmla="*/ 885552 w 1771106"/>
              <a:gd name="connsiteY3" fmla="*/ 2366590 h 2366590"/>
              <a:gd name="connsiteX4" fmla="*/ 885553 w 1771106"/>
              <a:gd name="connsiteY4" fmla="*/ 2366589 h 2366590"/>
              <a:gd name="connsiteX5" fmla="*/ 0 w 1771106"/>
              <a:gd name="connsiteY5" fmla="*/ 1481036 h 2366590"/>
              <a:gd name="connsiteX6" fmla="*/ 0 w 1771106"/>
              <a:gd name="connsiteY6" fmla="*/ 885553 h 2366590"/>
              <a:gd name="connsiteX7" fmla="*/ 885553 w 1771106"/>
              <a:gd name="connsiteY7" fmla="*/ 0 h 236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06" h="2366590">
                <a:moveTo>
                  <a:pt x="885553" y="0"/>
                </a:moveTo>
                <a:cubicBezTo>
                  <a:pt x="1374630" y="0"/>
                  <a:pt x="1771106" y="396476"/>
                  <a:pt x="1771106" y="885553"/>
                </a:cubicBezTo>
                <a:cubicBezTo>
                  <a:pt x="1771106" y="1084048"/>
                  <a:pt x="1771105" y="1282542"/>
                  <a:pt x="1771105" y="1481037"/>
                </a:cubicBezTo>
                <a:cubicBezTo>
                  <a:pt x="1771105" y="1970114"/>
                  <a:pt x="1374629" y="2366590"/>
                  <a:pt x="885552" y="2366590"/>
                </a:cubicBezTo>
                <a:lnTo>
                  <a:pt x="885553" y="2366589"/>
                </a:lnTo>
                <a:cubicBezTo>
                  <a:pt x="396476" y="2366589"/>
                  <a:pt x="0" y="1970113"/>
                  <a:pt x="0" y="1481036"/>
                </a:cubicBezTo>
                <a:lnTo>
                  <a:pt x="0" y="885553"/>
                </a:lnTo>
                <a:cubicBezTo>
                  <a:pt x="0" y="396476"/>
                  <a:pt x="396476" y="0"/>
                  <a:pt x="885553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64" name="Picture Placeholder 63">
            <a:extLst>
              <a:ext uri="{FF2B5EF4-FFF2-40B4-BE49-F238E27FC236}">
                <a16:creationId xmlns:a16="http://schemas.microsoft.com/office/drawing/2014/main" id="{B9D0ADB0-5970-438D-8037-818EB34823D4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9353822" y="1943998"/>
            <a:ext cx="1771106" cy="2366590"/>
          </a:xfrm>
          <a:custGeom>
            <a:avLst/>
            <a:gdLst>
              <a:gd name="connsiteX0" fmla="*/ 885553 w 1771106"/>
              <a:gd name="connsiteY0" fmla="*/ 0 h 2366590"/>
              <a:gd name="connsiteX1" fmla="*/ 1771106 w 1771106"/>
              <a:gd name="connsiteY1" fmla="*/ 885553 h 2366590"/>
              <a:gd name="connsiteX2" fmla="*/ 1771105 w 1771106"/>
              <a:gd name="connsiteY2" fmla="*/ 1481037 h 2366590"/>
              <a:gd name="connsiteX3" fmla="*/ 885552 w 1771106"/>
              <a:gd name="connsiteY3" fmla="*/ 2366590 h 2366590"/>
              <a:gd name="connsiteX4" fmla="*/ 885553 w 1771106"/>
              <a:gd name="connsiteY4" fmla="*/ 2366589 h 2366590"/>
              <a:gd name="connsiteX5" fmla="*/ 0 w 1771106"/>
              <a:gd name="connsiteY5" fmla="*/ 1481036 h 2366590"/>
              <a:gd name="connsiteX6" fmla="*/ 0 w 1771106"/>
              <a:gd name="connsiteY6" fmla="*/ 885553 h 2366590"/>
              <a:gd name="connsiteX7" fmla="*/ 885553 w 1771106"/>
              <a:gd name="connsiteY7" fmla="*/ 0 h 236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06" h="2366590">
                <a:moveTo>
                  <a:pt x="885553" y="0"/>
                </a:moveTo>
                <a:cubicBezTo>
                  <a:pt x="1374630" y="0"/>
                  <a:pt x="1771106" y="396476"/>
                  <a:pt x="1771106" y="885553"/>
                </a:cubicBezTo>
                <a:cubicBezTo>
                  <a:pt x="1771106" y="1084048"/>
                  <a:pt x="1771105" y="1282542"/>
                  <a:pt x="1771105" y="1481037"/>
                </a:cubicBezTo>
                <a:cubicBezTo>
                  <a:pt x="1771105" y="1970114"/>
                  <a:pt x="1374629" y="2366590"/>
                  <a:pt x="885552" y="2366590"/>
                </a:cubicBezTo>
                <a:lnTo>
                  <a:pt x="885553" y="2366589"/>
                </a:lnTo>
                <a:cubicBezTo>
                  <a:pt x="396476" y="2366589"/>
                  <a:pt x="0" y="1970113"/>
                  <a:pt x="0" y="1481036"/>
                </a:cubicBezTo>
                <a:lnTo>
                  <a:pt x="0" y="885553"/>
                </a:lnTo>
                <a:cubicBezTo>
                  <a:pt x="0" y="396476"/>
                  <a:pt x="396476" y="0"/>
                  <a:pt x="885553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847010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bg>
      <p:bgPr>
        <a:gradFill flip="none" rotWithShape="1">
          <a:gsLst>
            <a:gs pos="0">
              <a:srgbClr val="F1FDF0">
                <a:alpha val="98000"/>
              </a:srgbClr>
            </a:gs>
            <a:gs pos="68000">
              <a:srgbClr val="E5D2CF"/>
            </a:gs>
            <a:gs pos="25000">
              <a:srgbClr val="F5E5D9"/>
            </a:gs>
            <a:gs pos="94690">
              <a:srgbClr val="E6D2D1"/>
            </a:gs>
            <a:gs pos="78000">
              <a:srgbClr val="FEBBB2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88BE76B-707A-451A-83A3-9C6E72A0D309}"/>
              </a:ext>
            </a:extLst>
          </p:cNvPr>
          <p:cNvCxnSpPr>
            <a:cxnSpLocks/>
          </p:cNvCxnSpPr>
          <p:nvPr userDrawn="1"/>
        </p:nvCxnSpPr>
        <p:spPr>
          <a:xfrm flipV="1">
            <a:off x="6696966" y="3429000"/>
            <a:ext cx="451237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F3D2D88-814E-47D3-843F-6D88DEDC73C3}"/>
              </a:ext>
            </a:extLst>
          </p:cNvPr>
          <p:cNvCxnSpPr>
            <a:cxnSpLocks/>
          </p:cNvCxnSpPr>
          <p:nvPr userDrawn="1"/>
        </p:nvCxnSpPr>
        <p:spPr>
          <a:xfrm flipV="1">
            <a:off x="6696966" y="4067175"/>
            <a:ext cx="451237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94C3B77-96A7-42AE-B3EC-B0E99BA92189}"/>
              </a:ext>
            </a:extLst>
          </p:cNvPr>
          <p:cNvCxnSpPr>
            <a:cxnSpLocks/>
          </p:cNvCxnSpPr>
          <p:nvPr userDrawn="1"/>
        </p:nvCxnSpPr>
        <p:spPr>
          <a:xfrm flipV="1">
            <a:off x="6696966" y="4705350"/>
            <a:ext cx="451237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4EA6AB7-C656-4005-9C46-2C27CE7556C8}"/>
              </a:ext>
            </a:extLst>
          </p:cNvPr>
          <p:cNvCxnSpPr>
            <a:cxnSpLocks/>
          </p:cNvCxnSpPr>
          <p:nvPr userDrawn="1"/>
        </p:nvCxnSpPr>
        <p:spPr>
          <a:xfrm flipV="1">
            <a:off x="6696966" y="5254008"/>
            <a:ext cx="451237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F138B3F3-B1A6-459D-A612-26A55894786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96965" y="1118712"/>
            <a:ext cx="4512372" cy="22869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BEST PRODUCT</a:t>
            </a:r>
            <a:endParaRPr lang="en-ID" dirty="0"/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904F73CB-6FB5-4630-961B-2FD7463F14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4824" y="865165"/>
            <a:ext cx="4512375" cy="39934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47" name="Star: 4 Points 46">
            <a:extLst>
              <a:ext uri="{FF2B5EF4-FFF2-40B4-BE49-F238E27FC236}">
                <a16:creationId xmlns:a16="http://schemas.microsoft.com/office/drawing/2014/main" id="{61D243D6-E3A3-4106-99BE-C4DA50C91A9E}"/>
              </a:ext>
            </a:extLst>
          </p:cNvPr>
          <p:cNvSpPr/>
          <p:nvPr userDrawn="1"/>
        </p:nvSpPr>
        <p:spPr>
          <a:xfrm>
            <a:off x="11282928" y="1747423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Star: 4 Points 47">
            <a:extLst>
              <a:ext uri="{FF2B5EF4-FFF2-40B4-BE49-F238E27FC236}">
                <a16:creationId xmlns:a16="http://schemas.microsoft.com/office/drawing/2014/main" id="{4707D048-E9A4-4217-81BD-E592FBA7AF2F}"/>
              </a:ext>
            </a:extLst>
          </p:cNvPr>
          <p:cNvSpPr/>
          <p:nvPr userDrawn="1"/>
        </p:nvSpPr>
        <p:spPr>
          <a:xfrm>
            <a:off x="7015728" y="2359197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CE515F2A-03D1-4914-BF8C-B91C7CDAF32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96963" y="4862766"/>
            <a:ext cx="4121850" cy="2643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53" name="Text Placeholder 3">
            <a:extLst>
              <a:ext uri="{FF2B5EF4-FFF2-40B4-BE49-F238E27FC236}">
                <a16:creationId xmlns:a16="http://schemas.microsoft.com/office/drawing/2014/main" id="{927491E7-4A4D-4219-9FBC-1EE956C1560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96963" y="4279115"/>
            <a:ext cx="4121849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 - 03.00 AM</a:t>
            </a:r>
            <a:endParaRPr lang="en-ID" dirty="0"/>
          </a:p>
        </p:txBody>
      </p:sp>
      <p:sp>
        <p:nvSpPr>
          <p:cNvPr id="54" name="Text Placeholder 3">
            <a:extLst>
              <a:ext uri="{FF2B5EF4-FFF2-40B4-BE49-F238E27FC236}">
                <a16:creationId xmlns:a16="http://schemas.microsoft.com/office/drawing/2014/main" id="{BC3053EF-DC81-447A-AC66-896D5618C9B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00893" y="4868723"/>
            <a:ext cx="2905126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CLICK AND EDIT HERE</a:t>
            </a:r>
            <a:endParaRPr lang="en-ID" dirty="0"/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1C95A3F6-3703-40DC-9517-27CFFE4983F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7552" y="4868723"/>
            <a:ext cx="2905126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CLICK AND EDIT HERE</a:t>
            </a:r>
            <a:endParaRPr lang="en-ID" dirty="0"/>
          </a:p>
        </p:txBody>
      </p:sp>
      <p:sp>
        <p:nvSpPr>
          <p:cNvPr id="61" name="Picture Placeholder 3">
            <a:extLst>
              <a:ext uri="{FF2B5EF4-FFF2-40B4-BE49-F238E27FC236}">
                <a16:creationId xmlns:a16="http://schemas.microsoft.com/office/drawing/2014/main" id="{FBC80EBE-2872-4338-9CDB-7D0B456608E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04822" y="1389356"/>
            <a:ext cx="2905126" cy="3315994"/>
          </a:xfrm>
          <a:prstGeom prst="rect">
            <a:avLst/>
          </a:prstGeom>
          <a:pattFill prst="pct5">
            <a:fgClr>
              <a:schemeClr val="tx1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sp>
        <p:nvSpPr>
          <p:cNvPr id="65" name="Picture Placeholder 3">
            <a:extLst>
              <a:ext uri="{FF2B5EF4-FFF2-40B4-BE49-F238E27FC236}">
                <a16:creationId xmlns:a16="http://schemas.microsoft.com/office/drawing/2014/main" id="{AC0DAE19-51AD-43F8-A52B-E876A1004FD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600894" y="1389356"/>
            <a:ext cx="2905126" cy="3315992"/>
          </a:xfrm>
          <a:prstGeom prst="rect">
            <a:avLst/>
          </a:prstGeom>
          <a:pattFill prst="pct5">
            <a:fgClr>
              <a:schemeClr val="tx1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476A621-BE77-48C9-B4C7-72E6410B386C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E719C65-C5CF-4536-8E20-3A79578D7FE0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BBB7ED4-CC15-4C8A-8F60-DCF3A9584239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3">
            <a:extLst>
              <a:ext uri="{FF2B5EF4-FFF2-40B4-BE49-F238E27FC236}">
                <a16:creationId xmlns:a16="http://schemas.microsoft.com/office/drawing/2014/main" id="{D9C88078-5316-4D17-8CA5-E0862CDF07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71" name="Text Placeholder 3">
            <a:extLst>
              <a:ext uri="{FF2B5EF4-FFF2-40B4-BE49-F238E27FC236}">
                <a16:creationId xmlns:a16="http://schemas.microsoft.com/office/drawing/2014/main" id="{575736AE-5C67-43A3-AEDB-47132DE1561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72" name="Text Placeholder 3">
            <a:extLst>
              <a:ext uri="{FF2B5EF4-FFF2-40B4-BE49-F238E27FC236}">
                <a16:creationId xmlns:a16="http://schemas.microsoft.com/office/drawing/2014/main" id="{43DAFEC8-8A4B-46E0-917A-89999BD4F1B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309865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Placeholder 3">
            <a:extLst>
              <a:ext uri="{FF2B5EF4-FFF2-40B4-BE49-F238E27FC236}">
                <a16:creationId xmlns:a16="http://schemas.microsoft.com/office/drawing/2014/main" id="{B7542EFA-118B-4C5D-BB96-46F9257254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2557507" y="3029377"/>
            <a:ext cx="3342483" cy="283820"/>
          </a:xfrm>
          <a:prstGeom prst="rect">
            <a:avLst/>
          </a:prstGeom>
        </p:spPr>
        <p:txBody>
          <a:bodyPr vert="vert">
            <a:noAutofit/>
          </a:bodyPr>
          <a:lstStyle>
            <a:lvl1pPr marL="0" indent="0" algn="ctr">
              <a:buNone/>
              <a:defRPr sz="16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BEST -COLLECT ION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1F613EBE-1A2B-4757-A4C9-46BDC883D68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67036" y="1500045"/>
            <a:ext cx="2652664" cy="3535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27" name="Star: 4 Points 26">
            <a:extLst>
              <a:ext uri="{FF2B5EF4-FFF2-40B4-BE49-F238E27FC236}">
                <a16:creationId xmlns:a16="http://schemas.microsoft.com/office/drawing/2014/main" id="{F9C8F8B0-0582-486A-BEDB-3396AC5C01D0}"/>
              </a:ext>
            </a:extLst>
          </p:cNvPr>
          <p:cNvSpPr/>
          <p:nvPr userDrawn="1"/>
        </p:nvSpPr>
        <p:spPr>
          <a:xfrm>
            <a:off x="11282928" y="1747423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96521729-A88A-4DB8-9D57-419B82111BA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67036" y="1908007"/>
            <a:ext cx="4349292" cy="20815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72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US" dirty="0"/>
              <a:t>THE BEST VERSION</a:t>
            </a:r>
            <a:endParaRPr lang="en-ID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13EFE02-0AB1-4FB1-A9B7-6FA0CC205514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7467036" y="4068493"/>
            <a:ext cx="4349292" cy="82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CD6A42D-B059-406F-B4AC-782FFEB81D59}"/>
              </a:ext>
            </a:extLst>
          </p:cNvPr>
          <p:cNvCxnSpPr>
            <a:cxnSpLocks/>
          </p:cNvCxnSpPr>
          <p:nvPr userDrawn="1"/>
        </p:nvCxnSpPr>
        <p:spPr>
          <a:xfrm flipH="1">
            <a:off x="7467036" y="4537764"/>
            <a:ext cx="43492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561B1E23-3A95-4737-AFD8-649A017DEC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67036" y="4076713"/>
            <a:ext cx="4724964" cy="3378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I feel vintage - Love yourself</a:t>
            </a:r>
            <a:endParaRPr lang="en-ID" dirty="0"/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8865A5D1-8CF0-4DFD-B3A7-B27BD65139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5672" y="272701"/>
            <a:ext cx="3025831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6EB679DC-97A3-4058-8D01-9556959C9B5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90498" y="272701"/>
            <a:ext cx="3025830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F95AF3F5-CF9D-4755-9A19-18F990286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-976406" y="3029377"/>
            <a:ext cx="3342483" cy="283820"/>
          </a:xfrm>
          <a:prstGeom prst="rect">
            <a:avLst/>
          </a:prstGeom>
        </p:spPr>
        <p:txBody>
          <a:bodyPr vert="vert">
            <a:noAutofit/>
          </a:bodyPr>
          <a:lstStyle>
            <a:lvl1pPr marL="0" indent="0" algn="ctr">
              <a:buNone/>
              <a:defRPr sz="16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BEST -COLLECT ION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18E6673-909E-4284-8567-54DE42BCDA8D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9A8915D-354E-4F16-8ED1-7795778DF97B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6253C07-2F74-42FB-B0EE-6B76D85C60CD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Placeholder 3">
            <a:extLst>
              <a:ext uri="{FF2B5EF4-FFF2-40B4-BE49-F238E27FC236}">
                <a16:creationId xmlns:a16="http://schemas.microsoft.com/office/drawing/2014/main" id="{170CB316-19A1-4839-B753-744409774AB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55" name="Text Placeholder 3">
            <a:extLst>
              <a:ext uri="{FF2B5EF4-FFF2-40B4-BE49-F238E27FC236}">
                <a16:creationId xmlns:a16="http://schemas.microsoft.com/office/drawing/2014/main" id="{B57A716A-BD49-4EA7-A2DE-598BA9195FA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FAF8EDC4-0012-48E7-B80E-2BA0D9E02EA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7CF8370A-E702-4CF5-97C9-4FCA6BAC2A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79683" y="966563"/>
            <a:ext cx="2566084" cy="4414060"/>
          </a:xfrm>
          <a:custGeom>
            <a:avLst/>
            <a:gdLst>
              <a:gd name="connsiteX0" fmla="*/ 1142615 w 2285230"/>
              <a:gd name="connsiteY0" fmla="*/ 0 h 3951242"/>
              <a:gd name="connsiteX1" fmla="*/ 2285230 w 2285230"/>
              <a:gd name="connsiteY1" fmla="*/ 1142615 h 3951242"/>
              <a:gd name="connsiteX2" fmla="*/ 2285229 w 2285230"/>
              <a:gd name="connsiteY2" fmla="*/ 2808627 h 3951242"/>
              <a:gd name="connsiteX3" fmla="*/ 1142614 w 2285230"/>
              <a:gd name="connsiteY3" fmla="*/ 3951242 h 3951242"/>
              <a:gd name="connsiteX4" fmla="*/ 1142615 w 2285230"/>
              <a:gd name="connsiteY4" fmla="*/ 3951241 h 3951242"/>
              <a:gd name="connsiteX5" fmla="*/ 0 w 2285230"/>
              <a:gd name="connsiteY5" fmla="*/ 2808626 h 3951242"/>
              <a:gd name="connsiteX6" fmla="*/ 0 w 2285230"/>
              <a:gd name="connsiteY6" fmla="*/ 1142615 h 3951242"/>
              <a:gd name="connsiteX7" fmla="*/ 1142615 w 2285230"/>
              <a:gd name="connsiteY7" fmla="*/ 0 h 3951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5230" h="3951242">
                <a:moveTo>
                  <a:pt x="1142615" y="0"/>
                </a:moveTo>
                <a:cubicBezTo>
                  <a:pt x="1773664" y="0"/>
                  <a:pt x="2285230" y="511566"/>
                  <a:pt x="2285230" y="1142615"/>
                </a:cubicBezTo>
                <a:cubicBezTo>
                  <a:pt x="2285230" y="1697952"/>
                  <a:pt x="2285229" y="2253290"/>
                  <a:pt x="2285229" y="2808627"/>
                </a:cubicBezTo>
                <a:cubicBezTo>
                  <a:pt x="2285229" y="3439676"/>
                  <a:pt x="1773663" y="3951242"/>
                  <a:pt x="1142614" y="3951242"/>
                </a:cubicBezTo>
                <a:lnTo>
                  <a:pt x="1142615" y="3951241"/>
                </a:lnTo>
                <a:cubicBezTo>
                  <a:pt x="511566" y="3951241"/>
                  <a:pt x="0" y="3439675"/>
                  <a:pt x="0" y="2808626"/>
                </a:cubicBezTo>
                <a:lnTo>
                  <a:pt x="0" y="1142615"/>
                </a:lnTo>
                <a:cubicBezTo>
                  <a:pt x="0" y="511566"/>
                  <a:pt x="511566" y="0"/>
                  <a:pt x="1142615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>
            <a:lvl1pPr algn="ctr">
              <a:defRPr/>
            </a:lvl1pPr>
          </a:lstStyle>
          <a:p>
            <a:endParaRPr lang="en-ID"/>
          </a:p>
        </p:txBody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DAF20127-3086-441B-A25F-D5521830C96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715236" y="966563"/>
            <a:ext cx="2566084" cy="4414060"/>
          </a:xfrm>
          <a:custGeom>
            <a:avLst/>
            <a:gdLst>
              <a:gd name="connsiteX0" fmla="*/ 1142615 w 2285230"/>
              <a:gd name="connsiteY0" fmla="*/ 0 h 3951242"/>
              <a:gd name="connsiteX1" fmla="*/ 2285230 w 2285230"/>
              <a:gd name="connsiteY1" fmla="*/ 1142615 h 3951242"/>
              <a:gd name="connsiteX2" fmla="*/ 2285229 w 2285230"/>
              <a:gd name="connsiteY2" fmla="*/ 2808627 h 3951242"/>
              <a:gd name="connsiteX3" fmla="*/ 1142614 w 2285230"/>
              <a:gd name="connsiteY3" fmla="*/ 3951242 h 3951242"/>
              <a:gd name="connsiteX4" fmla="*/ 1142615 w 2285230"/>
              <a:gd name="connsiteY4" fmla="*/ 3951241 h 3951242"/>
              <a:gd name="connsiteX5" fmla="*/ 0 w 2285230"/>
              <a:gd name="connsiteY5" fmla="*/ 2808626 h 3951242"/>
              <a:gd name="connsiteX6" fmla="*/ 0 w 2285230"/>
              <a:gd name="connsiteY6" fmla="*/ 1142615 h 3951242"/>
              <a:gd name="connsiteX7" fmla="*/ 1142615 w 2285230"/>
              <a:gd name="connsiteY7" fmla="*/ 0 h 3951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5230" h="3951242">
                <a:moveTo>
                  <a:pt x="1142615" y="0"/>
                </a:moveTo>
                <a:cubicBezTo>
                  <a:pt x="1773664" y="0"/>
                  <a:pt x="2285230" y="511566"/>
                  <a:pt x="2285230" y="1142615"/>
                </a:cubicBezTo>
                <a:cubicBezTo>
                  <a:pt x="2285230" y="1697952"/>
                  <a:pt x="2285229" y="2253290"/>
                  <a:pt x="2285229" y="2808627"/>
                </a:cubicBezTo>
                <a:cubicBezTo>
                  <a:pt x="2285229" y="3439676"/>
                  <a:pt x="1773663" y="3951242"/>
                  <a:pt x="1142614" y="3951242"/>
                </a:cubicBezTo>
                <a:lnTo>
                  <a:pt x="1142615" y="3951241"/>
                </a:lnTo>
                <a:cubicBezTo>
                  <a:pt x="511566" y="3951241"/>
                  <a:pt x="0" y="3439675"/>
                  <a:pt x="0" y="2808626"/>
                </a:cubicBezTo>
                <a:lnTo>
                  <a:pt x="0" y="1142615"/>
                </a:lnTo>
                <a:cubicBezTo>
                  <a:pt x="0" y="511566"/>
                  <a:pt x="511566" y="0"/>
                  <a:pt x="1142615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>
            <a:lvl1pPr algn="ctr">
              <a:defRPr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375509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4" userDrawn="1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bg>
      <p:bgPr>
        <a:gradFill flip="none" rotWithShape="1">
          <a:gsLst>
            <a:gs pos="0">
              <a:srgbClr val="F1FDF0"/>
            </a:gs>
            <a:gs pos="46000">
              <a:srgbClr val="FEBBB2"/>
            </a:gs>
            <a:gs pos="100000">
              <a:srgbClr val="FFB9A6"/>
            </a:gs>
            <a:gs pos="79000">
              <a:srgbClr val="E6D2D1"/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476A621-BE77-48C9-B4C7-72E6410B386C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E719C65-C5CF-4536-8E20-3A79578D7FE0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BBB7ED4-CC15-4C8A-8F60-DCF3A9584239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3">
            <a:extLst>
              <a:ext uri="{FF2B5EF4-FFF2-40B4-BE49-F238E27FC236}">
                <a16:creationId xmlns:a16="http://schemas.microsoft.com/office/drawing/2014/main" id="{D9C88078-5316-4D17-8CA5-E0862CDF07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71" name="Text Placeholder 3">
            <a:extLst>
              <a:ext uri="{FF2B5EF4-FFF2-40B4-BE49-F238E27FC236}">
                <a16:creationId xmlns:a16="http://schemas.microsoft.com/office/drawing/2014/main" id="{575736AE-5C67-43A3-AEDB-47132DE1561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72" name="Text Placeholder 3">
            <a:extLst>
              <a:ext uri="{FF2B5EF4-FFF2-40B4-BE49-F238E27FC236}">
                <a16:creationId xmlns:a16="http://schemas.microsoft.com/office/drawing/2014/main" id="{43DAFEC8-8A4B-46E0-917A-89999BD4F1B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24FA863-24CD-48F9-AF04-75DE1551F8A7}"/>
              </a:ext>
            </a:extLst>
          </p:cNvPr>
          <p:cNvSpPr/>
          <p:nvPr userDrawn="1"/>
        </p:nvSpPr>
        <p:spPr>
          <a:xfrm>
            <a:off x="904672" y="1076324"/>
            <a:ext cx="4747098" cy="43244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548B5FC0-DBF7-4462-8E6C-6428F59BE3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615" y="540406"/>
            <a:ext cx="4835155" cy="39934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9CB560B5-281C-4139-BB84-5548A04756F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634247" y="1345846"/>
            <a:ext cx="3706237" cy="3731991"/>
          </a:xfrm>
          <a:prstGeom prst="rect">
            <a:avLst/>
          </a:prstGeom>
          <a:pattFill prst="pct5">
            <a:fgClr>
              <a:schemeClr val="tx1"/>
            </a:fgClr>
            <a:bgClr>
              <a:srgbClr val="EFFFF2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4454D7F3-A620-4187-B7CB-727ECFB868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68447" y="4831556"/>
            <a:ext cx="2127970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3800D00-2188-4FB8-BCCF-C5526F79F4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29255" y="4579146"/>
            <a:ext cx="2127971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9C4CC6C5-5B2C-4A12-BB9B-CFB19C8CC1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72658" y="923383"/>
            <a:ext cx="3385095" cy="1828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72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SERVICE GUIDE</a:t>
            </a:r>
            <a:endParaRPr lang="en-ID" dirty="0"/>
          </a:p>
        </p:txBody>
      </p:sp>
      <p:sp>
        <p:nvSpPr>
          <p:cNvPr id="29" name="Star: 4 Points 28">
            <a:extLst>
              <a:ext uri="{FF2B5EF4-FFF2-40B4-BE49-F238E27FC236}">
                <a16:creationId xmlns:a16="http://schemas.microsoft.com/office/drawing/2014/main" id="{ECDBC588-BF86-471F-9544-7EEFFE78D0B8}"/>
              </a:ext>
            </a:extLst>
          </p:cNvPr>
          <p:cNvSpPr/>
          <p:nvPr userDrawn="1"/>
        </p:nvSpPr>
        <p:spPr>
          <a:xfrm>
            <a:off x="10545503" y="1012875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Star: 4 Points 29">
            <a:extLst>
              <a:ext uri="{FF2B5EF4-FFF2-40B4-BE49-F238E27FC236}">
                <a16:creationId xmlns:a16="http://schemas.microsoft.com/office/drawing/2014/main" id="{5C906C52-A125-4EC6-B389-07D89984A933}"/>
              </a:ext>
            </a:extLst>
          </p:cNvPr>
          <p:cNvSpPr/>
          <p:nvPr userDrawn="1"/>
        </p:nvSpPr>
        <p:spPr>
          <a:xfrm>
            <a:off x="7017877" y="2624216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15B0BE93-7E50-43EA-994D-4D0F5262CA2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35608" y="4095602"/>
            <a:ext cx="3173730" cy="12476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You can create an edgy look on your feeds without fear of used up designs because all of the templates are flexibly editable and moveable</a:t>
            </a:r>
            <a:endParaRPr lang="en-ID" dirty="0"/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82BCD707-6DA6-4753-A641-362DECEB1D6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35609" y="3702302"/>
            <a:ext cx="3173730" cy="38251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8DFECD0-CCFD-4FD4-AD20-519D182D5994}"/>
              </a:ext>
            </a:extLst>
          </p:cNvPr>
          <p:cNvSpPr/>
          <p:nvPr userDrawn="1"/>
        </p:nvSpPr>
        <p:spPr>
          <a:xfrm>
            <a:off x="6070059" y="689861"/>
            <a:ext cx="2438280" cy="2438280"/>
          </a:xfrm>
          <a:prstGeom prst="ellipse">
            <a:avLst/>
          </a:prstGeom>
          <a:noFill/>
          <a:ln w="9525">
            <a:solidFill>
              <a:srgbClr val="EFFF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DD9F0C-66A6-4689-B64E-026DC06C1E32}"/>
              </a:ext>
            </a:extLst>
          </p:cNvPr>
          <p:cNvSpPr/>
          <p:nvPr userDrawn="1"/>
        </p:nvSpPr>
        <p:spPr>
          <a:xfrm>
            <a:off x="7676800" y="689861"/>
            <a:ext cx="2438280" cy="2438280"/>
          </a:xfrm>
          <a:prstGeom prst="ellipse">
            <a:avLst/>
          </a:prstGeom>
          <a:noFill/>
          <a:ln w="9525">
            <a:solidFill>
              <a:srgbClr val="EFFFF2">
                <a:alpha val="6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806CD40-050D-4775-BC1A-9452A2530D7E}"/>
              </a:ext>
            </a:extLst>
          </p:cNvPr>
          <p:cNvSpPr/>
          <p:nvPr userDrawn="1"/>
        </p:nvSpPr>
        <p:spPr>
          <a:xfrm>
            <a:off x="9283541" y="689861"/>
            <a:ext cx="2438280" cy="2438280"/>
          </a:xfrm>
          <a:prstGeom prst="ellipse">
            <a:avLst/>
          </a:prstGeom>
          <a:noFill/>
          <a:ln w="9525">
            <a:solidFill>
              <a:srgbClr val="EFFFF2">
                <a:alpha val="6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F3C7573-3B3B-42A6-B3CA-33840BA4B557}"/>
              </a:ext>
            </a:extLst>
          </p:cNvPr>
          <p:cNvSpPr/>
          <p:nvPr userDrawn="1"/>
        </p:nvSpPr>
        <p:spPr>
          <a:xfrm>
            <a:off x="10890281" y="689861"/>
            <a:ext cx="2438280" cy="2438280"/>
          </a:xfrm>
          <a:prstGeom prst="ellipse">
            <a:avLst/>
          </a:prstGeom>
          <a:noFill/>
          <a:ln w="9525">
            <a:solidFill>
              <a:srgbClr val="EFFFF2">
                <a:alpha val="6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58960A64-77E9-44E0-85BA-FB5A36F3B82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258976" y="3845395"/>
            <a:ext cx="2127970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>
                <a:solidFill>
                  <a:schemeClr val="bg1"/>
                </a:solidFill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80697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706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bg>
      <p:bgPr>
        <a:gradFill flip="none" rotWithShape="1">
          <a:gsLst>
            <a:gs pos="0">
              <a:srgbClr val="F1FDF0"/>
            </a:gs>
            <a:gs pos="46000">
              <a:srgbClr val="FEBBB2"/>
            </a:gs>
            <a:gs pos="100000">
              <a:srgbClr val="FFB9A6"/>
            </a:gs>
            <a:gs pos="79000">
              <a:srgbClr val="E6D2D1"/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C9FF93B-65FA-421F-A75E-A31C0A4EA7DC}"/>
              </a:ext>
            </a:extLst>
          </p:cNvPr>
          <p:cNvGrpSpPr/>
          <p:nvPr userDrawn="1"/>
        </p:nvGrpSpPr>
        <p:grpSpPr>
          <a:xfrm>
            <a:off x="6096000" y="700858"/>
            <a:ext cx="4757437" cy="726843"/>
            <a:chOff x="1234193" y="167678"/>
            <a:chExt cx="4393217" cy="125955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E03316F-F806-4951-AF8E-3E0AC7F5281E}"/>
                </a:ext>
              </a:extLst>
            </p:cNvPr>
            <p:cNvSpPr/>
            <p:nvPr userDrawn="1"/>
          </p:nvSpPr>
          <p:spPr>
            <a:xfrm>
              <a:off x="1234193" y="699455"/>
              <a:ext cx="4393217" cy="727779"/>
            </a:xfrm>
            <a:prstGeom prst="ellipse">
              <a:avLst/>
            </a:prstGeom>
            <a:noFill/>
            <a:ln w="9525">
              <a:solidFill>
                <a:srgbClr val="EFFF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927AEFB-218B-4311-9C50-AF8B70D682C4}"/>
                </a:ext>
              </a:extLst>
            </p:cNvPr>
            <p:cNvSpPr/>
            <p:nvPr userDrawn="1"/>
          </p:nvSpPr>
          <p:spPr>
            <a:xfrm>
              <a:off x="1234193" y="433567"/>
              <a:ext cx="4393217" cy="727779"/>
            </a:xfrm>
            <a:prstGeom prst="ellipse">
              <a:avLst/>
            </a:prstGeom>
            <a:noFill/>
            <a:ln w="9525">
              <a:solidFill>
                <a:srgbClr val="EFFF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AA315D50-83DD-4E07-8C3D-03722A433C0F}"/>
                </a:ext>
              </a:extLst>
            </p:cNvPr>
            <p:cNvSpPr/>
            <p:nvPr userDrawn="1"/>
          </p:nvSpPr>
          <p:spPr>
            <a:xfrm>
              <a:off x="1234193" y="167678"/>
              <a:ext cx="4393217" cy="727779"/>
            </a:xfrm>
            <a:prstGeom prst="ellipse">
              <a:avLst/>
            </a:prstGeom>
            <a:noFill/>
            <a:ln w="9525">
              <a:solidFill>
                <a:srgbClr val="EFFF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476A621-BE77-48C9-B4C7-72E6410B386C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E719C65-C5CF-4536-8E20-3A79578D7FE0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BBB7ED4-CC15-4C8A-8F60-DCF3A9584239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3">
            <a:extLst>
              <a:ext uri="{FF2B5EF4-FFF2-40B4-BE49-F238E27FC236}">
                <a16:creationId xmlns:a16="http://schemas.microsoft.com/office/drawing/2014/main" id="{D9C88078-5316-4D17-8CA5-E0862CDF07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71" name="Text Placeholder 3">
            <a:extLst>
              <a:ext uri="{FF2B5EF4-FFF2-40B4-BE49-F238E27FC236}">
                <a16:creationId xmlns:a16="http://schemas.microsoft.com/office/drawing/2014/main" id="{575736AE-5C67-43A3-AEDB-47132DE1561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72" name="Text Placeholder 3">
            <a:extLst>
              <a:ext uri="{FF2B5EF4-FFF2-40B4-BE49-F238E27FC236}">
                <a16:creationId xmlns:a16="http://schemas.microsoft.com/office/drawing/2014/main" id="{43DAFEC8-8A4B-46E0-917A-89999BD4F1B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24FA863-24CD-48F9-AF04-75DE1551F8A7}"/>
              </a:ext>
            </a:extLst>
          </p:cNvPr>
          <p:cNvSpPr/>
          <p:nvPr userDrawn="1"/>
        </p:nvSpPr>
        <p:spPr>
          <a:xfrm>
            <a:off x="1264600" y="1684896"/>
            <a:ext cx="4747098" cy="37159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9CB560B5-281C-4139-BB84-5548A04756F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94175" y="1994170"/>
            <a:ext cx="3706237" cy="3083667"/>
          </a:xfrm>
          <a:prstGeom prst="rect">
            <a:avLst/>
          </a:prstGeom>
          <a:pattFill prst="pct5">
            <a:fgClr>
              <a:schemeClr val="tx1"/>
            </a:fgClr>
            <a:bgClr>
              <a:srgbClr val="EFFFF2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58960A64-77E9-44E0-85BA-FB5A36F3B82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618904" y="3845395"/>
            <a:ext cx="2127970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>
                <a:solidFill>
                  <a:schemeClr val="bg1"/>
                </a:solidFill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2A3269C-B3E6-44C8-8FEA-560BA7CAFC50}"/>
              </a:ext>
            </a:extLst>
          </p:cNvPr>
          <p:cNvSpPr/>
          <p:nvPr userDrawn="1"/>
        </p:nvSpPr>
        <p:spPr>
          <a:xfrm>
            <a:off x="6106339" y="1684894"/>
            <a:ext cx="4747098" cy="37159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Picture Placeholder 3">
            <a:extLst>
              <a:ext uri="{FF2B5EF4-FFF2-40B4-BE49-F238E27FC236}">
                <a16:creationId xmlns:a16="http://schemas.microsoft.com/office/drawing/2014/main" id="{7719FC5A-C968-4CCD-B679-BF7C975266F0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835914" y="1994170"/>
            <a:ext cx="3706237" cy="3083667"/>
          </a:xfrm>
          <a:prstGeom prst="rect">
            <a:avLst/>
          </a:prstGeom>
          <a:pattFill prst="pct5">
            <a:fgClr>
              <a:schemeClr val="tx1"/>
            </a:fgClr>
            <a:bgClr>
              <a:srgbClr val="EFFFF2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A45FE08C-FB4D-4B01-A4CF-4815C46F399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 rot="16200000">
            <a:off x="5460643" y="3845395"/>
            <a:ext cx="2127970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>
                <a:solidFill>
                  <a:schemeClr val="bg1"/>
                </a:solidFill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AA79FADB-4680-4EC4-A70F-BEE3484AE1F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 rot="5400000">
            <a:off x="9218575" y="3067087"/>
            <a:ext cx="4324479" cy="3429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 -    LIMITED TIME    -</a:t>
            </a:r>
            <a:endParaRPr lang="en-ID" dirty="0"/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1203F58E-967B-43A1-901B-7B9A9CBE6BB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 rot="16200000">
            <a:off x="-1522532" y="3067087"/>
            <a:ext cx="4324480" cy="3429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 - 01 AUGUST 2024    -</a:t>
            </a:r>
            <a:endParaRPr lang="en-ID" dirty="0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09BE47BE-A94F-4711-B493-A7C5366FA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64600" y="486384"/>
            <a:ext cx="4744225" cy="11016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72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OUR TEAM</a:t>
            </a:r>
            <a:endParaRPr lang="en-ID" dirty="0"/>
          </a:p>
        </p:txBody>
      </p:sp>
      <p:sp>
        <p:nvSpPr>
          <p:cNvPr id="50" name="Star: 4 Points 49">
            <a:extLst>
              <a:ext uri="{FF2B5EF4-FFF2-40B4-BE49-F238E27FC236}">
                <a16:creationId xmlns:a16="http://schemas.microsoft.com/office/drawing/2014/main" id="{9A7AE183-BF5D-4FE5-9F95-1221778F98CE}"/>
              </a:ext>
            </a:extLst>
          </p:cNvPr>
          <p:cNvSpPr/>
          <p:nvPr userDrawn="1"/>
        </p:nvSpPr>
        <p:spPr>
          <a:xfrm>
            <a:off x="1183782" y="393545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Star: 4 Points 50">
            <a:extLst>
              <a:ext uri="{FF2B5EF4-FFF2-40B4-BE49-F238E27FC236}">
                <a16:creationId xmlns:a16="http://schemas.microsoft.com/office/drawing/2014/main" id="{A00B3AF8-056C-4623-9E15-2C119E263367}"/>
              </a:ext>
            </a:extLst>
          </p:cNvPr>
          <p:cNvSpPr/>
          <p:nvPr userDrawn="1"/>
        </p:nvSpPr>
        <p:spPr>
          <a:xfrm>
            <a:off x="10803316" y="656039"/>
            <a:ext cx="204902" cy="212584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 Placeholder 3">
            <a:extLst>
              <a:ext uri="{FF2B5EF4-FFF2-40B4-BE49-F238E27FC236}">
                <a16:creationId xmlns:a16="http://schemas.microsoft.com/office/drawing/2014/main" id="{2D2E4868-3C36-4379-BC95-D85557E1CDD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306692" y="1374142"/>
            <a:ext cx="1599075" cy="2848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214313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706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bg>
      <p:bgPr>
        <a:gradFill flip="none" rotWithShape="1">
          <a:gsLst>
            <a:gs pos="25000">
              <a:srgbClr val="F1FDF0">
                <a:lumMod val="0"/>
                <a:lumOff val="100000"/>
                <a:alpha val="85000"/>
              </a:srgbClr>
            </a:gs>
            <a:gs pos="2000">
              <a:srgbClr val="FEFEEF"/>
            </a:gs>
            <a:gs pos="7000">
              <a:srgbClr val="F1FDF0"/>
            </a:gs>
            <a:gs pos="59000">
              <a:srgbClr val="E6D2D1"/>
            </a:gs>
            <a:gs pos="99115">
              <a:srgbClr val="E3CED1"/>
            </a:gs>
            <a:gs pos="89000">
              <a:srgbClr val="FEBBB2"/>
            </a:gs>
            <a:gs pos="77000">
              <a:srgbClr val="FFC0AE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39">
            <a:extLst>
              <a:ext uri="{FF2B5EF4-FFF2-40B4-BE49-F238E27FC236}">
                <a16:creationId xmlns:a16="http://schemas.microsoft.com/office/drawing/2014/main" id="{1963F14B-5C57-429C-87D4-5FF2B0F004F2}"/>
              </a:ext>
            </a:extLst>
          </p:cNvPr>
          <p:cNvSpPr/>
          <p:nvPr userDrawn="1"/>
        </p:nvSpPr>
        <p:spPr>
          <a:xfrm>
            <a:off x="8109209" y="1625068"/>
            <a:ext cx="3819049" cy="3819049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008FDACF-44EA-4F57-8233-26B9D6EA1B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05207" y="433009"/>
            <a:ext cx="7084980" cy="81120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54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THE CLIENT FEEDBACK</a:t>
            </a:r>
            <a:endParaRPr lang="en-ID" dirty="0"/>
          </a:p>
        </p:txBody>
      </p:sp>
      <p:sp>
        <p:nvSpPr>
          <p:cNvPr id="35" name="Star: 4 Points 34">
            <a:extLst>
              <a:ext uri="{FF2B5EF4-FFF2-40B4-BE49-F238E27FC236}">
                <a16:creationId xmlns:a16="http://schemas.microsoft.com/office/drawing/2014/main" id="{ED4531C0-29ED-4E03-8E63-779057F1579F}"/>
              </a:ext>
            </a:extLst>
          </p:cNvPr>
          <p:cNvSpPr/>
          <p:nvPr userDrawn="1"/>
        </p:nvSpPr>
        <p:spPr>
          <a:xfrm>
            <a:off x="2113171" y="628923"/>
            <a:ext cx="492036" cy="510483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Star: 4 Points 35">
            <a:extLst>
              <a:ext uri="{FF2B5EF4-FFF2-40B4-BE49-F238E27FC236}">
                <a16:creationId xmlns:a16="http://schemas.microsoft.com/office/drawing/2014/main" id="{81DF100F-4A9A-46C7-BD39-52B731B6DE9F}"/>
              </a:ext>
            </a:extLst>
          </p:cNvPr>
          <p:cNvSpPr/>
          <p:nvPr userDrawn="1"/>
        </p:nvSpPr>
        <p:spPr>
          <a:xfrm>
            <a:off x="9690187" y="633356"/>
            <a:ext cx="492036" cy="510483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442C144-F079-466F-AEC6-611C2A884B26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F212EC0-1161-45A2-AFDE-14CF81643E05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0C1FAD6-E042-470E-9E70-B3912E003F60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3">
            <a:extLst>
              <a:ext uri="{FF2B5EF4-FFF2-40B4-BE49-F238E27FC236}">
                <a16:creationId xmlns:a16="http://schemas.microsoft.com/office/drawing/2014/main" id="{9621FEEF-687E-46AE-90CA-DA52865B24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9345C98C-0B98-4AB8-8FE0-4D60FA16742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57" name="Text Placeholder 3">
            <a:extLst>
              <a:ext uri="{FF2B5EF4-FFF2-40B4-BE49-F238E27FC236}">
                <a16:creationId xmlns:a16="http://schemas.microsoft.com/office/drawing/2014/main" id="{19116C5E-6929-4F67-8424-1685FE0A812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C721AA6-2CFC-411C-BA0D-D4AE11E0647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347875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F82076C-C24C-46C0-982A-337F789548DB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303773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6163D92-14A1-4F48-9115-8F84BCBD80A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733124" y="1650313"/>
            <a:ext cx="3819047" cy="3819047"/>
          </a:xfrm>
          <a:custGeom>
            <a:avLst/>
            <a:gdLst>
              <a:gd name="connsiteX0" fmla="*/ 1381986 w 2763972"/>
              <a:gd name="connsiteY0" fmla="*/ 0 h 2763972"/>
              <a:gd name="connsiteX1" fmla="*/ 2763972 w 2763972"/>
              <a:gd name="connsiteY1" fmla="*/ 1381986 h 2763972"/>
              <a:gd name="connsiteX2" fmla="*/ 1381986 w 2763972"/>
              <a:gd name="connsiteY2" fmla="*/ 2763972 h 2763972"/>
              <a:gd name="connsiteX3" fmla="*/ 0 w 2763972"/>
              <a:gd name="connsiteY3" fmla="*/ 1381986 h 2763972"/>
              <a:gd name="connsiteX4" fmla="*/ 1381986 w 2763972"/>
              <a:gd name="connsiteY4" fmla="*/ 0 h 27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3972" h="2763972">
                <a:moveTo>
                  <a:pt x="1381986" y="0"/>
                </a:moveTo>
                <a:cubicBezTo>
                  <a:pt x="2145236" y="0"/>
                  <a:pt x="2763972" y="618736"/>
                  <a:pt x="2763972" y="1381986"/>
                </a:cubicBezTo>
                <a:cubicBezTo>
                  <a:pt x="2763972" y="2145236"/>
                  <a:pt x="2145236" y="2763972"/>
                  <a:pt x="1381986" y="2763972"/>
                </a:cubicBezTo>
                <a:cubicBezTo>
                  <a:pt x="618736" y="2763972"/>
                  <a:pt x="0" y="2145236"/>
                  <a:pt x="0" y="1381986"/>
                </a:cubicBezTo>
                <a:cubicBezTo>
                  <a:pt x="0" y="618736"/>
                  <a:pt x="618736" y="0"/>
                  <a:pt x="1381986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968970E-591C-4318-A1A3-631358048614}"/>
              </a:ext>
            </a:extLst>
          </p:cNvPr>
          <p:cNvSpPr/>
          <p:nvPr userDrawn="1"/>
        </p:nvSpPr>
        <p:spPr>
          <a:xfrm>
            <a:off x="1466560" y="1650311"/>
            <a:ext cx="3819049" cy="3819049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77454152-1E80-4DDD-99C9-05D5D34B04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24835" y="3559834"/>
            <a:ext cx="2364116" cy="476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0">
                <a:solidFill>
                  <a:schemeClr val="bg1"/>
                </a:solidFill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360F498E-311E-40A9-9CEE-D3A61ACB95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924835" y="3157615"/>
            <a:ext cx="2354967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ROBERT WILLIAMS</a:t>
            </a:r>
            <a:endParaRPr lang="en-ID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98BEA11-F18A-4F08-8010-FCDAC7CBF0B8}"/>
              </a:ext>
            </a:extLst>
          </p:cNvPr>
          <p:cNvSpPr/>
          <p:nvPr userDrawn="1"/>
        </p:nvSpPr>
        <p:spPr>
          <a:xfrm>
            <a:off x="-1909525" y="1650310"/>
            <a:ext cx="3819049" cy="3819049"/>
          </a:xfrm>
          <a:prstGeom prst="ellipse">
            <a:avLst/>
          </a:prstGeom>
          <a:noFill/>
          <a:ln w="9525">
            <a:solidFill>
              <a:srgbClr val="FEF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2CEF6D2A-A443-43CA-AED8-B794C65A710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909524" y="2840477"/>
            <a:ext cx="2823600" cy="17023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“You can create an edgy look on your feeds without fear of used up designs because all of the templates are flexibly editable and moveable”</a:t>
            </a:r>
            <a:endParaRPr lang="en-ID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65F889-CE6A-4B29-9830-2EE279C4FBE2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719268" y="4750902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1BE73419-14D5-4417-875C-CDD6878C52D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457360" y="3432237"/>
            <a:ext cx="231616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i="0">
                <a:latin typeface="Days One" panose="02000505000000020004" pitchFamily="2" charset="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LIMITED TIME</a:t>
            </a:r>
            <a:endParaRPr lang="en-ID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CC9982A-5820-4A35-8932-30AFBAADE833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719268" y="1940470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7676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bg>
      <p:bgPr>
        <a:gradFill flip="none" rotWithShape="1">
          <a:gsLst>
            <a:gs pos="25000">
              <a:srgbClr val="F1FDF0">
                <a:lumMod val="0"/>
                <a:lumOff val="100000"/>
                <a:alpha val="85000"/>
              </a:srgbClr>
            </a:gs>
            <a:gs pos="2000">
              <a:srgbClr val="FEFEEF"/>
            </a:gs>
            <a:gs pos="7000">
              <a:srgbClr val="F1FDF0"/>
            </a:gs>
            <a:gs pos="59000">
              <a:srgbClr val="E6D2D1"/>
            </a:gs>
            <a:gs pos="99115">
              <a:srgbClr val="E3CED1"/>
            </a:gs>
            <a:gs pos="89000">
              <a:srgbClr val="FEBBB2"/>
            </a:gs>
            <a:gs pos="77000">
              <a:srgbClr val="FFC0AE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008FDACF-44EA-4F57-8233-26B9D6EA1B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40458" y="441427"/>
            <a:ext cx="7084980" cy="81120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54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THE TEAM PROFIL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9A2355A-A618-4BF2-AF81-0EBBA99F58F5}"/>
              </a:ext>
            </a:extLst>
          </p:cNvPr>
          <p:cNvGrpSpPr/>
          <p:nvPr userDrawn="1"/>
        </p:nvGrpSpPr>
        <p:grpSpPr>
          <a:xfrm>
            <a:off x="2113171" y="581155"/>
            <a:ext cx="8069052" cy="514916"/>
            <a:chOff x="2113171" y="628923"/>
            <a:chExt cx="8069052" cy="514916"/>
          </a:xfrm>
        </p:grpSpPr>
        <p:sp>
          <p:nvSpPr>
            <p:cNvPr id="35" name="Star: 4 Points 34">
              <a:extLst>
                <a:ext uri="{FF2B5EF4-FFF2-40B4-BE49-F238E27FC236}">
                  <a16:creationId xmlns:a16="http://schemas.microsoft.com/office/drawing/2014/main" id="{ED4531C0-29ED-4E03-8E63-779057F1579F}"/>
                </a:ext>
              </a:extLst>
            </p:cNvPr>
            <p:cNvSpPr/>
            <p:nvPr userDrawn="1"/>
          </p:nvSpPr>
          <p:spPr>
            <a:xfrm>
              <a:off x="2113171" y="628923"/>
              <a:ext cx="492036" cy="510483"/>
            </a:xfrm>
            <a:prstGeom prst="star4">
              <a:avLst>
                <a:gd name="adj" fmla="val 6378"/>
              </a:avLst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6" name="Star: 4 Points 35">
              <a:extLst>
                <a:ext uri="{FF2B5EF4-FFF2-40B4-BE49-F238E27FC236}">
                  <a16:creationId xmlns:a16="http://schemas.microsoft.com/office/drawing/2014/main" id="{81DF100F-4A9A-46C7-BD39-52B731B6DE9F}"/>
                </a:ext>
              </a:extLst>
            </p:cNvPr>
            <p:cNvSpPr/>
            <p:nvPr userDrawn="1"/>
          </p:nvSpPr>
          <p:spPr>
            <a:xfrm>
              <a:off x="9690187" y="633356"/>
              <a:ext cx="492036" cy="510483"/>
            </a:xfrm>
            <a:prstGeom prst="star4">
              <a:avLst>
                <a:gd name="adj" fmla="val 6378"/>
              </a:avLst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442C144-F079-466F-AEC6-611C2A884B26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F212EC0-1161-45A2-AFDE-14CF81643E05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0C1FAD6-E042-470E-9E70-B3912E003F60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3">
            <a:extLst>
              <a:ext uri="{FF2B5EF4-FFF2-40B4-BE49-F238E27FC236}">
                <a16:creationId xmlns:a16="http://schemas.microsoft.com/office/drawing/2014/main" id="{9621FEEF-687E-46AE-90CA-DA52865B24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9345C98C-0B98-4AB8-8FE0-4D60FA16742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57" name="Text Placeholder 3">
            <a:extLst>
              <a:ext uri="{FF2B5EF4-FFF2-40B4-BE49-F238E27FC236}">
                <a16:creationId xmlns:a16="http://schemas.microsoft.com/office/drawing/2014/main" id="{19116C5E-6929-4F67-8424-1685FE0A812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C721AA6-2CFC-411C-BA0D-D4AE11E0647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347875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F82076C-C24C-46C0-982A-337F789548DB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303773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65F889-CE6A-4B29-9830-2EE279C4FBE2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583080" y="4760626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1BE73419-14D5-4417-875C-CDD6878C52D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93548" y="3441961"/>
            <a:ext cx="231616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i="0">
                <a:latin typeface="Days One" panose="02000505000000020004" pitchFamily="2" charset="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LIMITED TIME</a:t>
            </a:r>
            <a:endParaRPr lang="en-ID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CC9982A-5820-4A35-8932-30AFBAADE833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583080" y="1950194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42AF15E4-1E55-41A1-8705-970DBCC73B14}"/>
              </a:ext>
            </a:extLst>
          </p:cNvPr>
          <p:cNvSpPr/>
          <p:nvPr userDrawn="1"/>
        </p:nvSpPr>
        <p:spPr>
          <a:xfrm>
            <a:off x="1383595" y="1753972"/>
            <a:ext cx="3489960" cy="36468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Picture Placeholder 3">
            <a:extLst>
              <a:ext uri="{FF2B5EF4-FFF2-40B4-BE49-F238E27FC236}">
                <a16:creationId xmlns:a16="http://schemas.microsoft.com/office/drawing/2014/main" id="{8BA98B1E-1E26-43E8-871B-8CFC12411FD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113171" y="1891119"/>
            <a:ext cx="2565833" cy="3342362"/>
          </a:xfrm>
          <a:prstGeom prst="rect">
            <a:avLst/>
          </a:prstGeom>
          <a:pattFill prst="pct5">
            <a:fgClr>
              <a:schemeClr val="tx1"/>
            </a:fgClr>
            <a:bgClr>
              <a:srgbClr val="EFFFF2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1AAC166-CA41-4C84-8655-8F3E5DEB403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714527" y="4055664"/>
            <a:ext cx="2098726" cy="45146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>
                <a:solidFill>
                  <a:schemeClr val="bg1"/>
                </a:solidFill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F3DB10C-E94B-4895-A449-A023D725E35A}"/>
              </a:ext>
            </a:extLst>
          </p:cNvPr>
          <p:cNvCxnSpPr>
            <a:cxnSpLocks/>
          </p:cNvCxnSpPr>
          <p:nvPr userDrawn="1"/>
        </p:nvCxnSpPr>
        <p:spPr>
          <a:xfrm flipH="1">
            <a:off x="5525311" y="5400823"/>
            <a:ext cx="46569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FF88B7-2859-408B-A55F-7870BCCAE5ED}"/>
              </a:ext>
            </a:extLst>
          </p:cNvPr>
          <p:cNvCxnSpPr>
            <a:cxnSpLocks/>
          </p:cNvCxnSpPr>
          <p:nvPr userDrawn="1"/>
        </p:nvCxnSpPr>
        <p:spPr>
          <a:xfrm flipH="1">
            <a:off x="5525311" y="4832296"/>
            <a:ext cx="46569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64D4BAA-0FE6-40C0-BF52-12D052AB3EE4}"/>
              </a:ext>
            </a:extLst>
          </p:cNvPr>
          <p:cNvCxnSpPr>
            <a:cxnSpLocks/>
          </p:cNvCxnSpPr>
          <p:nvPr userDrawn="1"/>
        </p:nvCxnSpPr>
        <p:spPr>
          <a:xfrm flipH="1">
            <a:off x="5525311" y="4263768"/>
            <a:ext cx="46569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0A55054-9829-48DC-BC73-E80EA2935282}"/>
              </a:ext>
            </a:extLst>
          </p:cNvPr>
          <p:cNvCxnSpPr>
            <a:cxnSpLocks/>
          </p:cNvCxnSpPr>
          <p:nvPr userDrawn="1"/>
        </p:nvCxnSpPr>
        <p:spPr>
          <a:xfrm flipH="1">
            <a:off x="5525311" y="3695240"/>
            <a:ext cx="46569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0AA72A02-B487-4EA6-A193-32E03EB65AB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827256" y="3302795"/>
            <a:ext cx="2354967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solidFill>
                  <a:schemeClr val="tx1"/>
                </a:solidFill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ROBERT WILLIAMS</a:t>
            </a:r>
            <a:endParaRPr lang="en-ID" dirty="0"/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7CC2FA9A-B4B7-4A45-8D29-2FE34716FB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532035" y="3794212"/>
            <a:ext cx="4656912" cy="3755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ROLE	: Creative Director</a:t>
            </a:r>
            <a:endParaRPr lang="en-ID" dirty="0"/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1E4300D9-1C51-49FD-B1C4-4F8305BF509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532035" y="4354195"/>
            <a:ext cx="4656912" cy="3755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EMAIL	: creative_director@gmail.com</a:t>
            </a:r>
            <a:endParaRPr lang="en-ID" dirty="0"/>
          </a:p>
        </p:txBody>
      </p:sp>
      <p:sp>
        <p:nvSpPr>
          <p:cNvPr id="50" name="Text Placeholder 3">
            <a:extLst>
              <a:ext uri="{FF2B5EF4-FFF2-40B4-BE49-F238E27FC236}">
                <a16:creationId xmlns:a16="http://schemas.microsoft.com/office/drawing/2014/main" id="{183ACB12-30FF-489E-BE33-DD18953C782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532035" y="4918615"/>
            <a:ext cx="4656912" cy="3755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SOCIAL	: @creative_director45</a:t>
            </a:r>
            <a:endParaRPr lang="en-ID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5881DAD-7E32-45A4-B78A-43C589846913}"/>
              </a:ext>
            </a:extLst>
          </p:cNvPr>
          <p:cNvCxnSpPr>
            <a:cxnSpLocks/>
          </p:cNvCxnSpPr>
          <p:nvPr userDrawn="1"/>
        </p:nvCxnSpPr>
        <p:spPr>
          <a:xfrm>
            <a:off x="11289990" y="4770246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Placeholder 3">
            <a:extLst>
              <a:ext uri="{FF2B5EF4-FFF2-40B4-BE49-F238E27FC236}">
                <a16:creationId xmlns:a16="http://schemas.microsoft.com/office/drawing/2014/main" id="{518DA53E-4B82-4DCD-BF22-9FF7C85A58B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 rot="5400000">
            <a:off x="10113362" y="3451581"/>
            <a:ext cx="231616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i="0">
                <a:latin typeface="Days One" panose="02000505000000020004" pitchFamily="2" charset="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LIMITED TIME</a:t>
            </a:r>
            <a:endParaRPr lang="en-ID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CC7A13F-502F-4DAB-A13B-3E5928932504}"/>
              </a:ext>
            </a:extLst>
          </p:cNvPr>
          <p:cNvCxnSpPr>
            <a:cxnSpLocks/>
          </p:cNvCxnSpPr>
          <p:nvPr userDrawn="1"/>
        </p:nvCxnSpPr>
        <p:spPr>
          <a:xfrm>
            <a:off x="11289990" y="1959813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 Placeholder 3">
            <a:extLst>
              <a:ext uri="{FF2B5EF4-FFF2-40B4-BE49-F238E27FC236}">
                <a16:creationId xmlns:a16="http://schemas.microsoft.com/office/drawing/2014/main" id="{7465EF69-69A3-449F-A0F9-5AAE6679C62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32034" y="1807677"/>
            <a:ext cx="4667390" cy="12476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“You can create an edgy look on your feeds without fear of used up designs because all of the templates are flexibly editable and moveable</a:t>
            </a:r>
            <a:endParaRPr lang="en-ID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D938D4-E894-4E63-9C2D-1F180F5D9DBE}"/>
              </a:ext>
            </a:extLst>
          </p:cNvPr>
          <p:cNvGrpSpPr/>
          <p:nvPr userDrawn="1"/>
        </p:nvGrpSpPr>
        <p:grpSpPr>
          <a:xfrm>
            <a:off x="234478" y="433009"/>
            <a:ext cx="11696941" cy="828044"/>
            <a:chOff x="234478" y="433009"/>
            <a:chExt cx="11696941" cy="82804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1D4D4AD-8785-46A7-B883-0E43B08A8B3F}"/>
                </a:ext>
              </a:extLst>
            </p:cNvPr>
            <p:cNvGrpSpPr/>
            <p:nvPr userDrawn="1"/>
          </p:nvGrpSpPr>
          <p:grpSpPr>
            <a:xfrm>
              <a:off x="234478" y="433009"/>
              <a:ext cx="1596387" cy="828044"/>
              <a:chOff x="4378211" y="4105784"/>
              <a:chExt cx="2873928" cy="1354347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DC0E2D-0426-41B7-8CBA-2BE41C20EDC5}"/>
                  </a:ext>
                </a:extLst>
              </p:cNvPr>
              <p:cNvSpPr/>
              <p:nvPr userDrawn="1"/>
            </p:nvSpPr>
            <p:spPr>
              <a:xfrm>
                <a:off x="4378211" y="4660167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8955E8A-6ADE-4474-BA1C-944F1582E7CE}"/>
                  </a:ext>
                </a:extLst>
              </p:cNvPr>
              <p:cNvSpPr/>
              <p:nvPr userDrawn="1"/>
            </p:nvSpPr>
            <p:spPr>
              <a:xfrm>
                <a:off x="4378211" y="4382975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FC3E5864-2207-453E-800A-26ED6974DC8A}"/>
                  </a:ext>
                </a:extLst>
              </p:cNvPr>
              <p:cNvSpPr/>
              <p:nvPr userDrawn="1"/>
            </p:nvSpPr>
            <p:spPr>
              <a:xfrm>
                <a:off x="4378211" y="4105784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13F93557-21A1-42AA-9E06-5F17410AA926}"/>
                </a:ext>
              </a:extLst>
            </p:cNvPr>
            <p:cNvGrpSpPr/>
            <p:nvPr userDrawn="1"/>
          </p:nvGrpSpPr>
          <p:grpSpPr>
            <a:xfrm>
              <a:off x="10335032" y="433009"/>
              <a:ext cx="1596387" cy="828044"/>
              <a:chOff x="4378211" y="4105784"/>
              <a:chExt cx="2873928" cy="1354347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2A50366A-A0F2-4A12-B3BD-D9D091456630}"/>
                  </a:ext>
                </a:extLst>
              </p:cNvPr>
              <p:cNvSpPr/>
              <p:nvPr userDrawn="1"/>
            </p:nvSpPr>
            <p:spPr>
              <a:xfrm>
                <a:off x="4378211" y="4660167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28089FDE-2B6A-40DF-949D-A29F901FF626}"/>
                  </a:ext>
                </a:extLst>
              </p:cNvPr>
              <p:cNvSpPr/>
              <p:nvPr userDrawn="1"/>
            </p:nvSpPr>
            <p:spPr>
              <a:xfrm>
                <a:off x="4378211" y="4382975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5AEBED8A-C48D-46A0-AFB7-47A8A9AB0129}"/>
                  </a:ext>
                </a:extLst>
              </p:cNvPr>
              <p:cNvSpPr/>
              <p:nvPr userDrawn="1"/>
            </p:nvSpPr>
            <p:spPr>
              <a:xfrm>
                <a:off x="4378211" y="4105784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22484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07" userDrawn="1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bg>
      <p:bgPr>
        <a:gradFill flip="none" rotWithShape="1">
          <a:gsLst>
            <a:gs pos="28000">
              <a:srgbClr val="EBDBDA"/>
            </a:gs>
            <a:gs pos="9000">
              <a:srgbClr val="F1FDF0">
                <a:lumMod val="0"/>
                <a:lumOff val="100000"/>
                <a:alpha val="85000"/>
              </a:srgbClr>
            </a:gs>
            <a:gs pos="99115">
              <a:srgbClr val="EFFFF2"/>
            </a:gs>
            <a:gs pos="82000">
              <a:srgbClr val="FEBBB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008FDACF-44EA-4F57-8233-26B9D6EA1B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40458" y="441427"/>
            <a:ext cx="7084980" cy="81120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54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THE TEAM PROFIL</a:t>
            </a:r>
            <a:endParaRPr lang="en-ID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9A2355A-A618-4BF2-AF81-0EBBA99F58F5}"/>
              </a:ext>
            </a:extLst>
          </p:cNvPr>
          <p:cNvGrpSpPr/>
          <p:nvPr userDrawn="1"/>
        </p:nvGrpSpPr>
        <p:grpSpPr>
          <a:xfrm>
            <a:off x="2113171" y="581155"/>
            <a:ext cx="8069052" cy="514916"/>
            <a:chOff x="2113171" y="628923"/>
            <a:chExt cx="8069052" cy="514916"/>
          </a:xfrm>
        </p:grpSpPr>
        <p:sp>
          <p:nvSpPr>
            <p:cNvPr id="35" name="Star: 4 Points 34">
              <a:extLst>
                <a:ext uri="{FF2B5EF4-FFF2-40B4-BE49-F238E27FC236}">
                  <a16:creationId xmlns:a16="http://schemas.microsoft.com/office/drawing/2014/main" id="{ED4531C0-29ED-4E03-8E63-779057F1579F}"/>
                </a:ext>
              </a:extLst>
            </p:cNvPr>
            <p:cNvSpPr/>
            <p:nvPr userDrawn="1"/>
          </p:nvSpPr>
          <p:spPr>
            <a:xfrm>
              <a:off x="2113171" y="628923"/>
              <a:ext cx="492036" cy="510483"/>
            </a:xfrm>
            <a:prstGeom prst="star4">
              <a:avLst>
                <a:gd name="adj" fmla="val 6378"/>
              </a:avLst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6" name="Star: 4 Points 35">
              <a:extLst>
                <a:ext uri="{FF2B5EF4-FFF2-40B4-BE49-F238E27FC236}">
                  <a16:creationId xmlns:a16="http://schemas.microsoft.com/office/drawing/2014/main" id="{81DF100F-4A9A-46C7-BD39-52B731B6DE9F}"/>
                </a:ext>
              </a:extLst>
            </p:cNvPr>
            <p:cNvSpPr/>
            <p:nvPr userDrawn="1"/>
          </p:nvSpPr>
          <p:spPr>
            <a:xfrm>
              <a:off x="9690187" y="633356"/>
              <a:ext cx="492036" cy="510483"/>
            </a:xfrm>
            <a:prstGeom prst="star4">
              <a:avLst>
                <a:gd name="adj" fmla="val 6378"/>
              </a:avLst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442C144-F079-466F-AEC6-611C2A884B26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F212EC0-1161-45A2-AFDE-14CF81643E05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0C1FAD6-E042-470E-9E70-B3912E003F60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3">
            <a:extLst>
              <a:ext uri="{FF2B5EF4-FFF2-40B4-BE49-F238E27FC236}">
                <a16:creationId xmlns:a16="http://schemas.microsoft.com/office/drawing/2014/main" id="{9621FEEF-687E-46AE-90CA-DA52865B24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9345C98C-0B98-4AB8-8FE0-4D60FA16742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57" name="Text Placeholder 3">
            <a:extLst>
              <a:ext uri="{FF2B5EF4-FFF2-40B4-BE49-F238E27FC236}">
                <a16:creationId xmlns:a16="http://schemas.microsoft.com/office/drawing/2014/main" id="{19116C5E-6929-4F67-8424-1685FE0A812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C721AA6-2CFC-411C-BA0D-D4AE11E0647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347875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F82076C-C24C-46C0-982A-337F789548DB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303773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65F889-CE6A-4B29-9830-2EE279C4FBE2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583080" y="4760626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1BE73419-14D5-4417-875C-CDD6878C52D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93548" y="3441961"/>
            <a:ext cx="231616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i="0">
                <a:latin typeface="Days One" panose="02000505000000020004" pitchFamily="2" charset="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LIMITED TIME</a:t>
            </a:r>
            <a:endParaRPr lang="en-ID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CC9982A-5820-4A35-8932-30AFBAADE833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583080" y="1950194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F3DB10C-E94B-4895-A449-A023D725E35A}"/>
              </a:ext>
            </a:extLst>
          </p:cNvPr>
          <p:cNvCxnSpPr>
            <a:cxnSpLocks/>
          </p:cNvCxnSpPr>
          <p:nvPr userDrawn="1"/>
        </p:nvCxnSpPr>
        <p:spPr>
          <a:xfrm flipH="1">
            <a:off x="5525311" y="5400823"/>
            <a:ext cx="46569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FF88B7-2859-408B-A55F-7870BCCAE5ED}"/>
              </a:ext>
            </a:extLst>
          </p:cNvPr>
          <p:cNvCxnSpPr>
            <a:cxnSpLocks/>
          </p:cNvCxnSpPr>
          <p:nvPr userDrawn="1"/>
        </p:nvCxnSpPr>
        <p:spPr>
          <a:xfrm flipH="1">
            <a:off x="5525311" y="4832296"/>
            <a:ext cx="46569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64D4BAA-0FE6-40C0-BF52-12D052AB3EE4}"/>
              </a:ext>
            </a:extLst>
          </p:cNvPr>
          <p:cNvCxnSpPr>
            <a:cxnSpLocks/>
          </p:cNvCxnSpPr>
          <p:nvPr userDrawn="1"/>
        </p:nvCxnSpPr>
        <p:spPr>
          <a:xfrm flipH="1">
            <a:off x="5525311" y="4263768"/>
            <a:ext cx="46569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0A55054-9829-48DC-BC73-E80EA2935282}"/>
              </a:ext>
            </a:extLst>
          </p:cNvPr>
          <p:cNvCxnSpPr>
            <a:cxnSpLocks/>
          </p:cNvCxnSpPr>
          <p:nvPr userDrawn="1"/>
        </p:nvCxnSpPr>
        <p:spPr>
          <a:xfrm flipH="1">
            <a:off x="5525311" y="3695240"/>
            <a:ext cx="46569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0AA72A02-B487-4EA6-A193-32E03EB65AB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827256" y="3302795"/>
            <a:ext cx="2354967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solidFill>
                  <a:schemeClr val="tx1"/>
                </a:solidFill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ROBERT WILLIAMS</a:t>
            </a:r>
            <a:endParaRPr lang="en-ID" dirty="0"/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7CC2FA9A-B4B7-4A45-8D29-2FE34716FB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532035" y="3794212"/>
            <a:ext cx="4656912" cy="3755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ROLE	: Creative Director</a:t>
            </a:r>
            <a:endParaRPr lang="en-ID" dirty="0"/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1E4300D9-1C51-49FD-B1C4-4F8305BF509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532035" y="4354195"/>
            <a:ext cx="4656912" cy="3755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EMAIL	: creative_director@gmail.com</a:t>
            </a:r>
            <a:endParaRPr lang="en-ID" dirty="0"/>
          </a:p>
        </p:txBody>
      </p:sp>
      <p:sp>
        <p:nvSpPr>
          <p:cNvPr id="50" name="Text Placeholder 3">
            <a:extLst>
              <a:ext uri="{FF2B5EF4-FFF2-40B4-BE49-F238E27FC236}">
                <a16:creationId xmlns:a16="http://schemas.microsoft.com/office/drawing/2014/main" id="{183ACB12-30FF-489E-BE33-DD18953C782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532035" y="4918615"/>
            <a:ext cx="4656912" cy="3755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SOCIAL	: @creative_director45</a:t>
            </a:r>
            <a:endParaRPr lang="en-ID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5881DAD-7E32-45A4-B78A-43C589846913}"/>
              </a:ext>
            </a:extLst>
          </p:cNvPr>
          <p:cNvCxnSpPr>
            <a:cxnSpLocks/>
          </p:cNvCxnSpPr>
          <p:nvPr userDrawn="1"/>
        </p:nvCxnSpPr>
        <p:spPr>
          <a:xfrm>
            <a:off x="11289990" y="4770246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Placeholder 3">
            <a:extLst>
              <a:ext uri="{FF2B5EF4-FFF2-40B4-BE49-F238E27FC236}">
                <a16:creationId xmlns:a16="http://schemas.microsoft.com/office/drawing/2014/main" id="{518DA53E-4B82-4DCD-BF22-9FF7C85A58B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 rot="5400000">
            <a:off x="10113362" y="3451581"/>
            <a:ext cx="231616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i="0">
                <a:latin typeface="Days One" panose="02000505000000020004" pitchFamily="2" charset="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LIMITED TIME</a:t>
            </a:r>
            <a:endParaRPr lang="en-ID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CC7A13F-502F-4DAB-A13B-3E5928932504}"/>
              </a:ext>
            </a:extLst>
          </p:cNvPr>
          <p:cNvCxnSpPr>
            <a:cxnSpLocks/>
          </p:cNvCxnSpPr>
          <p:nvPr userDrawn="1"/>
        </p:nvCxnSpPr>
        <p:spPr>
          <a:xfrm>
            <a:off x="11289990" y="1959813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 Placeholder 3">
            <a:extLst>
              <a:ext uri="{FF2B5EF4-FFF2-40B4-BE49-F238E27FC236}">
                <a16:creationId xmlns:a16="http://schemas.microsoft.com/office/drawing/2014/main" id="{7465EF69-69A3-449F-A0F9-5AAE6679C62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32034" y="1807677"/>
            <a:ext cx="4667390" cy="12476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“You can create an edgy look on your feeds without fear of used up designs because all of the templates are flexibly editable and moveable</a:t>
            </a:r>
            <a:endParaRPr lang="en-ID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D938D4-E894-4E63-9C2D-1F180F5D9DBE}"/>
              </a:ext>
            </a:extLst>
          </p:cNvPr>
          <p:cNvGrpSpPr/>
          <p:nvPr userDrawn="1"/>
        </p:nvGrpSpPr>
        <p:grpSpPr>
          <a:xfrm>
            <a:off x="234478" y="433009"/>
            <a:ext cx="11696941" cy="828044"/>
            <a:chOff x="234478" y="433009"/>
            <a:chExt cx="11696941" cy="82804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1D4D4AD-8785-46A7-B883-0E43B08A8B3F}"/>
                </a:ext>
              </a:extLst>
            </p:cNvPr>
            <p:cNvGrpSpPr/>
            <p:nvPr userDrawn="1"/>
          </p:nvGrpSpPr>
          <p:grpSpPr>
            <a:xfrm>
              <a:off x="234478" y="433009"/>
              <a:ext cx="1596387" cy="828044"/>
              <a:chOff x="4378211" y="4105784"/>
              <a:chExt cx="2873928" cy="1354347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DC0E2D-0426-41B7-8CBA-2BE41C20EDC5}"/>
                  </a:ext>
                </a:extLst>
              </p:cNvPr>
              <p:cNvSpPr/>
              <p:nvPr userDrawn="1"/>
            </p:nvSpPr>
            <p:spPr>
              <a:xfrm>
                <a:off x="4378211" y="4660167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8955E8A-6ADE-4474-BA1C-944F1582E7CE}"/>
                  </a:ext>
                </a:extLst>
              </p:cNvPr>
              <p:cNvSpPr/>
              <p:nvPr userDrawn="1"/>
            </p:nvSpPr>
            <p:spPr>
              <a:xfrm>
                <a:off x="4378211" y="4382975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FC3E5864-2207-453E-800A-26ED6974DC8A}"/>
                  </a:ext>
                </a:extLst>
              </p:cNvPr>
              <p:cNvSpPr/>
              <p:nvPr userDrawn="1"/>
            </p:nvSpPr>
            <p:spPr>
              <a:xfrm>
                <a:off x="4378211" y="4105784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13F93557-21A1-42AA-9E06-5F17410AA926}"/>
                </a:ext>
              </a:extLst>
            </p:cNvPr>
            <p:cNvGrpSpPr/>
            <p:nvPr userDrawn="1"/>
          </p:nvGrpSpPr>
          <p:grpSpPr>
            <a:xfrm>
              <a:off x="10335032" y="433009"/>
              <a:ext cx="1596387" cy="828044"/>
              <a:chOff x="4378211" y="4105784"/>
              <a:chExt cx="2873928" cy="1354347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2A50366A-A0F2-4A12-B3BD-D9D091456630}"/>
                  </a:ext>
                </a:extLst>
              </p:cNvPr>
              <p:cNvSpPr/>
              <p:nvPr userDrawn="1"/>
            </p:nvSpPr>
            <p:spPr>
              <a:xfrm>
                <a:off x="4378211" y="4660167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28089FDE-2B6A-40DF-949D-A29F901FF626}"/>
                  </a:ext>
                </a:extLst>
              </p:cNvPr>
              <p:cNvSpPr/>
              <p:nvPr userDrawn="1"/>
            </p:nvSpPr>
            <p:spPr>
              <a:xfrm>
                <a:off x="4378211" y="4382975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5AEBED8A-C48D-46A0-AFB7-47A8A9AB0129}"/>
                  </a:ext>
                </a:extLst>
              </p:cNvPr>
              <p:cNvSpPr/>
              <p:nvPr userDrawn="1"/>
            </p:nvSpPr>
            <p:spPr>
              <a:xfrm>
                <a:off x="4378211" y="4105784"/>
                <a:ext cx="2873928" cy="799964"/>
              </a:xfrm>
              <a:prstGeom prst="ellipse">
                <a:avLst/>
              </a:prstGeom>
              <a:noFill/>
              <a:ln w="9525">
                <a:solidFill>
                  <a:schemeClr val="tx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89772BD5-09F3-4416-AE0F-E2940CDEC8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10894" y="1599680"/>
            <a:ext cx="3479880" cy="3897405"/>
          </a:xfrm>
          <a:custGeom>
            <a:avLst/>
            <a:gdLst>
              <a:gd name="connsiteX0" fmla="*/ 1916839 w 3833678"/>
              <a:gd name="connsiteY0" fmla="*/ 0 h 4136170"/>
              <a:gd name="connsiteX1" fmla="*/ 3833678 w 3833678"/>
              <a:gd name="connsiteY1" fmla="*/ 2068085 h 4136170"/>
              <a:gd name="connsiteX2" fmla="*/ 3833677 w 3833678"/>
              <a:gd name="connsiteY2" fmla="*/ 4136170 h 4136170"/>
              <a:gd name="connsiteX3" fmla="*/ 0 w 3833678"/>
              <a:gd name="connsiteY3" fmla="*/ 4136170 h 4136170"/>
              <a:gd name="connsiteX4" fmla="*/ 0 w 3833678"/>
              <a:gd name="connsiteY4" fmla="*/ 2068085 h 4136170"/>
              <a:gd name="connsiteX5" fmla="*/ 1916839 w 3833678"/>
              <a:gd name="connsiteY5" fmla="*/ 0 h 4136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3678" h="4136170">
                <a:moveTo>
                  <a:pt x="1916839" y="0"/>
                </a:moveTo>
                <a:cubicBezTo>
                  <a:pt x="2975480" y="0"/>
                  <a:pt x="3833678" y="925913"/>
                  <a:pt x="3833678" y="2068085"/>
                </a:cubicBezTo>
                <a:lnTo>
                  <a:pt x="3833677" y="4136170"/>
                </a:lnTo>
                <a:lnTo>
                  <a:pt x="0" y="4136170"/>
                </a:lnTo>
                <a:lnTo>
                  <a:pt x="0" y="2068085"/>
                </a:lnTo>
                <a:cubicBezTo>
                  <a:pt x="0" y="925913"/>
                  <a:pt x="858198" y="0"/>
                  <a:pt x="191683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547466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07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bg>
      <p:bgPr>
        <a:gradFill flip="none" rotWithShape="1">
          <a:gsLst>
            <a:gs pos="2000">
              <a:srgbClr val="FEFEEF"/>
            </a:gs>
            <a:gs pos="17000">
              <a:srgbClr val="F1FDF0"/>
            </a:gs>
            <a:gs pos="43000">
              <a:srgbClr val="E6D2D1"/>
            </a:gs>
            <a:gs pos="98000">
              <a:srgbClr val="E3CED1"/>
            </a:gs>
            <a:gs pos="91000">
              <a:srgbClr val="FEBBB2"/>
            </a:gs>
            <a:gs pos="72000">
              <a:srgbClr val="FFC0AE">
                <a:alpha val="20000"/>
              </a:srgb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D4248EDE-19FE-4485-AE23-D3626165F2C8}"/>
              </a:ext>
            </a:extLst>
          </p:cNvPr>
          <p:cNvSpPr/>
          <p:nvPr userDrawn="1"/>
        </p:nvSpPr>
        <p:spPr>
          <a:xfrm rot="20781878">
            <a:off x="1911320" y="683617"/>
            <a:ext cx="7638274" cy="4595339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6D1C39A-8A99-4EED-AFB3-23A67460713B}"/>
              </a:ext>
            </a:extLst>
          </p:cNvPr>
          <p:cNvSpPr/>
          <p:nvPr userDrawn="1"/>
        </p:nvSpPr>
        <p:spPr>
          <a:xfrm rot="20781878">
            <a:off x="2276864" y="835573"/>
            <a:ext cx="7638274" cy="4595339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Star: 4 Points 36">
            <a:extLst>
              <a:ext uri="{FF2B5EF4-FFF2-40B4-BE49-F238E27FC236}">
                <a16:creationId xmlns:a16="http://schemas.microsoft.com/office/drawing/2014/main" id="{788E3F1C-816E-4F9F-99D9-7214EC954077}"/>
              </a:ext>
            </a:extLst>
          </p:cNvPr>
          <p:cNvSpPr/>
          <p:nvPr userDrawn="1"/>
        </p:nvSpPr>
        <p:spPr>
          <a:xfrm>
            <a:off x="9340763" y="3194717"/>
            <a:ext cx="451634" cy="468566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Star: 4 Points 37">
            <a:extLst>
              <a:ext uri="{FF2B5EF4-FFF2-40B4-BE49-F238E27FC236}">
                <a16:creationId xmlns:a16="http://schemas.microsoft.com/office/drawing/2014/main" id="{D09CB184-F128-4DE4-8F9C-51334639E00D}"/>
              </a:ext>
            </a:extLst>
          </p:cNvPr>
          <p:cNvSpPr/>
          <p:nvPr userDrawn="1"/>
        </p:nvSpPr>
        <p:spPr>
          <a:xfrm>
            <a:off x="1982185" y="2102308"/>
            <a:ext cx="686802" cy="712551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Star: 4 Points 38">
            <a:extLst>
              <a:ext uri="{FF2B5EF4-FFF2-40B4-BE49-F238E27FC236}">
                <a16:creationId xmlns:a16="http://schemas.microsoft.com/office/drawing/2014/main" id="{35A35E1E-DC56-4EF8-9C84-F8639452AA04}"/>
              </a:ext>
            </a:extLst>
          </p:cNvPr>
          <p:cNvSpPr/>
          <p:nvPr userDrawn="1"/>
        </p:nvSpPr>
        <p:spPr>
          <a:xfrm>
            <a:off x="6641723" y="1504763"/>
            <a:ext cx="255127" cy="264692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Star: 4 Points 39">
            <a:extLst>
              <a:ext uri="{FF2B5EF4-FFF2-40B4-BE49-F238E27FC236}">
                <a16:creationId xmlns:a16="http://schemas.microsoft.com/office/drawing/2014/main" id="{5F404679-3AD9-4572-9070-F5D401E6F051}"/>
              </a:ext>
            </a:extLst>
          </p:cNvPr>
          <p:cNvSpPr/>
          <p:nvPr userDrawn="1"/>
        </p:nvSpPr>
        <p:spPr>
          <a:xfrm>
            <a:off x="8824661" y="3663283"/>
            <a:ext cx="255127" cy="264692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7CB52B5E-2D72-42C5-9645-D48CB83D2D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41837" y="1816913"/>
            <a:ext cx="5417280" cy="26326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9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THANK YOU</a:t>
            </a:r>
            <a:endParaRPr lang="en-ID" dirty="0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B25B79C8-6389-4DE7-93F9-C30FA36F8F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6262" y="492695"/>
            <a:ext cx="2944605" cy="5627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F84FA0E4-A6D8-4C36-85A6-04DC9E02CE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74480" y="5053002"/>
            <a:ext cx="2790824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28C28009-9E1B-46DF-93D3-A7EB7DACFC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74479" y="4800591"/>
            <a:ext cx="279082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 - 03.00 AM</a:t>
            </a:r>
            <a:endParaRPr lang="en-ID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F345B6-6D2C-41C9-A4C7-2CD83B51280F}"/>
              </a:ext>
            </a:extLst>
          </p:cNvPr>
          <p:cNvCxnSpPr>
            <a:cxnSpLocks/>
          </p:cNvCxnSpPr>
          <p:nvPr userDrawn="1"/>
        </p:nvCxnSpPr>
        <p:spPr>
          <a:xfrm>
            <a:off x="11562269" y="3960711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9CF5CBE4-1F92-4A34-940E-69F29563B18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5400000">
            <a:off x="10507811" y="2702562"/>
            <a:ext cx="219513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2B7E10A-674C-4C0E-A28F-15DE51764573}"/>
              </a:ext>
            </a:extLst>
          </p:cNvPr>
          <p:cNvCxnSpPr>
            <a:cxnSpLocks/>
          </p:cNvCxnSpPr>
          <p:nvPr userDrawn="1"/>
        </p:nvCxnSpPr>
        <p:spPr>
          <a:xfrm>
            <a:off x="11562269" y="1150279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6B1A2B8-8221-4F25-B494-C2594DD4C724}"/>
              </a:ext>
            </a:extLst>
          </p:cNvPr>
          <p:cNvGrpSpPr/>
          <p:nvPr userDrawn="1"/>
        </p:nvGrpSpPr>
        <p:grpSpPr>
          <a:xfrm rot="16200000">
            <a:off x="159043" y="4746104"/>
            <a:ext cx="1176333" cy="322370"/>
            <a:chOff x="3225029" y="4841158"/>
            <a:chExt cx="1176333" cy="32237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34C865F-00B3-436B-80EC-CFD6CCA384A1}"/>
                </a:ext>
              </a:extLst>
            </p:cNvPr>
            <p:cNvSpPr/>
            <p:nvPr userDrawn="1"/>
          </p:nvSpPr>
          <p:spPr>
            <a:xfrm>
              <a:off x="4078992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B53A11D-D87C-4A03-8201-A5491113C3A5}"/>
                </a:ext>
              </a:extLst>
            </p:cNvPr>
            <p:cNvSpPr/>
            <p:nvPr userDrawn="1"/>
          </p:nvSpPr>
          <p:spPr>
            <a:xfrm>
              <a:off x="3649957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F1EF2AD-5C3E-4BC9-B6FC-4C1603C6C7F3}"/>
                </a:ext>
              </a:extLst>
            </p:cNvPr>
            <p:cNvSpPr/>
            <p:nvPr userDrawn="1"/>
          </p:nvSpPr>
          <p:spPr>
            <a:xfrm>
              <a:off x="3225029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B083F2F-CE2A-432F-BF17-F76EBC89AE52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DA3F9D9-16CA-436D-825A-3DD36C0FAF71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0B02F37-D0A6-49E0-8D27-251249C694B1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E251453C-BBD3-4929-A4E4-1DAAD0830C9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77F880E0-7674-4BA0-89EB-BAC276B4FD7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50" name="Text Placeholder 3">
            <a:extLst>
              <a:ext uri="{FF2B5EF4-FFF2-40B4-BE49-F238E27FC236}">
                <a16:creationId xmlns:a16="http://schemas.microsoft.com/office/drawing/2014/main" id="{B4A8353A-97F2-489C-903A-6039EC99AAB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309826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bg>
      <p:bgPr>
        <a:gradFill flip="none" rotWithShape="1">
          <a:gsLst>
            <a:gs pos="25000">
              <a:srgbClr val="F1FDF0"/>
            </a:gs>
            <a:gs pos="2000">
              <a:srgbClr val="FEFEEF"/>
            </a:gs>
            <a:gs pos="7000">
              <a:srgbClr val="F1FDF0"/>
            </a:gs>
            <a:gs pos="59000">
              <a:srgbClr val="E6D2D1"/>
            </a:gs>
            <a:gs pos="99115">
              <a:srgbClr val="E3CED1"/>
            </a:gs>
            <a:gs pos="89000">
              <a:srgbClr val="FEBBB2"/>
            </a:gs>
            <a:gs pos="77000">
              <a:srgbClr val="FFC0A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68914D-3466-4A1A-BD70-B6C45184F5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533525"/>
            <a:ext cx="4838700" cy="1828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72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US" dirty="0"/>
              <a:t>NEW COLLECTION</a:t>
            </a:r>
            <a:endParaRPr lang="en-ID" dirty="0"/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CFC10A8F-5AE4-43A7-B2D7-D22FD12443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1" y="1271590"/>
            <a:ext cx="2476500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AC68C326-887E-4AB8-94D3-50FAC0F06F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5999" y="4826936"/>
            <a:ext cx="4851164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5148494D-3220-4927-AF6F-E14C00BFF2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5999" y="5183088"/>
            <a:ext cx="4838701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</a:t>
            </a:r>
          </a:p>
          <a:p>
            <a:pPr lvl="0"/>
            <a:r>
              <a:rPr lang="en-US" dirty="0"/>
              <a:t>ON INSTAGRAM</a:t>
            </a:r>
            <a:endParaRPr lang="en-ID" dirty="0"/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499CB5B6-36DB-4660-BDDB-BF8C6163A17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72501" y="1271590"/>
            <a:ext cx="2362199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sp>
        <p:nvSpPr>
          <p:cNvPr id="39" name="Star: 4 Points 38">
            <a:extLst>
              <a:ext uri="{FF2B5EF4-FFF2-40B4-BE49-F238E27FC236}">
                <a16:creationId xmlns:a16="http://schemas.microsoft.com/office/drawing/2014/main" id="{803CAED6-56D6-41B2-BE54-34F54809DD55}"/>
              </a:ext>
            </a:extLst>
          </p:cNvPr>
          <p:cNvSpPr/>
          <p:nvPr userDrawn="1"/>
        </p:nvSpPr>
        <p:spPr>
          <a:xfrm>
            <a:off x="7839074" y="1562097"/>
            <a:ext cx="466725" cy="466725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Star: 4 Points 48">
            <a:extLst>
              <a:ext uri="{FF2B5EF4-FFF2-40B4-BE49-F238E27FC236}">
                <a16:creationId xmlns:a16="http://schemas.microsoft.com/office/drawing/2014/main" id="{E22F2E59-95E3-452C-AA1A-1BB502FB3A23}"/>
              </a:ext>
            </a:extLst>
          </p:cNvPr>
          <p:cNvSpPr/>
          <p:nvPr userDrawn="1"/>
        </p:nvSpPr>
        <p:spPr>
          <a:xfrm>
            <a:off x="10525126" y="3579319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DBC52287-5ADF-4FBC-A7F5-0E35F5A52E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16200000">
            <a:off x="-1839884" y="2811438"/>
            <a:ext cx="4660843" cy="4476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US" dirty="0"/>
              <a:t>-NEW COLLECTION-</a:t>
            </a:r>
            <a:endParaRPr lang="en-ID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E20FF05-7C5D-4971-BA2B-A32DDBF5E637}"/>
              </a:ext>
            </a:extLst>
          </p:cNvPr>
          <p:cNvCxnSpPr>
            <a:cxnSpLocks/>
          </p:cNvCxnSpPr>
          <p:nvPr userDrawn="1"/>
        </p:nvCxnSpPr>
        <p:spPr>
          <a:xfrm flipH="1">
            <a:off x="6096000" y="5131419"/>
            <a:ext cx="47529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FD4B736-85DE-46AE-9422-9328B73FFBAC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B2D66D8-65C7-4F4F-A431-50ADFEC6B067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65EE9E2-4652-4291-9341-1C9C8BA26F41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97838146-4EE6-4C7E-940A-BBBF77B6D65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B9163228-63DF-482E-991A-65FB20E4FC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2C4F53FC-4FBE-40E4-B8FA-B4D83829082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0AC1346-860C-469C-B70C-BEDEDEC2B71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72624" y="1264215"/>
            <a:ext cx="4865125" cy="4136609"/>
          </a:xfrm>
          <a:custGeom>
            <a:avLst/>
            <a:gdLst>
              <a:gd name="connsiteX0" fmla="*/ 3296108 w 4865125"/>
              <a:gd name="connsiteY0" fmla="*/ 1289 h 4136609"/>
              <a:gd name="connsiteX1" fmla="*/ 4650749 w 4865125"/>
              <a:gd name="connsiteY1" fmla="*/ 658154 h 4136609"/>
              <a:gd name="connsiteX2" fmla="*/ 3429557 w 4865125"/>
              <a:gd name="connsiteY2" fmla="*/ 3581322 h 4136609"/>
              <a:gd name="connsiteX3" fmla="*/ 214377 w 4865125"/>
              <a:gd name="connsiteY3" fmla="*/ 3478456 h 4136609"/>
              <a:gd name="connsiteX4" fmla="*/ 1435569 w 4865125"/>
              <a:gd name="connsiteY4" fmla="*/ 555288 h 4136609"/>
              <a:gd name="connsiteX5" fmla="*/ 3296108 w 4865125"/>
              <a:gd name="connsiteY5" fmla="*/ 1289 h 4136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65125" h="4136609">
                <a:moveTo>
                  <a:pt x="3296108" y="1289"/>
                </a:moveTo>
                <a:cubicBezTo>
                  <a:pt x="3877952" y="19910"/>
                  <a:pt x="4375480" y="240341"/>
                  <a:pt x="4650749" y="658154"/>
                </a:cubicBezTo>
                <a:cubicBezTo>
                  <a:pt x="5201416" y="1493781"/>
                  <a:pt x="4654628" y="2802589"/>
                  <a:pt x="3429557" y="3581322"/>
                </a:cubicBezTo>
                <a:cubicBezTo>
                  <a:pt x="2204486" y="4360181"/>
                  <a:pt x="765044" y="4314083"/>
                  <a:pt x="214377" y="3478456"/>
                </a:cubicBezTo>
                <a:cubicBezTo>
                  <a:pt x="-336291" y="2642830"/>
                  <a:pt x="210498" y="1334021"/>
                  <a:pt x="1435569" y="555288"/>
                </a:cubicBezTo>
                <a:cubicBezTo>
                  <a:pt x="2048104" y="165858"/>
                  <a:pt x="2714264" y="-17332"/>
                  <a:pt x="3296108" y="1289"/>
                </a:cubicBezTo>
                <a:close/>
              </a:path>
            </a:pathLst>
          </a:custGeom>
          <a:pattFill prst="openDmnd">
            <a:fgClr>
              <a:srgbClr val="FEBBB2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711702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954">
          <p15:clr>
            <a:srgbClr val="FBAE40"/>
          </p15:clr>
        </p15:guide>
        <p15:guide id="2" pos="683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CFC10A8F-5AE4-43A7-B2D7-D22FD12443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2386" y="1239768"/>
            <a:ext cx="2652664" cy="3535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AC68C326-887E-4AB8-94D3-50FAC0F06F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87626" y="454717"/>
            <a:ext cx="2451101" cy="4523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2024</a:t>
            </a:r>
            <a:endParaRPr lang="en-ID" dirty="0"/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5148494D-3220-4927-AF6F-E14C00BFF2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53204" y="5053002"/>
            <a:ext cx="2790824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499CB5B6-36DB-4660-BDDB-BF8C6163A17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53203" y="4800591"/>
            <a:ext cx="279082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sp>
        <p:nvSpPr>
          <p:cNvPr id="39" name="Star: 4 Points 38">
            <a:extLst>
              <a:ext uri="{FF2B5EF4-FFF2-40B4-BE49-F238E27FC236}">
                <a16:creationId xmlns:a16="http://schemas.microsoft.com/office/drawing/2014/main" id="{803CAED6-56D6-41B2-BE54-34F54809DD55}"/>
              </a:ext>
            </a:extLst>
          </p:cNvPr>
          <p:cNvSpPr/>
          <p:nvPr userDrawn="1"/>
        </p:nvSpPr>
        <p:spPr>
          <a:xfrm>
            <a:off x="5347723" y="1494646"/>
            <a:ext cx="466725" cy="466725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Star: 4 Points 48">
            <a:extLst>
              <a:ext uri="{FF2B5EF4-FFF2-40B4-BE49-F238E27FC236}">
                <a16:creationId xmlns:a16="http://schemas.microsoft.com/office/drawing/2014/main" id="{E22F2E59-95E3-452C-AA1A-1BB502FB3A23}"/>
              </a:ext>
            </a:extLst>
          </p:cNvPr>
          <p:cNvSpPr/>
          <p:nvPr userDrawn="1"/>
        </p:nvSpPr>
        <p:spPr>
          <a:xfrm>
            <a:off x="5091678" y="1819030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02C8F8-9256-49A5-80C2-07BD7E2247F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2386" y="1647730"/>
            <a:ext cx="4838700" cy="20815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72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US" dirty="0"/>
              <a:t>THE BEST VERSION</a:t>
            </a:r>
            <a:endParaRPr lang="en-ID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3597E62-77DC-4813-B44A-C8B32320F1F2}"/>
              </a:ext>
            </a:extLst>
          </p:cNvPr>
          <p:cNvCxnSpPr>
            <a:cxnSpLocks/>
          </p:cNvCxnSpPr>
          <p:nvPr userDrawn="1"/>
        </p:nvCxnSpPr>
        <p:spPr>
          <a:xfrm flipH="1">
            <a:off x="742386" y="3808216"/>
            <a:ext cx="4838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C8BCEDE-0283-43D0-B0DE-D82C4FD6A3F7}"/>
              </a:ext>
            </a:extLst>
          </p:cNvPr>
          <p:cNvCxnSpPr>
            <a:cxnSpLocks/>
          </p:cNvCxnSpPr>
          <p:nvPr userDrawn="1"/>
        </p:nvCxnSpPr>
        <p:spPr>
          <a:xfrm flipH="1">
            <a:off x="742386" y="4277487"/>
            <a:ext cx="4838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2B679CC2-734D-4C4F-B2B8-EB8A59AE85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2386" y="3836676"/>
            <a:ext cx="4838700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I feel vintage - Love yourself</a:t>
            </a:r>
            <a:endParaRPr lang="en-ID" dirty="0"/>
          </a:p>
        </p:txBody>
      </p:sp>
      <p:sp>
        <p:nvSpPr>
          <p:cNvPr id="27" name="Star: 4 Points 26">
            <a:extLst>
              <a:ext uri="{FF2B5EF4-FFF2-40B4-BE49-F238E27FC236}">
                <a16:creationId xmlns:a16="http://schemas.microsoft.com/office/drawing/2014/main" id="{BFE64E44-2217-43E1-AF27-D29390B36A3D}"/>
              </a:ext>
            </a:extLst>
          </p:cNvPr>
          <p:cNvSpPr/>
          <p:nvPr userDrawn="1"/>
        </p:nvSpPr>
        <p:spPr>
          <a:xfrm>
            <a:off x="10879196" y="4195181"/>
            <a:ext cx="506441" cy="525428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D3A95CA-0BDF-4D2B-8865-479E70559E23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8CAF6ED-3579-471A-BCFE-C69EF7E058A9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A916815-1514-4CB5-8F7F-9F7DC13B1481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05CB59E6-C0A9-4E02-B3B7-6B41543CE44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870BA5A6-77CD-4230-B8BE-440157D4280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2E124F5C-C89B-4AA6-81FA-EE03A76FE00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D35AE839-08D9-4967-BDE4-D012CA410B5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783930" y="1471845"/>
            <a:ext cx="2763972" cy="2763972"/>
          </a:xfrm>
          <a:custGeom>
            <a:avLst/>
            <a:gdLst>
              <a:gd name="connsiteX0" fmla="*/ 1381986 w 2763972"/>
              <a:gd name="connsiteY0" fmla="*/ 0 h 2763972"/>
              <a:gd name="connsiteX1" fmla="*/ 2763972 w 2763972"/>
              <a:gd name="connsiteY1" fmla="*/ 1381986 h 2763972"/>
              <a:gd name="connsiteX2" fmla="*/ 1381986 w 2763972"/>
              <a:gd name="connsiteY2" fmla="*/ 2763972 h 2763972"/>
              <a:gd name="connsiteX3" fmla="*/ 0 w 2763972"/>
              <a:gd name="connsiteY3" fmla="*/ 1381986 h 2763972"/>
              <a:gd name="connsiteX4" fmla="*/ 1381986 w 2763972"/>
              <a:gd name="connsiteY4" fmla="*/ 0 h 27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3972" h="2763972">
                <a:moveTo>
                  <a:pt x="1381986" y="0"/>
                </a:moveTo>
                <a:cubicBezTo>
                  <a:pt x="2145236" y="0"/>
                  <a:pt x="2763972" y="618736"/>
                  <a:pt x="2763972" y="1381986"/>
                </a:cubicBezTo>
                <a:cubicBezTo>
                  <a:pt x="2763972" y="2145236"/>
                  <a:pt x="2145236" y="2763972"/>
                  <a:pt x="1381986" y="2763972"/>
                </a:cubicBezTo>
                <a:cubicBezTo>
                  <a:pt x="618736" y="2763972"/>
                  <a:pt x="0" y="2145236"/>
                  <a:pt x="0" y="1381986"/>
                </a:cubicBezTo>
                <a:cubicBezTo>
                  <a:pt x="0" y="618736"/>
                  <a:pt x="618736" y="0"/>
                  <a:pt x="1381986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796A3A7D-7F99-4A23-A0F7-653C2EF3A66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750746" y="1471845"/>
            <a:ext cx="2763972" cy="2763972"/>
          </a:xfrm>
          <a:custGeom>
            <a:avLst/>
            <a:gdLst>
              <a:gd name="connsiteX0" fmla="*/ 1381986 w 2763972"/>
              <a:gd name="connsiteY0" fmla="*/ 0 h 2763972"/>
              <a:gd name="connsiteX1" fmla="*/ 2763972 w 2763972"/>
              <a:gd name="connsiteY1" fmla="*/ 1381986 h 2763972"/>
              <a:gd name="connsiteX2" fmla="*/ 1381986 w 2763972"/>
              <a:gd name="connsiteY2" fmla="*/ 2763972 h 2763972"/>
              <a:gd name="connsiteX3" fmla="*/ 0 w 2763972"/>
              <a:gd name="connsiteY3" fmla="*/ 1381986 h 2763972"/>
              <a:gd name="connsiteX4" fmla="*/ 1381986 w 2763972"/>
              <a:gd name="connsiteY4" fmla="*/ 0 h 27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3972" h="2763972">
                <a:moveTo>
                  <a:pt x="1381986" y="0"/>
                </a:moveTo>
                <a:cubicBezTo>
                  <a:pt x="2145236" y="0"/>
                  <a:pt x="2763972" y="618736"/>
                  <a:pt x="2763972" y="1381986"/>
                </a:cubicBezTo>
                <a:cubicBezTo>
                  <a:pt x="2763972" y="2145236"/>
                  <a:pt x="2145236" y="2763972"/>
                  <a:pt x="1381986" y="2763972"/>
                </a:cubicBezTo>
                <a:cubicBezTo>
                  <a:pt x="618736" y="2763972"/>
                  <a:pt x="0" y="2145236"/>
                  <a:pt x="0" y="1381986"/>
                </a:cubicBezTo>
                <a:cubicBezTo>
                  <a:pt x="0" y="618736"/>
                  <a:pt x="618736" y="0"/>
                  <a:pt x="1381986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25623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97" userDrawn="1">
          <p15:clr>
            <a:srgbClr val="FBAE40"/>
          </p15:clr>
        </p15:guide>
        <p15:guide id="2" pos="7151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D9F3F444-A7BB-4DE4-8E6D-9687BD1277FA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31617" y="897014"/>
            <a:ext cx="7638274" cy="4802508"/>
          </a:xfrm>
          <a:custGeom>
            <a:avLst/>
            <a:gdLst>
              <a:gd name="connsiteX0" fmla="*/ 3819137 w 7638274"/>
              <a:gd name="connsiteY0" fmla="*/ 0 h 4802508"/>
              <a:gd name="connsiteX1" fmla="*/ 7638274 w 7638274"/>
              <a:gd name="connsiteY1" fmla="*/ 2401254 h 4802508"/>
              <a:gd name="connsiteX2" fmla="*/ 3819137 w 7638274"/>
              <a:gd name="connsiteY2" fmla="*/ 4802508 h 4802508"/>
              <a:gd name="connsiteX3" fmla="*/ 0 w 7638274"/>
              <a:gd name="connsiteY3" fmla="*/ 2401254 h 4802508"/>
              <a:gd name="connsiteX4" fmla="*/ 3819137 w 7638274"/>
              <a:gd name="connsiteY4" fmla="*/ 0 h 4802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8274" h="4802508">
                <a:moveTo>
                  <a:pt x="3819137" y="0"/>
                </a:moveTo>
                <a:cubicBezTo>
                  <a:pt x="5928388" y="0"/>
                  <a:pt x="7638274" y="1075078"/>
                  <a:pt x="7638274" y="2401254"/>
                </a:cubicBezTo>
                <a:cubicBezTo>
                  <a:pt x="7638274" y="3727430"/>
                  <a:pt x="5928388" y="4802508"/>
                  <a:pt x="3819137" y="4802508"/>
                </a:cubicBezTo>
                <a:cubicBezTo>
                  <a:pt x="1709886" y="4802508"/>
                  <a:pt x="0" y="3727430"/>
                  <a:pt x="0" y="2401254"/>
                </a:cubicBezTo>
                <a:cubicBezTo>
                  <a:pt x="0" y="1075078"/>
                  <a:pt x="1709886" y="0"/>
                  <a:pt x="3819137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AC68C326-887E-4AB8-94D3-50FAC0F06F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77287" y="490124"/>
            <a:ext cx="2790825" cy="5150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0D9EE6B-12C1-4DBC-B24B-3108E63EC5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3273" y="582497"/>
            <a:ext cx="4838700" cy="1828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72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SPECIAL OFFER</a:t>
            </a:r>
            <a:endParaRPr lang="en-ID" dirty="0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1234AB7B-64EC-4B81-9FB3-DD43E8FF9E6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74480" y="5053002"/>
            <a:ext cx="2790824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0">
                <a:latin typeface="Michroma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1A3BC6A5-64EE-4746-A7B1-6EE476BE95B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74479" y="4800591"/>
            <a:ext cx="279082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0">
                <a:latin typeface="Michroma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C8790B8-0288-4028-8BD3-1B36A85481A7}"/>
              </a:ext>
            </a:extLst>
          </p:cNvPr>
          <p:cNvCxnSpPr>
            <a:cxnSpLocks/>
          </p:cNvCxnSpPr>
          <p:nvPr userDrawn="1"/>
        </p:nvCxnSpPr>
        <p:spPr>
          <a:xfrm>
            <a:off x="11580040" y="4151870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82AAC0BA-E76A-42B3-8C2A-3A8C9BF408C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5400000">
            <a:off x="10525582" y="2893721"/>
            <a:ext cx="219513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D7B987-8F55-4CF3-B890-695123FFF6A0}"/>
              </a:ext>
            </a:extLst>
          </p:cNvPr>
          <p:cNvCxnSpPr>
            <a:cxnSpLocks/>
          </p:cNvCxnSpPr>
          <p:nvPr userDrawn="1"/>
        </p:nvCxnSpPr>
        <p:spPr>
          <a:xfrm>
            <a:off x="11580040" y="1341438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tar: 4 Points 37">
            <a:extLst>
              <a:ext uri="{FF2B5EF4-FFF2-40B4-BE49-F238E27FC236}">
                <a16:creationId xmlns:a16="http://schemas.microsoft.com/office/drawing/2014/main" id="{EA070966-46B7-4EFC-8D28-236873805CDA}"/>
              </a:ext>
            </a:extLst>
          </p:cNvPr>
          <p:cNvSpPr/>
          <p:nvPr userDrawn="1"/>
        </p:nvSpPr>
        <p:spPr>
          <a:xfrm>
            <a:off x="4365301" y="298876"/>
            <a:ext cx="466725" cy="466725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Star: 4 Points 39">
            <a:extLst>
              <a:ext uri="{FF2B5EF4-FFF2-40B4-BE49-F238E27FC236}">
                <a16:creationId xmlns:a16="http://schemas.microsoft.com/office/drawing/2014/main" id="{DBCC2708-581F-45EE-9036-B00EBCD06946}"/>
              </a:ext>
            </a:extLst>
          </p:cNvPr>
          <p:cNvSpPr/>
          <p:nvPr userDrawn="1"/>
        </p:nvSpPr>
        <p:spPr>
          <a:xfrm>
            <a:off x="4078424" y="683965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Star: 4 Points 40">
            <a:extLst>
              <a:ext uri="{FF2B5EF4-FFF2-40B4-BE49-F238E27FC236}">
                <a16:creationId xmlns:a16="http://schemas.microsoft.com/office/drawing/2014/main" id="{FF26213E-19BD-48E8-80C7-ACC8D565020A}"/>
              </a:ext>
            </a:extLst>
          </p:cNvPr>
          <p:cNvSpPr/>
          <p:nvPr userDrawn="1"/>
        </p:nvSpPr>
        <p:spPr>
          <a:xfrm>
            <a:off x="10041453" y="4466616"/>
            <a:ext cx="466725" cy="466725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66A58866-028E-41B7-9978-623D410ADF4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53273" y="5217308"/>
            <a:ext cx="3225147" cy="4000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8AB3178-9657-4F4B-B47C-590B06CAF9FE}"/>
              </a:ext>
            </a:extLst>
          </p:cNvPr>
          <p:cNvCxnSpPr/>
          <p:nvPr userDrawn="1"/>
        </p:nvCxnSpPr>
        <p:spPr>
          <a:xfrm>
            <a:off x="976314" y="2582562"/>
            <a:ext cx="0" cy="2470439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761AD39-3D5A-4320-BA8D-223EFE718672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9DB1C06-9685-488E-9EA3-7B0EBE452DFA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EA12C6D-25E7-45F5-A2C3-51D492F9FF01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9F1B3102-E102-46E3-8007-AC703CC215B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AFD79F20-01CD-4934-BE52-1A9459D97D2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D8C2BFA9-8C2A-49B0-BA12-9277406A07F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607236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28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9295A613-4A8A-49BF-897E-4F68093C0613}"/>
              </a:ext>
            </a:extLst>
          </p:cNvPr>
          <p:cNvSpPr/>
          <p:nvPr userDrawn="1"/>
        </p:nvSpPr>
        <p:spPr>
          <a:xfrm>
            <a:off x="6994420" y="1658190"/>
            <a:ext cx="3979716" cy="2858528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0D9EE6B-12C1-4DBC-B24B-3108E63EC5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91730" y="2056887"/>
            <a:ext cx="3385095" cy="1828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72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SPECIAL OFFER</a:t>
            </a:r>
            <a:endParaRPr lang="en-ID" dirty="0"/>
          </a:p>
        </p:txBody>
      </p:sp>
      <p:sp>
        <p:nvSpPr>
          <p:cNvPr id="38" name="Star: 4 Points 37">
            <a:extLst>
              <a:ext uri="{FF2B5EF4-FFF2-40B4-BE49-F238E27FC236}">
                <a16:creationId xmlns:a16="http://schemas.microsoft.com/office/drawing/2014/main" id="{EA070966-46B7-4EFC-8D28-236873805CDA}"/>
              </a:ext>
            </a:extLst>
          </p:cNvPr>
          <p:cNvSpPr/>
          <p:nvPr userDrawn="1"/>
        </p:nvSpPr>
        <p:spPr>
          <a:xfrm>
            <a:off x="7701624" y="4049993"/>
            <a:ext cx="466725" cy="466725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Star: 4 Points 39">
            <a:extLst>
              <a:ext uri="{FF2B5EF4-FFF2-40B4-BE49-F238E27FC236}">
                <a16:creationId xmlns:a16="http://schemas.microsoft.com/office/drawing/2014/main" id="{DBCC2708-581F-45EE-9036-B00EBCD06946}"/>
              </a:ext>
            </a:extLst>
          </p:cNvPr>
          <p:cNvSpPr/>
          <p:nvPr userDrawn="1"/>
        </p:nvSpPr>
        <p:spPr>
          <a:xfrm>
            <a:off x="10664575" y="2146379"/>
            <a:ext cx="309561" cy="321167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9394941-4A13-4B88-8825-840E83CB9C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4896" y="928396"/>
            <a:ext cx="2433509" cy="4376738"/>
          </a:xfrm>
          <a:prstGeom prst="rect">
            <a:avLst/>
          </a:prstGeom>
          <a:pattFill prst="pct5">
            <a:fgClr>
              <a:schemeClr val="tx1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07CC11D-429D-486E-9F8A-4D1C652C2B08}"/>
              </a:ext>
            </a:extLst>
          </p:cNvPr>
          <p:cNvCxnSpPr>
            <a:cxnSpLocks/>
          </p:cNvCxnSpPr>
          <p:nvPr userDrawn="1"/>
        </p:nvCxnSpPr>
        <p:spPr>
          <a:xfrm>
            <a:off x="3433409" y="4211080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9CE2BD26-E494-4281-8BDA-2070446B3F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5400000">
            <a:off x="2378951" y="2952931"/>
            <a:ext cx="2195131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Love Yourself</a:t>
            </a:r>
            <a:endParaRPr lang="en-ID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89503EC-C2AB-4909-AF2D-C0B7F4A5F2CC}"/>
              </a:ext>
            </a:extLst>
          </p:cNvPr>
          <p:cNvCxnSpPr>
            <a:cxnSpLocks/>
          </p:cNvCxnSpPr>
          <p:nvPr userDrawn="1"/>
        </p:nvCxnSpPr>
        <p:spPr>
          <a:xfrm>
            <a:off x="3433409" y="1400648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3">
            <a:extLst>
              <a:ext uri="{FF2B5EF4-FFF2-40B4-BE49-F238E27FC236}">
                <a16:creationId xmlns:a16="http://schemas.microsoft.com/office/drawing/2014/main" id="{93CD0D13-694D-44C4-967F-2CB3C27D507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868619" y="928396"/>
            <a:ext cx="2433509" cy="4376738"/>
          </a:xfrm>
          <a:prstGeom prst="rect">
            <a:avLst/>
          </a:prstGeom>
          <a:pattFill prst="pct5">
            <a:fgClr>
              <a:schemeClr val="tx1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AFCB5A30-3BCE-4F64-8946-D397032CA05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74479" y="928396"/>
            <a:ext cx="2790825" cy="49746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015838FB-E537-47C0-8305-3B11D8121DA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74480" y="5053002"/>
            <a:ext cx="2790824" cy="5274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A90DA286-72C9-4FFB-8043-893CED5692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74479" y="4800591"/>
            <a:ext cx="279082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 - 03.00 AM</a:t>
            </a:r>
            <a:endParaRPr lang="en-ID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0605E9A-7E29-4F12-B76D-3AC8A2D1560E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F949CC4-EFE1-41B6-816B-E716A688EE38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9544BA2-9F87-4F67-90C3-C04DAB322605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0FBCD79-68FC-445E-BCBA-A3F4882280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265E72BC-0FDF-40B9-B3EB-162C86E8847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396239F9-C372-489A-B1BA-67B44740E7E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73304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355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EFB11125-6D20-416C-A82D-962AAAAAC36E}"/>
              </a:ext>
            </a:extLst>
          </p:cNvPr>
          <p:cNvSpPr/>
          <p:nvPr userDrawn="1"/>
        </p:nvSpPr>
        <p:spPr>
          <a:xfrm>
            <a:off x="4560597" y="465143"/>
            <a:ext cx="3119340" cy="1222362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D22AB2A0-B1E2-49D6-8447-30BD5F1320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198" y="544654"/>
            <a:ext cx="3096139" cy="103701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latin typeface="Montserrat" panose="00000500000000000000" pitchFamily="2" charset="0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SPECIAL OFFER</a:t>
            </a:r>
            <a:endParaRPr lang="en-ID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3768ACA-A27B-4CD5-A0A6-C9F89F6A2BB7}"/>
              </a:ext>
            </a:extLst>
          </p:cNvPr>
          <p:cNvGrpSpPr/>
          <p:nvPr userDrawn="1"/>
        </p:nvGrpSpPr>
        <p:grpSpPr>
          <a:xfrm>
            <a:off x="4741565" y="872825"/>
            <a:ext cx="2752055" cy="350918"/>
            <a:chOff x="4457791" y="872825"/>
            <a:chExt cx="2752055" cy="350918"/>
          </a:xfrm>
        </p:grpSpPr>
        <p:sp>
          <p:nvSpPr>
            <p:cNvPr id="25" name="Star: 4 Points 24">
              <a:extLst>
                <a:ext uri="{FF2B5EF4-FFF2-40B4-BE49-F238E27FC236}">
                  <a16:creationId xmlns:a16="http://schemas.microsoft.com/office/drawing/2014/main" id="{6064E97E-6248-43E3-8A5B-4F303E682677}"/>
                </a:ext>
              </a:extLst>
            </p:cNvPr>
            <p:cNvSpPr/>
            <p:nvPr userDrawn="1"/>
          </p:nvSpPr>
          <p:spPr>
            <a:xfrm>
              <a:off x="4457791" y="902576"/>
              <a:ext cx="309561" cy="321167"/>
            </a:xfrm>
            <a:prstGeom prst="star4">
              <a:avLst>
                <a:gd name="adj" fmla="val 6378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Star: 4 Points 28">
              <a:extLst>
                <a:ext uri="{FF2B5EF4-FFF2-40B4-BE49-F238E27FC236}">
                  <a16:creationId xmlns:a16="http://schemas.microsoft.com/office/drawing/2014/main" id="{06F58E9F-B4B1-4F83-8376-2065F5A75664}"/>
                </a:ext>
              </a:extLst>
            </p:cNvPr>
            <p:cNvSpPr/>
            <p:nvPr userDrawn="1"/>
          </p:nvSpPr>
          <p:spPr>
            <a:xfrm>
              <a:off x="6900285" y="872825"/>
              <a:ext cx="309561" cy="321167"/>
            </a:xfrm>
            <a:prstGeom prst="star4">
              <a:avLst>
                <a:gd name="adj" fmla="val 6378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024EA163-660A-48A4-943E-2826CD8611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198" y="2414288"/>
            <a:ext cx="3096139" cy="22910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3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PERFECT FOR PROMOTING YOUR PRODUCTS</a:t>
            </a:r>
            <a:endParaRPr lang="en-ID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D99B4B6-DADE-4128-9C8A-14319ACF93CA}"/>
              </a:ext>
            </a:extLst>
          </p:cNvPr>
          <p:cNvCxnSpPr>
            <a:cxnSpLocks/>
          </p:cNvCxnSpPr>
          <p:nvPr userDrawn="1"/>
        </p:nvCxnSpPr>
        <p:spPr>
          <a:xfrm>
            <a:off x="6120267" y="4866573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BEA4FA4-F825-4BD5-8C9A-2EA2D40B3D14}"/>
              </a:ext>
            </a:extLst>
          </p:cNvPr>
          <p:cNvCxnSpPr>
            <a:cxnSpLocks/>
          </p:cNvCxnSpPr>
          <p:nvPr userDrawn="1"/>
        </p:nvCxnSpPr>
        <p:spPr>
          <a:xfrm>
            <a:off x="6120267" y="1813318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icture Placeholder 3">
            <a:extLst>
              <a:ext uri="{FF2B5EF4-FFF2-40B4-BE49-F238E27FC236}">
                <a16:creationId xmlns:a16="http://schemas.microsoft.com/office/drawing/2014/main" id="{B2092C77-D171-4090-AC80-0FB407CEFD8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91442" y="1786055"/>
            <a:ext cx="3553845" cy="3547526"/>
          </a:xfrm>
          <a:prstGeom prst="rect">
            <a:avLst/>
          </a:prstGeom>
          <a:pattFill prst="pct5">
            <a:fgClr>
              <a:schemeClr val="tx1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sp>
        <p:nvSpPr>
          <p:cNvPr id="42" name="Picture Placeholder 3">
            <a:extLst>
              <a:ext uri="{FF2B5EF4-FFF2-40B4-BE49-F238E27FC236}">
                <a16:creationId xmlns:a16="http://schemas.microsoft.com/office/drawing/2014/main" id="{FBDD8A3F-D2E5-464B-9459-67832EC573E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946713" y="1786055"/>
            <a:ext cx="3553845" cy="3547526"/>
          </a:xfrm>
          <a:prstGeom prst="rect">
            <a:avLst/>
          </a:prstGeom>
          <a:pattFill prst="pct5">
            <a:fgClr>
              <a:schemeClr val="tx1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07306C13-B5EE-494B-B5CC-3202E4D78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46713" y="1361977"/>
            <a:ext cx="355384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50" name="Text Placeholder 3">
            <a:extLst>
              <a:ext uri="{FF2B5EF4-FFF2-40B4-BE49-F238E27FC236}">
                <a16:creationId xmlns:a16="http://schemas.microsoft.com/office/drawing/2014/main" id="{6D91208E-B234-42CB-A8AA-1EDD86529B9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46713" y="1082864"/>
            <a:ext cx="355384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FA760FD8-50E2-428A-A49A-6096254CCE4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91442" y="1435972"/>
            <a:ext cx="355384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52" name="Text Placeholder 3">
            <a:extLst>
              <a:ext uri="{FF2B5EF4-FFF2-40B4-BE49-F238E27FC236}">
                <a16:creationId xmlns:a16="http://schemas.microsoft.com/office/drawing/2014/main" id="{58D62571-AC9D-4DBA-AB9D-BEAE858767C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1442" y="1156859"/>
            <a:ext cx="355384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21B836B-E497-4E4E-994E-EB43AC5C71F3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B13B1AC-AA61-4141-AAD3-6E726040FB41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B6D3855-929E-4861-8884-0909B754B7D7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83AD4614-9174-480D-8AD9-2BD1E526AF2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99250F51-BB55-429C-8C2A-314A874BE3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1C037AD6-A7F8-4886-84CF-E2A801AA0D6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123324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gradFill flip="none" rotWithShape="1">
          <a:gsLst>
            <a:gs pos="2000">
              <a:srgbClr val="FEFEEF"/>
            </a:gs>
            <a:gs pos="17000">
              <a:srgbClr val="F1FDF0"/>
            </a:gs>
            <a:gs pos="43000">
              <a:srgbClr val="E6D2D1"/>
            </a:gs>
            <a:gs pos="98000">
              <a:srgbClr val="E3CED1"/>
            </a:gs>
            <a:gs pos="91000">
              <a:srgbClr val="FEBBB2"/>
            </a:gs>
            <a:gs pos="72000">
              <a:srgbClr val="FFC0AE">
                <a:alpha val="20000"/>
              </a:srgb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EFB11125-6D20-416C-A82D-962AAAAAC36E}"/>
              </a:ext>
            </a:extLst>
          </p:cNvPr>
          <p:cNvSpPr/>
          <p:nvPr userDrawn="1"/>
        </p:nvSpPr>
        <p:spPr>
          <a:xfrm>
            <a:off x="4560597" y="465143"/>
            <a:ext cx="3119340" cy="1222362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D22AB2A0-B1E2-49D6-8447-30BD5F1320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198" y="544654"/>
            <a:ext cx="3096139" cy="103701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Montserrat" panose="00000500000000000000" pitchFamily="2" charset="0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SPECIAL OFFER</a:t>
            </a:r>
            <a:endParaRPr lang="en-ID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3768ACA-A27B-4CD5-A0A6-C9F89F6A2BB7}"/>
              </a:ext>
            </a:extLst>
          </p:cNvPr>
          <p:cNvGrpSpPr/>
          <p:nvPr userDrawn="1"/>
        </p:nvGrpSpPr>
        <p:grpSpPr>
          <a:xfrm>
            <a:off x="4741565" y="872825"/>
            <a:ext cx="2752055" cy="350918"/>
            <a:chOff x="4457791" y="872825"/>
            <a:chExt cx="2752055" cy="350918"/>
          </a:xfrm>
        </p:grpSpPr>
        <p:sp>
          <p:nvSpPr>
            <p:cNvPr id="25" name="Star: 4 Points 24">
              <a:extLst>
                <a:ext uri="{FF2B5EF4-FFF2-40B4-BE49-F238E27FC236}">
                  <a16:creationId xmlns:a16="http://schemas.microsoft.com/office/drawing/2014/main" id="{6064E97E-6248-43E3-8A5B-4F303E682677}"/>
                </a:ext>
              </a:extLst>
            </p:cNvPr>
            <p:cNvSpPr/>
            <p:nvPr userDrawn="1"/>
          </p:nvSpPr>
          <p:spPr>
            <a:xfrm>
              <a:off x="4457791" y="902576"/>
              <a:ext cx="309561" cy="321167"/>
            </a:xfrm>
            <a:prstGeom prst="star4">
              <a:avLst>
                <a:gd name="adj" fmla="val 6378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Star: 4 Points 28">
              <a:extLst>
                <a:ext uri="{FF2B5EF4-FFF2-40B4-BE49-F238E27FC236}">
                  <a16:creationId xmlns:a16="http://schemas.microsoft.com/office/drawing/2014/main" id="{06F58E9F-B4B1-4F83-8376-2065F5A75664}"/>
                </a:ext>
              </a:extLst>
            </p:cNvPr>
            <p:cNvSpPr/>
            <p:nvPr userDrawn="1"/>
          </p:nvSpPr>
          <p:spPr>
            <a:xfrm>
              <a:off x="6900285" y="872825"/>
              <a:ext cx="309561" cy="321167"/>
            </a:xfrm>
            <a:prstGeom prst="star4">
              <a:avLst>
                <a:gd name="adj" fmla="val 6378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024EA163-660A-48A4-943E-2826CD8611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198" y="2414288"/>
            <a:ext cx="3096139" cy="22910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36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GB" dirty="0"/>
              <a:t>PERFECT FOR PROMOTING YOUR PRODUCTS</a:t>
            </a:r>
            <a:endParaRPr lang="en-ID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D99B4B6-DADE-4128-9C8A-14319ACF93CA}"/>
              </a:ext>
            </a:extLst>
          </p:cNvPr>
          <p:cNvCxnSpPr>
            <a:cxnSpLocks/>
          </p:cNvCxnSpPr>
          <p:nvPr userDrawn="1"/>
        </p:nvCxnSpPr>
        <p:spPr>
          <a:xfrm>
            <a:off x="6120267" y="4866573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BEA4FA4-F825-4BD5-8C9A-2EA2D40B3D14}"/>
              </a:ext>
            </a:extLst>
          </p:cNvPr>
          <p:cNvCxnSpPr>
            <a:cxnSpLocks/>
          </p:cNvCxnSpPr>
          <p:nvPr userDrawn="1"/>
        </p:nvCxnSpPr>
        <p:spPr>
          <a:xfrm>
            <a:off x="6120267" y="1813318"/>
            <a:ext cx="0" cy="494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07306C13-B5EE-494B-B5CC-3202E4D78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46713" y="1361977"/>
            <a:ext cx="355384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sp>
        <p:nvSpPr>
          <p:cNvPr id="50" name="Text Placeholder 3">
            <a:extLst>
              <a:ext uri="{FF2B5EF4-FFF2-40B4-BE49-F238E27FC236}">
                <a16:creationId xmlns:a16="http://schemas.microsoft.com/office/drawing/2014/main" id="{6D91208E-B234-42CB-A8AA-1EDD86529B9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46713" y="1082864"/>
            <a:ext cx="355384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03.00 AM</a:t>
            </a:r>
            <a:endParaRPr lang="en-ID" dirty="0"/>
          </a:p>
        </p:txBody>
      </p: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FA760FD8-50E2-428A-A49A-6096254CCE4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91442" y="1435972"/>
            <a:ext cx="355384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52" name="Text Placeholder 3">
            <a:extLst>
              <a:ext uri="{FF2B5EF4-FFF2-40B4-BE49-F238E27FC236}">
                <a16:creationId xmlns:a16="http://schemas.microsoft.com/office/drawing/2014/main" id="{58D62571-AC9D-4DBA-AB9D-BEAE858767C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1442" y="1156859"/>
            <a:ext cx="3553845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</a:t>
            </a:r>
            <a:endParaRPr lang="en-ID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878EDE9-F8C4-4EB2-ABA8-61ECEC56460E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549201" y="1902157"/>
            <a:ext cx="3647552" cy="3374696"/>
          </a:xfrm>
          <a:custGeom>
            <a:avLst/>
            <a:gdLst>
              <a:gd name="connsiteX0" fmla="*/ 1823776 w 3647552"/>
              <a:gd name="connsiteY0" fmla="*/ 0 h 3374696"/>
              <a:gd name="connsiteX1" fmla="*/ 3647552 w 3647552"/>
              <a:gd name="connsiteY1" fmla="*/ 1687348 h 3374696"/>
              <a:gd name="connsiteX2" fmla="*/ 1823776 w 3647552"/>
              <a:gd name="connsiteY2" fmla="*/ 3374696 h 3374696"/>
              <a:gd name="connsiteX3" fmla="*/ 0 w 3647552"/>
              <a:gd name="connsiteY3" fmla="*/ 1687348 h 3374696"/>
              <a:gd name="connsiteX4" fmla="*/ 1823776 w 3647552"/>
              <a:gd name="connsiteY4" fmla="*/ 0 h 337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7552" h="3374696">
                <a:moveTo>
                  <a:pt x="1823776" y="0"/>
                </a:moveTo>
                <a:cubicBezTo>
                  <a:pt x="2831020" y="0"/>
                  <a:pt x="3647552" y="755451"/>
                  <a:pt x="3647552" y="1687348"/>
                </a:cubicBezTo>
                <a:cubicBezTo>
                  <a:pt x="3647552" y="2619245"/>
                  <a:pt x="2831020" y="3374696"/>
                  <a:pt x="1823776" y="3374696"/>
                </a:cubicBezTo>
                <a:cubicBezTo>
                  <a:pt x="816532" y="3374696"/>
                  <a:pt x="0" y="2619245"/>
                  <a:pt x="0" y="1687348"/>
                </a:cubicBezTo>
                <a:cubicBezTo>
                  <a:pt x="0" y="755451"/>
                  <a:pt x="816532" y="0"/>
                  <a:pt x="1823776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rgbClr val="F1FDF0"/>
            </a:bgClr>
          </a:patt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AB63E512-E49D-419F-88BB-053E4ADD706E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7995247" y="1902157"/>
            <a:ext cx="3647552" cy="3374696"/>
          </a:xfrm>
          <a:custGeom>
            <a:avLst/>
            <a:gdLst>
              <a:gd name="connsiteX0" fmla="*/ 1823776 w 3647552"/>
              <a:gd name="connsiteY0" fmla="*/ 0 h 3374696"/>
              <a:gd name="connsiteX1" fmla="*/ 3647552 w 3647552"/>
              <a:gd name="connsiteY1" fmla="*/ 1687348 h 3374696"/>
              <a:gd name="connsiteX2" fmla="*/ 1823776 w 3647552"/>
              <a:gd name="connsiteY2" fmla="*/ 3374696 h 3374696"/>
              <a:gd name="connsiteX3" fmla="*/ 0 w 3647552"/>
              <a:gd name="connsiteY3" fmla="*/ 1687348 h 3374696"/>
              <a:gd name="connsiteX4" fmla="*/ 1823776 w 3647552"/>
              <a:gd name="connsiteY4" fmla="*/ 0 h 337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7552" h="3374696">
                <a:moveTo>
                  <a:pt x="1823776" y="0"/>
                </a:moveTo>
                <a:cubicBezTo>
                  <a:pt x="2831020" y="0"/>
                  <a:pt x="3647552" y="755451"/>
                  <a:pt x="3647552" y="1687348"/>
                </a:cubicBezTo>
                <a:cubicBezTo>
                  <a:pt x="3647552" y="2619245"/>
                  <a:pt x="2831020" y="3374696"/>
                  <a:pt x="1823776" y="3374696"/>
                </a:cubicBezTo>
                <a:cubicBezTo>
                  <a:pt x="816532" y="3374696"/>
                  <a:pt x="0" y="2619245"/>
                  <a:pt x="0" y="1687348"/>
                </a:cubicBezTo>
                <a:cubicBezTo>
                  <a:pt x="0" y="755451"/>
                  <a:pt x="816532" y="0"/>
                  <a:pt x="1823776" y="0"/>
                </a:cubicBezTo>
                <a:close/>
              </a:path>
            </a:pathLst>
          </a:custGeom>
          <a:pattFill prst="pct5">
            <a:fgClr>
              <a:srgbClr val="FEBBB2"/>
            </a:fgClr>
            <a:bgClr>
              <a:srgbClr val="F1FDF0"/>
            </a:bgClr>
          </a:patt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ID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332D633-E492-4610-9288-179D93E1B7CA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C1780BC-669F-4712-850F-D62001670C1C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174CE7A-89CA-4148-A90F-409ECA39A374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895B800A-FD50-4D12-A8C3-E49B7F80436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2C26584F-AAD2-4111-8772-EE865292493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172D4705-9034-4EAC-B978-CD1D2879C08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283582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06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0F18F350-A0D2-4CBF-87F7-B4037A8DEEC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156921" y="796757"/>
            <a:ext cx="3160624" cy="3562717"/>
          </a:xfrm>
          <a:prstGeom prst="rect">
            <a:avLst/>
          </a:prstGeom>
          <a:pattFill prst="pct5">
            <a:fgClr>
              <a:schemeClr val="tx1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66A502AE-4C04-4E38-845E-763C919F54E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683139" y="1545023"/>
            <a:ext cx="3160624" cy="3908040"/>
          </a:xfrm>
          <a:prstGeom prst="rect">
            <a:avLst/>
          </a:prstGeom>
          <a:pattFill prst="pct5">
            <a:fgClr>
              <a:schemeClr val="tx1"/>
            </a:fgClr>
            <a:bgClr>
              <a:srgbClr val="F1FDF0"/>
            </a:bgClr>
          </a:pattFill>
          <a:ln w="9525">
            <a:solidFill>
              <a:schemeClr val="tx1"/>
            </a:solidFill>
          </a:ln>
        </p:spPr>
        <p:txBody>
          <a:bodyPr/>
          <a:lstStyle/>
          <a:p>
            <a:endParaRPr lang="en-ID"/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B2ABB095-DB71-4FDC-AE59-DF34B915B17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33050" y="4924120"/>
            <a:ext cx="3369956" cy="6041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1400" b="1">
                <a:latin typeface="Michroma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READ MORE ON INSTAGRAM</a:t>
            </a:r>
            <a:endParaRPr lang="en-ID" dirty="0"/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3AA031A-2E61-4019-80BA-46AC6FB032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33049" y="4611888"/>
            <a:ext cx="3369957" cy="2848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1">
                <a:latin typeface="Michroma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LIMITED TIME - 03.00 AM</a:t>
            </a:r>
            <a:endParaRPr lang="en-ID" dirty="0"/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632DD082-CD52-4B7B-89DE-5904FE3184D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1740" y="796758"/>
            <a:ext cx="3913626" cy="3041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7200">
                <a:latin typeface="NSimSun" panose="02010609030101010101" pitchFamily="49" charset="-122"/>
                <a:ea typeface="NSimSun" panose="02010609030101010101" pitchFamily="49" charset="-122"/>
              </a:defRPr>
            </a:lvl1pPr>
          </a:lstStyle>
          <a:p>
            <a:pPr lvl="0"/>
            <a:r>
              <a:rPr lang="en-US" dirty="0"/>
              <a:t>ABOUT THE PRODUCT</a:t>
            </a:r>
            <a:endParaRPr lang="en-ID" dirty="0"/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8A65EB13-0E5E-4325-AED8-DFF71E13DF5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740" y="544347"/>
            <a:ext cx="3907477" cy="2524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SUNDAY, 01 AUGUST 2020</a:t>
            </a:r>
            <a:endParaRPr lang="en-ID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0A83D7-CA6E-46CE-BEA5-876736F6D5FD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527889" y="4118172"/>
            <a:ext cx="3907477" cy="249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CF7055ED-6805-4619-A051-097C427051D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7889" y="4108902"/>
            <a:ext cx="3907477" cy="321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 i="0">
                <a:latin typeface="PMingLiU-ExtB" panose="02020500000000000000" pitchFamily="18" charset="-120"/>
                <a:ea typeface="PMingLiU-ExtB" panose="02020500000000000000" pitchFamily="18" charset="-120"/>
              </a:defRPr>
            </a:lvl1pPr>
          </a:lstStyle>
          <a:p>
            <a:pPr lvl="0"/>
            <a:r>
              <a:rPr lang="en-GB" dirty="0"/>
              <a:t>I feel vintage - Love yourself</a:t>
            </a:r>
            <a:endParaRPr lang="en-ID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BA6B7A0-BD67-4120-9F20-26387FB3B468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521740" y="4508100"/>
            <a:ext cx="3907477" cy="249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D486155-A2DE-440A-BD89-949C5225BC84}"/>
              </a:ext>
            </a:extLst>
          </p:cNvPr>
          <p:cNvGrpSpPr/>
          <p:nvPr userDrawn="1"/>
        </p:nvGrpSpPr>
        <p:grpSpPr>
          <a:xfrm>
            <a:off x="3252884" y="5146066"/>
            <a:ext cx="1176333" cy="322370"/>
            <a:chOff x="3225029" y="4841158"/>
            <a:chExt cx="1176333" cy="32237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98AE97-52CE-40AF-AA27-00BAD2053F0B}"/>
                </a:ext>
              </a:extLst>
            </p:cNvPr>
            <p:cNvSpPr/>
            <p:nvPr userDrawn="1"/>
          </p:nvSpPr>
          <p:spPr>
            <a:xfrm>
              <a:off x="4078992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E2DB314-A7CC-48BF-BA6B-79DC33558FFA}"/>
                </a:ext>
              </a:extLst>
            </p:cNvPr>
            <p:cNvSpPr/>
            <p:nvPr userDrawn="1"/>
          </p:nvSpPr>
          <p:spPr>
            <a:xfrm>
              <a:off x="3649957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04B599AB-25F4-4ABF-8966-CB12768079B1}"/>
                </a:ext>
              </a:extLst>
            </p:cNvPr>
            <p:cNvSpPr/>
            <p:nvPr userDrawn="1"/>
          </p:nvSpPr>
          <p:spPr>
            <a:xfrm>
              <a:off x="3225029" y="4841158"/>
              <a:ext cx="322370" cy="322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2" name="Star: 4 Points 51">
            <a:extLst>
              <a:ext uri="{FF2B5EF4-FFF2-40B4-BE49-F238E27FC236}">
                <a16:creationId xmlns:a16="http://schemas.microsoft.com/office/drawing/2014/main" id="{DE607C1D-D260-4DD8-ABEB-C24BAFA0A019}"/>
              </a:ext>
            </a:extLst>
          </p:cNvPr>
          <p:cNvSpPr/>
          <p:nvPr userDrawn="1"/>
        </p:nvSpPr>
        <p:spPr>
          <a:xfrm>
            <a:off x="8407573" y="4703368"/>
            <a:ext cx="321168" cy="321168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Star: 4 Points 52">
            <a:extLst>
              <a:ext uri="{FF2B5EF4-FFF2-40B4-BE49-F238E27FC236}">
                <a16:creationId xmlns:a16="http://schemas.microsoft.com/office/drawing/2014/main" id="{AAA841A5-CB7A-47E6-A4F7-223441322DB5}"/>
              </a:ext>
            </a:extLst>
          </p:cNvPr>
          <p:cNvSpPr/>
          <p:nvPr userDrawn="1"/>
        </p:nvSpPr>
        <p:spPr>
          <a:xfrm>
            <a:off x="8120867" y="4949168"/>
            <a:ext cx="255127" cy="264692"/>
          </a:xfrm>
          <a:prstGeom prst="star4">
            <a:avLst>
              <a:gd name="adj" fmla="val 6378"/>
            </a:avLst>
          </a:prstGeom>
          <a:solidFill>
            <a:schemeClr val="bg1"/>
          </a:solidFill>
          <a:ln w="3175">
            <a:solidFill>
              <a:srgbClr val="F1F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4C2705F-A6E4-4CA7-99A1-4FC3DD75688B}"/>
              </a:ext>
            </a:extLst>
          </p:cNvPr>
          <p:cNvCxnSpPr>
            <a:cxnSpLocks/>
          </p:cNvCxnSpPr>
          <p:nvPr userDrawn="1"/>
        </p:nvCxnSpPr>
        <p:spPr>
          <a:xfrm>
            <a:off x="0" y="5781675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E68C5B9-969B-4757-AD16-16C320FFA592}"/>
              </a:ext>
            </a:extLst>
          </p:cNvPr>
          <p:cNvCxnSpPr>
            <a:cxnSpLocks/>
          </p:cNvCxnSpPr>
          <p:nvPr userDrawn="1"/>
        </p:nvCxnSpPr>
        <p:spPr>
          <a:xfrm>
            <a:off x="197167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B89795A-D25B-4893-B946-E6F61B3C58B1}"/>
              </a:ext>
            </a:extLst>
          </p:cNvPr>
          <p:cNvCxnSpPr>
            <a:cxnSpLocks/>
          </p:cNvCxnSpPr>
          <p:nvPr userDrawn="1"/>
        </p:nvCxnSpPr>
        <p:spPr>
          <a:xfrm>
            <a:off x="10182225" y="5781675"/>
            <a:ext cx="0" cy="1076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80A63F54-DC3F-4B58-9A13-64F880AEC68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989620" y="6162527"/>
            <a:ext cx="8192603" cy="383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DISCOUNT 50%</a:t>
            </a:r>
            <a:endParaRPr lang="en-ID" dirty="0"/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B649AF53-27A9-4FB8-B231-D092D71BC03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31557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Next &gt;&gt;</a:t>
            </a:r>
            <a:endParaRPr lang="en-ID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659A1BFE-09F4-4073-B035-596FA31747B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2426" y="6187773"/>
            <a:ext cx="1485899" cy="332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>
                <a:latin typeface="Days One" panose="02000505000000020004" pitchFamily="2" charset="0"/>
                <a:ea typeface="NSimSun" panose="02010609030101010101" pitchFamily="49" charset="-122"/>
                <a:cs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&lt;&lt; </a:t>
            </a:r>
            <a:r>
              <a:rPr lang="en-US" dirty="0" err="1"/>
              <a:t>Prev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94913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  <p15:guide id="2" pos="712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F1FDF0"/>
            </a:gs>
            <a:gs pos="2000">
              <a:srgbClr val="FEFEEF"/>
            </a:gs>
            <a:gs pos="7000">
              <a:srgbClr val="F1FDF0"/>
            </a:gs>
            <a:gs pos="59000">
              <a:srgbClr val="E6D2D1"/>
            </a:gs>
            <a:gs pos="99115">
              <a:srgbClr val="E3CED1"/>
            </a:gs>
            <a:gs pos="89000">
              <a:srgbClr val="FEBBB2"/>
            </a:gs>
            <a:gs pos="77000">
              <a:srgbClr val="FFC0AE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590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70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7" r:id="rId20"/>
    <p:sldLayoutId id="2147483668" r:id="rId21"/>
    <p:sldLayoutId id="2147483666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69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CE308CD-00E4-4513-B0DB-E2F26194BC5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D5ADD-E5D0-426F-A954-D3820A0DF4F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40453" y="322775"/>
            <a:ext cx="2790825" cy="515007"/>
          </a:xfrm>
        </p:spPr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C7ADD1-C84D-4272-9AD6-2FA25E263A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A137E1-96C3-4F57-8977-7B3BF8797D0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F8ADAF5-08CF-4085-AAA1-9B391512C27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58B76B-4276-4B04-A036-C8AA7B1BE9C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F764617-929B-4DCE-A506-1AC9CDEDF6F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CF26DD2-A4F9-41A1-BE89-5A9251E925D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C3FC6BA-BE1A-4ECE-9FEA-8426145740B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E8360D5-E10B-470E-A7C9-B9DCD57AC71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BAE10AB-CDDA-4477-975E-8046F0719F3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3" name="Star: 4 Points 12">
            <a:extLst>
              <a:ext uri="{FF2B5EF4-FFF2-40B4-BE49-F238E27FC236}">
                <a16:creationId xmlns:a16="http://schemas.microsoft.com/office/drawing/2014/main" id="{96860393-0DA0-42BC-B952-BC3D769354CB}"/>
              </a:ext>
            </a:extLst>
          </p:cNvPr>
          <p:cNvSpPr/>
          <p:nvPr/>
        </p:nvSpPr>
        <p:spPr>
          <a:xfrm>
            <a:off x="2067644" y="1602346"/>
            <a:ext cx="466725" cy="466725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282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E7191D1-D8FC-40AC-8CC4-149DBFBC9B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2AC21-5FA9-44D7-98DE-B0AD2BC83F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5FA05F-D9DD-4A63-8FC6-365032698C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3A342A-2CFE-45F1-B94F-CB7E9E36D2E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C522174-FE29-413E-AFC4-9B68C43586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5FDCAF0-A9F0-4DF3-9506-F5D8659F22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74A25CA-8822-4F2C-92BB-A402C268E1D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64BEBE8-BC70-45FB-BC31-6B54BAB7C0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2AAC43F-44D4-4F67-8720-DEB8F15EB70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C49B0B4-084B-4980-A4BC-0E97B58242C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Star: 4 Points 11">
            <a:extLst>
              <a:ext uri="{FF2B5EF4-FFF2-40B4-BE49-F238E27FC236}">
                <a16:creationId xmlns:a16="http://schemas.microsoft.com/office/drawing/2014/main" id="{4B384EA9-7A53-4303-83CC-4A44444AC86F}"/>
              </a:ext>
            </a:extLst>
          </p:cNvPr>
          <p:cNvSpPr/>
          <p:nvPr/>
        </p:nvSpPr>
        <p:spPr>
          <a:xfrm>
            <a:off x="3171325" y="720048"/>
            <a:ext cx="686802" cy="712551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Star: 4 Points 12">
            <a:extLst>
              <a:ext uri="{FF2B5EF4-FFF2-40B4-BE49-F238E27FC236}">
                <a16:creationId xmlns:a16="http://schemas.microsoft.com/office/drawing/2014/main" id="{0B898082-5AC2-4000-ACAC-FB2B64F4D338}"/>
              </a:ext>
            </a:extLst>
          </p:cNvPr>
          <p:cNvSpPr/>
          <p:nvPr/>
        </p:nvSpPr>
        <p:spPr>
          <a:xfrm>
            <a:off x="966586" y="4838379"/>
            <a:ext cx="255127" cy="264692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0412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98E5C9-660A-4244-A466-B63B7042632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073541-5371-4F2C-86BB-A8D057B7378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E35E8C-21D6-4116-9E2F-F8E641CA17D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406E99-3F62-4A20-B533-642FF51592F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BEE1A6-7BF6-43A7-B430-1EC7C9342CB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F31B3E9-CDBB-431E-AF9A-1E3E5527D52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8574D00-CA36-4C98-840B-4B9736F548C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270ADFE-129F-4F70-B504-6C02E37BDAD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1DC4B73-596B-4D42-8666-4A162740FDE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95E796F-8EF0-45D3-9081-3991C479A7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45217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11F3D99-C899-4F19-AAC1-5B408A7BB4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20876-FCA8-4E77-9F8D-213D16187D3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F35650-0CA6-47FB-8D5C-B048D983D8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4DEBC1-6307-42F8-A066-1EB5D7DF27B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E1B7D9-2AB5-4516-BEAB-C43EB16DFD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788E5D-C19B-4181-B45A-FC453005EFD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5E843C-8605-4668-895A-A674FBB040D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05828C7-30F4-43C8-9AD0-CA267C6BC0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B18A354-5F3E-4244-93B0-A1F26B1037A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877791D-9CB6-4FC1-951E-FF2FFF4ED02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260750A-445B-45D5-8E64-B4B9CB8E612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26E31BF-9E84-4CE7-A377-8ED1CD71BD4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4" name="Star: 4 Points 13">
            <a:extLst>
              <a:ext uri="{FF2B5EF4-FFF2-40B4-BE49-F238E27FC236}">
                <a16:creationId xmlns:a16="http://schemas.microsoft.com/office/drawing/2014/main" id="{C34803CD-F45C-4B95-B7F6-D318622E159D}"/>
              </a:ext>
            </a:extLst>
          </p:cNvPr>
          <p:cNvSpPr/>
          <p:nvPr/>
        </p:nvSpPr>
        <p:spPr>
          <a:xfrm>
            <a:off x="5591990" y="677499"/>
            <a:ext cx="686802" cy="712551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Star: 4 Points 14">
            <a:extLst>
              <a:ext uri="{FF2B5EF4-FFF2-40B4-BE49-F238E27FC236}">
                <a16:creationId xmlns:a16="http://schemas.microsoft.com/office/drawing/2014/main" id="{BDF4B4E3-EC51-42D5-8EE9-314D838A76F3}"/>
              </a:ext>
            </a:extLst>
          </p:cNvPr>
          <p:cNvSpPr/>
          <p:nvPr/>
        </p:nvSpPr>
        <p:spPr>
          <a:xfrm>
            <a:off x="3337878" y="4777919"/>
            <a:ext cx="255127" cy="264692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38077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BB2953-F3FD-46D3-A0A3-D2A3AF6B15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CBF846-5FC1-49E0-B4C7-CA89D412307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6EFD0-72F0-4E44-9A62-146FA4B1F3E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09ACB3-5ED7-4C63-B44E-6628C58497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940C7B5-8FD0-4C3B-8435-0202280B73B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FB342C6-0C2A-4E61-AF96-A6F70755AD7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C15358C-50AC-40FE-8C0F-913032AC6B6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2F24E2-C25C-4974-8AC4-4E0A4D70F3D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823361F-BD95-465D-BCB2-319B5685AC4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91AA909-3130-45DD-BD82-FAF1CAC0C25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044C64-E789-4C77-B55F-09AA0CB04E4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FDA223-2371-4715-95EC-3BEC1D5DEBF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</p:spTree>
    <p:extLst>
      <p:ext uri="{BB962C8B-B14F-4D97-AF65-F5344CB8AC3E}">
        <p14:creationId xmlns:p14="http://schemas.microsoft.com/office/powerpoint/2010/main" val="1805738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0B7F2BC-79BD-4ACD-8E6A-CAEF7DD1712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7B7458-7BC1-4D71-AF3F-6818733B48B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EAE41B-9541-4FEA-B9F0-96D9CF69BF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9F7748-CBEB-48B2-8A62-E04D1D35F4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047B89-660C-4296-85EF-A29E7166EA4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760D6B-78FE-45DF-81AE-D0A6B560E4F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14E11A9-BBFB-4D2F-A736-31409B3388F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E43C428-B571-4228-8174-BDA08B6D4B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511BC84-4EAA-4669-902F-DDFE00B8B5A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BFA3BAB-2DC3-4D38-AA48-F9F672D1A33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21FC2F3-B259-497D-891E-A80F8E941D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C6BA724-C543-4E20-9E97-9E8F447C020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C531346-08D1-42B7-97E8-ECC33515719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</p:sp>
    </p:spTree>
    <p:extLst>
      <p:ext uri="{BB962C8B-B14F-4D97-AF65-F5344CB8AC3E}">
        <p14:creationId xmlns:p14="http://schemas.microsoft.com/office/powerpoint/2010/main" val="2979223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758F677-2AA1-4C95-BDF6-A5BD616343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8D195C-5D4E-4EE9-8F46-6764DC2736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394B70-B1A9-419B-AD93-46FB38AF2CD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08C391-86C2-4DC1-BF1D-D37199ACBA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A2C0C5F-BD28-4EFB-B8C7-8CA24602E7A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9F28507-A347-4E3D-95E6-5099632E36A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29F528D-13E3-4FBF-B18F-66F9358EEED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61F065C-D93C-4F93-8234-630E9764009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1F6D54F-EE58-4BEC-95BE-4115F77DADF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D63B7F9-9CC4-4917-9588-BE2FE065CD4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EEA68DC-B00F-4030-98DE-3A58B9A8F0A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077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C3AAB2C-D5A8-4309-9E57-1B27365241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547F68-C6C5-4836-8EAE-E8B7C65A614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A72070-6AC8-4D7D-BA77-A5502431355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1406A1-54BE-4A59-8AAF-609CCAB1641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0C8DE0-075E-4C87-A89B-241AD2B18C2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9FFA96-6DE4-467F-A0C2-9D15A5A255B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53A3035-ADED-4E44-B6BB-F383116E3D1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E875327-F4CB-4D0D-A758-A23E914D50A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5DC7960-8851-4789-9F81-2F08E3F0263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BFDDA72-2FC7-46BD-9889-7A556FD3B5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Star: 4 Points 11">
            <a:extLst>
              <a:ext uri="{FF2B5EF4-FFF2-40B4-BE49-F238E27FC236}">
                <a16:creationId xmlns:a16="http://schemas.microsoft.com/office/drawing/2014/main" id="{96C91A98-A1F1-4CA0-8EC9-5D709ED79B3B}"/>
              </a:ext>
            </a:extLst>
          </p:cNvPr>
          <p:cNvSpPr/>
          <p:nvPr/>
        </p:nvSpPr>
        <p:spPr>
          <a:xfrm>
            <a:off x="3171325" y="720048"/>
            <a:ext cx="686802" cy="712551"/>
          </a:xfrm>
          <a:prstGeom prst="star4">
            <a:avLst>
              <a:gd name="adj" fmla="val 6378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2506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9FC92A1-0246-46AC-89AE-B82CB7999C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655719-3E86-4BBC-9C00-DD9CEC1DF24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086349-A7B2-4732-92AD-86CA35132AF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C8B544-9E11-44DA-86F7-DB158A02D61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89BEFD-5FF0-4458-BA4B-69146E41429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5D7B39-B1BE-4B9F-9AC3-849D6D6F189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42324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EC4221-BFA9-44E0-B078-3AE89E93D3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DDFDA8-D06F-4C5F-ADD4-39D5F6F83E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2D7865-1C9F-49A3-A092-404A56A47A2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DAEBC-CECD-4C52-B748-A12220F94D5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98E08A-FEAB-4F19-9F29-D098F1E4D7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5876364-EE4F-40BB-AF82-878A3EEA4D0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CDF3C91-466E-4C3B-8808-A24806CF25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8A2A508-00C2-4EAF-9E7F-8E4841F939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8AE3DB9-F4A9-4F60-B4DE-2CDB8919462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72B61C-35E6-4D70-8C3E-2C77812FD96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9F38A2E-FEFA-49BB-806E-CE53DEA8B0D8}"/>
              </a:ext>
            </a:extLst>
          </p:cNvPr>
          <p:cNvSpPr/>
          <p:nvPr/>
        </p:nvSpPr>
        <p:spPr>
          <a:xfrm>
            <a:off x="3678948" y="857925"/>
            <a:ext cx="4393217" cy="4393217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22208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38607F-3CFA-4E5A-BD87-582513BB322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037EC2-FCBC-4991-901C-1F4F4DA2C6A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F2D12E-172C-4F94-B781-A0310E3C241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7E9A32-8A47-406F-855D-39FFDEC6F96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2B399F-62C4-41DA-866B-4D612FB396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F4D4F1C-3A31-498C-96A1-96BBF783AC1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8F45414-34FB-497C-94C3-E866AC5FABB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06A67C8-51D7-4B87-9235-9727592E91C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7EAC6D0-2110-4A2B-AC21-1C78CA09DD3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C78BA3F-4A06-4CE6-B622-22AB3F0BCA9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FD6E9B5-B7C8-4030-9EF9-32BF6475FE6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BBE3147-3E45-4422-85ED-639C7B2B733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D2E84ED-B53F-4EAF-A907-2E8CE3822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D26086D-742A-4B22-9F40-1D51E4B9CEC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5545788-2B16-4802-BDAF-97C302F49C0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452D863-175F-425D-B797-26186274B3BC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005E45A-FDDA-4958-BBA5-D980722200D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270E054-FBA5-4652-8FB4-435017F0897A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/>
      </p:sp>
    </p:spTree>
    <p:extLst>
      <p:ext uri="{BB962C8B-B14F-4D97-AF65-F5344CB8AC3E}">
        <p14:creationId xmlns:p14="http://schemas.microsoft.com/office/powerpoint/2010/main" val="2109336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57D50F-92AF-4C42-8BD9-8C0683A489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DC2854-3B80-4DB3-8B43-8F476DB342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CFD4F0-793A-421F-BD62-83E77E30775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6BD9EB-7AD8-4DBE-AA6B-5E16F7560B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4541CE-7163-45F5-9632-9A35B67E1AB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2F652C-5BF3-416A-AE95-9501C498776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676D3E6-4DFC-495D-B033-352CBC30033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ED7A0C0-F113-49AB-9047-CCCD04678C1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C4A76-C60B-46D0-8623-0EB3C4C535B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332785D-0347-4446-A5FB-6912ACA60B2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38498197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0D15841-8B39-4F65-A2A4-B4AAE6D296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B70D17-8CE0-472F-A83E-011448AA9E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C4CFE8-43F7-4074-924B-4DD4D53F053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CC64F2-5ECC-433E-9727-6B2EB1C0742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C656346-3B4B-40B2-B45E-394949EF602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5D2B226-FAAA-44D7-9476-72DAB71983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2646564-325E-4CDD-8E60-C176092536C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02B5ADD-262F-4350-BB19-256C51F4086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7C381E1-D55A-4A56-AD05-C7F8CCF2D67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663F77E-D3E9-4F87-83CB-FF074B700B9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F974AFF-6059-4714-8AD5-2FF55BAF202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7223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D3EEA2-5539-4DB2-B2CB-69BE430D4E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24B50-B482-4AA3-9199-3831ACD110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77B9D2-DB3D-4D5B-A52A-8D8E8E35158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E4D468-C745-4479-8E0E-36ED10C7C96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5F72D9A-E663-42E3-988A-1BD5790401F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6DB7DAE-4C03-444D-9257-BBB97E7E22C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BCED4B-BC04-4B55-AA52-8CF26892553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8D68C96-D088-4FFC-B8A7-742DFE012F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1571686-96B9-499D-A057-ABF8EFDC75A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D3E3493-B9FE-4C7C-94FC-9C8F3FFB05D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A6FC59C-6EF8-48B4-8932-2AABD5EB8F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25EE5C9-9806-409F-8629-436E2182FEC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41381956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CA5F71D-99AC-4388-8ABE-3C470046423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FB462-D4D4-4C52-B084-70DECAD6F4A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A5CF42-B042-47DC-8906-8F0ED69A123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C3408E-26E7-4016-AB74-F5B987163E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79D4B7E-7C28-4FAA-B4F4-6E837233A8F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C9F5-A244-4695-AC2C-0765ED1B74A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9B00F5B-A4D9-41FE-9983-BDB90C85BF7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AB4BDB-DD99-4BAF-95D1-F55EA836A6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391B794-6FB8-40B6-9C8C-6F8F7DB914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7D30564-AEA8-4312-8D5A-552F69D4596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2309A62-2DDF-4D32-8862-E5778D4BEEE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26870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27C9657-418F-47C0-A8BB-768DBCD0FFA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787F40-A54C-4965-81ED-F4073586145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97235D-E105-450C-B28B-F62530A71E4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E329C0-D3A3-49B9-A8F6-FFA4B89EC63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211B982-3B48-4AB6-AAEA-ACA28E327EE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1A75E7D-2E05-4984-9DC6-FD02926C0A4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7034613-948D-4804-80D4-752D8954FFE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A4D1B4C-C9C3-4932-BACB-BE351F90B66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F253032-6ACC-48F1-BD31-3A3EAE17DBE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2033356-249A-4C1E-985F-4104AE4855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19424ED-0BBA-421A-8D4D-C0265CF7E23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2858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8EEF70-00C1-4004-A403-6C582BE1F6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0F3F0B-021F-4C25-B7A9-2E321F4E8EC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E6B734-9DAA-428B-922B-EBCF137A112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3A9094-9275-44BC-BBD3-395ED10219B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BED7A51-74AA-4C95-812C-59319E9253A4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CD910EB-C754-408C-8DCD-66990A6F9F0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B5361BE-E001-4CC7-9E4B-4012E5E555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6E71F63-A305-4595-B556-46F7CF47E1B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417F1FA-616B-4062-933F-D9ED409E36E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4100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0025AC-9893-4F98-A816-E6B58B800B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09A710-C912-4ACA-BF7A-58C1273D6CE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61FE0B-2BC9-4393-99DF-395AC06AC9D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971766-DAFB-4789-9D56-B97C289383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CF958F3-0423-4404-939D-6E0186ABD90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08C0854-2E8F-4F68-B495-F099535DAB9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A07699-D0ED-45B4-B3F8-7B6F850F040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4457223-E74A-4D22-9C88-DB5C9417B6D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C246B90-0BC6-4EFB-A758-3081BD8CC10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942E324-8EC0-4AE2-BF82-E3C90F895E8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661E2AB-BB12-4B3B-9C57-8D452C0C995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8C5C3C3-E26B-4184-8D32-0935C467A16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55AB04E-CB05-40BF-A017-8CAB353A8AD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86360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364332D-C24A-43CB-AFC9-A172C50BDD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47135-F4A4-406F-B424-F8C7D5BC4F1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6B8EE5-76A2-4E12-89FE-75A962919BF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FE7A1E-7952-49FA-8C6C-FD4BBC06BCE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1E99FA-820C-4172-B065-307555A750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6424F8B-CF2A-45E3-99F2-F1FE93F0692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D10A51B-6256-41D1-AD82-C5F7539612F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E8BBA28-8CF4-496B-91AC-A4C110137B5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685DB3F-B793-4CB7-A6FD-B44AA9CE819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A0836BF-4C0C-4415-AEDC-F6378EC0DE6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3805C6D-381F-4F13-B759-FB24E8F7378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7EA8F96-E117-4E27-8090-8EA6100785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676258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D72784-8331-4702-981F-72688C0806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5580E8-EA5E-4654-8637-64F111E3EC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C7C9A6-C632-460F-A2AC-518FCE04FCB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307202-E653-44FC-AC68-724A14414E0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78CC429-1A92-428B-9A40-3B16E9A10D4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520442-2BE3-45D2-8463-6CE6FD5FB72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A1A9798-E544-4B41-BC81-953C9D67FCD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C63A85A-AD6D-415A-A5AE-6633E4C26E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45713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575CABC-41FC-4C33-953B-5A8E5C4F64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A320FF-CB09-4A5A-A477-A36A8BF7B0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503BFE-3860-4292-AD9B-F02B006B4B6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A5B87F-A9CE-4F31-826E-8F199E740E0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EF9136-53F1-49B0-9586-0A9F57FDE5C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3FB32E-B235-4542-885D-F0F68DC4C96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08217B-D4F5-4973-9AC5-0086FA3EFF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53F13A-BA7B-4D55-B4CC-6DFAFCD80B5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7BB9A28-5F2E-4DBE-84E2-C32020E34FD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BE5ABD2-F32D-408F-980E-2384526BB87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07DE0EC-3AED-4079-8A51-4C5F96212B9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2722637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B5F11DE-8026-4DE4-91F3-2392D408535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E0D07-FCB7-415B-99B6-3617EFFAB8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728554-EDC9-40EE-8A34-2F5C9336E2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60FEAE-65FA-4953-9E79-13B31032967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E76923-2F7C-4AF7-977F-0963C04DA4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D468FC4-5529-448C-8EEA-24A9CC5FF28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307A510-5A3C-4E86-85BA-5AE0FA717E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F29F81-61A6-4611-A3D4-B4F695DD11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8EE8137-718A-4F56-9CBA-2F3DF009182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39CD9BD-7767-4D86-BBA3-1292D626AD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09678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57DCA9-48BD-4492-A6A4-FF97321B8D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405FBF-01D9-4658-9DA3-4607271045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7890F-698C-4396-BAC6-2F14A7C6A6C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E96397D-0BCE-4E7C-98A8-7576ABF6A1F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CD6CCD-442D-457B-B014-E65A20272F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296ECB3-A54B-4BD4-B626-1D9F0139093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F4A77C-5BBA-4277-85A5-8A45BDC362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6CBE334-7109-4336-9E2D-661A8EA718B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B552364-7A53-48B3-ABEC-7CECCF7A13C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0E81959-425F-4B98-AAA1-CB1C3E3E7E6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66712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E353736-5166-4B90-BEF1-36DCEE49A1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E44562-2FDC-42EF-BAA7-174BCED62C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830C9F5-B682-4D87-9C66-19B199E869F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27B290C-F2B1-4A09-9721-56FB0ED71FF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2E436B2-170C-49C1-9DB4-FAA6600BA88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312576-ABBC-4030-BD34-0DF7BF4C81A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BD3036-015D-47A8-A371-8F5C87123D3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E83403F-8B9B-41CF-A1FF-52B9C796511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324E015-3EF6-4DFD-8215-CB68661BB5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A066D5-91D8-4DBE-BE1D-547A4542AFF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DC02058-8DEC-4B7D-BF3A-5889D76F07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90453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940174A-E57F-4FD2-B409-92FBA4DC16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0DF89-79F8-4981-ACEA-19295F95A8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1AE10F-2EC5-489C-B629-AF0A9D9097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CA7B24-2C58-48E1-973C-C4BF9F29C9F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5072476-7F79-402E-9F6F-5B8DC016C07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7957587-0A11-4560-894B-23DA1DE92A4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CC5E64-BB21-41B6-BF21-4C503401F275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CED214-380A-4C6B-805C-44E890D15BE2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AE0561D-99FA-49C7-A563-CCD64E66056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B45497-DAA0-4111-8E5C-05A1F2FB172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9BD440A-6434-41C9-8780-1DD1D2F432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2766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1A0E6C8-FB12-41A1-B927-8865B0313574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CDBF96-5B59-4DAF-A71A-FE6B0F3D2FA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BC50CA-2DDB-4E99-9088-5118CD4E586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07E0B0-677D-43CD-99A9-737838D5D7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0B7A41B-4E2F-4F3D-8757-0CEC533F2F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FFF249E-999B-4E85-87B9-9C6D8D4F08A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AEDA0DA-F631-4405-9626-00749428045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34CC6F-A471-493A-89CF-20A23622CEF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EAAC058-1DE8-4ECD-865A-6AA20068CA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2C71038-A475-4BEC-846F-7D6972C58DB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38404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04C4EE-0F00-4D00-A653-E6A107D90A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A78B9C-F7B8-4071-8613-2904455813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1BDF4E-F639-4A39-8408-8305D1EF29B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D60B7-2E48-4A5E-8FF9-10B31F12331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F7946C9-7412-4D42-8CF5-4F276E4475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2E0F4AA-A2BD-46E6-B949-7E2389F0B4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221D9B9-899A-4FBC-8D15-115AC57EB78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16DEC33-CBD5-4BCD-8AA6-7DE74F802C1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3C3A2E0-565F-4081-A7DF-80CAE5718BB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9843C99-7FE4-4CE5-8509-14753FD3FE8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91565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0</Words>
  <Application>Microsoft Office PowerPoint</Application>
  <PresentationFormat>Widescreen</PresentationFormat>
  <Paragraphs>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NSimSun</vt:lpstr>
      <vt:lpstr>PMingLiU-ExtB</vt:lpstr>
      <vt:lpstr>Arial</vt:lpstr>
      <vt:lpstr>Calibri</vt:lpstr>
      <vt:lpstr>Days One</vt:lpstr>
      <vt:lpstr>Michroma</vt:lpstr>
      <vt:lpstr>Mongolian Baiti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ISFANICOLAS</dc:creator>
  <cp:lastModifiedBy>ISFANICOLAS</cp:lastModifiedBy>
  <cp:revision>116</cp:revision>
  <dcterms:created xsi:type="dcterms:W3CDTF">2021-04-29T08:09:56Z</dcterms:created>
  <dcterms:modified xsi:type="dcterms:W3CDTF">2021-04-30T18:00:49Z</dcterms:modified>
</cp:coreProperties>
</file>