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48" d="100"/>
          <a:sy n="48" d="100"/>
        </p:scale>
        <p:origin x="133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664D5-01A1-4E7B-A3E4-CBF080330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5762" y="740231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3E8C29-6694-4104-B74D-500906E1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4" y="433187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51828-9C75-43BC-A60F-346DB5C7DB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1081" y="779921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A14C0B-9C22-4292-9D4A-5BBAA838C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764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46B0F7-BC34-4DFD-BD4E-61EB27590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9757" y="3971922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989B3B-3F98-4771-AA0A-7D60B6208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0382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7B750B-F5A2-42D1-863D-3488D1397B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F97D12-E320-45C4-847A-507E32B21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945981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4CCB4-B94C-4D82-AF32-499873CB19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945981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2CDD8D-82DC-4C43-B414-429C951EA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365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ED0E5E-0874-4706-AE9B-712609D8C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3150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BAA396-03A4-41CB-9371-18DA38F93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17649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935D8-3CCD-42E5-A1A9-F94C6CD1A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59" y="754743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A2E60-BDE4-4DF9-BBE3-A8F3D620E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9188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88E3E1-A8EA-40C2-B9AC-DC767699F2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7518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64688-70DC-4963-B5D5-43BDB8436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60" y="1510632"/>
            <a:ext cx="5611411" cy="4007420"/>
          </a:xfrm>
          <a:custGeom>
            <a:avLst/>
            <a:gdLst>
              <a:gd name="connsiteX0" fmla="*/ 0 w 5611411"/>
              <a:gd name="connsiteY0" fmla="*/ 0 h 4007420"/>
              <a:gd name="connsiteX1" fmla="*/ 5611411 w 5611411"/>
              <a:gd name="connsiteY1" fmla="*/ 0 h 4007420"/>
              <a:gd name="connsiteX2" fmla="*/ 5611411 w 5611411"/>
              <a:gd name="connsiteY2" fmla="*/ 4007420 h 4007420"/>
              <a:gd name="connsiteX3" fmla="*/ 0 w 5611411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1" h="4007420">
                <a:moveTo>
                  <a:pt x="0" y="0"/>
                </a:moveTo>
                <a:lnTo>
                  <a:pt x="5611411" y="0"/>
                </a:lnTo>
                <a:lnTo>
                  <a:pt x="5611411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03FB9-9648-436F-8D89-E5CDF5134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336" y="859988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7BA971-507C-4EB7-AA12-0A2AB3F12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84914" y="849086"/>
            <a:ext cx="7050596" cy="5413828"/>
          </a:xfrm>
          <a:custGeom>
            <a:avLst/>
            <a:gdLst>
              <a:gd name="connsiteX0" fmla="*/ 5536485 w 7398939"/>
              <a:gd name="connsiteY0" fmla="*/ 254000 h 5413828"/>
              <a:gd name="connsiteX1" fmla="*/ 6106043 w 7398939"/>
              <a:gd name="connsiteY1" fmla="*/ 254000 h 5413828"/>
              <a:gd name="connsiteX2" fmla="*/ 6106043 w 7398939"/>
              <a:gd name="connsiteY2" fmla="*/ 5413828 h 5413828"/>
              <a:gd name="connsiteX3" fmla="*/ 5536485 w 7398939"/>
              <a:gd name="connsiteY3" fmla="*/ 5413828 h 5413828"/>
              <a:gd name="connsiteX4" fmla="*/ 6829381 w 7398939"/>
              <a:gd name="connsiteY4" fmla="*/ 161435 h 5413828"/>
              <a:gd name="connsiteX5" fmla="*/ 7398939 w 7398939"/>
              <a:gd name="connsiteY5" fmla="*/ 161435 h 5413828"/>
              <a:gd name="connsiteX6" fmla="*/ 7398939 w 7398939"/>
              <a:gd name="connsiteY6" fmla="*/ 5321263 h 5413828"/>
              <a:gd name="connsiteX7" fmla="*/ 6829381 w 7398939"/>
              <a:gd name="connsiteY7" fmla="*/ 5321263 h 5413828"/>
              <a:gd name="connsiteX8" fmla="*/ 6185781 w 7398939"/>
              <a:gd name="connsiteY8" fmla="*/ 0 h 5413828"/>
              <a:gd name="connsiteX9" fmla="*/ 6755339 w 7398939"/>
              <a:gd name="connsiteY9" fmla="*/ 0 h 5413828"/>
              <a:gd name="connsiteX10" fmla="*/ 6755339 w 7398939"/>
              <a:gd name="connsiteY10" fmla="*/ 5159828 h 5413828"/>
              <a:gd name="connsiteX11" fmla="*/ 6185781 w 7398939"/>
              <a:gd name="connsiteY11" fmla="*/ 5159828 h 5413828"/>
              <a:gd name="connsiteX12" fmla="*/ 0 w 7398939"/>
              <a:gd name="connsiteY12" fmla="*/ 0 h 5413828"/>
              <a:gd name="connsiteX13" fmla="*/ 5464629 w 7398939"/>
              <a:gd name="connsiteY13" fmla="*/ 0 h 5413828"/>
              <a:gd name="connsiteX14" fmla="*/ 5464629 w 7398939"/>
              <a:gd name="connsiteY14" fmla="*/ 5159828 h 5413828"/>
              <a:gd name="connsiteX15" fmla="*/ 0 w 7398939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398939" h="5413828">
                <a:moveTo>
                  <a:pt x="5536485" y="254000"/>
                </a:moveTo>
                <a:lnTo>
                  <a:pt x="6106043" y="254000"/>
                </a:lnTo>
                <a:lnTo>
                  <a:pt x="6106043" y="5413828"/>
                </a:lnTo>
                <a:lnTo>
                  <a:pt x="5536485" y="5413828"/>
                </a:lnTo>
                <a:close/>
                <a:moveTo>
                  <a:pt x="6829381" y="161435"/>
                </a:moveTo>
                <a:lnTo>
                  <a:pt x="7398939" y="161435"/>
                </a:lnTo>
                <a:lnTo>
                  <a:pt x="7398939" y="5321263"/>
                </a:lnTo>
                <a:lnTo>
                  <a:pt x="6829381" y="5321263"/>
                </a:lnTo>
                <a:close/>
                <a:moveTo>
                  <a:pt x="6185781" y="0"/>
                </a:moveTo>
                <a:lnTo>
                  <a:pt x="6755339" y="0"/>
                </a:lnTo>
                <a:lnTo>
                  <a:pt x="6755339" y="5159828"/>
                </a:lnTo>
                <a:lnTo>
                  <a:pt x="6185781" y="5159828"/>
                </a:lnTo>
                <a:close/>
                <a:moveTo>
                  <a:pt x="0" y="0"/>
                </a:moveTo>
                <a:lnTo>
                  <a:pt x="5464629" y="0"/>
                </a:lnTo>
                <a:lnTo>
                  <a:pt x="5464629" y="5159828"/>
                </a:lnTo>
                <a:lnTo>
                  <a:pt x="0" y="5159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FFFA3F-547B-4E1F-967C-99D29D6B4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A2855-6010-4AB2-B365-2FE757C8C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2844800" cy="4348044"/>
          </a:xfrm>
          <a:custGeom>
            <a:avLst/>
            <a:gdLst>
              <a:gd name="connsiteX0" fmla="*/ 0 w 2844800"/>
              <a:gd name="connsiteY0" fmla="*/ 0 h 4348044"/>
              <a:gd name="connsiteX1" fmla="*/ 2844800 w 2844800"/>
              <a:gd name="connsiteY1" fmla="*/ 0 h 4348044"/>
              <a:gd name="connsiteX2" fmla="*/ 2844800 w 2844800"/>
              <a:gd name="connsiteY2" fmla="*/ 4348044 h 4348044"/>
              <a:gd name="connsiteX3" fmla="*/ 0 w 284480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4">
                <a:moveTo>
                  <a:pt x="0" y="0"/>
                </a:moveTo>
                <a:lnTo>
                  <a:pt x="2844800" y="0"/>
                </a:lnTo>
                <a:lnTo>
                  <a:pt x="284480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72C529-F635-4C54-8C48-7DC2D665CB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248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47ED1-2285-4BD7-B935-1E39BCF117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4457" y="1339947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0BDA73-2988-4892-8290-6F1FDFF2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5" y="664019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3DEC04-E989-461C-A31C-5C5FD70A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9808" y="-1"/>
            <a:ext cx="3268130" cy="6202562"/>
          </a:xfrm>
          <a:custGeom>
            <a:avLst/>
            <a:gdLst>
              <a:gd name="connsiteX0" fmla="*/ 0 w 3268130"/>
              <a:gd name="connsiteY0" fmla="*/ 0 h 6202562"/>
              <a:gd name="connsiteX1" fmla="*/ 3268130 w 3268130"/>
              <a:gd name="connsiteY1" fmla="*/ 0 h 6202562"/>
              <a:gd name="connsiteX2" fmla="*/ 3268130 w 3268130"/>
              <a:gd name="connsiteY2" fmla="*/ 6202562 h 6202562"/>
              <a:gd name="connsiteX3" fmla="*/ 0 w 3268130"/>
              <a:gd name="connsiteY3" fmla="*/ 6202562 h 620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2">
                <a:moveTo>
                  <a:pt x="0" y="0"/>
                </a:moveTo>
                <a:lnTo>
                  <a:pt x="3268130" y="0"/>
                </a:lnTo>
                <a:lnTo>
                  <a:pt x="3268130" y="6202562"/>
                </a:lnTo>
                <a:lnTo>
                  <a:pt x="0" y="6202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10F548-A7F2-43B0-9866-FAFE8C65F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402" y="639029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4922A9-222D-4488-BB65-3B0AB83A54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6531430" cy="4348044"/>
          </a:xfrm>
          <a:custGeom>
            <a:avLst/>
            <a:gdLst>
              <a:gd name="connsiteX0" fmla="*/ 0 w 6531430"/>
              <a:gd name="connsiteY0" fmla="*/ 0 h 4348044"/>
              <a:gd name="connsiteX1" fmla="*/ 6531430 w 6531430"/>
              <a:gd name="connsiteY1" fmla="*/ 0 h 4348044"/>
              <a:gd name="connsiteX2" fmla="*/ 6531430 w 6531430"/>
              <a:gd name="connsiteY2" fmla="*/ 4348044 h 4348044"/>
              <a:gd name="connsiteX3" fmla="*/ 0 w 653143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0" h="4348044">
                <a:moveTo>
                  <a:pt x="0" y="0"/>
                </a:moveTo>
                <a:lnTo>
                  <a:pt x="6531430" y="0"/>
                </a:lnTo>
                <a:lnTo>
                  <a:pt x="653143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6B8F83-7EE0-4AD9-879D-EECDC3F4F9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26271-AC53-49BA-830D-A0FC3C549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E7E23-7559-4FEF-BF00-41E962F97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FC88F-4BB3-493E-A2AE-1366288838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E3AA71-9A0F-4F46-8258-1995E4038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6541-5CB8-4457-8AD0-D6D06D4B3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3BCA5C-51E5-46F0-948B-A8FE4AC7E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816F63-66BD-4F0A-82F3-3808A48866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E96C1-467D-4572-9E9D-EB185304D3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DA5BF-545C-4A37-A6A0-80E18A0E9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E8C2AB-D1CB-4173-A8F3-D44A08B78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3A40A2-3ED7-4DCB-BB84-DD61F934B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E4B49E-9885-43CA-AF3F-AFD1B3DC1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391CDF-0E76-4D13-B9EB-4E69DB9BE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7B83D2-60BA-41AE-AE37-7B41A99E92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F4984B-B4FB-4EB7-9CC9-A75FF0934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3DEFC5-5FA5-48DB-9311-78E37924A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CFF12B-B646-41B8-B725-DACA78FBF8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EB562-EE5B-4195-9083-9FEFD98E8D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60DC3-77D1-4516-8670-FD49CB234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5477F1-F3D8-4BA7-826A-D3465850D8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B61E3-FC88-4AC7-930A-3E341394C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9F442-2DB2-4ED5-81C6-44AB273926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766F1-6392-4668-A933-638E42B5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91B29-AE93-44D5-BA94-DBA98B9E7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8BF400-0A4E-490B-B162-C3EB1369A9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911655-5B9E-46A2-A1DE-9D73A5015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old / Brow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CC9900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</cp:revision>
  <dcterms:created xsi:type="dcterms:W3CDTF">2020-08-01T05:09:09Z</dcterms:created>
  <dcterms:modified xsi:type="dcterms:W3CDTF">2020-08-04T09:05:00Z</dcterms:modified>
</cp:coreProperties>
</file>