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30" d="100"/>
          <a:sy n="30" d="100"/>
        </p:scale>
        <p:origin x="205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A3AFED-AA35-4C36-9409-AD737B9311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6317" r="4330" b="9557"/>
          <a:stretch>
            <a:fillRect/>
          </a:stretch>
        </p:blipFill>
        <p:spPr>
          <a:xfrm>
            <a:off x="5297715" y="433188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45FEE-89AE-4BB7-87EB-0A1F8705A5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1" r="1202" b="9477"/>
          <a:stretch>
            <a:fillRect/>
          </a:stretch>
        </p:blipFill>
        <p:spPr>
          <a:xfrm>
            <a:off x="5430383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183AEA-D11C-4875-BD34-ABB5F9AA6B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005" r="5525" b="21809"/>
          <a:stretch>
            <a:fillRect/>
          </a:stretch>
        </p:blipFill>
        <p:spPr>
          <a:xfrm>
            <a:off x="5840359" y="754744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1EAF6B-9CFB-4636-BBA2-F45A238FD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12540" r="6942" b="12540"/>
          <a:stretch>
            <a:fillRect/>
          </a:stretch>
        </p:blipFill>
        <p:spPr>
          <a:xfrm>
            <a:off x="846337" y="859989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6BDF54-921F-409F-A7AF-046DDE9A4F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r="30238" b="36599"/>
          <a:stretch>
            <a:fillRect/>
          </a:stretch>
        </p:blipFill>
        <p:spPr>
          <a:xfrm>
            <a:off x="5660571" y="1"/>
            <a:ext cx="2844800" cy="4348043"/>
          </a:xfrm>
          <a:custGeom>
            <a:avLst/>
            <a:gdLst>
              <a:gd name="connsiteX0" fmla="*/ 0 w 2844800"/>
              <a:gd name="connsiteY0" fmla="*/ 0 h 4348043"/>
              <a:gd name="connsiteX1" fmla="*/ 2844800 w 2844800"/>
              <a:gd name="connsiteY1" fmla="*/ 0 h 4348043"/>
              <a:gd name="connsiteX2" fmla="*/ 2844800 w 2844800"/>
              <a:gd name="connsiteY2" fmla="*/ 4348043 h 4348043"/>
              <a:gd name="connsiteX3" fmla="*/ 0 w 2844800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3">
                <a:moveTo>
                  <a:pt x="0" y="0"/>
                </a:moveTo>
                <a:lnTo>
                  <a:pt x="2844800" y="0"/>
                </a:lnTo>
                <a:lnTo>
                  <a:pt x="2844800" y="4348043"/>
                </a:lnTo>
                <a:lnTo>
                  <a:pt x="0" y="43480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F39E77-A50A-4827-B12F-623210409E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97" r="6038" b="36599"/>
          <a:stretch>
            <a:fillRect/>
          </a:stretch>
        </p:blipFill>
        <p:spPr>
          <a:xfrm>
            <a:off x="8741249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A3FD4CD-2EA2-4EE8-A0B4-5FD018DC59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6" t="19538" r="52778"/>
          <a:stretch>
            <a:fillRect/>
          </a:stretch>
        </p:blipFill>
        <p:spPr>
          <a:xfrm>
            <a:off x="844457" y="1339948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A7C2F5-9513-447A-820F-5E20893189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9682" r="34890" b="9557"/>
          <a:stretch>
            <a:fillRect/>
          </a:stretch>
        </p:blipFill>
        <p:spPr>
          <a:xfrm>
            <a:off x="5297716" y="664020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E19296-57F1-4D7B-B954-E940C34569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71" r="6923" b="9557"/>
          <a:stretch>
            <a:fillRect/>
          </a:stretch>
        </p:blipFill>
        <p:spPr>
          <a:xfrm>
            <a:off x="8079808" y="1"/>
            <a:ext cx="3268130" cy="6202561"/>
          </a:xfrm>
          <a:custGeom>
            <a:avLst/>
            <a:gdLst>
              <a:gd name="connsiteX0" fmla="*/ 0 w 3268130"/>
              <a:gd name="connsiteY0" fmla="*/ 0 h 6202561"/>
              <a:gd name="connsiteX1" fmla="*/ 3268130 w 3268130"/>
              <a:gd name="connsiteY1" fmla="*/ 0 h 6202561"/>
              <a:gd name="connsiteX2" fmla="*/ 3268130 w 3268130"/>
              <a:gd name="connsiteY2" fmla="*/ 6202561 h 6202561"/>
              <a:gd name="connsiteX3" fmla="*/ 0 w 3268130"/>
              <a:gd name="connsiteY3" fmla="*/ 6202561 h 6202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1">
                <a:moveTo>
                  <a:pt x="0" y="0"/>
                </a:moveTo>
                <a:lnTo>
                  <a:pt x="3268130" y="0"/>
                </a:lnTo>
                <a:lnTo>
                  <a:pt x="3268130" y="6202561"/>
                </a:lnTo>
                <a:lnTo>
                  <a:pt x="0" y="620256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B5B253-5D95-45A8-A885-141CF5D906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b="36599"/>
          <a:stretch>
            <a:fillRect/>
          </a:stretch>
        </p:blipFill>
        <p:spPr>
          <a:xfrm>
            <a:off x="5660572" y="1"/>
            <a:ext cx="6531429" cy="4348043"/>
          </a:xfrm>
          <a:custGeom>
            <a:avLst/>
            <a:gdLst>
              <a:gd name="connsiteX0" fmla="*/ 0 w 6531429"/>
              <a:gd name="connsiteY0" fmla="*/ 0 h 4348043"/>
              <a:gd name="connsiteX1" fmla="*/ 6531429 w 6531429"/>
              <a:gd name="connsiteY1" fmla="*/ 0 h 4348043"/>
              <a:gd name="connsiteX2" fmla="*/ 6531429 w 6531429"/>
              <a:gd name="connsiteY2" fmla="*/ 4348043 h 4348043"/>
              <a:gd name="connsiteX3" fmla="*/ 0 w 6531429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29" h="4348043">
                <a:moveTo>
                  <a:pt x="0" y="0"/>
                </a:moveTo>
                <a:lnTo>
                  <a:pt x="6531429" y="0"/>
                </a:lnTo>
                <a:lnTo>
                  <a:pt x="6531429" y="4348043"/>
                </a:lnTo>
                <a:lnTo>
                  <a:pt x="0" y="43480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19A39D9-460E-42C5-91FE-258BF8DC8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6" t="12381" r="5385" b="8677"/>
          <a:stretch>
            <a:fillRect/>
          </a:stretch>
        </p:blipFill>
        <p:spPr>
          <a:xfrm>
            <a:off x="4484914" y="849086"/>
            <a:ext cx="7050596" cy="5413828"/>
          </a:xfrm>
          <a:custGeom>
            <a:avLst/>
            <a:gdLst>
              <a:gd name="connsiteX0" fmla="*/ 5275826 w 7050596"/>
              <a:gd name="connsiteY0" fmla="*/ 254000 h 5413828"/>
              <a:gd name="connsiteX1" fmla="*/ 5818570 w 7050596"/>
              <a:gd name="connsiteY1" fmla="*/ 254000 h 5413828"/>
              <a:gd name="connsiteX2" fmla="*/ 5818570 w 7050596"/>
              <a:gd name="connsiteY2" fmla="*/ 5413828 h 5413828"/>
              <a:gd name="connsiteX3" fmla="*/ 5275826 w 7050596"/>
              <a:gd name="connsiteY3" fmla="*/ 5413828 h 5413828"/>
              <a:gd name="connsiteX4" fmla="*/ 6507853 w 7050596"/>
              <a:gd name="connsiteY4" fmla="*/ 161435 h 5413828"/>
              <a:gd name="connsiteX5" fmla="*/ 7050596 w 7050596"/>
              <a:gd name="connsiteY5" fmla="*/ 161435 h 5413828"/>
              <a:gd name="connsiteX6" fmla="*/ 7050596 w 7050596"/>
              <a:gd name="connsiteY6" fmla="*/ 5321263 h 5413828"/>
              <a:gd name="connsiteX7" fmla="*/ 6507853 w 7050596"/>
              <a:gd name="connsiteY7" fmla="*/ 5321263 h 5413828"/>
              <a:gd name="connsiteX8" fmla="*/ 5894554 w 7050596"/>
              <a:gd name="connsiteY8" fmla="*/ 0 h 5413828"/>
              <a:gd name="connsiteX9" fmla="*/ 6437297 w 7050596"/>
              <a:gd name="connsiteY9" fmla="*/ 0 h 5413828"/>
              <a:gd name="connsiteX10" fmla="*/ 6437297 w 7050596"/>
              <a:gd name="connsiteY10" fmla="*/ 5159828 h 5413828"/>
              <a:gd name="connsiteX11" fmla="*/ 5894554 w 7050596"/>
              <a:gd name="connsiteY11" fmla="*/ 5159828 h 5413828"/>
              <a:gd name="connsiteX12" fmla="*/ 0 w 7050596"/>
              <a:gd name="connsiteY12" fmla="*/ 0 h 5413828"/>
              <a:gd name="connsiteX13" fmla="*/ 5207354 w 7050596"/>
              <a:gd name="connsiteY13" fmla="*/ 0 h 5413828"/>
              <a:gd name="connsiteX14" fmla="*/ 5207354 w 7050596"/>
              <a:gd name="connsiteY14" fmla="*/ 5159828 h 5413828"/>
              <a:gd name="connsiteX15" fmla="*/ 0 w 7050596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050596" h="5413828">
                <a:moveTo>
                  <a:pt x="5275826" y="254000"/>
                </a:moveTo>
                <a:lnTo>
                  <a:pt x="5818570" y="254000"/>
                </a:lnTo>
                <a:lnTo>
                  <a:pt x="5818570" y="5413828"/>
                </a:lnTo>
                <a:lnTo>
                  <a:pt x="5275826" y="5413828"/>
                </a:lnTo>
                <a:close/>
                <a:moveTo>
                  <a:pt x="6507853" y="161435"/>
                </a:moveTo>
                <a:lnTo>
                  <a:pt x="7050596" y="161435"/>
                </a:lnTo>
                <a:lnTo>
                  <a:pt x="7050596" y="5321263"/>
                </a:lnTo>
                <a:lnTo>
                  <a:pt x="6507853" y="5321263"/>
                </a:lnTo>
                <a:close/>
                <a:moveTo>
                  <a:pt x="5894554" y="0"/>
                </a:moveTo>
                <a:lnTo>
                  <a:pt x="6437297" y="0"/>
                </a:lnTo>
                <a:lnTo>
                  <a:pt x="6437297" y="5159828"/>
                </a:lnTo>
                <a:lnTo>
                  <a:pt x="5894554" y="5159828"/>
                </a:lnTo>
                <a:close/>
                <a:moveTo>
                  <a:pt x="0" y="0"/>
                </a:moveTo>
                <a:lnTo>
                  <a:pt x="5207354" y="0"/>
                </a:lnTo>
                <a:lnTo>
                  <a:pt x="5207354" y="5159828"/>
                </a:lnTo>
                <a:lnTo>
                  <a:pt x="0" y="5159828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B270854-5522-44FB-B8BD-FC1972A1C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7" t="10794" r="30089" b="20783"/>
          <a:stretch>
            <a:fillRect/>
          </a:stretch>
        </p:blipFill>
        <p:spPr>
          <a:xfrm>
            <a:off x="3865762" y="740232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088722F-3537-4351-8E03-331AE1902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9318" r="49132" b="9318"/>
          <a:stretch>
            <a:fillRect/>
          </a:stretch>
        </p:blipFill>
        <p:spPr>
          <a:xfrm>
            <a:off x="905402" y="639030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69823DD-F7D6-4FF7-9362-A4DC482AF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" t="12821" r="52492" b="20512"/>
          <a:stretch>
            <a:fillRect/>
          </a:stretch>
        </p:blipFill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B7F146-5F2E-46A3-8578-F59DE1A44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22027" r="6071" b="19538"/>
          <a:stretch>
            <a:fillRect/>
          </a:stretch>
        </p:blipFill>
        <p:spPr>
          <a:xfrm>
            <a:off x="5840361" y="1510632"/>
            <a:ext cx="5611410" cy="4007420"/>
          </a:xfrm>
          <a:custGeom>
            <a:avLst/>
            <a:gdLst>
              <a:gd name="connsiteX0" fmla="*/ 0 w 5611410"/>
              <a:gd name="connsiteY0" fmla="*/ 0 h 4007420"/>
              <a:gd name="connsiteX1" fmla="*/ 5611410 w 5611410"/>
              <a:gd name="connsiteY1" fmla="*/ 0 h 4007420"/>
              <a:gd name="connsiteX2" fmla="*/ 5611410 w 5611410"/>
              <a:gd name="connsiteY2" fmla="*/ 4007420 h 4007420"/>
              <a:gd name="connsiteX3" fmla="*/ 0 w 5611410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0" h="4007420">
                <a:moveTo>
                  <a:pt x="0" y="0"/>
                </a:moveTo>
                <a:lnTo>
                  <a:pt x="5611410" y="0"/>
                </a:lnTo>
                <a:lnTo>
                  <a:pt x="5611410" y="4007420"/>
                </a:lnTo>
                <a:lnTo>
                  <a:pt x="0" y="4007420"/>
                </a:lnTo>
                <a:close/>
              </a:path>
            </a:pathLst>
          </a:cu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13B02E8-9022-4B46-AB2B-3F5EE3677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5" t="11091" r="48690" b="30475"/>
          <a:stretch>
            <a:fillRect/>
          </a:stretch>
        </p:blipFill>
        <p:spPr>
          <a:xfrm>
            <a:off x="3487519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8859FD0-D04E-44B1-A427-0A3419DCA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4" t="11514" r="73611" b="30052"/>
          <a:stretch>
            <a:fillRect/>
          </a:stretch>
        </p:blipFill>
        <p:spPr>
          <a:xfrm>
            <a:off x="449189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6C0CE59-6595-44D7-A165-49D425FADA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517649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67461C-AE30-4C13-A5AC-019467D27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3" t="11372" r="63848" b="10824"/>
          <a:stretch>
            <a:fillRect/>
          </a:stretch>
        </p:blipFill>
        <p:spPr>
          <a:xfrm>
            <a:off x="2331508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2F1E4F1-1A28-4D35-A67D-7D009D670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" t="11372" r="81778" b="10824"/>
          <a:stretch>
            <a:fillRect/>
          </a:stretch>
        </p:blipFill>
        <p:spPr>
          <a:xfrm>
            <a:off x="145365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A85618C-1C31-4DD2-8DC1-1EDDD0F6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3" t="13794" r="6071" b="10769"/>
          <a:stretch>
            <a:fillRect/>
          </a:stretch>
        </p:blipFill>
        <p:spPr>
          <a:xfrm>
            <a:off x="7416803" y="945982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623D1AB-35D4-4416-B508-7D3D26B8BF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4" r="84915" b="15302"/>
          <a:stretch>
            <a:fillRect/>
          </a:stretch>
        </p:blipFill>
        <p:spPr>
          <a:xfrm>
            <a:off x="1" y="945982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7F99EF2-1C21-4812-88AA-1C1C7DECD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1" r="48690" b="26795"/>
          <a:stretch>
            <a:fillRect/>
          </a:stretch>
        </p:blipFill>
        <p:spPr>
          <a:xfrm>
            <a:off x="1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0337194-55D2-4CB6-845A-5B88608FB6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686282" y="756254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B7C8262-48F3-40FB-9BC1-7D1A4B9CC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5" t="11372" r="63848" b="43626"/>
          <a:stretch>
            <a:fillRect/>
          </a:stretch>
        </p:blipFill>
        <p:spPr>
          <a:xfrm>
            <a:off x="2029716" y="756254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03F290-D52A-417A-93D3-DA7C0E00F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" t="57917" r="63848" b="10824"/>
          <a:stretch>
            <a:fillRect/>
          </a:stretch>
        </p:blipFill>
        <p:spPr>
          <a:xfrm>
            <a:off x="348391" y="3948256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Gold / Brow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BFBF"/>
      </a:accent1>
      <a:accent2>
        <a:srgbClr val="A5A5A5"/>
      </a:accent2>
      <a:accent3>
        <a:srgbClr val="A5A5A5"/>
      </a:accent3>
      <a:accent4>
        <a:srgbClr val="CC9900"/>
      </a:accent4>
      <a:accent5>
        <a:srgbClr val="7F7F7F"/>
      </a:accent5>
      <a:accent6>
        <a:srgbClr val="A5A5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26</cp:revision>
  <dcterms:created xsi:type="dcterms:W3CDTF">2020-08-01T05:09:09Z</dcterms:created>
  <dcterms:modified xsi:type="dcterms:W3CDTF">2020-08-04T09:10:36Z</dcterms:modified>
</cp:coreProperties>
</file>