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8" r:id="rId23"/>
    <p:sldId id="279" r:id="rId24"/>
    <p:sldId id="277" r:id="rId25"/>
    <p:sldId id="281" r:id="rId26"/>
    <p:sldId id="282" r:id="rId27"/>
    <p:sldId id="283" r:id="rId28"/>
    <p:sldId id="280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48" d="100"/>
          <a:sy n="48" d="100"/>
        </p:scale>
        <p:origin x="1338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74D9-629A-4AAA-9C48-59E9C95F6D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1564E-37EB-4FD7-804C-81A65E261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9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664D5-01A1-4E7B-A3E4-CBF080330D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5762" y="740231"/>
            <a:ext cx="4657752" cy="4692479"/>
          </a:xfrm>
          <a:custGeom>
            <a:avLst/>
            <a:gdLst>
              <a:gd name="connsiteX0" fmla="*/ 0 w 4657752"/>
              <a:gd name="connsiteY0" fmla="*/ 0 h 4692479"/>
              <a:gd name="connsiteX1" fmla="*/ 4657752 w 4657752"/>
              <a:gd name="connsiteY1" fmla="*/ 0 h 4692479"/>
              <a:gd name="connsiteX2" fmla="*/ 4657752 w 4657752"/>
              <a:gd name="connsiteY2" fmla="*/ 4692479 h 4692479"/>
              <a:gd name="connsiteX3" fmla="*/ 0 w 4657752"/>
              <a:gd name="connsiteY3" fmla="*/ 4692479 h 469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752" h="4692479">
                <a:moveTo>
                  <a:pt x="0" y="0"/>
                </a:moveTo>
                <a:lnTo>
                  <a:pt x="4657752" y="0"/>
                </a:lnTo>
                <a:lnTo>
                  <a:pt x="4657752" y="4692479"/>
                </a:lnTo>
                <a:lnTo>
                  <a:pt x="0" y="46924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9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3E8C29-6694-4104-B74D-500906E1C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4" y="433187"/>
            <a:ext cx="6366371" cy="5769375"/>
          </a:xfrm>
          <a:custGeom>
            <a:avLst/>
            <a:gdLst>
              <a:gd name="connsiteX0" fmla="*/ 0 w 6366371"/>
              <a:gd name="connsiteY0" fmla="*/ 0 h 5769375"/>
              <a:gd name="connsiteX1" fmla="*/ 6366371 w 6366371"/>
              <a:gd name="connsiteY1" fmla="*/ 0 h 5769375"/>
              <a:gd name="connsiteX2" fmla="*/ 6366371 w 6366371"/>
              <a:gd name="connsiteY2" fmla="*/ 5769375 h 5769375"/>
              <a:gd name="connsiteX3" fmla="*/ 0 w 6366371"/>
              <a:gd name="connsiteY3" fmla="*/ 5769375 h 576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6371" h="5769375">
                <a:moveTo>
                  <a:pt x="0" y="0"/>
                </a:moveTo>
                <a:lnTo>
                  <a:pt x="6366371" y="0"/>
                </a:lnTo>
                <a:lnTo>
                  <a:pt x="6366371" y="5769375"/>
                </a:lnTo>
                <a:lnTo>
                  <a:pt x="0" y="57693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551828-9C75-43BC-A60F-346DB5C7DB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1081" y="779921"/>
            <a:ext cx="2546629" cy="3086208"/>
          </a:xfrm>
          <a:custGeom>
            <a:avLst/>
            <a:gdLst>
              <a:gd name="connsiteX0" fmla="*/ 0 w 2546629"/>
              <a:gd name="connsiteY0" fmla="*/ 0 h 3086208"/>
              <a:gd name="connsiteX1" fmla="*/ 2546629 w 2546629"/>
              <a:gd name="connsiteY1" fmla="*/ 0 h 3086208"/>
              <a:gd name="connsiteX2" fmla="*/ 2546629 w 2546629"/>
              <a:gd name="connsiteY2" fmla="*/ 3086208 h 3086208"/>
              <a:gd name="connsiteX3" fmla="*/ 0 w 2546629"/>
              <a:gd name="connsiteY3" fmla="*/ 3086208 h 30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629" h="3086208">
                <a:moveTo>
                  <a:pt x="0" y="0"/>
                </a:moveTo>
                <a:lnTo>
                  <a:pt x="2546629" y="0"/>
                </a:lnTo>
                <a:lnTo>
                  <a:pt x="2546629" y="3086208"/>
                </a:lnTo>
                <a:lnTo>
                  <a:pt x="0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EA14C0B-9C22-4292-9D4A-5BBAA838C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1764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346B0F7-BC34-4DFD-BD4E-61EB27590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9757" y="3971922"/>
            <a:ext cx="4227952" cy="2143753"/>
          </a:xfrm>
          <a:custGeom>
            <a:avLst/>
            <a:gdLst>
              <a:gd name="connsiteX0" fmla="*/ 0 w 4227952"/>
              <a:gd name="connsiteY0" fmla="*/ 0 h 2143753"/>
              <a:gd name="connsiteX1" fmla="*/ 4227952 w 4227952"/>
              <a:gd name="connsiteY1" fmla="*/ 0 h 2143753"/>
              <a:gd name="connsiteX2" fmla="*/ 4227952 w 4227952"/>
              <a:gd name="connsiteY2" fmla="*/ 2143753 h 2143753"/>
              <a:gd name="connsiteX3" fmla="*/ 0 w 4227952"/>
              <a:gd name="connsiteY3" fmla="*/ 2143753 h 21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7952" h="2143753">
                <a:moveTo>
                  <a:pt x="0" y="0"/>
                </a:moveTo>
                <a:lnTo>
                  <a:pt x="4227952" y="0"/>
                </a:lnTo>
                <a:lnTo>
                  <a:pt x="4227952" y="2143753"/>
                </a:lnTo>
                <a:lnTo>
                  <a:pt x="0" y="21437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0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E989B3B-3F98-4771-AA0A-7D60B62082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0382" y="0"/>
            <a:ext cx="6615055" cy="6208072"/>
          </a:xfrm>
          <a:custGeom>
            <a:avLst/>
            <a:gdLst>
              <a:gd name="connsiteX0" fmla="*/ 2247874 w 6615055"/>
              <a:gd name="connsiteY0" fmla="*/ 1600477 h 6208072"/>
              <a:gd name="connsiteX1" fmla="*/ 4367179 w 6615055"/>
              <a:gd name="connsiteY1" fmla="*/ 1600477 h 6208072"/>
              <a:gd name="connsiteX2" fmla="*/ 4367179 w 6615055"/>
              <a:gd name="connsiteY2" fmla="*/ 6208072 h 6208072"/>
              <a:gd name="connsiteX3" fmla="*/ 2247874 w 6615055"/>
              <a:gd name="connsiteY3" fmla="*/ 6208072 h 6208072"/>
              <a:gd name="connsiteX4" fmla="*/ 0 w 6615055"/>
              <a:gd name="connsiteY4" fmla="*/ 754742 h 6208072"/>
              <a:gd name="connsiteX5" fmla="*/ 2119305 w 6615055"/>
              <a:gd name="connsiteY5" fmla="*/ 754742 h 6208072"/>
              <a:gd name="connsiteX6" fmla="*/ 2119305 w 6615055"/>
              <a:gd name="connsiteY6" fmla="*/ 5499668 h 6208072"/>
              <a:gd name="connsiteX7" fmla="*/ 0 w 6615055"/>
              <a:gd name="connsiteY7" fmla="*/ 5499668 h 6208072"/>
              <a:gd name="connsiteX8" fmla="*/ 4495750 w 6615055"/>
              <a:gd name="connsiteY8" fmla="*/ 0 h 6208072"/>
              <a:gd name="connsiteX9" fmla="*/ 6615055 w 6615055"/>
              <a:gd name="connsiteY9" fmla="*/ 0 h 6208072"/>
              <a:gd name="connsiteX10" fmla="*/ 6615055 w 6615055"/>
              <a:gd name="connsiteY10" fmla="*/ 5362338 h 6208072"/>
              <a:gd name="connsiteX11" fmla="*/ 4495750 w 6615055"/>
              <a:gd name="connsiteY11" fmla="*/ 5362338 h 620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5055" h="6208072">
                <a:moveTo>
                  <a:pt x="2247874" y="1600477"/>
                </a:moveTo>
                <a:lnTo>
                  <a:pt x="4367179" y="1600477"/>
                </a:lnTo>
                <a:lnTo>
                  <a:pt x="4367179" y="6208072"/>
                </a:lnTo>
                <a:lnTo>
                  <a:pt x="2247874" y="6208072"/>
                </a:lnTo>
                <a:close/>
                <a:moveTo>
                  <a:pt x="0" y="754742"/>
                </a:moveTo>
                <a:lnTo>
                  <a:pt x="2119305" y="754742"/>
                </a:lnTo>
                <a:lnTo>
                  <a:pt x="2119305" y="5499668"/>
                </a:lnTo>
                <a:lnTo>
                  <a:pt x="0" y="5499668"/>
                </a:lnTo>
                <a:close/>
                <a:moveTo>
                  <a:pt x="4495750" y="0"/>
                </a:moveTo>
                <a:lnTo>
                  <a:pt x="6615055" y="0"/>
                </a:lnTo>
                <a:lnTo>
                  <a:pt x="6615055" y="5362338"/>
                </a:lnTo>
                <a:lnTo>
                  <a:pt x="4495750" y="53623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37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7B750B-F5A2-42D1-863D-3488D1397B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13013"/>
            <a:ext cx="6255657" cy="4007420"/>
          </a:xfrm>
          <a:custGeom>
            <a:avLst/>
            <a:gdLst>
              <a:gd name="connsiteX0" fmla="*/ 0 w 6255657"/>
              <a:gd name="connsiteY0" fmla="*/ 0 h 4007420"/>
              <a:gd name="connsiteX1" fmla="*/ 6255657 w 6255657"/>
              <a:gd name="connsiteY1" fmla="*/ 0 h 4007420"/>
              <a:gd name="connsiteX2" fmla="*/ 6255657 w 6255657"/>
              <a:gd name="connsiteY2" fmla="*/ 4007420 h 4007420"/>
              <a:gd name="connsiteX3" fmla="*/ 0 w 6255657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5657" h="4007420">
                <a:moveTo>
                  <a:pt x="0" y="0"/>
                </a:moveTo>
                <a:lnTo>
                  <a:pt x="6255657" y="0"/>
                </a:lnTo>
                <a:lnTo>
                  <a:pt x="6255657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6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F97D12-E320-45C4-847A-507E32B21D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945981"/>
            <a:ext cx="1839140" cy="4862615"/>
          </a:xfrm>
          <a:custGeom>
            <a:avLst/>
            <a:gdLst>
              <a:gd name="connsiteX0" fmla="*/ 0 w 1839140"/>
              <a:gd name="connsiteY0" fmla="*/ 0 h 4862615"/>
              <a:gd name="connsiteX1" fmla="*/ 1839140 w 1839140"/>
              <a:gd name="connsiteY1" fmla="*/ 0 h 4862615"/>
              <a:gd name="connsiteX2" fmla="*/ 1839140 w 1839140"/>
              <a:gd name="connsiteY2" fmla="*/ 4862615 h 4862615"/>
              <a:gd name="connsiteX3" fmla="*/ 0 w 1839140"/>
              <a:gd name="connsiteY3" fmla="*/ 4862615 h 4862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9140" h="4862615">
                <a:moveTo>
                  <a:pt x="0" y="0"/>
                </a:moveTo>
                <a:lnTo>
                  <a:pt x="1839140" y="0"/>
                </a:lnTo>
                <a:lnTo>
                  <a:pt x="1839140" y="4862615"/>
                </a:lnTo>
                <a:lnTo>
                  <a:pt x="0" y="48626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24CCB4-B94C-4D82-AF32-499873CB19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16802" y="945981"/>
            <a:ext cx="4034969" cy="5173455"/>
          </a:xfrm>
          <a:custGeom>
            <a:avLst/>
            <a:gdLst>
              <a:gd name="connsiteX0" fmla="*/ 0 w 4034969"/>
              <a:gd name="connsiteY0" fmla="*/ 0 h 5173455"/>
              <a:gd name="connsiteX1" fmla="*/ 4034969 w 4034969"/>
              <a:gd name="connsiteY1" fmla="*/ 0 h 5173455"/>
              <a:gd name="connsiteX2" fmla="*/ 4034969 w 4034969"/>
              <a:gd name="connsiteY2" fmla="*/ 5173455 h 5173455"/>
              <a:gd name="connsiteX3" fmla="*/ 0 w 4034969"/>
              <a:gd name="connsiteY3" fmla="*/ 5173455 h 517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969" h="5173455">
                <a:moveTo>
                  <a:pt x="0" y="0"/>
                </a:moveTo>
                <a:lnTo>
                  <a:pt x="4034969" y="0"/>
                </a:lnTo>
                <a:lnTo>
                  <a:pt x="4034969" y="5173455"/>
                </a:lnTo>
                <a:lnTo>
                  <a:pt x="0" y="51734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29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2CDD8D-82DC-4C43-B414-429C951EAD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365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ED0E5E-0874-4706-AE9B-712609D8C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31508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5BAA396-03A4-41CB-9371-18DA38F93E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17649" y="779920"/>
            <a:ext cx="2076202" cy="5335755"/>
          </a:xfrm>
          <a:custGeom>
            <a:avLst/>
            <a:gdLst>
              <a:gd name="connsiteX0" fmla="*/ 0 w 2076202"/>
              <a:gd name="connsiteY0" fmla="*/ 0 h 5335755"/>
              <a:gd name="connsiteX1" fmla="*/ 2076202 w 2076202"/>
              <a:gd name="connsiteY1" fmla="*/ 0 h 5335755"/>
              <a:gd name="connsiteX2" fmla="*/ 2076202 w 2076202"/>
              <a:gd name="connsiteY2" fmla="*/ 5335755 h 5335755"/>
              <a:gd name="connsiteX3" fmla="*/ 0 w 2076202"/>
              <a:gd name="connsiteY3" fmla="*/ 5335755 h 53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202" h="5335755">
                <a:moveTo>
                  <a:pt x="0" y="0"/>
                </a:moveTo>
                <a:lnTo>
                  <a:pt x="2076202" y="0"/>
                </a:lnTo>
                <a:lnTo>
                  <a:pt x="2076202" y="5335755"/>
                </a:lnTo>
                <a:lnTo>
                  <a:pt x="0" y="53357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46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D935D8-3CCD-42E5-A1A9-F94C6CD1A5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59" y="754743"/>
            <a:ext cx="5677988" cy="4607595"/>
          </a:xfrm>
          <a:custGeom>
            <a:avLst/>
            <a:gdLst>
              <a:gd name="connsiteX0" fmla="*/ 0 w 5677988"/>
              <a:gd name="connsiteY0" fmla="*/ 0 h 4607595"/>
              <a:gd name="connsiteX1" fmla="*/ 5677988 w 5677988"/>
              <a:gd name="connsiteY1" fmla="*/ 0 h 4607595"/>
              <a:gd name="connsiteX2" fmla="*/ 5677988 w 5677988"/>
              <a:gd name="connsiteY2" fmla="*/ 4607595 h 4607595"/>
              <a:gd name="connsiteX3" fmla="*/ 0 w 5677988"/>
              <a:gd name="connsiteY3" fmla="*/ 4607595 h 46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988" h="4607595">
                <a:moveTo>
                  <a:pt x="0" y="0"/>
                </a:moveTo>
                <a:lnTo>
                  <a:pt x="5677988" y="0"/>
                </a:lnTo>
                <a:lnTo>
                  <a:pt x="5677988" y="4607595"/>
                </a:lnTo>
                <a:lnTo>
                  <a:pt x="0" y="46075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F4A2E60-BDE4-4DF9-BBE3-A8F3D620E8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9188" y="789623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288E3E1-A8EA-40C2-B9AC-DC767699F2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7518" y="760596"/>
            <a:ext cx="2768139" cy="4007420"/>
          </a:xfrm>
          <a:custGeom>
            <a:avLst/>
            <a:gdLst>
              <a:gd name="connsiteX0" fmla="*/ 0 w 2768139"/>
              <a:gd name="connsiteY0" fmla="*/ 0 h 4007420"/>
              <a:gd name="connsiteX1" fmla="*/ 2768139 w 2768139"/>
              <a:gd name="connsiteY1" fmla="*/ 0 h 4007420"/>
              <a:gd name="connsiteX2" fmla="*/ 2768139 w 2768139"/>
              <a:gd name="connsiteY2" fmla="*/ 4007420 h 4007420"/>
              <a:gd name="connsiteX3" fmla="*/ 0 w 2768139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139" h="4007420">
                <a:moveTo>
                  <a:pt x="0" y="0"/>
                </a:moveTo>
                <a:lnTo>
                  <a:pt x="2768139" y="0"/>
                </a:lnTo>
                <a:lnTo>
                  <a:pt x="2768139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64688-70DC-4963-B5D5-43BDB8436A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360" y="1510632"/>
            <a:ext cx="5611411" cy="4007420"/>
          </a:xfrm>
          <a:custGeom>
            <a:avLst/>
            <a:gdLst>
              <a:gd name="connsiteX0" fmla="*/ 0 w 5611411"/>
              <a:gd name="connsiteY0" fmla="*/ 0 h 4007420"/>
              <a:gd name="connsiteX1" fmla="*/ 5611411 w 5611411"/>
              <a:gd name="connsiteY1" fmla="*/ 0 h 4007420"/>
              <a:gd name="connsiteX2" fmla="*/ 5611411 w 5611411"/>
              <a:gd name="connsiteY2" fmla="*/ 4007420 h 4007420"/>
              <a:gd name="connsiteX3" fmla="*/ 0 w 5611411"/>
              <a:gd name="connsiteY3" fmla="*/ 4007420 h 400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411" h="4007420">
                <a:moveTo>
                  <a:pt x="0" y="0"/>
                </a:moveTo>
                <a:lnTo>
                  <a:pt x="5611411" y="0"/>
                </a:lnTo>
                <a:lnTo>
                  <a:pt x="5611411" y="4007420"/>
                </a:lnTo>
                <a:lnTo>
                  <a:pt x="0" y="40074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0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C903FB9-9648-436F-8D89-E5CDF5134D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6336" y="859988"/>
            <a:ext cx="10499329" cy="5138025"/>
          </a:xfrm>
          <a:custGeom>
            <a:avLst/>
            <a:gdLst>
              <a:gd name="connsiteX0" fmla="*/ 0 w 10499329"/>
              <a:gd name="connsiteY0" fmla="*/ 0 h 5138025"/>
              <a:gd name="connsiteX1" fmla="*/ 10499329 w 10499329"/>
              <a:gd name="connsiteY1" fmla="*/ 0 h 5138025"/>
              <a:gd name="connsiteX2" fmla="*/ 10499329 w 10499329"/>
              <a:gd name="connsiteY2" fmla="*/ 5138025 h 5138025"/>
              <a:gd name="connsiteX3" fmla="*/ 0 w 10499329"/>
              <a:gd name="connsiteY3" fmla="*/ 5138025 h 513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9329" h="5138025">
                <a:moveTo>
                  <a:pt x="0" y="0"/>
                </a:moveTo>
                <a:lnTo>
                  <a:pt x="10499329" y="0"/>
                </a:lnTo>
                <a:lnTo>
                  <a:pt x="10499329" y="5138025"/>
                </a:lnTo>
                <a:lnTo>
                  <a:pt x="0" y="51380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2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2AA11-955E-4B79-AAF6-4DC26F7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E4A2-3040-4955-96D7-3AEADDDB97A9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5FA5A-76D6-49C6-B64F-1C1AD825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C286C-C2AC-4200-9F52-4CDA27B8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B4CEF-B84D-4334-90CF-3775EA3B6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5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1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7BA971-507C-4EB7-AA12-0A2AB3F12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84914" y="849086"/>
            <a:ext cx="7050596" cy="5413828"/>
          </a:xfrm>
          <a:custGeom>
            <a:avLst/>
            <a:gdLst>
              <a:gd name="connsiteX0" fmla="*/ 5536485 w 7398939"/>
              <a:gd name="connsiteY0" fmla="*/ 254000 h 5413828"/>
              <a:gd name="connsiteX1" fmla="*/ 6106043 w 7398939"/>
              <a:gd name="connsiteY1" fmla="*/ 254000 h 5413828"/>
              <a:gd name="connsiteX2" fmla="*/ 6106043 w 7398939"/>
              <a:gd name="connsiteY2" fmla="*/ 5413828 h 5413828"/>
              <a:gd name="connsiteX3" fmla="*/ 5536485 w 7398939"/>
              <a:gd name="connsiteY3" fmla="*/ 5413828 h 5413828"/>
              <a:gd name="connsiteX4" fmla="*/ 6829381 w 7398939"/>
              <a:gd name="connsiteY4" fmla="*/ 161435 h 5413828"/>
              <a:gd name="connsiteX5" fmla="*/ 7398939 w 7398939"/>
              <a:gd name="connsiteY5" fmla="*/ 161435 h 5413828"/>
              <a:gd name="connsiteX6" fmla="*/ 7398939 w 7398939"/>
              <a:gd name="connsiteY6" fmla="*/ 5321263 h 5413828"/>
              <a:gd name="connsiteX7" fmla="*/ 6829381 w 7398939"/>
              <a:gd name="connsiteY7" fmla="*/ 5321263 h 5413828"/>
              <a:gd name="connsiteX8" fmla="*/ 6185781 w 7398939"/>
              <a:gd name="connsiteY8" fmla="*/ 0 h 5413828"/>
              <a:gd name="connsiteX9" fmla="*/ 6755339 w 7398939"/>
              <a:gd name="connsiteY9" fmla="*/ 0 h 5413828"/>
              <a:gd name="connsiteX10" fmla="*/ 6755339 w 7398939"/>
              <a:gd name="connsiteY10" fmla="*/ 5159828 h 5413828"/>
              <a:gd name="connsiteX11" fmla="*/ 6185781 w 7398939"/>
              <a:gd name="connsiteY11" fmla="*/ 5159828 h 5413828"/>
              <a:gd name="connsiteX12" fmla="*/ 0 w 7398939"/>
              <a:gd name="connsiteY12" fmla="*/ 0 h 5413828"/>
              <a:gd name="connsiteX13" fmla="*/ 5464629 w 7398939"/>
              <a:gd name="connsiteY13" fmla="*/ 0 h 5413828"/>
              <a:gd name="connsiteX14" fmla="*/ 5464629 w 7398939"/>
              <a:gd name="connsiteY14" fmla="*/ 5159828 h 5413828"/>
              <a:gd name="connsiteX15" fmla="*/ 0 w 7398939"/>
              <a:gd name="connsiteY15" fmla="*/ 5159828 h 541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398939" h="5413828">
                <a:moveTo>
                  <a:pt x="5536485" y="254000"/>
                </a:moveTo>
                <a:lnTo>
                  <a:pt x="6106043" y="254000"/>
                </a:lnTo>
                <a:lnTo>
                  <a:pt x="6106043" y="5413828"/>
                </a:lnTo>
                <a:lnTo>
                  <a:pt x="5536485" y="5413828"/>
                </a:lnTo>
                <a:close/>
                <a:moveTo>
                  <a:pt x="6829381" y="161435"/>
                </a:moveTo>
                <a:lnTo>
                  <a:pt x="7398939" y="161435"/>
                </a:lnTo>
                <a:lnTo>
                  <a:pt x="7398939" y="5321263"/>
                </a:lnTo>
                <a:lnTo>
                  <a:pt x="6829381" y="5321263"/>
                </a:lnTo>
                <a:close/>
                <a:moveTo>
                  <a:pt x="6185781" y="0"/>
                </a:moveTo>
                <a:lnTo>
                  <a:pt x="6755339" y="0"/>
                </a:lnTo>
                <a:lnTo>
                  <a:pt x="6755339" y="5159828"/>
                </a:lnTo>
                <a:lnTo>
                  <a:pt x="6185781" y="5159828"/>
                </a:lnTo>
                <a:close/>
                <a:moveTo>
                  <a:pt x="0" y="0"/>
                </a:moveTo>
                <a:lnTo>
                  <a:pt x="5464629" y="0"/>
                </a:lnTo>
                <a:lnTo>
                  <a:pt x="5464629" y="5159828"/>
                </a:lnTo>
                <a:lnTo>
                  <a:pt x="0" y="5159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1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FFFA3F-547B-4E1F-967C-99D29D6B40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062" y="879230"/>
            <a:ext cx="5074072" cy="4572044"/>
          </a:xfrm>
          <a:custGeom>
            <a:avLst/>
            <a:gdLst>
              <a:gd name="connsiteX0" fmla="*/ 0 w 5074072"/>
              <a:gd name="connsiteY0" fmla="*/ 0 h 4572044"/>
              <a:gd name="connsiteX1" fmla="*/ 5074072 w 5074072"/>
              <a:gd name="connsiteY1" fmla="*/ 0 h 4572044"/>
              <a:gd name="connsiteX2" fmla="*/ 5074072 w 5074072"/>
              <a:gd name="connsiteY2" fmla="*/ 4572044 h 4572044"/>
              <a:gd name="connsiteX3" fmla="*/ 0 w 5074072"/>
              <a:gd name="connsiteY3" fmla="*/ 4572044 h 457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072" h="4572044">
                <a:moveTo>
                  <a:pt x="0" y="0"/>
                </a:moveTo>
                <a:lnTo>
                  <a:pt x="5074072" y="0"/>
                </a:lnTo>
                <a:lnTo>
                  <a:pt x="5074072" y="4572044"/>
                </a:lnTo>
                <a:lnTo>
                  <a:pt x="0" y="4572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1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1A2855-6010-4AB2-B365-2FE757C8C2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2844800" cy="4348044"/>
          </a:xfrm>
          <a:custGeom>
            <a:avLst/>
            <a:gdLst>
              <a:gd name="connsiteX0" fmla="*/ 0 w 2844800"/>
              <a:gd name="connsiteY0" fmla="*/ 0 h 4348044"/>
              <a:gd name="connsiteX1" fmla="*/ 2844800 w 2844800"/>
              <a:gd name="connsiteY1" fmla="*/ 0 h 4348044"/>
              <a:gd name="connsiteX2" fmla="*/ 2844800 w 2844800"/>
              <a:gd name="connsiteY2" fmla="*/ 4348044 h 4348044"/>
              <a:gd name="connsiteX3" fmla="*/ 0 w 284480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800" h="4348044">
                <a:moveTo>
                  <a:pt x="0" y="0"/>
                </a:moveTo>
                <a:lnTo>
                  <a:pt x="2844800" y="0"/>
                </a:lnTo>
                <a:lnTo>
                  <a:pt x="284480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E72C529-F635-4C54-8C48-7DC2D665CB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1248" y="0"/>
            <a:ext cx="2714547" cy="4348044"/>
          </a:xfrm>
          <a:custGeom>
            <a:avLst/>
            <a:gdLst>
              <a:gd name="connsiteX0" fmla="*/ 0 w 2714547"/>
              <a:gd name="connsiteY0" fmla="*/ 0 h 4348044"/>
              <a:gd name="connsiteX1" fmla="*/ 2714547 w 2714547"/>
              <a:gd name="connsiteY1" fmla="*/ 0 h 4348044"/>
              <a:gd name="connsiteX2" fmla="*/ 2714547 w 2714547"/>
              <a:gd name="connsiteY2" fmla="*/ 4348044 h 4348044"/>
              <a:gd name="connsiteX3" fmla="*/ 0 w 2714547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547" h="4348044">
                <a:moveTo>
                  <a:pt x="0" y="0"/>
                </a:moveTo>
                <a:lnTo>
                  <a:pt x="2714547" y="0"/>
                </a:lnTo>
                <a:lnTo>
                  <a:pt x="2714547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47ED1-2285-4BD7-B935-1E39BCF117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4457" y="1339947"/>
            <a:ext cx="4912894" cy="5518053"/>
          </a:xfrm>
          <a:custGeom>
            <a:avLst/>
            <a:gdLst>
              <a:gd name="connsiteX0" fmla="*/ 0 w 4912894"/>
              <a:gd name="connsiteY0" fmla="*/ 0 h 5518053"/>
              <a:gd name="connsiteX1" fmla="*/ 4912894 w 4912894"/>
              <a:gd name="connsiteY1" fmla="*/ 0 h 5518053"/>
              <a:gd name="connsiteX2" fmla="*/ 4912894 w 4912894"/>
              <a:gd name="connsiteY2" fmla="*/ 5518053 h 5518053"/>
              <a:gd name="connsiteX3" fmla="*/ 0 w 4912894"/>
              <a:gd name="connsiteY3" fmla="*/ 5518053 h 551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2894" h="5518053">
                <a:moveTo>
                  <a:pt x="0" y="0"/>
                </a:moveTo>
                <a:lnTo>
                  <a:pt x="4912894" y="0"/>
                </a:lnTo>
                <a:lnTo>
                  <a:pt x="4912894" y="5518053"/>
                </a:lnTo>
                <a:lnTo>
                  <a:pt x="0" y="55180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0BDA73-2988-4892-8290-6F1FDFF2D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97715" y="664019"/>
            <a:ext cx="2640499" cy="5538543"/>
          </a:xfrm>
          <a:custGeom>
            <a:avLst/>
            <a:gdLst>
              <a:gd name="connsiteX0" fmla="*/ 0 w 2640499"/>
              <a:gd name="connsiteY0" fmla="*/ 0 h 5538543"/>
              <a:gd name="connsiteX1" fmla="*/ 2640499 w 2640499"/>
              <a:gd name="connsiteY1" fmla="*/ 0 h 5538543"/>
              <a:gd name="connsiteX2" fmla="*/ 2640499 w 2640499"/>
              <a:gd name="connsiteY2" fmla="*/ 5538543 h 5538543"/>
              <a:gd name="connsiteX3" fmla="*/ 0 w 2640499"/>
              <a:gd name="connsiteY3" fmla="*/ 5538543 h 553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499" h="5538543">
                <a:moveTo>
                  <a:pt x="0" y="0"/>
                </a:moveTo>
                <a:lnTo>
                  <a:pt x="2640499" y="0"/>
                </a:lnTo>
                <a:lnTo>
                  <a:pt x="2640499" y="5538543"/>
                </a:lnTo>
                <a:lnTo>
                  <a:pt x="0" y="5538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33DEC04-E989-461C-A31C-5C5FD70A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79808" y="-1"/>
            <a:ext cx="3268130" cy="6202562"/>
          </a:xfrm>
          <a:custGeom>
            <a:avLst/>
            <a:gdLst>
              <a:gd name="connsiteX0" fmla="*/ 0 w 3268130"/>
              <a:gd name="connsiteY0" fmla="*/ 0 h 6202562"/>
              <a:gd name="connsiteX1" fmla="*/ 3268130 w 3268130"/>
              <a:gd name="connsiteY1" fmla="*/ 0 h 6202562"/>
              <a:gd name="connsiteX2" fmla="*/ 3268130 w 3268130"/>
              <a:gd name="connsiteY2" fmla="*/ 6202562 h 6202562"/>
              <a:gd name="connsiteX3" fmla="*/ 0 w 3268130"/>
              <a:gd name="connsiteY3" fmla="*/ 6202562 h 620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8130" h="6202562">
                <a:moveTo>
                  <a:pt x="0" y="0"/>
                </a:moveTo>
                <a:lnTo>
                  <a:pt x="3268130" y="0"/>
                </a:lnTo>
                <a:lnTo>
                  <a:pt x="3268130" y="6202562"/>
                </a:lnTo>
                <a:lnTo>
                  <a:pt x="0" y="6202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D10F548-A7F2-43B0-9866-FAFE8C65F0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5402" y="639029"/>
            <a:ext cx="5296374" cy="5579943"/>
          </a:xfrm>
          <a:custGeom>
            <a:avLst/>
            <a:gdLst>
              <a:gd name="connsiteX0" fmla="*/ 0 w 5296374"/>
              <a:gd name="connsiteY0" fmla="*/ 3312324 h 5579943"/>
              <a:gd name="connsiteX1" fmla="*/ 3014339 w 5296374"/>
              <a:gd name="connsiteY1" fmla="*/ 3312324 h 5579943"/>
              <a:gd name="connsiteX2" fmla="*/ 3014339 w 5296374"/>
              <a:gd name="connsiteY2" fmla="*/ 5579943 h 5579943"/>
              <a:gd name="connsiteX3" fmla="*/ 0 w 5296374"/>
              <a:gd name="connsiteY3" fmla="*/ 5579943 h 5579943"/>
              <a:gd name="connsiteX4" fmla="*/ 3220172 w 5296374"/>
              <a:gd name="connsiteY4" fmla="*/ 247013 h 5579943"/>
              <a:gd name="connsiteX5" fmla="*/ 5296374 w 5296374"/>
              <a:gd name="connsiteY5" fmla="*/ 247013 h 5579943"/>
              <a:gd name="connsiteX6" fmla="*/ 5296374 w 5296374"/>
              <a:gd name="connsiteY6" fmla="*/ 5078371 h 5579943"/>
              <a:gd name="connsiteX7" fmla="*/ 3220172 w 5296374"/>
              <a:gd name="connsiteY7" fmla="*/ 5078371 h 5579943"/>
              <a:gd name="connsiteX8" fmla="*/ 446162 w 5296374"/>
              <a:gd name="connsiteY8" fmla="*/ 0 h 5579943"/>
              <a:gd name="connsiteX9" fmla="*/ 2992791 w 5296374"/>
              <a:gd name="connsiteY9" fmla="*/ 0 h 5579943"/>
              <a:gd name="connsiteX10" fmla="*/ 2992791 w 5296374"/>
              <a:gd name="connsiteY10" fmla="*/ 3086208 h 5579943"/>
              <a:gd name="connsiteX11" fmla="*/ 446162 w 5296374"/>
              <a:gd name="connsiteY11" fmla="*/ 3086208 h 557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96374" h="5579943">
                <a:moveTo>
                  <a:pt x="0" y="3312324"/>
                </a:moveTo>
                <a:lnTo>
                  <a:pt x="3014339" y="3312324"/>
                </a:lnTo>
                <a:lnTo>
                  <a:pt x="3014339" y="5579943"/>
                </a:lnTo>
                <a:lnTo>
                  <a:pt x="0" y="5579943"/>
                </a:lnTo>
                <a:close/>
                <a:moveTo>
                  <a:pt x="3220172" y="247013"/>
                </a:moveTo>
                <a:lnTo>
                  <a:pt x="5296374" y="247013"/>
                </a:lnTo>
                <a:lnTo>
                  <a:pt x="5296374" y="5078371"/>
                </a:lnTo>
                <a:lnTo>
                  <a:pt x="3220172" y="5078371"/>
                </a:lnTo>
                <a:close/>
                <a:moveTo>
                  <a:pt x="446162" y="0"/>
                </a:moveTo>
                <a:lnTo>
                  <a:pt x="2992791" y="0"/>
                </a:lnTo>
                <a:lnTo>
                  <a:pt x="2992791" y="3086208"/>
                </a:lnTo>
                <a:lnTo>
                  <a:pt x="446162" y="30862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4922A9-222D-4488-BB65-3B0AB83A54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71" y="-1"/>
            <a:ext cx="6531430" cy="4348044"/>
          </a:xfrm>
          <a:custGeom>
            <a:avLst/>
            <a:gdLst>
              <a:gd name="connsiteX0" fmla="*/ 0 w 6531430"/>
              <a:gd name="connsiteY0" fmla="*/ 0 h 4348044"/>
              <a:gd name="connsiteX1" fmla="*/ 6531430 w 6531430"/>
              <a:gd name="connsiteY1" fmla="*/ 0 h 4348044"/>
              <a:gd name="connsiteX2" fmla="*/ 6531430 w 6531430"/>
              <a:gd name="connsiteY2" fmla="*/ 4348044 h 4348044"/>
              <a:gd name="connsiteX3" fmla="*/ 0 w 6531430"/>
              <a:gd name="connsiteY3" fmla="*/ 4348044 h 434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0" h="4348044">
                <a:moveTo>
                  <a:pt x="0" y="0"/>
                </a:moveTo>
                <a:lnTo>
                  <a:pt x="6531430" y="0"/>
                </a:lnTo>
                <a:lnTo>
                  <a:pt x="6531430" y="4348044"/>
                </a:lnTo>
                <a:lnTo>
                  <a:pt x="0" y="43480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5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DEDDF-59D8-412A-8969-A070191A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DBF21-6B99-4A83-B18A-D5CB2BCE8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B8EC-D12E-445C-8853-22F80BE99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F9CA-7159-4749-80E5-8681EBCE8E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27D07-E004-4BF2-80BC-948A08CFA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A1DF-4856-49F0-90B2-436D2F204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CBBC5-FFD3-45CD-89A8-B0E669488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50" r:id="rId6"/>
    <p:sldLayoutId id="2147483651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  <p:sldLayoutId id="2147483656" r:id="rId15"/>
    <p:sldLayoutId id="2147483655" r:id="rId16"/>
    <p:sldLayoutId id="2147483654" r:id="rId17"/>
    <p:sldLayoutId id="2147483652" r:id="rId18"/>
    <p:sldLayoutId id="2147483653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F6B8F83-7EE0-4AD9-879D-EECDC3F4F9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Acompany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52754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26271-AC53-49BA-830D-A0FC3C549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639867"/>
            <a:ext cx="40428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 successful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70" y="4661512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460461"/>
            <a:ext cx="50159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403287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418937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87704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ime to Growth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3" name="Group 127">
            <a:extLst>
              <a:ext uri="{FF2B5EF4-FFF2-40B4-BE49-F238E27FC236}">
                <a16:creationId xmlns:a16="http://schemas.microsoft.com/office/drawing/2014/main" id="{86906D40-1E9C-4F4B-93C2-AB94F3675EF3}"/>
              </a:ext>
            </a:extLst>
          </p:cNvPr>
          <p:cNvGrpSpPr/>
          <p:nvPr/>
        </p:nvGrpSpPr>
        <p:grpSpPr>
          <a:xfrm>
            <a:off x="824750" y="4155355"/>
            <a:ext cx="244608" cy="161440"/>
            <a:chOff x="2141517" y="2373325"/>
            <a:chExt cx="476251" cy="314325"/>
          </a:xfrm>
          <a:solidFill>
            <a:schemeClr val="accent4"/>
          </a:solidFill>
        </p:grpSpPr>
        <p:sp>
          <p:nvSpPr>
            <p:cNvPr id="39" name="Rectangle 22">
              <a:extLst>
                <a:ext uri="{FF2B5EF4-FFF2-40B4-BE49-F238E27FC236}">
                  <a16:creationId xmlns:a16="http://schemas.microsoft.com/office/drawing/2014/main" id="{5E3B3877-F2A2-477D-98F2-0DF14928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BEE82E68-B3EF-4127-8E6D-175A63E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DA3E7A47-B172-4EF0-9630-4A2A65FDD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EE04A54F-6DCB-4519-A03A-5AF03C97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DDE547C9-53EC-48C3-A5B6-118492712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967216A4-A607-475C-ABF8-E60D545E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A15D4966-A99C-411D-9D33-ACA4A8E59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FDCB0C3D-1858-4E48-ADA2-3166FB44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824E14C2-7714-47DB-BBC7-4F02A750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258996-CB7C-43D5-84B8-573E482E642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2D9C7D2-2777-4BA6-BA14-A0D8FA0D8B6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AA30940-465E-4FCC-A206-97A204ED489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CE61B51-0568-4640-AAED-368554534D9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58F65B5-9E02-469C-A1F5-3A08C8DF78B9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9F6280F-1810-48B0-BEA6-C27656D40E02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089FE0-7E70-4069-817B-412A24FB7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2A81D7D-B90C-458F-8152-1848EB21E71B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8526334-CB2E-4E10-B1C8-53F93C20B28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A5901C3-C357-4E90-8449-59870379405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6736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7E7E23-7559-4FEF-BF00-41E962F97B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4AE078-827E-46F2-8905-900B937AD085}"/>
              </a:ext>
            </a:extLst>
          </p:cNvPr>
          <p:cNvSpPr/>
          <p:nvPr/>
        </p:nvSpPr>
        <p:spPr>
          <a:xfrm>
            <a:off x="3524250" y="0"/>
            <a:ext cx="4705350" cy="296732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705A72-772E-4509-BB5A-BF53333D2091}"/>
              </a:ext>
            </a:extLst>
          </p:cNvPr>
          <p:cNvSpPr txBox="1"/>
          <p:nvPr/>
        </p:nvSpPr>
        <p:spPr>
          <a:xfrm>
            <a:off x="498200" y="2260681"/>
            <a:ext cx="35714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Break slide presentation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42458A-C1C9-402A-9BF5-E28FBCD14450}"/>
              </a:ext>
            </a:extLst>
          </p:cNvPr>
          <p:cNvCxnSpPr>
            <a:cxnSpLocks/>
          </p:cNvCxnSpPr>
          <p:nvPr/>
        </p:nvCxnSpPr>
        <p:spPr>
          <a:xfrm>
            <a:off x="585491" y="412313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18FD-040B-474D-9368-2CD8FDCA3421}"/>
              </a:ext>
            </a:extLst>
          </p:cNvPr>
          <p:cNvSpPr/>
          <p:nvPr/>
        </p:nvSpPr>
        <p:spPr>
          <a:xfrm>
            <a:off x="498200" y="4509166"/>
            <a:ext cx="34263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55A86A-81B5-4767-B533-FE0B07DFCBC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300BD18-7247-4D5B-8C5B-4FE6A822C52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89627FE-BF36-4415-86BD-28976734DD4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93AA69-DEDF-4E20-96BF-DE833F4EFB83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35CA0F-E113-4691-AE13-597EE5B48E3F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F55148A-7E26-4967-81E7-B0671EB432F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63681C1-16E5-418E-95D5-088F94554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79142F1-8EF4-4C8D-A82E-FFFD0830FE2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27D679-27EA-4BC1-93BE-D4071DC716F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6FF96F-6941-4362-95C0-85B586F0F71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87552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FC88F-4BB3-493E-A2AE-1366288838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30020"/>
            <a:ext cx="3111785" cy="43183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525352" y="4616666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Client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Services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2050" y="2148226"/>
            <a:ext cx="264922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0" y="5806808"/>
            <a:ext cx="7351151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03330" y="1506045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5538" y="1522308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2380B4-B2D1-4F10-B422-F1CDF70A8C86}"/>
              </a:ext>
            </a:extLst>
          </p:cNvPr>
          <p:cNvSpPr/>
          <p:nvPr/>
        </p:nvSpPr>
        <p:spPr>
          <a:xfrm>
            <a:off x="723868" y="3424696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5982C3-7956-47B0-91D0-0B8081657C0C}"/>
              </a:ext>
            </a:extLst>
          </p:cNvPr>
          <p:cNvSpPr/>
          <p:nvPr/>
        </p:nvSpPr>
        <p:spPr>
          <a:xfrm>
            <a:off x="766076" y="3440959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Full Concern On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3E9CAF-7D5D-4D2E-B81D-32F562B74291}"/>
              </a:ext>
            </a:extLst>
          </p:cNvPr>
          <p:cNvSpPr/>
          <p:nvPr/>
        </p:nvSpPr>
        <p:spPr>
          <a:xfrm>
            <a:off x="692435" y="4025997"/>
            <a:ext cx="2649227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9652887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10809796" y="23245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72AE11-73C4-43BE-878B-EFF10D090A9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6E66A9F-8575-4C18-8A9D-891CE3DC2CB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B51E26-943D-40E0-8CF0-908B536A99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CCBEC5-2822-4646-AC0F-AAF0A86A02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2AED7A-AE69-4DF9-92D3-EA76E77752BE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AA3DF5C-F8D8-4F36-9066-8919214CE62A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E23019-A679-4463-BECC-9F6B0C878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6218233-EEF7-4C9E-AD2B-AA3B9E48219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78EB2-528A-4E69-964C-37E987E3F42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41E36CC-7AFC-4996-A117-ED8188F4655F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01123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E3AA71-9A0F-4F46-8258-1995E4038B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325824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Here we are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to service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10727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597451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597451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5553042" y="5227591"/>
            <a:ext cx="5681015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A77BC7-51C2-43D1-81D8-3FDBE80F74E7}"/>
              </a:ext>
            </a:extLst>
          </p:cNvPr>
          <p:cNvSpPr/>
          <p:nvPr/>
        </p:nvSpPr>
        <p:spPr>
          <a:xfrm>
            <a:off x="5553043" y="4839457"/>
            <a:ext cx="3245272" cy="388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Images Description :</a:t>
            </a:r>
            <a:endParaRPr lang="en-US" sz="1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1" y="4904614"/>
            <a:ext cx="4124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7E9B34-E2C5-4EBB-9234-148ECD54D270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BB8519-49BC-4BC4-8D2A-0108C03C6BD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A47CA3A-AD2E-49DE-AE63-FC8C292BC88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1A179B9-CD71-4B73-B707-F3A22E08B0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C6414A8-7EB2-4A36-A7EE-596E1B1AE5D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867BD8-F748-4FBF-9FB8-EE332CF5A0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1D9B55A-1053-4F54-9354-A113EC227C53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FF56C4F-9515-4064-A284-A90CAC40D7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E5D9BD8-7387-4D82-92E4-6027D4B27DA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1325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E6541-5CB8-4457-8AD0-D6D06D4B3C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624879" y="3232056"/>
            <a:ext cx="2669059" cy="3625943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854107" y="1235560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Value of Projections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428343" y="3048669"/>
            <a:ext cx="446447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6854432" y="3488291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 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7952860" y="3651983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6A50FF5-69A1-48E5-BAA6-F3EE46D2DE26}"/>
              </a:ext>
            </a:extLst>
          </p:cNvPr>
          <p:cNvSpPr/>
          <p:nvPr/>
        </p:nvSpPr>
        <p:spPr>
          <a:xfrm>
            <a:off x="6850011" y="4257732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3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ECF07-C201-44A6-BF50-55CB427136CD}"/>
              </a:ext>
            </a:extLst>
          </p:cNvPr>
          <p:cNvSpPr/>
          <p:nvPr/>
        </p:nvSpPr>
        <p:spPr>
          <a:xfrm>
            <a:off x="7948439" y="4421424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C8B55-5F96-409F-BFFE-E4411A29B993}"/>
              </a:ext>
            </a:extLst>
          </p:cNvPr>
          <p:cNvSpPr/>
          <p:nvPr/>
        </p:nvSpPr>
        <p:spPr>
          <a:xfrm>
            <a:off x="6898063" y="5190929"/>
            <a:ext cx="4332416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300311-40B3-42FA-B677-30A2FE588D5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1B325CE-FBAC-4691-85CE-5B1AAE5ABD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40B792-DBCA-4221-9889-DD5485FF09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87DD0D-38E8-4356-B9B0-A592DE03372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82F22-E164-4550-93BB-15557E9A0283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E941A0-D5FD-4060-8E87-506A65AAB305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6D051AC-5462-47A0-8340-74C7EA86CE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CE091B-079F-4112-A92C-105EF2A5B78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52DBE89-0D2D-4D20-869F-4352EA9A3083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0EE527-9A7F-44CF-8946-29C68D5C719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86248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3BCA5C-51E5-46F0-948B-A8FE4AC7E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0770" y="1241587"/>
            <a:ext cx="3655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Beat the competitors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30769" y="4188302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ipsium dolor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01280"/>
            <a:ext cx="551050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755126" y="3673694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1256233" y="3804792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1246572" y="3492466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est Marketing 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588DA-5B47-4B6F-BFD5-24B266AFC1CC}"/>
              </a:ext>
            </a:extLst>
          </p:cNvPr>
          <p:cNvSpPr/>
          <p:nvPr/>
        </p:nvSpPr>
        <p:spPr>
          <a:xfrm>
            <a:off x="630769" y="4894215"/>
            <a:ext cx="3897687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</a:p>
        </p:txBody>
      </p:sp>
      <p:sp>
        <p:nvSpPr>
          <p:cNvPr id="33" name="Freeform 109">
            <a:extLst>
              <a:ext uri="{FF2B5EF4-FFF2-40B4-BE49-F238E27FC236}">
                <a16:creationId xmlns:a16="http://schemas.microsoft.com/office/drawing/2014/main" id="{419148EA-A436-4756-B3F0-A5B993A7C1E1}"/>
              </a:ext>
            </a:extLst>
          </p:cNvPr>
          <p:cNvSpPr>
            <a:spLocks noEditPoints="1"/>
          </p:cNvSpPr>
          <p:nvPr/>
        </p:nvSpPr>
        <p:spPr bwMode="auto">
          <a:xfrm>
            <a:off x="846245" y="3763167"/>
            <a:ext cx="213408" cy="21817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689DC94-6717-4FB7-95B5-99A413879E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448A023-9891-405E-A076-8F02A4870C9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32427-A4F0-4EFB-A726-616176563AD8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933560-47CA-47E6-8D9A-73B99D1D763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A72D8B-1443-4AD6-B0FD-0F0639B57D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8157EC-772A-40DA-8A4A-817FC505D6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B1AD0E9-0969-490A-BF7F-624C0C768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4CF2A14-22CB-4A84-BA08-D55D25F9F52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B2A4BCA-0AC9-447D-84EA-DB7A4460A56C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472591-A4EB-40E0-86D4-6957E686020C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816F63-66BD-4F0A-82F3-3808A48866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6477733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157854" y="0"/>
            <a:ext cx="5316085" cy="6139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039139" y="1129990"/>
            <a:ext cx="39854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solidFill>
                  <a:schemeClr val="bg1"/>
                </a:solidFill>
                <a:latin typeface="Open Sans" panose="020B0606030504020204" pitchFamily="34" charset="0"/>
              </a:rPr>
              <a:t>Be the one of our member</a:t>
            </a:r>
            <a:endParaRPr lang="en-US" sz="4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039139" y="4072046"/>
            <a:ext cx="3688604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6157854" y="2957981"/>
            <a:ext cx="42545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156343" y="334357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039139" y="3394241"/>
            <a:ext cx="197012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Modern Projects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1095E7-2C1A-43E2-9EEE-60D41880B04B}"/>
              </a:ext>
            </a:extLst>
          </p:cNvPr>
          <p:cNvSpPr/>
          <p:nvPr/>
        </p:nvSpPr>
        <p:spPr>
          <a:xfrm>
            <a:off x="2061764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BFD7AF-FFAE-4CF8-B255-97B0E4464070}"/>
              </a:ext>
            </a:extLst>
          </p:cNvPr>
          <p:cNvSpPr/>
          <p:nvPr/>
        </p:nvSpPr>
        <p:spPr>
          <a:xfrm>
            <a:off x="3539381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0AA742-0482-419F-8007-B1F3A3D171F5}"/>
              </a:ext>
            </a:extLst>
          </p:cNvPr>
          <p:cNvSpPr/>
          <p:nvPr/>
        </p:nvSpPr>
        <p:spPr>
          <a:xfrm>
            <a:off x="5016998" y="608108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F7B893-559A-4C1B-B5D1-DD4E78F4DAE6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CC7196-EEEC-4A31-9E93-40B680A37EE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6C8732-D5FF-494D-93E7-A1E1C5B24B0F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7F71DD-2F22-4E28-BD4A-895B18BF6F47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E132E1-A825-4DDB-8E95-CAEA10504D02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6103BEE-A067-474F-8964-F7E92237CD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90" y="6017623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7AC991D-4337-442B-9777-370CE7A67D94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CD9342-2DAF-426D-8D5A-25CC00C7E634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A3350A-99AC-487F-8E3F-9E2E1FEAF47A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BE96C1-467D-4572-9E9D-EB185304D3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009954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DA5BF-545C-4A37-A6A0-80E18A0E9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567179" y="1270434"/>
            <a:ext cx="44620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Bout modern business Trend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07684" y="5052804"/>
            <a:ext cx="411433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18061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115F247-5142-4DF6-AF5B-076A1C357CA1}"/>
              </a:ext>
            </a:extLst>
          </p:cNvPr>
          <p:cNvSpPr/>
          <p:nvPr/>
        </p:nvSpPr>
        <p:spPr>
          <a:xfrm>
            <a:off x="597453" y="4037195"/>
            <a:ext cx="41245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The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Important 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that we have to do is we must have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optimism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and do </a:t>
            </a:r>
            <a:r>
              <a:rPr lang="id-ID" sz="1600" b="1" i="1" dirty="0">
                <a:latin typeface="Baloo 2" panose="03080502040302020200" pitchFamily="66" charset="0"/>
                <a:cs typeface="Baloo 2" panose="03080502040302020200" pitchFamily="66" charset="0"/>
              </a:rPr>
              <a:t>everything</a:t>
            </a:r>
            <a:r>
              <a:rPr lang="id-ID" sz="1600" b="1" i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we trust.  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- </a:t>
            </a:r>
            <a:r>
              <a:rPr lang="id-ID" sz="1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moris lorie S.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D48E59-9784-45F8-ADC1-62383FE914BD}"/>
              </a:ext>
            </a:extLst>
          </p:cNvPr>
          <p:cNvSpPr/>
          <p:nvPr/>
        </p:nvSpPr>
        <p:spPr>
          <a:xfrm>
            <a:off x="597451" y="3449960"/>
            <a:ext cx="5973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d-ID" sz="6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"</a:t>
            </a:r>
            <a:endParaRPr lang="en-US" sz="60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B5BB60C-E579-46B2-950A-8F78FCBEA226}"/>
              </a:ext>
            </a:extLst>
          </p:cNvPr>
          <p:cNvSpPr/>
          <p:nvPr/>
        </p:nvSpPr>
        <p:spPr>
          <a:xfrm>
            <a:off x="5550137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81EAC-8B5A-43F6-A33A-82F578E6919B}"/>
              </a:ext>
            </a:extLst>
          </p:cNvPr>
          <p:cNvSpPr/>
          <p:nvPr/>
        </p:nvSpPr>
        <p:spPr>
          <a:xfrm>
            <a:off x="7027754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25C3D8-BF19-4826-9F93-D26A45921554}"/>
              </a:ext>
            </a:extLst>
          </p:cNvPr>
          <p:cNvSpPr/>
          <p:nvPr/>
        </p:nvSpPr>
        <p:spPr>
          <a:xfrm>
            <a:off x="8806562" y="5868221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13674B-29F2-4879-9C74-4A47CD6927B6}"/>
              </a:ext>
            </a:extLst>
          </p:cNvPr>
          <p:cNvSpPr/>
          <p:nvPr/>
        </p:nvSpPr>
        <p:spPr>
          <a:xfrm>
            <a:off x="10198423" y="5868220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6426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943772-8722-471C-9F6A-A0E4C5DC8F09}"/>
              </a:ext>
            </a:extLst>
          </p:cNvPr>
          <p:cNvSpPr/>
          <p:nvPr/>
        </p:nvSpPr>
        <p:spPr>
          <a:xfrm>
            <a:off x="5550137" y="5045848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DF0CD8-61E3-4549-A55B-5D93042194CF}"/>
              </a:ext>
            </a:extLst>
          </p:cNvPr>
          <p:cNvSpPr/>
          <p:nvPr/>
        </p:nvSpPr>
        <p:spPr>
          <a:xfrm>
            <a:off x="8741248" y="5060790"/>
            <a:ext cx="2844801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6CB3AE-5416-40BA-A6D3-8BF06EA489E3}"/>
              </a:ext>
            </a:extLst>
          </p:cNvPr>
          <p:cNvSpPr/>
          <p:nvPr/>
        </p:nvSpPr>
        <p:spPr>
          <a:xfrm>
            <a:off x="5550137" y="4521558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425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7191D3F-25DA-4FA1-88C7-D3EF19B0ED5F}"/>
              </a:ext>
            </a:extLst>
          </p:cNvPr>
          <p:cNvSpPr/>
          <p:nvPr/>
        </p:nvSpPr>
        <p:spPr>
          <a:xfrm>
            <a:off x="8741248" y="4572677"/>
            <a:ext cx="176937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Image. 526</a:t>
            </a:r>
            <a:endParaRPr lang="en-US" sz="16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92BFD9-D9C2-46ED-B21A-CD05C9C0368F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7C748A-B690-40B9-8774-9DCE5AAFB37C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E461A8-B396-4FFD-8D4D-5B3E3496A140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1C89E72-F77D-485C-BCB0-2212F19E116A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0C49D1-3EC1-4532-B56A-731CF1912859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E8C2AB-D1CB-4173-A8F3-D44A08B784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8139821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3A40A2-3ED7-4DCB-BB84-DD61F934B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384175" y="34004"/>
            <a:ext cx="3818743" cy="30794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>
            <a:off x="79871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>
            <a:off x="1841675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>
            <a:off x="2884638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A5F88F-402C-452D-87D4-E115F701D6A3}"/>
              </a:ext>
            </a:extLst>
          </p:cNvPr>
          <p:cNvSpPr/>
          <p:nvPr/>
        </p:nvSpPr>
        <p:spPr>
          <a:xfrm>
            <a:off x="3927602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7656B3-7C41-47F1-816D-985903816CC0}"/>
              </a:ext>
            </a:extLst>
          </p:cNvPr>
          <p:cNvSpPr/>
          <p:nvPr/>
        </p:nvSpPr>
        <p:spPr>
          <a:xfrm>
            <a:off x="4970566" y="58674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755 K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B83ADBF-B248-4634-8A67-1217C5A68912}"/>
              </a:ext>
            </a:extLst>
          </p:cNvPr>
          <p:cNvSpPr/>
          <p:nvPr/>
        </p:nvSpPr>
        <p:spPr>
          <a:xfrm>
            <a:off x="9485385" y="5057006"/>
            <a:ext cx="1469018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+42 531 532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399868" y="148936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For Information Visit Here.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4514850" y="3187662"/>
            <a:ext cx="456515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9F568-E209-4629-8018-4B523A2CA369}"/>
              </a:ext>
            </a:extLst>
          </p:cNvPr>
          <p:cNvSpPr/>
          <p:nvPr/>
        </p:nvSpPr>
        <p:spPr>
          <a:xfrm>
            <a:off x="6481359" y="3739514"/>
            <a:ext cx="4314022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de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lorem ipsum .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remq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0" name="Freeform 711">
            <a:extLst>
              <a:ext uri="{FF2B5EF4-FFF2-40B4-BE49-F238E27FC236}">
                <a16:creationId xmlns:a16="http://schemas.microsoft.com/office/drawing/2014/main" id="{8A16CA57-E8A5-4E61-9CA6-2C52DA4B85D0}"/>
              </a:ext>
            </a:extLst>
          </p:cNvPr>
          <p:cNvSpPr>
            <a:spLocks noEditPoints="1"/>
          </p:cNvSpPr>
          <p:nvPr/>
        </p:nvSpPr>
        <p:spPr bwMode="auto">
          <a:xfrm>
            <a:off x="6566054" y="5179557"/>
            <a:ext cx="235884" cy="233446"/>
          </a:xfrm>
          <a:custGeom>
            <a:avLst/>
            <a:gdLst>
              <a:gd name="T0" fmla="*/ 2522 w 3386"/>
              <a:gd name="T1" fmla="*/ 2763 h 3353"/>
              <a:gd name="T2" fmla="*/ 866 w 3386"/>
              <a:gd name="T3" fmla="*/ 2763 h 3353"/>
              <a:gd name="T4" fmla="*/ 1843 w 3386"/>
              <a:gd name="T5" fmla="*/ 2545 h 3353"/>
              <a:gd name="T6" fmla="*/ 2020 w 3386"/>
              <a:gd name="T7" fmla="*/ 2848 h 3353"/>
              <a:gd name="T8" fmla="*/ 2094 w 3386"/>
              <a:gd name="T9" fmla="*/ 2585 h 3353"/>
              <a:gd name="T10" fmla="*/ 1459 w 3386"/>
              <a:gd name="T11" fmla="*/ 2555 h 3353"/>
              <a:gd name="T12" fmla="*/ 1286 w 3386"/>
              <a:gd name="T13" fmla="*/ 2739 h 3353"/>
              <a:gd name="T14" fmla="*/ 1498 w 3386"/>
              <a:gd name="T15" fmla="*/ 2965 h 3353"/>
              <a:gd name="T16" fmla="*/ 2638 w 3386"/>
              <a:gd name="T17" fmla="*/ 2080 h 3353"/>
              <a:gd name="T18" fmla="*/ 2702 w 3386"/>
              <a:gd name="T19" fmla="*/ 2497 h 3353"/>
              <a:gd name="T20" fmla="*/ 2956 w 3386"/>
              <a:gd name="T21" fmla="*/ 2251 h 3353"/>
              <a:gd name="T22" fmla="*/ 3078 w 3386"/>
              <a:gd name="T23" fmla="*/ 1839 h 3353"/>
              <a:gd name="T24" fmla="*/ 2026 w 3386"/>
              <a:gd name="T25" fmla="*/ 2242 h 3353"/>
              <a:gd name="T26" fmla="*/ 2328 w 3386"/>
              <a:gd name="T27" fmla="*/ 2123 h 3353"/>
              <a:gd name="T28" fmla="*/ 1024 w 3386"/>
              <a:gd name="T29" fmla="*/ 1839 h 3353"/>
              <a:gd name="T30" fmla="*/ 1100 w 3386"/>
              <a:gd name="T31" fmla="*/ 2302 h 3353"/>
              <a:gd name="T32" fmla="*/ 1544 w 3386"/>
              <a:gd name="T33" fmla="*/ 2221 h 3353"/>
              <a:gd name="T34" fmla="*/ 341 w 3386"/>
              <a:gd name="T35" fmla="*/ 2009 h 3353"/>
              <a:gd name="T36" fmla="*/ 518 w 3386"/>
              <a:gd name="T37" fmla="*/ 2401 h 3353"/>
              <a:gd name="T38" fmla="*/ 817 w 3386"/>
              <a:gd name="T39" fmla="*/ 2419 h 3353"/>
              <a:gd name="T40" fmla="*/ 726 w 3386"/>
              <a:gd name="T41" fmla="*/ 1839 h 3353"/>
              <a:gd name="T42" fmla="*/ 2026 w 3386"/>
              <a:gd name="T43" fmla="*/ 1111 h 3353"/>
              <a:gd name="T44" fmla="*/ 2354 w 3386"/>
              <a:gd name="T45" fmla="*/ 1418 h 3353"/>
              <a:gd name="T46" fmla="*/ 1099 w 3386"/>
              <a:gd name="T47" fmla="*/ 1050 h 3353"/>
              <a:gd name="T48" fmla="*/ 1024 w 3386"/>
              <a:gd name="T49" fmla="*/ 1515 h 3353"/>
              <a:gd name="T50" fmla="*/ 1272 w 3386"/>
              <a:gd name="T51" fmla="*/ 1095 h 3353"/>
              <a:gd name="T52" fmla="*/ 518 w 3386"/>
              <a:gd name="T53" fmla="*/ 952 h 3353"/>
              <a:gd name="T54" fmla="*/ 341 w 3386"/>
              <a:gd name="T55" fmla="*/ 1345 h 3353"/>
              <a:gd name="T56" fmla="*/ 748 w 3386"/>
              <a:gd name="T57" fmla="*/ 1274 h 3353"/>
              <a:gd name="T58" fmla="*/ 685 w 3386"/>
              <a:gd name="T59" fmla="*/ 856 h 3353"/>
              <a:gd name="T60" fmla="*/ 2568 w 3386"/>
              <a:gd name="T61" fmla="*/ 935 h 3353"/>
              <a:gd name="T62" fmla="*/ 2660 w 3386"/>
              <a:gd name="T63" fmla="*/ 1515 h 3353"/>
              <a:gd name="T64" fmla="*/ 2991 w 3386"/>
              <a:gd name="T65" fmla="*/ 1181 h 3353"/>
              <a:gd name="T66" fmla="*/ 2763 w 3386"/>
              <a:gd name="T67" fmla="*/ 811 h 3353"/>
              <a:gd name="T68" fmla="*/ 2461 w 3386"/>
              <a:gd name="T69" fmla="*/ 549 h 3353"/>
              <a:gd name="T70" fmla="*/ 897 w 3386"/>
              <a:gd name="T71" fmla="*/ 609 h 3353"/>
              <a:gd name="T72" fmla="*/ 1843 w 3386"/>
              <a:gd name="T73" fmla="*/ 808 h 3353"/>
              <a:gd name="T74" fmla="*/ 2138 w 3386"/>
              <a:gd name="T75" fmla="*/ 677 h 3353"/>
              <a:gd name="T76" fmla="*/ 1933 w 3386"/>
              <a:gd name="T77" fmla="*/ 421 h 3353"/>
              <a:gd name="T78" fmla="*/ 1453 w 3386"/>
              <a:gd name="T79" fmla="*/ 421 h 3353"/>
              <a:gd name="T80" fmla="*/ 1248 w 3386"/>
              <a:gd name="T81" fmla="*/ 677 h 3353"/>
              <a:gd name="T82" fmla="*/ 1544 w 3386"/>
              <a:gd name="T83" fmla="*/ 808 h 3353"/>
              <a:gd name="T84" fmla="*/ 1906 w 3386"/>
              <a:gd name="T85" fmla="*/ 13 h 3353"/>
              <a:gd name="T86" fmla="*/ 2398 w 3386"/>
              <a:gd name="T87" fmla="*/ 153 h 3353"/>
              <a:gd name="T88" fmla="*/ 2818 w 3386"/>
              <a:gd name="T89" fmla="*/ 424 h 3353"/>
              <a:gd name="T90" fmla="*/ 3137 w 3386"/>
              <a:gd name="T91" fmla="*/ 803 h 3353"/>
              <a:gd name="T92" fmla="*/ 3335 w 3386"/>
              <a:gd name="T93" fmla="*/ 1264 h 3353"/>
              <a:gd name="T94" fmla="*/ 3383 w 3386"/>
              <a:gd name="T95" fmla="*/ 1783 h 3353"/>
              <a:gd name="T96" fmla="*/ 3273 w 3386"/>
              <a:gd name="T97" fmla="*/ 2282 h 3353"/>
              <a:gd name="T98" fmla="*/ 3023 w 3386"/>
              <a:gd name="T99" fmla="*/ 2713 h 3353"/>
              <a:gd name="T100" fmla="*/ 2660 w 3386"/>
              <a:gd name="T101" fmla="*/ 3052 h 3353"/>
              <a:gd name="T102" fmla="*/ 2209 w 3386"/>
              <a:gd name="T103" fmla="*/ 3273 h 3353"/>
              <a:gd name="T104" fmla="*/ 1693 w 3386"/>
              <a:gd name="T105" fmla="*/ 3353 h 3353"/>
              <a:gd name="T106" fmla="*/ 1179 w 3386"/>
              <a:gd name="T107" fmla="*/ 3273 h 3353"/>
              <a:gd name="T108" fmla="*/ 727 w 3386"/>
              <a:gd name="T109" fmla="*/ 3052 h 3353"/>
              <a:gd name="T110" fmla="*/ 363 w 3386"/>
              <a:gd name="T111" fmla="*/ 2713 h 3353"/>
              <a:gd name="T112" fmla="*/ 114 w 3386"/>
              <a:gd name="T113" fmla="*/ 2282 h 3353"/>
              <a:gd name="T114" fmla="*/ 3 w 3386"/>
              <a:gd name="T115" fmla="*/ 1783 h 3353"/>
              <a:gd name="T116" fmla="*/ 52 w 3386"/>
              <a:gd name="T117" fmla="*/ 1264 h 3353"/>
              <a:gd name="T118" fmla="*/ 249 w 3386"/>
              <a:gd name="T119" fmla="*/ 803 h 3353"/>
              <a:gd name="T120" fmla="*/ 569 w 3386"/>
              <a:gd name="T121" fmla="*/ 424 h 3353"/>
              <a:gd name="T122" fmla="*/ 988 w 3386"/>
              <a:gd name="T123" fmla="*/ 153 h 3353"/>
              <a:gd name="T124" fmla="*/ 1482 w 3386"/>
              <a:gd name="T125" fmla="*/ 13 h 3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86" h="3353">
                <a:moveTo>
                  <a:pt x="2458" y="2726"/>
                </a:moveTo>
                <a:lnTo>
                  <a:pt x="2429" y="2786"/>
                </a:lnTo>
                <a:lnTo>
                  <a:pt x="2399" y="2842"/>
                </a:lnTo>
                <a:lnTo>
                  <a:pt x="2461" y="2805"/>
                </a:lnTo>
                <a:lnTo>
                  <a:pt x="2522" y="2763"/>
                </a:lnTo>
                <a:lnTo>
                  <a:pt x="2491" y="2745"/>
                </a:lnTo>
                <a:lnTo>
                  <a:pt x="2458" y="2726"/>
                </a:lnTo>
                <a:close/>
                <a:moveTo>
                  <a:pt x="930" y="2725"/>
                </a:moveTo>
                <a:lnTo>
                  <a:pt x="898" y="2744"/>
                </a:lnTo>
                <a:lnTo>
                  <a:pt x="866" y="2763"/>
                </a:lnTo>
                <a:lnTo>
                  <a:pt x="925" y="2805"/>
                </a:lnTo>
                <a:lnTo>
                  <a:pt x="988" y="2843"/>
                </a:lnTo>
                <a:lnTo>
                  <a:pt x="958" y="2785"/>
                </a:lnTo>
                <a:lnTo>
                  <a:pt x="930" y="2725"/>
                </a:lnTo>
                <a:close/>
                <a:moveTo>
                  <a:pt x="1843" y="2545"/>
                </a:moveTo>
                <a:lnTo>
                  <a:pt x="1843" y="2991"/>
                </a:lnTo>
                <a:lnTo>
                  <a:pt x="1888" y="2965"/>
                </a:lnTo>
                <a:lnTo>
                  <a:pt x="1933" y="2932"/>
                </a:lnTo>
                <a:lnTo>
                  <a:pt x="1977" y="2893"/>
                </a:lnTo>
                <a:lnTo>
                  <a:pt x="2020" y="2848"/>
                </a:lnTo>
                <a:lnTo>
                  <a:pt x="2061" y="2796"/>
                </a:lnTo>
                <a:lnTo>
                  <a:pt x="2101" y="2739"/>
                </a:lnTo>
                <a:lnTo>
                  <a:pt x="2138" y="2676"/>
                </a:lnTo>
                <a:lnTo>
                  <a:pt x="2175" y="2607"/>
                </a:lnTo>
                <a:lnTo>
                  <a:pt x="2094" y="2585"/>
                </a:lnTo>
                <a:lnTo>
                  <a:pt x="2013" y="2568"/>
                </a:lnTo>
                <a:lnTo>
                  <a:pt x="1928" y="2555"/>
                </a:lnTo>
                <a:lnTo>
                  <a:pt x="1843" y="2545"/>
                </a:lnTo>
                <a:close/>
                <a:moveTo>
                  <a:pt x="1544" y="2545"/>
                </a:moveTo>
                <a:lnTo>
                  <a:pt x="1459" y="2555"/>
                </a:lnTo>
                <a:lnTo>
                  <a:pt x="1375" y="2568"/>
                </a:lnTo>
                <a:lnTo>
                  <a:pt x="1293" y="2585"/>
                </a:lnTo>
                <a:lnTo>
                  <a:pt x="1213" y="2607"/>
                </a:lnTo>
                <a:lnTo>
                  <a:pt x="1248" y="2676"/>
                </a:lnTo>
                <a:lnTo>
                  <a:pt x="1286" y="2739"/>
                </a:lnTo>
                <a:lnTo>
                  <a:pt x="1325" y="2796"/>
                </a:lnTo>
                <a:lnTo>
                  <a:pt x="1366" y="2848"/>
                </a:lnTo>
                <a:lnTo>
                  <a:pt x="1409" y="2893"/>
                </a:lnTo>
                <a:lnTo>
                  <a:pt x="1453" y="2932"/>
                </a:lnTo>
                <a:lnTo>
                  <a:pt x="1498" y="2965"/>
                </a:lnTo>
                <a:lnTo>
                  <a:pt x="1544" y="2991"/>
                </a:lnTo>
                <a:lnTo>
                  <a:pt x="1544" y="2545"/>
                </a:lnTo>
                <a:close/>
                <a:moveTo>
                  <a:pt x="2660" y="1839"/>
                </a:moveTo>
                <a:lnTo>
                  <a:pt x="2652" y="1961"/>
                </a:lnTo>
                <a:lnTo>
                  <a:pt x="2638" y="2080"/>
                </a:lnTo>
                <a:lnTo>
                  <a:pt x="2620" y="2196"/>
                </a:lnTo>
                <a:lnTo>
                  <a:pt x="2597" y="2308"/>
                </a:lnTo>
                <a:lnTo>
                  <a:pt x="2569" y="2418"/>
                </a:lnTo>
                <a:lnTo>
                  <a:pt x="2637" y="2457"/>
                </a:lnTo>
                <a:lnTo>
                  <a:pt x="2702" y="2497"/>
                </a:lnTo>
                <a:lnTo>
                  <a:pt x="2763" y="2542"/>
                </a:lnTo>
                <a:lnTo>
                  <a:pt x="2819" y="2473"/>
                </a:lnTo>
                <a:lnTo>
                  <a:pt x="2870" y="2401"/>
                </a:lnTo>
                <a:lnTo>
                  <a:pt x="2915" y="2327"/>
                </a:lnTo>
                <a:lnTo>
                  <a:pt x="2956" y="2251"/>
                </a:lnTo>
                <a:lnTo>
                  <a:pt x="2991" y="2172"/>
                </a:lnTo>
                <a:lnTo>
                  <a:pt x="3021" y="2092"/>
                </a:lnTo>
                <a:lnTo>
                  <a:pt x="3045" y="2009"/>
                </a:lnTo>
                <a:lnTo>
                  <a:pt x="3064" y="1925"/>
                </a:lnTo>
                <a:lnTo>
                  <a:pt x="3078" y="1839"/>
                </a:lnTo>
                <a:lnTo>
                  <a:pt x="2660" y="1839"/>
                </a:lnTo>
                <a:close/>
                <a:moveTo>
                  <a:pt x="1843" y="1839"/>
                </a:moveTo>
                <a:lnTo>
                  <a:pt x="1843" y="2221"/>
                </a:lnTo>
                <a:lnTo>
                  <a:pt x="1934" y="2229"/>
                </a:lnTo>
                <a:lnTo>
                  <a:pt x="2026" y="2242"/>
                </a:lnTo>
                <a:lnTo>
                  <a:pt x="2115" y="2258"/>
                </a:lnTo>
                <a:lnTo>
                  <a:pt x="2201" y="2279"/>
                </a:lnTo>
                <a:lnTo>
                  <a:pt x="2286" y="2303"/>
                </a:lnTo>
                <a:lnTo>
                  <a:pt x="2309" y="2215"/>
                </a:lnTo>
                <a:lnTo>
                  <a:pt x="2328" y="2123"/>
                </a:lnTo>
                <a:lnTo>
                  <a:pt x="2343" y="2030"/>
                </a:lnTo>
                <a:lnTo>
                  <a:pt x="2354" y="1936"/>
                </a:lnTo>
                <a:lnTo>
                  <a:pt x="2363" y="1839"/>
                </a:lnTo>
                <a:lnTo>
                  <a:pt x="1843" y="1839"/>
                </a:lnTo>
                <a:close/>
                <a:moveTo>
                  <a:pt x="1024" y="1839"/>
                </a:moveTo>
                <a:lnTo>
                  <a:pt x="1032" y="1936"/>
                </a:lnTo>
                <a:lnTo>
                  <a:pt x="1044" y="2030"/>
                </a:lnTo>
                <a:lnTo>
                  <a:pt x="1059" y="2123"/>
                </a:lnTo>
                <a:lnTo>
                  <a:pt x="1078" y="2214"/>
                </a:lnTo>
                <a:lnTo>
                  <a:pt x="1100" y="2302"/>
                </a:lnTo>
                <a:lnTo>
                  <a:pt x="1185" y="2278"/>
                </a:lnTo>
                <a:lnTo>
                  <a:pt x="1272" y="2257"/>
                </a:lnTo>
                <a:lnTo>
                  <a:pt x="1362" y="2241"/>
                </a:lnTo>
                <a:lnTo>
                  <a:pt x="1452" y="2229"/>
                </a:lnTo>
                <a:lnTo>
                  <a:pt x="1544" y="2221"/>
                </a:lnTo>
                <a:lnTo>
                  <a:pt x="1544" y="1839"/>
                </a:lnTo>
                <a:lnTo>
                  <a:pt x="1024" y="1839"/>
                </a:lnTo>
                <a:close/>
                <a:moveTo>
                  <a:pt x="308" y="1839"/>
                </a:moveTo>
                <a:lnTo>
                  <a:pt x="323" y="1925"/>
                </a:lnTo>
                <a:lnTo>
                  <a:pt x="341" y="2009"/>
                </a:lnTo>
                <a:lnTo>
                  <a:pt x="366" y="2092"/>
                </a:lnTo>
                <a:lnTo>
                  <a:pt x="395" y="2172"/>
                </a:lnTo>
                <a:lnTo>
                  <a:pt x="431" y="2251"/>
                </a:lnTo>
                <a:lnTo>
                  <a:pt x="471" y="2327"/>
                </a:lnTo>
                <a:lnTo>
                  <a:pt x="518" y="2401"/>
                </a:lnTo>
                <a:lnTo>
                  <a:pt x="568" y="2473"/>
                </a:lnTo>
                <a:lnTo>
                  <a:pt x="623" y="2542"/>
                </a:lnTo>
                <a:lnTo>
                  <a:pt x="686" y="2498"/>
                </a:lnTo>
                <a:lnTo>
                  <a:pt x="750" y="2457"/>
                </a:lnTo>
                <a:lnTo>
                  <a:pt x="817" y="2419"/>
                </a:lnTo>
                <a:lnTo>
                  <a:pt x="790" y="2308"/>
                </a:lnTo>
                <a:lnTo>
                  <a:pt x="767" y="2196"/>
                </a:lnTo>
                <a:lnTo>
                  <a:pt x="749" y="2080"/>
                </a:lnTo>
                <a:lnTo>
                  <a:pt x="735" y="1961"/>
                </a:lnTo>
                <a:lnTo>
                  <a:pt x="726" y="1839"/>
                </a:lnTo>
                <a:lnTo>
                  <a:pt x="308" y="1839"/>
                </a:lnTo>
                <a:close/>
                <a:moveTo>
                  <a:pt x="2286" y="1050"/>
                </a:moveTo>
                <a:lnTo>
                  <a:pt x="2202" y="1075"/>
                </a:lnTo>
                <a:lnTo>
                  <a:pt x="2115" y="1095"/>
                </a:lnTo>
                <a:lnTo>
                  <a:pt x="2026" y="1111"/>
                </a:lnTo>
                <a:lnTo>
                  <a:pt x="1936" y="1124"/>
                </a:lnTo>
                <a:lnTo>
                  <a:pt x="1843" y="1133"/>
                </a:lnTo>
                <a:lnTo>
                  <a:pt x="1843" y="1515"/>
                </a:lnTo>
                <a:lnTo>
                  <a:pt x="2363" y="1515"/>
                </a:lnTo>
                <a:lnTo>
                  <a:pt x="2354" y="1418"/>
                </a:lnTo>
                <a:lnTo>
                  <a:pt x="2343" y="1323"/>
                </a:lnTo>
                <a:lnTo>
                  <a:pt x="2328" y="1230"/>
                </a:lnTo>
                <a:lnTo>
                  <a:pt x="2309" y="1140"/>
                </a:lnTo>
                <a:lnTo>
                  <a:pt x="2286" y="1050"/>
                </a:lnTo>
                <a:close/>
                <a:moveTo>
                  <a:pt x="1099" y="1050"/>
                </a:moveTo>
                <a:lnTo>
                  <a:pt x="1077" y="1140"/>
                </a:lnTo>
                <a:lnTo>
                  <a:pt x="1059" y="1230"/>
                </a:lnTo>
                <a:lnTo>
                  <a:pt x="1044" y="1323"/>
                </a:lnTo>
                <a:lnTo>
                  <a:pt x="1032" y="1418"/>
                </a:lnTo>
                <a:lnTo>
                  <a:pt x="1024" y="1515"/>
                </a:lnTo>
                <a:lnTo>
                  <a:pt x="1544" y="1515"/>
                </a:lnTo>
                <a:lnTo>
                  <a:pt x="1544" y="1133"/>
                </a:lnTo>
                <a:lnTo>
                  <a:pt x="1452" y="1124"/>
                </a:lnTo>
                <a:lnTo>
                  <a:pt x="1362" y="1111"/>
                </a:lnTo>
                <a:lnTo>
                  <a:pt x="1272" y="1095"/>
                </a:lnTo>
                <a:lnTo>
                  <a:pt x="1185" y="1075"/>
                </a:lnTo>
                <a:lnTo>
                  <a:pt x="1099" y="1050"/>
                </a:lnTo>
                <a:close/>
                <a:moveTo>
                  <a:pt x="623" y="813"/>
                </a:moveTo>
                <a:lnTo>
                  <a:pt x="568" y="881"/>
                </a:lnTo>
                <a:lnTo>
                  <a:pt x="518" y="952"/>
                </a:lnTo>
                <a:lnTo>
                  <a:pt x="471" y="1026"/>
                </a:lnTo>
                <a:lnTo>
                  <a:pt x="431" y="1103"/>
                </a:lnTo>
                <a:lnTo>
                  <a:pt x="396" y="1181"/>
                </a:lnTo>
                <a:lnTo>
                  <a:pt x="366" y="1262"/>
                </a:lnTo>
                <a:lnTo>
                  <a:pt x="341" y="1345"/>
                </a:lnTo>
                <a:lnTo>
                  <a:pt x="323" y="1429"/>
                </a:lnTo>
                <a:lnTo>
                  <a:pt x="309" y="1515"/>
                </a:lnTo>
                <a:lnTo>
                  <a:pt x="726" y="1515"/>
                </a:lnTo>
                <a:lnTo>
                  <a:pt x="735" y="1393"/>
                </a:lnTo>
                <a:lnTo>
                  <a:pt x="748" y="1274"/>
                </a:lnTo>
                <a:lnTo>
                  <a:pt x="767" y="1157"/>
                </a:lnTo>
                <a:lnTo>
                  <a:pt x="790" y="1045"/>
                </a:lnTo>
                <a:lnTo>
                  <a:pt x="817" y="935"/>
                </a:lnTo>
                <a:lnTo>
                  <a:pt x="750" y="897"/>
                </a:lnTo>
                <a:lnTo>
                  <a:pt x="685" y="856"/>
                </a:lnTo>
                <a:lnTo>
                  <a:pt x="623" y="813"/>
                </a:lnTo>
                <a:close/>
                <a:moveTo>
                  <a:pt x="2763" y="811"/>
                </a:moveTo>
                <a:lnTo>
                  <a:pt x="2700" y="855"/>
                </a:lnTo>
                <a:lnTo>
                  <a:pt x="2636" y="897"/>
                </a:lnTo>
                <a:lnTo>
                  <a:pt x="2568" y="935"/>
                </a:lnTo>
                <a:lnTo>
                  <a:pt x="2597" y="1045"/>
                </a:lnTo>
                <a:lnTo>
                  <a:pt x="2620" y="1157"/>
                </a:lnTo>
                <a:lnTo>
                  <a:pt x="2638" y="1274"/>
                </a:lnTo>
                <a:lnTo>
                  <a:pt x="2652" y="1393"/>
                </a:lnTo>
                <a:lnTo>
                  <a:pt x="2660" y="1515"/>
                </a:lnTo>
                <a:lnTo>
                  <a:pt x="3078" y="1515"/>
                </a:lnTo>
                <a:lnTo>
                  <a:pt x="3064" y="1429"/>
                </a:lnTo>
                <a:lnTo>
                  <a:pt x="3045" y="1345"/>
                </a:lnTo>
                <a:lnTo>
                  <a:pt x="3021" y="1262"/>
                </a:lnTo>
                <a:lnTo>
                  <a:pt x="2991" y="1181"/>
                </a:lnTo>
                <a:lnTo>
                  <a:pt x="2956" y="1103"/>
                </a:lnTo>
                <a:lnTo>
                  <a:pt x="2915" y="1025"/>
                </a:lnTo>
                <a:lnTo>
                  <a:pt x="2869" y="951"/>
                </a:lnTo>
                <a:lnTo>
                  <a:pt x="2818" y="880"/>
                </a:lnTo>
                <a:lnTo>
                  <a:pt x="2763" y="811"/>
                </a:lnTo>
                <a:close/>
                <a:moveTo>
                  <a:pt x="2399" y="512"/>
                </a:moveTo>
                <a:lnTo>
                  <a:pt x="2429" y="568"/>
                </a:lnTo>
                <a:lnTo>
                  <a:pt x="2458" y="628"/>
                </a:lnTo>
                <a:lnTo>
                  <a:pt x="2522" y="590"/>
                </a:lnTo>
                <a:lnTo>
                  <a:pt x="2461" y="549"/>
                </a:lnTo>
                <a:lnTo>
                  <a:pt x="2399" y="512"/>
                </a:lnTo>
                <a:close/>
                <a:moveTo>
                  <a:pt x="988" y="512"/>
                </a:moveTo>
                <a:lnTo>
                  <a:pt x="925" y="549"/>
                </a:lnTo>
                <a:lnTo>
                  <a:pt x="866" y="590"/>
                </a:lnTo>
                <a:lnTo>
                  <a:pt x="897" y="609"/>
                </a:lnTo>
                <a:lnTo>
                  <a:pt x="930" y="627"/>
                </a:lnTo>
                <a:lnTo>
                  <a:pt x="958" y="568"/>
                </a:lnTo>
                <a:lnTo>
                  <a:pt x="988" y="512"/>
                </a:lnTo>
                <a:close/>
                <a:moveTo>
                  <a:pt x="1843" y="363"/>
                </a:moveTo>
                <a:lnTo>
                  <a:pt x="1843" y="808"/>
                </a:lnTo>
                <a:lnTo>
                  <a:pt x="1928" y="798"/>
                </a:lnTo>
                <a:lnTo>
                  <a:pt x="2012" y="785"/>
                </a:lnTo>
                <a:lnTo>
                  <a:pt x="2094" y="768"/>
                </a:lnTo>
                <a:lnTo>
                  <a:pt x="2175" y="746"/>
                </a:lnTo>
                <a:lnTo>
                  <a:pt x="2138" y="677"/>
                </a:lnTo>
                <a:lnTo>
                  <a:pt x="2101" y="614"/>
                </a:lnTo>
                <a:lnTo>
                  <a:pt x="2061" y="556"/>
                </a:lnTo>
                <a:lnTo>
                  <a:pt x="2020" y="505"/>
                </a:lnTo>
                <a:lnTo>
                  <a:pt x="1977" y="460"/>
                </a:lnTo>
                <a:lnTo>
                  <a:pt x="1933" y="421"/>
                </a:lnTo>
                <a:lnTo>
                  <a:pt x="1888" y="388"/>
                </a:lnTo>
                <a:lnTo>
                  <a:pt x="1843" y="363"/>
                </a:lnTo>
                <a:close/>
                <a:moveTo>
                  <a:pt x="1544" y="362"/>
                </a:moveTo>
                <a:lnTo>
                  <a:pt x="1498" y="388"/>
                </a:lnTo>
                <a:lnTo>
                  <a:pt x="1453" y="421"/>
                </a:lnTo>
                <a:lnTo>
                  <a:pt x="1409" y="460"/>
                </a:lnTo>
                <a:lnTo>
                  <a:pt x="1366" y="505"/>
                </a:lnTo>
                <a:lnTo>
                  <a:pt x="1325" y="556"/>
                </a:lnTo>
                <a:lnTo>
                  <a:pt x="1286" y="614"/>
                </a:lnTo>
                <a:lnTo>
                  <a:pt x="1248" y="677"/>
                </a:lnTo>
                <a:lnTo>
                  <a:pt x="1213" y="746"/>
                </a:lnTo>
                <a:lnTo>
                  <a:pt x="1292" y="768"/>
                </a:lnTo>
                <a:lnTo>
                  <a:pt x="1375" y="785"/>
                </a:lnTo>
                <a:lnTo>
                  <a:pt x="1459" y="798"/>
                </a:lnTo>
                <a:lnTo>
                  <a:pt x="1544" y="808"/>
                </a:lnTo>
                <a:lnTo>
                  <a:pt x="1544" y="362"/>
                </a:lnTo>
                <a:close/>
                <a:moveTo>
                  <a:pt x="1693" y="0"/>
                </a:moveTo>
                <a:lnTo>
                  <a:pt x="1693" y="0"/>
                </a:lnTo>
                <a:lnTo>
                  <a:pt x="1800" y="4"/>
                </a:lnTo>
                <a:lnTo>
                  <a:pt x="1906" y="13"/>
                </a:lnTo>
                <a:lnTo>
                  <a:pt x="2009" y="30"/>
                </a:lnTo>
                <a:lnTo>
                  <a:pt x="2110" y="52"/>
                </a:lnTo>
                <a:lnTo>
                  <a:pt x="2209" y="80"/>
                </a:lnTo>
                <a:lnTo>
                  <a:pt x="2305" y="114"/>
                </a:lnTo>
                <a:lnTo>
                  <a:pt x="2398" y="153"/>
                </a:lnTo>
                <a:lnTo>
                  <a:pt x="2489" y="198"/>
                </a:lnTo>
                <a:lnTo>
                  <a:pt x="2577" y="247"/>
                </a:lnTo>
                <a:lnTo>
                  <a:pt x="2660" y="301"/>
                </a:lnTo>
                <a:lnTo>
                  <a:pt x="2741" y="360"/>
                </a:lnTo>
                <a:lnTo>
                  <a:pt x="2818" y="424"/>
                </a:lnTo>
                <a:lnTo>
                  <a:pt x="2891" y="492"/>
                </a:lnTo>
                <a:lnTo>
                  <a:pt x="2959" y="564"/>
                </a:lnTo>
                <a:lnTo>
                  <a:pt x="3023" y="640"/>
                </a:lnTo>
                <a:lnTo>
                  <a:pt x="3083" y="720"/>
                </a:lnTo>
                <a:lnTo>
                  <a:pt x="3137" y="803"/>
                </a:lnTo>
                <a:lnTo>
                  <a:pt x="3188" y="889"/>
                </a:lnTo>
                <a:lnTo>
                  <a:pt x="3233" y="979"/>
                </a:lnTo>
                <a:lnTo>
                  <a:pt x="3273" y="1071"/>
                </a:lnTo>
                <a:lnTo>
                  <a:pt x="3307" y="1167"/>
                </a:lnTo>
                <a:lnTo>
                  <a:pt x="3335" y="1264"/>
                </a:lnTo>
                <a:lnTo>
                  <a:pt x="3358" y="1364"/>
                </a:lnTo>
                <a:lnTo>
                  <a:pt x="3373" y="1467"/>
                </a:lnTo>
                <a:lnTo>
                  <a:pt x="3383" y="1570"/>
                </a:lnTo>
                <a:lnTo>
                  <a:pt x="3386" y="1677"/>
                </a:lnTo>
                <a:lnTo>
                  <a:pt x="3383" y="1783"/>
                </a:lnTo>
                <a:lnTo>
                  <a:pt x="3373" y="1887"/>
                </a:lnTo>
                <a:lnTo>
                  <a:pt x="3358" y="1989"/>
                </a:lnTo>
                <a:lnTo>
                  <a:pt x="3335" y="2089"/>
                </a:lnTo>
                <a:lnTo>
                  <a:pt x="3307" y="2186"/>
                </a:lnTo>
                <a:lnTo>
                  <a:pt x="3273" y="2282"/>
                </a:lnTo>
                <a:lnTo>
                  <a:pt x="3233" y="2374"/>
                </a:lnTo>
                <a:lnTo>
                  <a:pt x="3188" y="2464"/>
                </a:lnTo>
                <a:lnTo>
                  <a:pt x="3137" y="2551"/>
                </a:lnTo>
                <a:lnTo>
                  <a:pt x="3083" y="2633"/>
                </a:lnTo>
                <a:lnTo>
                  <a:pt x="3023" y="2713"/>
                </a:lnTo>
                <a:lnTo>
                  <a:pt x="2959" y="2789"/>
                </a:lnTo>
                <a:lnTo>
                  <a:pt x="2891" y="2861"/>
                </a:lnTo>
                <a:lnTo>
                  <a:pt x="2818" y="2929"/>
                </a:lnTo>
                <a:lnTo>
                  <a:pt x="2741" y="2993"/>
                </a:lnTo>
                <a:lnTo>
                  <a:pt x="2660" y="3052"/>
                </a:lnTo>
                <a:lnTo>
                  <a:pt x="2577" y="3107"/>
                </a:lnTo>
                <a:lnTo>
                  <a:pt x="2489" y="3156"/>
                </a:lnTo>
                <a:lnTo>
                  <a:pt x="2398" y="3200"/>
                </a:lnTo>
                <a:lnTo>
                  <a:pt x="2305" y="3240"/>
                </a:lnTo>
                <a:lnTo>
                  <a:pt x="2209" y="3273"/>
                </a:lnTo>
                <a:lnTo>
                  <a:pt x="2110" y="3302"/>
                </a:lnTo>
                <a:lnTo>
                  <a:pt x="2009" y="3324"/>
                </a:lnTo>
                <a:lnTo>
                  <a:pt x="1906" y="3340"/>
                </a:lnTo>
                <a:lnTo>
                  <a:pt x="1800" y="3350"/>
                </a:lnTo>
                <a:lnTo>
                  <a:pt x="1693" y="3353"/>
                </a:lnTo>
                <a:lnTo>
                  <a:pt x="1586" y="3350"/>
                </a:lnTo>
                <a:lnTo>
                  <a:pt x="1482" y="3340"/>
                </a:lnTo>
                <a:lnTo>
                  <a:pt x="1378" y="3324"/>
                </a:lnTo>
                <a:lnTo>
                  <a:pt x="1277" y="3302"/>
                </a:lnTo>
                <a:lnTo>
                  <a:pt x="1179" y="3273"/>
                </a:lnTo>
                <a:lnTo>
                  <a:pt x="1082" y="3240"/>
                </a:lnTo>
                <a:lnTo>
                  <a:pt x="988" y="3200"/>
                </a:lnTo>
                <a:lnTo>
                  <a:pt x="898" y="3156"/>
                </a:lnTo>
                <a:lnTo>
                  <a:pt x="811" y="3107"/>
                </a:lnTo>
                <a:lnTo>
                  <a:pt x="727" y="3052"/>
                </a:lnTo>
                <a:lnTo>
                  <a:pt x="647" y="2993"/>
                </a:lnTo>
                <a:lnTo>
                  <a:pt x="569" y="2929"/>
                </a:lnTo>
                <a:lnTo>
                  <a:pt x="497" y="2861"/>
                </a:lnTo>
                <a:lnTo>
                  <a:pt x="427" y="2789"/>
                </a:lnTo>
                <a:lnTo>
                  <a:pt x="363" y="2713"/>
                </a:lnTo>
                <a:lnTo>
                  <a:pt x="304" y="2633"/>
                </a:lnTo>
                <a:lnTo>
                  <a:pt x="249" y="2551"/>
                </a:lnTo>
                <a:lnTo>
                  <a:pt x="198" y="2464"/>
                </a:lnTo>
                <a:lnTo>
                  <a:pt x="154" y="2374"/>
                </a:lnTo>
                <a:lnTo>
                  <a:pt x="114" y="2282"/>
                </a:lnTo>
                <a:lnTo>
                  <a:pt x="80" y="2186"/>
                </a:lnTo>
                <a:lnTo>
                  <a:pt x="52" y="2089"/>
                </a:lnTo>
                <a:lnTo>
                  <a:pt x="30" y="1989"/>
                </a:lnTo>
                <a:lnTo>
                  <a:pt x="13" y="1887"/>
                </a:lnTo>
                <a:lnTo>
                  <a:pt x="3" y="1783"/>
                </a:lnTo>
                <a:lnTo>
                  <a:pt x="0" y="1677"/>
                </a:lnTo>
                <a:lnTo>
                  <a:pt x="3" y="1570"/>
                </a:lnTo>
                <a:lnTo>
                  <a:pt x="13" y="1467"/>
                </a:lnTo>
                <a:lnTo>
                  <a:pt x="30" y="1364"/>
                </a:lnTo>
                <a:lnTo>
                  <a:pt x="52" y="1264"/>
                </a:lnTo>
                <a:lnTo>
                  <a:pt x="80" y="1167"/>
                </a:lnTo>
                <a:lnTo>
                  <a:pt x="114" y="1071"/>
                </a:lnTo>
                <a:lnTo>
                  <a:pt x="154" y="979"/>
                </a:lnTo>
                <a:lnTo>
                  <a:pt x="198" y="889"/>
                </a:lnTo>
                <a:lnTo>
                  <a:pt x="249" y="803"/>
                </a:lnTo>
                <a:lnTo>
                  <a:pt x="304" y="720"/>
                </a:lnTo>
                <a:lnTo>
                  <a:pt x="363" y="640"/>
                </a:lnTo>
                <a:lnTo>
                  <a:pt x="427" y="564"/>
                </a:lnTo>
                <a:lnTo>
                  <a:pt x="497" y="492"/>
                </a:lnTo>
                <a:lnTo>
                  <a:pt x="569" y="424"/>
                </a:lnTo>
                <a:lnTo>
                  <a:pt x="647" y="360"/>
                </a:lnTo>
                <a:lnTo>
                  <a:pt x="727" y="301"/>
                </a:lnTo>
                <a:lnTo>
                  <a:pt x="811" y="247"/>
                </a:lnTo>
                <a:lnTo>
                  <a:pt x="898" y="198"/>
                </a:lnTo>
                <a:lnTo>
                  <a:pt x="988" y="153"/>
                </a:lnTo>
                <a:lnTo>
                  <a:pt x="1082" y="114"/>
                </a:lnTo>
                <a:lnTo>
                  <a:pt x="1179" y="80"/>
                </a:lnTo>
                <a:lnTo>
                  <a:pt x="1277" y="52"/>
                </a:lnTo>
                <a:lnTo>
                  <a:pt x="1378" y="30"/>
                </a:lnTo>
                <a:lnTo>
                  <a:pt x="1482" y="13"/>
                </a:lnTo>
                <a:lnTo>
                  <a:pt x="1586" y="4"/>
                </a:lnTo>
                <a:lnTo>
                  <a:pt x="169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A388A-36AD-4624-8536-0C862C17B186}"/>
              </a:ext>
            </a:extLst>
          </p:cNvPr>
          <p:cNvSpPr/>
          <p:nvPr/>
        </p:nvSpPr>
        <p:spPr>
          <a:xfrm>
            <a:off x="6819283" y="5047998"/>
            <a:ext cx="22607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spc="3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www.ourdomain.com</a:t>
            </a:r>
            <a:endParaRPr lang="en-US" sz="1050" b="1" spc="3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81DA6E-33C2-4331-A1F9-694AB9D14E02}"/>
              </a:ext>
            </a:extLst>
          </p:cNvPr>
          <p:cNvSpPr/>
          <p:nvPr/>
        </p:nvSpPr>
        <p:spPr>
          <a:xfrm>
            <a:off x="6819282" y="5219992"/>
            <a:ext cx="2200132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6" name="Freeform 31">
            <a:extLst>
              <a:ext uri="{FF2B5EF4-FFF2-40B4-BE49-F238E27FC236}">
                <a16:creationId xmlns:a16="http://schemas.microsoft.com/office/drawing/2014/main" id="{8274AFCE-DD22-4C34-8EAB-33B300F96EFE}"/>
              </a:ext>
            </a:extLst>
          </p:cNvPr>
          <p:cNvSpPr>
            <a:spLocks/>
          </p:cNvSpPr>
          <p:nvPr/>
        </p:nvSpPr>
        <p:spPr bwMode="auto">
          <a:xfrm>
            <a:off x="9242564" y="5178015"/>
            <a:ext cx="215684" cy="215682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931AB40-9732-408B-B719-E2C992AFF17C}"/>
              </a:ext>
            </a:extLst>
          </p:cNvPr>
          <p:cNvSpPr/>
          <p:nvPr/>
        </p:nvSpPr>
        <p:spPr>
          <a:xfrm>
            <a:off x="9485385" y="5374857"/>
            <a:ext cx="154572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916-5001-4862-99F8-53EE18EB893E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11ABCDE-0E91-4873-BB29-63DCD0758898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CC65E8-F933-4ECA-ABB6-061702915E82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09F52A-14D1-4CCA-8D3C-711B00D201F2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BABFE2-BAA5-4F32-8F36-BBF482EE74C4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7B44BC-A13E-4248-9B89-34CBC31E7CE3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A141F-DDAA-4134-94C2-731C8B42DE22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A7A7ED-867F-4C7B-8841-A2BDBAE6E741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40F719-5F70-4FB9-8AAD-6D55B2803363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006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DC3B5C6-FA53-4E54-94B2-7F292D0207D7}"/>
              </a:ext>
            </a:extLst>
          </p:cNvPr>
          <p:cNvSpPr/>
          <p:nvPr/>
        </p:nvSpPr>
        <p:spPr>
          <a:xfrm rot="2700000">
            <a:off x="1629742" y="2527955"/>
            <a:ext cx="2116076" cy="21160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7FC97F-68AA-4E0C-95B1-6631B4252C59}"/>
              </a:ext>
            </a:extLst>
          </p:cNvPr>
          <p:cNvSpPr/>
          <p:nvPr/>
        </p:nvSpPr>
        <p:spPr>
          <a:xfrm rot="2700000">
            <a:off x="3901889" y="2527954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B6BAFA-DA90-48D5-9DBC-F4B1A2748894}"/>
              </a:ext>
            </a:extLst>
          </p:cNvPr>
          <p:cNvSpPr/>
          <p:nvPr/>
        </p:nvSpPr>
        <p:spPr>
          <a:xfrm rot="2700000">
            <a:off x="6174036" y="2527953"/>
            <a:ext cx="2116076" cy="21160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160E-EEBC-4F86-BD67-B1B3B7922E8E}"/>
              </a:ext>
            </a:extLst>
          </p:cNvPr>
          <p:cNvSpPr/>
          <p:nvPr/>
        </p:nvSpPr>
        <p:spPr>
          <a:xfrm rot="2700000">
            <a:off x="8446183" y="2527952"/>
            <a:ext cx="2116076" cy="21160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3AFA1-AA50-4785-8C6C-F08EA5CECF5F}"/>
              </a:ext>
            </a:extLst>
          </p:cNvPr>
          <p:cNvSpPr txBox="1"/>
          <p:nvPr/>
        </p:nvSpPr>
        <p:spPr>
          <a:xfrm>
            <a:off x="1690251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60394-3B8A-4A77-AB0E-09C9732485D6}"/>
              </a:ext>
            </a:extLst>
          </p:cNvPr>
          <p:cNvSpPr txBox="1"/>
          <p:nvPr/>
        </p:nvSpPr>
        <p:spPr>
          <a:xfrm>
            <a:off x="3962398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B4095-D8BD-46F9-B051-842AA09CFA6E}"/>
              </a:ext>
            </a:extLst>
          </p:cNvPr>
          <p:cNvSpPr txBox="1"/>
          <p:nvPr/>
        </p:nvSpPr>
        <p:spPr>
          <a:xfrm>
            <a:off x="6234545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358F8E-DAB1-4DA2-AFDC-C53E4D0EECA8}"/>
              </a:ext>
            </a:extLst>
          </p:cNvPr>
          <p:cNvSpPr txBox="1"/>
          <p:nvPr/>
        </p:nvSpPr>
        <p:spPr>
          <a:xfrm>
            <a:off x="8506692" y="5330280"/>
            <a:ext cx="199505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Lorem Ipsum is simply dummy text of the printing and typesetting dummy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084E0F-ACC3-421A-BE27-793127D59CED}"/>
              </a:ext>
            </a:extLst>
          </p:cNvPr>
          <p:cNvSpPr txBox="1"/>
          <p:nvPr/>
        </p:nvSpPr>
        <p:spPr>
          <a:xfrm>
            <a:off x="1801088" y="3785397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86206-DCA6-43A9-8FFF-D852C495E8F4}"/>
              </a:ext>
            </a:extLst>
          </p:cNvPr>
          <p:cNvSpPr txBox="1"/>
          <p:nvPr/>
        </p:nvSpPr>
        <p:spPr>
          <a:xfrm>
            <a:off x="4073235" y="3785396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D652A-774E-4A95-BF89-E31D6741232B}"/>
              </a:ext>
            </a:extLst>
          </p:cNvPr>
          <p:cNvSpPr txBox="1"/>
          <p:nvPr/>
        </p:nvSpPr>
        <p:spPr>
          <a:xfrm>
            <a:off x="6345382" y="3785395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C33881-5829-4DFD-A2DA-AA16A2324C72}"/>
              </a:ext>
            </a:extLst>
          </p:cNvPr>
          <p:cNvSpPr txBox="1"/>
          <p:nvPr/>
        </p:nvSpPr>
        <p:spPr>
          <a:xfrm>
            <a:off x="8617529" y="3785394"/>
            <a:ext cx="17733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000" dirty="0">
                <a:solidFill>
                  <a:schemeClr val="bg1"/>
                </a:solidFill>
                <a:latin typeface="Baloo 2" panose="03080502040302020200" pitchFamily="66" charset="0"/>
                <a:ea typeface="Roboto" panose="02000000000000000000" pitchFamily="2" charset="0"/>
              </a:rPr>
              <a:t>Title here</a:t>
            </a:r>
            <a:endParaRPr lang="en-US" sz="2000" dirty="0">
              <a:solidFill>
                <a:schemeClr val="bg1"/>
              </a:solidFill>
              <a:latin typeface="Baloo 2" panose="03080502040302020200" pitchFamily="66" charset="0"/>
              <a:ea typeface="Roboto" panose="02000000000000000000" pitchFamily="2" charset="0"/>
            </a:endParaRPr>
          </a:p>
        </p:txBody>
      </p:sp>
      <p:grpSp>
        <p:nvGrpSpPr>
          <p:cNvPr id="18" name="Group 45">
            <a:extLst>
              <a:ext uri="{FF2B5EF4-FFF2-40B4-BE49-F238E27FC236}">
                <a16:creationId xmlns:a16="http://schemas.microsoft.com/office/drawing/2014/main" id="{B8E04882-8FBF-4F57-9968-AD16F45F796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81112" y="2796286"/>
            <a:ext cx="613336" cy="662360"/>
            <a:chOff x="2085" y="270"/>
            <a:chExt cx="3503" cy="3783"/>
          </a:xfrm>
          <a:solidFill>
            <a:schemeClr val="bg1"/>
          </a:solidFill>
        </p:grpSpPr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36127911-FE98-4452-B9DC-BD491E58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1329"/>
              <a:ext cx="3503" cy="2724"/>
            </a:xfrm>
            <a:custGeom>
              <a:avLst/>
              <a:gdLst>
                <a:gd name="T0" fmla="*/ 820 w 3503"/>
                <a:gd name="T1" fmla="*/ 0 h 2724"/>
                <a:gd name="T2" fmla="*/ 779 w 3503"/>
                <a:gd name="T3" fmla="*/ 454 h 2724"/>
                <a:gd name="T4" fmla="*/ 714 w 3503"/>
                <a:gd name="T5" fmla="*/ 514 h 2724"/>
                <a:gd name="T6" fmla="*/ 673 w 3503"/>
                <a:gd name="T7" fmla="*/ 587 h 2724"/>
                <a:gd name="T8" fmla="*/ 659 w 3503"/>
                <a:gd name="T9" fmla="*/ 668 h 2724"/>
                <a:gd name="T10" fmla="*/ 673 w 3503"/>
                <a:gd name="T11" fmla="*/ 748 h 2724"/>
                <a:gd name="T12" fmla="*/ 711 w 3503"/>
                <a:gd name="T13" fmla="*/ 818 h 2724"/>
                <a:gd name="T14" fmla="*/ 771 w 3503"/>
                <a:gd name="T15" fmla="*/ 878 h 2724"/>
                <a:gd name="T16" fmla="*/ 851 w 3503"/>
                <a:gd name="T17" fmla="*/ 923 h 2724"/>
                <a:gd name="T18" fmla="*/ 945 w 3503"/>
                <a:gd name="T19" fmla="*/ 951 h 2724"/>
                <a:gd name="T20" fmla="*/ 1051 w 3503"/>
                <a:gd name="T21" fmla="*/ 962 h 2724"/>
                <a:gd name="T22" fmla="*/ 1158 w 3503"/>
                <a:gd name="T23" fmla="*/ 951 h 2724"/>
                <a:gd name="T24" fmla="*/ 1253 w 3503"/>
                <a:gd name="T25" fmla="*/ 923 h 2724"/>
                <a:gd name="T26" fmla="*/ 1332 w 3503"/>
                <a:gd name="T27" fmla="*/ 878 h 2724"/>
                <a:gd name="T28" fmla="*/ 1392 w 3503"/>
                <a:gd name="T29" fmla="*/ 818 h 2724"/>
                <a:gd name="T30" fmla="*/ 1431 w 3503"/>
                <a:gd name="T31" fmla="*/ 748 h 2724"/>
                <a:gd name="T32" fmla="*/ 1444 w 3503"/>
                <a:gd name="T33" fmla="*/ 668 h 2724"/>
                <a:gd name="T34" fmla="*/ 1429 w 3503"/>
                <a:gd name="T35" fmla="*/ 587 h 2724"/>
                <a:gd name="T36" fmla="*/ 1388 w 3503"/>
                <a:gd name="T37" fmla="*/ 514 h 2724"/>
                <a:gd name="T38" fmla="*/ 1323 w 3503"/>
                <a:gd name="T39" fmla="*/ 454 h 2724"/>
                <a:gd name="T40" fmla="*/ 1283 w 3503"/>
                <a:gd name="T41" fmla="*/ 0 h 2724"/>
                <a:gd name="T42" fmla="*/ 2220 w 3503"/>
                <a:gd name="T43" fmla="*/ 429 h 2724"/>
                <a:gd name="T44" fmla="*/ 2144 w 3503"/>
                <a:gd name="T45" fmla="*/ 482 h 2724"/>
                <a:gd name="T46" fmla="*/ 2091 w 3503"/>
                <a:gd name="T47" fmla="*/ 549 h 2724"/>
                <a:gd name="T48" fmla="*/ 2062 w 3503"/>
                <a:gd name="T49" fmla="*/ 627 h 2724"/>
                <a:gd name="T50" fmla="*/ 2062 w 3503"/>
                <a:gd name="T51" fmla="*/ 709 h 2724"/>
                <a:gd name="T52" fmla="*/ 2089 w 3503"/>
                <a:gd name="T53" fmla="*/ 785 h 2724"/>
                <a:gd name="T54" fmla="*/ 2139 w 3503"/>
                <a:gd name="T55" fmla="*/ 849 h 2724"/>
                <a:gd name="T56" fmla="*/ 2209 w 3503"/>
                <a:gd name="T57" fmla="*/ 902 h 2724"/>
                <a:gd name="T58" fmla="*/ 2296 w 3503"/>
                <a:gd name="T59" fmla="*/ 939 h 2724"/>
                <a:gd name="T60" fmla="*/ 2397 w 3503"/>
                <a:gd name="T61" fmla="*/ 959 h 2724"/>
                <a:gd name="T62" fmla="*/ 2506 w 3503"/>
                <a:gd name="T63" fmla="*/ 959 h 2724"/>
                <a:gd name="T64" fmla="*/ 2607 w 3503"/>
                <a:gd name="T65" fmla="*/ 939 h 2724"/>
                <a:gd name="T66" fmla="*/ 2694 w 3503"/>
                <a:gd name="T67" fmla="*/ 902 h 2724"/>
                <a:gd name="T68" fmla="*/ 2765 w 3503"/>
                <a:gd name="T69" fmla="*/ 849 h 2724"/>
                <a:gd name="T70" fmla="*/ 2814 w 3503"/>
                <a:gd name="T71" fmla="*/ 785 h 2724"/>
                <a:gd name="T72" fmla="*/ 2841 w 3503"/>
                <a:gd name="T73" fmla="*/ 709 h 2724"/>
                <a:gd name="T74" fmla="*/ 2841 w 3503"/>
                <a:gd name="T75" fmla="*/ 627 h 2724"/>
                <a:gd name="T76" fmla="*/ 2812 w 3503"/>
                <a:gd name="T77" fmla="*/ 549 h 2724"/>
                <a:gd name="T78" fmla="*/ 2759 w 3503"/>
                <a:gd name="T79" fmla="*/ 482 h 2724"/>
                <a:gd name="T80" fmla="*/ 2682 w 3503"/>
                <a:gd name="T81" fmla="*/ 429 h 2724"/>
                <a:gd name="T82" fmla="*/ 3256 w 3503"/>
                <a:gd name="T83" fmla="*/ 0 h 2724"/>
                <a:gd name="T84" fmla="*/ 0 w 3503"/>
                <a:gd name="T85" fmla="*/ 2724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03" h="2724">
                  <a:moveTo>
                    <a:pt x="248" y="0"/>
                  </a:moveTo>
                  <a:lnTo>
                    <a:pt x="820" y="0"/>
                  </a:lnTo>
                  <a:lnTo>
                    <a:pt x="820" y="429"/>
                  </a:lnTo>
                  <a:lnTo>
                    <a:pt x="779" y="454"/>
                  </a:lnTo>
                  <a:lnTo>
                    <a:pt x="744" y="482"/>
                  </a:lnTo>
                  <a:lnTo>
                    <a:pt x="714" y="514"/>
                  </a:lnTo>
                  <a:lnTo>
                    <a:pt x="690" y="549"/>
                  </a:lnTo>
                  <a:lnTo>
                    <a:pt x="673" y="587"/>
                  </a:lnTo>
                  <a:lnTo>
                    <a:pt x="663" y="627"/>
                  </a:lnTo>
                  <a:lnTo>
                    <a:pt x="659" y="668"/>
                  </a:lnTo>
                  <a:lnTo>
                    <a:pt x="663" y="709"/>
                  </a:lnTo>
                  <a:lnTo>
                    <a:pt x="673" y="748"/>
                  </a:lnTo>
                  <a:lnTo>
                    <a:pt x="689" y="785"/>
                  </a:lnTo>
                  <a:lnTo>
                    <a:pt x="711" y="818"/>
                  </a:lnTo>
                  <a:lnTo>
                    <a:pt x="738" y="849"/>
                  </a:lnTo>
                  <a:lnTo>
                    <a:pt x="771" y="878"/>
                  </a:lnTo>
                  <a:lnTo>
                    <a:pt x="808" y="902"/>
                  </a:lnTo>
                  <a:lnTo>
                    <a:pt x="851" y="923"/>
                  </a:lnTo>
                  <a:lnTo>
                    <a:pt x="895" y="939"/>
                  </a:lnTo>
                  <a:lnTo>
                    <a:pt x="945" y="951"/>
                  </a:lnTo>
                  <a:lnTo>
                    <a:pt x="996" y="959"/>
                  </a:lnTo>
                  <a:lnTo>
                    <a:pt x="1051" y="962"/>
                  </a:lnTo>
                  <a:lnTo>
                    <a:pt x="1106" y="959"/>
                  </a:lnTo>
                  <a:lnTo>
                    <a:pt x="1158" y="951"/>
                  </a:lnTo>
                  <a:lnTo>
                    <a:pt x="1207" y="939"/>
                  </a:lnTo>
                  <a:lnTo>
                    <a:pt x="1253" y="923"/>
                  </a:lnTo>
                  <a:lnTo>
                    <a:pt x="1294" y="902"/>
                  </a:lnTo>
                  <a:lnTo>
                    <a:pt x="1332" y="878"/>
                  </a:lnTo>
                  <a:lnTo>
                    <a:pt x="1364" y="849"/>
                  </a:lnTo>
                  <a:lnTo>
                    <a:pt x="1392" y="818"/>
                  </a:lnTo>
                  <a:lnTo>
                    <a:pt x="1415" y="785"/>
                  </a:lnTo>
                  <a:lnTo>
                    <a:pt x="1431" y="748"/>
                  </a:lnTo>
                  <a:lnTo>
                    <a:pt x="1441" y="709"/>
                  </a:lnTo>
                  <a:lnTo>
                    <a:pt x="1444" y="668"/>
                  </a:lnTo>
                  <a:lnTo>
                    <a:pt x="1440" y="627"/>
                  </a:lnTo>
                  <a:lnTo>
                    <a:pt x="1429" y="587"/>
                  </a:lnTo>
                  <a:lnTo>
                    <a:pt x="1412" y="549"/>
                  </a:lnTo>
                  <a:lnTo>
                    <a:pt x="1388" y="514"/>
                  </a:lnTo>
                  <a:lnTo>
                    <a:pt x="1358" y="482"/>
                  </a:lnTo>
                  <a:lnTo>
                    <a:pt x="1323" y="454"/>
                  </a:lnTo>
                  <a:lnTo>
                    <a:pt x="1283" y="429"/>
                  </a:lnTo>
                  <a:lnTo>
                    <a:pt x="1283" y="0"/>
                  </a:lnTo>
                  <a:lnTo>
                    <a:pt x="2220" y="0"/>
                  </a:lnTo>
                  <a:lnTo>
                    <a:pt x="2220" y="429"/>
                  </a:lnTo>
                  <a:lnTo>
                    <a:pt x="2179" y="454"/>
                  </a:lnTo>
                  <a:lnTo>
                    <a:pt x="2144" y="482"/>
                  </a:lnTo>
                  <a:lnTo>
                    <a:pt x="2115" y="514"/>
                  </a:lnTo>
                  <a:lnTo>
                    <a:pt x="2091" y="549"/>
                  </a:lnTo>
                  <a:lnTo>
                    <a:pt x="2074" y="587"/>
                  </a:lnTo>
                  <a:lnTo>
                    <a:pt x="2062" y="627"/>
                  </a:lnTo>
                  <a:lnTo>
                    <a:pt x="2059" y="668"/>
                  </a:lnTo>
                  <a:lnTo>
                    <a:pt x="2062" y="709"/>
                  </a:lnTo>
                  <a:lnTo>
                    <a:pt x="2073" y="748"/>
                  </a:lnTo>
                  <a:lnTo>
                    <a:pt x="2089" y="785"/>
                  </a:lnTo>
                  <a:lnTo>
                    <a:pt x="2112" y="818"/>
                  </a:lnTo>
                  <a:lnTo>
                    <a:pt x="2139" y="849"/>
                  </a:lnTo>
                  <a:lnTo>
                    <a:pt x="2171" y="878"/>
                  </a:lnTo>
                  <a:lnTo>
                    <a:pt x="2209" y="902"/>
                  </a:lnTo>
                  <a:lnTo>
                    <a:pt x="2250" y="923"/>
                  </a:lnTo>
                  <a:lnTo>
                    <a:pt x="2296" y="939"/>
                  </a:lnTo>
                  <a:lnTo>
                    <a:pt x="2344" y="951"/>
                  </a:lnTo>
                  <a:lnTo>
                    <a:pt x="2397" y="959"/>
                  </a:lnTo>
                  <a:lnTo>
                    <a:pt x="2452" y="962"/>
                  </a:lnTo>
                  <a:lnTo>
                    <a:pt x="2506" y="959"/>
                  </a:lnTo>
                  <a:lnTo>
                    <a:pt x="2559" y="951"/>
                  </a:lnTo>
                  <a:lnTo>
                    <a:pt x="2607" y="939"/>
                  </a:lnTo>
                  <a:lnTo>
                    <a:pt x="2653" y="923"/>
                  </a:lnTo>
                  <a:lnTo>
                    <a:pt x="2694" y="902"/>
                  </a:lnTo>
                  <a:lnTo>
                    <a:pt x="2732" y="878"/>
                  </a:lnTo>
                  <a:lnTo>
                    <a:pt x="2765" y="849"/>
                  </a:lnTo>
                  <a:lnTo>
                    <a:pt x="2792" y="818"/>
                  </a:lnTo>
                  <a:lnTo>
                    <a:pt x="2814" y="785"/>
                  </a:lnTo>
                  <a:lnTo>
                    <a:pt x="2830" y="748"/>
                  </a:lnTo>
                  <a:lnTo>
                    <a:pt x="2841" y="709"/>
                  </a:lnTo>
                  <a:lnTo>
                    <a:pt x="2844" y="668"/>
                  </a:lnTo>
                  <a:lnTo>
                    <a:pt x="2841" y="627"/>
                  </a:lnTo>
                  <a:lnTo>
                    <a:pt x="2830" y="587"/>
                  </a:lnTo>
                  <a:lnTo>
                    <a:pt x="2812" y="549"/>
                  </a:lnTo>
                  <a:lnTo>
                    <a:pt x="2789" y="514"/>
                  </a:lnTo>
                  <a:lnTo>
                    <a:pt x="2759" y="482"/>
                  </a:lnTo>
                  <a:lnTo>
                    <a:pt x="2724" y="454"/>
                  </a:lnTo>
                  <a:lnTo>
                    <a:pt x="2682" y="429"/>
                  </a:lnTo>
                  <a:lnTo>
                    <a:pt x="2682" y="0"/>
                  </a:lnTo>
                  <a:lnTo>
                    <a:pt x="3256" y="0"/>
                  </a:lnTo>
                  <a:lnTo>
                    <a:pt x="3503" y="2724"/>
                  </a:lnTo>
                  <a:lnTo>
                    <a:pt x="0" y="2724"/>
                  </a:lnTo>
                  <a:lnTo>
                    <a:pt x="2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E633053F-C46C-4405-9204-09FDD060B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0"/>
              <a:ext cx="1876" cy="1866"/>
            </a:xfrm>
            <a:custGeom>
              <a:avLst/>
              <a:gdLst>
                <a:gd name="T0" fmla="*/ 1086 w 1876"/>
                <a:gd name="T1" fmla="*/ 14 h 1866"/>
                <a:gd name="T2" fmla="*/ 1289 w 1876"/>
                <a:gd name="T3" fmla="*/ 84 h 1866"/>
                <a:gd name="T4" fmla="*/ 1462 w 1876"/>
                <a:gd name="T5" fmla="*/ 204 h 1866"/>
                <a:gd name="T6" fmla="*/ 1598 w 1876"/>
                <a:gd name="T7" fmla="*/ 365 h 1866"/>
                <a:gd name="T8" fmla="*/ 1685 w 1876"/>
                <a:gd name="T9" fmla="*/ 560 h 1866"/>
                <a:gd name="T10" fmla="*/ 1716 w 1876"/>
                <a:gd name="T11" fmla="*/ 778 h 1866"/>
                <a:gd name="T12" fmla="*/ 1780 w 1876"/>
                <a:gd name="T13" fmla="*/ 1617 h 1866"/>
                <a:gd name="T14" fmla="*/ 1850 w 1876"/>
                <a:gd name="T15" fmla="*/ 1664 h 1866"/>
                <a:gd name="T16" fmla="*/ 1876 w 1876"/>
                <a:gd name="T17" fmla="*/ 1727 h 1866"/>
                <a:gd name="T18" fmla="*/ 1844 w 1876"/>
                <a:gd name="T19" fmla="*/ 1797 h 1866"/>
                <a:gd name="T20" fmla="*/ 1758 w 1876"/>
                <a:gd name="T21" fmla="*/ 1848 h 1866"/>
                <a:gd name="T22" fmla="*/ 1639 w 1876"/>
                <a:gd name="T23" fmla="*/ 1866 h 1866"/>
                <a:gd name="T24" fmla="*/ 1519 w 1876"/>
                <a:gd name="T25" fmla="*/ 1848 h 1866"/>
                <a:gd name="T26" fmla="*/ 1433 w 1876"/>
                <a:gd name="T27" fmla="*/ 1797 h 1866"/>
                <a:gd name="T28" fmla="*/ 1401 w 1876"/>
                <a:gd name="T29" fmla="*/ 1727 h 1866"/>
                <a:gd name="T30" fmla="*/ 1427 w 1876"/>
                <a:gd name="T31" fmla="*/ 1664 h 1866"/>
                <a:gd name="T32" fmla="*/ 1497 w 1876"/>
                <a:gd name="T33" fmla="*/ 1617 h 1866"/>
                <a:gd name="T34" fmla="*/ 1561 w 1876"/>
                <a:gd name="T35" fmla="*/ 778 h 1866"/>
                <a:gd name="T36" fmla="*/ 1530 w 1876"/>
                <a:gd name="T37" fmla="*/ 581 h 1866"/>
                <a:gd name="T38" fmla="*/ 1441 w 1876"/>
                <a:gd name="T39" fmla="*/ 410 h 1866"/>
                <a:gd name="T40" fmla="*/ 1307 w 1876"/>
                <a:gd name="T41" fmla="*/ 275 h 1866"/>
                <a:gd name="T42" fmla="*/ 1135 w 1876"/>
                <a:gd name="T43" fmla="*/ 186 h 1866"/>
                <a:gd name="T44" fmla="*/ 939 w 1876"/>
                <a:gd name="T45" fmla="*/ 154 h 1866"/>
                <a:gd name="T46" fmla="*/ 741 w 1876"/>
                <a:gd name="T47" fmla="*/ 186 h 1866"/>
                <a:gd name="T48" fmla="*/ 571 w 1876"/>
                <a:gd name="T49" fmla="*/ 275 h 1866"/>
                <a:gd name="T50" fmla="*/ 435 w 1876"/>
                <a:gd name="T51" fmla="*/ 410 h 1866"/>
                <a:gd name="T52" fmla="*/ 347 w 1876"/>
                <a:gd name="T53" fmla="*/ 581 h 1866"/>
                <a:gd name="T54" fmla="*/ 315 w 1876"/>
                <a:gd name="T55" fmla="*/ 778 h 1866"/>
                <a:gd name="T56" fmla="*/ 380 w 1876"/>
                <a:gd name="T57" fmla="*/ 1617 h 1866"/>
                <a:gd name="T58" fmla="*/ 450 w 1876"/>
                <a:gd name="T59" fmla="*/ 1664 h 1866"/>
                <a:gd name="T60" fmla="*/ 477 w 1876"/>
                <a:gd name="T61" fmla="*/ 1727 h 1866"/>
                <a:gd name="T62" fmla="*/ 445 w 1876"/>
                <a:gd name="T63" fmla="*/ 1797 h 1866"/>
                <a:gd name="T64" fmla="*/ 359 w 1876"/>
                <a:gd name="T65" fmla="*/ 1848 h 1866"/>
                <a:gd name="T66" fmla="*/ 238 w 1876"/>
                <a:gd name="T67" fmla="*/ 1866 h 1866"/>
                <a:gd name="T68" fmla="*/ 118 w 1876"/>
                <a:gd name="T69" fmla="*/ 1848 h 1866"/>
                <a:gd name="T70" fmla="*/ 33 w 1876"/>
                <a:gd name="T71" fmla="*/ 1797 h 1866"/>
                <a:gd name="T72" fmla="*/ 0 w 1876"/>
                <a:gd name="T73" fmla="*/ 1727 h 1866"/>
                <a:gd name="T74" fmla="*/ 26 w 1876"/>
                <a:gd name="T75" fmla="*/ 1664 h 1866"/>
                <a:gd name="T76" fmla="*/ 97 w 1876"/>
                <a:gd name="T77" fmla="*/ 1617 h 1866"/>
                <a:gd name="T78" fmla="*/ 161 w 1876"/>
                <a:gd name="T79" fmla="*/ 778 h 1866"/>
                <a:gd name="T80" fmla="*/ 192 w 1876"/>
                <a:gd name="T81" fmla="*/ 560 h 1866"/>
                <a:gd name="T82" fmla="*/ 279 w 1876"/>
                <a:gd name="T83" fmla="*/ 365 h 1866"/>
                <a:gd name="T84" fmla="*/ 415 w 1876"/>
                <a:gd name="T85" fmla="*/ 204 h 1866"/>
                <a:gd name="T86" fmla="*/ 588 w 1876"/>
                <a:gd name="T87" fmla="*/ 84 h 1866"/>
                <a:gd name="T88" fmla="*/ 791 w 1876"/>
                <a:gd name="T89" fmla="*/ 14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6" h="1866">
                  <a:moveTo>
                    <a:pt x="939" y="0"/>
                  </a:moveTo>
                  <a:lnTo>
                    <a:pt x="1013" y="4"/>
                  </a:lnTo>
                  <a:lnTo>
                    <a:pt x="1086" y="14"/>
                  </a:lnTo>
                  <a:lnTo>
                    <a:pt x="1156" y="31"/>
                  </a:lnTo>
                  <a:lnTo>
                    <a:pt x="1224" y="54"/>
                  </a:lnTo>
                  <a:lnTo>
                    <a:pt x="1289" y="84"/>
                  </a:lnTo>
                  <a:lnTo>
                    <a:pt x="1350" y="119"/>
                  </a:lnTo>
                  <a:lnTo>
                    <a:pt x="1409" y="159"/>
                  </a:lnTo>
                  <a:lnTo>
                    <a:pt x="1462" y="204"/>
                  </a:lnTo>
                  <a:lnTo>
                    <a:pt x="1512" y="254"/>
                  </a:lnTo>
                  <a:lnTo>
                    <a:pt x="1558" y="308"/>
                  </a:lnTo>
                  <a:lnTo>
                    <a:pt x="1598" y="365"/>
                  </a:lnTo>
                  <a:lnTo>
                    <a:pt x="1632" y="427"/>
                  </a:lnTo>
                  <a:lnTo>
                    <a:pt x="1661" y="491"/>
                  </a:lnTo>
                  <a:lnTo>
                    <a:pt x="1685" y="560"/>
                  </a:lnTo>
                  <a:lnTo>
                    <a:pt x="1702" y="630"/>
                  </a:lnTo>
                  <a:lnTo>
                    <a:pt x="1712" y="704"/>
                  </a:lnTo>
                  <a:lnTo>
                    <a:pt x="1716" y="778"/>
                  </a:lnTo>
                  <a:lnTo>
                    <a:pt x="1716" y="1596"/>
                  </a:lnTo>
                  <a:lnTo>
                    <a:pt x="1749" y="1605"/>
                  </a:lnTo>
                  <a:lnTo>
                    <a:pt x="1780" y="1617"/>
                  </a:lnTo>
                  <a:lnTo>
                    <a:pt x="1807" y="1631"/>
                  </a:lnTo>
                  <a:lnTo>
                    <a:pt x="1832" y="1647"/>
                  </a:lnTo>
                  <a:lnTo>
                    <a:pt x="1850" y="1664"/>
                  </a:lnTo>
                  <a:lnTo>
                    <a:pt x="1865" y="1683"/>
                  </a:lnTo>
                  <a:lnTo>
                    <a:pt x="1874" y="1705"/>
                  </a:lnTo>
                  <a:lnTo>
                    <a:pt x="1876" y="1727"/>
                  </a:lnTo>
                  <a:lnTo>
                    <a:pt x="1873" y="1752"/>
                  </a:lnTo>
                  <a:lnTo>
                    <a:pt x="1861" y="1775"/>
                  </a:lnTo>
                  <a:lnTo>
                    <a:pt x="1844" y="1797"/>
                  </a:lnTo>
                  <a:lnTo>
                    <a:pt x="1821" y="1817"/>
                  </a:lnTo>
                  <a:lnTo>
                    <a:pt x="1793" y="1834"/>
                  </a:lnTo>
                  <a:lnTo>
                    <a:pt x="1758" y="1848"/>
                  </a:lnTo>
                  <a:lnTo>
                    <a:pt x="1721" y="1858"/>
                  </a:lnTo>
                  <a:lnTo>
                    <a:pt x="1681" y="1864"/>
                  </a:lnTo>
                  <a:lnTo>
                    <a:pt x="1639" y="1866"/>
                  </a:lnTo>
                  <a:lnTo>
                    <a:pt x="1595" y="1864"/>
                  </a:lnTo>
                  <a:lnTo>
                    <a:pt x="1555" y="1858"/>
                  </a:lnTo>
                  <a:lnTo>
                    <a:pt x="1519" y="1848"/>
                  </a:lnTo>
                  <a:lnTo>
                    <a:pt x="1485" y="1834"/>
                  </a:lnTo>
                  <a:lnTo>
                    <a:pt x="1457" y="1817"/>
                  </a:lnTo>
                  <a:lnTo>
                    <a:pt x="1433" y="1797"/>
                  </a:lnTo>
                  <a:lnTo>
                    <a:pt x="1415" y="1775"/>
                  </a:lnTo>
                  <a:lnTo>
                    <a:pt x="1404" y="1752"/>
                  </a:lnTo>
                  <a:lnTo>
                    <a:pt x="1401" y="1727"/>
                  </a:lnTo>
                  <a:lnTo>
                    <a:pt x="1403" y="1705"/>
                  </a:lnTo>
                  <a:lnTo>
                    <a:pt x="1412" y="1683"/>
                  </a:lnTo>
                  <a:lnTo>
                    <a:pt x="1427" y="1664"/>
                  </a:lnTo>
                  <a:lnTo>
                    <a:pt x="1445" y="1647"/>
                  </a:lnTo>
                  <a:lnTo>
                    <a:pt x="1469" y="1631"/>
                  </a:lnTo>
                  <a:lnTo>
                    <a:pt x="1497" y="1617"/>
                  </a:lnTo>
                  <a:lnTo>
                    <a:pt x="1528" y="1605"/>
                  </a:lnTo>
                  <a:lnTo>
                    <a:pt x="1561" y="1596"/>
                  </a:lnTo>
                  <a:lnTo>
                    <a:pt x="1561" y="778"/>
                  </a:lnTo>
                  <a:lnTo>
                    <a:pt x="1558" y="711"/>
                  </a:lnTo>
                  <a:lnTo>
                    <a:pt x="1547" y="644"/>
                  </a:lnTo>
                  <a:lnTo>
                    <a:pt x="1530" y="581"/>
                  </a:lnTo>
                  <a:lnTo>
                    <a:pt x="1506" y="520"/>
                  </a:lnTo>
                  <a:lnTo>
                    <a:pt x="1476" y="464"/>
                  </a:lnTo>
                  <a:lnTo>
                    <a:pt x="1441" y="410"/>
                  </a:lnTo>
                  <a:lnTo>
                    <a:pt x="1401" y="361"/>
                  </a:lnTo>
                  <a:lnTo>
                    <a:pt x="1356" y="315"/>
                  </a:lnTo>
                  <a:lnTo>
                    <a:pt x="1307" y="275"/>
                  </a:lnTo>
                  <a:lnTo>
                    <a:pt x="1253" y="240"/>
                  </a:lnTo>
                  <a:lnTo>
                    <a:pt x="1195" y="210"/>
                  </a:lnTo>
                  <a:lnTo>
                    <a:pt x="1135" y="186"/>
                  </a:lnTo>
                  <a:lnTo>
                    <a:pt x="1072" y="169"/>
                  </a:lnTo>
                  <a:lnTo>
                    <a:pt x="1006" y="158"/>
                  </a:lnTo>
                  <a:lnTo>
                    <a:pt x="939" y="154"/>
                  </a:lnTo>
                  <a:lnTo>
                    <a:pt x="871" y="158"/>
                  </a:lnTo>
                  <a:lnTo>
                    <a:pt x="804" y="169"/>
                  </a:lnTo>
                  <a:lnTo>
                    <a:pt x="741" y="186"/>
                  </a:lnTo>
                  <a:lnTo>
                    <a:pt x="682" y="210"/>
                  </a:lnTo>
                  <a:lnTo>
                    <a:pt x="624" y="240"/>
                  </a:lnTo>
                  <a:lnTo>
                    <a:pt x="571" y="275"/>
                  </a:lnTo>
                  <a:lnTo>
                    <a:pt x="521" y="315"/>
                  </a:lnTo>
                  <a:lnTo>
                    <a:pt x="477" y="361"/>
                  </a:lnTo>
                  <a:lnTo>
                    <a:pt x="435" y="410"/>
                  </a:lnTo>
                  <a:lnTo>
                    <a:pt x="401" y="464"/>
                  </a:lnTo>
                  <a:lnTo>
                    <a:pt x="371" y="520"/>
                  </a:lnTo>
                  <a:lnTo>
                    <a:pt x="347" y="581"/>
                  </a:lnTo>
                  <a:lnTo>
                    <a:pt x="330" y="644"/>
                  </a:lnTo>
                  <a:lnTo>
                    <a:pt x="320" y="711"/>
                  </a:lnTo>
                  <a:lnTo>
                    <a:pt x="315" y="778"/>
                  </a:lnTo>
                  <a:lnTo>
                    <a:pt x="315" y="1596"/>
                  </a:lnTo>
                  <a:lnTo>
                    <a:pt x="349" y="1605"/>
                  </a:lnTo>
                  <a:lnTo>
                    <a:pt x="380" y="1617"/>
                  </a:lnTo>
                  <a:lnTo>
                    <a:pt x="408" y="1631"/>
                  </a:lnTo>
                  <a:lnTo>
                    <a:pt x="431" y="1647"/>
                  </a:lnTo>
                  <a:lnTo>
                    <a:pt x="450" y="1664"/>
                  </a:lnTo>
                  <a:lnTo>
                    <a:pt x="465" y="1683"/>
                  </a:lnTo>
                  <a:lnTo>
                    <a:pt x="473" y="1705"/>
                  </a:lnTo>
                  <a:lnTo>
                    <a:pt x="477" y="1727"/>
                  </a:lnTo>
                  <a:lnTo>
                    <a:pt x="473" y="1752"/>
                  </a:lnTo>
                  <a:lnTo>
                    <a:pt x="462" y="1775"/>
                  </a:lnTo>
                  <a:lnTo>
                    <a:pt x="445" y="1797"/>
                  </a:lnTo>
                  <a:lnTo>
                    <a:pt x="420" y="1817"/>
                  </a:lnTo>
                  <a:lnTo>
                    <a:pt x="392" y="1834"/>
                  </a:lnTo>
                  <a:lnTo>
                    <a:pt x="359" y="1848"/>
                  </a:lnTo>
                  <a:lnTo>
                    <a:pt x="322" y="1858"/>
                  </a:lnTo>
                  <a:lnTo>
                    <a:pt x="282" y="1864"/>
                  </a:lnTo>
                  <a:lnTo>
                    <a:pt x="238" y="1866"/>
                  </a:lnTo>
                  <a:lnTo>
                    <a:pt x="196" y="1864"/>
                  </a:lnTo>
                  <a:lnTo>
                    <a:pt x="156" y="1858"/>
                  </a:lnTo>
                  <a:lnTo>
                    <a:pt x="118" y="1848"/>
                  </a:lnTo>
                  <a:lnTo>
                    <a:pt x="85" y="1834"/>
                  </a:lnTo>
                  <a:lnTo>
                    <a:pt x="56" y="1817"/>
                  </a:lnTo>
                  <a:lnTo>
                    <a:pt x="33" y="1797"/>
                  </a:lnTo>
                  <a:lnTo>
                    <a:pt x="15" y="1775"/>
                  </a:lnTo>
                  <a:lnTo>
                    <a:pt x="4" y="1752"/>
                  </a:lnTo>
                  <a:lnTo>
                    <a:pt x="0" y="1727"/>
                  </a:lnTo>
                  <a:lnTo>
                    <a:pt x="3" y="1705"/>
                  </a:lnTo>
                  <a:lnTo>
                    <a:pt x="12" y="1683"/>
                  </a:lnTo>
                  <a:lnTo>
                    <a:pt x="26" y="1664"/>
                  </a:lnTo>
                  <a:lnTo>
                    <a:pt x="46" y="1647"/>
                  </a:lnTo>
                  <a:lnTo>
                    <a:pt x="70" y="1631"/>
                  </a:lnTo>
                  <a:lnTo>
                    <a:pt x="97" y="1617"/>
                  </a:lnTo>
                  <a:lnTo>
                    <a:pt x="127" y="1605"/>
                  </a:lnTo>
                  <a:lnTo>
                    <a:pt x="161" y="1596"/>
                  </a:lnTo>
                  <a:lnTo>
                    <a:pt x="161" y="778"/>
                  </a:lnTo>
                  <a:lnTo>
                    <a:pt x="165" y="704"/>
                  </a:lnTo>
                  <a:lnTo>
                    <a:pt x="175" y="630"/>
                  </a:lnTo>
                  <a:lnTo>
                    <a:pt x="192" y="560"/>
                  </a:lnTo>
                  <a:lnTo>
                    <a:pt x="215" y="491"/>
                  </a:lnTo>
                  <a:lnTo>
                    <a:pt x="245" y="427"/>
                  </a:lnTo>
                  <a:lnTo>
                    <a:pt x="279" y="365"/>
                  </a:lnTo>
                  <a:lnTo>
                    <a:pt x="320" y="308"/>
                  </a:lnTo>
                  <a:lnTo>
                    <a:pt x="365" y="254"/>
                  </a:lnTo>
                  <a:lnTo>
                    <a:pt x="415" y="204"/>
                  </a:lnTo>
                  <a:lnTo>
                    <a:pt x="469" y="159"/>
                  </a:lnTo>
                  <a:lnTo>
                    <a:pt x="526" y="119"/>
                  </a:lnTo>
                  <a:lnTo>
                    <a:pt x="588" y="84"/>
                  </a:lnTo>
                  <a:lnTo>
                    <a:pt x="653" y="54"/>
                  </a:lnTo>
                  <a:lnTo>
                    <a:pt x="721" y="31"/>
                  </a:lnTo>
                  <a:lnTo>
                    <a:pt x="791" y="14"/>
                  </a:lnTo>
                  <a:lnTo>
                    <a:pt x="864" y="4"/>
                  </a:lnTo>
                  <a:lnTo>
                    <a:pt x="9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3" name="Group 336">
            <a:extLst>
              <a:ext uri="{FF2B5EF4-FFF2-40B4-BE49-F238E27FC236}">
                <a16:creationId xmlns:a16="http://schemas.microsoft.com/office/drawing/2014/main" id="{3B2837D5-DED5-43D6-B91F-D2435C2FD6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86985" y="2843832"/>
            <a:ext cx="716642" cy="716184"/>
            <a:chOff x="3771" y="2943"/>
            <a:chExt cx="3138" cy="3136"/>
          </a:xfrm>
          <a:solidFill>
            <a:schemeClr val="bg1"/>
          </a:solidFill>
        </p:grpSpPr>
        <p:sp>
          <p:nvSpPr>
            <p:cNvPr id="54" name="Freeform 338">
              <a:extLst>
                <a:ext uri="{FF2B5EF4-FFF2-40B4-BE49-F238E27FC236}">
                  <a16:creationId xmlns:a16="http://schemas.microsoft.com/office/drawing/2014/main" id="{8C4C0A3B-38AF-44D0-ABB4-60F222E0C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" y="2943"/>
              <a:ext cx="3138" cy="3136"/>
            </a:xfrm>
            <a:custGeom>
              <a:avLst/>
              <a:gdLst>
                <a:gd name="T0" fmla="*/ 2318 w 6277"/>
                <a:gd name="T1" fmla="*/ 1093 h 6274"/>
                <a:gd name="T2" fmla="*/ 1689 w 6277"/>
                <a:gd name="T3" fmla="*/ 1478 h 6274"/>
                <a:gd name="T4" fmla="*/ 1223 w 6277"/>
                <a:gd name="T5" fmla="*/ 2049 h 6274"/>
                <a:gd name="T6" fmla="*/ 969 w 6277"/>
                <a:gd name="T7" fmla="*/ 2754 h 6274"/>
                <a:gd name="T8" fmla="*/ 1351 w 6277"/>
                <a:gd name="T9" fmla="*/ 2947 h 6274"/>
                <a:gd name="T10" fmla="*/ 1450 w 6277"/>
                <a:gd name="T11" fmla="*/ 3136 h 6274"/>
                <a:gd name="T12" fmla="*/ 1351 w 6277"/>
                <a:gd name="T13" fmla="*/ 3327 h 6274"/>
                <a:gd name="T14" fmla="*/ 969 w 6277"/>
                <a:gd name="T15" fmla="*/ 3520 h 6274"/>
                <a:gd name="T16" fmla="*/ 1223 w 6277"/>
                <a:gd name="T17" fmla="*/ 4225 h 6274"/>
                <a:gd name="T18" fmla="*/ 1689 w 6277"/>
                <a:gd name="T19" fmla="*/ 4794 h 6274"/>
                <a:gd name="T20" fmla="*/ 2318 w 6277"/>
                <a:gd name="T21" fmla="*/ 5181 h 6274"/>
                <a:gd name="T22" fmla="*/ 2910 w 6277"/>
                <a:gd name="T23" fmla="*/ 5051 h 6274"/>
                <a:gd name="T24" fmla="*/ 3009 w 6277"/>
                <a:gd name="T25" fmla="*/ 4862 h 6274"/>
                <a:gd name="T26" fmla="*/ 3227 w 6277"/>
                <a:gd name="T27" fmla="*/ 4841 h 6274"/>
                <a:gd name="T28" fmla="*/ 3363 w 6277"/>
                <a:gd name="T29" fmla="*/ 5006 h 6274"/>
                <a:gd name="T30" fmla="*/ 3816 w 6277"/>
                <a:gd name="T31" fmla="*/ 5231 h 6274"/>
                <a:gd name="T32" fmla="*/ 4473 w 6277"/>
                <a:gd name="T33" fmla="*/ 4887 h 6274"/>
                <a:gd name="T34" fmla="*/ 4975 w 6277"/>
                <a:gd name="T35" fmla="*/ 4351 h 6274"/>
                <a:gd name="T36" fmla="*/ 5275 w 6277"/>
                <a:gd name="T37" fmla="*/ 3669 h 6274"/>
                <a:gd name="T38" fmla="*/ 4966 w 6277"/>
                <a:gd name="T39" fmla="*/ 3348 h 6274"/>
                <a:gd name="T40" fmla="*/ 4830 w 6277"/>
                <a:gd name="T41" fmla="*/ 3184 h 6274"/>
                <a:gd name="T42" fmla="*/ 4893 w 6277"/>
                <a:gd name="T43" fmla="*/ 2974 h 6274"/>
                <a:gd name="T44" fmla="*/ 5329 w 6277"/>
                <a:gd name="T45" fmla="*/ 2907 h 6274"/>
                <a:gd name="T46" fmla="*/ 5123 w 6277"/>
                <a:gd name="T47" fmla="*/ 2181 h 6274"/>
                <a:gd name="T48" fmla="*/ 4697 w 6277"/>
                <a:gd name="T49" fmla="*/ 1580 h 6274"/>
                <a:gd name="T50" fmla="*/ 4095 w 6277"/>
                <a:gd name="T51" fmla="*/ 1154 h 6274"/>
                <a:gd name="T52" fmla="*/ 3367 w 6277"/>
                <a:gd name="T53" fmla="*/ 948 h 6274"/>
                <a:gd name="T54" fmla="*/ 3300 w 6277"/>
                <a:gd name="T55" fmla="*/ 1383 h 6274"/>
                <a:gd name="T56" fmla="*/ 3092 w 6277"/>
                <a:gd name="T57" fmla="*/ 1446 h 6274"/>
                <a:gd name="T58" fmla="*/ 2927 w 6277"/>
                <a:gd name="T59" fmla="*/ 1310 h 6274"/>
                <a:gd name="T60" fmla="*/ 3185 w 6277"/>
                <a:gd name="T61" fmla="*/ 4 h 6274"/>
                <a:gd name="T62" fmla="*/ 3349 w 6277"/>
                <a:gd name="T63" fmla="*/ 140 h 6274"/>
                <a:gd name="T64" fmla="*/ 3709 w 6277"/>
                <a:gd name="T65" fmla="*/ 556 h 6274"/>
                <a:gd name="T66" fmla="*/ 4486 w 6277"/>
                <a:gd name="T67" fmla="*/ 864 h 6274"/>
                <a:gd name="T68" fmla="*/ 5121 w 6277"/>
                <a:gd name="T69" fmla="*/ 1389 h 6274"/>
                <a:gd name="T70" fmla="*/ 5566 w 6277"/>
                <a:gd name="T71" fmla="*/ 2086 h 6274"/>
                <a:gd name="T72" fmla="*/ 5772 w 6277"/>
                <a:gd name="T73" fmla="*/ 2907 h 6274"/>
                <a:gd name="T74" fmla="*/ 6208 w 6277"/>
                <a:gd name="T75" fmla="*/ 2974 h 6274"/>
                <a:gd name="T76" fmla="*/ 6271 w 6277"/>
                <a:gd name="T77" fmla="*/ 3184 h 6274"/>
                <a:gd name="T78" fmla="*/ 6137 w 6277"/>
                <a:gd name="T79" fmla="*/ 3348 h 6274"/>
                <a:gd name="T80" fmla="*/ 5721 w 6277"/>
                <a:gd name="T81" fmla="*/ 3707 h 6274"/>
                <a:gd name="T82" fmla="*/ 5413 w 6277"/>
                <a:gd name="T83" fmla="*/ 4484 h 6274"/>
                <a:gd name="T84" fmla="*/ 4888 w 6277"/>
                <a:gd name="T85" fmla="*/ 5118 h 6274"/>
                <a:gd name="T86" fmla="*/ 4190 w 6277"/>
                <a:gd name="T87" fmla="*/ 5561 h 6274"/>
                <a:gd name="T88" fmla="*/ 3367 w 6277"/>
                <a:gd name="T89" fmla="*/ 5769 h 6274"/>
                <a:gd name="T90" fmla="*/ 3300 w 6277"/>
                <a:gd name="T91" fmla="*/ 6207 h 6274"/>
                <a:gd name="T92" fmla="*/ 3092 w 6277"/>
                <a:gd name="T93" fmla="*/ 6268 h 6274"/>
                <a:gd name="T94" fmla="*/ 2927 w 6277"/>
                <a:gd name="T95" fmla="*/ 6132 h 6274"/>
                <a:gd name="T96" fmla="*/ 2568 w 6277"/>
                <a:gd name="T97" fmla="*/ 5718 h 6274"/>
                <a:gd name="T98" fmla="*/ 1788 w 6277"/>
                <a:gd name="T99" fmla="*/ 5410 h 6274"/>
                <a:gd name="T100" fmla="*/ 1156 w 6277"/>
                <a:gd name="T101" fmla="*/ 4885 h 6274"/>
                <a:gd name="T102" fmla="*/ 711 w 6277"/>
                <a:gd name="T103" fmla="*/ 4188 h 6274"/>
                <a:gd name="T104" fmla="*/ 505 w 6277"/>
                <a:gd name="T105" fmla="*/ 3365 h 6274"/>
                <a:gd name="T106" fmla="*/ 67 w 6277"/>
                <a:gd name="T107" fmla="*/ 3298 h 6274"/>
                <a:gd name="T108" fmla="*/ 0 w 6277"/>
                <a:gd name="T109" fmla="*/ 3136 h 6274"/>
                <a:gd name="T110" fmla="*/ 101 w 6277"/>
                <a:gd name="T111" fmla="*/ 2947 h 6274"/>
                <a:gd name="T112" fmla="*/ 524 w 6277"/>
                <a:gd name="T113" fmla="*/ 2735 h 6274"/>
                <a:gd name="T114" fmla="*/ 783 w 6277"/>
                <a:gd name="T115" fmla="*/ 1935 h 6274"/>
                <a:gd name="T116" fmla="*/ 1269 w 6277"/>
                <a:gd name="T117" fmla="*/ 1268 h 6274"/>
                <a:gd name="T118" fmla="*/ 1936 w 6277"/>
                <a:gd name="T119" fmla="*/ 783 h 6274"/>
                <a:gd name="T120" fmla="*/ 2736 w 6277"/>
                <a:gd name="T121" fmla="*/ 524 h 6274"/>
                <a:gd name="T122" fmla="*/ 2948 w 6277"/>
                <a:gd name="T123" fmla="*/ 102 h 6274"/>
                <a:gd name="T124" fmla="*/ 3137 w 6277"/>
                <a:gd name="T125" fmla="*/ 0 h 6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77" h="6274">
                  <a:moveTo>
                    <a:pt x="2910" y="948"/>
                  </a:moveTo>
                  <a:lnTo>
                    <a:pt x="2755" y="969"/>
                  </a:lnTo>
                  <a:lnTo>
                    <a:pt x="2606" y="1001"/>
                  </a:lnTo>
                  <a:lnTo>
                    <a:pt x="2461" y="1041"/>
                  </a:lnTo>
                  <a:lnTo>
                    <a:pt x="2318" y="1093"/>
                  </a:lnTo>
                  <a:lnTo>
                    <a:pt x="2182" y="1154"/>
                  </a:lnTo>
                  <a:lnTo>
                    <a:pt x="2050" y="1223"/>
                  </a:lnTo>
                  <a:lnTo>
                    <a:pt x="1924" y="1301"/>
                  </a:lnTo>
                  <a:lnTo>
                    <a:pt x="1804" y="1385"/>
                  </a:lnTo>
                  <a:lnTo>
                    <a:pt x="1689" y="1478"/>
                  </a:lnTo>
                  <a:lnTo>
                    <a:pt x="1580" y="1580"/>
                  </a:lnTo>
                  <a:lnTo>
                    <a:pt x="1481" y="1689"/>
                  </a:lnTo>
                  <a:lnTo>
                    <a:pt x="1387" y="1801"/>
                  </a:lnTo>
                  <a:lnTo>
                    <a:pt x="1301" y="1923"/>
                  </a:lnTo>
                  <a:lnTo>
                    <a:pt x="1223" y="2049"/>
                  </a:lnTo>
                  <a:lnTo>
                    <a:pt x="1154" y="2181"/>
                  </a:lnTo>
                  <a:lnTo>
                    <a:pt x="1093" y="2317"/>
                  </a:lnTo>
                  <a:lnTo>
                    <a:pt x="1041" y="2458"/>
                  </a:lnTo>
                  <a:lnTo>
                    <a:pt x="1001" y="2605"/>
                  </a:lnTo>
                  <a:lnTo>
                    <a:pt x="969" y="2754"/>
                  </a:lnTo>
                  <a:lnTo>
                    <a:pt x="948" y="2907"/>
                  </a:lnTo>
                  <a:lnTo>
                    <a:pt x="1221" y="2907"/>
                  </a:lnTo>
                  <a:lnTo>
                    <a:pt x="1269" y="2913"/>
                  </a:lnTo>
                  <a:lnTo>
                    <a:pt x="1311" y="2926"/>
                  </a:lnTo>
                  <a:lnTo>
                    <a:pt x="1351" y="2947"/>
                  </a:lnTo>
                  <a:lnTo>
                    <a:pt x="1383" y="2974"/>
                  </a:lnTo>
                  <a:lnTo>
                    <a:pt x="1412" y="3008"/>
                  </a:lnTo>
                  <a:lnTo>
                    <a:pt x="1433" y="3048"/>
                  </a:lnTo>
                  <a:lnTo>
                    <a:pt x="1446" y="3090"/>
                  </a:lnTo>
                  <a:lnTo>
                    <a:pt x="1450" y="3136"/>
                  </a:lnTo>
                  <a:lnTo>
                    <a:pt x="1446" y="3184"/>
                  </a:lnTo>
                  <a:lnTo>
                    <a:pt x="1433" y="3226"/>
                  </a:lnTo>
                  <a:lnTo>
                    <a:pt x="1412" y="3264"/>
                  </a:lnTo>
                  <a:lnTo>
                    <a:pt x="1383" y="3298"/>
                  </a:lnTo>
                  <a:lnTo>
                    <a:pt x="1351" y="3327"/>
                  </a:lnTo>
                  <a:lnTo>
                    <a:pt x="1311" y="3348"/>
                  </a:lnTo>
                  <a:lnTo>
                    <a:pt x="1269" y="3361"/>
                  </a:lnTo>
                  <a:lnTo>
                    <a:pt x="1221" y="3365"/>
                  </a:lnTo>
                  <a:lnTo>
                    <a:pt x="948" y="3365"/>
                  </a:lnTo>
                  <a:lnTo>
                    <a:pt x="969" y="3520"/>
                  </a:lnTo>
                  <a:lnTo>
                    <a:pt x="1001" y="3669"/>
                  </a:lnTo>
                  <a:lnTo>
                    <a:pt x="1041" y="3814"/>
                  </a:lnTo>
                  <a:lnTo>
                    <a:pt x="1093" y="3955"/>
                  </a:lnTo>
                  <a:lnTo>
                    <a:pt x="1154" y="4093"/>
                  </a:lnTo>
                  <a:lnTo>
                    <a:pt x="1223" y="4225"/>
                  </a:lnTo>
                  <a:lnTo>
                    <a:pt x="1301" y="4351"/>
                  </a:lnTo>
                  <a:lnTo>
                    <a:pt x="1387" y="4471"/>
                  </a:lnTo>
                  <a:lnTo>
                    <a:pt x="1481" y="4585"/>
                  </a:lnTo>
                  <a:lnTo>
                    <a:pt x="1580" y="4692"/>
                  </a:lnTo>
                  <a:lnTo>
                    <a:pt x="1689" y="4794"/>
                  </a:lnTo>
                  <a:lnTo>
                    <a:pt x="1804" y="4887"/>
                  </a:lnTo>
                  <a:lnTo>
                    <a:pt x="1924" y="4973"/>
                  </a:lnTo>
                  <a:lnTo>
                    <a:pt x="2050" y="5051"/>
                  </a:lnTo>
                  <a:lnTo>
                    <a:pt x="2182" y="5120"/>
                  </a:lnTo>
                  <a:lnTo>
                    <a:pt x="2318" y="5181"/>
                  </a:lnTo>
                  <a:lnTo>
                    <a:pt x="2461" y="5231"/>
                  </a:lnTo>
                  <a:lnTo>
                    <a:pt x="2606" y="5273"/>
                  </a:lnTo>
                  <a:lnTo>
                    <a:pt x="2755" y="5305"/>
                  </a:lnTo>
                  <a:lnTo>
                    <a:pt x="2910" y="5326"/>
                  </a:lnTo>
                  <a:lnTo>
                    <a:pt x="2910" y="5051"/>
                  </a:lnTo>
                  <a:lnTo>
                    <a:pt x="2914" y="5006"/>
                  </a:lnTo>
                  <a:lnTo>
                    <a:pt x="2927" y="4964"/>
                  </a:lnTo>
                  <a:lnTo>
                    <a:pt x="2948" y="4923"/>
                  </a:lnTo>
                  <a:lnTo>
                    <a:pt x="2977" y="4891"/>
                  </a:lnTo>
                  <a:lnTo>
                    <a:pt x="3009" y="4862"/>
                  </a:lnTo>
                  <a:lnTo>
                    <a:pt x="3050" y="4841"/>
                  </a:lnTo>
                  <a:lnTo>
                    <a:pt x="3092" y="4828"/>
                  </a:lnTo>
                  <a:lnTo>
                    <a:pt x="3137" y="4822"/>
                  </a:lnTo>
                  <a:lnTo>
                    <a:pt x="3185" y="4828"/>
                  </a:lnTo>
                  <a:lnTo>
                    <a:pt x="3227" y="4841"/>
                  </a:lnTo>
                  <a:lnTo>
                    <a:pt x="3267" y="4862"/>
                  </a:lnTo>
                  <a:lnTo>
                    <a:pt x="3300" y="4891"/>
                  </a:lnTo>
                  <a:lnTo>
                    <a:pt x="3328" y="4923"/>
                  </a:lnTo>
                  <a:lnTo>
                    <a:pt x="3349" y="4964"/>
                  </a:lnTo>
                  <a:lnTo>
                    <a:pt x="3363" y="5006"/>
                  </a:lnTo>
                  <a:lnTo>
                    <a:pt x="3367" y="5051"/>
                  </a:lnTo>
                  <a:lnTo>
                    <a:pt x="3367" y="5326"/>
                  </a:lnTo>
                  <a:lnTo>
                    <a:pt x="3521" y="5305"/>
                  </a:lnTo>
                  <a:lnTo>
                    <a:pt x="3670" y="5273"/>
                  </a:lnTo>
                  <a:lnTo>
                    <a:pt x="3816" y="5231"/>
                  </a:lnTo>
                  <a:lnTo>
                    <a:pt x="3957" y="5181"/>
                  </a:lnTo>
                  <a:lnTo>
                    <a:pt x="4095" y="5120"/>
                  </a:lnTo>
                  <a:lnTo>
                    <a:pt x="4226" y="5051"/>
                  </a:lnTo>
                  <a:lnTo>
                    <a:pt x="4353" y="4973"/>
                  </a:lnTo>
                  <a:lnTo>
                    <a:pt x="4473" y="4887"/>
                  </a:lnTo>
                  <a:lnTo>
                    <a:pt x="4588" y="4794"/>
                  </a:lnTo>
                  <a:lnTo>
                    <a:pt x="4697" y="4692"/>
                  </a:lnTo>
                  <a:lnTo>
                    <a:pt x="4796" y="4585"/>
                  </a:lnTo>
                  <a:lnTo>
                    <a:pt x="4889" y="4471"/>
                  </a:lnTo>
                  <a:lnTo>
                    <a:pt x="4975" y="4351"/>
                  </a:lnTo>
                  <a:lnTo>
                    <a:pt x="5054" y="4225"/>
                  </a:lnTo>
                  <a:lnTo>
                    <a:pt x="5123" y="4093"/>
                  </a:lnTo>
                  <a:lnTo>
                    <a:pt x="5184" y="3955"/>
                  </a:lnTo>
                  <a:lnTo>
                    <a:pt x="5235" y="3814"/>
                  </a:lnTo>
                  <a:lnTo>
                    <a:pt x="5275" y="3669"/>
                  </a:lnTo>
                  <a:lnTo>
                    <a:pt x="5308" y="3520"/>
                  </a:lnTo>
                  <a:lnTo>
                    <a:pt x="5329" y="3365"/>
                  </a:lnTo>
                  <a:lnTo>
                    <a:pt x="5056" y="3365"/>
                  </a:lnTo>
                  <a:lnTo>
                    <a:pt x="5008" y="3361"/>
                  </a:lnTo>
                  <a:lnTo>
                    <a:pt x="4966" y="3348"/>
                  </a:lnTo>
                  <a:lnTo>
                    <a:pt x="4926" y="3327"/>
                  </a:lnTo>
                  <a:lnTo>
                    <a:pt x="4893" y="3298"/>
                  </a:lnTo>
                  <a:lnTo>
                    <a:pt x="4865" y="3264"/>
                  </a:lnTo>
                  <a:lnTo>
                    <a:pt x="4844" y="3226"/>
                  </a:lnTo>
                  <a:lnTo>
                    <a:pt x="4830" y="3184"/>
                  </a:lnTo>
                  <a:lnTo>
                    <a:pt x="4826" y="3136"/>
                  </a:lnTo>
                  <a:lnTo>
                    <a:pt x="4830" y="3090"/>
                  </a:lnTo>
                  <a:lnTo>
                    <a:pt x="4844" y="3048"/>
                  </a:lnTo>
                  <a:lnTo>
                    <a:pt x="4865" y="3008"/>
                  </a:lnTo>
                  <a:lnTo>
                    <a:pt x="4893" y="2974"/>
                  </a:lnTo>
                  <a:lnTo>
                    <a:pt x="4926" y="2947"/>
                  </a:lnTo>
                  <a:lnTo>
                    <a:pt x="4966" y="2926"/>
                  </a:lnTo>
                  <a:lnTo>
                    <a:pt x="5008" y="2913"/>
                  </a:lnTo>
                  <a:lnTo>
                    <a:pt x="5056" y="2907"/>
                  </a:lnTo>
                  <a:lnTo>
                    <a:pt x="5329" y="2907"/>
                  </a:lnTo>
                  <a:lnTo>
                    <a:pt x="5308" y="2754"/>
                  </a:lnTo>
                  <a:lnTo>
                    <a:pt x="5275" y="2605"/>
                  </a:lnTo>
                  <a:lnTo>
                    <a:pt x="5235" y="2458"/>
                  </a:lnTo>
                  <a:lnTo>
                    <a:pt x="5184" y="2317"/>
                  </a:lnTo>
                  <a:lnTo>
                    <a:pt x="5123" y="2181"/>
                  </a:lnTo>
                  <a:lnTo>
                    <a:pt x="5054" y="2049"/>
                  </a:lnTo>
                  <a:lnTo>
                    <a:pt x="4975" y="1923"/>
                  </a:lnTo>
                  <a:lnTo>
                    <a:pt x="4889" y="1801"/>
                  </a:lnTo>
                  <a:lnTo>
                    <a:pt x="4796" y="1689"/>
                  </a:lnTo>
                  <a:lnTo>
                    <a:pt x="4697" y="1580"/>
                  </a:lnTo>
                  <a:lnTo>
                    <a:pt x="4588" y="1478"/>
                  </a:lnTo>
                  <a:lnTo>
                    <a:pt x="4473" y="1385"/>
                  </a:lnTo>
                  <a:lnTo>
                    <a:pt x="4353" y="1301"/>
                  </a:lnTo>
                  <a:lnTo>
                    <a:pt x="4226" y="1223"/>
                  </a:lnTo>
                  <a:lnTo>
                    <a:pt x="4095" y="1154"/>
                  </a:lnTo>
                  <a:lnTo>
                    <a:pt x="3957" y="1093"/>
                  </a:lnTo>
                  <a:lnTo>
                    <a:pt x="3816" y="1041"/>
                  </a:lnTo>
                  <a:lnTo>
                    <a:pt x="3670" y="1001"/>
                  </a:lnTo>
                  <a:lnTo>
                    <a:pt x="3521" y="969"/>
                  </a:lnTo>
                  <a:lnTo>
                    <a:pt x="3367" y="948"/>
                  </a:lnTo>
                  <a:lnTo>
                    <a:pt x="3367" y="1221"/>
                  </a:lnTo>
                  <a:lnTo>
                    <a:pt x="3363" y="1266"/>
                  </a:lnTo>
                  <a:lnTo>
                    <a:pt x="3349" y="1310"/>
                  </a:lnTo>
                  <a:lnTo>
                    <a:pt x="3328" y="1349"/>
                  </a:lnTo>
                  <a:lnTo>
                    <a:pt x="3300" y="1383"/>
                  </a:lnTo>
                  <a:lnTo>
                    <a:pt x="3267" y="1412"/>
                  </a:lnTo>
                  <a:lnTo>
                    <a:pt x="3227" y="1433"/>
                  </a:lnTo>
                  <a:lnTo>
                    <a:pt x="3185" y="1446"/>
                  </a:lnTo>
                  <a:lnTo>
                    <a:pt x="3137" y="1450"/>
                  </a:lnTo>
                  <a:lnTo>
                    <a:pt x="3092" y="1446"/>
                  </a:lnTo>
                  <a:lnTo>
                    <a:pt x="3050" y="1433"/>
                  </a:lnTo>
                  <a:lnTo>
                    <a:pt x="3009" y="1412"/>
                  </a:lnTo>
                  <a:lnTo>
                    <a:pt x="2977" y="1383"/>
                  </a:lnTo>
                  <a:lnTo>
                    <a:pt x="2948" y="1349"/>
                  </a:lnTo>
                  <a:lnTo>
                    <a:pt x="2927" y="1310"/>
                  </a:lnTo>
                  <a:lnTo>
                    <a:pt x="2914" y="1266"/>
                  </a:lnTo>
                  <a:lnTo>
                    <a:pt x="2910" y="1221"/>
                  </a:lnTo>
                  <a:lnTo>
                    <a:pt x="2910" y="948"/>
                  </a:lnTo>
                  <a:close/>
                  <a:moveTo>
                    <a:pt x="3137" y="0"/>
                  </a:moveTo>
                  <a:lnTo>
                    <a:pt x="3185" y="4"/>
                  </a:lnTo>
                  <a:lnTo>
                    <a:pt x="3227" y="18"/>
                  </a:lnTo>
                  <a:lnTo>
                    <a:pt x="3267" y="39"/>
                  </a:lnTo>
                  <a:lnTo>
                    <a:pt x="3300" y="67"/>
                  </a:lnTo>
                  <a:lnTo>
                    <a:pt x="3328" y="102"/>
                  </a:lnTo>
                  <a:lnTo>
                    <a:pt x="3349" y="140"/>
                  </a:lnTo>
                  <a:lnTo>
                    <a:pt x="3363" y="184"/>
                  </a:lnTo>
                  <a:lnTo>
                    <a:pt x="3367" y="230"/>
                  </a:lnTo>
                  <a:lnTo>
                    <a:pt x="3367" y="503"/>
                  </a:lnTo>
                  <a:lnTo>
                    <a:pt x="3541" y="524"/>
                  </a:lnTo>
                  <a:lnTo>
                    <a:pt x="3709" y="556"/>
                  </a:lnTo>
                  <a:lnTo>
                    <a:pt x="3875" y="598"/>
                  </a:lnTo>
                  <a:lnTo>
                    <a:pt x="4035" y="650"/>
                  </a:lnTo>
                  <a:lnTo>
                    <a:pt x="4190" y="711"/>
                  </a:lnTo>
                  <a:lnTo>
                    <a:pt x="4341" y="783"/>
                  </a:lnTo>
                  <a:lnTo>
                    <a:pt x="4486" y="864"/>
                  </a:lnTo>
                  <a:lnTo>
                    <a:pt x="4628" y="951"/>
                  </a:lnTo>
                  <a:lnTo>
                    <a:pt x="4761" y="1049"/>
                  </a:lnTo>
                  <a:lnTo>
                    <a:pt x="4888" y="1156"/>
                  </a:lnTo>
                  <a:lnTo>
                    <a:pt x="5008" y="1268"/>
                  </a:lnTo>
                  <a:lnTo>
                    <a:pt x="5121" y="1389"/>
                  </a:lnTo>
                  <a:lnTo>
                    <a:pt x="5226" y="1515"/>
                  </a:lnTo>
                  <a:lnTo>
                    <a:pt x="5323" y="1648"/>
                  </a:lnTo>
                  <a:lnTo>
                    <a:pt x="5413" y="1788"/>
                  </a:lnTo>
                  <a:lnTo>
                    <a:pt x="5493" y="1935"/>
                  </a:lnTo>
                  <a:lnTo>
                    <a:pt x="5566" y="2086"/>
                  </a:lnTo>
                  <a:lnTo>
                    <a:pt x="5627" y="2240"/>
                  </a:lnTo>
                  <a:lnTo>
                    <a:pt x="5679" y="2401"/>
                  </a:lnTo>
                  <a:lnTo>
                    <a:pt x="5721" y="2567"/>
                  </a:lnTo>
                  <a:lnTo>
                    <a:pt x="5753" y="2735"/>
                  </a:lnTo>
                  <a:lnTo>
                    <a:pt x="5772" y="2907"/>
                  </a:lnTo>
                  <a:lnTo>
                    <a:pt x="6047" y="2907"/>
                  </a:lnTo>
                  <a:lnTo>
                    <a:pt x="6093" y="2913"/>
                  </a:lnTo>
                  <a:lnTo>
                    <a:pt x="6135" y="2926"/>
                  </a:lnTo>
                  <a:lnTo>
                    <a:pt x="6175" y="2947"/>
                  </a:lnTo>
                  <a:lnTo>
                    <a:pt x="6208" y="2974"/>
                  </a:lnTo>
                  <a:lnTo>
                    <a:pt x="6237" y="3008"/>
                  </a:lnTo>
                  <a:lnTo>
                    <a:pt x="6258" y="3048"/>
                  </a:lnTo>
                  <a:lnTo>
                    <a:pt x="6271" y="3090"/>
                  </a:lnTo>
                  <a:lnTo>
                    <a:pt x="6277" y="3136"/>
                  </a:lnTo>
                  <a:lnTo>
                    <a:pt x="6271" y="3184"/>
                  </a:lnTo>
                  <a:lnTo>
                    <a:pt x="6258" y="3226"/>
                  </a:lnTo>
                  <a:lnTo>
                    <a:pt x="6237" y="3264"/>
                  </a:lnTo>
                  <a:lnTo>
                    <a:pt x="6210" y="3298"/>
                  </a:lnTo>
                  <a:lnTo>
                    <a:pt x="6175" y="3327"/>
                  </a:lnTo>
                  <a:lnTo>
                    <a:pt x="6137" y="3348"/>
                  </a:lnTo>
                  <a:lnTo>
                    <a:pt x="6093" y="3361"/>
                  </a:lnTo>
                  <a:lnTo>
                    <a:pt x="6047" y="3365"/>
                  </a:lnTo>
                  <a:lnTo>
                    <a:pt x="5772" y="3365"/>
                  </a:lnTo>
                  <a:lnTo>
                    <a:pt x="5753" y="3539"/>
                  </a:lnTo>
                  <a:lnTo>
                    <a:pt x="5721" y="3707"/>
                  </a:lnTo>
                  <a:lnTo>
                    <a:pt x="5679" y="3871"/>
                  </a:lnTo>
                  <a:lnTo>
                    <a:pt x="5627" y="4032"/>
                  </a:lnTo>
                  <a:lnTo>
                    <a:pt x="5566" y="4188"/>
                  </a:lnTo>
                  <a:lnTo>
                    <a:pt x="5493" y="4339"/>
                  </a:lnTo>
                  <a:lnTo>
                    <a:pt x="5413" y="4484"/>
                  </a:lnTo>
                  <a:lnTo>
                    <a:pt x="5323" y="4624"/>
                  </a:lnTo>
                  <a:lnTo>
                    <a:pt x="5226" y="4757"/>
                  </a:lnTo>
                  <a:lnTo>
                    <a:pt x="5121" y="4885"/>
                  </a:lnTo>
                  <a:lnTo>
                    <a:pt x="5008" y="5006"/>
                  </a:lnTo>
                  <a:lnTo>
                    <a:pt x="4888" y="5118"/>
                  </a:lnTo>
                  <a:lnTo>
                    <a:pt x="4761" y="5223"/>
                  </a:lnTo>
                  <a:lnTo>
                    <a:pt x="4628" y="5321"/>
                  </a:lnTo>
                  <a:lnTo>
                    <a:pt x="4486" y="5410"/>
                  </a:lnTo>
                  <a:lnTo>
                    <a:pt x="4341" y="5491"/>
                  </a:lnTo>
                  <a:lnTo>
                    <a:pt x="4190" y="5561"/>
                  </a:lnTo>
                  <a:lnTo>
                    <a:pt x="4035" y="5624"/>
                  </a:lnTo>
                  <a:lnTo>
                    <a:pt x="3875" y="5676"/>
                  </a:lnTo>
                  <a:lnTo>
                    <a:pt x="3709" y="5718"/>
                  </a:lnTo>
                  <a:lnTo>
                    <a:pt x="3541" y="5750"/>
                  </a:lnTo>
                  <a:lnTo>
                    <a:pt x="3367" y="5769"/>
                  </a:lnTo>
                  <a:lnTo>
                    <a:pt x="3367" y="6044"/>
                  </a:lnTo>
                  <a:lnTo>
                    <a:pt x="3363" y="6090"/>
                  </a:lnTo>
                  <a:lnTo>
                    <a:pt x="3349" y="6132"/>
                  </a:lnTo>
                  <a:lnTo>
                    <a:pt x="3328" y="6172"/>
                  </a:lnTo>
                  <a:lnTo>
                    <a:pt x="3300" y="6207"/>
                  </a:lnTo>
                  <a:lnTo>
                    <a:pt x="3267" y="6234"/>
                  </a:lnTo>
                  <a:lnTo>
                    <a:pt x="3227" y="6255"/>
                  </a:lnTo>
                  <a:lnTo>
                    <a:pt x="3185" y="6268"/>
                  </a:lnTo>
                  <a:lnTo>
                    <a:pt x="3137" y="6274"/>
                  </a:lnTo>
                  <a:lnTo>
                    <a:pt x="3092" y="6268"/>
                  </a:lnTo>
                  <a:lnTo>
                    <a:pt x="3050" y="6255"/>
                  </a:lnTo>
                  <a:lnTo>
                    <a:pt x="3009" y="6234"/>
                  </a:lnTo>
                  <a:lnTo>
                    <a:pt x="2977" y="6207"/>
                  </a:lnTo>
                  <a:lnTo>
                    <a:pt x="2948" y="6172"/>
                  </a:lnTo>
                  <a:lnTo>
                    <a:pt x="2927" y="6132"/>
                  </a:lnTo>
                  <a:lnTo>
                    <a:pt x="2914" y="6090"/>
                  </a:lnTo>
                  <a:lnTo>
                    <a:pt x="2910" y="6044"/>
                  </a:lnTo>
                  <a:lnTo>
                    <a:pt x="2910" y="5769"/>
                  </a:lnTo>
                  <a:lnTo>
                    <a:pt x="2736" y="5750"/>
                  </a:lnTo>
                  <a:lnTo>
                    <a:pt x="2568" y="5718"/>
                  </a:lnTo>
                  <a:lnTo>
                    <a:pt x="2402" y="5676"/>
                  </a:lnTo>
                  <a:lnTo>
                    <a:pt x="2241" y="5624"/>
                  </a:lnTo>
                  <a:lnTo>
                    <a:pt x="2087" y="5561"/>
                  </a:lnTo>
                  <a:lnTo>
                    <a:pt x="1936" y="5491"/>
                  </a:lnTo>
                  <a:lnTo>
                    <a:pt x="1788" y="5410"/>
                  </a:lnTo>
                  <a:lnTo>
                    <a:pt x="1649" y="5321"/>
                  </a:lnTo>
                  <a:lnTo>
                    <a:pt x="1515" y="5223"/>
                  </a:lnTo>
                  <a:lnTo>
                    <a:pt x="1389" y="5118"/>
                  </a:lnTo>
                  <a:lnTo>
                    <a:pt x="1269" y="5006"/>
                  </a:lnTo>
                  <a:lnTo>
                    <a:pt x="1156" y="4885"/>
                  </a:lnTo>
                  <a:lnTo>
                    <a:pt x="1051" y="4757"/>
                  </a:lnTo>
                  <a:lnTo>
                    <a:pt x="954" y="4624"/>
                  </a:lnTo>
                  <a:lnTo>
                    <a:pt x="864" y="4484"/>
                  </a:lnTo>
                  <a:lnTo>
                    <a:pt x="783" y="4339"/>
                  </a:lnTo>
                  <a:lnTo>
                    <a:pt x="711" y="4188"/>
                  </a:lnTo>
                  <a:lnTo>
                    <a:pt x="650" y="4032"/>
                  </a:lnTo>
                  <a:lnTo>
                    <a:pt x="598" y="3871"/>
                  </a:lnTo>
                  <a:lnTo>
                    <a:pt x="556" y="3707"/>
                  </a:lnTo>
                  <a:lnTo>
                    <a:pt x="524" y="3539"/>
                  </a:lnTo>
                  <a:lnTo>
                    <a:pt x="505" y="3365"/>
                  </a:lnTo>
                  <a:lnTo>
                    <a:pt x="229" y="3365"/>
                  </a:lnTo>
                  <a:lnTo>
                    <a:pt x="184" y="3361"/>
                  </a:lnTo>
                  <a:lnTo>
                    <a:pt x="140" y="3348"/>
                  </a:lnTo>
                  <a:lnTo>
                    <a:pt x="101" y="3327"/>
                  </a:lnTo>
                  <a:lnTo>
                    <a:pt x="67" y="3298"/>
                  </a:lnTo>
                  <a:lnTo>
                    <a:pt x="40" y="3264"/>
                  </a:lnTo>
                  <a:lnTo>
                    <a:pt x="19" y="3226"/>
                  </a:lnTo>
                  <a:lnTo>
                    <a:pt x="6" y="3184"/>
                  </a:lnTo>
                  <a:lnTo>
                    <a:pt x="0" y="3136"/>
                  </a:lnTo>
                  <a:lnTo>
                    <a:pt x="0" y="3136"/>
                  </a:lnTo>
                  <a:lnTo>
                    <a:pt x="6" y="3090"/>
                  </a:lnTo>
                  <a:lnTo>
                    <a:pt x="19" y="3048"/>
                  </a:lnTo>
                  <a:lnTo>
                    <a:pt x="40" y="3008"/>
                  </a:lnTo>
                  <a:lnTo>
                    <a:pt x="67" y="2974"/>
                  </a:lnTo>
                  <a:lnTo>
                    <a:pt x="101" y="2947"/>
                  </a:lnTo>
                  <a:lnTo>
                    <a:pt x="140" y="2926"/>
                  </a:lnTo>
                  <a:lnTo>
                    <a:pt x="184" y="2913"/>
                  </a:lnTo>
                  <a:lnTo>
                    <a:pt x="229" y="2907"/>
                  </a:lnTo>
                  <a:lnTo>
                    <a:pt x="505" y="2907"/>
                  </a:lnTo>
                  <a:lnTo>
                    <a:pt x="524" y="2735"/>
                  </a:lnTo>
                  <a:lnTo>
                    <a:pt x="556" y="2567"/>
                  </a:lnTo>
                  <a:lnTo>
                    <a:pt x="598" y="2401"/>
                  </a:lnTo>
                  <a:lnTo>
                    <a:pt x="650" y="2240"/>
                  </a:lnTo>
                  <a:lnTo>
                    <a:pt x="711" y="2086"/>
                  </a:lnTo>
                  <a:lnTo>
                    <a:pt x="783" y="1935"/>
                  </a:lnTo>
                  <a:lnTo>
                    <a:pt x="864" y="1788"/>
                  </a:lnTo>
                  <a:lnTo>
                    <a:pt x="954" y="1648"/>
                  </a:lnTo>
                  <a:lnTo>
                    <a:pt x="1051" y="1515"/>
                  </a:lnTo>
                  <a:lnTo>
                    <a:pt x="1156" y="1389"/>
                  </a:lnTo>
                  <a:lnTo>
                    <a:pt x="1269" y="1268"/>
                  </a:lnTo>
                  <a:lnTo>
                    <a:pt x="1389" y="1156"/>
                  </a:lnTo>
                  <a:lnTo>
                    <a:pt x="1515" y="1049"/>
                  </a:lnTo>
                  <a:lnTo>
                    <a:pt x="1649" y="951"/>
                  </a:lnTo>
                  <a:lnTo>
                    <a:pt x="1788" y="864"/>
                  </a:lnTo>
                  <a:lnTo>
                    <a:pt x="1936" y="783"/>
                  </a:lnTo>
                  <a:lnTo>
                    <a:pt x="2087" y="711"/>
                  </a:lnTo>
                  <a:lnTo>
                    <a:pt x="2241" y="650"/>
                  </a:lnTo>
                  <a:lnTo>
                    <a:pt x="2402" y="598"/>
                  </a:lnTo>
                  <a:lnTo>
                    <a:pt x="2568" y="556"/>
                  </a:lnTo>
                  <a:lnTo>
                    <a:pt x="2736" y="524"/>
                  </a:lnTo>
                  <a:lnTo>
                    <a:pt x="2910" y="503"/>
                  </a:lnTo>
                  <a:lnTo>
                    <a:pt x="2910" y="230"/>
                  </a:lnTo>
                  <a:lnTo>
                    <a:pt x="2914" y="184"/>
                  </a:lnTo>
                  <a:lnTo>
                    <a:pt x="2927" y="140"/>
                  </a:lnTo>
                  <a:lnTo>
                    <a:pt x="2948" y="102"/>
                  </a:lnTo>
                  <a:lnTo>
                    <a:pt x="2977" y="67"/>
                  </a:lnTo>
                  <a:lnTo>
                    <a:pt x="3009" y="39"/>
                  </a:lnTo>
                  <a:lnTo>
                    <a:pt x="3050" y="18"/>
                  </a:lnTo>
                  <a:lnTo>
                    <a:pt x="3092" y="4"/>
                  </a:lnTo>
                  <a:lnTo>
                    <a:pt x="3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39">
              <a:extLst>
                <a:ext uri="{FF2B5EF4-FFF2-40B4-BE49-F238E27FC236}">
                  <a16:creationId xmlns:a16="http://schemas.microsoft.com/office/drawing/2014/main" id="{9508B20E-F3FD-465B-B398-D77D74E65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" y="3856"/>
              <a:ext cx="1312" cy="1310"/>
            </a:xfrm>
            <a:custGeom>
              <a:avLst/>
              <a:gdLst>
                <a:gd name="T0" fmla="*/ 1207 w 2623"/>
                <a:gd name="T1" fmla="*/ 430 h 2622"/>
                <a:gd name="T2" fmla="*/ 1200 w 2623"/>
                <a:gd name="T3" fmla="*/ 573 h 2622"/>
                <a:gd name="T4" fmla="*/ 1175 w 2623"/>
                <a:gd name="T5" fmla="*/ 623 h 2622"/>
                <a:gd name="T6" fmla="*/ 1022 w 2623"/>
                <a:gd name="T7" fmla="*/ 695 h 2622"/>
                <a:gd name="T8" fmla="*/ 881 w 2623"/>
                <a:gd name="T9" fmla="*/ 869 h 2622"/>
                <a:gd name="T10" fmla="*/ 867 w 2623"/>
                <a:gd name="T11" fmla="*/ 1098 h 2622"/>
                <a:gd name="T12" fmla="*/ 972 w 2623"/>
                <a:gd name="T13" fmla="*/ 1266 h 2622"/>
                <a:gd name="T14" fmla="*/ 1182 w 2623"/>
                <a:gd name="T15" fmla="*/ 1392 h 2622"/>
                <a:gd name="T16" fmla="*/ 1404 w 2623"/>
                <a:gd name="T17" fmla="*/ 1499 h 2622"/>
                <a:gd name="T18" fmla="*/ 1456 w 2623"/>
                <a:gd name="T19" fmla="*/ 1619 h 2622"/>
                <a:gd name="T20" fmla="*/ 1373 w 2623"/>
                <a:gd name="T21" fmla="*/ 1721 h 2622"/>
                <a:gd name="T22" fmla="*/ 1148 w 2623"/>
                <a:gd name="T23" fmla="*/ 1732 h 2622"/>
                <a:gd name="T24" fmla="*/ 942 w 2623"/>
                <a:gd name="T25" fmla="*/ 1658 h 2622"/>
                <a:gd name="T26" fmla="*/ 890 w 2623"/>
                <a:gd name="T27" fmla="*/ 1700 h 2622"/>
                <a:gd name="T28" fmla="*/ 844 w 2623"/>
                <a:gd name="T29" fmla="*/ 1873 h 2622"/>
                <a:gd name="T30" fmla="*/ 898 w 2623"/>
                <a:gd name="T31" fmla="*/ 1927 h 2622"/>
                <a:gd name="T32" fmla="*/ 1121 w 2623"/>
                <a:gd name="T33" fmla="*/ 1992 h 2622"/>
                <a:gd name="T34" fmla="*/ 1180 w 2623"/>
                <a:gd name="T35" fmla="*/ 2020 h 2622"/>
                <a:gd name="T36" fmla="*/ 1188 w 2623"/>
                <a:gd name="T37" fmla="*/ 2173 h 2622"/>
                <a:gd name="T38" fmla="*/ 1364 w 2623"/>
                <a:gd name="T39" fmla="*/ 2208 h 2622"/>
                <a:gd name="T40" fmla="*/ 1415 w 2623"/>
                <a:gd name="T41" fmla="*/ 2154 h 2622"/>
                <a:gd name="T42" fmla="*/ 1427 w 2623"/>
                <a:gd name="T43" fmla="*/ 1992 h 2622"/>
                <a:gd name="T44" fmla="*/ 1589 w 2623"/>
                <a:gd name="T45" fmla="*/ 1915 h 2622"/>
                <a:gd name="T46" fmla="*/ 1750 w 2623"/>
                <a:gd name="T47" fmla="*/ 1724 h 2622"/>
                <a:gd name="T48" fmla="*/ 1769 w 2623"/>
                <a:gd name="T49" fmla="*/ 1503 h 2622"/>
                <a:gd name="T50" fmla="*/ 1658 w 2623"/>
                <a:gd name="T51" fmla="*/ 1302 h 2622"/>
                <a:gd name="T52" fmla="*/ 1414 w 2623"/>
                <a:gd name="T53" fmla="*/ 1159 h 2622"/>
                <a:gd name="T54" fmla="*/ 1219 w 2623"/>
                <a:gd name="T55" fmla="*/ 1060 h 2622"/>
                <a:gd name="T56" fmla="*/ 1173 w 2623"/>
                <a:gd name="T57" fmla="*/ 959 h 2622"/>
                <a:gd name="T58" fmla="*/ 1244 w 2623"/>
                <a:gd name="T59" fmla="*/ 873 h 2622"/>
                <a:gd name="T60" fmla="*/ 1459 w 2623"/>
                <a:gd name="T61" fmla="*/ 867 h 2622"/>
                <a:gd name="T62" fmla="*/ 1635 w 2623"/>
                <a:gd name="T63" fmla="*/ 924 h 2622"/>
                <a:gd name="T64" fmla="*/ 1691 w 2623"/>
                <a:gd name="T65" fmla="*/ 810 h 2622"/>
                <a:gd name="T66" fmla="*/ 1698 w 2623"/>
                <a:gd name="T67" fmla="*/ 680 h 2622"/>
                <a:gd name="T68" fmla="*/ 1503 w 2623"/>
                <a:gd name="T69" fmla="*/ 617 h 2622"/>
                <a:gd name="T70" fmla="*/ 1427 w 2623"/>
                <a:gd name="T71" fmla="*/ 581 h 2622"/>
                <a:gd name="T72" fmla="*/ 1421 w 2623"/>
                <a:gd name="T73" fmla="*/ 453 h 2622"/>
                <a:gd name="T74" fmla="*/ 1352 w 2623"/>
                <a:gd name="T75" fmla="*/ 411 h 2622"/>
                <a:gd name="T76" fmla="*/ 1438 w 2623"/>
                <a:gd name="T77" fmla="*/ 6 h 2622"/>
                <a:gd name="T78" fmla="*/ 1903 w 2623"/>
                <a:gd name="T79" fmla="*/ 139 h 2622"/>
                <a:gd name="T80" fmla="*/ 2281 w 2623"/>
                <a:gd name="T81" fmla="*/ 426 h 2622"/>
                <a:gd name="T82" fmla="*/ 2531 w 2623"/>
                <a:gd name="T83" fmla="*/ 829 h 2622"/>
                <a:gd name="T84" fmla="*/ 2623 w 2623"/>
                <a:gd name="T85" fmla="*/ 1310 h 2622"/>
                <a:gd name="T86" fmla="*/ 2531 w 2623"/>
                <a:gd name="T87" fmla="*/ 1793 h 2622"/>
                <a:gd name="T88" fmla="*/ 2281 w 2623"/>
                <a:gd name="T89" fmla="*/ 2196 h 2622"/>
                <a:gd name="T90" fmla="*/ 1903 w 2623"/>
                <a:gd name="T91" fmla="*/ 2481 h 2622"/>
                <a:gd name="T92" fmla="*/ 1438 w 2623"/>
                <a:gd name="T93" fmla="*/ 2616 h 2622"/>
                <a:gd name="T94" fmla="*/ 944 w 2623"/>
                <a:gd name="T95" fmla="*/ 2570 h 2622"/>
                <a:gd name="T96" fmla="*/ 517 w 2623"/>
                <a:gd name="T97" fmla="*/ 2355 h 2622"/>
                <a:gd name="T98" fmla="*/ 198 w 2623"/>
                <a:gd name="T99" fmla="*/ 2007 h 2622"/>
                <a:gd name="T100" fmla="*/ 23 w 2623"/>
                <a:gd name="T101" fmla="*/ 1560 h 2622"/>
                <a:gd name="T102" fmla="*/ 23 w 2623"/>
                <a:gd name="T103" fmla="*/ 1062 h 2622"/>
                <a:gd name="T104" fmla="*/ 198 w 2623"/>
                <a:gd name="T105" fmla="*/ 615 h 2622"/>
                <a:gd name="T106" fmla="*/ 517 w 2623"/>
                <a:gd name="T107" fmla="*/ 265 h 2622"/>
                <a:gd name="T108" fmla="*/ 944 w 2623"/>
                <a:gd name="T109" fmla="*/ 52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23" h="2622">
                  <a:moveTo>
                    <a:pt x="1263" y="411"/>
                  </a:moveTo>
                  <a:lnTo>
                    <a:pt x="1236" y="413"/>
                  </a:lnTo>
                  <a:lnTo>
                    <a:pt x="1219" y="418"/>
                  </a:lnTo>
                  <a:lnTo>
                    <a:pt x="1207" y="430"/>
                  </a:lnTo>
                  <a:lnTo>
                    <a:pt x="1201" y="449"/>
                  </a:lnTo>
                  <a:lnTo>
                    <a:pt x="1200" y="476"/>
                  </a:lnTo>
                  <a:lnTo>
                    <a:pt x="1200" y="546"/>
                  </a:lnTo>
                  <a:lnTo>
                    <a:pt x="1200" y="573"/>
                  </a:lnTo>
                  <a:lnTo>
                    <a:pt x="1198" y="592"/>
                  </a:lnTo>
                  <a:lnTo>
                    <a:pt x="1194" y="605"/>
                  </a:lnTo>
                  <a:lnTo>
                    <a:pt x="1188" y="615"/>
                  </a:lnTo>
                  <a:lnTo>
                    <a:pt x="1175" y="623"/>
                  </a:lnTo>
                  <a:lnTo>
                    <a:pt x="1158" y="630"/>
                  </a:lnTo>
                  <a:lnTo>
                    <a:pt x="1133" y="640"/>
                  </a:lnTo>
                  <a:lnTo>
                    <a:pt x="1073" y="665"/>
                  </a:lnTo>
                  <a:lnTo>
                    <a:pt x="1022" y="695"/>
                  </a:lnTo>
                  <a:lnTo>
                    <a:pt x="976" y="730"/>
                  </a:lnTo>
                  <a:lnTo>
                    <a:pt x="936" y="772"/>
                  </a:lnTo>
                  <a:lnTo>
                    <a:pt x="905" y="817"/>
                  </a:lnTo>
                  <a:lnTo>
                    <a:pt x="881" y="869"/>
                  </a:lnTo>
                  <a:lnTo>
                    <a:pt x="865" y="926"/>
                  </a:lnTo>
                  <a:lnTo>
                    <a:pt x="858" y="989"/>
                  </a:lnTo>
                  <a:lnTo>
                    <a:pt x="858" y="1047"/>
                  </a:lnTo>
                  <a:lnTo>
                    <a:pt x="867" y="1098"/>
                  </a:lnTo>
                  <a:lnTo>
                    <a:pt x="882" y="1146"/>
                  </a:lnTo>
                  <a:lnTo>
                    <a:pt x="905" y="1190"/>
                  </a:lnTo>
                  <a:lnTo>
                    <a:pt x="936" y="1230"/>
                  </a:lnTo>
                  <a:lnTo>
                    <a:pt x="972" y="1266"/>
                  </a:lnTo>
                  <a:lnTo>
                    <a:pt x="1012" y="1300"/>
                  </a:lnTo>
                  <a:lnTo>
                    <a:pt x="1058" y="1331"/>
                  </a:lnTo>
                  <a:lnTo>
                    <a:pt x="1119" y="1364"/>
                  </a:lnTo>
                  <a:lnTo>
                    <a:pt x="1182" y="1392"/>
                  </a:lnTo>
                  <a:lnTo>
                    <a:pt x="1247" y="1419"/>
                  </a:lnTo>
                  <a:lnTo>
                    <a:pt x="1310" y="1446"/>
                  </a:lnTo>
                  <a:lnTo>
                    <a:pt x="1360" y="1469"/>
                  </a:lnTo>
                  <a:lnTo>
                    <a:pt x="1404" y="1499"/>
                  </a:lnTo>
                  <a:lnTo>
                    <a:pt x="1429" y="1526"/>
                  </a:lnTo>
                  <a:lnTo>
                    <a:pt x="1446" y="1556"/>
                  </a:lnTo>
                  <a:lnTo>
                    <a:pt x="1456" y="1587"/>
                  </a:lnTo>
                  <a:lnTo>
                    <a:pt x="1456" y="1619"/>
                  </a:lnTo>
                  <a:lnTo>
                    <a:pt x="1448" y="1650"/>
                  </a:lnTo>
                  <a:lnTo>
                    <a:pt x="1431" y="1677"/>
                  </a:lnTo>
                  <a:lnTo>
                    <a:pt x="1406" y="1702"/>
                  </a:lnTo>
                  <a:lnTo>
                    <a:pt x="1373" y="1721"/>
                  </a:lnTo>
                  <a:lnTo>
                    <a:pt x="1322" y="1738"/>
                  </a:lnTo>
                  <a:lnTo>
                    <a:pt x="1266" y="1744"/>
                  </a:lnTo>
                  <a:lnTo>
                    <a:pt x="1211" y="1742"/>
                  </a:lnTo>
                  <a:lnTo>
                    <a:pt x="1148" y="1732"/>
                  </a:lnTo>
                  <a:lnTo>
                    <a:pt x="1085" y="1715"/>
                  </a:lnTo>
                  <a:lnTo>
                    <a:pt x="1024" y="1696"/>
                  </a:lnTo>
                  <a:lnTo>
                    <a:pt x="965" y="1667"/>
                  </a:lnTo>
                  <a:lnTo>
                    <a:pt x="942" y="1658"/>
                  </a:lnTo>
                  <a:lnTo>
                    <a:pt x="923" y="1654"/>
                  </a:lnTo>
                  <a:lnTo>
                    <a:pt x="909" y="1660"/>
                  </a:lnTo>
                  <a:lnTo>
                    <a:pt x="900" y="1675"/>
                  </a:lnTo>
                  <a:lnTo>
                    <a:pt x="890" y="1700"/>
                  </a:lnTo>
                  <a:lnTo>
                    <a:pt x="871" y="1765"/>
                  </a:lnTo>
                  <a:lnTo>
                    <a:pt x="854" y="1829"/>
                  </a:lnTo>
                  <a:lnTo>
                    <a:pt x="846" y="1854"/>
                  </a:lnTo>
                  <a:lnTo>
                    <a:pt x="844" y="1873"/>
                  </a:lnTo>
                  <a:lnTo>
                    <a:pt x="848" y="1891"/>
                  </a:lnTo>
                  <a:lnTo>
                    <a:pt x="858" y="1902"/>
                  </a:lnTo>
                  <a:lnTo>
                    <a:pt x="875" y="1915"/>
                  </a:lnTo>
                  <a:lnTo>
                    <a:pt x="898" y="1927"/>
                  </a:lnTo>
                  <a:lnTo>
                    <a:pt x="951" y="1950"/>
                  </a:lnTo>
                  <a:lnTo>
                    <a:pt x="1007" y="1967"/>
                  </a:lnTo>
                  <a:lnTo>
                    <a:pt x="1064" y="1980"/>
                  </a:lnTo>
                  <a:lnTo>
                    <a:pt x="1121" y="1992"/>
                  </a:lnTo>
                  <a:lnTo>
                    <a:pt x="1146" y="1996"/>
                  </a:lnTo>
                  <a:lnTo>
                    <a:pt x="1163" y="2001"/>
                  </a:lnTo>
                  <a:lnTo>
                    <a:pt x="1175" y="2009"/>
                  </a:lnTo>
                  <a:lnTo>
                    <a:pt x="1180" y="2020"/>
                  </a:lnTo>
                  <a:lnTo>
                    <a:pt x="1182" y="2040"/>
                  </a:lnTo>
                  <a:lnTo>
                    <a:pt x="1182" y="2066"/>
                  </a:lnTo>
                  <a:lnTo>
                    <a:pt x="1184" y="2150"/>
                  </a:lnTo>
                  <a:lnTo>
                    <a:pt x="1188" y="2173"/>
                  </a:lnTo>
                  <a:lnTo>
                    <a:pt x="1198" y="2192"/>
                  </a:lnTo>
                  <a:lnTo>
                    <a:pt x="1215" y="2204"/>
                  </a:lnTo>
                  <a:lnTo>
                    <a:pt x="1238" y="2208"/>
                  </a:lnTo>
                  <a:lnTo>
                    <a:pt x="1364" y="2208"/>
                  </a:lnTo>
                  <a:lnTo>
                    <a:pt x="1385" y="2204"/>
                  </a:lnTo>
                  <a:lnTo>
                    <a:pt x="1402" y="2192"/>
                  </a:lnTo>
                  <a:lnTo>
                    <a:pt x="1412" y="2177"/>
                  </a:lnTo>
                  <a:lnTo>
                    <a:pt x="1415" y="2154"/>
                  </a:lnTo>
                  <a:lnTo>
                    <a:pt x="1415" y="2095"/>
                  </a:lnTo>
                  <a:lnTo>
                    <a:pt x="1415" y="2038"/>
                  </a:lnTo>
                  <a:lnTo>
                    <a:pt x="1417" y="2013"/>
                  </a:lnTo>
                  <a:lnTo>
                    <a:pt x="1427" y="1992"/>
                  </a:lnTo>
                  <a:lnTo>
                    <a:pt x="1444" y="1978"/>
                  </a:lnTo>
                  <a:lnTo>
                    <a:pt x="1469" y="1969"/>
                  </a:lnTo>
                  <a:lnTo>
                    <a:pt x="1532" y="1946"/>
                  </a:lnTo>
                  <a:lnTo>
                    <a:pt x="1589" y="1915"/>
                  </a:lnTo>
                  <a:lnTo>
                    <a:pt x="1641" y="1875"/>
                  </a:lnTo>
                  <a:lnTo>
                    <a:pt x="1687" y="1828"/>
                  </a:lnTo>
                  <a:lnTo>
                    <a:pt x="1723" y="1778"/>
                  </a:lnTo>
                  <a:lnTo>
                    <a:pt x="1750" y="1724"/>
                  </a:lnTo>
                  <a:lnTo>
                    <a:pt x="1767" y="1671"/>
                  </a:lnTo>
                  <a:lnTo>
                    <a:pt x="1775" y="1614"/>
                  </a:lnTo>
                  <a:lnTo>
                    <a:pt x="1777" y="1558"/>
                  </a:lnTo>
                  <a:lnTo>
                    <a:pt x="1769" y="1503"/>
                  </a:lnTo>
                  <a:lnTo>
                    <a:pt x="1752" y="1448"/>
                  </a:lnTo>
                  <a:lnTo>
                    <a:pt x="1729" y="1396"/>
                  </a:lnTo>
                  <a:lnTo>
                    <a:pt x="1696" y="1346"/>
                  </a:lnTo>
                  <a:lnTo>
                    <a:pt x="1658" y="1302"/>
                  </a:lnTo>
                  <a:lnTo>
                    <a:pt x="1612" y="1262"/>
                  </a:lnTo>
                  <a:lnTo>
                    <a:pt x="1559" y="1228"/>
                  </a:lnTo>
                  <a:lnTo>
                    <a:pt x="1486" y="1192"/>
                  </a:lnTo>
                  <a:lnTo>
                    <a:pt x="1414" y="1159"/>
                  </a:lnTo>
                  <a:lnTo>
                    <a:pt x="1339" y="1129"/>
                  </a:lnTo>
                  <a:lnTo>
                    <a:pt x="1297" y="1110"/>
                  </a:lnTo>
                  <a:lnTo>
                    <a:pt x="1255" y="1087"/>
                  </a:lnTo>
                  <a:lnTo>
                    <a:pt x="1219" y="1060"/>
                  </a:lnTo>
                  <a:lnTo>
                    <a:pt x="1196" y="1037"/>
                  </a:lnTo>
                  <a:lnTo>
                    <a:pt x="1180" y="1012"/>
                  </a:lnTo>
                  <a:lnTo>
                    <a:pt x="1173" y="985"/>
                  </a:lnTo>
                  <a:lnTo>
                    <a:pt x="1173" y="959"/>
                  </a:lnTo>
                  <a:lnTo>
                    <a:pt x="1179" y="934"/>
                  </a:lnTo>
                  <a:lnTo>
                    <a:pt x="1194" y="909"/>
                  </a:lnTo>
                  <a:lnTo>
                    <a:pt x="1215" y="890"/>
                  </a:lnTo>
                  <a:lnTo>
                    <a:pt x="1244" y="873"/>
                  </a:lnTo>
                  <a:lnTo>
                    <a:pt x="1280" y="861"/>
                  </a:lnTo>
                  <a:lnTo>
                    <a:pt x="1316" y="857"/>
                  </a:lnTo>
                  <a:lnTo>
                    <a:pt x="1391" y="857"/>
                  </a:lnTo>
                  <a:lnTo>
                    <a:pt x="1459" y="867"/>
                  </a:lnTo>
                  <a:lnTo>
                    <a:pt x="1528" y="886"/>
                  </a:lnTo>
                  <a:lnTo>
                    <a:pt x="1595" y="913"/>
                  </a:lnTo>
                  <a:lnTo>
                    <a:pt x="1618" y="922"/>
                  </a:lnTo>
                  <a:lnTo>
                    <a:pt x="1635" y="924"/>
                  </a:lnTo>
                  <a:lnTo>
                    <a:pt x="1649" y="919"/>
                  </a:lnTo>
                  <a:lnTo>
                    <a:pt x="1660" y="905"/>
                  </a:lnTo>
                  <a:lnTo>
                    <a:pt x="1668" y="882"/>
                  </a:lnTo>
                  <a:lnTo>
                    <a:pt x="1691" y="810"/>
                  </a:lnTo>
                  <a:lnTo>
                    <a:pt x="1712" y="735"/>
                  </a:lnTo>
                  <a:lnTo>
                    <a:pt x="1715" y="714"/>
                  </a:lnTo>
                  <a:lnTo>
                    <a:pt x="1710" y="695"/>
                  </a:lnTo>
                  <a:lnTo>
                    <a:pt x="1698" y="680"/>
                  </a:lnTo>
                  <a:lnTo>
                    <a:pt x="1679" y="668"/>
                  </a:lnTo>
                  <a:lnTo>
                    <a:pt x="1622" y="645"/>
                  </a:lnTo>
                  <a:lnTo>
                    <a:pt x="1563" y="628"/>
                  </a:lnTo>
                  <a:lnTo>
                    <a:pt x="1503" y="617"/>
                  </a:lnTo>
                  <a:lnTo>
                    <a:pt x="1469" y="611"/>
                  </a:lnTo>
                  <a:lnTo>
                    <a:pt x="1448" y="605"/>
                  </a:lnTo>
                  <a:lnTo>
                    <a:pt x="1435" y="596"/>
                  </a:lnTo>
                  <a:lnTo>
                    <a:pt x="1427" y="581"/>
                  </a:lnTo>
                  <a:lnTo>
                    <a:pt x="1425" y="558"/>
                  </a:lnTo>
                  <a:lnTo>
                    <a:pt x="1423" y="523"/>
                  </a:lnTo>
                  <a:lnTo>
                    <a:pt x="1423" y="481"/>
                  </a:lnTo>
                  <a:lnTo>
                    <a:pt x="1421" y="453"/>
                  </a:lnTo>
                  <a:lnTo>
                    <a:pt x="1415" y="432"/>
                  </a:lnTo>
                  <a:lnTo>
                    <a:pt x="1402" y="420"/>
                  </a:lnTo>
                  <a:lnTo>
                    <a:pt x="1383" y="414"/>
                  </a:lnTo>
                  <a:lnTo>
                    <a:pt x="1352" y="411"/>
                  </a:lnTo>
                  <a:lnTo>
                    <a:pt x="1310" y="411"/>
                  </a:lnTo>
                  <a:lnTo>
                    <a:pt x="1263" y="411"/>
                  </a:lnTo>
                  <a:close/>
                  <a:moveTo>
                    <a:pt x="1310" y="0"/>
                  </a:moveTo>
                  <a:lnTo>
                    <a:pt x="1438" y="6"/>
                  </a:lnTo>
                  <a:lnTo>
                    <a:pt x="1561" y="23"/>
                  </a:lnTo>
                  <a:lnTo>
                    <a:pt x="1679" y="52"/>
                  </a:lnTo>
                  <a:lnTo>
                    <a:pt x="1794" y="92"/>
                  </a:lnTo>
                  <a:lnTo>
                    <a:pt x="1903" y="139"/>
                  </a:lnTo>
                  <a:lnTo>
                    <a:pt x="2008" y="199"/>
                  </a:lnTo>
                  <a:lnTo>
                    <a:pt x="2105" y="265"/>
                  </a:lnTo>
                  <a:lnTo>
                    <a:pt x="2197" y="342"/>
                  </a:lnTo>
                  <a:lnTo>
                    <a:pt x="2281" y="426"/>
                  </a:lnTo>
                  <a:lnTo>
                    <a:pt x="2356" y="518"/>
                  </a:lnTo>
                  <a:lnTo>
                    <a:pt x="2424" y="615"/>
                  </a:lnTo>
                  <a:lnTo>
                    <a:pt x="2482" y="718"/>
                  </a:lnTo>
                  <a:lnTo>
                    <a:pt x="2531" y="829"/>
                  </a:lnTo>
                  <a:lnTo>
                    <a:pt x="2571" y="943"/>
                  </a:lnTo>
                  <a:lnTo>
                    <a:pt x="2600" y="1062"/>
                  </a:lnTo>
                  <a:lnTo>
                    <a:pt x="2617" y="1184"/>
                  </a:lnTo>
                  <a:lnTo>
                    <a:pt x="2623" y="1310"/>
                  </a:lnTo>
                  <a:lnTo>
                    <a:pt x="2617" y="1436"/>
                  </a:lnTo>
                  <a:lnTo>
                    <a:pt x="2600" y="1560"/>
                  </a:lnTo>
                  <a:lnTo>
                    <a:pt x="2571" y="1679"/>
                  </a:lnTo>
                  <a:lnTo>
                    <a:pt x="2531" y="1793"/>
                  </a:lnTo>
                  <a:lnTo>
                    <a:pt x="2482" y="1902"/>
                  </a:lnTo>
                  <a:lnTo>
                    <a:pt x="2424" y="2007"/>
                  </a:lnTo>
                  <a:lnTo>
                    <a:pt x="2356" y="2104"/>
                  </a:lnTo>
                  <a:lnTo>
                    <a:pt x="2281" y="2196"/>
                  </a:lnTo>
                  <a:lnTo>
                    <a:pt x="2197" y="2278"/>
                  </a:lnTo>
                  <a:lnTo>
                    <a:pt x="2105" y="2355"/>
                  </a:lnTo>
                  <a:lnTo>
                    <a:pt x="2008" y="2423"/>
                  </a:lnTo>
                  <a:lnTo>
                    <a:pt x="1903" y="2481"/>
                  </a:lnTo>
                  <a:lnTo>
                    <a:pt x="1794" y="2530"/>
                  </a:lnTo>
                  <a:lnTo>
                    <a:pt x="1679" y="2570"/>
                  </a:lnTo>
                  <a:lnTo>
                    <a:pt x="1561" y="2599"/>
                  </a:lnTo>
                  <a:lnTo>
                    <a:pt x="1438" y="2616"/>
                  </a:lnTo>
                  <a:lnTo>
                    <a:pt x="1310" y="2622"/>
                  </a:lnTo>
                  <a:lnTo>
                    <a:pt x="1184" y="2616"/>
                  </a:lnTo>
                  <a:lnTo>
                    <a:pt x="1062" y="2599"/>
                  </a:lnTo>
                  <a:lnTo>
                    <a:pt x="944" y="2570"/>
                  </a:lnTo>
                  <a:lnTo>
                    <a:pt x="829" y="2530"/>
                  </a:lnTo>
                  <a:lnTo>
                    <a:pt x="718" y="2481"/>
                  </a:lnTo>
                  <a:lnTo>
                    <a:pt x="615" y="2423"/>
                  </a:lnTo>
                  <a:lnTo>
                    <a:pt x="517" y="2355"/>
                  </a:lnTo>
                  <a:lnTo>
                    <a:pt x="426" y="2278"/>
                  </a:lnTo>
                  <a:lnTo>
                    <a:pt x="342" y="2196"/>
                  </a:lnTo>
                  <a:lnTo>
                    <a:pt x="267" y="2104"/>
                  </a:lnTo>
                  <a:lnTo>
                    <a:pt x="198" y="2007"/>
                  </a:lnTo>
                  <a:lnTo>
                    <a:pt x="139" y="1902"/>
                  </a:lnTo>
                  <a:lnTo>
                    <a:pt x="91" y="1793"/>
                  </a:lnTo>
                  <a:lnTo>
                    <a:pt x="51" y="1679"/>
                  </a:lnTo>
                  <a:lnTo>
                    <a:pt x="23" y="1560"/>
                  </a:lnTo>
                  <a:lnTo>
                    <a:pt x="5" y="1436"/>
                  </a:lnTo>
                  <a:lnTo>
                    <a:pt x="0" y="1310"/>
                  </a:lnTo>
                  <a:lnTo>
                    <a:pt x="5" y="1184"/>
                  </a:lnTo>
                  <a:lnTo>
                    <a:pt x="23" y="1062"/>
                  </a:lnTo>
                  <a:lnTo>
                    <a:pt x="51" y="943"/>
                  </a:lnTo>
                  <a:lnTo>
                    <a:pt x="91" y="829"/>
                  </a:lnTo>
                  <a:lnTo>
                    <a:pt x="139" y="718"/>
                  </a:lnTo>
                  <a:lnTo>
                    <a:pt x="198" y="615"/>
                  </a:lnTo>
                  <a:lnTo>
                    <a:pt x="267" y="518"/>
                  </a:lnTo>
                  <a:lnTo>
                    <a:pt x="342" y="426"/>
                  </a:lnTo>
                  <a:lnTo>
                    <a:pt x="426" y="342"/>
                  </a:lnTo>
                  <a:lnTo>
                    <a:pt x="517" y="265"/>
                  </a:lnTo>
                  <a:lnTo>
                    <a:pt x="615" y="199"/>
                  </a:lnTo>
                  <a:lnTo>
                    <a:pt x="718" y="139"/>
                  </a:lnTo>
                  <a:lnTo>
                    <a:pt x="829" y="92"/>
                  </a:lnTo>
                  <a:lnTo>
                    <a:pt x="944" y="52"/>
                  </a:lnTo>
                  <a:lnTo>
                    <a:pt x="1062" y="23"/>
                  </a:lnTo>
                  <a:lnTo>
                    <a:pt x="1184" y="6"/>
                  </a:lnTo>
                  <a:lnTo>
                    <a:pt x="1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420">
            <a:extLst>
              <a:ext uri="{FF2B5EF4-FFF2-40B4-BE49-F238E27FC236}">
                <a16:creationId xmlns:a16="http://schemas.microsoft.com/office/drawing/2014/main" id="{69DB1A2B-12B6-4EC8-97CC-D9E7F2EBBD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47554" y="2843832"/>
            <a:ext cx="513334" cy="643314"/>
            <a:chOff x="4504" y="811"/>
            <a:chExt cx="2496" cy="3128"/>
          </a:xfrm>
          <a:solidFill>
            <a:schemeClr val="bg1"/>
          </a:solidFill>
        </p:grpSpPr>
        <p:sp>
          <p:nvSpPr>
            <p:cNvPr id="57" name="Freeform 422">
              <a:extLst>
                <a:ext uri="{FF2B5EF4-FFF2-40B4-BE49-F238E27FC236}">
                  <a16:creationId xmlns:a16="http://schemas.microsoft.com/office/drawing/2014/main" id="{1A6292EE-9A16-445E-B249-B54260CA4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23">
              <a:extLst>
                <a:ext uri="{FF2B5EF4-FFF2-40B4-BE49-F238E27FC236}">
                  <a16:creationId xmlns:a16="http://schemas.microsoft.com/office/drawing/2014/main" id="{5B297470-691C-454C-88D7-7BBB738A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4">
              <a:extLst>
                <a:ext uri="{FF2B5EF4-FFF2-40B4-BE49-F238E27FC236}">
                  <a16:creationId xmlns:a16="http://schemas.microsoft.com/office/drawing/2014/main" id="{3FEA5315-F3E5-4CFB-A40F-01560D83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25">
              <a:extLst>
                <a:ext uri="{FF2B5EF4-FFF2-40B4-BE49-F238E27FC236}">
                  <a16:creationId xmlns:a16="http://schemas.microsoft.com/office/drawing/2014/main" id="{785F6718-35E3-4A5C-8F07-14E2F21B8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88">
            <a:extLst>
              <a:ext uri="{FF2B5EF4-FFF2-40B4-BE49-F238E27FC236}">
                <a16:creationId xmlns:a16="http://schemas.microsoft.com/office/drawing/2014/main" id="{0E2922F3-B85F-4471-854D-EB5A757A472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4467" y="3011211"/>
            <a:ext cx="554980" cy="554976"/>
            <a:chOff x="4565" y="880"/>
            <a:chExt cx="3783" cy="3783"/>
          </a:xfrm>
          <a:solidFill>
            <a:schemeClr val="bg1"/>
          </a:solidFill>
        </p:grpSpPr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2FB7DD1A-28A5-4F9C-A006-F636EDB7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1">
              <a:extLst>
                <a:ext uri="{FF2B5EF4-FFF2-40B4-BE49-F238E27FC236}">
                  <a16:creationId xmlns:a16="http://schemas.microsoft.com/office/drawing/2014/main" id="{3A860A46-C890-4A5D-A151-A52DC69B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2">
              <a:extLst>
                <a:ext uri="{FF2B5EF4-FFF2-40B4-BE49-F238E27FC236}">
                  <a16:creationId xmlns:a16="http://schemas.microsoft.com/office/drawing/2014/main" id="{95A4F579-0BDF-41BC-AA8E-7B4BAC625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CAA6A4A-7816-44A8-B537-6789DF3286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CB1CDD-72B9-41EF-9293-2981A1E9CAE8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B7C5869-5B58-4B7E-BA6E-D19EC1BC144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B38F507-C109-45B5-80A2-F67CEF742559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D6B0EB1-892C-4DC0-B30D-EE573B71D3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EC4383E-472B-490C-8D05-54ED9672C44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B7B5A9-86D1-44B8-BA72-E7A7B26869E8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B9CA5-2D91-4A6A-995D-7EB2230D09E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5B51938-2C9F-4579-A74C-8849E543E23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1EC15B-61E6-41BE-8C58-A8A5953D6E1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02BB-A537-415F-9723-551DF1CCEE8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282259-E81D-40B4-BA2F-DDBB18C0B37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713808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E4B49E-9885-43CA-AF3F-AFD1B3DC1E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787922" y="-5898"/>
            <a:ext cx="3358465" cy="3749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50277B2-EAEF-47F4-9119-FACC7720BB7B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F3123E-AAE8-40F2-AFE3-178B237DDDC2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D22F09-E87C-4A36-BFEA-83D7D40DE8F0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A579FD-C992-48F7-A249-5FB6BA31BEE2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B3FE73-09D0-4B2D-891C-B50604B0118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50C3E95-52CD-451F-B36E-E5788F70A8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A84BD-3465-4CEF-B3AB-A5840D47F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5FF4C3-4DF5-4B09-9600-29E8AAEB0C01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DD3C2A-3351-4AC9-A033-86AB4479F1B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07DBA8-DA98-4DAC-B48C-E6A6175F30D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1152182" y="211116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About Us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1152182" y="4617806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1276350" y="4180780"/>
            <a:ext cx="548730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5865864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343481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821098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298715" y="83802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3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accent4">
                  <a:alpha val="3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1877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34B52F8-6FE7-46A1-AC8A-FB1E80848731}"/>
              </a:ext>
            </a:extLst>
          </p:cNvPr>
          <p:cNvSpPr/>
          <p:nvPr/>
        </p:nvSpPr>
        <p:spPr>
          <a:xfrm>
            <a:off x="1779492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EB52D-0BF3-48D1-93F6-F6C5C704E864}"/>
              </a:ext>
            </a:extLst>
          </p:cNvPr>
          <p:cNvSpPr/>
          <p:nvPr/>
        </p:nvSpPr>
        <p:spPr>
          <a:xfrm>
            <a:off x="4811165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D11EB-8ECE-4EA9-B9E1-9A5E25CD3E2C}"/>
              </a:ext>
            </a:extLst>
          </p:cNvPr>
          <p:cNvSpPr/>
          <p:nvPr/>
        </p:nvSpPr>
        <p:spPr>
          <a:xfrm>
            <a:off x="7842838" y="4622175"/>
            <a:ext cx="25696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1BC93-F039-4438-B6E1-EA623B74085C}"/>
              </a:ext>
            </a:extLst>
          </p:cNvPr>
          <p:cNvSpPr/>
          <p:nvPr/>
        </p:nvSpPr>
        <p:spPr>
          <a:xfrm>
            <a:off x="2039143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C63C31-2B94-4FCB-9B7C-C3B889FEA373}"/>
              </a:ext>
            </a:extLst>
          </p:cNvPr>
          <p:cNvSpPr/>
          <p:nvPr/>
        </p:nvSpPr>
        <p:spPr>
          <a:xfrm>
            <a:off x="4387850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BF034B-A154-4574-8F6D-74FE43BF81E8}"/>
              </a:ext>
            </a:extLst>
          </p:cNvPr>
          <p:cNvSpPr/>
          <p:nvPr/>
        </p:nvSpPr>
        <p:spPr>
          <a:xfrm>
            <a:off x="5028406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EEE18F-0400-4375-BBA3-E5E08F9A4828}"/>
              </a:ext>
            </a:extLst>
          </p:cNvPr>
          <p:cNvSpPr/>
          <p:nvPr/>
        </p:nvSpPr>
        <p:spPr>
          <a:xfrm>
            <a:off x="7377112" y="3063845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kern="12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2630573-67C3-4E15-ADC9-CABCDCE201A7}"/>
              </a:ext>
            </a:extLst>
          </p:cNvPr>
          <p:cNvSpPr/>
          <p:nvPr/>
        </p:nvSpPr>
        <p:spPr>
          <a:xfrm>
            <a:off x="8017668" y="2688052"/>
            <a:ext cx="2135187" cy="1281112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62" tIns="128962" rIns="128962" bIns="12896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Baloo 2" panose="03080502040302020200" pitchFamily="66" charset="0"/>
              </a:rPr>
              <a:t>Subtitle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3D10D-D36C-46C1-974E-D8DA37A7E198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8A8217-2092-4DB2-9B64-3198F314E9E6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DF0BE8-C88E-4ED4-ADD3-4DCE7BCC3379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3E9DD4F-3C19-44C3-B38B-7FE678DCB626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5EBC33E-8D40-4D4E-9F60-E0D7D5804C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DCD348-26BA-4B38-B8F2-BBCEC118605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0783941-A45E-45F1-89BC-4B5B85ED67B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082BC34-073B-4948-A41E-E331ECDDC5F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470BC-8136-497F-A031-F6D4947451ED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BB891-D592-4836-AD51-62F4D16D01CD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4F51A4-51F1-4F6A-82E9-299FFE73A0C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970C82-3124-44A3-8F23-A0B6C3C16D0D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42120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9">
            <a:extLst>
              <a:ext uri="{FF2B5EF4-FFF2-40B4-BE49-F238E27FC236}">
                <a16:creationId xmlns:a16="http://schemas.microsoft.com/office/drawing/2014/main" id="{00DE2A27-02D4-4ABD-A297-D0BA175BB5DF}"/>
              </a:ext>
            </a:extLst>
          </p:cNvPr>
          <p:cNvSpPr/>
          <p:nvPr/>
        </p:nvSpPr>
        <p:spPr>
          <a:xfrm>
            <a:off x="8162202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Chevron 10">
            <a:extLst>
              <a:ext uri="{FF2B5EF4-FFF2-40B4-BE49-F238E27FC236}">
                <a16:creationId xmlns:a16="http://schemas.microsoft.com/office/drawing/2014/main" id="{5D0B5190-D570-4C06-A369-7FE55503FD82}"/>
              </a:ext>
            </a:extLst>
          </p:cNvPr>
          <p:cNvSpPr/>
          <p:nvPr/>
        </p:nvSpPr>
        <p:spPr>
          <a:xfrm>
            <a:off x="1530795" y="3306110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Chevron 11">
            <a:extLst>
              <a:ext uri="{FF2B5EF4-FFF2-40B4-BE49-F238E27FC236}">
                <a16:creationId xmlns:a16="http://schemas.microsoft.com/office/drawing/2014/main" id="{7B31F2B2-FBE8-4A85-8B5A-E242B686EDCE}"/>
              </a:ext>
            </a:extLst>
          </p:cNvPr>
          <p:cNvSpPr/>
          <p:nvPr/>
        </p:nvSpPr>
        <p:spPr>
          <a:xfrm>
            <a:off x="3741264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Chevron 12">
            <a:extLst>
              <a:ext uri="{FF2B5EF4-FFF2-40B4-BE49-F238E27FC236}">
                <a16:creationId xmlns:a16="http://schemas.microsoft.com/office/drawing/2014/main" id="{98968C09-6728-4D81-8457-1F297E0F385A}"/>
              </a:ext>
            </a:extLst>
          </p:cNvPr>
          <p:cNvSpPr/>
          <p:nvPr/>
        </p:nvSpPr>
        <p:spPr>
          <a:xfrm>
            <a:off x="5951733" y="3306111"/>
            <a:ext cx="2661294" cy="1689435"/>
          </a:xfrm>
          <a:prstGeom prst="chevron">
            <a:avLst>
              <a:gd name="adj" fmla="val 417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bIns="182880" rtlCol="0" anchor="b"/>
          <a:lstStyle/>
          <a:p>
            <a:pPr algn="ctr"/>
            <a:endParaRPr lang="en-US" dirty="0">
              <a:solidFill>
                <a:srgbClr val="FEFFFF"/>
              </a:solidFill>
              <a:latin typeface="Baloo 2" panose="03080502040302020200" pitchFamily="66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0A007-919D-44F9-8061-B57EE3DCABB0}"/>
              </a:ext>
            </a:extLst>
          </p:cNvPr>
          <p:cNvSpPr txBox="1"/>
          <p:nvPr/>
        </p:nvSpPr>
        <p:spPr>
          <a:xfrm>
            <a:off x="1428410" y="2336077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D4B8F-EC77-4962-A8BE-B7FD4453E51B}"/>
              </a:ext>
            </a:extLst>
          </p:cNvPr>
          <p:cNvSpPr txBox="1"/>
          <p:nvPr/>
        </p:nvSpPr>
        <p:spPr>
          <a:xfrm>
            <a:off x="3617409" y="5169465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DFEBB-60EB-42DC-8A58-C97541F8C400}"/>
              </a:ext>
            </a:extLst>
          </p:cNvPr>
          <p:cNvSpPr txBox="1"/>
          <p:nvPr/>
        </p:nvSpPr>
        <p:spPr>
          <a:xfrm>
            <a:off x="5913206" y="23520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1B55DC-5486-465A-AE4B-EBFB735F0BDC}"/>
              </a:ext>
            </a:extLst>
          </p:cNvPr>
          <p:cNvSpPr txBox="1"/>
          <p:nvPr/>
        </p:nvSpPr>
        <p:spPr>
          <a:xfrm>
            <a:off x="8057092" y="5154953"/>
            <a:ext cx="224899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Nam Vitae Pharetra Libero.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Vivamus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Faucibus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Sapien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Leo,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Luctus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Ultricies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Turpis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.</a:t>
            </a:r>
            <a:r>
              <a:rPr lang="id-ID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Vitae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25A79C-3786-450F-81D1-B6233ABC2001}"/>
              </a:ext>
            </a:extLst>
          </p:cNvPr>
          <p:cNvSpPr txBox="1"/>
          <p:nvPr/>
        </p:nvSpPr>
        <p:spPr>
          <a:xfrm>
            <a:off x="2446860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20039-880B-4925-B782-F28C2DBF5A96}"/>
              </a:ext>
            </a:extLst>
          </p:cNvPr>
          <p:cNvSpPr txBox="1"/>
          <p:nvPr/>
        </p:nvSpPr>
        <p:spPr>
          <a:xfrm>
            <a:off x="4603074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5124E8-05FB-4746-B98C-4B1B850463FA}"/>
              </a:ext>
            </a:extLst>
          </p:cNvPr>
          <p:cNvSpPr txBox="1"/>
          <p:nvPr/>
        </p:nvSpPr>
        <p:spPr>
          <a:xfrm>
            <a:off x="6776302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61F232-AE04-489D-A57F-B9FD732C161F}"/>
              </a:ext>
            </a:extLst>
          </p:cNvPr>
          <p:cNvSpPr txBox="1"/>
          <p:nvPr/>
        </p:nvSpPr>
        <p:spPr>
          <a:xfrm>
            <a:off x="8988988" y="4267677"/>
            <a:ext cx="125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rPr>
              <a:t>PLAN 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B2F1943-D069-4885-90D2-F08039974075}"/>
              </a:ext>
            </a:extLst>
          </p:cNvPr>
          <p:cNvGrpSpPr/>
          <p:nvPr/>
        </p:nvGrpSpPr>
        <p:grpSpPr>
          <a:xfrm>
            <a:off x="4955445" y="3711326"/>
            <a:ext cx="450825" cy="471436"/>
            <a:chOff x="9568412" y="2178873"/>
            <a:chExt cx="277812" cy="290513"/>
          </a:xfrm>
          <a:solidFill>
            <a:schemeClr val="bg1"/>
          </a:solidFill>
        </p:grpSpPr>
        <p:sp>
          <p:nvSpPr>
            <p:cNvPr id="18" name="Freeform 1461">
              <a:extLst>
                <a:ext uri="{FF2B5EF4-FFF2-40B4-BE49-F238E27FC236}">
                  <a16:creationId xmlns:a16="http://schemas.microsoft.com/office/drawing/2014/main" id="{3D0538C8-8EC8-43F5-8F9B-792021629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8412" y="2224911"/>
              <a:ext cx="182562" cy="209550"/>
            </a:xfrm>
            <a:custGeom>
              <a:avLst/>
              <a:gdLst>
                <a:gd name="T0" fmla="*/ 1747 w 2065"/>
                <a:gd name="T1" fmla="*/ 1054 h 2374"/>
                <a:gd name="T2" fmla="*/ 666 w 2065"/>
                <a:gd name="T3" fmla="*/ 420 h 2374"/>
                <a:gd name="T4" fmla="*/ 973 w 2065"/>
                <a:gd name="T5" fmla="*/ 5 h 2374"/>
                <a:gd name="T6" fmla="*/ 1318 w 2065"/>
                <a:gd name="T7" fmla="*/ 133 h 2374"/>
                <a:gd name="T8" fmla="*/ 1406 w 2065"/>
                <a:gd name="T9" fmla="*/ 205 h 2374"/>
                <a:gd name="T10" fmla="*/ 1435 w 2065"/>
                <a:gd name="T11" fmla="*/ 312 h 2374"/>
                <a:gd name="T12" fmla="*/ 1122 w 2065"/>
                <a:gd name="T13" fmla="*/ 248 h 2374"/>
                <a:gd name="T14" fmla="*/ 1327 w 2065"/>
                <a:gd name="T15" fmla="*/ 699 h 2374"/>
                <a:gd name="T16" fmla="*/ 1445 w 2065"/>
                <a:gd name="T17" fmla="*/ 731 h 2374"/>
                <a:gd name="T18" fmla="*/ 1577 w 2065"/>
                <a:gd name="T19" fmla="*/ 764 h 2374"/>
                <a:gd name="T20" fmla="*/ 1671 w 2065"/>
                <a:gd name="T21" fmla="*/ 789 h 2374"/>
                <a:gd name="T22" fmla="*/ 1744 w 2065"/>
                <a:gd name="T23" fmla="*/ 829 h 2374"/>
                <a:gd name="T24" fmla="*/ 1774 w 2065"/>
                <a:gd name="T25" fmla="*/ 919 h 2374"/>
                <a:gd name="T26" fmla="*/ 1867 w 2065"/>
                <a:gd name="T27" fmla="*/ 944 h 2374"/>
                <a:gd name="T28" fmla="*/ 1882 w 2065"/>
                <a:gd name="T29" fmla="*/ 983 h 2374"/>
                <a:gd name="T30" fmla="*/ 1882 w 2065"/>
                <a:gd name="T31" fmla="*/ 1002 h 2374"/>
                <a:gd name="T32" fmla="*/ 1882 w 2065"/>
                <a:gd name="T33" fmla="*/ 1070 h 2374"/>
                <a:gd name="T34" fmla="*/ 2017 w 2065"/>
                <a:gd name="T35" fmla="*/ 1136 h 2374"/>
                <a:gd name="T36" fmla="*/ 2063 w 2065"/>
                <a:gd name="T37" fmla="*/ 1182 h 2374"/>
                <a:gd name="T38" fmla="*/ 2056 w 2065"/>
                <a:gd name="T39" fmla="*/ 1699 h 2374"/>
                <a:gd name="T40" fmla="*/ 2000 w 2065"/>
                <a:gd name="T41" fmla="*/ 1731 h 2374"/>
                <a:gd name="T42" fmla="*/ 1237 w 2065"/>
                <a:gd name="T43" fmla="*/ 1712 h 2374"/>
                <a:gd name="T44" fmla="*/ 1218 w 2065"/>
                <a:gd name="T45" fmla="*/ 1199 h 2374"/>
                <a:gd name="T46" fmla="*/ 1250 w 2065"/>
                <a:gd name="T47" fmla="*/ 1143 h 2374"/>
                <a:gd name="T48" fmla="*/ 1402 w 2065"/>
                <a:gd name="T49" fmla="*/ 1097 h 2374"/>
                <a:gd name="T50" fmla="*/ 1402 w 2065"/>
                <a:gd name="T51" fmla="*/ 1007 h 2374"/>
                <a:gd name="T52" fmla="*/ 1403 w 2065"/>
                <a:gd name="T53" fmla="*/ 978 h 2374"/>
                <a:gd name="T54" fmla="*/ 1151 w 2065"/>
                <a:gd name="T55" fmla="*/ 906 h 2374"/>
                <a:gd name="T56" fmla="*/ 1076 w 2065"/>
                <a:gd name="T57" fmla="*/ 850 h 2374"/>
                <a:gd name="T58" fmla="*/ 911 w 2065"/>
                <a:gd name="T59" fmla="*/ 478 h 2374"/>
                <a:gd name="T60" fmla="*/ 931 w 2065"/>
                <a:gd name="T61" fmla="*/ 670 h 2374"/>
                <a:gd name="T62" fmla="*/ 943 w 2065"/>
                <a:gd name="T63" fmla="*/ 783 h 2374"/>
                <a:gd name="T64" fmla="*/ 949 w 2065"/>
                <a:gd name="T65" fmla="*/ 838 h 2374"/>
                <a:gd name="T66" fmla="*/ 952 w 2065"/>
                <a:gd name="T67" fmla="*/ 858 h 2374"/>
                <a:gd name="T68" fmla="*/ 955 w 2065"/>
                <a:gd name="T69" fmla="*/ 867 h 2374"/>
                <a:gd name="T70" fmla="*/ 1017 w 2065"/>
                <a:gd name="T71" fmla="*/ 962 h 2374"/>
                <a:gd name="T72" fmla="*/ 1096 w 2065"/>
                <a:gd name="T73" fmla="*/ 1011 h 2374"/>
                <a:gd name="T74" fmla="*/ 1169 w 2065"/>
                <a:gd name="T75" fmla="*/ 1033 h 2374"/>
                <a:gd name="T76" fmla="*/ 1123 w 2065"/>
                <a:gd name="T77" fmla="*/ 1094 h 2374"/>
                <a:gd name="T78" fmla="*/ 1094 w 2065"/>
                <a:gd name="T79" fmla="*/ 1177 h 2374"/>
                <a:gd name="T80" fmla="*/ 1092 w 2065"/>
                <a:gd name="T81" fmla="*/ 1235 h 2374"/>
                <a:gd name="T82" fmla="*/ 1114 w 2065"/>
                <a:gd name="T83" fmla="*/ 1755 h 2374"/>
                <a:gd name="T84" fmla="*/ 1198 w 2065"/>
                <a:gd name="T85" fmla="*/ 1838 h 2374"/>
                <a:gd name="T86" fmla="*/ 1096 w 2065"/>
                <a:gd name="T87" fmla="*/ 2303 h 2374"/>
                <a:gd name="T88" fmla="*/ 1023 w 2065"/>
                <a:gd name="T89" fmla="*/ 2365 h 2374"/>
                <a:gd name="T90" fmla="*/ 924 w 2065"/>
                <a:gd name="T91" fmla="*/ 2366 h 2374"/>
                <a:gd name="T92" fmla="*/ 850 w 2065"/>
                <a:gd name="T93" fmla="*/ 2304 h 2374"/>
                <a:gd name="T94" fmla="*/ 832 w 2065"/>
                <a:gd name="T95" fmla="*/ 2210 h 2374"/>
                <a:gd name="T96" fmla="*/ 880 w 2065"/>
                <a:gd name="T97" fmla="*/ 1481 h 2374"/>
                <a:gd name="T98" fmla="*/ 880 w 2065"/>
                <a:gd name="T99" fmla="*/ 1575 h 2374"/>
                <a:gd name="T100" fmla="*/ 819 w 2065"/>
                <a:gd name="T101" fmla="*/ 1650 h 2374"/>
                <a:gd name="T102" fmla="*/ 739 w 2065"/>
                <a:gd name="T103" fmla="*/ 1670 h 2374"/>
                <a:gd name="T104" fmla="*/ 72 w 2065"/>
                <a:gd name="T105" fmla="*/ 1587 h 2374"/>
                <a:gd name="T106" fmla="*/ 5 w 2065"/>
                <a:gd name="T107" fmla="*/ 1503 h 2374"/>
                <a:gd name="T108" fmla="*/ 17 w 2065"/>
                <a:gd name="T109" fmla="*/ 1393 h 2374"/>
                <a:gd name="T110" fmla="*/ 100 w 2065"/>
                <a:gd name="T111" fmla="*/ 1326 h 2374"/>
                <a:gd name="T112" fmla="*/ 446 w 2065"/>
                <a:gd name="T113" fmla="*/ 1103 h 2374"/>
                <a:gd name="T114" fmla="*/ 451 w 2065"/>
                <a:gd name="T115" fmla="*/ 996 h 2374"/>
                <a:gd name="T116" fmla="*/ 287 w 2065"/>
                <a:gd name="T117" fmla="*/ 209 h 2374"/>
                <a:gd name="T118" fmla="*/ 312 w 2065"/>
                <a:gd name="T119" fmla="*/ 120 h 2374"/>
                <a:gd name="T120" fmla="*/ 391 w 2065"/>
                <a:gd name="T121" fmla="*/ 74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5" h="2374">
                  <a:moveTo>
                    <a:pt x="1536" y="1054"/>
                  </a:moveTo>
                  <a:lnTo>
                    <a:pt x="1536" y="1134"/>
                  </a:lnTo>
                  <a:lnTo>
                    <a:pt x="1747" y="1134"/>
                  </a:lnTo>
                  <a:lnTo>
                    <a:pt x="1747" y="1054"/>
                  </a:lnTo>
                  <a:lnTo>
                    <a:pt x="1536" y="1054"/>
                  </a:lnTo>
                  <a:close/>
                  <a:moveTo>
                    <a:pt x="723" y="274"/>
                  </a:moveTo>
                  <a:lnTo>
                    <a:pt x="598" y="292"/>
                  </a:lnTo>
                  <a:lnTo>
                    <a:pt x="666" y="420"/>
                  </a:lnTo>
                  <a:lnTo>
                    <a:pt x="723" y="274"/>
                  </a:lnTo>
                  <a:close/>
                  <a:moveTo>
                    <a:pt x="931" y="0"/>
                  </a:moveTo>
                  <a:lnTo>
                    <a:pt x="953" y="1"/>
                  </a:lnTo>
                  <a:lnTo>
                    <a:pt x="973" y="5"/>
                  </a:lnTo>
                  <a:lnTo>
                    <a:pt x="990" y="10"/>
                  </a:lnTo>
                  <a:lnTo>
                    <a:pt x="1005" y="14"/>
                  </a:lnTo>
                  <a:lnTo>
                    <a:pt x="1015" y="18"/>
                  </a:lnTo>
                  <a:lnTo>
                    <a:pt x="1318" y="133"/>
                  </a:lnTo>
                  <a:lnTo>
                    <a:pt x="1345" y="146"/>
                  </a:lnTo>
                  <a:lnTo>
                    <a:pt x="1369" y="163"/>
                  </a:lnTo>
                  <a:lnTo>
                    <a:pt x="1389" y="183"/>
                  </a:lnTo>
                  <a:lnTo>
                    <a:pt x="1406" y="205"/>
                  </a:lnTo>
                  <a:lnTo>
                    <a:pt x="1419" y="230"/>
                  </a:lnTo>
                  <a:lnTo>
                    <a:pt x="1429" y="256"/>
                  </a:lnTo>
                  <a:lnTo>
                    <a:pt x="1434" y="283"/>
                  </a:lnTo>
                  <a:lnTo>
                    <a:pt x="1435" y="312"/>
                  </a:lnTo>
                  <a:lnTo>
                    <a:pt x="1431" y="340"/>
                  </a:lnTo>
                  <a:lnTo>
                    <a:pt x="1423" y="368"/>
                  </a:lnTo>
                  <a:lnTo>
                    <a:pt x="1343" y="578"/>
                  </a:lnTo>
                  <a:lnTo>
                    <a:pt x="1122" y="248"/>
                  </a:lnTo>
                  <a:lnTo>
                    <a:pt x="1274" y="686"/>
                  </a:lnTo>
                  <a:lnTo>
                    <a:pt x="1287" y="689"/>
                  </a:lnTo>
                  <a:lnTo>
                    <a:pt x="1305" y="694"/>
                  </a:lnTo>
                  <a:lnTo>
                    <a:pt x="1327" y="699"/>
                  </a:lnTo>
                  <a:lnTo>
                    <a:pt x="1353" y="706"/>
                  </a:lnTo>
                  <a:lnTo>
                    <a:pt x="1382" y="713"/>
                  </a:lnTo>
                  <a:lnTo>
                    <a:pt x="1413" y="722"/>
                  </a:lnTo>
                  <a:lnTo>
                    <a:pt x="1445" y="731"/>
                  </a:lnTo>
                  <a:lnTo>
                    <a:pt x="1479" y="739"/>
                  </a:lnTo>
                  <a:lnTo>
                    <a:pt x="1512" y="748"/>
                  </a:lnTo>
                  <a:lnTo>
                    <a:pt x="1545" y="756"/>
                  </a:lnTo>
                  <a:lnTo>
                    <a:pt x="1577" y="764"/>
                  </a:lnTo>
                  <a:lnTo>
                    <a:pt x="1606" y="772"/>
                  </a:lnTo>
                  <a:lnTo>
                    <a:pt x="1631" y="778"/>
                  </a:lnTo>
                  <a:lnTo>
                    <a:pt x="1654" y="784"/>
                  </a:lnTo>
                  <a:lnTo>
                    <a:pt x="1671" y="789"/>
                  </a:lnTo>
                  <a:lnTo>
                    <a:pt x="1684" y="792"/>
                  </a:lnTo>
                  <a:lnTo>
                    <a:pt x="1707" y="800"/>
                  </a:lnTo>
                  <a:lnTo>
                    <a:pt x="1727" y="813"/>
                  </a:lnTo>
                  <a:lnTo>
                    <a:pt x="1744" y="829"/>
                  </a:lnTo>
                  <a:lnTo>
                    <a:pt x="1758" y="848"/>
                  </a:lnTo>
                  <a:lnTo>
                    <a:pt x="1768" y="870"/>
                  </a:lnTo>
                  <a:lnTo>
                    <a:pt x="1774" y="894"/>
                  </a:lnTo>
                  <a:lnTo>
                    <a:pt x="1774" y="919"/>
                  </a:lnTo>
                  <a:lnTo>
                    <a:pt x="1814" y="919"/>
                  </a:lnTo>
                  <a:lnTo>
                    <a:pt x="1834" y="922"/>
                  </a:lnTo>
                  <a:lnTo>
                    <a:pt x="1852" y="931"/>
                  </a:lnTo>
                  <a:lnTo>
                    <a:pt x="1867" y="944"/>
                  </a:lnTo>
                  <a:lnTo>
                    <a:pt x="1877" y="961"/>
                  </a:lnTo>
                  <a:lnTo>
                    <a:pt x="1882" y="980"/>
                  </a:lnTo>
                  <a:lnTo>
                    <a:pt x="1882" y="982"/>
                  </a:lnTo>
                  <a:lnTo>
                    <a:pt x="1882" y="983"/>
                  </a:lnTo>
                  <a:lnTo>
                    <a:pt x="1882" y="985"/>
                  </a:lnTo>
                  <a:lnTo>
                    <a:pt x="1882" y="988"/>
                  </a:lnTo>
                  <a:lnTo>
                    <a:pt x="1882" y="994"/>
                  </a:lnTo>
                  <a:lnTo>
                    <a:pt x="1882" y="1002"/>
                  </a:lnTo>
                  <a:lnTo>
                    <a:pt x="1882" y="1013"/>
                  </a:lnTo>
                  <a:lnTo>
                    <a:pt x="1882" y="1027"/>
                  </a:lnTo>
                  <a:lnTo>
                    <a:pt x="1882" y="1046"/>
                  </a:lnTo>
                  <a:lnTo>
                    <a:pt x="1882" y="1070"/>
                  </a:lnTo>
                  <a:lnTo>
                    <a:pt x="1882" y="1099"/>
                  </a:lnTo>
                  <a:lnTo>
                    <a:pt x="1882" y="1134"/>
                  </a:lnTo>
                  <a:lnTo>
                    <a:pt x="2000" y="1134"/>
                  </a:lnTo>
                  <a:lnTo>
                    <a:pt x="2017" y="1136"/>
                  </a:lnTo>
                  <a:lnTo>
                    <a:pt x="2033" y="1143"/>
                  </a:lnTo>
                  <a:lnTo>
                    <a:pt x="2046" y="1153"/>
                  </a:lnTo>
                  <a:lnTo>
                    <a:pt x="2056" y="1166"/>
                  </a:lnTo>
                  <a:lnTo>
                    <a:pt x="2063" y="1182"/>
                  </a:lnTo>
                  <a:lnTo>
                    <a:pt x="2065" y="1199"/>
                  </a:lnTo>
                  <a:lnTo>
                    <a:pt x="2065" y="1666"/>
                  </a:lnTo>
                  <a:lnTo>
                    <a:pt x="2063" y="1684"/>
                  </a:lnTo>
                  <a:lnTo>
                    <a:pt x="2056" y="1699"/>
                  </a:lnTo>
                  <a:lnTo>
                    <a:pt x="2046" y="1712"/>
                  </a:lnTo>
                  <a:lnTo>
                    <a:pt x="2033" y="1722"/>
                  </a:lnTo>
                  <a:lnTo>
                    <a:pt x="2017" y="1729"/>
                  </a:lnTo>
                  <a:lnTo>
                    <a:pt x="2000" y="1731"/>
                  </a:lnTo>
                  <a:lnTo>
                    <a:pt x="1283" y="1731"/>
                  </a:lnTo>
                  <a:lnTo>
                    <a:pt x="1266" y="1729"/>
                  </a:lnTo>
                  <a:lnTo>
                    <a:pt x="1250" y="1722"/>
                  </a:lnTo>
                  <a:lnTo>
                    <a:pt x="1237" y="1712"/>
                  </a:lnTo>
                  <a:lnTo>
                    <a:pt x="1227" y="1699"/>
                  </a:lnTo>
                  <a:lnTo>
                    <a:pt x="1220" y="1684"/>
                  </a:lnTo>
                  <a:lnTo>
                    <a:pt x="1218" y="1666"/>
                  </a:lnTo>
                  <a:lnTo>
                    <a:pt x="1218" y="1199"/>
                  </a:lnTo>
                  <a:lnTo>
                    <a:pt x="1220" y="1182"/>
                  </a:lnTo>
                  <a:lnTo>
                    <a:pt x="1227" y="1166"/>
                  </a:lnTo>
                  <a:lnTo>
                    <a:pt x="1237" y="1153"/>
                  </a:lnTo>
                  <a:lnTo>
                    <a:pt x="1250" y="1143"/>
                  </a:lnTo>
                  <a:lnTo>
                    <a:pt x="1266" y="1136"/>
                  </a:lnTo>
                  <a:lnTo>
                    <a:pt x="1283" y="1134"/>
                  </a:lnTo>
                  <a:lnTo>
                    <a:pt x="1402" y="1134"/>
                  </a:lnTo>
                  <a:lnTo>
                    <a:pt x="1402" y="1097"/>
                  </a:lnTo>
                  <a:lnTo>
                    <a:pt x="1402" y="1066"/>
                  </a:lnTo>
                  <a:lnTo>
                    <a:pt x="1402" y="1041"/>
                  </a:lnTo>
                  <a:lnTo>
                    <a:pt x="1402" y="1022"/>
                  </a:lnTo>
                  <a:lnTo>
                    <a:pt x="1402" y="1007"/>
                  </a:lnTo>
                  <a:lnTo>
                    <a:pt x="1402" y="995"/>
                  </a:lnTo>
                  <a:lnTo>
                    <a:pt x="1402" y="987"/>
                  </a:lnTo>
                  <a:lnTo>
                    <a:pt x="1402" y="981"/>
                  </a:lnTo>
                  <a:lnTo>
                    <a:pt x="1403" y="978"/>
                  </a:lnTo>
                  <a:lnTo>
                    <a:pt x="1403" y="975"/>
                  </a:lnTo>
                  <a:lnTo>
                    <a:pt x="1403" y="973"/>
                  </a:lnTo>
                  <a:lnTo>
                    <a:pt x="1404" y="971"/>
                  </a:lnTo>
                  <a:lnTo>
                    <a:pt x="1151" y="906"/>
                  </a:lnTo>
                  <a:lnTo>
                    <a:pt x="1128" y="898"/>
                  </a:lnTo>
                  <a:lnTo>
                    <a:pt x="1108" y="886"/>
                  </a:lnTo>
                  <a:lnTo>
                    <a:pt x="1090" y="870"/>
                  </a:lnTo>
                  <a:lnTo>
                    <a:pt x="1076" y="850"/>
                  </a:lnTo>
                  <a:lnTo>
                    <a:pt x="1066" y="828"/>
                  </a:lnTo>
                  <a:lnTo>
                    <a:pt x="897" y="344"/>
                  </a:lnTo>
                  <a:lnTo>
                    <a:pt x="904" y="414"/>
                  </a:lnTo>
                  <a:lnTo>
                    <a:pt x="911" y="478"/>
                  </a:lnTo>
                  <a:lnTo>
                    <a:pt x="917" y="535"/>
                  </a:lnTo>
                  <a:lnTo>
                    <a:pt x="922" y="586"/>
                  </a:lnTo>
                  <a:lnTo>
                    <a:pt x="927" y="631"/>
                  </a:lnTo>
                  <a:lnTo>
                    <a:pt x="931" y="670"/>
                  </a:lnTo>
                  <a:lnTo>
                    <a:pt x="935" y="705"/>
                  </a:lnTo>
                  <a:lnTo>
                    <a:pt x="938" y="736"/>
                  </a:lnTo>
                  <a:lnTo>
                    <a:pt x="940" y="762"/>
                  </a:lnTo>
                  <a:lnTo>
                    <a:pt x="943" y="783"/>
                  </a:lnTo>
                  <a:lnTo>
                    <a:pt x="945" y="802"/>
                  </a:lnTo>
                  <a:lnTo>
                    <a:pt x="946" y="816"/>
                  </a:lnTo>
                  <a:lnTo>
                    <a:pt x="948" y="829"/>
                  </a:lnTo>
                  <a:lnTo>
                    <a:pt x="949" y="838"/>
                  </a:lnTo>
                  <a:lnTo>
                    <a:pt x="950" y="846"/>
                  </a:lnTo>
                  <a:lnTo>
                    <a:pt x="951" y="851"/>
                  </a:lnTo>
                  <a:lnTo>
                    <a:pt x="951" y="855"/>
                  </a:lnTo>
                  <a:lnTo>
                    <a:pt x="952" y="858"/>
                  </a:lnTo>
                  <a:lnTo>
                    <a:pt x="953" y="861"/>
                  </a:lnTo>
                  <a:lnTo>
                    <a:pt x="953" y="863"/>
                  </a:lnTo>
                  <a:lnTo>
                    <a:pt x="954" y="865"/>
                  </a:lnTo>
                  <a:lnTo>
                    <a:pt x="955" y="867"/>
                  </a:lnTo>
                  <a:lnTo>
                    <a:pt x="967" y="896"/>
                  </a:lnTo>
                  <a:lnTo>
                    <a:pt x="982" y="922"/>
                  </a:lnTo>
                  <a:lnTo>
                    <a:pt x="998" y="944"/>
                  </a:lnTo>
                  <a:lnTo>
                    <a:pt x="1017" y="962"/>
                  </a:lnTo>
                  <a:lnTo>
                    <a:pt x="1036" y="978"/>
                  </a:lnTo>
                  <a:lnTo>
                    <a:pt x="1056" y="991"/>
                  </a:lnTo>
                  <a:lnTo>
                    <a:pt x="1076" y="1003"/>
                  </a:lnTo>
                  <a:lnTo>
                    <a:pt x="1096" y="1011"/>
                  </a:lnTo>
                  <a:lnTo>
                    <a:pt x="1116" y="1018"/>
                  </a:lnTo>
                  <a:lnTo>
                    <a:pt x="1135" y="1024"/>
                  </a:lnTo>
                  <a:lnTo>
                    <a:pt x="1153" y="1029"/>
                  </a:lnTo>
                  <a:lnTo>
                    <a:pt x="1169" y="1033"/>
                  </a:lnTo>
                  <a:lnTo>
                    <a:pt x="1184" y="1036"/>
                  </a:lnTo>
                  <a:lnTo>
                    <a:pt x="1159" y="1054"/>
                  </a:lnTo>
                  <a:lnTo>
                    <a:pt x="1139" y="1074"/>
                  </a:lnTo>
                  <a:lnTo>
                    <a:pt x="1123" y="1094"/>
                  </a:lnTo>
                  <a:lnTo>
                    <a:pt x="1111" y="1115"/>
                  </a:lnTo>
                  <a:lnTo>
                    <a:pt x="1103" y="1137"/>
                  </a:lnTo>
                  <a:lnTo>
                    <a:pt x="1097" y="1157"/>
                  </a:lnTo>
                  <a:lnTo>
                    <a:pt x="1094" y="1177"/>
                  </a:lnTo>
                  <a:lnTo>
                    <a:pt x="1092" y="1195"/>
                  </a:lnTo>
                  <a:lnTo>
                    <a:pt x="1092" y="1211"/>
                  </a:lnTo>
                  <a:lnTo>
                    <a:pt x="1092" y="1225"/>
                  </a:lnTo>
                  <a:lnTo>
                    <a:pt x="1092" y="1235"/>
                  </a:lnTo>
                  <a:lnTo>
                    <a:pt x="1092" y="1666"/>
                  </a:lnTo>
                  <a:lnTo>
                    <a:pt x="1095" y="1698"/>
                  </a:lnTo>
                  <a:lnTo>
                    <a:pt x="1102" y="1727"/>
                  </a:lnTo>
                  <a:lnTo>
                    <a:pt x="1114" y="1755"/>
                  </a:lnTo>
                  <a:lnTo>
                    <a:pt x="1130" y="1780"/>
                  </a:lnTo>
                  <a:lnTo>
                    <a:pt x="1150" y="1803"/>
                  </a:lnTo>
                  <a:lnTo>
                    <a:pt x="1173" y="1822"/>
                  </a:lnTo>
                  <a:lnTo>
                    <a:pt x="1198" y="1838"/>
                  </a:lnTo>
                  <a:lnTo>
                    <a:pt x="1226" y="1849"/>
                  </a:lnTo>
                  <a:lnTo>
                    <a:pt x="1256" y="1856"/>
                  </a:lnTo>
                  <a:lnTo>
                    <a:pt x="1106" y="2280"/>
                  </a:lnTo>
                  <a:lnTo>
                    <a:pt x="1096" y="2303"/>
                  </a:lnTo>
                  <a:lnTo>
                    <a:pt x="1081" y="2324"/>
                  </a:lnTo>
                  <a:lnTo>
                    <a:pt x="1064" y="2341"/>
                  </a:lnTo>
                  <a:lnTo>
                    <a:pt x="1044" y="2355"/>
                  </a:lnTo>
                  <a:lnTo>
                    <a:pt x="1023" y="2365"/>
                  </a:lnTo>
                  <a:lnTo>
                    <a:pt x="998" y="2372"/>
                  </a:lnTo>
                  <a:lnTo>
                    <a:pt x="974" y="2374"/>
                  </a:lnTo>
                  <a:lnTo>
                    <a:pt x="949" y="2372"/>
                  </a:lnTo>
                  <a:lnTo>
                    <a:pt x="924" y="2366"/>
                  </a:lnTo>
                  <a:lnTo>
                    <a:pt x="901" y="2355"/>
                  </a:lnTo>
                  <a:lnTo>
                    <a:pt x="881" y="2341"/>
                  </a:lnTo>
                  <a:lnTo>
                    <a:pt x="864" y="2324"/>
                  </a:lnTo>
                  <a:lnTo>
                    <a:pt x="850" y="2304"/>
                  </a:lnTo>
                  <a:lnTo>
                    <a:pt x="839" y="2282"/>
                  </a:lnTo>
                  <a:lnTo>
                    <a:pt x="833" y="2259"/>
                  </a:lnTo>
                  <a:lnTo>
                    <a:pt x="830" y="2235"/>
                  </a:lnTo>
                  <a:lnTo>
                    <a:pt x="832" y="2210"/>
                  </a:lnTo>
                  <a:lnTo>
                    <a:pt x="838" y="2185"/>
                  </a:lnTo>
                  <a:lnTo>
                    <a:pt x="1053" y="1581"/>
                  </a:lnTo>
                  <a:lnTo>
                    <a:pt x="750" y="1111"/>
                  </a:lnTo>
                  <a:lnTo>
                    <a:pt x="880" y="1481"/>
                  </a:lnTo>
                  <a:lnTo>
                    <a:pt x="886" y="1504"/>
                  </a:lnTo>
                  <a:lnTo>
                    <a:pt x="888" y="1528"/>
                  </a:lnTo>
                  <a:lnTo>
                    <a:pt x="886" y="1552"/>
                  </a:lnTo>
                  <a:lnTo>
                    <a:pt x="880" y="1575"/>
                  </a:lnTo>
                  <a:lnTo>
                    <a:pt x="871" y="1597"/>
                  </a:lnTo>
                  <a:lnTo>
                    <a:pt x="857" y="1617"/>
                  </a:lnTo>
                  <a:lnTo>
                    <a:pt x="840" y="1636"/>
                  </a:lnTo>
                  <a:lnTo>
                    <a:pt x="819" y="1650"/>
                  </a:lnTo>
                  <a:lnTo>
                    <a:pt x="796" y="1661"/>
                  </a:lnTo>
                  <a:lnTo>
                    <a:pt x="772" y="1668"/>
                  </a:lnTo>
                  <a:lnTo>
                    <a:pt x="746" y="1670"/>
                  </a:lnTo>
                  <a:lnTo>
                    <a:pt x="739" y="1670"/>
                  </a:lnTo>
                  <a:lnTo>
                    <a:pt x="731" y="1670"/>
                  </a:lnTo>
                  <a:lnTo>
                    <a:pt x="126" y="1604"/>
                  </a:lnTo>
                  <a:lnTo>
                    <a:pt x="97" y="1598"/>
                  </a:lnTo>
                  <a:lnTo>
                    <a:pt x="72" y="1587"/>
                  </a:lnTo>
                  <a:lnTo>
                    <a:pt x="49" y="1571"/>
                  </a:lnTo>
                  <a:lnTo>
                    <a:pt x="30" y="1552"/>
                  </a:lnTo>
                  <a:lnTo>
                    <a:pt x="16" y="1528"/>
                  </a:lnTo>
                  <a:lnTo>
                    <a:pt x="5" y="1503"/>
                  </a:lnTo>
                  <a:lnTo>
                    <a:pt x="0" y="1475"/>
                  </a:lnTo>
                  <a:lnTo>
                    <a:pt x="0" y="1447"/>
                  </a:lnTo>
                  <a:lnTo>
                    <a:pt x="6" y="1419"/>
                  </a:lnTo>
                  <a:lnTo>
                    <a:pt x="17" y="1393"/>
                  </a:lnTo>
                  <a:lnTo>
                    <a:pt x="33" y="1371"/>
                  </a:lnTo>
                  <a:lnTo>
                    <a:pt x="52" y="1352"/>
                  </a:lnTo>
                  <a:lnTo>
                    <a:pt x="75" y="1337"/>
                  </a:lnTo>
                  <a:lnTo>
                    <a:pt x="100" y="1326"/>
                  </a:lnTo>
                  <a:lnTo>
                    <a:pt x="128" y="1321"/>
                  </a:lnTo>
                  <a:lnTo>
                    <a:pt x="157" y="1321"/>
                  </a:lnTo>
                  <a:lnTo>
                    <a:pt x="537" y="1363"/>
                  </a:lnTo>
                  <a:lnTo>
                    <a:pt x="446" y="1103"/>
                  </a:lnTo>
                  <a:lnTo>
                    <a:pt x="440" y="1076"/>
                  </a:lnTo>
                  <a:lnTo>
                    <a:pt x="439" y="1049"/>
                  </a:lnTo>
                  <a:lnTo>
                    <a:pt x="443" y="1022"/>
                  </a:lnTo>
                  <a:lnTo>
                    <a:pt x="451" y="996"/>
                  </a:lnTo>
                  <a:lnTo>
                    <a:pt x="552" y="722"/>
                  </a:lnTo>
                  <a:lnTo>
                    <a:pt x="301" y="253"/>
                  </a:lnTo>
                  <a:lnTo>
                    <a:pt x="292" y="231"/>
                  </a:lnTo>
                  <a:lnTo>
                    <a:pt x="287" y="209"/>
                  </a:lnTo>
                  <a:lnTo>
                    <a:pt x="287" y="185"/>
                  </a:lnTo>
                  <a:lnTo>
                    <a:pt x="291" y="162"/>
                  </a:lnTo>
                  <a:lnTo>
                    <a:pt x="299" y="140"/>
                  </a:lnTo>
                  <a:lnTo>
                    <a:pt x="312" y="120"/>
                  </a:lnTo>
                  <a:lnTo>
                    <a:pt x="328" y="103"/>
                  </a:lnTo>
                  <a:lnTo>
                    <a:pt x="347" y="90"/>
                  </a:lnTo>
                  <a:lnTo>
                    <a:pt x="368" y="80"/>
                  </a:lnTo>
                  <a:lnTo>
                    <a:pt x="391" y="74"/>
                  </a:lnTo>
                  <a:lnTo>
                    <a:pt x="909" y="1"/>
                  </a:lnTo>
                  <a:lnTo>
                    <a:pt x="9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1462">
              <a:extLst>
                <a:ext uri="{FF2B5EF4-FFF2-40B4-BE49-F238E27FC236}">
                  <a16:creationId xmlns:a16="http://schemas.microsoft.com/office/drawing/2014/main" id="{F25C1BEE-08FB-4D09-ABDC-5AAC3BA7D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62" y="2178873"/>
              <a:ext cx="46037" cy="47625"/>
            </a:xfrm>
            <a:custGeom>
              <a:avLst/>
              <a:gdLst>
                <a:gd name="T0" fmla="*/ 269 w 538"/>
                <a:gd name="T1" fmla="*/ 0 h 539"/>
                <a:gd name="T2" fmla="*/ 309 w 538"/>
                <a:gd name="T3" fmla="*/ 3 h 539"/>
                <a:gd name="T4" fmla="*/ 347 w 538"/>
                <a:gd name="T5" fmla="*/ 11 h 539"/>
                <a:gd name="T6" fmla="*/ 382 w 538"/>
                <a:gd name="T7" fmla="*/ 25 h 539"/>
                <a:gd name="T8" fmla="*/ 415 w 538"/>
                <a:gd name="T9" fmla="*/ 43 h 539"/>
                <a:gd name="T10" fmla="*/ 445 w 538"/>
                <a:gd name="T11" fmla="*/ 66 h 539"/>
                <a:gd name="T12" fmla="*/ 472 w 538"/>
                <a:gd name="T13" fmla="*/ 92 h 539"/>
                <a:gd name="T14" fmla="*/ 494 w 538"/>
                <a:gd name="T15" fmla="*/ 122 h 539"/>
                <a:gd name="T16" fmla="*/ 514 w 538"/>
                <a:gd name="T17" fmla="*/ 156 h 539"/>
                <a:gd name="T18" fmla="*/ 527 w 538"/>
                <a:gd name="T19" fmla="*/ 192 h 539"/>
                <a:gd name="T20" fmla="*/ 536 w 538"/>
                <a:gd name="T21" fmla="*/ 229 h 539"/>
                <a:gd name="T22" fmla="*/ 538 w 538"/>
                <a:gd name="T23" fmla="*/ 269 h 539"/>
                <a:gd name="T24" fmla="*/ 536 w 538"/>
                <a:gd name="T25" fmla="*/ 309 h 539"/>
                <a:gd name="T26" fmla="*/ 527 w 538"/>
                <a:gd name="T27" fmla="*/ 347 h 539"/>
                <a:gd name="T28" fmla="*/ 514 w 538"/>
                <a:gd name="T29" fmla="*/ 382 h 539"/>
                <a:gd name="T30" fmla="*/ 494 w 538"/>
                <a:gd name="T31" fmla="*/ 416 h 539"/>
                <a:gd name="T32" fmla="*/ 472 w 538"/>
                <a:gd name="T33" fmla="*/ 446 h 539"/>
                <a:gd name="T34" fmla="*/ 445 w 538"/>
                <a:gd name="T35" fmla="*/ 473 h 539"/>
                <a:gd name="T36" fmla="*/ 415 w 538"/>
                <a:gd name="T37" fmla="*/ 495 h 539"/>
                <a:gd name="T38" fmla="*/ 382 w 538"/>
                <a:gd name="T39" fmla="*/ 514 h 539"/>
                <a:gd name="T40" fmla="*/ 347 w 538"/>
                <a:gd name="T41" fmla="*/ 527 h 539"/>
                <a:gd name="T42" fmla="*/ 309 w 538"/>
                <a:gd name="T43" fmla="*/ 536 h 539"/>
                <a:gd name="T44" fmla="*/ 269 w 538"/>
                <a:gd name="T45" fmla="*/ 539 h 539"/>
                <a:gd name="T46" fmla="*/ 230 w 538"/>
                <a:gd name="T47" fmla="*/ 536 h 539"/>
                <a:gd name="T48" fmla="*/ 191 w 538"/>
                <a:gd name="T49" fmla="*/ 527 h 539"/>
                <a:gd name="T50" fmla="*/ 155 w 538"/>
                <a:gd name="T51" fmla="*/ 514 h 539"/>
                <a:gd name="T52" fmla="*/ 122 w 538"/>
                <a:gd name="T53" fmla="*/ 495 h 539"/>
                <a:gd name="T54" fmla="*/ 92 w 538"/>
                <a:gd name="T55" fmla="*/ 473 h 539"/>
                <a:gd name="T56" fmla="*/ 66 w 538"/>
                <a:gd name="T57" fmla="*/ 446 h 539"/>
                <a:gd name="T58" fmla="*/ 43 w 538"/>
                <a:gd name="T59" fmla="*/ 416 h 539"/>
                <a:gd name="T60" fmla="*/ 25 w 538"/>
                <a:gd name="T61" fmla="*/ 382 h 539"/>
                <a:gd name="T62" fmla="*/ 11 w 538"/>
                <a:gd name="T63" fmla="*/ 347 h 539"/>
                <a:gd name="T64" fmla="*/ 3 w 538"/>
                <a:gd name="T65" fmla="*/ 309 h 539"/>
                <a:gd name="T66" fmla="*/ 0 w 538"/>
                <a:gd name="T67" fmla="*/ 269 h 539"/>
                <a:gd name="T68" fmla="*/ 3 w 538"/>
                <a:gd name="T69" fmla="*/ 229 h 539"/>
                <a:gd name="T70" fmla="*/ 11 w 538"/>
                <a:gd name="T71" fmla="*/ 192 h 539"/>
                <a:gd name="T72" fmla="*/ 25 w 538"/>
                <a:gd name="T73" fmla="*/ 156 h 539"/>
                <a:gd name="T74" fmla="*/ 43 w 538"/>
                <a:gd name="T75" fmla="*/ 122 h 539"/>
                <a:gd name="T76" fmla="*/ 66 w 538"/>
                <a:gd name="T77" fmla="*/ 92 h 539"/>
                <a:gd name="T78" fmla="*/ 92 w 538"/>
                <a:gd name="T79" fmla="*/ 66 h 539"/>
                <a:gd name="T80" fmla="*/ 122 w 538"/>
                <a:gd name="T81" fmla="*/ 43 h 539"/>
                <a:gd name="T82" fmla="*/ 155 w 538"/>
                <a:gd name="T83" fmla="*/ 25 h 539"/>
                <a:gd name="T84" fmla="*/ 191 w 538"/>
                <a:gd name="T85" fmla="*/ 11 h 539"/>
                <a:gd name="T86" fmla="*/ 230 w 538"/>
                <a:gd name="T87" fmla="*/ 3 h 539"/>
                <a:gd name="T88" fmla="*/ 269 w 538"/>
                <a:gd name="T89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8" h="539">
                  <a:moveTo>
                    <a:pt x="269" y="0"/>
                  </a:moveTo>
                  <a:lnTo>
                    <a:pt x="309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6"/>
                  </a:lnTo>
                  <a:lnTo>
                    <a:pt x="472" y="92"/>
                  </a:lnTo>
                  <a:lnTo>
                    <a:pt x="494" y="122"/>
                  </a:lnTo>
                  <a:lnTo>
                    <a:pt x="514" y="156"/>
                  </a:lnTo>
                  <a:lnTo>
                    <a:pt x="527" y="192"/>
                  </a:lnTo>
                  <a:lnTo>
                    <a:pt x="536" y="229"/>
                  </a:lnTo>
                  <a:lnTo>
                    <a:pt x="538" y="269"/>
                  </a:lnTo>
                  <a:lnTo>
                    <a:pt x="536" y="309"/>
                  </a:lnTo>
                  <a:lnTo>
                    <a:pt x="527" y="347"/>
                  </a:lnTo>
                  <a:lnTo>
                    <a:pt x="514" y="382"/>
                  </a:lnTo>
                  <a:lnTo>
                    <a:pt x="494" y="416"/>
                  </a:lnTo>
                  <a:lnTo>
                    <a:pt x="472" y="446"/>
                  </a:lnTo>
                  <a:lnTo>
                    <a:pt x="445" y="473"/>
                  </a:lnTo>
                  <a:lnTo>
                    <a:pt x="415" y="495"/>
                  </a:lnTo>
                  <a:lnTo>
                    <a:pt x="382" y="514"/>
                  </a:lnTo>
                  <a:lnTo>
                    <a:pt x="347" y="527"/>
                  </a:lnTo>
                  <a:lnTo>
                    <a:pt x="309" y="536"/>
                  </a:lnTo>
                  <a:lnTo>
                    <a:pt x="269" y="539"/>
                  </a:lnTo>
                  <a:lnTo>
                    <a:pt x="230" y="536"/>
                  </a:lnTo>
                  <a:lnTo>
                    <a:pt x="191" y="527"/>
                  </a:lnTo>
                  <a:lnTo>
                    <a:pt x="155" y="514"/>
                  </a:lnTo>
                  <a:lnTo>
                    <a:pt x="122" y="495"/>
                  </a:lnTo>
                  <a:lnTo>
                    <a:pt x="92" y="473"/>
                  </a:lnTo>
                  <a:lnTo>
                    <a:pt x="66" y="446"/>
                  </a:lnTo>
                  <a:lnTo>
                    <a:pt x="43" y="416"/>
                  </a:lnTo>
                  <a:lnTo>
                    <a:pt x="25" y="382"/>
                  </a:lnTo>
                  <a:lnTo>
                    <a:pt x="11" y="347"/>
                  </a:lnTo>
                  <a:lnTo>
                    <a:pt x="3" y="309"/>
                  </a:lnTo>
                  <a:lnTo>
                    <a:pt x="0" y="269"/>
                  </a:lnTo>
                  <a:lnTo>
                    <a:pt x="3" y="229"/>
                  </a:lnTo>
                  <a:lnTo>
                    <a:pt x="11" y="192"/>
                  </a:lnTo>
                  <a:lnTo>
                    <a:pt x="25" y="156"/>
                  </a:lnTo>
                  <a:lnTo>
                    <a:pt x="43" y="122"/>
                  </a:lnTo>
                  <a:lnTo>
                    <a:pt x="66" y="92"/>
                  </a:lnTo>
                  <a:lnTo>
                    <a:pt x="92" y="66"/>
                  </a:lnTo>
                  <a:lnTo>
                    <a:pt x="122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30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463">
              <a:extLst>
                <a:ext uri="{FF2B5EF4-FFF2-40B4-BE49-F238E27FC236}">
                  <a16:creationId xmlns:a16="http://schemas.microsoft.com/office/drawing/2014/main" id="{D6E4D63F-614D-4AC0-A449-8BA8DF2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7149" y="2366198"/>
              <a:ext cx="219075" cy="103188"/>
            </a:xfrm>
            <a:custGeom>
              <a:avLst/>
              <a:gdLst>
                <a:gd name="T0" fmla="*/ 1893 w 2476"/>
                <a:gd name="T1" fmla="*/ 0 h 1174"/>
                <a:gd name="T2" fmla="*/ 2441 w 2476"/>
                <a:gd name="T3" fmla="*/ 0 h 1174"/>
                <a:gd name="T4" fmla="*/ 2454 w 2476"/>
                <a:gd name="T5" fmla="*/ 3 h 1174"/>
                <a:gd name="T6" fmla="*/ 2466 w 2476"/>
                <a:gd name="T7" fmla="*/ 10 h 1174"/>
                <a:gd name="T8" fmla="*/ 2473 w 2476"/>
                <a:gd name="T9" fmla="*/ 22 h 1174"/>
                <a:gd name="T10" fmla="*/ 2476 w 2476"/>
                <a:gd name="T11" fmla="*/ 35 h 1174"/>
                <a:gd name="T12" fmla="*/ 2476 w 2476"/>
                <a:gd name="T13" fmla="*/ 1139 h 1174"/>
                <a:gd name="T14" fmla="*/ 2473 w 2476"/>
                <a:gd name="T15" fmla="*/ 1152 h 1174"/>
                <a:gd name="T16" fmla="*/ 2466 w 2476"/>
                <a:gd name="T17" fmla="*/ 1164 h 1174"/>
                <a:gd name="T18" fmla="*/ 2454 w 2476"/>
                <a:gd name="T19" fmla="*/ 1171 h 1174"/>
                <a:gd name="T20" fmla="*/ 2441 w 2476"/>
                <a:gd name="T21" fmla="*/ 1174 h 1174"/>
                <a:gd name="T22" fmla="*/ 35 w 2476"/>
                <a:gd name="T23" fmla="*/ 1174 h 1174"/>
                <a:gd name="T24" fmla="*/ 21 w 2476"/>
                <a:gd name="T25" fmla="*/ 1171 h 1174"/>
                <a:gd name="T26" fmla="*/ 10 w 2476"/>
                <a:gd name="T27" fmla="*/ 1164 h 1174"/>
                <a:gd name="T28" fmla="*/ 3 w 2476"/>
                <a:gd name="T29" fmla="*/ 1152 h 1174"/>
                <a:gd name="T30" fmla="*/ 0 w 2476"/>
                <a:gd name="T31" fmla="*/ 1139 h 1174"/>
                <a:gd name="T32" fmla="*/ 0 w 2476"/>
                <a:gd name="T33" fmla="*/ 916 h 1174"/>
                <a:gd name="T34" fmla="*/ 3 w 2476"/>
                <a:gd name="T35" fmla="*/ 902 h 1174"/>
                <a:gd name="T36" fmla="*/ 10 w 2476"/>
                <a:gd name="T37" fmla="*/ 891 h 1174"/>
                <a:gd name="T38" fmla="*/ 21 w 2476"/>
                <a:gd name="T39" fmla="*/ 883 h 1174"/>
                <a:gd name="T40" fmla="*/ 35 w 2476"/>
                <a:gd name="T41" fmla="*/ 881 h 1174"/>
                <a:gd name="T42" fmla="*/ 619 w 2476"/>
                <a:gd name="T43" fmla="*/ 881 h 1174"/>
                <a:gd name="T44" fmla="*/ 619 w 2476"/>
                <a:gd name="T45" fmla="*/ 622 h 1174"/>
                <a:gd name="T46" fmla="*/ 621 w 2476"/>
                <a:gd name="T47" fmla="*/ 609 h 1174"/>
                <a:gd name="T48" fmla="*/ 630 w 2476"/>
                <a:gd name="T49" fmla="*/ 597 h 1174"/>
                <a:gd name="T50" fmla="*/ 641 w 2476"/>
                <a:gd name="T51" fmla="*/ 590 h 1174"/>
                <a:gd name="T52" fmla="*/ 655 w 2476"/>
                <a:gd name="T53" fmla="*/ 587 h 1174"/>
                <a:gd name="T54" fmla="*/ 1238 w 2476"/>
                <a:gd name="T55" fmla="*/ 587 h 1174"/>
                <a:gd name="T56" fmla="*/ 1238 w 2476"/>
                <a:gd name="T57" fmla="*/ 329 h 1174"/>
                <a:gd name="T58" fmla="*/ 1241 w 2476"/>
                <a:gd name="T59" fmla="*/ 315 h 1174"/>
                <a:gd name="T60" fmla="*/ 1249 w 2476"/>
                <a:gd name="T61" fmla="*/ 304 h 1174"/>
                <a:gd name="T62" fmla="*/ 1260 w 2476"/>
                <a:gd name="T63" fmla="*/ 296 h 1174"/>
                <a:gd name="T64" fmla="*/ 1274 w 2476"/>
                <a:gd name="T65" fmla="*/ 293 h 1174"/>
                <a:gd name="T66" fmla="*/ 1857 w 2476"/>
                <a:gd name="T67" fmla="*/ 293 h 1174"/>
                <a:gd name="T68" fmla="*/ 1857 w 2476"/>
                <a:gd name="T69" fmla="*/ 35 h 1174"/>
                <a:gd name="T70" fmla="*/ 1860 w 2476"/>
                <a:gd name="T71" fmla="*/ 22 h 1174"/>
                <a:gd name="T72" fmla="*/ 1868 w 2476"/>
                <a:gd name="T73" fmla="*/ 10 h 1174"/>
                <a:gd name="T74" fmla="*/ 1879 w 2476"/>
                <a:gd name="T75" fmla="*/ 3 h 1174"/>
                <a:gd name="T76" fmla="*/ 1893 w 2476"/>
                <a:gd name="T77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6" h="1174">
                  <a:moveTo>
                    <a:pt x="1893" y="0"/>
                  </a:moveTo>
                  <a:lnTo>
                    <a:pt x="2441" y="0"/>
                  </a:lnTo>
                  <a:lnTo>
                    <a:pt x="2454" y="3"/>
                  </a:lnTo>
                  <a:lnTo>
                    <a:pt x="2466" y="10"/>
                  </a:lnTo>
                  <a:lnTo>
                    <a:pt x="2473" y="22"/>
                  </a:lnTo>
                  <a:lnTo>
                    <a:pt x="2476" y="35"/>
                  </a:lnTo>
                  <a:lnTo>
                    <a:pt x="2476" y="1139"/>
                  </a:lnTo>
                  <a:lnTo>
                    <a:pt x="2473" y="1152"/>
                  </a:lnTo>
                  <a:lnTo>
                    <a:pt x="2466" y="1164"/>
                  </a:lnTo>
                  <a:lnTo>
                    <a:pt x="2454" y="1171"/>
                  </a:lnTo>
                  <a:lnTo>
                    <a:pt x="2441" y="1174"/>
                  </a:lnTo>
                  <a:lnTo>
                    <a:pt x="35" y="1174"/>
                  </a:lnTo>
                  <a:lnTo>
                    <a:pt x="21" y="1171"/>
                  </a:lnTo>
                  <a:lnTo>
                    <a:pt x="10" y="1164"/>
                  </a:lnTo>
                  <a:lnTo>
                    <a:pt x="3" y="1152"/>
                  </a:lnTo>
                  <a:lnTo>
                    <a:pt x="0" y="1139"/>
                  </a:lnTo>
                  <a:lnTo>
                    <a:pt x="0" y="916"/>
                  </a:lnTo>
                  <a:lnTo>
                    <a:pt x="3" y="902"/>
                  </a:lnTo>
                  <a:lnTo>
                    <a:pt x="10" y="891"/>
                  </a:lnTo>
                  <a:lnTo>
                    <a:pt x="21" y="883"/>
                  </a:lnTo>
                  <a:lnTo>
                    <a:pt x="35" y="881"/>
                  </a:lnTo>
                  <a:lnTo>
                    <a:pt x="619" y="881"/>
                  </a:lnTo>
                  <a:lnTo>
                    <a:pt x="619" y="622"/>
                  </a:lnTo>
                  <a:lnTo>
                    <a:pt x="621" y="609"/>
                  </a:lnTo>
                  <a:lnTo>
                    <a:pt x="630" y="597"/>
                  </a:lnTo>
                  <a:lnTo>
                    <a:pt x="641" y="590"/>
                  </a:lnTo>
                  <a:lnTo>
                    <a:pt x="655" y="587"/>
                  </a:lnTo>
                  <a:lnTo>
                    <a:pt x="1238" y="587"/>
                  </a:lnTo>
                  <a:lnTo>
                    <a:pt x="1238" y="329"/>
                  </a:lnTo>
                  <a:lnTo>
                    <a:pt x="1241" y="315"/>
                  </a:lnTo>
                  <a:lnTo>
                    <a:pt x="1249" y="304"/>
                  </a:lnTo>
                  <a:lnTo>
                    <a:pt x="1260" y="296"/>
                  </a:lnTo>
                  <a:lnTo>
                    <a:pt x="1274" y="293"/>
                  </a:lnTo>
                  <a:lnTo>
                    <a:pt x="1857" y="293"/>
                  </a:lnTo>
                  <a:lnTo>
                    <a:pt x="1857" y="35"/>
                  </a:lnTo>
                  <a:lnTo>
                    <a:pt x="1860" y="22"/>
                  </a:lnTo>
                  <a:lnTo>
                    <a:pt x="1868" y="10"/>
                  </a:lnTo>
                  <a:lnTo>
                    <a:pt x="1879" y="3"/>
                  </a:lnTo>
                  <a:lnTo>
                    <a:pt x="18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B6CCE0-515E-47DB-A398-42CAFB0B302D}"/>
              </a:ext>
            </a:extLst>
          </p:cNvPr>
          <p:cNvGrpSpPr/>
          <p:nvPr/>
        </p:nvGrpSpPr>
        <p:grpSpPr>
          <a:xfrm>
            <a:off x="2763983" y="3769010"/>
            <a:ext cx="431819" cy="420086"/>
            <a:chOff x="1089025" y="6127750"/>
            <a:chExt cx="292100" cy="284163"/>
          </a:xfrm>
          <a:solidFill>
            <a:schemeClr val="bg1"/>
          </a:solidFill>
        </p:grpSpPr>
        <p:sp>
          <p:nvSpPr>
            <p:cNvPr id="22" name="Freeform 1296">
              <a:extLst>
                <a:ext uri="{FF2B5EF4-FFF2-40B4-BE49-F238E27FC236}">
                  <a16:creationId xmlns:a16="http://schemas.microsoft.com/office/drawing/2014/main" id="{FD77492E-033F-4D38-A51A-913C2B3BF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213" y="6143625"/>
              <a:ext cx="46038" cy="46038"/>
            </a:xfrm>
            <a:custGeom>
              <a:avLst/>
              <a:gdLst>
                <a:gd name="T0" fmla="*/ 259 w 519"/>
                <a:gd name="T1" fmla="*/ 0 h 522"/>
                <a:gd name="T2" fmla="*/ 298 w 519"/>
                <a:gd name="T3" fmla="*/ 2 h 522"/>
                <a:gd name="T4" fmla="*/ 335 w 519"/>
                <a:gd name="T5" fmla="*/ 11 h 522"/>
                <a:gd name="T6" fmla="*/ 369 w 519"/>
                <a:gd name="T7" fmla="*/ 24 h 522"/>
                <a:gd name="T8" fmla="*/ 401 w 519"/>
                <a:gd name="T9" fmla="*/ 41 h 522"/>
                <a:gd name="T10" fmla="*/ 430 w 519"/>
                <a:gd name="T11" fmla="*/ 63 h 522"/>
                <a:gd name="T12" fmla="*/ 455 w 519"/>
                <a:gd name="T13" fmla="*/ 90 h 522"/>
                <a:gd name="T14" fmla="*/ 477 w 519"/>
                <a:gd name="T15" fmla="*/ 118 h 522"/>
                <a:gd name="T16" fmla="*/ 495 w 519"/>
                <a:gd name="T17" fmla="*/ 150 h 522"/>
                <a:gd name="T18" fmla="*/ 508 w 519"/>
                <a:gd name="T19" fmla="*/ 185 h 522"/>
                <a:gd name="T20" fmla="*/ 516 w 519"/>
                <a:gd name="T21" fmla="*/ 222 h 522"/>
                <a:gd name="T22" fmla="*/ 519 w 519"/>
                <a:gd name="T23" fmla="*/ 260 h 522"/>
                <a:gd name="T24" fmla="*/ 516 w 519"/>
                <a:gd name="T25" fmla="*/ 300 h 522"/>
                <a:gd name="T26" fmla="*/ 508 w 519"/>
                <a:gd name="T27" fmla="*/ 336 h 522"/>
                <a:gd name="T28" fmla="*/ 495 w 519"/>
                <a:gd name="T29" fmla="*/ 370 h 522"/>
                <a:gd name="T30" fmla="*/ 477 w 519"/>
                <a:gd name="T31" fmla="*/ 403 h 522"/>
                <a:gd name="T32" fmla="*/ 455 w 519"/>
                <a:gd name="T33" fmla="*/ 432 h 522"/>
                <a:gd name="T34" fmla="*/ 430 w 519"/>
                <a:gd name="T35" fmla="*/ 458 h 522"/>
                <a:gd name="T36" fmla="*/ 401 w 519"/>
                <a:gd name="T37" fmla="*/ 479 h 522"/>
                <a:gd name="T38" fmla="*/ 369 w 519"/>
                <a:gd name="T39" fmla="*/ 497 h 522"/>
                <a:gd name="T40" fmla="*/ 335 w 519"/>
                <a:gd name="T41" fmla="*/ 511 h 522"/>
                <a:gd name="T42" fmla="*/ 298 w 519"/>
                <a:gd name="T43" fmla="*/ 519 h 522"/>
                <a:gd name="T44" fmla="*/ 259 w 519"/>
                <a:gd name="T45" fmla="*/ 522 h 522"/>
                <a:gd name="T46" fmla="*/ 221 w 519"/>
                <a:gd name="T47" fmla="*/ 519 h 522"/>
                <a:gd name="T48" fmla="*/ 185 w 519"/>
                <a:gd name="T49" fmla="*/ 511 h 522"/>
                <a:gd name="T50" fmla="*/ 150 w 519"/>
                <a:gd name="T51" fmla="*/ 497 h 522"/>
                <a:gd name="T52" fmla="*/ 118 w 519"/>
                <a:gd name="T53" fmla="*/ 479 h 522"/>
                <a:gd name="T54" fmla="*/ 90 w 519"/>
                <a:gd name="T55" fmla="*/ 458 h 522"/>
                <a:gd name="T56" fmla="*/ 64 w 519"/>
                <a:gd name="T57" fmla="*/ 432 h 522"/>
                <a:gd name="T58" fmla="*/ 42 w 519"/>
                <a:gd name="T59" fmla="*/ 403 h 522"/>
                <a:gd name="T60" fmla="*/ 25 w 519"/>
                <a:gd name="T61" fmla="*/ 370 h 522"/>
                <a:gd name="T62" fmla="*/ 10 w 519"/>
                <a:gd name="T63" fmla="*/ 336 h 522"/>
                <a:gd name="T64" fmla="*/ 2 w 519"/>
                <a:gd name="T65" fmla="*/ 300 h 522"/>
                <a:gd name="T66" fmla="*/ 0 w 519"/>
                <a:gd name="T67" fmla="*/ 260 h 522"/>
                <a:gd name="T68" fmla="*/ 2 w 519"/>
                <a:gd name="T69" fmla="*/ 222 h 522"/>
                <a:gd name="T70" fmla="*/ 10 w 519"/>
                <a:gd name="T71" fmla="*/ 185 h 522"/>
                <a:gd name="T72" fmla="*/ 25 w 519"/>
                <a:gd name="T73" fmla="*/ 150 h 522"/>
                <a:gd name="T74" fmla="*/ 42 w 519"/>
                <a:gd name="T75" fmla="*/ 118 h 522"/>
                <a:gd name="T76" fmla="*/ 64 w 519"/>
                <a:gd name="T77" fmla="*/ 90 h 522"/>
                <a:gd name="T78" fmla="*/ 90 w 519"/>
                <a:gd name="T79" fmla="*/ 63 h 522"/>
                <a:gd name="T80" fmla="*/ 118 w 519"/>
                <a:gd name="T81" fmla="*/ 41 h 522"/>
                <a:gd name="T82" fmla="*/ 150 w 519"/>
                <a:gd name="T83" fmla="*/ 24 h 522"/>
                <a:gd name="T84" fmla="*/ 185 w 519"/>
                <a:gd name="T85" fmla="*/ 11 h 522"/>
                <a:gd name="T86" fmla="*/ 221 w 519"/>
                <a:gd name="T87" fmla="*/ 2 h 522"/>
                <a:gd name="T88" fmla="*/ 259 w 519"/>
                <a:gd name="T8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22">
                  <a:moveTo>
                    <a:pt x="259" y="0"/>
                  </a:moveTo>
                  <a:lnTo>
                    <a:pt x="298" y="2"/>
                  </a:lnTo>
                  <a:lnTo>
                    <a:pt x="335" y="11"/>
                  </a:lnTo>
                  <a:lnTo>
                    <a:pt x="369" y="24"/>
                  </a:lnTo>
                  <a:lnTo>
                    <a:pt x="401" y="41"/>
                  </a:lnTo>
                  <a:lnTo>
                    <a:pt x="430" y="63"/>
                  </a:lnTo>
                  <a:lnTo>
                    <a:pt x="455" y="90"/>
                  </a:lnTo>
                  <a:lnTo>
                    <a:pt x="477" y="118"/>
                  </a:lnTo>
                  <a:lnTo>
                    <a:pt x="495" y="150"/>
                  </a:lnTo>
                  <a:lnTo>
                    <a:pt x="508" y="185"/>
                  </a:lnTo>
                  <a:lnTo>
                    <a:pt x="516" y="222"/>
                  </a:lnTo>
                  <a:lnTo>
                    <a:pt x="519" y="260"/>
                  </a:lnTo>
                  <a:lnTo>
                    <a:pt x="516" y="300"/>
                  </a:lnTo>
                  <a:lnTo>
                    <a:pt x="508" y="336"/>
                  </a:lnTo>
                  <a:lnTo>
                    <a:pt x="495" y="370"/>
                  </a:lnTo>
                  <a:lnTo>
                    <a:pt x="477" y="403"/>
                  </a:lnTo>
                  <a:lnTo>
                    <a:pt x="455" y="432"/>
                  </a:lnTo>
                  <a:lnTo>
                    <a:pt x="430" y="458"/>
                  </a:lnTo>
                  <a:lnTo>
                    <a:pt x="401" y="479"/>
                  </a:lnTo>
                  <a:lnTo>
                    <a:pt x="369" y="497"/>
                  </a:lnTo>
                  <a:lnTo>
                    <a:pt x="335" y="511"/>
                  </a:lnTo>
                  <a:lnTo>
                    <a:pt x="298" y="519"/>
                  </a:lnTo>
                  <a:lnTo>
                    <a:pt x="259" y="522"/>
                  </a:lnTo>
                  <a:lnTo>
                    <a:pt x="221" y="519"/>
                  </a:lnTo>
                  <a:lnTo>
                    <a:pt x="185" y="511"/>
                  </a:lnTo>
                  <a:lnTo>
                    <a:pt x="150" y="497"/>
                  </a:lnTo>
                  <a:lnTo>
                    <a:pt x="118" y="479"/>
                  </a:lnTo>
                  <a:lnTo>
                    <a:pt x="90" y="458"/>
                  </a:lnTo>
                  <a:lnTo>
                    <a:pt x="64" y="432"/>
                  </a:lnTo>
                  <a:lnTo>
                    <a:pt x="42" y="403"/>
                  </a:lnTo>
                  <a:lnTo>
                    <a:pt x="25" y="370"/>
                  </a:lnTo>
                  <a:lnTo>
                    <a:pt x="10" y="336"/>
                  </a:lnTo>
                  <a:lnTo>
                    <a:pt x="2" y="300"/>
                  </a:lnTo>
                  <a:lnTo>
                    <a:pt x="0" y="260"/>
                  </a:lnTo>
                  <a:lnTo>
                    <a:pt x="2" y="222"/>
                  </a:lnTo>
                  <a:lnTo>
                    <a:pt x="10" y="185"/>
                  </a:lnTo>
                  <a:lnTo>
                    <a:pt x="25" y="150"/>
                  </a:lnTo>
                  <a:lnTo>
                    <a:pt x="42" y="118"/>
                  </a:lnTo>
                  <a:lnTo>
                    <a:pt x="64" y="90"/>
                  </a:lnTo>
                  <a:lnTo>
                    <a:pt x="90" y="63"/>
                  </a:lnTo>
                  <a:lnTo>
                    <a:pt x="118" y="41"/>
                  </a:lnTo>
                  <a:lnTo>
                    <a:pt x="150" y="24"/>
                  </a:lnTo>
                  <a:lnTo>
                    <a:pt x="185" y="11"/>
                  </a:lnTo>
                  <a:lnTo>
                    <a:pt x="221" y="2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Freeform 1297">
              <a:extLst>
                <a:ext uri="{FF2B5EF4-FFF2-40B4-BE49-F238E27FC236}">
                  <a16:creationId xmlns:a16="http://schemas.microsoft.com/office/drawing/2014/main" id="{8C2728DE-768F-4501-B1AE-833DFDCCC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650" y="6194425"/>
              <a:ext cx="117475" cy="217488"/>
            </a:xfrm>
            <a:custGeom>
              <a:avLst/>
              <a:gdLst>
                <a:gd name="T0" fmla="*/ 318 w 1319"/>
                <a:gd name="T1" fmla="*/ 644 h 2456"/>
                <a:gd name="T2" fmla="*/ 598 w 1319"/>
                <a:gd name="T3" fmla="*/ 1 h 2456"/>
                <a:gd name="T4" fmla="*/ 603 w 1319"/>
                <a:gd name="T5" fmla="*/ 1 h 2456"/>
                <a:gd name="T6" fmla="*/ 614 w 1319"/>
                <a:gd name="T7" fmla="*/ 3 h 2456"/>
                <a:gd name="T8" fmla="*/ 641 w 1319"/>
                <a:gd name="T9" fmla="*/ 7 h 2456"/>
                <a:gd name="T10" fmla="*/ 694 w 1319"/>
                <a:gd name="T11" fmla="*/ 17 h 2456"/>
                <a:gd name="T12" fmla="*/ 785 w 1319"/>
                <a:gd name="T13" fmla="*/ 35 h 2456"/>
                <a:gd name="T14" fmla="*/ 925 w 1319"/>
                <a:gd name="T15" fmla="*/ 62 h 2456"/>
                <a:gd name="T16" fmla="*/ 1007 w 1319"/>
                <a:gd name="T17" fmla="*/ 102 h 2456"/>
                <a:gd name="T18" fmla="*/ 1057 w 1319"/>
                <a:gd name="T19" fmla="*/ 176 h 2456"/>
                <a:gd name="T20" fmla="*/ 1064 w 1319"/>
                <a:gd name="T21" fmla="*/ 268 h 2456"/>
                <a:gd name="T22" fmla="*/ 907 w 1319"/>
                <a:gd name="T23" fmla="*/ 686 h 2456"/>
                <a:gd name="T24" fmla="*/ 1294 w 1319"/>
                <a:gd name="T25" fmla="*/ 920 h 2456"/>
                <a:gd name="T26" fmla="*/ 1318 w 1319"/>
                <a:gd name="T27" fmla="*/ 978 h 2456"/>
                <a:gd name="T28" fmla="*/ 1309 w 1319"/>
                <a:gd name="T29" fmla="*/ 1042 h 2456"/>
                <a:gd name="T30" fmla="*/ 1266 w 1319"/>
                <a:gd name="T31" fmla="*/ 1092 h 2456"/>
                <a:gd name="T32" fmla="*/ 1206 w 1319"/>
                <a:gd name="T33" fmla="*/ 1111 h 2456"/>
                <a:gd name="T34" fmla="*/ 1143 w 1319"/>
                <a:gd name="T35" fmla="*/ 1096 h 2456"/>
                <a:gd name="T36" fmla="*/ 701 w 1319"/>
                <a:gd name="T37" fmla="*/ 830 h 2456"/>
                <a:gd name="T38" fmla="*/ 677 w 1319"/>
                <a:gd name="T39" fmla="*/ 766 h 2456"/>
                <a:gd name="T40" fmla="*/ 563 w 1319"/>
                <a:gd name="T41" fmla="*/ 765 h 2456"/>
                <a:gd name="T42" fmla="*/ 574 w 1319"/>
                <a:gd name="T43" fmla="*/ 830 h 2456"/>
                <a:gd name="T44" fmla="*/ 611 w 1319"/>
                <a:gd name="T45" fmla="*/ 899 h 2456"/>
                <a:gd name="T46" fmla="*/ 679 w 1319"/>
                <a:gd name="T47" fmla="*/ 959 h 2456"/>
                <a:gd name="T48" fmla="*/ 1064 w 1319"/>
                <a:gd name="T49" fmla="*/ 1576 h 2456"/>
                <a:gd name="T50" fmla="*/ 1147 w 1319"/>
                <a:gd name="T51" fmla="*/ 2352 h 2456"/>
                <a:gd name="T52" fmla="*/ 1104 w 1319"/>
                <a:gd name="T53" fmla="*/ 2421 h 2456"/>
                <a:gd name="T54" fmla="*/ 1029 w 1319"/>
                <a:gd name="T55" fmla="*/ 2454 h 2456"/>
                <a:gd name="T56" fmla="*/ 962 w 1319"/>
                <a:gd name="T57" fmla="*/ 2446 h 2456"/>
                <a:gd name="T58" fmla="*/ 901 w 1319"/>
                <a:gd name="T59" fmla="*/ 2401 h 2456"/>
                <a:gd name="T60" fmla="*/ 871 w 1319"/>
                <a:gd name="T61" fmla="*/ 2331 h 2456"/>
                <a:gd name="T62" fmla="*/ 538 w 1319"/>
                <a:gd name="T63" fmla="*/ 1089 h 2456"/>
                <a:gd name="T64" fmla="*/ 562 w 1319"/>
                <a:gd name="T65" fmla="*/ 1651 h 2456"/>
                <a:gd name="T66" fmla="*/ 358 w 1319"/>
                <a:gd name="T67" fmla="*/ 2398 h 2456"/>
                <a:gd name="T68" fmla="*/ 296 w 1319"/>
                <a:gd name="T69" fmla="*/ 2446 h 2456"/>
                <a:gd name="T70" fmla="*/ 227 w 1319"/>
                <a:gd name="T71" fmla="*/ 2454 h 2456"/>
                <a:gd name="T72" fmla="*/ 164 w 1319"/>
                <a:gd name="T73" fmla="*/ 2430 h 2456"/>
                <a:gd name="T74" fmla="*/ 118 w 1319"/>
                <a:gd name="T75" fmla="*/ 2374 h 2456"/>
                <a:gd name="T76" fmla="*/ 105 w 1319"/>
                <a:gd name="T77" fmla="*/ 2304 h 2456"/>
                <a:gd name="T78" fmla="*/ 253 w 1319"/>
                <a:gd name="T79" fmla="*/ 1045 h 2456"/>
                <a:gd name="T80" fmla="*/ 215 w 1319"/>
                <a:gd name="T81" fmla="*/ 996 h 2456"/>
                <a:gd name="T82" fmla="*/ 0 w 1319"/>
                <a:gd name="T83" fmla="*/ 479 h 2456"/>
                <a:gd name="T84" fmla="*/ 16 w 1319"/>
                <a:gd name="T85" fmla="*/ 416 h 2456"/>
                <a:gd name="T86" fmla="*/ 47 w 1319"/>
                <a:gd name="T87" fmla="*/ 381 h 2456"/>
                <a:gd name="T88" fmla="*/ 77 w 1319"/>
                <a:gd name="T89" fmla="*/ 356 h 2456"/>
                <a:gd name="T90" fmla="*/ 134 w 1319"/>
                <a:gd name="T91" fmla="*/ 312 h 2456"/>
                <a:gd name="T92" fmla="*/ 206 w 1319"/>
                <a:gd name="T93" fmla="*/ 254 h 2456"/>
                <a:gd name="T94" fmla="*/ 286 w 1319"/>
                <a:gd name="T95" fmla="*/ 191 h 2456"/>
                <a:gd name="T96" fmla="*/ 364 w 1319"/>
                <a:gd name="T97" fmla="*/ 131 h 2456"/>
                <a:gd name="T98" fmla="*/ 427 w 1319"/>
                <a:gd name="T99" fmla="*/ 84 h 2456"/>
                <a:gd name="T100" fmla="*/ 485 w 1319"/>
                <a:gd name="T101" fmla="*/ 40 h 2456"/>
                <a:gd name="T102" fmla="*/ 552 w 1319"/>
                <a:gd name="T103" fmla="*/ 4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9" h="2456">
                  <a:moveTo>
                    <a:pt x="356" y="438"/>
                  </a:moveTo>
                  <a:lnTo>
                    <a:pt x="261" y="513"/>
                  </a:lnTo>
                  <a:lnTo>
                    <a:pt x="318" y="644"/>
                  </a:lnTo>
                  <a:lnTo>
                    <a:pt x="356" y="438"/>
                  </a:lnTo>
                  <a:close/>
                  <a:moveTo>
                    <a:pt x="575" y="0"/>
                  </a:moveTo>
                  <a:lnTo>
                    <a:pt x="598" y="1"/>
                  </a:lnTo>
                  <a:lnTo>
                    <a:pt x="600" y="1"/>
                  </a:lnTo>
                  <a:lnTo>
                    <a:pt x="602" y="1"/>
                  </a:lnTo>
                  <a:lnTo>
                    <a:pt x="603" y="1"/>
                  </a:lnTo>
                  <a:lnTo>
                    <a:pt x="606" y="1"/>
                  </a:lnTo>
                  <a:lnTo>
                    <a:pt x="609" y="2"/>
                  </a:lnTo>
                  <a:lnTo>
                    <a:pt x="614" y="3"/>
                  </a:lnTo>
                  <a:lnTo>
                    <a:pt x="620" y="4"/>
                  </a:lnTo>
                  <a:lnTo>
                    <a:pt x="629" y="5"/>
                  </a:lnTo>
                  <a:lnTo>
                    <a:pt x="641" y="7"/>
                  </a:lnTo>
                  <a:lnTo>
                    <a:pt x="655" y="10"/>
                  </a:lnTo>
                  <a:lnTo>
                    <a:pt x="673" y="13"/>
                  </a:lnTo>
                  <a:lnTo>
                    <a:pt x="694" y="17"/>
                  </a:lnTo>
                  <a:lnTo>
                    <a:pt x="720" y="22"/>
                  </a:lnTo>
                  <a:lnTo>
                    <a:pt x="750" y="28"/>
                  </a:lnTo>
                  <a:lnTo>
                    <a:pt x="785" y="35"/>
                  </a:lnTo>
                  <a:lnTo>
                    <a:pt x="825" y="42"/>
                  </a:lnTo>
                  <a:lnTo>
                    <a:pt x="871" y="52"/>
                  </a:lnTo>
                  <a:lnTo>
                    <a:pt x="925" y="62"/>
                  </a:lnTo>
                  <a:lnTo>
                    <a:pt x="955" y="71"/>
                  </a:lnTo>
                  <a:lnTo>
                    <a:pt x="983" y="84"/>
                  </a:lnTo>
                  <a:lnTo>
                    <a:pt x="1007" y="102"/>
                  </a:lnTo>
                  <a:lnTo>
                    <a:pt x="1028" y="123"/>
                  </a:lnTo>
                  <a:lnTo>
                    <a:pt x="1045" y="148"/>
                  </a:lnTo>
                  <a:lnTo>
                    <a:pt x="1057" y="176"/>
                  </a:lnTo>
                  <a:lnTo>
                    <a:pt x="1065" y="205"/>
                  </a:lnTo>
                  <a:lnTo>
                    <a:pt x="1067" y="236"/>
                  </a:lnTo>
                  <a:lnTo>
                    <a:pt x="1064" y="268"/>
                  </a:lnTo>
                  <a:lnTo>
                    <a:pt x="1000" y="609"/>
                  </a:lnTo>
                  <a:lnTo>
                    <a:pt x="877" y="238"/>
                  </a:lnTo>
                  <a:lnTo>
                    <a:pt x="907" y="686"/>
                  </a:lnTo>
                  <a:lnTo>
                    <a:pt x="1260" y="890"/>
                  </a:lnTo>
                  <a:lnTo>
                    <a:pt x="1279" y="903"/>
                  </a:lnTo>
                  <a:lnTo>
                    <a:pt x="1294" y="920"/>
                  </a:lnTo>
                  <a:lnTo>
                    <a:pt x="1305" y="938"/>
                  </a:lnTo>
                  <a:lnTo>
                    <a:pt x="1314" y="957"/>
                  </a:lnTo>
                  <a:lnTo>
                    <a:pt x="1318" y="978"/>
                  </a:lnTo>
                  <a:lnTo>
                    <a:pt x="1319" y="999"/>
                  </a:lnTo>
                  <a:lnTo>
                    <a:pt x="1316" y="1021"/>
                  </a:lnTo>
                  <a:lnTo>
                    <a:pt x="1309" y="1042"/>
                  </a:lnTo>
                  <a:lnTo>
                    <a:pt x="1297" y="1062"/>
                  </a:lnTo>
                  <a:lnTo>
                    <a:pt x="1283" y="1079"/>
                  </a:lnTo>
                  <a:lnTo>
                    <a:pt x="1266" y="1092"/>
                  </a:lnTo>
                  <a:lnTo>
                    <a:pt x="1247" y="1102"/>
                  </a:lnTo>
                  <a:lnTo>
                    <a:pt x="1227" y="1108"/>
                  </a:lnTo>
                  <a:lnTo>
                    <a:pt x="1206" y="1111"/>
                  </a:lnTo>
                  <a:lnTo>
                    <a:pt x="1184" y="1110"/>
                  </a:lnTo>
                  <a:lnTo>
                    <a:pt x="1163" y="1105"/>
                  </a:lnTo>
                  <a:lnTo>
                    <a:pt x="1143" y="1096"/>
                  </a:lnTo>
                  <a:lnTo>
                    <a:pt x="735" y="861"/>
                  </a:lnTo>
                  <a:lnTo>
                    <a:pt x="716" y="847"/>
                  </a:lnTo>
                  <a:lnTo>
                    <a:pt x="701" y="830"/>
                  </a:lnTo>
                  <a:lnTo>
                    <a:pt x="689" y="811"/>
                  </a:lnTo>
                  <a:lnTo>
                    <a:pt x="681" y="789"/>
                  </a:lnTo>
                  <a:lnTo>
                    <a:pt x="677" y="766"/>
                  </a:lnTo>
                  <a:lnTo>
                    <a:pt x="644" y="270"/>
                  </a:lnTo>
                  <a:lnTo>
                    <a:pt x="565" y="747"/>
                  </a:lnTo>
                  <a:lnTo>
                    <a:pt x="563" y="765"/>
                  </a:lnTo>
                  <a:lnTo>
                    <a:pt x="564" y="784"/>
                  </a:lnTo>
                  <a:lnTo>
                    <a:pt x="568" y="807"/>
                  </a:lnTo>
                  <a:lnTo>
                    <a:pt x="574" y="830"/>
                  </a:lnTo>
                  <a:lnTo>
                    <a:pt x="583" y="853"/>
                  </a:lnTo>
                  <a:lnTo>
                    <a:pt x="595" y="876"/>
                  </a:lnTo>
                  <a:lnTo>
                    <a:pt x="611" y="899"/>
                  </a:lnTo>
                  <a:lnTo>
                    <a:pt x="630" y="922"/>
                  </a:lnTo>
                  <a:lnTo>
                    <a:pt x="653" y="942"/>
                  </a:lnTo>
                  <a:lnTo>
                    <a:pt x="679" y="959"/>
                  </a:lnTo>
                  <a:lnTo>
                    <a:pt x="909" y="1092"/>
                  </a:lnTo>
                  <a:lnTo>
                    <a:pt x="1058" y="1547"/>
                  </a:lnTo>
                  <a:lnTo>
                    <a:pt x="1064" y="1576"/>
                  </a:lnTo>
                  <a:lnTo>
                    <a:pt x="1152" y="2296"/>
                  </a:lnTo>
                  <a:lnTo>
                    <a:pt x="1152" y="2325"/>
                  </a:lnTo>
                  <a:lnTo>
                    <a:pt x="1147" y="2352"/>
                  </a:lnTo>
                  <a:lnTo>
                    <a:pt x="1137" y="2378"/>
                  </a:lnTo>
                  <a:lnTo>
                    <a:pt x="1123" y="2400"/>
                  </a:lnTo>
                  <a:lnTo>
                    <a:pt x="1104" y="2421"/>
                  </a:lnTo>
                  <a:lnTo>
                    <a:pt x="1082" y="2437"/>
                  </a:lnTo>
                  <a:lnTo>
                    <a:pt x="1057" y="2448"/>
                  </a:lnTo>
                  <a:lnTo>
                    <a:pt x="1029" y="2454"/>
                  </a:lnTo>
                  <a:lnTo>
                    <a:pt x="1012" y="2456"/>
                  </a:lnTo>
                  <a:lnTo>
                    <a:pt x="986" y="2453"/>
                  </a:lnTo>
                  <a:lnTo>
                    <a:pt x="962" y="2446"/>
                  </a:lnTo>
                  <a:lnTo>
                    <a:pt x="939" y="2435"/>
                  </a:lnTo>
                  <a:lnTo>
                    <a:pt x="919" y="2421"/>
                  </a:lnTo>
                  <a:lnTo>
                    <a:pt x="901" y="2401"/>
                  </a:lnTo>
                  <a:lnTo>
                    <a:pt x="887" y="2380"/>
                  </a:lnTo>
                  <a:lnTo>
                    <a:pt x="877" y="2357"/>
                  </a:lnTo>
                  <a:lnTo>
                    <a:pt x="871" y="2331"/>
                  </a:lnTo>
                  <a:lnTo>
                    <a:pt x="785" y="1624"/>
                  </a:lnTo>
                  <a:lnTo>
                    <a:pt x="611" y="1102"/>
                  </a:lnTo>
                  <a:lnTo>
                    <a:pt x="538" y="1089"/>
                  </a:lnTo>
                  <a:lnTo>
                    <a:pt x="566" y="1608"/>
                  </a:lnTo>
                  <a:lnTo>
                    <a:pt x="566" y="1629"/>
                  </a:lnTo>
                  <a:lnTo>
                    <a:pt x="562" y="1651"/>
                  </a:lnTo>
                  <a:lnTo>
                    <a:pt x="382" y="2349"/>
                  </a:lnTo>
                  <a:lnTo>
                    <a:pt x="372" y="2375"/>
                  </a:lnTo>
                  <a:lnTo>
                    <a:pt x="358" y="2398"/>
                  </a:lnTo>
                  <a:lnTo>
                    <a:pt x="340" y="2418"/>
                  </a:lnTo>
                  <a:lnTo>
                    <a:pt x="319" y="2434"/>
                  </a:lnTo>
                  <a:lnTo>
                    <a:pt x="296" y="2446"/>
                  </a:lnTo>
                  <a:lnTo>
                    <a:pt x="271" y="2453"/>
                  </a:lnTo>
                  <a:lnTo>
                    <a:pt x="245" y="2456"/>
                  </a:lnTo>
                  <a:lnTo>
                    <a:pt x="227" y="2454"/>
                  </a:lnTo>
                  <a:lnTo>
                    <a:pt x="209" y="2451"/>
                  </a:lnTo>
                  <a:lnTo>
                    <a:pt x="185" y="2442"/>
                  </a:lnTo>
                  <a:lnTo>
                    <a:pt x="164" y="2430"/>
                  </a:lnTo>
                  <a:lnTo>
                    <a:pt x="146" y="2415"/>
                  </a:lnTo>
                  <a:lnTo>
                    <a:pt x="130" y="2395"/>
                  </a:lnTo>
                  <a:lnTo>
                    <a:pt x="118" y="2374"/>
                  </a:lnTo>
                  <a:lnTo>
                    <a:pt x="109" y="2352"/>
                  </a:lnTo>
                  <a:lnTo>
                    <a:pt x="105" y="2328"/>
                  </a:lnTo>
                  <a:lnTo>
                    <a:pt x="105" y="2304"/>
                  </a:lnTo>
                  <a:lnTo>
                    <a:pt x="109" y="2277"/>
                  </a:lnTo>
                  <a:lnTo>
                    <a:pt x="283" y="1601"/>
                  </a:lnTo>
                  <a:lnTo>
                    <a:pt x="253" y="1045"/>
                  </a:lnTo>
                  <a:lnTo>
                    <a:pt x="238" y="1032"/>
                  </a:lnTo>
                  <a:lnTo>
                    <a:pt x="225" y="1016"/>
                  </a:lnTo>
                  <a:lnTo>
                    <a:pt x="215" y="996"/>
                  </a:lnTo>
                  <a:lnTo>
                    <a:pt x="9" y="523"/>
                  </a:lnTo>
                  <a:lnTo>
                    <a:pt x="2" y="501"/>
                  </a:lnTo>
                  <a:lnTo>
                    <a:pt x="0" y="479"/>
                  </a:lnTo>
                  <a:lnTo>
                    <a:pt x="1" y="457"/>
                  </a:lnTo>
                  <a:lnTo>
                    <a:pt x="7" y="436"/>
                  </a:lnTo>
                  <a:lnTo>
                    <a:pt x="16" y="416"/>
                  </a:lnTo>
                  <a:lnTo>
                    <a:pt x="29" y="398"/>
                  </a:lnTo>
                  <a:lnTo>
                    <a:pt x="45" y="383"/>
                  </a:lnTo>
                  <a:lnTo>
                    <a:pt x="47" y="381"/>
                  </a:lnTo>
                  <a:lnTo>
                    <a:pt x="53" y="376"/>
                  </a:lnTo>
                  <a:lnTo>
                    <a:pt x="63" y="367"/>
                  </a:lnTo>
                  <a:lnTo>
                    <a:pt x="77" y="356"/>
                  </a:lnTo>
                  <a:lnTo>
                    <a:pt x="94" y="344"/>
                  </a:lnTo>
                  <a:lnTo>
                    <a:pt x="113" y="329"/>
                  </a:lnTo>
                  <a:lnTo>
                    <a:pt x="134" y="312"/>
                  </a:lnTo>
                  <a:lnTo>
                    <a:pt x="157" y="294"/>
                  </a:lnTo>
                  <a:lnTo>
                    <a:pt x="181" y="275"/>
                  </a:lnTo>
                  <a:lnTo>
                    <a:pt x="206" y="254"/>
                  </a:lnTo>
                  <a:lnTo>
                    <a:pt x="233" y="233"/>
                  </a:lnTo>
                  <a:lnTo>
                    <a:pt x="259" y="212"/>
                  </a:lnTo>
                  <a:lnTo>
                    <a:pt x="286" y="191"/>
                  </a:lnTo>
                  <a:lnTo>
                    <a:pt x="312" y="171"/>
                  </a:lnTo>
                  <a:lnTo>
                    <a:pt x="338" y="150"/>
                  </a:lnTo>
                  <a:lnTo>
                    <a:pt x="364" y="131"/>
                  </a:lnTo>
                  <a:lnTo>
                    <a:pt x="387" y="114"/>
                  </a:lnTo>
                  <a:lnTo>
                    <a:pt x="408" y="98"/>
                  </a:lnTo>
                  <a:lnTo>
                    <a:pt x="427" y="84"/>
                  </a:lnTo>
                  <a:lnTo>
                    <a:pt x="444" y="71"/>
                  </a:lnTo>
                  <a:lnTo>
                    <a:pt x="464" y="57"/>
                  </a:lnTo>
                  <a:lnTo>
                    <a:pt x="485" y="40"/>
                  </a:lnTo>
                  <a:lnTo>
                    <a:pt x="507" y="26"/>
                  </a:lnTo>
                  <a:lnTo>
                    <a:pt x="529" y="13"/>
                  </a:lnTo>
                  <a:lnTo>
                    <a:pt x="552" y="4"/>
                  </a:lnTo>
                  <a:lnTo>
                    <a:pt x="5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1298">
              <a:extLst>
                <a:ext uri="{FF2B5EF4-FFF2-40B4-BE49-F238E27FC236}">
                  <a16:creationId xmlns:a16="http://schemas.microsoft.com/office/drawing/2014/main" id="{6F9BE04A-4C15-49F6-B59A-7F667598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0" y="6127750"/>
              <a:ext cx="47625" cy="46038"/>
            </a:xfrm>
            <a:custGeom>
              <a:avLst/>
              <a:gdLst>
                <a:gd name="T0" fmla="*/ 263 w 526"/>
                <a:gd name="T1" fmla="*/ 0 h 529"/>
                <a:gd name="T2" fmla="*/ 301 w 526"/>
                <a:gd name="T3" fmla="*/ 3 h 529"/>
                <a:gd name="T4" fmla="*/ 338 w 526"/>
                <a:gd name="T5" fmla="*/ 11 h 529"/>
                <a:gd name="T6" fmla="*/ 373 w 526"/>
                <a:gd name="T7" fmla="*/ 25 h 529"/>
                <a:gd name="T8" fmla="*/ 405 w 526"/>
                <a:gd name="T9" fmla="*/ 42 h 529"/>
                <a:gd name="T10" fmla="*/ 434 w 526"/>
                <a:gd name="T11" fmla="*/ 66 h 529"/>
                <a:gd name="T12" fmla="*/ 460 w 526"/>
                <a:gd name="T13" fmla="*/ 91 h 529"/>
                <a:gd name="T14" fmla="*/ 482 w 526"/>
                <a:gd name="T15" fmla="*/ 121 h 529"/>
                <a:gd name="T16" fmla="*/ 501 w 526"/>
                <a:gd name="T17" fmla="*/ 153 h 529"/>
                <a:gd name="T18" fmla="*/ 514 w 526"/>
                <a:gd name="T19" fmla="*/ 189 h 529"/>
                <a:gd name="T20" fmla="*/ 523 w 526"/>
                <a:gd name="T21" fmla="*/ 225 h 529"/>
                <a:gd name="T22" fmla="*/ 526 w 526"/>
                <a:gd name="T23" fmla="*/ 264 h 529"/>
                <a:gd name="T24" fmla="*/ 523 w 526"/>
                <a:gd name="T25" fmla="*/ 304 h 529"/>
                <a:gd name="T26" fmla="*/ 514 w 526"/>
                <a:gd name="T27" fmla="*/ 341 h 529"/>
                <a:gd name="T28" fmla="*/ 501 w 526"/>
                <a:gd name="T29" fmla="*/ 376 h 529"/>
                <a:gd name="T30" fmla="*/ 482 w 526"/>
                <a:gd name="T31" fmla="*/ 409 h 529"/>
                <a:gd name="T32" fmla="*/ 460 w 526"/>
                <a:gd name="T33" fmla="*/ 438 h 529"/>
                <a:gd name="T34" fmla="*/ 434 w 526"/>
                <a:gd name="T35" fmla="*/ 464 h 529"/>
                <a:gd name="T36" fmla="*/ 405 w 526"/>
                <a:gd name="T37" fmla="*/ 487 h 529"/>
                <a:gd name="T38" fmla="*/ 373 w 526"/>
                <a:gd name="T39" fmla="*/ 505 h 529"/>
                <a:gd name="T40" fmla="*/ 338 w 526"/>
                <a:gd name="T41" fmla="*/ 518 h 529"/>
                <a:gd name="T42" fmla="*/ 301 w 526"/>
                <a:gd name="T43" fmla="*/ 526 h 529"/>
                <a:gd name="T44" fmla="*/ 263 w 526"/>
                <a:gd name="T45" fmla="*/ 529 h 529"/>
                <a:gd name="T46" fmla="*/ 224 w 526"/>
                <a:gd name="T47" fmla="*/ 526 h 529"/>
                <a:gd name="T48" fmla="*/ 186 w 526"/>
                <a:gd name="T49" fmla="*/ 518 h 529"/>
                <a:gd name="T50" fmla="*/ 151 w 526"/>
                <a:gd name="T51" fmla="*/ 505 h 529"/>
                <a:gd name="T52" fmla="*/ 119 w 526"/>
                <a:gd name="T53" fmla="*/ 487 h 529"/>
                <a:gd name="T54" fmla="*/ 90 w 526"/>
                <a:gd name="T55" fmla="*/ 464 h 529"/>
                <a:gd name="T56" fmla="*/ 64 w 526"/>
                <a:gd name="T57" fmla="*/ 438 h 529"/>
                <a:gd name="T58" fmla="*/ 42 w 526"/>
                <a:gd name="T59" fmla="*/ 409 h 529"/>
                <a:gd name="T60" fmla="*/ 24 w 526"/>
                <a:gd name="T61" fmla="*/ 376 h 529"/>
                <a:gd name="T62" fmla="*/ 11 w 526"/>
                <a:gd name="T63" fmla="*/ 341 h 529"/>
                <a:gd name="T64" fmla="*/ 3 w 526"/>
                <a:gd name="T65" fmla="*/ 304 h 529"/>
                <a:gd name="T66" fmla="*/ 0 w 526"/>
                <a:gd name="T67" fmla="*/ 264 h 529"/>
                <a:gd name="T68" fmla="*/ 3 w 526"/>
                <a:gd name="T69" fmla="*/ 225 h 529"/>
                <a:gd name="T70" fmla="*/ 11 w 526"/>
                <a:gd name="T71" fmla="*/ 189 h 529"/>
                <a:gd name="T72" fmla="*/ 24 w 526"/>
                <a:gd name="T73" fmla="*/ 153 h 529"/>
                <a:gd name="T74" fmla="*/ 42 w 526"/>
                <a:gd name="T75" fmla="*/ 121 h 529"/>
                <a:gd name="T76" fmla="*/ 64 w 526"/>
                <a:gd name="T77" fmla="*/ 91 h 529"/>
                <a:gd name="T78" fmla="*/ 90 w 526"/>
                <a:gd name="T79" fmla="*/ 66 h 529"/>
                <a:gd name="T80" fmla="*/ 119 w 526"/>
                <a:gd name="T81" fmla="*/ 42 h 529"/>
                <a:gd name="T82" fmla="*/ 151 w 526"/>
                <a:gd name="T83" fmla="*/ 25 h 529"/>
                <a:gd name="T84" fmla="*/ 186 w 526"/>
                <a:gd name="T85" fmla="*/ 11 h 529"/>
                <a:gd name="T86" fmla="*/ 224 w 526"/>
                <a:gd name="T87" fmla="*/ 3 h 529"/>
                <a:gd name="T88" fmla="*/ 263 w 526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26" h="529">
                  <a:moveTo>
                    <a:pt x="263" y="0"/>
                  </a:moveTo>
                  <a:lnTo>
                    <a:pt x="301" y="3"/>
                  </a:lnTo>
                  <a:lnTo>
                    <a:pt x="338" y="11"/>
                  </a:lnTo>
                  <a:lnTo>
                    <a:pt x="373" y="25"/>
                  </a:lnTo>
                  <a:lnTo>
                    <a:pt x="405" y="42"/>
                  </a:lnTo>
                  <a:lnTo>
                    <a:pt x="434" y="66"/>
                  </a:lnTo>
                  <a:lnTo>
                    <a:pt x="460" y="91"/>
                  </a:lnTo>
                  <a:lnTo>
                    <a:pt x="482" y="121"/>
                  </a:lnTo>
                  <a:lnTo>
                    <a:pt x="501" y="153"/>
                  </a:lnTo>
                  <a:lnTo>
                    <a:pt x="514" y="189"/>
                  </a:lnTo>
                  <a:lnTo>
                    <a:pt x="523" y="225"/>
                  </a:lnTo>
                  <a:lnTo>
                    <a:pt x="526" y="264"/>
                  </a:lnTo>
                  <a:lnTo>
                    <a:pt x="523" y="304"/>
                  </a:lnTo>
                  <a:lnTo>
                    <a:pt x="514" y="341"/>
                  </a:lnTo>
                  <a:lnTo>
                    <a:pt x="501" y="376"/>
                  </a:lnTo>
                  <a:lnTo>
                    <a:pt x="482" y="409"/>
                  </a:lnTo>
                  <a:lnTo>
                    <a:pt x="460" y="438"/>
                  </a:lnTo>
                  <a:lnTo>
                    <a:pt x="434" y="464"/>
                  </a:lnTo>
                  <a:lnTo>
                    <a:pt x="405" y="487"/>
                  </a:lnTo>
                  <a:lnTo>
                    <a:pt x="373" y="505"/>
                  </a:lnTo>
                  <a:lnTo>
                    <a:pt x="338" y="518"/>
                  </a:lnTo>
                  <a:lnTo>
                    <a:pt x="301" y="526"/>
                  </a:lnTo>
                  <a:lnTo>
                    <a:pt x="263" y="529"/>
                  </a:lnTo>
                  <a:lnTo>
                    <a:pt x="224" y="526"/>
                  </a:lnTo>
                  <a:lnTo>
                    <a:pt x="186" y="518"/>
                  </a:lnTo>
                  <a:lnTo>
                    <a:pt x="151" y="505"/>
                  </a:lnTo>
                  <a:lnTo>
                    <a:pt x="119" y="487"/>
                  </a:lnTo>
                  <a:lnTo>
                    <a:pt x="90" y="464"/>
                  </a:lnTo>
                  <a:lnTo>
                    <a:pt x="64" y="438"/>
                  </a:lnTo>
                  <a:lnTo>
                    <a:pt x="42" y="409"/>
                  </a:lnTo>
                  <a:lnTo>
                    <a:pt x="24" y="376"/>
                  </a:lnTo>
                  <a:lnTo>
                    <a:pt x="11" y="341"/>
                  </a:lnTo>
                  <a:lnTo>
                    <a:pt x="3" y="304"/>
                  </a:lnTo>
                  <a:lnTo>
                    <a:pt x="0" y="264"/>
                  </a:lnTo>
                  <a:lnTo>
                    <a:pt x="3" y="225"/>
                  </a:lnTo>
                  <a:lnTo>
                    <a:pt x="11" y="189"/>
                  </a:lnTo>
                  <a:lnTo>
                    <a:pt x="24" y="153"/>
                  </a:lnTo>
                  <a:lnTo>
                    <a:pt x="42" y="121"/>
                  </a:lnTo>
                  <a:lnTo>
                    <a:pt x="64" y="91"/>
                  </a:lnTo>
                  <a:lnTo>
                    <a:pt x="90" y="66"/>
                  </a:lnTo>
                  <a:lnTo>
                    <a:pt x="119" y="42"/>
                  </a:lnTo>
                  <a:lnTo>
                    <a:pt x="151" y="25"/>
                  </a:lnTo>
                  <a:lnTo>
                    <a:pt x="186" y="11"/>
                  </a:lnTo>
                  <a:lnTo>
                    <a:pt x="224" y="3"/>
                  </a:lnTo>
                  <a:lnTo>
                    <a:pt x="2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1299">
              <a:extLst>
                <a:ext uri="{FF2B5EF4-FFF2-40B4-BE49-F238E27FC236}">
                  <a16:creationId xmlns:a16="http://schemas.microsoft.com/office/drawing/2014/main" id="{7ECB9DC9-83DD-4FD0-96F7-6CA09FADC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6140450"/>
              <a:ext cx="177800" cy="271463"/>
            </a:xfrm>
            <a:custGeom>
              <a:avLst/>
              <a:gdLst>
                <a:gd name="T0" fmla="*/ 283 w 2011"/>
                <a:gd name="T1" fmla="*/ 1016 h 3075"/>
                <a:gd name="T2" fmla="*/ 400 w 2011"/>
                <a:gd name="T3" fmla="*/ 827 h 3075"/>
                <a:gd name="T4" fmla="*/ 1898 w 2011"/>
                <a:gd name="T5" fmla="*/ 0 h 3075"/>
                <a:gd name="T6" fmla="*/ 1944 w 2011"/>
                <a:gd name="T7" fmla="*/ 14 h 3075"/>
                <a:gd name="T8" fmla="*/ 1982 w 2011"/>
                <a:gd name="T9" fmla="*/ 46 h 3075"/>
                <a:gd name="T10" fmla="*/ 2006 w 2011"/>
                <a:gd name="T11" fmla="*/ 91 h 3075"/>
                <a:gd name="T12" fmla="*/ 2011 w 2011"/>
                <a:gd name="T13" fmla="*/ 141 h 3075"/>
                <a:gd name="T14" fmla="*/ 1997 w 2011"/>
                <a:gd name="T15" fmla="*/ 187 h 3075"/>
                <a:gd name="T16" fmla="*/ 1966 w 2011"/>
                <a:gd name="T17" fmla="*/ 225 h 3075"/>
                <a:gd name="T18" fmla="*/ 1072 w 2011"/>
                <a:gd name="T19" fmla="*/ 713 h 3075"/>
                <a:gd name="T20" fmla="*/ 1072 w 2011"/>
                <a:gd name="T21" fmla="*/ 2953 h 3075"/>
                <a:gd name="T22" fmla="*/ 1049 w 2011"/>
                <a:gd name="T23" fmla="*/ 3007 h 3075"/>
                <a:gd name="T24" fmla="*/ 1008 w 2011"/>
                <a:gd name="T25" fmla="*/ 3049 h 3075"/>
                <a:gd name="T26" fmla="*/ 953 w 2011"/>
                <a:gd name="T27" fmla="*/ 3071 h 3075"/>
                <a:gd name="T28" fmla="*/ 892 w 2011"/>
                <a:gd name="T29" fmla="*/ 3071 h 3075"/>
                <a:gd name="T30" fmla="*/ 838 w 2011"/>
                <a:gd name="T31" fmla="*/ 3049 h 3075"/>
                <a:gd name="T32" fmla="*/ 797 w 2011"/>
                <a:gd name="T33" fmla="*/ 3007 h 3075"/>
                <a:gd name="T34" fmla="*/ 774 w 2011"/>
                <a:gd name="T35" fmla="*/ 2953 h 3075"/>
                <a:gd name="T36" fmla="*/ 771 w 2011"/>
                <a:gd name="T37" fmla="*/ 1731 h 3075"/>
                <a:gd name="T38" fmla="*/ 761 w 2011"/>
                <a:gd name="T39" fmla="*/ 1708 h 3075"/>
                <a:gd name="T40" fmla="*/ 738 w 2011"/>
                <a:gd name="T41" fmla="*/ 1698 h 3075"/>
                <a:gd name="T42" fmla="*/ 715 w 2011"/>
                <a:gd name="T43" fmla="*/ 1708 h 3075"/>
                <a:gd name="T44" fmla="*/ 705 w 2011"/>
                <a:gd name="T45" fmla="*/ 1731 h 3075"/>
                <a:gd name="T46" fmla="*/ 702 w 2011"/>
                <a:gd name="T47" fmla="*/ 2953 h 3075"/>
                <a:gd name="T48" fmla="*/ 678 w 2011"/>
                <a:gd name="T49" fmla="*/ 3007 h 3075"/>
                <a:gd name="T50" fmla="*/ 637 w 2011"/>
                <a:gd name="T51" fmla="*/ 3049 h 3075"/>
                <a:gd name="T52" fmla="*/ 583 w 2011"/>
                <a:gd name="T53" fmla="*/ 3071 h 3075"/>
                <a:gd name="T54" fmla="*/ 522 w 2011"/>
                <a:gd name="T55" fmla="*/ 3071 h 3075"/>
                <a:gd name="T56" fmla="*/ 468 w 2011"/>
                <a:gd name="T57" fmla="*/ 3049 h 3075"/>
                <a:gd name="T58" fmla="*/ 427 w 2011"/>
                <a:gd name="T59" fmla="*/ 3007 h 3075"/>
                <a:gd name="T60" fmla="*/ 403 w 2011"/>
                <a:gd name="T61" fmla="*/ 2953 h 3075"/>
                <a:gd name="T62" fmla="*/ 400 w 2011"/>
                <a:gd name="T63" fmla="*/ 1490 h 3075"/>
                <a:gd name="T64" fmla="*/ 357 w 2011"/>
                <a:gd name="T65" fmla="*/ 1482 h 3075"/>
                <a:gd name="T66" fmla="*/ 318 w 2011"/>
                <a:gd name="T67" fmla="*/ 1460 h 3075"/>
                <a:gd name="T68" fmla="*/ 28 w 2011"/>
                <a:gd name="T69" fmla="*/ 1107 h 3075"/>
                <a:gd name="T70" fmla="*/ 4 w 2011"/>
                <a:gd name="T71" fmla="*/ 1059 h 3075"/>
                <a:gd name="T72" fmla="*/ 1 w 2011"/>
                <a:gd name="T73" fmla="*/ 1008 h 3075"/>
                <a:gd name="T74" fmla="*/ 19 w 2011"/>
                <a:gd name="T75" fmla="*/ 957 h 3075"/>
                <a:gd name="T76" fmla="*/ 299 w 2011"/>
                <a:gd name="T77" fmla="*/ 515 h 3075"/>
                <a:gd name="T78" fmla="*/ 340 w 2011"/>
                <a:gd name="T79" fmla="*/ 487 h 3075"/>
                <a:gd name="T80" fmla="*/ 390 w 2011"/>
                <a:gd name="T81" fmla="*/ 476 h 3075"/>
                <a:gd name="T82" fmla="*/ 682 w 2011"/>
                <a:gd name="T83" fmla="*/ 890 h 3075"/>
                <a:gd name="T84" fmla="*/ 649 w 2011"/>
                <a:gd name="T85" fmla="*/ 701 h 3075"/>
                <a:gd name="T86" fmla="*/ 655 w 2011"/>
                <a:gd name="T87" fmla="*/ 678 h 3075"/>
                <a:gd name="T88" fmla="*/ 661 w 2011"/>
                <a:gd name="T89" fmla="*/ 502 h 3075"/>
                <a:gd name="T90" fmla="*/ 661 w 2011"/>
                <a:gd name="T91" fmla="*/ 483 h 3075"/>
                <a:gd name="T92" fmla="*/ 668 w 2011"/>
                <a:gd name="T93" fmla="*/ 477 h 3075"/>
                <a:gd name="T94" fmla="*/ 677 w 2011"/>
                <a:gd name="T95" fmla="*/ 474 h 3075"/>
                <a:gd name="T96" fmla="*/ 806 w 2011"/>
                <a:gd name="T97" fmla="*/ 475 h 3075"/>
                <a:gd name="T98" fmla="*/ 814 w 2011"/>
                <a:gd name="T99" fmla="*/ 480 h 3075"/>
                <a:gd name="T100" fmla="*/ 820 w 2011"/>
                <a:gd name="T101" fmla="*/ 492 h 3075"/>
                <a:gd name="T102" fmla="*/ 773 w 2011"/>
                <a:gd name="T103" fmla="*/ 584 h 3075"/>
                <a:gd name="T104" fmla="*/ 828 w 2011"/>
                <a:gd name="T105" fmla="*/ 689 h 3075"/>
                <a:gd name="T106" fmla="*/ 829 w 2011"/>
                <a:gd name="T107" fmla="*/ 714 h 3075"/>
                <a:gd name="T108" fmla="*/ 942 w 2011"/>
                <a:gd name="T109" fmla="*/ 493 h 3075"/>
                <a:gd name="T110" fmla="*/ 1849 w 2011"/>
                <a:gd name="T111" fmla="*/ 5 h 3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11" h="3075">
                  <a:moveTo>
                    <a:pt x="400" y="827"/>
                  </a:moveTo>
                  <a:lnTo>
                    <a:pt x="283" y="1016"/>
                  </a:lnTo>
                  <a:lnTo>
                    <a:pt x="400" y="1161"/>
                  </a:lnTo>
                  <a:lnTo>
                    <a:pt x="400" y="827"/>
                  </a:lnTo>
                  <a:close/>
                  <a:moveTo>
                    <a:pt x="1873" y="0"/>
                  </a:moveTo>
                  <a:lnTo>
                    <a:pt x="1898" y="0"/>
                  </a:lnTo>
                  <a:lnTo>
                    <a:pt x="1922" y="5"/>
                  </a:lnTo>
                  <a:lnTo>
                    <a:pt x="1944" y="14"/>
                  </a:lnTo>
                  <a:lnTo>
                    <a:pt x="1964" y="29"/>
                  </a:lnTo>
                  <a:lnTo>
                    <a:pt x="1982" y="46"/>
                  </a:lnTo>
                  <a:lnTo>
                    <a:pt x="1997" y="67"/>
                  </a:lnTo>
                  <a:lnTo>
                    <a:pt x="2006" y="91"/>
                  </a:lnTo>
                  <a:lnTo>
                    <a:pt x="2011" y="115"/>
                  </a:lnTo>
                  <a:lnTo>
                    <a:pt x="2011" y="141"/>
                  </a:lnTo>
                  <a:lnTo>
                    <a:pt x="2006" y="164"/>
                  </a:lnTo>
                  <a:lnTo>
                    <a:pt x="1997" y="187"/>
                  </a:lnTo>
                  <a:lnTo>
                    <a:pt x="1984" y="207"/>
                  </a:lnTo>
                  <a:lnTo>
                    <a:pt x="1966" y="225"/>
                  </a:lnTo>
                  <a:lnTo>
                    <a:pt x="1945" y="240"/>
                  </a:lnTo>
                  <a:lnTo>
                    <a:pt x="1072" y="713"/>
                  </a:lnTo>
                  <a:lnTo>
                    <a:pt x="1075" y="2921"/>
                  </a:lnTo>
                  <a:lnTo>
                    <a:pt x="1072" y="2953"/>
                  </a:lnTo>
                  <a:lnTo>
                    <a:pt x="1063" y="2981"/>
                  </a:lnTo>
                  <a:lnTo>
                    <a:pt x="1049" y="3007"/>
                  </a:lnTo>
                  <a:lnTo>
                    <a:pt x="1031" y="3030"/>
                  </a:lnTo>
                  <a:lnTo>
                    <a:pt x="1008" y="3049"/>
                  </a:lnTo>
                  <a:lnTo>
                    <a:pt x="982" y="3063"/>
                  </a:lnTo>
                  <a:lnTo>
                    <a:pt x="953" y="3071"/>
                  </a:lnTo>
                  <a:lnTo>
                    <a:pt x="922" y="3075"/>
                  </a:lnTo>
                  <a:lnTo>
                    <a:pt x="892" y="3071"/>
                  </a:lnTo>
                  <a:lnTo>
                    <a:pt x="863" y="3063"/>
                  </a:lnTo>
                  <a:lnTo>
                    <a:pt x="838" y="3049"/>
                  </a:lnTo>
                  <a:lnTo>
                    <a:pt x="815" y="3030"/>
                  </a:lnTo>
                  <a:lnTo>
                    <a:pt x="797" y="3007"/>
                  </a:lnTo>
                  <a:lnTo>
                    <a:pt x="783" y="2981"/>
                  </a:lnTo>
                  <a:lnTo>
                    <a:pt x="774" y="2953"/>
                  </a:lnTo>
                  <a:lnTo>
                    <a:pt x="771" y="2921"/>
                  </a:lnTo>
                  <a:lnTo>
                    <a:pt x="771" y="1731"/>
                  </a:lnTo>
                  <a:lnTo>
                    <a:pt x="768" y="1718"/>
                  </a:lnTo>
                  <a:lnTo>
                    <a:pt x="761" y="1708"/>
                  </a:lnTo>
                  <a:lnTo>
                    <a:pt x="751" y="1701"/>
                  </a:lnTo>
                  <a:lnTo>
                    <a:pt x="738" y="1698"/>
                  </a:lnTo>
                  <a:lnTo>
                    <a:pt x="725" y="1701"/>
                  </a:lnTo>
                  <a:lnTo>
                    <a:pt x="715" y="1708"/>
                  </a:lnTo>
                  <a:lnTo>
                    <a:pt x="708" y="1718"/>
                  </a:lnTo>
                  <a:lnTo>
                    <a:pt x="705" y="1731"/>
                  </a:lnTo>
                  <a:lnTo>
                    <a:pt x="705" y="2921"/>
                  </a:lnTo>
                  <a:lnTo>
                    <a:pt x="702" y="2953"/>
                  </a:lnTo>
                  <a:lnTo>
                    <a:pt x="693" y="2981"/>
                  </a:lnTo>
                  <a:lnTo>
                    <a:pt x="678" y="3007"/>
                  </a:lnTo>
                  <a:lnTo>
                    <a:pt x="660" y="3030"/>
                  </a:lnTo>
                  <a:lnTo>
                    <a:pt x="637" y="3049"/>
                  </a:lnTo>
                  <a:lnTo>
                    <a:pt x="612" y="3063"/>
                  </a:lnTo>
                  <a:lnTo>
                    <a:pt x="583" y="3071"/>
                  </a:lnTo>
                  <a:lnTo>
                    <a:pt x="553" y="3075"/>
                  </a:lnTo>
                  <a:lnTo>
                    <a:pt x="522" y="3071"/>
                  </a:lnTo>
                  <a:lnTo>
                    <a:pt x="494" y="3063"/>
                  </a:lnTo>
                  <a:lnTo>
                    <a:pt x="468" y="3049"/>
                  </a:lnTo>
                  <a:lnTo>
                    <a:pt x="445" y="3030"/>
                  </a:lnTo>
                  <a:lnTo>
                    <a:pt x="427" y="3007"/>
                  </a:lnTo>
                  <a:lnTo>
                    <a:pt x="412" y="2981"/>
                  </a:lnTo>
                  <a:lnTo>
                    <a:pt x="403" y="2953"/>
                  </a:lnTo>
                  <a:lnTo>
                    <a:pt x="400" y="2921"/>
                  </a:lnTo>
                  <a:lnTo>
                    <a:pt x="400" y="1490"/>
                  </a:lnTo>
                  <a:lnTo>
                    <a:pt x="378" y="1488"/>
                  </a:lnTo>
                  <a:lnTo>
                    <a:pt x="357" y="1482"/>
                  </a:lnTo>
                  <a:lnTo>
                    <a:pt x="337" y="1473"/>
                  </a:lnTo>
                  <a:lnTo>
                    <a:pt x="318" y="1460"/>
                  </a:lnTo>
                  <a:lnTo>
                    <a:pt x="302" y="1443"/>
                  </a:lnTo>
                  <a:lnTo>
                    <a:pt x="28" y="1107"/>
                  </a:lnTo>
                  <a:lnTo>
                    <a:pt x="14" y="1083"/>
                  </a:lnTo>
                  <a:lnTo>
                    <a:pt x="4" y="1059"/>
                  </a:lnTo>
                  <a:lnTo>
                    <a:pt x="0" y="1033"/>
                  </a:lnTo>
                  <a:lnTo>
                    <a:pt x="1" y="1008"/>
                  </a:lnTo>
                  <a:lnTo>
                    <a:pt x="8" y="981"/>
                  </a:lnTo>
                  <a:lnTo>
                    <a:pt x="19" y="957"/>
                  </a:lnTo>
                  <a:lnTo>
                    <a:pt x="283" y="535"/>
                  </a:lnTo>
                  <a:lnTo>
                    <a:pt x="299" y="515"/>
                  </a:lnTo>
                  <a:lnTo>
                    <a:pt x="318" y="499"/>
                  </a:lnTo>
                  <a:lnTo>
                    <a:pt x="340" y="487"/>
                  </a:lnTo>
                  <a:lnTo>
                    <a:pt x="365" y="479"/>
                  </a:lnTo>
                  <a:lnTo>
                    <a:pt x="390" y="476"/>
                  </a:lnTo>
                  <a:lnTo>
                    <a:pt x="527" y="476"/>
                  </a:lnTo>
                  <a:lnTo>
                    <a:pt x="682" y="890"/>
                  </a:lnTo>
                  <a:lnTo>
                    <a:pt x="649" y="713"/>
                  </a:lnTo>
                  <a:lnTo>
                    <a:pt x="649" y="701"/>
                  </a:lnTo>
                  <a:lnTo>
                    <a:pt x="650" y="689"/>
                  </a:lnTo>
                  <a:lnTo>
                    <a:pt x="655" y="678"/>
                  </a:lnTo>
                  <a:lnTo>
                    <a:pt x="707" y="584"/>
                  </a:lnTo>
                  <a:lnTo>
                    <a:pt x="661" y="502"/>
                  </a:lnTo>
                  <a:lnTo>
                    <a:pt x="659" y="492"/>
                  </a:lnTo>
                  <a:lnTo>
                    <a:pt x="661" y="483"/>
                  </a:lnTo>
                  <a:lnTo>
                    <a:pt x="664" y="480"/>
                  </a:lnTo>
                  <a:lnTo>
                    <a:pt x="668" y="477"/>
                  </a:lnTo>
                  <a:lnTo>
                    <a:pt x="672" y="475"/>
                  </a:lnTo>
                  <a:lnTo>
                    <a:pt x="677" y="474"/>
                  </a:lnTo>
                  <a:lnTo>
                    <a:pt x="802" y="474"/>
                  </a:lnTo>
                  <a:lnTo>
                    <a:pt x="806" y="475"/>
                  </a:lnTo>
                  <a:lnTo>
                    <a:pt x="811" y="477"/>
                  </a:lnTo>
                  <a:lnTo>
                    <a:pt x="814" y="480"/>
                  </a:lnTo>
                  <a:lnTo>
                    <a:pt x="817" y="483"/>
                  </a:lnTo>
                  <a:lnTo>
                    <a:pt x="820" y="492"/>
                  </a:lnTo>
                  <a:lnTo>
                    <a:pt x="818" y="502"/>
                  </a:lnTo>
                  <a:lnTo>
                    <a:pt x="773" y="584"/>
                  </a:lnTo>
                  <a:lnTo>
                    <a:pt x="823" y="678"/>
                  </a:lnTo>
                  <a:lnTo>
                    <a:pt x="828" y="689"/>
                  </a:lnTo>
                  <a:lnTo>
                    <a:pt x="830" y="701"/>
                  </a:lnTo>
                  <a:lnTo>
                    <a:pt x="829" y="714"/>
                  </a:lnTo>
                  <a:lnTo>
                    <a:pt x="792" y="890"/>
                  </a:lnTo>
                  <a:lnTo>
                    <a:pt x="942" y="493"/>
                  </a:lnTo>
                  <a:lnTo>
                    <a:pt x="1825" y="15"/>
                  </a:lnTo>
                  <a:lnTo>
                    <a:pt x="1849" y="5"/>
                  </a:lnTo>
                  <a:lnTo>
                    <a:pt x="1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E8C8B8-1425-43EF-9F7C-D2C05A2CC9A9}"/>
              </a:ext>
            </a:extLst>
          </p:cNvPr>
          <p:cNvGrpSpPr/>
          <p:nvPr/>
        </p:nvGrpSpPr>
        <p:grpSpPr>
          <a:xfrm>
            <a:off x="7214103" y="3775478"/>
            <a:ext cx="431065" cy="419412"/>
            <a:chOff x="2635250" y="6126163"/>
            <a:chExt cx="293688" cy="285749"/>
          </a:xfrm>
          <a:solidFill>
            <a:schemeClr val="bg1"/>
          </a:solidFill>
        </p:grpSpPr>
        <p:sp>
          <p:nvSpPr>
            <p:cNvPr id="27" name="Freeform 1310">
              <a:extLst>
                <a:ext uri="{FF2B5EF4-FFF2-40B4-BE49-F238E27FC236}">
                  <a16:creationId xmlns:a16="http://schemas.microsoft.com/office/drawing/2014/main" id="{3E05C687-2EA5-4768-896E-4F55D618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6223000"/>
              <a:ext cx="147638" cy="188912"/>
            </a:xfrm>
            <a:custGeom>
              <a:avLst/>
              <a:gdLst>
                <a:gd name="T0" fmla="*/ 157 w 1667"/>
                <a:gd name="T1" fmla="*/ 15 h 2147"/>
                <a:gd name="T2" fmla="*/ 201 w 1667"/>
                <a:gd name="T3" fmla="*/ 66 h 2147"/>
                <a:gd name="T4" fmla="*/ 438 w 1667"/>
                <a:gd name="T5" fmla="*/ 1188 h 2147"/>
                <a:gd name="T6" fmla="*/ 442 w 1667"/>
                <a:gd name="T7" fmla="*/ 183 h 2147"/>
                <a:gd name="T8" fmla="*/ 492 w 1667"/>
                <a:gd name="T9" fmla="*/ 105 h 2147"/>
                <a:gd name="T10" fmla="*/ 574 w 1667"/>
                <a:gd name="T11" fmla="*/ 59 h 2147"/>
                <a:gd name="T12" fmla="*/ 969 w 1667"/>
                <a:gd name="T13" fmla="*/ 76 h 2147"/>
                <a:gd name="T14" fmla="*/ 1056 w 1667"/>
                <a:gd name="T15" fmla="*/ 104 h 2147"/>
                <a:gd name="T16" fmla="*/ 1119 w 1667"/>
                <a:gd name="T17" fmla="*/ 167 h 2147"/>
                <a:gd name="T18" fmla="*/ 1147 w 1667"/>
                <a:gd name="T19" fmla="*/ 251 h 2147"/>
                <a:gd name="T20" fmla="*/ 873 w 1667"/>
                <a:gd name="T21" fmla="*/ 234 h 2147"/>
                <a:gd name="T22" fmla="*/ 1570 w 1667"/>
                <a:gd name="T23" fmla="*/ 628 h 2147"/>
                <a:gd name="T24" fmla="*/ 1634 w 1667"/>
                <a:gd name="T25" fmla="*/ 667 h 2147"/>
                <a:gd name="T26" fmla="*/ 1666 w 1667"/>
                <a:gd name="T27" fmla="*/ 734 h 2147"/>
                <a:gd name="T28" fmla="*/ 1655 w 1667"/>
                <a:gd name="T29" fmla="*/ 810 h 2147"/>
                <a:gd name="T30" fmla="*/ 1604 w 1667"/>
                <a:gd name="T31" fmla="*/ 864 h 2147"/>
                <a:gd name="T32" fmla="*/ 1531 w 1667"/>
                <a:gd name="T33" fmla="*/ 883 h 2147"/>
                <a:gd name="T34" fmla="*/ 963 w 1667"/>
                <a:gd name="T35" fmla="*/ 846 h 2147"/>
                <a:gd name="T36" fmla="*/ 906 w 1667"/>
                <a:gd name="T37" fmla="*/ 795 h 2147"/>
                <a:gd name="T38" fmla="*/ 801 w 1667"/>
                <a:gd name="T39" fmla="*/ 893 h 2147"/>
                <a:gd name="T40" fmla="*/ 861 w 1667"/>
                <a:gd name="T41" fmla="*/ 962 h 2147"/>
                <a:gd name="T42" fmla="*/ 949 w 1667"/>
                <a:gd name="T43" fmla="*/ 991 h 2147"/>
                <a:gd name="T44" fmla="*/ 1116 w 1667"/>
                <a:gd name="T45" fmla="*/ 998 h 2147"/>
                <a:gd name="T46" fmla="*/ 1231 w 1667"/>
                <a:gd name="T47" fmla="*/ 1004 h 2147"/>
                <a:gd name="T48" fmla="*/ 1306 w 1667"/>
                <a:gd name="T49" fmla="*/ 1007 h 2147"/>
                <a:gd name="T50" fmla="*/ 1350 w 1667"/>
                <a:gd name="T51" fmla="*/ 1010 h 2147"/>
                <a:gd name="T52" fmla="*/ 1375 w 1667"/>
                <a:gd name="T53" fmla="*/ 1013 h 2147"/>
                <a:gd name="T54" fmla="*/ 1394 w 1667"/>
                <a:gd name="T55" fmla="*/ 1017 h 2147"/>
                <a:gd name="T56" fmla="*/ 1416 w 1667"/>
                <a:gd name="T57" fmla="*/ 1023 h 2147"/>
                <a:gd name="T58" fmla="*/ 1473 w 1667"/>
                <a:gd name="T59" fmla="*/ 1047 h 2147"/>
                <a:gd name="T60" fmla="*/ 1525 w 1667"/>
                <a:gd name="T61" fmla="*/ 1105 h 2147"/>
                <a:gd name="T62" fmla="*/ 1644 w 1667"/>
                <a:gd name="T63" fmla="*/ 1957 h 2147"/>
                <a:gd name="T64" fmla="*/ 1633 w 1667"/>
                <a:gd name="T65" fmla="*/ 2038 h 2147"/>
                <a:gd name="T66" fmla="*/ 1584 w 1667"/>
                <a:gd name="T67" fmla="*/ 2100 h 2147"/>
                <a:gd name="T68" fmla="*/ 1509 w 1667"/>
                <a:gd name="T69" fmla="*/ 2131 h 2147"/>
                <a:gd name="T70" fmla="*/ 1428 w 1667"/>
                <a:gd name="T71" fmla="*/ 2120 h 2147"/>
                <a:gd name="T72" fmla="*/ 1365 w 1667"/>
                <a:gd name="T73" fmla="*/ 2072 h 2147"/>
                <a:gd name="T74" fmla="*/ 1334 w 1667"/>
                <a:gd name="T75" fmla="*/ 1996 h 2147"/>
                <a:gd name="T76" fmla="*/ 1218 w 1667"/>
                <a:gd name="T77" fmla="*/ 1317 h 2147"/>
                <a:gd name="T78" fmla="*/ 1182 w 1667"/>
                <a:gd name="T79" fmla="*/ 1373 h 2147"/>
                <a:gd name="T80" fmla="*/ 1117 w 1667"/>
                <a:gd name="T81" fmla="*/ 1396 h 2147"/>
                <a:gd name="T82" fmla="*/ 1021 w 1667"/>
                <a:gd name="T83" fmla="*/ 2021 h 2147"/>
                <a:gd name="T84" fmla="*/ 1047 w 1667"/>
                <a:gd name="T85" fmla="*/ 2069 h 2147"/>
                <a:gd name="T86" fmla="*/ 1031 w 1667"/>
                <a:gd name="T87" fmla="*/ 2121 h 2147"/>
                <a:gd name="T88" fmla="*/ 983 w 1667"/>
                <a:gd name="T89" fmla="*/ 2147 h 2147"/>
                <a:gd name="T90" fmla="*/ 930 w 1667"/>
                <a:gd name="T91" fmla="*/ 2131 h 2147"/>
                <a:gd name="T92" fmla="*/ 772 w 1667"/>
                <a:gd name="T93" fmla="*/ 2095 h 2147"/>
                <a:gd name="T94" fmla="*/ 739 w 1667"/>
                <a:gd name="T95" fmla="*/ 2138 h 2147"/>
                <a:gd name="T96" fmla="*/ 683 w 1667"/>
                <a:gd name="T97" fmla="*/ 2145 h 2147"/>
                <a:gd name="T98" fmla="*/ 640 w 1667"/>
                <a:gd name="T99" fmla="*/ 2112 h 2147"/>
                <a:gd name="T100" fmla="*/ 631 w 1667"/>
                <a:gd name="T101" fmla="*/ 2004 h 2147"/>
                <a:gd name="T102" fmla="*/ 440 w 1667"/>
                <a:gd name="T103" fmla="*/ 2147 h 2147"/>
                <a:gd name="T104" fmla="*/ 388 w 1667"/>
                <a:gd name="T105" fmla="*/ 2134 h 2147"/>
                <a:gd name="T106" fmla="*/ 357 w 1667"/>
                <a:gd name="T107" fmla="*/ 2087 h 2147"/>
                <a:gd name="T108" fmla="*/ 370 w 1667"/>
                <a:gd name="T109" fmla="*/ 2035 h 2147"/>
                <a:gd name="T110" fmla="*/ 631 w 1667"/>
                <a:gd name="T111" fmla="*/ 1396 h 2147"/>
                <a:gd name="T112" fmla="*/ 212 w 1667"/>
                <a:gd name="T113" fmla="*/ 1387 h 2147"/>
                <a:gd name="T114" fmla="*/ 166 w 1667"/>
                <a:gd name="T115" fmla="*/ 1346 h 2147"/>
                <a:gd name="T116" fmla="*/ 0 w 1667"/>
                <a:gd name="T117" fmla="*/ 115 h 2147"/>
                <a:gd name="T118" fmla="*/ 14 w 1667"/>
                <a:gd name="T119" fmla="*/ 49 h 2147"/>
                <a:gd name="T120" fmla="*/ 67 w 1667"/>
                <a:gd name="T121" fmla="*/ 6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7" h="2147">
                  <a:moveTo>
                    <a:pt x="114" y="0"/>
                  </a:moveTo>
                  <a:lnTo>
                    <a:pt x="137" y="5"/>
                  </a:lnTo>
                  <a:lnTo>
                    <a:pt x="157" y="15"/>
                  </a:lnTo>
                  <a:lnTo>
                    <a:pt x="176" y="28"/>
                  </a:lnTo>
                  <a:lnTo>
                    <a:pt x="190" y="46"/>
                  </a:lnTo>
                  <a:lnTo>
                    <a:pt x="201" y="66"/>
                  </a:lnTo>
                  <a:lnTo>
                    <a:pt x="207" y="90"/>
                  </a:lnTo>
                  <a:lnTo>
                    <a:pt x="346" y="1188"/>
                  </a:lnTo>
                  <a:lnTo>
                    <a:pt x="438" y="1188"/>
                  </a:lnTo>
                  <a:lnTo>
                    <a:pt x="431" y="247"/>
                  </a:lnTo>
                  <a:lnTo>
                    <a:pt x="434" y="215"/>
                  </a:lnTo>
                  <a:lnTo>
                    <a:pt x="442" y="183"/>
                  </a:lnTo>
                  <a:lnTo>
                    <a:pt x="454" y="155"/>
                  </a:lnTo>
                  <a:lnTo>
                    <a:pt x="471" y="129"/>
                  </a:lnTo>
                  <a:lnTo>
                    <a:pt x="492" y="105"/>
                  </a:lnTo>
                  <a:lnTo>
                    <a:pt x="517" y="85"/>
                  </a:lnTo>
                  <a:lnTo>
                    <a:pt x="544" y="70"/>
                  </a:lnTo>
                  <a:lnTo>
                    <a:pt x="574" y="59"/>
                  </a:lnTo>
                  <a:lnTo>
                    <a:pt x="605" y="54"/>
                  </a:lnTo>
                  <a:lnTo>
                    <a:pt x="639" y="53"/>
                  </a:lnTo>
                  <a:lnTo>
                    <a:pt x="969" y="76"/>
                  </a:lnTo>
                  <a:lnTo>
                    <a:pt x="999" y="81"/>
                  </a:lnTo>
                  <a:lnTo>
                    <a:pt x="1028" y="90"/>
                  </a:lnTo>
                  <a:lnTo>
                    <a:pt x="1056" y="104"/>
                  </a:lnTo>
                  <a:lnTo>
                    <a:pt x="1080" y="122"/>
                  </a:lnTo>
                  <a:lnTo>
                    <a:pt x="1101" y="143"/>
                  </a:lnTo>
                  <a:lnTo>
                    <a:pt x="1119" y="167"/>
                  </a:lnTo>
                  <a:lnTo>
                    <a:pt x="1133" y="193"/>
                  </a:lnTo>
                  <a:lnTo>
                    <a:pt x="1142" y="221"/>
                  </a:lnTo>
                  <a:lnTo>
                    <a:pt x="1147" y="251"/>
                  </a:lnTo>
                  <a:lnTo>
                    <a:pt x="1148" y="283"/>
                  </a:lnTo>
                  <a:lnTo>
                    <a:pt x="1134" y="477"/>
                  </a:lnTo>
                  <a:lnTo>
                    <a:pt x="873" y="234"/>
                  </a:lnTo>
                  <a:lnTo>
                    <a:pt x="1094" y="603"/>
                  </a:lnTo>
                  <a:lnTo>
                    <a:pt x="1544" y="624"/>
                  </a:lnTo>
                  <a:lnTo>
                    <a:pt x="1570" y="628"/>
                  </a:lnTo>
                  <a:lnTo>
                    <a:pt x="1593" y="637"/>
                  </a:lnTo>
                  <a:lnTo>
                    <a:pt x="1616" y="650"/>
                  </a:lnTo>
                  <a:lnTo>
                    <a:pt x="1634" y="667"/>
                  </a:lnTo>
                  <a:lnTo>
                    <a:pt x="1649" y="687"/>
                  </a:lnTo>
                  <a:lnTo>
                    <a:pt x="1660" y="709"/>
                  </a:lnTo>
                  <a:lnTo>
                    <a:pt x="1666" y="734"/>
                  </a:lnTo>
                  <a:lnTo>
                    <a:pt x="1667" y="760"/>
                  </a:lnTo>
                  <a:lnTo>
                    <a:pt x="1663" y="786"/>
                  </a:lnTo>
                  <a:lnTo>
                    <a:pt x="1655" y="810"/>
                  </a:lnTo>
                  <a:lnTo>
                    <a:pt x="1642" y="831"/>
                  </a:lnTo>
                  <a:lnTo>
                    <a:pt x="1625" y="849"/>
                  </a:lnTo>
                  <a:lnTo>
                    <a:pt x="1604" y="864"/>
                  </a:lnTo>
                  <a:lnTo>
                    <a:pt x="1582" y="875"/>
                  </a:lnTo>
                  <a:lnTo>
                    <a:pt x="1557" y="881"/>
                  </a:lnTo>
                  <a:lnTo>
                    <a:pt x="1531" y="883"/>
                  </a:lnTo>
                  <a:lnTo>
                    <a:pt x="1012" y="858"/>
                  </a:lnTo>
                  <a:lnTo>
                    <a:pt x="986" y="854"/>
                  </a:lnTo>
                  <a:lnTo>
                    <a:pt x="963" y="846"/>
                  </a:lnTo>
                  <a:lnTo>
                    <a:pt x="940" y="833"/>
                  </a:lnTo>
                  <a:lnTo>
                    <a:pt x="921" y="816"/>
                  </a:lnTo>
                  <a:lnTo>
                    <a:pt x="906" y="795"/>
                  </a:lnTo>
                  <a:lnTo>
                    <a:pt x="649" y="367"/>
                  </a:lnTo>
                  <a:lnTo>
                    <a:pt x="790" y="864"/>
                  </a:lnTo>
                  <a:lnTo>
                    <a:pt x="801" y="893"/>
                  </a:lnTo>
                  <a:lnTo>
                    <a:pt x="816" y="919"/>
                  </a:lnTo>
                  <a:lnTo>
                    <a:pt x="837" y="943"/>
                  </a:lnTo>
                  <a:lnTo>
                    <a:pt x="861" y="962"/>
                  </a:lnTo>
                  <a:lnTo>
                    <a:pt x="887" y="976"/>
                  </a:lnTo>
                  <a:lnTo>
                    <a:pt x="917" y="986"/>
                  </a:lnTo>
                  <a:lnTo>
                    <a:pt x="949" y="991"/>
                  </a:lnTo>
                  <a:lnTo>
                    <a:pt x="1011" y="994"/>
                  </a:lnTo>
                  <a:lnTo>
                    <a:pt x="1067" y="996"/>
                  </a:lnTo>
                  <a:lnTo>
                    <a:pt x="1116" y="998"/>
                  </a:lnTo>
                  <a:lnTo>
                    <a:pt x="1159" y="1000"/>
                  </a:lnTo>
                  <a:lnTo>
                    <a:pt x="1198" y="1002"/>
                  </a:lnTo>
                  <a:lnTo>
                    <a:pt x="1231" y="1004"/>
                  </a:lnTo>
                  <a:lnTo>
                    <a:pt x="1259" y="1005"/>
                  </a:lnTo>
                  <a:lnTo>
                    <a:pt x="1285" y="1006"/>
                  </a:lnTo>
                  <a:lnTo>
                    <a:pt x="1306" y="1007"/>
                  </a:lnTo>
                  <a:lnTo>
                    <a:pt x="1323" y="1008"/>
                  </a:lnTo>
                  <a:lnTo>
                    <a:pt x="1338" y="1009"/>
                  </a:lnTo>
                  <a:lnTo>
                    <a:pt x="1350" y="1010"/>
                  </a:lnTo>
                  <a:lnTo>
                    <a:pt x="1360" y="1011"/>
                  </a:lnTo>
                  <a:lnTo>
                    <a:pt x="1368" y="1012"/>
                  </a:lnTo>
                  <a:lnTo>
                    <a:pt x="1375" y="1013"/>
                  </a:lnTo>
                  <a:lnTo>
                    <a:pt x="1382" y="1014"/>
                  </a:lnTo>
                  <a:lnTo>
                    <a:pt x="1389" y="1015"/>
                  </a:lnTo>
                  <a:lnTo>
                    <a:pt x="1394" y="1017"/>
                  </a:lnTo>
                  <a:lnTo>
                    <a:pt x="1401" y="1019"/>
                  </a:lnTo>
                  <a:lnTo>
                    <a:pt x="1407" y="1021"/>
                  </a:lnTo>
                  <a:lnTo>
                    <a:pt x="1416" y="1023"/>
                  </a:lnTo>
                  <a:lnTo>
                    <a:pt x="1425" y="1025"/>
                  </a:lnTo>
                  <a:lnTo>
                    <a:pt x="1450" y="1034"/>
                  </a:lnTo>
                  <a:lnTo>
                    <a:pt x="1473" y="1047"/>
                  </a:lnTo>
                  <a:lnTo>
                    <a:pt x="1494" y="1064"/>
                  </a:lnTo>
                  <a:lnTo>
                    <a:pt x="1512" y="1083"/>
                  </a:lnTo>
                  <a:lnTo>
                    <a:pt x="1525" y="1105"/>
                  </a:lnTo>
                  <a:lnTo>
                    <a:pt x="1535" y="1130"/>
                  </a:lnTo>
                  <a:lnTo>
                    <a:pt x="1541" y="1156"/>
                  </a:lnTo>
                  <a:lnTo>
                    <a:pt x="1644" y="1957"/>
                  </a:lnTo>
                  <a:lnTo>
                    <a:pt x="1645" y="1985"/>
                  </a:lnTo>
                  <a:lnTo>
                    <a:pt x="1641" y="2012"/>
                  </a:lnTo>
                  <a:lnTo>
                    <a:pt x="1633" y="2038"/>
                  </a:lnTo>
                  <a:lnTo>
                    <a:pt x="1621" y="2062"/>
                  </a:lnTo>
                  <a:lnTo>
                    <a:pt x="1603" y="2083"/>
                  </a:lnTo>
                  <a:lnTo>
                    <a:pt x="1584" y="2100"/>
                  </a:lnTo>
                  <a:lnTo>
                    <a:pt x="1562" y="2115"/>
                  </a:lnTo>
                  <a:lnTo>
                    <a:pt x="1536" y="2125"/>
                  </a:lnTo>
                  <a:lnTo>
                    <a:pt x="1509" y="2131"/>
                  </a:lnTo>
                  <a:lnTo>
                    <a:pt x="1480" y="2132"/>
                  </a:lnTo>
                  <a:lnTo>
                    <a:pt x="1453" y="2128"/>
                  </a:lnTo>
                  <a:lnTo>
                    <a:pt x="1428" y="2120"/>
                  </a:lnTo>
                  <a:lnTo>
                    <a:pt x="1405" y="2108"/>
                  </a:lnTo>
                  <a:lnTo>
                    <a:pt x="1383" y="2092"/>
                  </a:lnTo>
                  <a:lnTo>
                    <a:pt x="1365" y="2072"/>
                  </a:lnTo>
                  <a:lnTo>
                    <a:pt x="1351" y="2050"/>
                  </a:lnTo>
                  <a:lnTo>
                    <a:pt x="1340" y="2025"/>
                  </a:lnTo>
                  <a:lnTo>
                    <a:pt x="1334" y="1996"/>
                  </a:lnTo>
                  <a:lnTo>
                    <a:pt x="1244" y="1300"/>
                  </a:lnTo>
                  <a:lnTo>
                    <a:pt x="1221" y="1294"/>
                  </a:lnTo>
                  <a:lnTo>
                    <a:pt x="1218" y="1317"/>
                  </a:lnTo>
                  <a:lnTo>
                    <a:pt x="1210" y="1339"/>
                  </a:lnTo>
                  <a:lnTo>
                    <a:pt x="1198" y="1358"/>
                  </a:lnTo>
                  <a:lnTo>
                    <a:pt x="1182" y="1373"/>
                  </a:lnTo>
                  <a:lnTo>
                    <a:pt x="1162" y="1385"/>
                  </a:lnTo>
                  <a:lnTo>
                    <a:pt x="1140" y="1393"/>
                  </a:lnTo>
                  <a:lnTo>
                    <a:pt x="1117" y="1396"/>
                  </a:lnTo>
                  <a:lnTo>
                    <a:pt x="774" y="1396"/>
                  </a:lnTo>
                  <a:lnTo>
                    <a:pt x="774" y="1820"/>
                  </a:lnTo>
                  <a:lnTo>
                    <a:pt x="1021" y="2021"/>
                  </a:lnTo>
                  <a:lnTo>
                    <a:pt x="1034" y="2035"/>
                  </a:lnTo>
                  <a:lnTo>
                    <a:pt x="1043" y="2051"/>
                  </a:lnTo>
                  <a:lnTo>
                    <a:pt x="1047" y="2069"/>
                  </a:lnTo>
                  <a:lnTo>
                    <a:pt x="1046" y="2087"/>
                  </a:lnTo>
                  <a:lnTo>
                    <a:pt x="1041" y="2105"/>
                  </a:lnTo>
                  <a:lnTo>
                    <a:pt x="1031" y="2121"/>
                  </a:lnTo>
                  <a:lnTo>
                    <a:pt x="1017" y="2134"/>
                  </a:lnTo>
                  <a:lnTo>
                    <a:pt x="1001" y="2143"/>
                  </a:lnTo>
                  <a:lnTo>
                    <a:pt x="983" y="2147"/>
                  </a:lnTo>
                  <a:lnTo>
                    <a:pt x="965" y="2147"/>
                  </a:lnTo>
                  <a:lnTo>
                    <a:pt x="947" y="2141"/>
                  </a:lnTo>
                  <a:lnTo>
                    <a:pt x="930" y="2131"/>
                  </a:lnTo>
                  <a:lnTo>
                    <a:pt x="774" y="2004"/>
                  </a:lnTo>
                  <a:lnTo>
                    <a:pt x="774" y="2076"/>
                  </a:lnTo>
                  <a:lnTo>
                    <a:pt x="772" y="2095"/>
                  </a:lnTo>
                  <a:lnTo>
                    <a:pt x="764" y="2112"/>
                  </a:lnTo>
                  <a:lnTo>
                    <a:pt x="753" y="2127"/>
                  </a:lnTo>
                  <a:lnTo>
                    <a:pt x="739" y="2138"/>
                  </a:lnTo>
                  <a:lnTo>
                    <a:pt x="722" y="2145"/>
                  </a:lnTo>
                  <a:lnTo>
                    <a:pt x="702" y="2147"/>
                  </a:lnTo>
                  <a:lnTo>
                    <a:pt x="683" y="2145"/>
                  </a:lnTo>
                  <a:lnTo>
                    <a:pt x="666" y="2138"/>
                  </a:lnTo>
                  <a:lnTo>
                    <a:pt x="652" y="2127"/>
                  </a:lnTo>
                  <a:lnTo>
                    <a:pt x="640" y="2112"/>
                  </a:lnTo>
                  <a:lnTo>
                    <a:pt x="633" y="2095"/>
                  </a:lnTo>
                  <a:lnTo>
                    <a:pt x="631" y="2076"/>
                  </a:lnTo>
                  <a:lnTo>
                    <a:pt x="631" y="2004"/>
                  </a:lnTo>
                  <a:lnTo>
                    <a:pt x="474" y="2131"/>
                  </a:lnTo>
                  <a:lnTo>
                    <a:pt x="457" y="2141"/>
                  </a:lnTo>
                  <a:lnTo>
                    <a:pt x="440" y="2147"/>
                  </a:lnTo>
                  <a:lnTo>
                    <a:pt x="422" y="2147"/>
                  </a:lnTo>
                  <a:lnTo>
                    <a:pt x="404" y="2143"/>
                  </a:lnTo>
                  <a:lnTo>
                    <a:pt x="388" y="2134"/>
                  </a:lnTo>
                  <a:lnTo>
                    <a:pt x="373" y="2121"/>
                  </a:lnTo>
                  <a:lnTo>
                    <a:pt x="363" y="2105"/>
                  </a:lnTo>
                  <a:lnTo>
                    <a:pt x="357" y="2087"/>
                  </a:lnTo>
                  <a:lnTo>
                    <a:pt x="357" y="2069"/>
                  </a:lnTo>
                  <a:lnTo>
                    <a:pt x="361" y="2051"/>
                  </a:lnTo>
                  <a:lnTo>
                    <a:pt x="370" y="2035"/>
                  </a:lnTo>
                  <a:lnTo>
                    <a:pt x="383" y="2021"/>
                  </a:lnTo>
                  <a:lnTo>
                    <a:pt x="631" y="1820"/>
                  </a:lnTo>
                  <a:lnTo>
                    <a:pt x="631" y="1396"/>
                  </a:lnTo>
                  <a:lnTo>
                    <a:pt x="254" y="1396"/>
                  </a:lnTo>
                  <a:lnTo>
                    <a:pt x="233" y="1393"/>
                  </a:lnTo>
                  <a:lnTo>
                    <a:pt x="212" y="1387"/>
                  </a:lnTo>
                  <a:lnTo>
                    <a:pt x="194" y="1376"/>
                  </a:lnTo>
                  <a:lnTo>
                    <a:pt x="179" y="1363"/>
                  </a:lnTo>
                  <a:lnTo>
                    <a:pt x="166" y="1346"/>
                  </a:lnTo>
                  <a:lnTo>
                    <a:pt x="156" y="1327"/>
                  </a:lnTo>
                  <a:lnTo>
                    <a:pt x="151" y="1305"/>
                  </a:lnTo>
                  <a:lnTo>
                    <a:pt x="0" y="115"/>
                  </a:lnTo>
                  <a:lnTo>
                    <a:pt x="0" y="92"/>
                  </a:lnTo>
                  <a:lnTo>
                    <a:pt x="5" y="69"/>
                  </a:lnTo>
                  <a:lnTo>
                    <a:pt x="14" y="49"/>
                  </a:lnTo>
                  <a:lnTo>
                    <a:pt x="28" y="31"/>
                  </a:lnTo>
                  <a:lnTo>
                    <a:pt x="46" y="16"/>
                  </a:lnTo>
                  <a:lnTo>
                    <a:pt x="67" y="6"/>
                  </a:lnTo>
                  <a:lnTo>
                    <a:pt x="90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311">
              <a:extLst>
                <a:ext uri="{FF2B5EF4-FFF2-40B4-BE49-F238E27FC236}">
                  <a16:creationId xmlns:a16="http://schemas.microsoft.com/office/drawing/2014/main" id="{EEEE1B4C-C434-4FB1-A5A9-03FD3A090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165850"/>
              <a:ext cx="49213" cy="50800"/>
            </a:xfrm>
            <a:custGeom>
              <a:avLst/>
              <a:gdLst>
                <a:gd name="T0" fmla="*/ 287 w 574"/>
                <a:gd name="T1" fmla="*/ 0 h 571"/>
                <a:gd name="T2" fmla="*/ 329 w 574"/>
                <a:gd name="T3" fmla="*/ 3 h 571"/>
                <a:gd name="T4" fmla="*/ 370 w 574"/>
                <a:gd name="T5" fmla="*/ 12 h 571"/>
                <a:gd name="T6" fmla="*/ 408 w 574"/>
                <a:gd name="T7" fmla="*/ 26 h 571"/>
                <a:gd name="T8" fmla="*/ 443 w 574"/>
                <a:gd name="T9" fmla="*/ 46 h 571"/>
                <a:gd name="T10" fmla="*/ 476 w 574"/>
                <a:gd name="T11" fmla="*/ 70 h 571"/>
                <a:gd name="T12" fmla="*/ 504 w 574"/>
                <a:gd name="T13" fmla="*/ 98 h 571"/>
                <a:gd name="T14" fmla="*/ 528 w 574"/>
                <a:gd name="T15" fmla="*/ 130 h 571"/>
                <a:gd name="T16" fmla="*/ 547 w 574"/>
                <a:gd name="T17" fmla="*/ 165 h 571"/>
                <a:gd name="T18" fmla="*/ 562 w 574"/>
                <a:gd name="T19" fmla="*/ 202 h 571"/>
                <a:gd name="T20" fmla="*/ 571 w 574"/>
                <a:gd name="T21" fmla="*/ 244 h 571"/>
                <a:gd name="T22" fmla="*/ 574 w 574"/>
                <a:gd name="T23" fmla="*/ 286 h 571"/>
                <a:gd name="T24" fmla="*/ 571 w 574"/>
                <a:gd name="T25" fmla="*/ 328 h 571"/>
                <a:gd name="T26" fmla="*/ 562 w 574"/>
                <a:gd name="T27" fmla="*/ 368 h 571"/>
                <a:gd name="T28" fmla="*/ 547 w 574"/>
                <a:gd name="T29" fmla="*/ 406 h 571"/>
                <a:gd name="T30" fmla="*/ 528 w 574"/>
                <a:gd name="T31" fmla="*/ 441 h 571"/>
                <a:gd name="T32" fmla="*/ 504 w 574"/>
                <a:gd name="T33" fmla="*/ 472 h 571"/>
                <a:gd name="T34" fmla="*/ 476 w 574"/>
                <a:gd name="T35" fmla="*/ 501 h 571"/>
                <a:gd name="T36" fmla="*/ 443 w 574"/>
                <a:gd name="T37" fmla="*/ 525 h 571"/>
                <a:gd name="T38" fmla="*/ 408 w 574"/>
                <a:gd name="T39" fmla="*/ 545 h 571"/>
                <a:gd name="T40" fmla="*/ 370 w 574"/>
                <a:gd name="T41" fmla="*/ 559 h 571"/>
                <a:gd name="T42" fmla="*/ 329 w 574"/>
                <a:gd name="T43" fmla="*/ 568 h 571"/>
                <a:gd name="T44" fmla="*/ 287 w 574"/>
                <a:gd name="T45" fmla="*/ 571 h 571"/>
                <a:gd name="T46" fmla="*/ 244 w 574"/>
                <a:gd name="T47" fmla="*/ 568 h 571"/>
                <a:gd name="T48" fmla="*/ 204 w 574"/>
                <a:gd name="T49" fmla="*/ 559 h 571"/>
                <a:gd name="T50" fmla="*/ 166 w 574"/>
                <a:gd name="T51" fmla="*/ 545 h 571"/>
                <a:gd name="T52" fmla="*/ 130 w 574"/>
                <a:gd name="T53" fmla="*/ 525 h 571"/>
                <a:gd name="T54" fmla="*/ 99 w 574"/>
                <a:gd name="T55" fmla="*/ 501 h 571"/>
                <a:gd name="T56" fmla="*/ 70 w 574"/>
                <a:gd name="T57" fmla="*/ 472 h 571"/>
                <a:gd name="T58" fmla="*/ 47 w 574"/>
                <a:gd name="T59" fmla="*/ 441 h 571"/>
                <a:gd name="T60" fmla="*/ 27 w 574"/>
                <a:gd name="T61" fmla="*/ 406 h 571"/>
                <a:gd name="T62" fmla="*/ 12 w 574"/>
                <a:gd name="T63" fmla="*/ 368 h 571"/>
                <a:gd name="T64" fmla="*/ 3 w 574"/>
                <a:gd name="T65" fmla="*/ 328 h 571"/>
                <a:gd name="T66" fmla="*/ 0 w 574"/>
                <a:gd name="T67" fmla="*/ 286 h 571"/>
                <a:gd name="T68" fmla="*/ 3 w 574"/>
                <a:gd name="T69" fmla="*/ 244 h 571"/>
                <a:gd name="T70" fmla="*/ 12 w 574"/>
                <a:gd name="T71" fmla="*/ 202 h 571"/>
                <a:gd name="T72" fmla="*/ 27 w 574"/>
                <a:gd name="T73" fmla="*/ 165 h 571"/>
                <a:gd name="T74" fmla="*/ 47 w 574"/>
                <a:gd name="T75" fmla="*/ 130 h 571"/>
                <a:gd name="T76" fmla="*/ 70 w 574"/>
                <a:gd name="T77" fmla="*/ 98 h 571"/>
                <a:gd name="T78" fmla="*/ 99 w 574"/>
                <a:gd name="T79" fmla="*/ 70 h 571"/>
                <a:gd name="T80" fmla="*/ 130 w 574"/>
                <a:gd name="T81" fmla="*/ 46 h 571"/>
                <a:gd name="T82" fmla="*/ 166 w 574"/>
                <a:gd name="T83" fmla="*/ 26 h 571"/>
                <a:gd name="T84" fmla="*/ 204 w 574"/>
                <a:gd name="T85" fmla="*/ 12 h 571"/>
                <a:gd name="T86" fmla="*/ 244 w 574"/>
                <a:gd name="T87" fmla="*/ 3 h 571"/>
                <a:gd name="T88" fmla="*/ 287 w 574"/>
                <a:gd name="T89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4" h="571">
                  <a:moveTo>
                    <a:pt x="287" y="0"/>
                  </a:moveTo>
                  <a:lnTo>
                    <a:pt x="329" y="3"/>
                  </a:lnTo>
                  <a:lnTo>
                    <a:pt x="370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6" y="70"/>
                  </a:lnTo>
                  <a:lnTo>
                    <a:pt x="504" y="98"/>
                  </a:lnTo>
                  <a:lnTo>
                    <a:pt x="528" y="130"/>
                  </a:lnTo>
                  <a:lnTo>
                    <a:pt x="547" y="165"/>
                  </a:lnTo>
                  <a:lnTo>
                    <a:pt x="562" y="202"/>
                  </a:lnTo>
                  <a:lnTo>
                    <a:pt x="571" y="244"/>
                  </a:lnTo>
                  <a:lnTo>
                    <a:pt x="574" y="286"/>
                  </a:lnTo>
                  <a:lnTo>
                    <a:pt x="571" y="328"/>
                  </a:lnTo>
                  <a:lnTo>
                    <a:pt x="562" y="368"/>
                  </a:lnTo>
                  <a:lnTo>
                    <a:pt x="547" y="406"/>
                  </a:lnTo>
                  <a:lnTo>
                    <a:pt x="528" y="441"/>
                  </a:lnTo>
                  <a:lnTo>
                    <a:pt x="504" y="472"/>
                  </a:lnTo>
                  <a:lnTo>
                    <a:pt x="476" y="501"/>
                  </a:lnTo>
                  <a:lnTo>
                    <a:pt x="443" y="525"/>
                  </a:lnTo>
                  <a:lnTo>
                    <a:pt x="408" y="545"/>
                  </a:lnTo>
                  <a:lnTo>
                    <a:pt x="370" y="559"/>
                  </a:lnTo>
                  <a:lnTo>
                    <a:pt x="329" y="568"/>
                  </a:lnTo>
                  <a:lnTo>
                    <a:pt x="287" y="571"/>
                  </a:lnTo>
                  <a:lnTo>
                    <a:pt x="244" y="568"/>
                  </a:lnTo>
                  <a:lnTo>
                    <a:pt x="204" y="559"/>
                  </a:lnTo>
                  <a:lnTo>
                    <a:pt x="166" y="545"/>
                  </a:lnTo>
                  <a:lnTo>
                    <a:pt x="130" y="525"/>
                  </a:lnTo>
                  <a:lnTo>
                    <a:pt x="99" y="501"/>
                  </a:lnTo>
                  <a:lnTo>
                    <a:pt x="70" y="472"/>
                  </a:lnTo>
                  <a:lnTo>
                    <a:pt x="47" y="441"/>
                  </a:lnTo>
                  <a:lnTo>
                    <a:pt x="27" y="406"/>
                  </a:lnTo>
                  <a:lnTo>
                    <a:pt x="12" y="368"/>
                  </a:lnTo>
                  <a:lnTo>
                    <a:pt x="3" y="328"/>
                  </a:lnTo>
                  <a:lnTo>
                    <a:pt x="0" y="286"/>
                  </a:lnTo>
                  <a:lnTo>
                    <a:pt x="3" y="244"/>
                  </a:lnTo>
                  <a:lnTo>
                    <a:pt x="12" y="202"/>
                  </a:lnTo>
                  <a:lnTo>
                    <a:pt x="27" y="165"/>
                  </a:lnTo>
                  <a:lnTo>
                    <a:pt x="47" y="130"/>
                  </a:lnTo>
                  <a:lnTo>
                    <a:pt x="70" y="98"/>
                  </a:lnTo>
                  <a:lnTo>
                    <a:pt x="99" y="70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1312">
              <a:extLst>
                <a:ext uri="{FF2B5EF4-FFF2-40B4-BE49-F238E27FC236}">
                  <a16:creationId xmlns:a16="http://schemas.microsoft.com/office/drawing/2014/main" id="{78879BBB-F430-4EB2-86B1-934F8E0B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25" y="6126163"/>
              <a:ext cx="50800" cy="50800"/>
            </a:xfrm>
            <a:custGeom>
              <a:avLst/>
              <a:gdLst>
                <a:gd name="T0" fmla="*/ 287 w 573"/>
                <a:gd name="T1" fmla="*/ 0 h 570"/>
                <a:gd name="T2" fmla="*/ 329 w 573"/>
                <a:gd name="T3" fmla="*/ 3 h 570"/>
                <a:gd name="T4" fmla="*/ 369 w 573"/>
                <a:gd name="T5" fmla="*/ 12 h 570"/>
                <a:gd name="T6" fmla="*/ 408 w 573"/>
                <a:gd name="T7" fmla="*/ 26 h 570"/>
                <a:gd name="T8" fmla="*/ 443 w 573"/>
                <a:gd name="T9" fmla="*/ 46 h 570"/>
                <a:gd name="T10" fmla="*/ 474 w 573"/>
                <a:gd name="T11" fmla="*/ 69 h 570"/>
                <a:gd name="T12" fmla="*/ 504 w 573"/>
                <a:gd name="T13" fmla="*/ 98 h 570"/>
                <a:gd name="T14" fmla="*/ 527 w 573"/>
                <a:gd name="T15" fmla="*/ 130 h 570"/>
                <a:gd name="T16" fmla="*/ 547 w 573"/>
                <a:gd name="T17" fmla="*/ 165 h 570"/>
                <a:gd name="T18" fmla="*/ 561 w 573"/>
                <a:gd name="T19" fmla="*/ 203 h 570"/>
                <a:gd name="T20" fmla="*/ 570 w 573"/>
                <a:gd name="T21" fmla="*/ 243 h 570"/>
                <a:gd name="T22" fmla="*/ 573 w 573"/>
                <a:gd name="T23" fmla="*/ 285 h 570"/>
                <a:gd name="T24" fmla="*/ 570 w 573"/>
                <a:gd name="T25" fmla="*/ 327 h 570"/>
                <a:gd name="T26" fmla="*/ 561 w 573"/>
                <a:gd name="T27" fmla="*/ 367 h 570"/>
                <a:gd name="T28" fmla="*/ 547 w 573"/>
                <a:gd name="T29" fmla="*/ 406 h 570"/>
                <a:gd name="T30" fmla="*/ 527 w 573"/>
                <a:gd name="T31" fmla="*/ 441 h 570"/>
                <a:gd name="T32" fmla="*/ 504 w 573"/>
                <a:gd name="T33" fmla="*/ 473 h 570"/>
                <a:gd name="T34" fmla="*/ 474 w 573"/>
                <a:gd name="T35" fmla="*/ 501 h 570"/>
                <a:gd name="T36" fmla="*/ 443 w 573"/>
                <a:gd name="T37" fmla="*/ 525 h 570"/>
                <a:gd name="T38" fmla="*/ 408 w 573"/>
                <a:gd name="T39" fmla="*/ 544 h 570"/>
                <a:gd name="T40" fmla="*/ 369 w 573"/>
                <a:gd name="T41" fmla="*/ 558 h 570"/>
                <a:gd name="T42" fmla="*/ 329 w 573"/>
                <a:gd name="T43" fmla="*/ 567 h 570"/>
                <a:gd name="T44" fmla="*/ 287 w 573"/>
                <a:gd name="T45" fmla="*/ 570 h 570"/>
                <a:gd name="T46" fmla="*/ 244 w 573"/>
                <a:gd name="T47" fmla="*/ 567 h 570"/>
                <a:gd name="T48" fmla="*/ 204 w 573"/>
                <a:gd name="T49" fmla="*/ 558 h 570"/>
                <a:gd name="T50" fmla="*/ 166 w 573"/>
                <a:gd name="T51" fmla="*/ 544 h 570"/>
                <a:gd name="T52" fmla="*/ 130 w 573"/>
                <a:gd name="T53" fmla="*/ 525 h 570"/>
                <a:gd name="T54" fmla="*/ 98 w 573"/>
                <a:gd name="T55" fmla="*/ 501 h 570"/>
                <a:gd name="T56" fmla="*/ 70 w 573"/>
                <a:gd name="T57" fmla="*/ 473 h 570"/>
                <a:gd name="T58" fmla="*/ 45 w 573"/>
                <a:gd name="T59" fmla="*/ 441 h 570"/>
                <a:gd name="T60" fmla="*/ 26 w 573"/>
                <a:gd name="T61" fmla="*/ 406 h 570"/>
                <a:gd name="T62" fmla="*/ 12 w 573"/>
                <a:gd name="T63" fmla="*/ 367 h 570"/>
                <a:gd name="T64" fmla="*/ 3 w 573"/>
                <a:gd name="T65" fmla="*/ 327 h 570"/>
                <a:gd name="T66" fmla="*/ 0 w 573"/>
                <a:gd name="T67" fmla="*/ 285 h 570"/>
                <a:gd name="T68" fmla="*/ 3 w 573"/>
                <a:gd name="T69" fmla="*/ 243 h 570"/>
                <a:gd name="T70" fmla="*/ 12 w 573"/>
                <a:gd name="T71" fmla="*/ 203 h 570"/>
                <a:gd name="T72" fmla="*/ 26 w 573"/>
                <a:gd name="T73" fmla="*/ 165 h 570"/>
                <a:gd name="T74" fmla="*/ 45 w 573"/>
                <a:gd name="T75" fmla="*/ 130 h 570"/>
                <a:gd name="T76" fmla="*/ 70 w 573"/>
                <a:gd name="T77" fmla="*/ 98 h 570"/>
                <a:gd name="T78" fmla="*/ 98 w 573"/>
                <a:gd name="T79" fmla="*/ 69 h 570"/>
                <a:gd name="T80" fmla="*/ 130 w 573"/>
                <a:gd name="T81" fmla="*/ 46 h 570"/>
                <a:gd name="T82" fmla="*/ 166 w 573"/>
                <a:gd name="T83" fmla="*/ 26 h 570"/>
                <a:gd name="T84" fmla="*/ 204 w 573"/>
                <a:gd name="T85" fmla="*/ 12 h 570"/>
                <a:gd name="T86" fmla="*/ 244 w 573"/>
                <a:gd name="T87" fmla="*/ 3 h 570"/>
                <a:gd name="T88" fmla="*/ 287 w 573"/>
                <a:gd name="T8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0">
                  <a:moveTo>
                    <a:pt x="287" y="0"/>
                  </a:moveTo>
                  <a:lnTo>
                    <a:pt x="329" y="3"/>
                  </a:lnTo>
                  <a:lnTo>
                    <a:pt x="369" y="12"/>
                  </a:lnTo>
                  <a:lnTo>
                    <a:pt x="408" y="26"/>
                  </a:lnTo>
                  <a:lnTo>
                    <a:pt x="443" y="46"/>
                  </a:lnTo>
                  <a:lnTo>
                    <a:pt x="474" y="69"/>
                  </a:lnTo>
                  <a:lnTo>
                    <a:pt x="504" y="98"/>
                  </a:lnTo>
                  <a:lnTo>
                    <a:pt x="527" y="130"/>
                  </a:lnTo>
                  <a:lnTo>
                    <a:pt x="547" y="165"/>
                  </a:lnTo>
                  <a:lnTo>
                    <a:pt x="561" y="203"/>
                  </a:lnTo>
                  <a:lnTo>
                    <a:pt x="570" y="243"/>
                  </a:lnTo>
                  <a:lnTo>
                    <a:pt x="573" y="285"/>
                  </a:lnTo>
                  <a:lnTo>
                    <a:pt x="570" y="327"/>
                  </a:lnTo>
                  <a:lnTo>
                    <a:pt x="561" y="367"/>
                  </a:lnTo>
                  <a:lnTo>
                    <a:pt x="547" y="406"/>
                  </a:lnTo>
                  <a:lnTo>
                    <a:pt x="527" y="441"/>
                  </a:lnTo>
                  <a:lnTo>
                    <a:pt x="504" y="473"/>
                  </a:lnTo>
                  <a:lnTo>
                    <a:pt x="474" y="501"/>
                  </a:lnTo>
                  <a:lnTo>
                    <a:pt x="443" y="525"/>
                  </a:lnTo>
                  <a:lnTo>
                    <a:pt x="408" y="544"/>
                  </a:lnTo>
                  <a:lnTo>
                    <a:pt x="369" y="558"/>
                  </a:lnTo>
                  <a:lnTo>
                    <a:pt x="329" y="567"/>
                  </a:lnTo>
                  <a:lnTo>
                    <a:pt x="287" y="570"/>
                  </a:lnTo>
                  <a:lnTo>
                    <a:pt x="244" y="567"/>
                  </a:lnTo>
                  <a:lnTo>
                    <a:pt x="204" y="558"/>
                  </a:lnTo>
                  <a:lnTo>
                    <a:pt x="166" y="544"/>
                  </a:lnTo>
                  <a:lnTo>
                    <a:pt x="130" y="525"/>
                  </a:lnTo>
                  <a:lnTo>
                    <a:pt x="98" y="501"/>
                  </a:lnTo>
                  <a:lnTo>
                    <a:pt x="70" y="473"/>
                  </a:lnTo>
                  <a:lnTo>
                    <a:pt x="45" y="441"/>
                  </a:lnTo>
                  <a:lnTo>
                    <a:pt x="26" y="406"/>
                  </a:lnTo>
                  <a:lnTo>
                    <a:pt x="12" y="367"/>
                  </a:lnTo>
                  <a:lnTo>
                    <a:pt x="3" y="327"/>
                  </a:lnTo>
                  <a:lnTo>
                    <a:pt x="0" y="285"/>
                  </a:lnTo>
                  <a:lnTo>
                    <a:pt x="3" y="243"/>
                  </a:lnTo>
                  <a:lnTo>
                    <a:pt x="12" y="203"/>
                  </a:lnTo>
                  <a:lnTo>
                    <a:pt x="26" y="165"/>
                  </a:lnTo>
                  <a:lnTo>
                    <a:pt x="45" y="130"/>
                  </a:lnTo>
                  <a:lnTo>
                    <a:pt x="70" y="98"/>
                  </a:lnTo>
                  <a:lnTo>
                    <a:pt x="98" y="69"/>
                  </a:lnTo>
                  <a:lnTo>
                    <a:pt x="130" y="46"/>
                  </a:lnTo>
                  <a:lnTo>
                    <a:pt x="166" y="26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313">
              <a:extLst>
                <a:ext uri="{FF2B5EF4-FFF2-40B4-BE49-F238E27FC236}">
                  <a16:creationId xmlns:a16="http://schemas.microsoft.com/office/drawing/2014/main" id="{2D75EA4A-53BB-4DDB-B002-57324942D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6538" y="6184900"/>
              <a:ext cx="152400" cy="227012"/>
            </a:xfrm>
            <a:custGeom>
              <a:avLst/>
              <a:gdLst>
                <a:gd name="T0" fmla="*/ 1436 w 1714"/>
                <a:gd name="T1" fmla="*/ 632 h 2585"/>
                <a:gd name="T2" fmla="*/ 1188 w 1714"/>
                <a:gd name="T3" fmla="*/ 0 h 2585"/>
                <a:gd name="T4" fmla="*/ 1280 w 1714"/>
                <a:gd name="T5" fmla="*/ 25 h 2585"/>
                <a:gd name="T6" fmla="*/ 1348 w 1714"/>
                <a:gd name="T7" fmla="*/ 90 h 2585"/>
                <a:gd name="T8" fmla="*/ 1711 w 1714"/>
                <a:gd name="T9" fmla="*/ 580 h 2585"/>
                <a:gd name="T10" fmla="*/ 1706 w 1714"/>
                <a:gd name="T11" fmla="*/ 657 h 2585"/>
                <a:gd name="T12" fmla="*/ 1480 w 1714"/>
                <a:gd name="T13" fmla="*/ 1221 h 2585"/>
                <a:gd name="T14" fmla="*/ 1425 w 1714"/>
                <a:gd name="T15" fmla="*/ 1257 h 2585"/>
                <a:gd name="T16" fmla="*/ 1383 w 1714"/>
                <a:gd name="T17" fmla="*/ 2424 h 2585"/>
                <a:gd name="T18" fmla="*/ 1361 w 1714"/>
                <a:gd name="T19" fmla="*/ 2506 h 2585"/>
                <a:gd name="T20" fmla="*/ 1302 w 1714"/>
                <a:gd name="T21" fmla="*/ 2564 h 2585"/>
                <a:gd name="T22" fmla="*/ 1221 w 1714"/>
                <a:gd name="T23" fmla="*/ 2585 h 2585"/>
                <a:gd name="T24" fmla="*/ 1140 w 1714"/>
                <a:gd name="T25" fmla="*/ 2564 h 2585"/>
                <a:gd name="T26" fmla="*/ 1081 w 1714"/>
                <a:gd name="T27" fmla="*/ 2506 h 2585"/>
                <a:gd name="T28" fmla="*/ 1059 w 1714"/>
                <a:gd name="T29" fmla="*/ 2424 h 2585"/>
                <a:gd name="T30" fmla="*/ 1051 w 1714"/>
                <a:gd name="T31" fmla="*/ 1283 h 2585"/>
                <a:gd name="T32" fmla="*/ 1014 w 1714"/>
                <a:gd name="T33" fmla="*/ 1264 h 2585"/>
                <a:gd name="T34" fmla="*/ 976 w 1714"/>
                <a:gd name="T35" fmla="*/ 1283 h 2585"/>
                <a:gd name="T36" fmla="*/ 967 w 1714"/>
                <a:gd name="T37" fmla="*/ 2424 h 2585"/>
                <a:gd name="T38" fmla="*/ 945 w 1714"/>
                <a:gd name="T39" fmla="*/ 2506 h 2585"/>
                <a:gd name="T40" fmla="*/ 887 w 1714"/>
                <a:gd name="T41" fmla="*/ 2564 h 2585"/>
                <a:gd name="T42" fmla="*/ 806 w 1714"/>
                <a:gd name="T43" fmla="*/ 2585 h 2585"/>
                <a:gd name="T44" fmla="*/ 724 w 1714"/>
                <a:gd name="T45" fmla="*/ 2564 h 2585"/>
                <a:gd name="T46" fmla="*/ 666 w 1714"/>
                <a:gd name="T47" fmla="*/ 2506 h 2585"/>
                <a:gd name="T48" fmla="*/ 644 w 1714"/>
                <a:gd name="T49" fmla="*/ 2424 h 2585"/>
                <a:gd name="T50" fmla="*/ 644 w 1714"/>
                <a:gd name="T51" fmla="*/ 2054 h 2585"/>
                <a:gd name="T52" fmla="*/ 644 w 1714"/>
                <a:gd name="T53" fmla="*/ 1748 h 2585"/>
                <a:gd name="T54" fmla="*/ 645 w 1714"/>
                <a:gd name="T55" fmla="*/ 1501 h 2585"/>
                <a:gd name="T56" fmla="*/ 645 w 1714"/>
                <a:gd name="T57" fmla="*/ 1306 h 2585"/>
                <a:gd name="T58" fmla="*/ 646 w 1714"/>
                <a:gd name="T59" fmla="*/ 1157 h 2585"/>
                <a:gd name="T60" fmla="*/ 646 w 1714"/>
                <a:gd name="T61" fmla="*/ 1047 h 2585"/>
                <a:gd name="T62" fmla="*/ 647 w 1714"/>
                <a:gd name="T63" fmla="*/ 972 h 2585"/>
                <a:gd name="T64" fmla="*/ 647 w 1714"/>
                <a:gd name="T65" fmla="*/ 925 h 2585"/>
                <a:gd name="T66" fmla="*/ 648 w 1714"/>
                <a:gd name="T67" fmla="*/ 898 h 2585"/>
                <a:gd name="T68" fmla="*/ 648 w 1714"/>
                <a:gd name="T69" fmla="*/ 887 h 2585"/>
                <a:gd name="T70" fmla="*/ 648 w 1714"/>
                <a:gd name="T71" fmla="*/ 884 h 2585"/>
                <a:gd name="T72" fmla="*/ 741 w 1714"/>
                <a:gd name="T73" fmla="*/ 862 h 2585"/>
                <a:gd name="T74" fmla="*/ 818 w 1714"/>
                <a:gd name="T75" fmla="*/ 807 h 2585"/>
                <a:gd name="T76" fmla="*/ 841 w 1714"/>
                <a:gd name="T77" fmla="*/ 779 h 2585"/>
                <a:gd name="T78" fmla="*/ 844 w 1714"/>
                <a:gd name="T79" fmla="*/ 774 h 2585"/>
                <a:gd name="T80" fmla="*/ 850 w 1714"/>
                <a:gd name="T81" fmla="*/ 763 h 2585"/>
                <a:gd name="T82" fmla="*/ 860 w 1714"/>
                <a:gd name="T83" fmla="*/ 739 h 2585"/>
                <a:gd name="T84" fmla="*/ 878 w 1714"/>
                <a:gd name="T85" fmla="*/ 697 h 2585"/>
                <a:gd name="T86" fmla="*/ 908 w 1714"/>
                <a:gd name="T87" fmla="*/ 630 h 2585"/>
                <a:gd name="T88" fmla="*/ 949 w 1714"/>
                <a:gd name="T89" fmla="*/ 531 h 2585"/>
                <a:gd name="T90" fmla="*/ 1008 w 1714"/>
                <a:gd name="T91" fmla="*/ 395 h 2585"/>
                <a:gd name="T92" fmla="*/ 740 w 1714"/>
                <a:gd name="T93" fmla="*/ 711 h 2585"/>
                <a:gd name="T94" fmla="*/ 681 w 1714"/>
                <a:gd name="T95" fmla="*/ 755 h 2585"/>
                <a:gd name="T96" fmla="*/ 631 w 1714"/>
                <a:gd name="T97" fmla="*/ 762 h 2585"/>
                <a:gd name="T98" fmla="*/ 70 w 1714"/>
                <a:gd name="T99" fmla="*/ 726 h 2585"/>
                <a:gd name="T100" fmla="*/ 16 w 1714"/>
                <a:gd name="T101" fmla="*/ 673 h 2585"/>
                <a:gd name="T102" fmla="*/ 2 w 1714"/>
                <a:gd name="T103" fmla="*/ 595 h 2585"/>
                <a:gd name="T104" fmla="*/ 37 w 1714"/>
                <a:gd name="T105" fmla="*/ 524 h 2585"/>
                <a:gd name="T106" fmla="*/ 106 w 1714"/>
                <a:gd name="T107" fmla="*/ 488 h 2585"/>
                <a:gd name="T108" fmla="*/ 860 w 1714"/>
                <a:gd name="T109" fmla="*/ 117 h 2585"/>
                <a:gd name="T110" fmla="*/ 650 w 1714"/>
                <a:gd name="T111" fmla="*/ 173 h 2585"/>
                <a:gd name="T112" fmla="*/ 686 w 1714"/>
                <a:gd name="T113" fmla="*/ 85 h 2585"/>
                <a:gd name="T114" fmla="*/ 753 w 1714"/>
                <a:gd name="T115" fmla="*/ 24 h 2585"/>
                <a:gd name="T116" fmla="*/ 842 w 1714"/>
                <a:gd name="T117" fmla="*/ 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14" h="2585">
                  <a:moveTo>
                    <a:pt x="1382" y="561"/>
                  </a:moveTo>
                  <a:lnTo>
                    <a:pt x="1382" y="774"/>
                  </a:lnTo>
                  <a:lnTo>
                    <a:pt x="1436" y="632"/>
                  </a:lnTo>
                  <a:lnTo>
                    <a:pt x="1382" y="561"/>
                  </a:lnTo>
                  <a:close/>
                  <a:moveTo>
                    <a:pt x="842" y="0"/>
                  </a:moveTo>
                  <a:lnTo>
                    <a:pt x="1188" y="0"/>
                  </a:lnTo>
                  <a:lnTo>
                    <a:pt x="1220" y="2"/>
                  </a:lnTo>
                  <a:lnTo>
                    <a:pt x="1251" y="11"/>
                  </a:lnTo>
                  <a:lnTo>
                    <a:pt x="1280" y="25"/>
                  </a:lnTo>
                  <a:lnTo>
                    <a:pt x="1305" y="43"/>
                  </a:lnTo>
                  <a:lnTo>
                    <a:pt x="1328" y="65"/>
                  </a:lnTo>
                  <a:lnTo>
                    <a:pt x="1348" y="90"/>
                  </a:lnTo>
                  <a:lnTo>
                    <a:pt x="1688" y="532"/>
                  </a:lnTo>
                  <a:lnTo>
                    <a:pt x="1702" y="554"/>
                  </a:lnTo>
                  <a:lnTo>
                    <a:pt x="1711" y="580"/>
                  </a:lnTo>
                  <a:lnTo>
                    <a:pt x="1714" y="606"/>
                  </a:lnTo>
                  <a:lnTo>
                    <a:pt x="1713" y="632"/>
                  </a:lnTo>
                  <a:lnTo>
                    <a:pt x="1706" y="657"/>
                  </a:lnTo>
                  <a:lnTo>
                    <a:pt x="1503" y="1182"/>
                  </a:lnTo>
                  <a:lnTo>
                    <a:pt x="1493" y="1203"/>
                  </a:lnTo>
                  <a:lnTo>
                    <a:pt x="1480" y="1221"/>
                  </a:lnTo>
                  <a:lnTo>
                    <a:pt x="1464" y="1236"/>
                  </a:lnTo>
                  <a:lnTo>
                    <a:pt x="1446" y="1248"/>
                  </a:lnTo>
                  <a:lnTo>
                    <a:pt x="1425" y="1257"/>
                  </a:lnTo>
                  <a:lnTo>
                    <a:pt x="1404" y="1263"/>
                  </a:lnTo>
                  <a:lnTo>
                    <a:pt x="1383" y="1265"/>
                  </a:lnTo>
                  <a:lnTo>
                    <a:pt x="1383" y="2424"/>
                  </a:lnTo>
                  <a:lnTo>
                    <a:pt x="1380" y="2453"/>
                  </a:lnTo>
                  <a:lnTo>
                    <a:pt x="1373" y="2481"/>
                  </a:lnTo>
                  <a:lnTo>
                    <a:pt x="1361" y="2506"/>
                  </a:lnTo>
                  <a:lnTo>
                    <a:pt x="1345" y="2528"/>
                  </a:lnTo>
                  <a:lnTo>
                    <a:pt x="1325" y="2548"/>
                  </a:lnTo>
                  <a:lnTo>
                    <a:pt x="1302" y="2564"/>
                  </a:lnTo>
                  <a:lnTo>
                    <a:pt x="1277" y="2575"/>
                  </a:lnTo>
                  <a:lnTo>
                    <a:pt x="1250" y="2583"/>
                  </a:lnTo>
                  <a:lnTo>
                    <a:pt x="1221" y="2585"/>
                  </a:lnTo>
                  <a:lnTo>
                    <a:pt x="1192" y="2583"/>
                  </a:lnTo>
                  <a:lnTo>
                    <a:pt x="1165" y="2575"/>
                  </a:lnTo>
                  <a:lnTo>
                    <a:pt x="1140" y="2564"/>
                  </a:lnTo>
                  <a:lnTo>
                    <a:pt x="1117" y="2548"/>
                  </a:lnTo>
                  <a:lnTo>
                    <a:pt x="1097" y="2528"/>
                  </a:lnTo>
                  <a:lnTo>
                    <a:pt x="1081" y="2506"/>
                  </a:lnTo>
                  <a:lnTo>
                    <a:pt x="1069" y="2481"/>
                  </a:lnTo>
                  <a:lnTo>
                    <a:pt x="1062" y="2453"/>
                  </a:lnTo>
                  <a:lnTo>
                    <a:pt x="1059" y="2424"/>
                  </a:lnTo>
                  <a:lnTo>
                    <a:pt x="1059" y="1310"/>
                  </a:lnTo>
                  <a:lnTo>
                    <a:pt x="1057" y="1295"/>
                  </a:lnTo>
                  <a:lnTo>
                    <a:pt x="1051" y="1283"/>
                  </a:lnTo>
                  <a:lnTo>
                    <a:pt x="1041" y="1273"/>
                  </a:lnTo>
                  <a:lnTo>
                    <a:pt x="1028" y="1267"/>
                  </a:lnTo>
                  <a:lnTo>
                    <a:pt x="1014" y="1264"/>
                  </a:lnTo>
                  <a:lnTo>
                    <a:pt x="998" y="1267"/>
                  </a:lnTo>
                  <a:lnTo>
                    <a:pt x="986" y="1273"/>
                  </a:lnTo>
                  <a:lnTo>
                    <a:pt x="976" y="1283"/>
                  </a:lnTo>
                  <a:lnTo>
                    <a:pt x="970" y="1295"/>
                  </a:lnTo>
                  <a:lnTo>
                    <a:pt x="967" y="1310"/>
                  </a:lnTo>
                  <a:lnTo>
                    <a:pt x="967" y="2424"/>
                  </a:lnTo>
                  <a:lnTo>
                    <a:pt x="965" y="2453"/>
                  </a:lnTo>
                  <a:lnTo>
                    <a:pt x="957" y="2481"/>
                  </a:lnTo>
                  <a:lnTo>
                    <a:pt x="945" y="2506"/>
                  </a:lnTo>
                  <a:lnTo>
                    <a:pt x="930" y="2528"/>
                  </a:lnTo>
                  <a:lnTo>
                    <a:pt x="910" y="2548"/>
                  </a:lnTo>
                  <a:lnTo>
                    <a:pt x="887" y="2564"/>
                  </a:lnTo>
                  <a:lnTo>
                    <a:pt x="862" y="2575"/>
                  </a:lnTo>
                  <a:lnTo>
                    <a:pt x="835" y="2583"/>
                  </a:lnTo>
                  <a:lnTo>
                    <a:pt x="806" y="2585"/>
                  </a:lnTo>
                  <a:lnTo>
                    <a:pt x="776" y="2583"/>
                  </a:lnTo>
                  <a:lnTo>
                    <a:pt x="749" y="2575"/>
                  </a:lnTo>
                  <a:lnTo>
                    <a:pt x="724" y="2564"/>
                  </a:lnTo>
                  <a:lnTo>
                    <a:pt x="702" y="2548"/>
                  </a:lnTo>
                  <a:lnTo>
                    <a:pt x="683" y="2528"/>
                  </a:lnTo>
                  <a:lnTo>
                    <a:pt x="666" y="2506"/>
                  </a:lnTo>
                  <a:lnTo>
                    <a:pt x="654" y="2481"/>
                  </a:lnTo>
                  <a:lnTo>
                    <a:pt x="647" y="2453"/>
                  </a:lnTo>
                  <a:lnTo>
                    <a:pt x="644" y="2424"/>
                  </a:lnTo>
                  <a:lnTo>
                    <a:pt x="644" y="2294"/>
                  </a:lnTo>
                  <a:lnTo>
                    <a:pt x="644" y="2170"/>
                  </a:lnTo>
                  <a:lnTo>
                    <a:pt x="644" y="2054"/>
                  </a:lnTo>
                  <a:lnTo>
                    <a:pt x="644" y="1946"/>
                  </a:lnTo>
                  <a:lnTo>
                    <a:pt x="644" y="1843"/>
                  </a:lnTo>
                  <a:lnTo>
                    <a:pt x="644" y="1748"/>
                  </a:lnTo>
                  <a:lnTo>
                    <a:pt x="645" y="1660"/>
                  </a:lnTo>
                  <a:lnTo>
                    <a:pt x="645" y="1577"/>
                  </a:lnTo>
                  <a:lnTo>
                    <a:pt x="645" y="1501"/>
                  </a:lnTo>
                  <a:lnTo>
                    <a:pt x="645" y="1431"/>
                  </a:lnTo>
                  <a:lnTo>
                    <a:pt x="645" y="1365"/>
                  </a:lnTo>
                  <a:lnTo>
                    <a:pt x="645" y="1306"/>
                  </a:lnTo>
                  <a:lnTo>
                    <a:pt x="645" y="1251"/>
                  </a:lnTo>
                  <a:lnTo>
                    <a:pt x="646" y="1202"/>
                  </a:lnTo>
                  <a:lnTo>
                    <a:pt x="646" y="1157"/>
                  </a:lnTo>
                  <a:lnTo>
                    <a:pt x="646" y="1117"/>
                  </a:lnTo>
                  <a:lnTo>
                    <a:pt x="646" y="1080"/>
                  </a:lnTo>
                  <a:lnTo>
                    <a:pt x="646" y="1047"/>
                  </a:lnTo>
                  <a:lnTo>
                    <a:pt x="646" y="1019"/>
                  </a:lnTo>
                  <a:lnTo>
                    <a:pt x="647" y="994"/>
                  </a:lnTo>
                  <a:lnTo>
                    <a:pt x="647" y="972"/>
                  </a:lnTo>
                  <a:lnTo>
                    <a:pt x="647" y="954"/>
                  </a:lnTo>
                  <a:lnTo>
                    <a:pt x="647" y="938"/>
                  </a:lnTo>
                  <a:lnTo>
                    <a:pt x="647" y="925"/>
                  </a:lnTo>
                  <a:lnTo>
                    <a:pt x="647" y="914"/>
                  </a:lnTo>
                  <a:lnTo>
                    <a:pt x="648" y="905"/>
                  </a:lnTo>
                  <a:lnTo>
                    <a:pt x="648" y="898"/>
                  </a:lnTo>
                  <a:lnTo>
                    <a:pt x="648" y="893"/>
                  </a:lnTo>
                  <a:lnTo>
                    <a:pt x="648" y="889"/>
                  </a:lnTo>
                  <a:lnTo>
                    <a:pt x="648" y="887"/>
                  </a:lnTo>
                  <a:lnTo>
                    <a:pt x="648" y="885"/>
                  </a:lnTo>
                  <a:lnTo>
                    <a:pt x="648" y="885"/>
                  </a:lnTo>
                  <a:lnTo>
                    <a:pt x="648" y="884"/>
                  </a:lnTo>
                  <a:lnTo>
                    <a:pt x="681" y="881"/>
                  </a:lnTo>
                  <a:lnTo>
                    <a:pt x="711" y="873"/>
                  </a:lnTo>
                  <a:lnTo>
                    <a:pt x="741" y="862"/>
                  </a:lnTo>
                  <a:lnTo>
                    <a:pt x="768" y="847"/>
                  </a:lnTo>
                  <a:lnTo>
                    <a:pt x="795" y="828"/>
                  </a:lnTo>
                  <a:lnTo>
                    <a:pt x="818" y="807"/>
                  </a:lnTo>
                  <a:lnTo>
                    <a:pt x="839" y="782"/>
                  </a:lnTo>
                  <a:lnTo>
                    <a:pt x="840" y="781"/>
                  </a:lnTo>
                  <a:lnTo>
                    <a:pt x="841" y="779"/>
                  </a:lnTo>
                  <a:lnTo>
                    <a:pt x="842" y="778"/>
                  </a:lnTo>
                  <a:lnTo>
                    <a:pt x="843" y="776"/>
                  </a:lnTo>
                  <a:lnTo>
                    <a:pt x="844" y="774"/>
                  </a:lnTo>
                  <a:lnTo>
                    <a:pt x="846" y="771"/>
                  </a:lnTo>
                  <a:lnTo>
                    <a:pt x="848" y="767"/>
                  </a:lnTo>
                  <a:lnTo>
                    <a:pt x="850" y="763"/>
                  </a:lnTo>
                  <a:lnTo>
                    <a:pt x="853" y="757"/>
                  </a:lnTo>
                  <a:lnTo>
                    <a:pt x="856" y="749"/>
                  </a:lnTo>
                  <a:lnTo>
                    <a:pt x="860" y="739"/>
                  </a:lnTo>
                  <a:lnTo>
                    <a:pt x="865" y="728"/>
                  </a:lnTo>
                  <a:lnTo>
                    <a:pt x="871" y="714"/>
                  </a:lnTo>
                  <a:lnTo>
                    <a:pt x="878" y="697"/>
                  </a:lnTo>
                  <a:lnTo>
                    <a:pt x="887" y="678"/>
                  </a:lnTo>
                  <a:lnTo>
                    <a:pt x="897" y="656"/>
                  </a:lnTo>
                  <a:lnTo>
                    <a:pt x="908" y="630"/>
                  </a:lnTo>
                  <a:lnTo>
                    <a:pt x="920" y="601"/>
                  </a:lnTo>
                  <a:lnTo>
                    <a:pt x="934" y="568"/>
                  </a:lnTo>
                  <a:lnTo>
                    <a:pt x="949" y="531"/>
                  </a:lnTo>
                  <a:lnTo>
                    <a:pt x="966" y="490"/>
                  </a:lnTo>
                  <a:lnTo>
                    <a:pt x="986" y="445"/>
                  </a:lnTo>
                  <a:lnTo>
                    <a:pt x="1008" y="395"/>
                  </a:lnTo>
                  <a:lnTo>
                    <a:pt x="1031" y="341"/>
                  </a:lnTo>
                  <a:lnTo>
                    <a:pt x="1056" y="280"/>
                  </a:lnTo>
                  <a:lnTo>
                    <a:pt x="740" y="711"/>
                  </a:lnTo>
                  <a:lnTo>
                    <a:pt x="723" y="729"/>
                  </a:lnTo>
                  <a:lnTo>
                    <a:pt x="703" y="744"/>
                  </a:lnTo>
                  <a:lnTo>
                    <a:pt x="681" y="755"/>
                  </a:lnTo>
                  <a:lnTo>
                    <a:pt x="656" y="761"/>
                  </a:lnTo>
                  <a:lnTo>
                    <a:pt x="631" y="762"/>
                  </a:lnTo>
                  <a:lnTo>
                    <a:pt x="631" y="762"/>
                  </a:lnTo>
                  <a:lnTo>
                    <a:pt x="123" y="740"/>
                  </a:lnTo>
                  <a:lnTo>
                    <a:pt x="95" y="736"/>
                  </a:lnTo>
                  <a:lnTo>
                    <a:pt x="70" y="726"/>
                  </a:lnTo>
                  <a:lnTo>
                    <a:pt x="48" y="712"/>
                  </a:lnTo>
                  <a:lnTo>
                    <a:pt x="30" y="694"/>
                  </a:lnTo>
                  <a:lnTo>
                    <a:pt x="16" y="673"/>
                  </a:lnTo>
                  <a:lnTo>
                    <a:pt x="6" y="649"/>
                  </a:lnTo>
                  <a:lnTo>
                    <a:pt x="0" y="623"/>
                  </a:lnTo>
                  <a:lnTo>
                    <a:pt x="2" y="595"/>
                  </a:lnTo>
                  <a:lnTo>
                    <a:pt x="9" y="569"/>
                  </a:lnTo>
                  <a:lnTo>
                    <a:pt x="21" y="545"/>
                  </a:lnTo>
                  <a:lnTo>
                    <a:pt x="37" y="524"/>
                  </a:lnTo>
                  <a:lnTo>
                    <a:pt x="56" y="508"/>
                  </a:lnTo>
                  <a:lnTo>
                    <a:pt x="80" y="495"/>
                  </a:lnTo>
                  <a:lnTo>
                    <a:pt x="106" y="488"/>
                  </a:lnTo>
                  <a:lnTo>
                    <a:pt x="134" y="486"/>
                  </a:lnTo>
                  <a:lnTo>
                    <a:pt x="575" y="506"/>
                  </a:lnTo>
                  <a:lnTo>
                    <a:pt x="860" y="117"/>
                  </a:lnTo>
                  <a:lnTo>
                    <a:pt x="648" y="289"/>
                  </a:lnTo>
                  <a:lnTo>
                    <a:pt x="648" y="206"/>
                  </a:lnTo>
                  <a:lnTo>
                    <a:pt x="650" y="173"/>
                  </a:lnTo>
                  <a:lnTo>
                    <a:pt x="658" y="141"/>
                  </a:lnTo>
                  <a:lnTo>
                    <a:pt x="670" y="112"/>
                  </a:lnTo>
                  <a:lnTo>
                    <a:pt x="686" y="85"/>
                  </a:lnTo>
                  <a:lnTo>
                    <a:pt x="705" y="61"/>
                  </a:lnTo>
                  <a:lnTo>
                    <a:pt x="728" y="40"/>
                  </a:lnTo>
                  <a:lnTo>
                    <a:pt x="753" y="24"/>
                  </a:lnTo>
                  <a:lnTo>
                    <a:pt x="781" y="10"/>
                  </a:lnTo>
                  <a:lnTo>
                    <a:pt x="811" y="2"/>
                  </a:lnTo>
                  <a:lnTo>
                    <a:pt x="8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0DD357F-49DC-4451-95A6-FC4A43A1C7F5}"/>
              </a:ext>
            </a:extLst>
          </p:cNvPr>
          <p:cNvGrpSpPr/>
          <p:nvPr/>
        </p:nvGrpSpPr>
        <p:grpSpPr>
          <a:xfrm flipH="1">
            <a:off x="9426034" y="3820963"/>
            <a:ext cx="363388" cy="377842"/>
            <a:chOff x="3402013" y="6124575"/>
            <a:chExt cx="279400" cy="290513"/>
          </a:xfrm>
          <a:solidFill>
            <a:schemeClr val="bg1"/>
          </a:solidFill>
        </p:grpSpPr>
        <p:sp>
          <p:nvSpPr>
            <p:cNvPr id="32" name="Freeform 1318">
              <a:extLst>
                <a:ext uri="{FF2B5EF4-FFF2-40B4-BE49-F238E27FC236}">
                  <a16:creationId xmlns:a16="http://schemas.microsoft.com/office/drawing/2014/main" id="{5B72E4C3-AC53-404B-8874-DD2AC9C9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688" y="6124575"/>
              <a:ext cx="47625" cy="49213"/>
            </a:xfrm>
            <a:custGeom>
              <a:avLst/>
              <a:gdLst>
                <a:gd name="T0" fmla="*/ 271 w 541"/>
                <a:gd name="T1" fmla="*/ 0 h 543"/>
                <a:gd name="T2" fmla="*/ 311 w 541"/>
                <a:gd name="T3" fmla="*/ 3 h 543"/>
                <a:gd name="T4" fmla="*/ 349 w 541"/>
                <a:gd name="T5" fmla="*/ 12 h 543"/>
                <a:gd name="T6" fmla="*/ 385 w 541"/>
                <a:gd name="T7" fmla="*/ 26 h 543"/>
                <a:gd name="T8" fmla="*/ 418 w 541"/>
                <a:gd name="T9" fmla="*/ 44 h 543"/>
                <a:gd name="T10" fmla="*/ 448 w 541"/>
                <a:gd name="T11" fmla="*/ 67 h 543"/>
                <a:gd name="T12" fmla="*/ 475 w 541"/>
                <a:gd name="T13" fmla="*/ 93 h 543"/>
                <a:gd name="T14" fmla="*/ 497 w 541"/>
                <a:gd name="T15" fmla="*/ 124 h 543"/>
                <a:gd name="T16" fmla="*/ 516 w 541"/>
                <a:gd name="T17" fmla="*/ 158 h 543"/>
                <a:gd name="T18" fmla="*/ 529 w 541"/>
                <a:gd name="T19" fmla="*/ 194 h 543"/>
                <a:gd name="T20" fmla="*/ 538 w 541"/>
                <a:gd name="T21" fmla="*/ 232 h 543"/>
                <a:gd name="T22" fmla="*/ 541 w 541"/>
                <a:gd name="T23" fmla="*/ 272 h 543"/>
                <a:gd name="T24" fmla="*/ 538 w 541"/>
                <a:gd name="T25" fmla="*/ 312 h 543"/>
                <a:gd name="T26" fmla="*/ 529 w 541"/>
                <a:gd name="T27" fmla="*/ 350 h 543"/>
                <a:gd name="T28" fmla="*/ 516 w 541"/>
                <a:gd name="T29" fmla="*/ 386 h 543"/>
                <a:gd name="T30" fmla="*/ 497 w 541"/>
                <a:gd name="T31" fmla="*/ 420 h 543"/>
                <a:gd name="T32" fmla="*/ 475 w 541"/>
                <a:gd name="T33" fmla="*/ 450 h 543"/>
                <a:gd name="T34" fmla="*/ 448 w 541"/>
                <a:gd name="T35" fmla="*/ 477 h 543"/>
                <a:gd name="T36" fmla="*/ 418 w 541"/>
                <a:gd name="T37" fmla="*/ 499 h 543"/>
                <a:gd name="T38" fmla="*/ 385 w 541"/>
                <a:gd name="T39" fmla="*/ 518 h 543"/>
                <a:gd name="T40" fmla="*/ 349 w 541"/>
                <a:gd name="T41" fmla="*/ 531 h 543"/>
                <a:gd name="T42" fmla="*/ 311 w 541"/>
                <a:gd name="T43" fmla="*/ 540 h 543"/>
                <a:gd name="T44" fmla="*/ 271 w 541"/>
                <a:gd name="T45" fmla="*/ 543 h 543"/>
                <a:gd name="T46" fmla="*/ 231 w 541"/>
                <a:gd name="T47" fmla="*/ 540 h 543"/>
                <a:gd name="T48" fmla="*/ 193 w 541"/>
                <a:gd name="T49" fmla="*/ 531 h 543"/>
                <a:gd name="T50" fmla="*/ 156 w 541"/>
                <a:gd name="T51" fmla="*/ 518 h 543"/>
                <a:gd name="T52" fmla="*/ 123 w 541"/>
                <a:gd name="T53" fmla="*/ 499 h 543"/>
                <a:gd name="T54" fmla="*/ 92 w 541"/>
                <a:gd name="T55" fmla="*/ 477 h 543"/>
                <a:gd name="T56" fmla="*/ 66 w 541"/>
                <a:gd name="T57" fmla="*/ 450 h 543"/>
                <a:gd name="T58" fmla="*/ 43 w 541"/>
                <a:gd name="T59" fmla="*/ 420 h 543"/>
                <a:gd name="T60" fmla="*/ 25 w 541"/>
                <a:gd name="T61" fmla="*/ 386 h 543"/>
                <a:gd name="T62" fmla="*/ 11 w 541"/>
                <a:gd name="T63" fmla="*/ 350 h 543"/>
                <a:gd name="T64" fmla="*/ 3 w 541"/>
                <a:gd name="T65" fmla="*/ 312 h 543"/>
                <a:gd name="T66" fmla="*/ 0 w 541"/>
                <a:gd name="T67" fmla="*/ 272 h 543"/>
                <a:gd name="T68" fmla="*/ 3 w 541"/>
                <a:gd name="T69" fmla="*/ 232 h 543"/>
                <a:gd name="T70" fmla="*/ 11 w 541"/>
                <a:gd name="T71" fmla="*/ 194 h 543"/>
                <a:gd name="T72" fmla="*/ 25 w 541"/>
                <a:gd name="T73" fmla="*/ 158 h 543"/>
                <a:gd name="T74" fmla="*/ 43 w 541"/>
                <a:gd name="T75" fmla="*/ 124 h 543"/>
                <a:gd name="T76" fmla="*/ 66 w 541"/>
                <a:gd name="T77" fmla="*/ 93 h 543"/>
                <a:gd name="T78" fmla="*/ 92 w 541"/>
                <a:gd name="T79" fmla="*/ 67 h 543"/>
                <a:gd name="T80" fmla="*/ 123 w 541"/>
                <a:gd name="T81" fmla="*/ 44 h 543"/>
                <a:gd name="T82" fmla="*/ 156 w 541"/>
                <a:gd name="T83" fmla="*/ 26 h 543"/>
                <a:gd name="T84" fmla="*/ 193 w 541"/>
                <a:gd name="T85" fmla="*/ 12 h 543"/>
                <a:gd name="T86" fmla="*/ 231 w 541"/>
                <a:gd name="T87" fmla="*/ 3 h 543"/>
                <a:gd name="T88" fmla="*/ 271 w 541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1" h="543">
                  <a:moveTo>
                    <a:pt x="271" y="0"/>
                  </a:moveTo>
                  <a:lnTo>
                    <a:pt x="311" y="3"/>
                  </a:lnTo>
                  <a:lnTo>
                    <a:pt x="349" y="12"/>
                  </a:lnTo>
                  <a:lnTo>
                    <a:pt x="385" y="26"/>
                  </a:lnTo>
                  <a:lnTo>
                    <a:pt x="418" y="44"/>
                  </a:lnTo>
                  <a:lnTo>
                    <a:pt x="448" y="67"/>
                  </a:lnTo>
                  <a:lnTo>
                    <a:pt x="475" y="93"/>
                  </a:lnTo>
                  <a:lnTo>
                    <a:pt x="497" y="124"/>
                  </a:lnTo>
                  <a:lnTo>
                    <a:pt x="516" y="158"/>
                  </a:lnTo>
                  <a:lnTo>
                    <a:pt x="529" y="194"/>
                  </a:lnTo>
                  <a:lnTo>
                    <a:pt x="538" y="232"/>
                  </a:lnTo>
                  <a:lnTo>
                    <a:pt x="541" y="272"/>
                  </a:lnTo>
                  <a:lnTo>
                    <a:pt x="538" y="312"/>
                  </a:lnTo>
                  <a:lnTo>
                    <a:pt x="529" y="350"/>
                  </a:lnTo>
                  <a:lnTo>
                    <a:pt x="516" y="386"/>
                  </a:lnTo>
                  <a:lnTo>
                    <a:pt x="497" y="420"/>
                  </a:lnTo>
                  <a:lnTo>
                    <a:pt x="475" y="450"/>
                  </a:lnTo>
                  <a:lnTo>
                    <a:pt x="448" y="477"/>
                  </a:lnTo>
                  <a:lnTo>
                    <a:pt x="418" y="499"/>
                  </a:lnTo>
                  <a:lnTo>
                    <a:pt x="385" y="518"/>
                  </a:lnTo>
                  <a:lnTo>
                    <a:pt x="349" y="531"/>
                  </a:lnTo>
                  <a:lnTo>
                    <a:pt x="311" y="540"/>
                  </a:lnTo>
                  <a:lnTo>
                    <a:pt x="271" y="543"/>
                  </a:lnTo>
                  <a:lnTo>
                    <a:pt x="231" y="540"/>
                  </a:lnTo>
                  <a:lnTo>
                    <a:pt x="193" y="531"/>
                  </a:lnTo>
                  <a:lnTo>
                    <a:pt x="156" y="518"/>
                  </a:lnTo>
                  <a:lnTo>
                    <a:pt x="123" y="499"/>
                  </a:lnTo>
                  <a:lnTo>
                    <a:pt x="92" y="477"/>
                  </a:lnTo>
                  <a:lnTo>
                    <a:pt x="66" y="450"/>
                  </a:lnTo>
                  <a:lnTo>
                    <a:pt x="43" y="420"/>
                  </a:lnTo>
                  <a:lnTo>
                    <a:pt x="25" y="386"/>
                  </a:lnTo>
                  <a:lnTo>
                    <a:pt x="11" y="350"/>
                  </a:lnTo>
                  <a:lnTo>
                    <a:pt x="3" y="312"/>
                  </a:lnTo>
                  <a:lnTo>
                    <a:pt x="0" y="272"/>
                  </a:lnTo>
                  <a:lnTo>
                    <a:pt x="3" y="232"/>
                  </a:lnTo>
                  <a:lnTo>
                    <a:pt x="11" y="194"/>
                  </a:lnTo>
                  <a:lnTo>
                    <a:pt x="25" y="158"/>
                  </a:lnTo>
                  <a:lnTo>
                    <a:pt x="43" y="124"/>
                  </a:lnTo>
                  <a:lnTo>
                    <a:pt x="66" y="93"/>
                  </a:lnTo>
                  <a:lnTo>
                    <a:pt x="92" y="67"/>
                  </a:lnTo>
                  <a:lnTo>
                    <a:pt x="123" y="44"/>
                  </a:lnTo>
                  <a:lnTo>
                    <a:pt x="156" y="26"/>
                  </a:lnTo>
                  <a:lnTo>
                    <a:pt x="193" y="12"/>
                  </a:lnTo>
                  <a:lnTo>
                    <a:pt x="231" y="3"/>
                  </a:lnTo>
                  <a:lnTo>
                    <a:pt x="2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Freeform 1319">
              <a:extLst>
                <a:ext uri="{FF2B5EF4-FFF2-40B4-BE49-F238E27FC236}">
                  <a16:creationId xmlns:a16="http://schemas.microsoft.com/office/drawing/2014/main" id="{25F439FD-F33D-4B53-BB61-4628DAF32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763" y="6180138"/>
              <a:ext cx="120650" cy="234950"/>
            </a:xfrm>
            <a:custGeom>
              <a:avLst/>
              <a:gdLst>
                <a:gd name="T0" fmla="*/ 463 w 1352"/>
                <a:gd name="T1" fmla="*/ 25 h 2666"/>
                <a:gd name="T2" fmla="*/ 497 w 1352"/>
                <a:gd name="T3" fmla="*/ 122 h 2666"/>
                <a:gd name="T4" fmla="*/ 541 w 1352"/>
                <a:gd name="T5" fmla="*/ 245 h 2666"/>
                <a:gd name="T6" fmla="*/ 583 w 1352"/>
                <a:gd name="T7" fmla="*/ 359 h 2666"/>
                <a:gd name="T8" fmla="*/ 607 w 1352"/>
                <a:gd name="T9" fmla="*/ 424 h 2666"/>
                <a:gd name="T10" fmla="*/ 579 w 1352"/>
                <a:gd name="T11" fmla="*/ 207 h 2666"/>
                <a:gd name="T12" fmla="*/ 586 w 1352"/>
                <a:gd name="T13" fmla="*/ 9 h 2666"/>
                <a:gd name="T14" fmla="*/ 739 w 1352"/>
                <a:gd name="T15" fmla="*/ 2 h 2666"/>
                <a:gd name="T16" fmla="*/ 700 w 1352"/>
                <a:gd name="T17" fmla="*/ 111 h 2666"/>
                <a:gd name="T18" fmla="*/ 757 w 1352"/>
                <a:gd name="T19" fmla="*/ 244 h 2666"/>
                <a:gd name="T20" fmla="*/ 736 w 1352"/>
                <a:gd name="T21" fmla="*/ 379 h 2666"/>
                <a:gd name="T22" fmla="*/ 776 w 1352"/>
                <a:gd name="T23" fmla="*/ 273 h 2666"/>
                <a:gd name="T24" fmla="*/ 822 w 1352"/>
                <a:gd name="T25" fmla="*/ 149 h 2666"/>
                <a:gd name="T26" fmla="*/ 861 w 1352"/>
                <a:gd name="T27" fmla="*/ 43 h 2666"/>
                <a:gd name="T28" fmla="*/ 1015 w 1352"/>
                <a:gd name="T29" fmla="*/ 0 h 2666"/>
                <a:gd name="T30" fmla="*/ 1170 w 1352"/>
                <a:gd name="T31" fmla="*/ 42 h 2666"/>
                <a:gd name="T32" fmla="*/ 1280 w 1352"/>
                <a:gd name="T33" fmla="*/ 153 h 2666"/>
                <a:gd name="T34" fmla="*/ 1323 w 1352"/>
                <a:gd name="T35" fmla="*/ 308 h 2666"/>
                <a:gd name="T36" fmla="*/ 1308 w 1352"/>
                <a:gd name="T37" fmla="*/ 1339 h 2666"/>
                <a:gd name="T38" fmla="*/ 1299 w 1352"/>
                <a:gd name="T39" fmla="*/ 1493 h 2666"/>
                <a:gd name="T40" fmla="*/ 1350 w 1352"/>
                <a:gd name="T41" fmla="*/ 1530 h 2666"/>
                <a:gd name="T42" fmla="*/ 1342 w 1352"/>
                <a:gd name="T43" fmla="*/ 2099 h 2666"/>
                <a:gd name="T44" fmla="*/ 1102 w 1352"/>
                <a:gd name="T45" fmla="*/ 2121 h 2666"/>
                <a:gd name="T46" fmla="*/ 1051 w 1352"/>
                <a:gd name="T47" fmla="*/ 2084 h 2666"/>
                <a:gd name="T48" fmla="*/ 1059 w 1352"/>
                <a:gd name="T49" fmla="*/ 1515 h 2666"/>
                <a:gd name="T50" fmla="*/ 1124 w 1352"/>
                <a:gd name="T51" fmla="*/ 1493 h 2666"/>
                <a:gd name="T52" fmla="*/ 1078 w 1352"/>
                <a:gd name="T53" fmla="*/ 1321 h 2666"/>
                <a:gd name="T54" fmla="*/ 1060 w 1352"/>
                <a:gd name="T55" fmla="*/ 299 h 2666"/>
                <a:gd name="T56" fmla="*/ 1024 w 1352"/>
                <a:gd name="T57" fmla="*/ 285 h 2666"/>
                <a:gd name="T58" fmla="*/ 1008 w 1352"/>
                <a:gd name="T59" fmla="*/ 407 h 2666"/>
                <a:gd name="T60" fmla="*/ 1008 w 1352"/>
                <a:gd name="T61" fmla="*/ 721 h 2666"/>
                <a:gd name="T62" fmla="*/ 1008 w 1352"/>
                <a:gd name="T63" fmla="*/ 939 h 2666"/>
                <a:gd name="T64" fmla="*/ 1009 w 1352"/>
                <a:gd name="T65" fmla="*/ 1080 h 2666"/>
                <a:gd name="T66" fmla="*/ 1009 w 1352"/>
                <a:gd name="T67" fmla="*/ 1168 h 2666"/>
                <a:gd name="T68" fmla="*/ 1010 w 1352"/>
                <a:gd name="T69" fmla="*/ 1222 h 2666"/>
                <a:gd name="T70" fmla="*/ 1010 w 1352"/>
                <a:gd name="T71" fmla="*/ 1263 h 2666"/>
                <a:gd name="T72" fmla="*/ 1011 w 1352"/>
                <a:gd name="T73" fmla="*/ 1315 h 2666"/>
                <a:gd name="T74" fmla="*/ 985 w 1352"/>
                <a:gd name="T75" fmla="*/ 1388 h 2666"/>
                <a:gd name="T76" fmla="*/ 916 w 1352"/>
                <a:gd name="T77" fmla="*/ 1485 h 2666"/>
                <a:gd name="T78" fmla="*/ 908 w 1352"/>
                <a:gd name="T79" fmla="*/ 2099 h 2666"/>
                <a:gd name="T80" fmla="*/ 963 w 1352"/>
                <a:gd name="T81" fmla="*/ 2205 h 2666"/>
                <a:gd name="T82" fmla="*/ 1008 w 1352"/>
                <a:gd name="T83" fmla="*/ 2538 h 2666"/>
                <a:gd name="T84" fmla="*/ 955 w 1352"/>
                <a:gd name="T85" fmla="*/ 2629 h 2666"/>
                <a:gd name="T86" fmla="*/ 854 w 1352"/>
                <a:gd name="T87" fmla="*/ 2666 h 2666"/>
                <a:gd name="T88" fmla="*/ 753 w 1352"/>
                <a:gd name="T89" fmla="*/ 2629 h 2666"/>
                <a:gd name="T90" fmla="*/ 700 w 1352"/>
                <a:gd name="T91" fmla="*/ 2538 h 2666"/>
                <a:gd name="T92" fmla="*/ 688 w 1352"/>
                <a:gd name="T93" fmla="*/ 1264 h 2666"/>
                <a:gd name="T94" fmla="*/ 640 w 1352"/>
                <a:gd name="T95" fmla="*/ 1264 h 2666"/>
                <a:gd name="T96" fmla="*/ 628 w 1352"/>
                <a:gd name="T97" fmla="*/ 2538 h 2666"/>
                <a:gd name="T98" fmla="*/ 575 w 1352"/>
                <a:gd name="T99" fmla="*/ 2629 h 2666"/>
                <a:gd name="T100" fmla="*/ 473 w 1352"/>
                <a:gd name="T101" fmla="*/ 2666 h 2666"/>
                <a:gd name="T102" fmla="*/ 372 w 1352"/>
                <a:gd name="T103" fmla="*/ 2629 h 2666"/>
                <a:gd name="T104" fmla="*/ 319 w 1352"/>
                <a:gd name="T105" fmla="*/ 2538 h 2666"/>
                <a:gd name="T106" fmla="*/ 309 w 1352"/>
                <a:gd name="T107" fmla="*/ 292 h 2666"/>
                <a:gd name="T108" fmla="*/ 273 w 1352"/>
                <a:gd name="T109" fmla="*/ 291 h 2666"/>
                <a:gd name="T110" fmla="*/ 258 w 1352"/>
                <a:gd name="T111" fmla="*/ 1297 h 2666"/>
                <a:gd name="T112" fmla="*/ 203 w 1352"/>
                <a:gd name="T113" fmla="*/ 1379 h 2666"/>
                <a:gd name="T114" fmla="*/ 130 w 1352"/>
                <a:gd name="T115" fmla="*/ 1401 h 2666"/>
                <a:gd name="T116" fmla="*/ 38 w 1352"/>
                <a:gd name="T117" fmla="*/ 1362 h 2666"/>
                <a:gd name="T118" fmla="*/ 0 w 1352"/>
                <a:gd name="T119" fmla="*/ 1270 h 2666"/>
                <a:gd name="T120" fmla="*/ 30 w 1352"/>
                <a:gd name="T121" fmla="*/ 189 h 2666"/>
                <a:gd name="T122" fmla="*/ 126 w 1352"/>
                <a:gd name="T123" fmla="*/ 65 h 2666"/>
                <a:gd name="T124" fmla="*/ 272 w 1352"/>
                <a:gd name="T125" fmla="*/ 3 h 2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2" h="2666">
                  <a:moveTo>
                    <a:pt x="314" y="0"/>
                  </a:moveTo>
                  <a:lnTo>
                    <a:pt x="453" y="0"/>
                  </a:lnTo>
                  <a:lnTo>
                    <a:pt x="457" y="10"/>
                  </a:lnTo>
                  <a:lnTo>
                    <a:pt x="463" y="25"/>
                  </a:lnTo>
                  <a:lnTo>
                    <a:pt x="470" y="44"/>
                  </a:lnTo>
                  <a:lnTo>
                    <a:pt x="478" y="68"/>
                  </a:lnTo>
                  <a:lnTo>
                    <a:pt x="487" y="94"/>
                  </a:lnTo>
                  <a:lnTo>
                    <a:pt x="497" y="122"/>
                  </a:lnTo>
                  <a:lnTo>
                    <a:pt x="508" y="151"/>
                  </a:lnTo>
                  <a:lnTo>
                    <a:pt x="519" y="182"/>
                  </a:lnTo>
                  <a:lnTo>
                    <a:pt x="530" y="213"/>
                  </a:lnTo>
                  <a:lnTo>
                    <a:pt x="541" y="245"/>
                  </a:lnTo>
                  <a:lnTo>
                    <a:pt x="552" y="275"/>
                  </a:lnTo>
                  <a:lnTo>
                    <a:pt x="563" y="305"/>
                  </a:lnTo>
                  <a:lnTo>
                    <a:pt x="574" y="334"/>
                  </a:lnTo>
                  <a:lnTo>
                    <a:pt x="583" y="359"/>
                  </a:lnTo>
                  <a:lnTo>
                    <a:pt x="591" y="381"/>
                  </a:lnTo>
                  <a:lnTo>
                    <a:pt x="598" y="400"/>
                  </a:lnTo>
                  <a:lnTo>
                    <a:pt x="603" y="414"/>
                  </a:lnTo>
                  <a:lnTo>
                    <a:pt x="607" y="424"/>
                  </a:lnTo>
                  <a:lnTo>
                    <a:pt x="574" y="243"/>
                  </a:lnTo>
                  <a:lnTo>
                    <a:pt x="573" y="231"/>
                  </a:lnTo>
                  <a:lnTo>
                    <a:pt x="575" y="219"/>
                  </a:lnTo>
                  <a:lnTo>
                    <a:pt x="579" y="207"/>
                  </a:lnTo>
                  <a:lnTo>
                    <a:pt x="632" y="111"/>
                  </a:lnTo>
                  <a:lnTo>
                    <a:pt x="585" y="28"/>
                  </a:lnTo>
                  <a:lnTo>
                    <a:pt x="583" y="19"/>
                  </a:lnTo>
                  <a:lnTo>
                    <a:pt x="586" y="9"/>
                  </a:lnTo>
                  <a:lnTo>
                    <a:pt x="593" y="2"/>
                  </a:lnTo>
                  <a:lnTo>
                    <a:pt x="602" y="0"/>
                  </a:lnTo>
                  <a:lnTo>
                    <a:pt x="730" y="0"/>
                  </a:lnTo>
                  <a:lnTo>
                    <a:pt x="739" y="2"/>
                  </a:lnTo>
                  <a:lnTo>
                    <a:pt x="746" y="9"/>
                  </a:lnTo>
                  <a:lnTo>
                    <a:pt x="749" y="19"/>
                  </a:lnTo>
                  <a:lnTo>
                    <a:pt x="746" y="28"/>
                  </a:lnTo>
                  <a:lnTo>
                    <a:pt x="700" y="111"/>
                  </a:lnTo>
                  <a:lnTo>
                    <a:pt x="752" y="207"/>
                  </a:lnTo>
                  <a:lnTo>
                    <a:pt x="757" y="218"/>
                  </a:lnTo>
                  <a:lnTo>
                    <a:pt x="759" y="231"/>
                  </a:lnTo>
                  <a:lnTo>
                    <a:pt x="757" y="244"/>
                  </a:lnTo>
                  <a:lnTo>
                    <a:pt x="719" y="424"/>
                  </a:lnTo>
                  <a:lnTo>
                    <a:pt x="723" y="414"/>
                  </a:lnTo>
                  <a:lnTo>
                    <a:pt x="729" y="398"/>
                  </a:lnTo>
                  <a:lnTo>
                    <a:pt x="736" y="379"/>
                  </a:lnTo>
                  <a:lnTo>
                    <a:pt x="745" y="357"/>
                  </a:lnTo>
                  <a:lnTo>
                    <a:pt x="754" y="331"/>
                  </a:lnTo>
                  <a:lnTo>
                    <a:pt x="765" y="302"/>
                  </a:lnTo>
                  <a:lnTo>
                    <a:pt x="776" y="273"/>
                  </a:lnTo>
                  <a:lnTo>
                    <a:pt x="787" y="242"/>
                  </a:lnTo>
                  <a:lnTo>
                    <a:pt x="799" y="211"/>
                  </a:lnTo>
                  <a:lnTo>
                    <a:pt x="810" y="180"/>
                  </a:lnTo>
                  <a:lnTo>
                    <a:pt x="822" y="149"/>
                  </a:lnTo>
                  <a:lnTo>
                    <a:pt x="833" y="120"/>
                  </a:lnTo>
                  <a:lnTo>
                    <a:pt x="843" y="92"/>
                  </a:lnTo>
                  <a:lnTo>
                    <a:pt x="853" y="67"/>
                  </a:lnTo>
                  <a:lnTo>
                    <a:pt x="861" y="43"/>
                  </a:lnTo>
                  <a:lnTo>
                    <a:pt x="868" y="25"/>
                  </a:lnTo>
                  <a:lnTo>
                    <a:pt x="874" y="10"/>
                  </a:lnTo>
                  <a:lnTo>
                    <a:pt x="877" y="0"/>
                  </a:lnTo>
                  <a:lnTo>
                    <a:pt x="1015" y="0"/>
                  </a:lnTo>
                  <a:lnTo>
                    <a:pt x="1056" y="3"/>
                  </a:lnTo>
                  <a:lnTo>
                    <a:pt x="1096" y="11"/>
                  </a:lnTo>
                  <a:lnTo>
                    <a:pt x="1134" y="24"/>
                  </a:lnTo>
                  <a:lnTo>
                    <a:pt x="1170" y="42"/>
                  </a:lnTo>
                  <a:lnTo>
                    <a:pt x="1202" y="65"/>
                  </a:lnTo>
                  <a:lnTo>
                    <a:pt x="1232" y="91"/>
                  </a:lnTo>
                  <a:lnTo>
                    <a:pt x="1258" y="120"/>
                  </a:lnTo>
                  <a:lnTo>
                    <a:pt x="1280" y="153"/>
                  </a:lnTo>
                  <a:lnTo>
                    <a:pt x="1298" y="189"/>
                  </a:lnTo>
                  <a:lnTo>
                    <a:pt x="1312" y="226"/>
                  </a:lnTo>
                  <a:lnTo>
                    <a:pt x="1320" y="266"/>
                  </a:lnTo>
                  <a:lnTo>
                    <a:pt x="1323" y="308"/>
                  </a:lnTo>
                  <a:lnTo>
                    <a:pt x="1328" y="1270"/>
                  </a:lnTo>
                  <a:lnTo>
                    <a:pt x="1326" y="1294"/>
                  </a:lnTo>
                  <a:lnTo>
                    <a:pt x="1319" y="1317"/>
                  </a:lnTo>
                  <a:lnTo>
                    <a:pt x="1308" y="1339"/>
                  </a:lnTo>
                  <a:lnTo>
                    <a:pt x="1294" y="1358"/>
                  </a:lnTo>
                  <a:lnTo>
                    <a:pt x="1276" y="1374"/>
                  </a:lnTo>
                  <a:lnTo>
                    <a:pt x="1276" y="1493"/>
                  </a:lnTo>
                  <a:lnTo>
                    <a:pt x="1299" y="1493"/>
                  </a:lnTo>
                  <a:lnTo>
                    <a:pt x="1316" y="1496"/>
                  </a:lnTo>
                  <a:lnTo>
                    <a:pt x="1330" y="1503"/>
                  </a:lnTo>
                  <a:lnTo>
                    <a:pt x="1342" y="1515"/>
                  </a:lnTo>
                  <a:lnTo>
                    <a:pt x="1350" y="1530"/>
                  </a:lnTo>
                  <a:lnTo>
                    <a:pt x="1352" y="1547"/>
                  </a:lnTo>
                  <a:lnTo>
                    <a:pt x="1352" y="2067"/>
                  </a:lnTo>
                  <a:lnTo>
                    <a:pt x="1350" y="2084"/>
                  </a:lnTo>
                  <a:lnTo>
                    <a:pt x="1342" y="2099"/>
                  </a:lnTo>
                  <a:lnTo>
                    <a:pt x="1330" y="2111"/>
                  </a:lnTo>
                  <a:lnTo>
                    <a:pt x="1316" y="2118"/>
                  </a:lnTo>
                  <a:lnTo>
                    <a:pt x="1299" y="2121"/>
                  </a:lnTo>
                  <a:lnTo>
                    <a:pt x="1102" y="2121"/>
                  </a:lnTo>
                  <a:lnTo>
                    <a:pt x="1085" y="2118"/>
                  </a:lnTo>
                  <a:lnTo>
                    <a:pt x="1070" y="2111"/>
                  </a:lnTo>
                  <a:lnTo>
                    <a:pt x="1059" y="2099"/>
                  </a:lnTo>
                  <a:lnTo>
                    <a:pt x="1051" y="2084"/>
                  </a:lnTo>
                  <a:lnTo>
                    <a:pt x="1048" y="2067"/>
                  </a:lnTo>
                  <a:lnTo>
                    <a:pt x="1048" y="1547"/>
                  </a:lnTo>
                  <a:lnTo>
                    <a:pt x="1051" y="1530"/>
                  </a:lnTo>
                  <a:lnTo>
                    <a:pt x="1059" y="1515"/>
                  </a:lnTo>
                  <a:lnTo>
                    <a:pt x="1070" y="1503"/>
                  </a:lnTo>
                  <a:lnTo>
                    <a:pt x="1085" y="1496"/>
                  </a:lnTo>
                  <a:lnTo>
                    <a:pt x="1102" y="1493"/>
                  </a:lnTo>
                  <a:lnTo>
                    <a:pt x="1124" y="1493"/>
                  </a:lnTo>
                  <a:lnTo>
                    <a:pt x="1124" y="1378"/>
                  </a:lnTo>
                  <a:lnTo>
                    <a:pt x="1105" y="1362"/>
                  </a:lnTo>
                  <a:lnTo>
                    <a:pt x="1090" y="1343"/>
                  </a:lnTo>
                  <a:lnTo>
                    <a:pt x="1078" y="1321"/>
                  </a:lnTo>
                  <a:lnTo>
                    <a:pt x="1070" y="1297"/>
                  </a:lnTo>
                  <a:lnTo>
                    <a:pt x="1067" y="1271"/>
                  </a:lnTo>
                  <a:lnTo>
                    <a:pt x="1062" y="309"/>
                  </a:lnTo>
                  <a:lnTo>
                    <a:pt x="1060" y="299"/>
                  </a:lnTo>
                  <a:lnTo>
                    <a:pt x="1054" y="290"/>
                  </a:lnTo>
                  <a:lnTo>
                    <a:pt x="1045" y="284"/>
                  </a:lnTo>
                  <a:lnTo>
                    <a:pt x="1035" y="282"/>
                  </a:lnTo>
                  <a:lnTo>
                    <a:pt x="1024" y="285"/>
                  </a:lnTo>
                  <a:lnTo>
                    <a:pt x="1016" y="291"/>
                  </a:lnTo>
                  <a:lnTo>
                    <a:pt x="1010" y="299"/>
                  </a:lnTo>
                  <a:lnTo>
                    <a:pt x="1008" y="310"/>
                  </a:lnTo>
                  <a:lnTo>
                    <a:pt x="1008" y="407"/>
                  </a:lnTo>
                  <a:lnTo>
                    <a:pt x="1008" y="495"/>
                  </a:lnTo>
                  <a:lnTo>
                    <a:pt x="1008" y="577"/>
                  </a:lnTo>
                  <a:lnTo>
                    <a:pt x="1008" y="653"/>
                  </a:lnTo>
                  <a:lnTo>
                    <a:pt x="1008" y="721"/>
                  </a:lnTo>
                  <a:lnTo>
                    <a:pt x="1008" y="783"/>
                  </a:lnTo>
                  <a:lnTo>
                    <a:pt x="1008" y="840"/>
                  </a:lnTo>
                  <a:lnTo>
                    <a:pt x="1008" y="892"/>
                  </a:lnTo>
                  <a:lnTo>
                    <a:pt x="1008" y="939"/>
                  </a:lnTo>
                  <a:lnTo>
                    <a:pt x="1009" y="980"/>
                  </a:lnTo>
                  <a:lnTo>
                    <a:pt x="1009" y="1017"/>
                  </a:lnTo>
                  <a:lnTo>
                    <a:pt x="1009" y="1050"/>
                  </a:lnTo>
                  <a:lnTo>
                    <a:pt x="1009" y="1080"/>
                  </a:lnTo>
                  <a:lnTo>
                    <a:pt x="1009" y="1106"/>
                  </a:lnTo>
                  <a:lnTo>
                    <a:pt x="1009" y="1129"/>
                  </a:lnTo>
                  <a:lnTo>
                    <a:pt x="1009" y="1149"/>
                  </a:lnTo>
                  <a:lnTo>
                    <a:pt x="1009" y="1168"/>
                  </a:lnTo>
                  <a:lnTo>
                    <a:pt x="1010" y="1183"/>
                  </a:lnTo>
                  <a:lnTo>
                    <a:pt x="1010" y="1197"/>
                  </a:lnTo>
                  <a:lnTo>
                    <a:pt x="1010" y="1210"/>
                  </a:lnTo>
                  <a:lnTo>
                    <a:pt x="1010" y="1222"/>
                  </a:lnTo>
                  <a:lnTo>
                    <a:pt x="1010" y="1232"/>
                  </a:lnTo>
                  <a:lnTo>
                    <a:pt x="1010" y="1243"/>
                  </a:lnTo>
                  <a:lnTo>
                    <a:pt x="1010" y="1253"/>
                  </a:lnTo>
                  <a:lnTo>
                    <a:pt x="1010" y="1263"/>
                  </a:lnTo>
                  <a:lnTo>
                    <a:pt x="1010" y="1275"/>
                  </a:lnTo>
                  <a:lnTo>
                    <a:pt x="1010" y="1287"/>
                  </a:lnTo>
                  <a:lnTo>
                    <a:pt x="1011" y="1300"/>
                  </a:lnTo>
                  <a:lnTo>
                    <a:pt x="1011" y="1315"/>
                  </a:lnTo>
                  <a:lnTo>
                    <a:pt x="1011" y="1331"/>
                  </a:lnTo>
                  <a:lnTo>
                    <a:pt x="1011" y="1350"/>
                  </a:lnTo>
                  <a:lnTo>
                    <a:pt x="1011" y="1372"/>
                  </a:lnTo>
                  <a:lnTo>
                    <a:pt x="985" y="1388"/>
                  </a:lnTo>
                  <a:lnTo>
                    <a:pt x="963" y="1408"/>
                  </a:lnTo>
                  <a:lnTo>
                    <a:pt x="943" y="1430"/>
                  </a:lnTo>
                  <a:lnTo>
                    <a:pt x="927" y="1457"/>
                  </a:lnTo>
                  <a:lnTo>
                    <a:pt x="916" y="1485"/>
                  </a:lnTo>
                  <a:lnTo>
                    <a:pt x="908" y="1515"/>
                  </a:lnTo>
                  <a:lnTo>
                    <a:pt x="906" y="1547"/>
                  </a:lnTo>
                  <a:lnTo>
                    <a:pt x="906" y="2067"/>
                  </a:lnTo>
                  <a:lnTo>
                    <a:pt x="908" y="2099"/>
                  </a:lnTo>
                  <a:lnTo>
                    <a:pt x="916" y="2129"/>
                  </a:lnTo>
                  <a:lnTo>
                    <a:pt x="927" y="2157"/>
                  </a:lnTo>
                  <a:lnTo>
                    <a:pt x="943" y="2183"/>
                  </a:lnTo>
                  <a:lnTo>
                    <a:pt x="963" y="2205"/>
                  </a:lnTo>
                  <a:lnTo>
                    <a:pt x="985" y="2225"/>
                  </a:lnTo>
                  <a:lnTo>
                    <a:pt x="1011" y="2241"/>
                  </a:lnTo>
                  <a:lnTo>
                    <a:pt x="1011" y="2509"/>
                  </a:lnTo>
                  <a:lnTo>
                    <a:pt x="1008" y="2538"/>
                  </a:lnTo>
                  <a:lnTo>
                    <a:pt x="1001" y="2564"/>
                  </a:lnTo>
                  <a:lnTo>
                    <a:pt x="989" y="2589"/>
                  </a:lnTo>
                  <a:lnTo>
                    <a:pt x="974" y="2610"/>
                  </a:lnTo>
                  <a:lnTo>
                    <a:pt x="955" y="2629"/>
                  </a:lnTo>
                  <a:lnTo>
                    <a:pt x="933" y="2645"/>
                  </a:lnTo>
                  <a:lnTo>
                    <a:pt x="909" y="2656"/>
                  </a:lnTo>
                  <a:lnTo>
                    <a:pt x="882" y="2664"/>
                  </a:lnTo>
                  <a:lnTo>
                    <a:pt x="854" y="2666"/>
                  </a:lnTo>
                  <a:lnTo>
                    <a:pt x="826" y="2664"/>
                  </a:lnTo>
                  <a:lnTo>
                    <a:pt x="800" y="2656"/>
                  </a:lnTo>
                  <a:lnTo>
                    <a:pt x="775" y="2645"/>
                  </a:lnTo>
                  <a:lnTo>
                    <a:pt x="753" y="2629"/>
                  </a:lnTo>
                  <a:lnTo>
                    <a:pt x="735" y="2610"/>
                  </a:lnTo>
                  <a:lnTo>
                    <a:pt x="719" y="2589"/>
                  </a:lnTo>
                  <a:lnTo>
                    <a:pt x="708" y="2564"/>
                  </a:lnTo>
                  <a:lnTo>
                    <a:pt x="700" y="2538"/>
                  </a:lnTo>
                  <a:lnTo>
                    <a:pt x="698" y="2509"/>
                  </a:lnTo>
                  <a:lnTo>
                    <a:pt x="698" y="1288"/>
                  </a:lnTo>
                  <a:lnTo>
                    <a:pt x="695" y="1275"/>
                  </a:lnTo>
                  <a:lnTo>
                    <a:pt x="688" y="1264"/>
                  </a:lnTo>
                  <a:lnTo>
                    <a:pt x="677" y="1257"/>
                  </a:lnTo>
                  <a:lnTo>
                    <a:pt x="664" y="1254"/>
                  </a:lnTo>
                  <a:lnTo>
                    <a:pt x="651" y="1257"/>
                  </a:lnTo>
                  <a:lnTo>
                    <a:pt x="640" y="1264"/>
                  </a:lnTo>
                  <a:lnTo>
                    <a:pt x="633" y="1275"/>
                  </a:lnTo>
                  <a:lnTo>
                    <a:pt x="630" y="1288"/>
                  </a:lnTo>
                  <a:lnTo>
                    <a:pt x="630" y="2509"/>
                  </a:lnTo>
                  <a:lnTo>
                    <a:pt x="628" y="2538"/>
                  </a:lnTo>
                  <a:lnTo>
                    <a:pt x="620" y="2564"/>
                  </a:lnTo>
                  <a:lnTo>
                    <a:pt x="609" y="2589"/>
                  </a:lnTo>
                  <a:lnTo>
                    <a:pt x="593" y="2610"/>
                  </a:lnTo>
                  <a:lnTo>
                    <a:pt x="575" y="2629"/>
                  </a:lnTo>
                  <a:lnTo>
                    <a:pt x="552" y="2645"/>
                  </a:lnTo>
                  <a:lnTo>
                    <a:pt x="527" y="2656"/>
                  </a:lnTo>
                  <a:lnTo>
                    <a:pt x="501" y="2664"/>
                  </a:lnTo>
                  <a:lnTo>
                    <a:pt x="473" y="2666"/>
                  </a:lnTo>
                  <a:lnTo>
                    <a:pt x="445" y="2664"/>
                  </a:lnTo>
                  <a:lnTo>
                    <a:pt x="418" y="2656"/>
                  </a:lnTo>
                  <a:lnTo>
                    <a:pt x="394" y="2645"/>
                  </a:lnTo>
                  <a:lnTo>
                    <a:pt x="372" y="2629"/>
                  </a:lnTo>
                  <a:lnTo>
                    <a:pt x="353" y="2610"/>
                  </a:lnTo>
                  <a:lnTo>
                    <a:pt x="338" y="2589"/>
                  </a:lnTo>
                  <a:lnTo>
                    <a:pt x="326" y="2564"/>
                  </a:lnTo>
                  <a:lnTo>
                    <a:pt x="319" y="2538"/>
                  </a:lnTo>
                  <a:lnTo>
                    <a:pt x="316" y="2509"/>
                  </a:lnTo>
                  <a:lnTo>
                    <a:pt x="316" y="309"/>
                  </a:lnTo>
                  <a:lnTo>
                    <a:pt x="314" y="300"/>
                  </a:lnTo>
                  <a:lnTo>
                    <a:pt x="309" y="292"/>
                  </a:lnTo>
                  <a:lnTo>
                    <a:pt x="301" y="286"/>
                  </a:lnTo>
                  <a:lnTo>
                    <a:pt x="291" y="284"/>
                  </a:lnTo>
                  <a:lnTo>
                    <a:pt x="281" y="286"/>
                  </a:lnTo>
                  <a:lnTo>
                    <a:pt x="273" y="291"/>
                  </a:lnTo>
                  <a:lnTo>
                    <a:pt x="268" y="299"/>
                  </a:lnTo>
                  <a:lnTo>
                    <a:pt x="266" y="309"/>
                  </a:lnTo>
                  <a:lnTo>
                    <a:pt x="261" y="1271"/>
                  </a:lnTo>
                  <a:lnTo>
                    <a:pt x="258" y="1297"/>
                  </a:lnTo>
                  <a:lnTo>
                    <a:pt x="251" y="1321"/>
                  </a:lnTo>
                  <a:lnTo>
                    <a:pt x="239" y="1344"/>
                  </a:lnTo>
                  <a:lnTo>
                    <a:pt x="223" y="1363"/>
                  </a:lnTo>
                  <a:lnTo>
                    <a:pt x="203" y="1379"/>
                  </a:lnTo>
                  <a:lnTo>
                    <a:pt x="181" y="1390"/>
                  </a:lnTo>
                  <a:lnTo>
                    <a:pt x="157" y="1398"/>
                  </a:lnTo>
                  <a:lnTo>
                    <a:pt x="131" y="1401"/>
                  </a:lnTo>
                  <a:lnTo>
                    <a:pt x="130" y="1401"/>
                  </a:lnTo>
                  <a:lnTo>
                    <a:pt x="104" y="1398"/>
                  </a:lnTo>
                  <a:lnTo>
                    <a:pt x="79" y="1390"/>
                  </a:lnTo>
                  <a:lnTo>
                    <a:pt x="57" y="1378"/>
                  </a:lnTo>
                  <a:lnTo>
                    <a:pt x="38" y="1362"/>
                  </a:lnTo>
                  <a:lnTo>
                    <a:pt x="22" y="1343"/>
                  </a:lnTo>
                  <a:lnTo>
                    <a:pt x="10" y="1320"/>
                  </a:lnTo>
                  <a:lnTo>
                    <a:pt x="3" y="1296"/>
                  </a:lnTo>
                  <a:lnTo>
                    <a:pt x="0" y="1270"/>
                  </a:lnTo>
                  <a:lnTo>
                    <a:pt x="5" y="308"/>
                  </a:lnTo>
                  <a:lnTo>
                    <a:pt x="8" y="266"/>
                  </a:lnTo>
                  <a:lnTo>
                    <a:pt x="17" y="226"/>
                  </a:lnTo>
                  <a:lnTo>
                    <a:pt x="30" y="189"/>
                  </a:lnTo>
                  <a:lnTo>
                    <a:pt x="48" y="153"/>
                  </a:lnTo>
                  <a:lnTo>
                    <a:pt x="70" y="120"/>
                  </a:lnTo>
                  <a:lnTo>
                    <a:pt x="96" y="91"/>
                  </a:lnTo>
                  <a:lnTo>
                    <a:pt x="126" y="65"/>
                  </a:lnTo>
                  <a:lnTo>
                    <a:pt x="159" y="42"/>
                  </a:lnTo>
                  <a:lnTo>
                    <a:pt x="194" y="24"/>
                  </a:lnTo>
                  <a:lnTo>
                    <a:pt x="232" y="11"/>
                  </a:lnTo>
                  <a:lnTo>
                    <a:pt x="272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320">
              <a:extLst>
                <a:ext uri="{FF2B5EF4-FFF2-40B4-BE49-F238E27FC236}">
                  <a16:creationId xmlns:a16="http://schemas.microsoft.com/office/drawing/2014/main" id="{A2DAD130-EB2B-490C-8141-04344BC30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1" y="6124575"/>
              <a:ext cx="47625" cy="49213"/>
            </a:xfrm>
            <a:custGeom>
              <a:avLst/>
              <a:gdLst>
                <a:gd name="T0" fmla="*/ 272 w 542"/>
                <a:gd name="T1" fmla="*/ 0 h 543"/>
                <a:gd name="T2" fmla="*/ 312 w 542"/>
                <a:gd name="T3" fmla="*/ 3 h 543"/>
                <a:gd name="T4" fmla="*/ 350 w 542"/>
                <a:gd name="T5" fmla="*/ 12 h 543"/>
                <a:gd name="T6" fmla="*/ 386 w 542"/>
                <a:gd name="T7" fmla="*/ 25 h 543"/>
                <a:gd name="T8" fmla="*/ 419 w 542"/>
                <a:gd name="T9" fmla="*/ 44 h 543"/>
                <a:gd name="T10" fmla="*/ 449 w 542"/>
                <a:gd name="T11" fmla="*/ 66 h 543"/>
                <a:gd name="T12" fmla="*/ 476 w 542"/>
                <a:gd name="T13" fmla="*/ 93 h 543"/>
                <a:gd name="T14" fmla="*/ 499 w 542"/>
                <a:gd name="T15" fmla="*/ 123 h 543"/>
                <a:gd name="T16" fmla="*/ 517 w 542"/>
                <a:gd name="T17" fmla="*/ 158 h 543"/>
                <a:gd name="T18" fmla="*/ 531 w 542"/>
                <a:gd name="T19" fmla="*/ 193 h 543"/>
                <a:gd name="T20" fmla="*/ 539 w 542"/>
                <a:gd name="T21" fmla="*/ 232 h 543"/>
                <a:gd name="T22" fmla="*/ 542 w 542"/>
                <a:gd name="T23" fmla="*/ 271 h 543"/>
                <a:gd name="T24" fmla="*/ 539 w 542"/>
                <a:gd name="T25" fmla="*/ 311 h 543"/>
                <a:gd name="T26" fmla="*/ 531 w 542"/>
                <a:gd name="T27" fmla="*/ 350 h 543"/>
                <a:gd name="T28" fmla="*/ 517 w 542"/>
                <a:gd name="T29" fmla="*/ 385 h 543"/>
                <a:gd name="T30" fmla="*/ 499 w 542"/>
                <a:gd name="T31" fmla="*/ 420 h 543"/>
                <a:gd name="T32" fmla="*/ 476 w 542"/>
                <a:gd name="T33" fmla="*/ 450 h 543"/>
                <a:gd name="T34" fmla="*/ 449 w 542"/>
                <a:gd name="T35" fmla="*/ 476 h 543"/>
                <a:gd name="T36" fmla="*/ 419 w 542"/>
                <a:gd name="T37" fmla="*/ 499 h 543"/>
                <a:gd name="T38" fmla="*/ 386 w 542"/>
                <a:gd name="T39" fmla="*/ 518 h 543"/>
                <a:gd name="T40" fmla="*/ 350 w 542"/>
                <a:gd name="T41" fmla="*/ 531 h 543"/>
                <a:gd name="T42" fmla="*/ 312 w 542"/>
                <a:gd name="T43" fmla="*/ 540 h 543"/>
                <a:gd name="T44" fmla="*/ 272 w 542"/>
                <a:gd name="T45" fmla="*/ 543 h 543"/>
                <a:gd name="T46" fmla="*/ 232 w 542"/>
                <a:gd name="T47" fmla="*/ 540 h 543"/>
                <a:gd name="T48" fmla="*/ 193 w 542"/>
                <a:gd name="T49" fmla="*/ 531 h 543"/>
                <a:gd name="T50" fmla="*/ 157 w 542"/>
                <a:gd name="T51" fmla="*/ 518 h 543"/>
                <a:gd name="T52" fmla="*/ 124 w 542"/>
                <a:gd name="T53" fmla="*/ 499 h 543"/>
                <a:gd name="T54" fmla="*/ 93 w 542"/>
                <a:gd name="T55" fmla="*/ 476 h 543"/>
                <a:gd name="T56" fmla="*/ 67 w 542"/>
                <a:gd name="T57" fmla="*/ 450 h 543"/>
                <a:gd name="T58" fmla="*/ 44 w 542"/>
                <a:gd name="T59" fmla="*/ 420 h 543"/>
                <a:gd name="T60" fmla="*/ 26 w 542"/>
                <a:gd name="T61" fmla="*/ 385 h 543"/>
                <a:gd name="T62" fmla="*/ 12 w 542"/>
                <a:gd name="T63" fmla="*/ 350 h 543"/>
                <a:gd name="T64" fmla="*/ 3 w 542"/>
                <a:gd name="T65" fmla="*/ 311 h 543"/>
                <a:gd name="T66" fmla="*/ 0 w 542"/>
                <a:gd name="T67" fmla="*/ 271 h 543"/>
                <a:gd name="T68" fmla="*/ 3 w 542"/>
                <a:gd name="T69" fmla="*/ 232 h 543"/>
                <a:gd name="T70" fmla="*/ 12 w 542"/>
                <a:gd name="T71" fmla="*/ 193 h 543"/>
                <a:gd name="T72" fmla="*/ 26 w 542"/>
                <a:gd name="T73" fmla="*/ 158 h 543"/>
                <a:gd name="T74" fmla="*/ 44 w 542"/>
                <a:gd name="T75" fmla="*/ 123 h 543"/>
                <a:gd name="T76" fmla="*/ 67 w 542"/>
                <a:gd name="T77" fmla="*/ 93 h 543"/>
                <a:gd name="T78" fmla="*/ 93 w 542"/>
                <a:gd name="T79" fmla="*/ 66 h 543"/>
                <a:gd name="T80" fmla="*/ 124 w 542"/>
                <a:gd name="T81" fmla="*/ 44 h 543"/>
                <a:gd name="T82" fmla="*/ 157 w 542"/>
                <a:gd name="T83" fmla="*/ 25 h 543"/>
                <a:gd name="T84" fmla="*/ 193 w 542"/>
                <a:gd name="T85" fmla="*/ 12 h 543"/>
                <a:gd name="T86" fmla="*/ 232 w 542"/>
                <a:gd name="T87" fmla="*/ 3 h 543"/>
                <a:gd name="T88" fmla="*/ 272 w 542"/>
                <a:gd name="T8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2" h="543">
                  <a:moveTo>
                    <a:pt x="272" y="0"/>
                  </a:moveTo>
                  <a:lnTo>
                    <a:pt x="312" y="3"/>
                  </a:lnTo>
                  <a:lnTo>
                    <a:pt x="350" y="12"/>
                  </a:lnTo>
                  <a:lnTo>
                    <a:pt x="386" y="25"/>
                  </a:lnTo>
                  <a:lnTo>
                    <a:pt x="419" y="44"/>
                  </a:lnTo>
                  <a:lnTo>
                    <a:pt x="449" y="66"/>
                  </a:lnTo>
                  <a:lnTo>
                    <a:pt x="476" y="93"/>
                  </a:lnTo>
                  <a:lnTo>
                    <a:pt x="499" y="123"/>
                  </a:lnTo>
                  <a:lnTo>
                    <a:pt x="517" y="158"/>
                  </a:lnTo>
                  <a:lnTo>
                    <a:pt x="531" y="193"/>
                  </a:lnTo>
                  <a:lnTo>
                    <a:pt x="539" y="232"/>
                  </a:lnTo>
                  <a:lnTo>
                    <a:pt x="542" y="271"/>
                  </a:lnTo>
                  <a:lnTo>
                    <a:pt x="539" y="311"/>
                  </a:lnTo>
                  <a:lnTo>
                    <a:pt x="531" y="350"/>
                  </a:lnTo>
                  <a:lnTo>
                    <a:pt x="517" y="385"/>
                  </a:lnTo>
                  <a:lnTo>
                    <a:pt x="499" y="420"/>
                  </a:lnTo>
                  <a:lnTo>
                    <a:pt x="476" y="450"/>
                  </a:lnTo>
                  <a:lnTo>
                    <a:pt x="449" y="476"/>
                  </a:lnTo>
                  <a:lnTo>
                    <a:pt x="419" y="499"/>
                  </a:lnTo>
                  <a:lnTo>
                    <a:pt x="386" y="518"/>
                  </a:lnTo>
                  <a:lnTo>
                    <a:pt x="350" y="531"/>
                  </a:lnTo>
                  <a:lnTo>
                    <a:pt x="312" y="540"/>
                  </a:lnTo>
                  <a:lnTo>
                    <a:pt x="272" y="543"/>
                  </a:lnTo>
                  <a:lnTo>
                    <a:pt x="232" y="540"/>
                  </a:lnTo>
                  <a:lnTo>
                    <a:pt x="193" y="531"/>
                  </a:lnTo>
                  <a:lnTo>
                    <a:pt x="157" y="518"/>
                  </a:lnTo>
                  <a:lnTo>
                    <a:pt x="124" y="499"/>
                  </a:lnTo>
                  <a:lnTo>
                    <a:pt x="93" y="476"/>
                  </a:lnTo>
                  <a:lnTo>
                    <a:pt x="67" y="450"/>
                  </a:lnTo>
                  <a:lnTo>
                    <a:pt x="44" y="420"/>
                  </a:lnTo>
                  <a:lnTo>
                    <a:pt x="26" y="385"/>
                  </a:lnTo>
                  <a:lnTo>
                    <a:pt x="12" y="350"/>
                  </a:lnTo>
                  <a:lnTo>
                    <a:pt x="3" y="311"/>
                  </a:lnTo>
                  <a:lnTo>
                    <a:pt x="0" y="271"/>
                  </a:lnTo>
                  <a:lnTo>
                    <a:pt x="3" y="232"/>
                  </a:lnTo>
                  <a:lnTo>
                    <a:pt x="12" y="193"/>
                  </a:lnTo>
                  <a:lnTo>
                    <a:pt x="26" y="158"/>
                  </a:lnTo>
                  <a:lnTo>
                    <a:pt x="44" y="123"/>
                  </a:lnTo>
                  <a:lnTo>
                    <a:pt x="67" y="93"/>
                  </a:lnTo>
                  <a:lnTo>
                    <a:pt x="93" y="66"/>
                  </a:lnTo>
                  <a:lnTo>
                    <a:pt x="124" y="44"/>
                  </a:lnTo>
                  <a:lnTo>
                    <a:pt x="157" y="25"/>
                  </a:lnTo>
                  <a:lnTo>
                    <a:pt x="193" y="12"/>
                  </a:lnTo>
                  <a:lnTo>
                    <a:pt x="232" y="3"/>
                  </a:lnTo>
                  <a:lnTo>
                    <a:pt x="2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5" name="Freeform 1321">
              <a:extLst>
                <a:ext uri="{FF2B5EF4-FFF2-40B4-BE49-F238E27FC236}">
                  <a16:creationId xmlns:a16="http://schemas.microsoft.com/office/drawing/2014/main" id="{595534C5-3997-467B-B72D-B2E0F1C1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13" y="6180138"/>
              <a:ext cx="150813" cy="234950"/>
            </a:xfrm>
            <a:custGeom>
              <a:avLst/>
              <a:gdLst>
                <a:gd name="T0" fmla="*/ 683 w 1711"/>
                <a:gd name="T1" fmla="*/ 97 h 2667"/>
                <a:gd name="T2" fmla="*/ 752 w 1711"/>
                <a:gd name="T3" fmla="*/ 281 h 2667"/>
                <a:gd name="T4" fmla="*/ 806 w 1711"/>
                <a:gd name="T5" fmla="*/ 421 h 2667"/>
                <a:gd name="T6" fmla="*/ 835 w 1711"/>
                <a:gd name="T7" fmla="*/ 118 h 2667"/>
                <a:gd name="T8" fmla="*/ 931 w 1711"/>
                <a:gd name="T9" fmla="*/ 0 h 2667"/>
                <a:gd name="T10" fmla="*/ 955 w 1711"/>
                <a:gd name="T11" fmla="*/ 213 h 2667"/>
                <a:gd name="T12" fmla="*/ 932 w 1711"/>
                <a:gd name="T13" fmla="*/ 405 h 2667"/>
                <a:gd name="T14" fmla="*/ 993 w 1711"/>
                <a:gd name="T15" fmla="*/ 245 h 2667"/>
                <a:gd name="T16" fmla="*/ 1061 w 1711"/>
                <a:gd name="T17" fmla="*/ 67 h 2667"/>
                <a:gd name="T18" fmla="*/ 1162 w 1711"/>
                <a:gd name="T19" fmla="*/ 9 h 2667"/>
                <a:gd name="T20" fmla="*/ 1327 w 1711"/>
                <a:gd name="T21" fmla="*/ 128 h 2667"/>
                <a:gd name="T22" fmla="*/ 1419 w 1711"/>
                <a:gd name="T23" fmla="*/ 338 h 2667"/>
                <a:gd name="T24" fmla="*/ 1510 w 1711"/>
                <a:gd name="T25" fmla="*/ 595 h 2667"/>
                <a:gd name="T26" fmla="*/ 1606 w 1711"/>
                <a:gd name="T27" fmla="*/ 862 h 2667"/>
                <a:gd name="T28" fmla="*/ 1679 w 1711"/>
                <a:gd name="T29" fmla="*/ 1065 h 2667"/>
                <a:gd name="T30" fmla="*/ 1710 w 1711"/>
                <a:gd name="T31" fmla="*/ 1156 h 2667"/>
                <a:gd name="T32" fmla="*/ 1649 w 1711"/>
                <a:gd name="T33" fmla="*/ 1287 h 2667"/>
                <a:gd name="T34" fmla="*/ 1504 w 1711"/>
                <a:gd name="T35" fmla="*/ 1282 h 2667"/>
                <a:gd name="T36" fmla="*/ 1449 w 1711"/>
                <a:gd name="T37" fmla="*/ 1195 h 2667"/>
                <a:gd name="T38" fmla="*/ 1388 w 1711"/>
                <a:gd name="T39" fmla="*/ 1028 h 2667"/>
                <a:gd name="T40" fmla="*/ 1296 w 1711"/>
                <a:gd name="T41" fmla="*/ 771 h 2667"/>
                <a:gd name="T42" fmla="*/ 1199 w 1711"/>
                <a:gd name="T43" fmla="*/ 499 h 2667"/>
                <a:gd name="T44" fmla="*/ 1201 w 1711"/>
                <a:gd name="T45" fmla="*/ 520 h 2667"/>
                <a:gd name="T46" fmla="*/ 1207 w 1711"/>
                <a:gd name="T47" fmla="*/ 555 h 2667"/>
                <a:gd name="T48" fmla="*/ 1225 w 1711"/>
                <a:gd name="T49" fmla="*/ 652 h 2667"/>
                <a:gd name="T50" fmla="*/ 1265 w 1711"/>
                <a:gd name="T51" fmla="*/ 856 h 2667"/>
                <a:gd name="T52" fmla="*/ 1335 w 1711"/>
                <a:gd name="T53" fmla="*/ 1219 h 2667"/>
                <a:gd name="T54" fmla="*/ 1378 w 1711"/>
                <a:gd name="T55" fmla="*/ 1521 h 2667"/>
                <a:gd name="T56" fmla="*/ 1214 w 1711"/>
                <a:gd name="T57" fmla="*/ 1561 h 2667"/>
                <a:gd name="T58" fmla="*/ 1158 w 1711"/>
                <a:gd name="T59" fmla="*/ 2630 h 2667"/>
                <a:gd name="T60" fmla="*/ 1002 w 1711"/>
                <a:gd name="T61" fmla="*/ 2657 h 2667"/>
                <a:gd name="T62" fmla="*/ 903 w 1711"/>
                <a:gd name="T63" fmla="*/ 2539 h 2667"/>
                <a:gd name="T64" fmla="*/ 823 w 1711"/>
                <a:gd name="T65" fmla="*/ 2565 h 2667"/>
                <a:gd name="T66" fmla="*/ 704 w 1711"/>
                <a:gd name="T67" fmla="*/ 2665 h 2667"/>
                <a:gd name="T68" fmla="*/ 556 w 1711"/>
                <a:gd name="T69" fmla="*/ 2611 h 2667"/>
                <a:gd name="T70" fmla="*/ 447 w 1711"/>
                <a:gd name="T71" fmla="*/ 1561 h 2667"/>
                <a:gd name="T72" fmla="*/ 388 w 1711"/>
                <a:gd name="T73" fmla="*/ 1406 h 2667"/>
                <a:gd name="T74" fmla="*/ 438 w 1711"/>
                <a:gd name="T75" fmla="*/ 1008 h 2667"/>
                <a:gd name="T76" fmla="*/ 493 w 1711"/>
                <a:gd name="T77" fmla="*/ 727 h 2667"/>
                <a:gd name="T78" fmla="*/ 520 w 1711"/>
                <a:gd name="T79" fmla="*/ 585 h 2667"/>
                <a:gd name="T80" fmla="*/ 530 w 1711"/>
                <a:gd name="T81" fmla="*/ 530 h 2667"/>
                <a:gd name="T82" fmla="*/ 533 w 1711"/>
                <a:gd name="T83" fmla="*/ 508 h 2667"/>
                <a:gd name="T84" fmla="*/ 470 w 1711"/>
                <a:gd name="T85" fmla="*/ 679 h 2667"/>
                <a:gd name="T86" fmla="*/ 373 w 1711"/>
                <a:gd name="T87" fmla="*/ 949 h 2667"/>
                <a:gd name="T88" fmla="*/ 299 w 1711"/>
                <a:gd name="T89" fmla="*/ 1154 h 2667"/>
                <a:gd name="T90" fmla="*/ 266 w 1711"/>
                <a:gd name="T91" fmla="*/ 1240 h 2667"/>
                <a:gd name="T92" fmla="*/ 267 w 1711"/>
                <a:gd name="T93" fmla="*/ 1495 h 2667"/>
                <a:gd name="T94" fmla="*/ 301 w 1711"/>
                <a:gd name="T95" fmla="*/ 2084 h 2667"/>
                <a:gd name="T96" fmla="*/ 37 w 1711"/>
                <a:gd name="T97" fmla="*/ 2118 h 2667"/>
                <a:gd name="T98" fmla="*/ 3 w 1711"/>
                <a:gd name="T99" fmla="*/ 1529 h 2667"/>
                <a:gd name="T100" fmla="*/ 76 w 1711"/>
                <a:gd name="T101" fmla="*/ 1282 h 2667"/>
                <a:gd name="T102" fmla="*/ 23 w 1711"/>
                <a:gd name="T103" fmla="*/ 1155 h 2667"/>
                <a:gd name="T104" fmla="*/ 53 w 1711"/>
                <a:gd name="T105" fmla="*/ 1065 h 2667"/>
                <a:gd name="T106" fmla="*/ 127 w 1711"/>
                <a:gd name="T107" fmla="*/ 862 h 2667"/>
                <a:gd name="T108" fmla="*/ 222 w 1711"/>
                <a:gd name="T109" fmla="*/ 595 h 2667"/>
                <a:gd name="T110" fmla="*/ 314 w 1711"/>
                <a:gd name="T111" fmla="*/ 338 h 2667"/>
                <a:gd name="T112" fmla="*/ 406 w 1711"/>
                <a:gd name="T113" fmla="*/ 128 h 2667"/>
                <a:gd name="T114" fmla="*/ 570 w 1711"/>
                <a:gd name="T115" fmla="*/ 9 h 2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1" h="2667">
                  <a:moveTo>
                    <a:pt x="646" y="0"/>
                  </a:moveTo>
                  <a:lnTo>
                    <a:pt x="650" y="11"/>
                  </a:lnTo>
                  <a:lnTo>
                    <a:pt x="656" y="27"/>
                  </a:lnTo>
                  <a:lnTo>
                    <a:pt x="664" y="46"/>
                  </a:lnTo>
                  <a:lnTo>
                    <a:pt x="673" y="71"/>
                  </a:lnTo>
                  <a:lnTo>
                    <a:pt x="683" y="97"/>
                  </a:lnTo>
                  <a:lnTo>
                    <a:pt x="693" y="125"/>
                  </a:lnTo>
                  <a:lnTo>
                    <a:pt x="705" y="155"/>
                  </a:lnTo>
                  <a:lnTo>
                    <a:pt x="717" y="186"/>
                  </a:lnTo>
                  <a:lnTo>
                    <a:pt x="729" y="218"/>
                  </a:lnTo>
                  <a:lnTo>
                    <a:pt x="740" y="250"/>
                  </a:lnTo>
                  <a:lnTo>
                    <a:pt x="752" y="281"/>
                  </a:lnTo>
                  <a:lnTo>
                    <a:pt x="763" y="310"/>
                  </a:lnTo>
                  <a:lnTo>
                    <a:pt x="774" y="339"/>
                  </a:lnTo>
                  <a:lnTo>
                    <a:pt x="784" y="365"/>
                  </a:lnTo>
                  <a:lnTo>
                    <a:pt x="793" y="387"/>
                  </a:lnTo>
                  <a:lnTo>
                    <a:pt x="800" y="406"/>
                  </a:lnTo>
                  <a:lnTo>
                    <a:pt x="806" y="421"/>
                  </a:lnTo>
                  <a:lnTo>
                    <a:pt x="810" y="431"/>
                  </a:lnTo>
                  <a:lnTo>
                    <a:pt x="775" y="250"/>
                  </a:lnTo>
                  <a:lnTo>
                    <a:pt x="775" y="238"/>
                  </a:lnTo>
                  <a:lnTo>
                    <a:pt x="776" y="225"/>
                  </a:lnTo>
                  <a:lnTo>
                    <a:pt x="781" y="214"/>
                  </a:lnTo>
                  <a:lnTo>
                    <a:pt x="835" y="118"/>
                  </a:lnTo>
                  <a:lnTo>
                    <a:pt x="785" y="28"/>
                  </a:lnTo>
                  <a:lnTo>
                    <a:pt x="783" y="19"/>
                  </a:lnTo>
                  <a:lnTo>
                    <a:pt x="786" y="9"/>
                  </a:lnTo>
                  <a:lnTo>
                    <a:pt x="794" y="2"/>
                  </a:lnTo>
                  <a:lnTo>
                    <a:pt x="803" y="0"/>
                  </a:lnTo>
                  <a:lnTo>
                    <a:pt x="931" y="0"/>
                  </a:lnTo>
                  <a:lnTo>
                    <a:pt x="940" y="2"/>
                  </a:lnTo>
                  <a:lnTo>
                    <a:pt x="947" y="9"/>
                  </a:lnTo>
                  <a:lnTo>
                    <a:pt x="950" y="19"/>
                  </a:lnTo>
                  <a:lnTo>
                    <a:pt x="947" y="28"/>
                  </a:lnTo>
                  <a:lnTo>
                    <a:pt x="902" y="118"/>
                  </a:lnTo>
                  <a:lnTo>
                    <a:pt x="955" y="213"/>
                  </a:lnTo>
                  <a:lnTo>
                    <a:pt x="960" y="225"/>
                  </a:lnTo>
                  <a:lnTo>
                    <a:pt x="961" y="238"/>
                  </a:lnTo>
                  <a:lnTo>
                    <a:pt x="960" y="251"/>
                  </a:lnTo>
                  <a:lnTo>
                    <a:pt x="922" y="431"/>
                  </a:lnTo>
                  <a:lnTo>
                    <a:pt x="926" y="420"/>
                  </a:lnTo>
                  <a:lnTo>
                    <a:pt x="932" y="405"/>
                  </a:lnTo>
                  <a:lnTo>
                    <a:pt x="940" y="385"/>
                  </a:lnTo>
                  <a:lnTo>
                    <a:pt x="949" y="362"/>
                  </a:lnTo>
                  <a:lnTo>
                    <a:pt x="959" y="336"/>
                  </a:lnTo>
                  <a:lnTo>
                    <a:pt x="969" y="306"/>
                  </a:lnTo>
                  <a:lnTo>
                    <a:pt x="981" y="276"/>
                  </a:lnTo>
                  <a:lnTo>
                    <a:pt x="993" y="245"/>
                  </a:lnTo>
                  <a:lnTo>
                    <a:pt x="1005" y="213"/>
                  </a:lnTo>
                  <a:lnTo>
                    <a:pt x="1017" y="181"/>
                  </a:lnTo>
                  <a:lnTo>
                    <a:pt x="1029" y="150"/>
                  </a:lnTo>
                  <a:lnTo>
                    <a:pt x="1041" y="120"/>
                  </a:lnTo>
                  <a:lnTo>
                    <a:pt x="1051" y="92"/>
                  </a:lnTo>
                  <a:lnTo>
                    <a:pt x="1061" y="67"/>
                  </a:lnTo>
                  <a:lnTo>
                    <a:pt x="1070" y="43"/>
                  </a:lnTo>
                  <a:lnTo>
                    <a:pt x="1077" y="24"/>
                  </a:lnTo>
                  <a:lnTo>
                    <a:pt x="1083" y="10"/>
                  </a:lnTo>
                  <a:lnTo>
                    <a:pt x="1086" y="0"/>
                  </a:lnTo>
                  <a:lnTo>
                    <a:pt x="1126" y="2"/>
                  </a:lnTo>
                  <a:lnTo>
                    <a:pt x="1162" y="9"/>
                  </a:lnTo>
                  <a:lnTo>
                    <a:pt x="1196" y="20"/>
                  </a:lnTo>
                  <a:lnTo>
                    <a:pt x="1227" y="34"/>
                  </a:lnTo>
                  <a:lnTo>
                    <a:pt x="1256" y="53"/>
                  </a:lnTo>
                  <a:lnTo>
                    <a:pt x="1282" y="75"/>
                  </a:lnTo>
                  <a:lnTo>
                    <a:pt x="1305" y="100"/>
                  </a:lnTo>
                  <a:lnTo>
                    <a:pt x="1327" y="128"/>
                  </a:lnTo>
                  <a:lnTo>
                    <a:pt x="1347" y="159"/>
                  </a:lnTo>
                  <a:lnTo>
                    <a:pt x="1364" y="193"/>
                  </a:lnTo>
                  <a:lnTo>
                    <a:pt x="1380" y="228"/>
                  </a:lnTo>
                  <a:lnTo>
                    <a:pt x="1394" y="266"/>
                  </a:lnTo>
                  <a:lnTo>
                    <a:pt x="1406" y="300"/>
                  </a:lnTo>
                  <a:lnTo>
                    <a:pt x="1419" y="338"/>
                  </a:lnTo>
                  <a:lnTo>
                    <a:pt x="1433" y="377"/>
                  </a:lnTo>
                  <a:lnTo>
                    <a:pt x="1447" y="418"/>
                  </a:lnTo>
                  <a:lnTo>
                    <a:pt x="1462" y="461"/>
                  </a:lnTo>
                  <a:lnTo>
                    <a:pt x="1478" y="505"/>
                  </a:lnTo>
                  <a:lnTo>
                    <a:pt x="1494" y="550"/>
                  </a:lnTo>
                  <a:lnTo>
                    <a:pt x="1510" y="595"/>
                  </a:lnTo>
                  <a:lnTo>
                    <a:pt x="1526" y="642"/>
                  </a:lnTo>
                  <a:lnTo>
                    <a:pt x="1543" y="688"/>
                  </a:lnTo>
                  <a:lnTo>
                    <a:pt x="1559" y="733"/>
                  </a:lnTo>
                  <a:lnTo>
                    <a:pt x="1575" y="777"/>
                  </a:lnTo>
                  <a:lnTo>
                    <a:pt x="1591" y="821"/>
                  </a:lnTo>
                  <a:lnTo>
                    <a:pt x="1606" y="862"/>
                  </a:lnTo>
                  <a:lnTo>
                    <a:pt x="1620" y="903"/>
                  </a:lnTo>
                  <a:lnTo>
                    <a:pt x="1634" y="941"/>
                  </a:lnTo>
                  <a:lnTo>
                    <a:pt x="1647" y="977"/>
                  </a:lnTo>
                  <a:lnTo>
                    <a:pt x="1659" y="1009"/>
                  </a:lnTo>
                  <a:lnTo>
                    <a:pt x="1670" y="1039"/>
                  </a:lnTo>
                  <a:lnTo>
                    <a:pt x="1679" y="1065"/>
                  </a:lnTo>
                  <a:lnTo>
                    <a:pt x="1687" y="1087"/>
                  </a:lnTo>
                  <a:lnTo>
                    <a:pt x="1694" y="1105"/>
                  </a:lnTo>
                  <a:lnTo>
                    <a:pt x="1699" y="1119"/>
                  </a:lnTo>
                  <a:lnTo>
                    <a:pt x="1702" y="1127"/>
                  </a:lnTo>
                  <a:lnTo>
                    <a:pt x="1703" y="1131"/>
                  </a:lnTo>
                  <a:lnTo>
                    <a:pt x="1710" y="1156"/>
                  </a:lnTo>
                  <a:lnTo>
                    <a:pt x="1711" y="1183"/>
                  </a:lnTo>
                  <a:lnTo>
                    <a:pt x="1707" y="1208"/>
                  </a:lnTo>
                  <a:lnTo>
                    <a:pt x="1699" y="1231"/>
                  </a:lnTo>
                  <a:lnTo>
                    <a:pt x="1686" y="1253"/>
                  </a:lnTo>
                  <a:lnTo>
                    <a:pt x="1670" y="1272"/>
                  </a:lnTo>
                  <a:lnTo>
                    <a:pt x="1649" y="1287"/>
                  </a:lnTo>
                  <a:lnTo>
                    <a:pt x="1625" y="1299"/>
                  </a:lnTo>
                  <a:lnTo>
                    <a:pt x="1600" y="1305"/>
                  </a:lnTo>
                  <a:lnTo>
                    <a:pt x="1574" y="1307"/>
                  </a:lnTo>
                  <a:lnTo>
                    <a:pt x="1549" y="1303"/>
                  </a:lnTo>
                  <a:lnTo>
                    <a:pt x="1526" y="1295"/>
                  </a:lnTo>
                  <a:lnTo>
                    <a:pt x="1504" y="1282"/>
                  </a:lnTo>
                  <a:lnTo>
                    <a:pt x="1485" y="1265"/>
                  </a:lnTo>
                  <a:lnTo>
                    <a:pt x="1470" y="1245"/>
                  </a:lnTo>
                  <a:lnTo>
                    <a:pt x="1458" y="1221"/>
                  </a:lnTo>
                  <a:lnTo>
                    <a:pt x="1457" y="1218"/>
                  </a:lnTo>
                  <a:lnTo>
                    <a:pt x="1454" y="1209"/>
                  </a:lnTo>
                  <a:lnTo>
                    <a:pt x="1449" y="1195"/>
                  </a:lnTo>
                  <a:lnTo>
                    <a:pt x="1442" y="1177"/>
                  </a:lnTo>
                  <a:lnTo>
                    <a:pt x="1434" y="1154"/>
                  </a:lnTo>
                  <a:lnTo>
                    <a:pt x="1424" y="1127"/>
                  </a:lnTo>
                  <a:lnTo>
                    <a:pt x="1413" y="1097"/>
                  </a:lnTo>
                  <a:lnTo>
                    <a:pt x="1401" y="1064"/>
                  </a:lnTo>
                  <a:lnTo>
                    <a:pt x="1388" y="1028"/>
                  </a:lnTo>
                  <a:lnTo>
                    <a:pt x="1374" y="990"/>
                  </a:lnTo>
                  <a:lnTo>
                    <a:pt x="1360" y="949"/>
                  </a:lnTo>
                  <a:lnTo>
                    <a:pt x="1344" y="907"/>
                  </a:lnTo>
                  <a:lnTo>
                    <a:pt x="1328" y="862"/>
                  </a:lnTo>
                  <a:lnTo>
                    <a:pt x="1312" y="817"/>
                  </a:lnTo>
                  <a:lnTo>
                    <a:pt x="1296" y="771"/>
                  </a:lnTo>
                  <a:lnTo>
                    <a:pt x="1279" y="725"/>
                  </a:lnTo>
                  <a:lnTo>
                    <a:pt x="1263" y="679"/>
                  </a:lnTo>
                  <a:lnTo>
                    <a:pt x="1246" y="633"/>
                  </a:lnTo>
                  <a:lnTo>
                    <a:pt x="1230" y="586"/>
                  </a:lnTo>
                  <a:lnTo>
                    <a:pt x="1214" y="542"/>
                  </a:lnTo>
                  <a:lnTo>
                    <a:pt x="1199" y="499"/>
                  </a:lnTo>
                  <a:lnTo>
                    <a:pt x="1200" y="504"/>
                  </a:lnTo>
                  <a:lnTo>
                    <a:pt x="1200" y="508"/>
                  </a:lnTo>
                  <a:lnTo>
                    <a:pt x="1200" y="511"/>
                  </a:lnTo>
                  <a:lnTo>
                    <a:pt x="1201" y="514"/>
                  </a:lnTo>
                  <a:lnTo>
                    <a:pt x="1201" y="517"/>
                  </a:lnTo>
                  <a:lnTo>
                    <a:pt x="1201" y="520"/>
                  </a:lnTo>
                  <a:lnTo>
                    <a:pt x="1202" y="524"/>
                  </a:lnTo>
                  <a:lnTo>
                    <a:pt x="1202" y="528"/>
                  </a:lnTo>
                  <a:lnTo>
                    <a:pt x="1203" y="533"/>
                  </a:lnTo>
                  <a:lnTo>
                    <a:pt x="1204" y="539"/>
                  </a:lnTo>
                  <a:lnTo>
                    <a:pt x="1206" y="546"/>
                  </a:lnTo>
                  <a:lnTo>
                    <a:pt x="1207" y="555"/>
                  </a:lnTo>
                  <a:lnTo>
                    <a:pt x="1209" y="565"/>
                  </a:lnTo>
                  <a:lnTo>
                    <a:pt x="1211" y="578"/>
                  </a:lnTo>
                  <a:lnTo>
                    <a:pt x="1214" y="592"/>
                  </a:lnTo>
                  <a:lnTo>
                    <a:pt x="1217" y="610"/>
                  </a:lnTo>
                  <a:lnTo>
                    <a:pt x="1221" y="629"/>
                  </a:lnTo>
                  <a:lnTo>
                    <a:pt x="1225" y="652"/>
                  </a:lnTo>
                  <a:lnTo>
                    <a:pt x="1230" y="677"/>
                  </a:lnTo>
                  <a:lnTo>
                    <a:pt x="1236" y="705"/>
                  </a:lnTo>
                  <a:lnTo>
                    <a:pt x="1242" y="737"/>
                  </a:lnTo>
                  <a:lnTo>
                    <a:pt x="1249" y="773"/>
                  </a:lnTo>
                  <a:lnTo>
                    <a:pt x="1256" y="812"/>
                  </a:lnTo>
                  <a:lnTo>
                    <a:pt x="1265" y="856"/>
                  </a:lnTo>
                  <a:lnTo>
                    <a:pt x="1274" y="905"/>
                  </a:lnTo>
                  <a:lnTo>
                    <a:pt x="1284" y="958"/>
                  </a:lnTo>
                  <a:lnTo>
                    <a:pt x="1296" y="1015"/>
                  </a:lnTo>
                  <a:lnTo>
                    <a:pt x="1308" y="1077"/>
                  </a:lnTo>
                  <a:lnTo>
                    <a:pt x="1321" y="1145"/>
                  </a:lnTo>
                  <a:lnTo>
                    <a:pt x="1335" y="1219"/>
                  </a:lnTo>
                  <a:lnTo>
                    <a:pt x="1350" y="1298"/>
                  </a:lnTo>
                  <a:lnTo>
                    <a:pt x="1367" y="1382"/>
                  </a:lnTo>
                  <a:lnTo>
                    <a:pt x="1384" y="1474"/>
                  </a:lnTo>
                  <a:lnTo>
                    <a:pt x="1385" y="1490"/>
                  </a:lnTo>
                  <a:lnTo>
                    <a:pt x="1383" y="1506"/>
                  </a:lnTo>
                  <a:lnTo>
                    <a:pt x="1378" y="1521"/>
                  </a:lnTo>
                  <a:lnTo>
                    <a:pt x="1369" y="1534"/>
                  </a:lnTo>
                  <a:lnTo>
                    <a:pt x="1357" y="1545"/>
                  </a:lnTo>
                  <a:lnTo>
                    <a:pt x="1344" y="1554"/>
                  </a:lnTo>
                  <a:lnTo>
                    <a:pt x="1329" y="1559"/>
                  </a:lnTo>
                  <a:lnTo>
                    <a:pt x="1313" y="1561"/>
                  </a:lnTo>
                  <a:lnTo>
                    <a:pt x="1214" y="1561"/>
                  </a:lnTo>
                  <a:lnTo>
                    <a:pt x="1214" y="2510"/>
                  </a:lnTo>
                  <a:lnTo>
                    <a:pt x="1211" y="2539"/>
                  </a:lnTo>
                  <a:lnTo>
                    <a:pt x="1204" y="2565"/>
                  </a:lnTo>
                  <a:lnTo>
                    <a:pt x="1192" y="2590"/>
                  </a:lnTo>
                  <a:lnTo>
                    <a:pt x="1177" y="2611"/>
                  </a:lnTo>
                  <a:lnTo>
                    <a:pt x="1158" y="2630"/>
                  </a:lnTo>
                  <a:lnTo>
                    <a:pt x="1136" y="2646"/>
                  </a:lnTo>
                  <a:lnTo>
                    <a:pt x="1112" y="2657"/>
                  </a:lnTo>
                  <a:lnTo>
                    <a:pt x="1085" y="2665"/>
                  </a:lnTo>
                  <a:lnTo>
                    <a:pt x="1057" y="2667"/>
                  </a:lnTo>
                  <a:lnTo>
                    <a:pt x="1029" y="2665"/>
                  </a:lnTo>
                  <a:lnTo>
                    <a:pt x="1002" y="2657"/>
                  </a:lnTo>
                  <a:lnTo>
                    <a:pt x="978" y="2646"/>
                  </a:lnTo>
                  <a:lnTo>
                    <a:pt x="956" y="2630"/>
                  </a:lnTo>
                  <a:lnTo>
                    <a:pt x="937" y="2611"/>
                  </a:lnTo>
                  <a:lnTo>
                    <a:pt x="922" y="2590"/>
                  </a:lnTo>
                  <a:lnTo>
                    <a:pt x="910" y="2565"/>
                  </a:lnTo>
                  <a:lnTo>
                    <a:pt x="903" y="2539"/>
                  </a:lnTo>
                  <a:lnTo>
                    <a:pt x="901" y="2510"/>
                  </a:lnTo>
                  <a:lnTo>
                    <a:pt x="901" y="1561"/>
                  </a:lnTo>
                  <a:lnTo>
                    <a:pt x="833" y="1561"/>
                  </a:lnTo>
                  <a:lnTo>
                    <a:pt x="833" y="2510"/>
                  </a:lnTo>
                  <a:lnTo>
                    <a:pt x="830" y="2539"/>
                  </a:lnTo>
                  <a:lnTo>
                    <a:pt x="823" y="2565"/>
                  </a:lnTo>
                  <a:lnTo>
                    <a:pt x="812" y="2590"/>
                  </a:lnTo>
                  <a:lnTo>
                    <a:pt x="796" y="2611"/>
                  </a:lnTo>
                  <a:lnTo>
                    <a:pt x="776" y="2630"/>
                  </a:lnTo>
                  <a:lnTo>
                    <a:pt x="754" y="2646"/>
                  </a:lnTo>
                  <a:lnTo>
                    <a:pt x="730" y="2657"/>
                  </a:lnTo>
                  <a:lnTo>
                    <a:pt x="704" y="2665"/>
                  </a:lnTo>
                  <a:lnTo>
                    <a:pt x="676" y="2667"/>
                  </a:lnTo>
                  <a:lnTo>
                    <a:pt x="647" y="2665"/>
                  </a:lnTo>
                  <a:lnTo>
                    <a:pt x="621" y="2657"/>
                  </a:lnTo>
                  <a:lnTo>
                    <a:pt x="597" y="2646"/>
                  </a:lnTo>
                  <a:lnTo>
                    <a:pt x="575" y="2630"/>
                  </a:lnTo>
                  <a:lnTo>
                    <a:pt x="556" y="2611"/>
                  </a:lnTo>
                  <a:lnTo>
                    <a:pt x="540" y="2590"/>
                  </a:lnTo>
                  <a:lnTo>
                    <a:pt x="529" y="2565"/>
                  </a:lnTo>
                  <a:lnTo>
                    <a:pt x="522" y="2539"/>
                  </a:lnTo>
                  <a:lnTo>
                    <a:pt x="519" y="2510"/>
                  </a:lnTo>
                  <a:lnTo>
                    <a:pt x="519" y="1561"/>
                  </a:lnTo>
                  <a:lnTo>
                    <a:pt x="447" y="1561"/>
                  </a:lnTo>
                  <a:lnTo>
                    <a:pt x="447" y="1546"/>
                  </a:lnTo>
                  <a:lnTo>
                    <a:pt x="444" y="1514"/>
                  </a:lnTo>
                  <a:lnTo>
                    <a:pt x="437" y="1484"/>
                  </a:lnTo>
                  <a:lnTo>
                    <a:pt x="424" y="1456"/>
                  </a:lnTo>
                  <a:lnTo>
                    <a:pt x="408" y="1429"/>
                  </a:lnTo>
                  <a:lnTo>
                    <a:pt x="388" y="1406"/>
                  </a:lnTo>
                  <a:lnTo>
                    <a:pt x="365" y="1386"/>
                  </a:lnTo>
                  <a:lnTo>
                    <a:pt x="382" y="1299"/>
                  </a:lnTo>
                  <a:lnTo>
                    <a:pt x="398" y="1218"/>
                  </a:lnTo>
                  <a:lnTo>
                    <a:pt x="412" y="1141"/>
                  </a:lnTo>
                  <a:lnTo>
                    <a:pt x="426" y="1072"/>
                  </a:lnTo>
                  <a:lnTo>
                    <a:pt x="438" y="1008"/>
                  </a:lnTo>
                  <a:lnTo>
                    <a:pt x="450" y="950"/>
                  </a:lnTo>
                  <a:lnTo>
                    <a:pt x="460" y="896"/>
                  </a:lnTo>
                  <a:lnTo>
                    <a:pt x="469" y="847"/>
                  </a:lnTo>
                  <a:lnTo>
                    <a:pt x="478" y="803"/>
                  </a:lnTo>
                  <a:lnTo>
                    <a:pt x="486" y="763"/>
                  </a:lnTo>
                  <a:lnTo>
                    <a:pt x="493" y="727"/>
                  </a:lnTo>
                  <a:lnTo>
                    <a:pt x="499" y="696"/>
                  </a:lnTo>
                  <a:lnTo>
                    <a:pt x="504" y="667"/>
                  </a:lnTo>
                  <a:lnTo>
                    <a:pt x="509" y="643"/>
                  </a:lnTo>
                  <a:lnTo>
                    <a:pt x="513" y="621"/>
                  </a:lnTo>
                  <a:lnTo>
                    <a:pt x="517" y="601"/>
                  </a:lnTo>
                  <a:lnTo>
                    <a:pt x="520" y="585"/>
                  </a:lnTo>
                  <a:lnTo>
                    <a:pt x="522" y="571"/>
                  </a:lnTo>
                  <a:lnTo>
                    <a:pt x="525" y="560"/>
                  </a:lnTo>
                  <a:lnTo>
                    <a:pt x="526" y="550"/>
                  </a:lnTo>
                  <a:lnTo>
                    <a:pt x="528" y="542"/>
                  </a:lnTo>
                  <a:lnTo>
                    <a:pt x="529" y="535"/>
                  </a:lnTo>
                  <a:lnTo>
                    <a:pt x="530" y="530"/>
                  </a:lnTo>
                  <a:lnTo>
                    <a:pt x="530" y="525"/>
                  </a:lnTo>
                  <a:lnTo>
                    <a:pt x="531" y="522"/>
                  </a:lnTo>
                  <a:lnTo>
                    <a:pt x="531" y="518"/>
                  </a:lnTo>
                  <a:lnTo>
                    <a:pt x="532" y="515"/>
                  </a:lnTo>
                  <a:lnTo>
                    <a:pt x="532" y="512"/>
                  </a:lnTo>
                  <a:lnTo>
                    <a:pt x="533" y="508"/>
                  </a:lnTo>
                  <a:lnTo>
                    <a:pt x="533" y="504"/>
                  </a:lnTo>
                  <a:lnTo>
                    <a:pt x="534" y="499"/>
                  </a:lnTo>
                  <a:lnTo>
                    <a:pt x="518" y="542"/>
                  </a:lnTo>
                  <a:lnTo>
                    <a:pt x="503" y="586"/>
                  </a:lnTo>
                  <a:lnTo>
                    <a:pt x="486" y="633"/>
                  </a:lnTo>
                  <a:lnTo>
                    <a:pt x="470" y="679"/>
                  </a:lnTo>
                  <a:lnTo>
                    <a:pt x="453" y="725"/>
                  </a:lnTo>
                  <a:lnTo>
                    <a:pt x="437" y="771"/>
                  </a:lnTo>
                  <a:lnTo>
                    <a:pt x="420" y="817"/>
                  </a:lnTo>
                  <a:lnTo>
                    <a:pt x="404" y="862"/>
                  </a:lnTo>
                  <a:lnTo>
                    <a:pt x="388" y="907"/>
                  </a:lnTo>
                  <a:lnTo>
                    <a:pt x="373" y="949"/>
                  </a:lnTo>
                  <a:lnTo>
                    <a:pt x="358" y="990"/>
                  </a:lnTo>
                  <a:lnTo>
                    <a:pt x="344" y="1028"/>
                  </a:lnTo>
                  <a:lnTo>
                    <a:pt x="331" y="1064"/>
                  </a:lnTo>
                  <a:lnTo>
                    <a:pt x="319" y="1097"/>
                  </a:lnTo>
                  <a:lnTo>
                    <a:pt x="308" y="1127"/>
                  </a:lnTo>
                  <a:lnTo>
                    <a:pt x="299" y="1154"/>
                  </a:lnTo>
                  <a:lnTo>
                    <a:pt x="291" y="1177"/>
                  </a:lnTo>
                  <a:lnTo>
                    <a:pt x="284" y="1195"/>
                  </a:lnTo>
                  <a:lnTo>
                    <a:pt x="279" y="1209"/>
                  </a:lnTo>
                  <a:lnTo>
                    <a:pt x="276" y="1218"/>
                  </a:lnTo>
                  <a:lnTo>
                    <a:pt x="274" y="1221"/>
                  </a:lnTo>
                  <a:lnTo>
                    <a:pt x="266" y="1240"/>
                  </a:lnTo>
                  <a:lnTo>
                    <a:pt x="255" y="1256"/>
                  </a:lnTo>
                  <a:lnTo>
                    <a:pt x="242" y="1270"/>
                  </a:lnTo>
                  <a:lnTo>
                    <a:pt x="228" y="1283"/>
                  </a:lnTo>
                  <a:lnTo>
                    <a:pt x="228" y="1493"/>
                  </a:lnTo>
                  <a:lnTo>
                    <a:pt x="250" y="1493"/>
                  </a:lnTo>
                  <a:lnTo>
                    <a:pt x="267" y="1495"/>
                  </a:lnTo>
                  <a:lnTo>
                    <a:pt x="282" y="1503"/>
                  </a:lnTo>
                  <a:lnTo>
                    <a:pt x="294" y="1515"/>
                  </a:lnTo>
                  <a:lnTo>
                    <a:pt x="301" y="1529"/>
                  </a:lnTo>
                  <a:lnTo>
                    <a:pt x="304" y="1546"/>
                  </a:lnTo>
                  <a:lnTo>
                    <a:pt x="304" y="2067"/>
                  </a:lnTo>
                  <a:lnTo>
                    <a:pt x="301" y="2084"/>
                  </a:lnTo>
                  <a:lnTo>
                    <a:pt x="294" y="2099"/>
                  </a:lnTo>
                  <a:lnTo>
                    <a:pt x="282" y="2111"/>
                  </a:lnTo>
                  <a:lnTo>
                    <a:pt x="267" y="2118"/>
                  </a:lnTo>
                  <a:lnTo>
                    <a:pt x="250" y="2121"/>
                  </a:lnTo>
                  <a:lnTo>
                    <a:pt x="54" y="2121"/>
                  </a:lnTo>
                  <a:lnTo>
                    <a:pt x="37" y="2118"/>
                  </a:lnTo>
                  <a:lnTo>
                    <a:pt x="22" y="2111"/>
                  </a:lnTo>
                  <a:lnTo>
                    <a:pt x="10" y="2099"/>
                  </a:lnTo>
                  <a:lnTo>
                    <a:pt x="3" y="2084"/>
                  </a:lnTo>
                  <a:lnTo>
                    <a:pt x="0" y="2067"/>
                  </a:lnTo>
                  <a:lnTo>
                    <a:pt x="0" y="1546"/>
                  </a:lnTo>
                  <a:lnTo>
                    <a:pt x="3" y="1529"/>
                  </a:lnTo>
                  <a:lnTo>
                    <a:pt x="10" y="1515"/>
                  </a:lnTo>
                  <a:lnTo>
                    <a:pt x="22" y="1503"/>
                  </a:lnTo>
                  <a:lnTo>
                    <a:pt x="37" y="1495"/>
                  </a:lnTo>
                  <a:lnTo>
                    <a:pt x="54" y="1493"/>
                  </a:lnTo>
                  <a:lnTo>
                    <a:pt x="76" y="1493"/>
                  </a:lnTo>
                  <a:lnTo>
                    <a:pt x="76" y="1282"/>
                  </a:lnTo>
                  <a:lnTo>
                    <a:pt x="57" y="1266"/>
                  </a:lnTo>
                  <a:lnTo>
                    <a:pt x="43" y="1247"/>
                  </a:lnTo>
                  <a:lnTo>
                    <a:pt x="32" y="1226"/>
                  </a:lnTo>
                  <a:lnTo>
                    <a:pt x="24" y="1204"/>
                  </a:lnTo>
                  <a:lnTo>
                    <a:pt x="22" y="1180"/>
                  </a:lnTo>
                  <a:lnTo>
                    <a:pt x="23" y="1155"/>
                  </a:lnTo>
                  <a:lnTo>
                    <a:pt x="29" y="1131"/>
                  </a:lnTo>
                  <a:lnTo>
                    <a:pt x="31" y="1127"/>
                  </a:lnTo>
                  <a:lnTo>
                    <a:pt x="34" y="1119"/>
                  </a:lnTo>
                  <a:lnTo>
                    <a:pt x="39" y="1105"/>
                  </a:lnTo>
                  <a:lnTo>
                    <a:pt x="45" y="1087"/>
                  </a:lnTo>
                  <a:lnTo>
                    <a:pt x="53" y="1065"/>
                  </a:lnTo>
                  <a:lnTo>
                    <a:pt x="63" y="1039"/>
                  </a:lnTo>
                  <a:lnTo>
                    <a:pt x="74" y="1009"/>
                  </a:lnTo>
                  <a:lnTo>
                    <a:pt x="85" y="977"/>
                  </a:lnTo>
                  <a:lnTo>
                    <a:pt x="98" y="941"/>
                  </a:lnTo>
                  <a:lnTo>
                    <a:pt x="112" y="903"/>
                  </a:lnTo>
                  <a:lnTo>
                    <a:pt x="127" y="862"/>
                  </a:lnTo>
                  <a:lnTo>
                    <a:pt x="142" y="821"/>
                  </a:lnTo>
                  <a:lnTo>
                    <a:pt x="157" y="777"/>
                  </a:lnTo>
                  <a:lnTo>
                    <a:pt x="173" y="733"/>
                  </a:lnTo>
                  <a:lnTo>
                    <a:pt x="190" y="688"/>
                  </a:lnTo>
                  <a:lnTo>
                    <a:pt x="206" y="642"/>
                  </a:lnTo>
                  <a:lnTo>
                    <a:pt x="222" y="595"/>
                  </a:lnTo>
                  <a:lnTo>
                    <a:pt x="239" y="550"/>
                  </a:lnTo>
                  <a:lnTo>
                    <a:pt x="255" y="505"/>
                  </a:lnTo>
                  <a:lnTo>
                    <a:pt x="270" y="461"/>
                  </a:lnTo>
                  <a:lnTo>
                    <a:pt x="286" y="418"/>
                  </a:lnTo>
                  <a:lnTo>
                    <a:pt x="300" y="377"/>
                  </a:lnTo>
                  <a:lnTo>
                    <a:pt x="314" y="338"/>
                  </a:lnTo>
                  <a:lnTo>
                    <a:pt x="327" y="300"/>
                  </a:lnTo>
                  <a:lnTo>
                    <a:pt x="338" y="266"/>
                  </a:lnTo>
                  <a:lnTo>
                    <a:pt x="352" y="228"/>
                  </a:lnTo>
                  <a:lnTo>
                    <a:pt x="368" y="193"/>
                  </a:lnTo>
                  <a:lnTo>
                    <a:pt x="386" y="159"/>
                  </a:lnTo>
                  <a:lnTo>
                    <a:pt x="406" y="128"/>
                  </a:lnTo>
                  <a:lnTo>
                    <a:pt x="427" y="100"/>
                  </a:lnTo>
                  <a:lnTo>
                    <a:pt x="451" y="75"/>
                  </a:lnTo>
                  <a:lnTo>
                    <a:pt x="477" y="52"/>
                  </a:lnTo>
                  <a:lnTo>
                    <a:pt x="505" y="34"/>
                  </a:lnTo>
                  <a:lnTo>
                    <a:pt x="537" y="20"/>
                  </a:lnTo>
                  <a:lnTo>
                    <a:pt x="570" y="9"/>
                  </a:lnTo>
                  <a:lnTo>
                    <a:pt x="607" y="2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latin typeface="Baloo 2" panose="03080502040302020200" pitchFamily="66" charset="0"/>
                <a:ea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DDA7C58-901F-430E-9446-429CC11F0004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DFB72D-45C0-43D8-B89C-97CF2030720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4E94B9F-75C0-4CE5-AFFA-B6809D0ACED5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2648874-D938-480E-BFCE-CA47624DF6A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84018B6-B4A9-4EDA-8D22-6BED508E0A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ACB8CB-A28A-4A92-87D8-BDCD60D01918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16B8051-FD43-4793-B1D2-A74F94A36FD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DF4A9CA-1F8F-4830-8D9B-064A82FA57A2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290C274-5A90-495B-AA86-612422EDB7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FC88AF2-8F4B-41A1-A558-849D0D2F6705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E86E8C4-D1D7-45FA-8A3C-8B83361F24DE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C765F9-76C4-41A1-B07D-DF721284512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40038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>
            <a:extLst>
              <a:ext uri="{FF2B5EF4-FFF2-40B4-BE49-F238E27FC236}">
                <a16:creationId xmlns:a16="http://schemas.microsoft.com/office/drawing/2014/main" id="{9BB72796-AD4D-465A-858D-498540AE777A}"/>
              </a:ext>
            </a:extLst>
          </p:cNvPr>
          <p:cNvSpPr/>
          <p:nvPr/>
        </p:nvSpPr>
        <p:spPr>
          <a:xfrm>
            <a:off x="6424335" y="2834422"/>
            <a:ext cx="1805745" cy="180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1" h="21597" extrusionOk="0">
                <a:moveTo>
                  <a:pt x="8137" y="6590"/>
                </a:moveTo>
                <a:cubicBezTo>
                  <a:pt x="7894" y="6590"/>
                  <a:pt x="7652" y="6605"/>
                  <a:pt x="7410" y="6635"/>
                </a:cubicBezTo>
                <a:cubicBezTo>
                  <a:pt x="5774" y="6837"/>
                  <a:pt x="4309" y="7693"/>
                  <a:pt x="3287" y="9050"/>
                </a:cubicBezTo>
                <a:cubicBezTo>
                  <a:pt x="1179" y="11849"/>
                  <a:pt x="1633" y="15928"/>
                  <a:pt x="4298" y="18145"/>
                </a:cubicBezTo>
                <a:cubicBezTo>
                  <a:pt x="6968" y="20365"/>
                  <a:pt x="10861" y="19893"/>
                  <a:pt x="12963" y="17083"/>
                </a:cubicBezTo>
                <a:cubicBezTo>
                  <a:pt x="14719" y="14735"/>
                  <a:pt x="14721" y="11469"/>
                  <a:pt x="12997" y="9095"/>
                </a:cubicBezTo>
                <a:cubicBezTo>
                  <a:pt x="11844" y="7507"/>
                  <a:pt x="10036" y="6593"/>
                  <a:pt x="8137" y="6590"/>
                </a:cubicBezTo>
                <a:close/>
                <a:moveTo>
                  <a:pt x="8117" y="21597"/>
                </a:moveTo>
                <a:cubicBezTo>
                  <a:pt x="6350" y="21594"/>
                  <a:pt x="4572" y="20996"/>
                  <a:pt x="3082" y="19760"/>
                </a:cubicBezTo>
                <a:cubicBezTo>
                  <a:pt x="-434" y="16842"/>
                  <a:pt x="-1029" y="11465"/>
                  <a:pt x="1749" y="7772"/>
                </a:cubicBezTo>
                <a:cubicBezTo>
                  <a:pt x="3096" y="5983"/>
                  <a:pt x="5025" y="4850"/>
                  <a:pt x="7183" y="4590"/>
                </a:cubicBezTo>
                <a:cubicBezTo>
                  <a:pt x="9176" y="4350"/>
                  <a:pt x="11143" y="4881"/>
                  <a:pt x="12761" y="6081"/>
                </a:cubicBezTo>
                <a:lnTo>
                  <a:pt x="16883" y="2059"/>
                </a:lnTo>
                <a:lnTo>
                  <a:pt x="14317" y="2059"/>
                </a:lnTo>
                <a:lnTo>
                  <a:pt x="14317" y="0"/>
                </a:lnTo>
                <a:lnTo>
                  <a:pt x="20571" y="0"/>
                </a:lnTo>
                <a:lnTo>
                  <a:pt x="20571" y="6566"/>
                </a:lnTo>
                <a:lnTo>
                  <a:pt x="18610" y="6566"/>
                </a:lnTo>
                <a:lnTo>
                  <a:pt x="18610" y="3514"/>
                </a:lnTo>
                <a:lnTo>
                  <a:pt x="14275" y="7742"/>
                </a:lnTo>
                <a:cubicBezTo>
                  <a:pt x="16754" y="10786"/>
                  <a:pt x="16850" y="15201"/>
                  <a:pt x="14501" y="18360"/>
                </a:cubicBezTo>
                <a:cubicBezTo>
                  <a:pt x="12912" y="20497"/>
                  <a:pt x="10524" y="21600"/>
                  <a:pt x="8117" y="21597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53155C-5090-4FFA-9A9A-95438E6B72ED}"/>
              </a:ext>
            </a:extLst>
          </p:cNvPr>
          <p:cNvSpPr/>
          <p:nvPr/>
        </p:nvSpPr>
        <p:spPr>
          <a:xfrm>
            <a:off x="8727267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5FA228-FA24-4914-9DEB-31983E3FD878}"/>
              </a:ext>
            </a:extLst>
          </p:cNvPr>
          <p:cNvSpPr/>
          <p:nvPr/>
        </p:nvSpPr>
        <p:spPr>
          <a:xfrm>
            <a:off x="8952302" y="4348879"/>
            <a:ext cx="1549075" cy="2913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9CBB1-7082-4295-842B-2D9B4F379A9E}"/>
              </a:ext>
            </a:extLst>
          </p:cNvPr>
          <p:cNvSpPr txBox="1"/>
          <p:nvPr/>
        </p:nvSpPr>
        <p:spPr>
          <a:xfrm>
            <a:off x="6576348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Consecteture adips.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6" name="Shape 23">
            <a:extLst>
              <a:ext uri="{FF2B5EF4-FFF2-40B4-BE49-F238E27FC236}">
                <a16:creationId xmlns:a16="http://schemas.microsoft.com/office/drawing/2014/main" id="{6B8612A1-936A-4229-B722-6C9A31214873}"/>
              </a:ext>
            </a:extLst>
          </p:cNvPr>
          <p:cNvSpPr/>
          <p:nvPr/>
        </p:nvSpPr>
        <p:spPr>
          <a:xfrm>
            <a:off x="1353672" y="2762358"/>
            <a:ext cx="1425070" cy="2120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600" extrusionOk="0">
                <a:moveTo>
                  <a:pt x="10784" y="1745"/>
                </a:moveTo>
                <a:cubicBezTo>
                  <a:pt x="6277" y="1745"/>
                  <a:pt x="2605" y="4208"/>
                  <a:pt x="2592" y="7243"/>
                </a:cubicBezTo>
                <a:cubicBezTo>
                  <a:pt x="2580" y="10283"/>
                  <a:pt x="6245" y="12763"/>
                  <a:pt x="10762" y="12772"/>
                </a:cubicBezTo>
                <a:lnTo>
                  <a:pt x="10807" y="12772"/>
                </a:lnTo>
                <a:lnTo>
                  <a:pt x="10807" y="12772"/>
                </a:lnTo>
                <a:cubicBezTo>
                  <a:pt x="15299" y="12763"/>
                  <a:pt x="18964" y="10297"/>
                  <a:pt x="18976" y="7273"/>
                </a:cubicBezTo>
                <a:cubicBezTo>
                  <a:pt x="18988" y="4233"/>
                  <a:pt x="15324" y="1753"/>
                  <a:pt x="10807" y="1745"/>
                </a:cubicBezTo>
                <a:cubicBezTo>
                  <a:pt x="10799" y="1745"/>
                  <a:pt x="10791" y="1745"/>
                  <a:pt x="10784" y="1745"/>
                </a:cubicBezTo>
                <a:close/>
                <a:moveTo>
                  <a:pt x="12055" y="21600"/>
                </a:moveTo>
                <a:lnTo>
                  <a:pt x="9462" y="21600"/>
                </a:lnTo>
                <a:lnTo>
                  <a:pt x="9462" y="18983"/>
                </a:lnTo>
                <a:lnTo>
                  <a:pt x="5833" y="18983"/>
                </a:lnTo>
                <a:lnTo>
                  <a:pt x="5833" y="17238"/>
                </a:lnTo>
                <a:lnTo>
                  <a:pt x="9462" y="17238"/>
                </a:lnTo>
                <a:lnTo>
                  <a:pt x="9462" y="14462"/>
                </a:lnTo>
                <a:cubicBezTo>
                  <a:pt x="4124" y="14021"/>
                  <a:pt x="-15" y="10946"/>
                  <a:pt x="0" y="7238"/>
                </a:cubicBezTo>
                <a:cubicBezTo>
                  <a:pt x="16" y="3243"/>
                  <a:pt x="4851" y="0"/>
                  <a:pt x="10784" y="0"/>
                </a:cubicBezTo>
                <a:cubicBezTo>
                  <a:pt x="10794" y="0"/>
                  <a:pt x="10804" y="0"/>
                  <a:pt x="10814" y="0"/>
                </a:cubicBezTo>
                <a:cubicBezTo>
                  <a:pt x="16761" y="11"/>
                  <a:pt x="21585" y="3276"/>
                  <a:pt x="21569" y="7278"/>
                </a:cubicBezTo>
                <a:cubicBezTo>
                  <a:pt x="21554" y="10976"/>
                  <a:pt x="17388" y="14041"/>
                  <a:pt x="12055" y="14466"/>
                </a:cubicBezTo>
                <a:lnTo>
                  <a:pt x="12055" y="17238"/>
                </a:lnTo>
                <a:lnTo>
                  <a:pt x="15684" y="17238"/>
                </a:lnTo>
                <a:lnTo>
                  <a:pt x="15684" y="18983"/>
                </a:lnTo>
                <a:lnTo>
                  <a:pt x="12055" y="18983"/>
                </a:lnTo>
                <a:cubicBezTo>
                  <a:pt x="12055" y="18983"/>
                  <a:pt x="12055" y="21600"/>
                  <a:pt x="12055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endParaRPr dirty="0">
              <a:latin typeface="Baloo 2" panose="03080502040302020200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F68CDD-FD81-4734-9319-3955D07B4961}"/>
              </a:ext>
            </a:extLst>
          </p:cNvPr>
          <p:cNvSpPr/>
          <p:nvPr/>
        </p:nvSpPr>
        <p:spPr>
          <a:xfrm>
            <a:off x="3200664" y="2834422"/>
            <a:ext cx="23387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 Light" panose="020B0502040204020203" pitchFamily="34" charset="0"/>
              </a:rPr>
              <a:t>Nullam Eu Tempor Purus. Nunc A Leo Magna, Sit Amet Consequat Risus. Etiam Faucibus Tortor A Ipsum Vehicula Sed Hendrerit Eros Suscipit. A Leo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 Light" panose="020B0502040204020203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484450-B7D6-4320-9F90-71F5031A3CAB}"/>
              </a:ext>
            </a:extLst>
          </p:cNvPr>
          <p:cNvSpPr/>
          <p:nvPr/>
        </p:nvSpPr>
        <p:spPr>
          <a:xfrm>
            <a:off x="3425699" y="4348879"/>
            <a:ext cx="1549075" cy="2913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latin typeface="Baloo 2" panose="03080502040302020200" pitchFamily="66" charset="0"/>
              </a:rPr>
              <a:t>More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793A1-C4D4-4FC6-BB2A-7503177AD11B}"/>
              </a:ext>
            </a:extLst>
          </p:cNvPr>
          <p:cNvSpPr txBox="1"/>
          <p:nvPr/>
        </p:nvSpPr>
        <p:spPr>
          <a:xfrm>
            <a:off x="1207023" y="5189418"/>
            <a:ext cx="4437352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Amet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,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Eget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Etiam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Adipiscing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 </a:t>
            </a:r>
            <a:r>
              <a:rPr lang="en-US" sz="1000" spc="9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Elit</a:t>
            </a:r>
            <a:r>
              <a:rPr lang="en-US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. </a:t>
            </a:r>
            <a:r>
              <a:rPr lang="id-ID" sz="1000" spc="9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ea typeface="Source Sans Pro" panose="020B0503030403020204" pitchFamily="34" charset="0"/>
              </a:rPr>
              <a:t>Consecteture adips.</a:t>
            </a:r>
            <a:endParaRPr lang="en-US" sz="1000" spc="90" dirty="0">
              <a:solidFill>
                <a:schemeClr val="tx1">
                  <a:lumMod val="85000"/>
                  <a:lumOff val="15000"/>
                </a:schemeClr>
              </a:solidFill>
              <a:latin typeface="Baloo 2" panose="03080502040302020200" pitchFamily="66" charset="0"/>
              <a:ea typeface="Source Sans Pro" panose="020B05030304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88547-D064-4A19-9870-95826583F0FE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86398C-12A2-4165-A016-8DE2C6D73D23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86AFC-3FAE-4FBC-8B10-D1A3AC9F7D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1F0C64-5964-4B8D-9261-C69EF7CC465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05B8D36-8C9C-4C0F-ABBE-237D9A9F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DE50BAA-4ED9-45A5-B484-DDD95918C09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8E9202-38C0-4956-BDE1-1429AA12A68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F113E5-5BC2-49E9-933D-433A9E6714D4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14C3B02-368B-4D48-8673-C2AED5C40328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4B3202D-61E2-478E-8928-D14F051322E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F84E53-D995-4CD0-9E18-3AD7B5A2D58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82E34A-DE9B-438B-A82F-5F92F079089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3776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871D2292-1DEB-4D13-9B20-46C24315674A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C66CF0-E31F-4942-81C8-221AAE72ACD4}"/>
              </a:ext>
            </a:extLst>
          </p:cNvPr>
          <p:cNvSpPr txBox="1"/>
          <p:nvPr/>
        </p:nvSpPr>
        <p:spPr>
          <a:xfrm>
            <a:off x="177229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DE509-BE18-4581-A0FA-DAC2DC7EE91B}"/>
              </a:ext>
            </a:extLst>
          </p:cNvPr>
          <p:cNvSpPr txBox="1"/>
          <p:nvPr/>
        </p:nvSpPr>
        <p:spPr>
          <a:xfrm>
            <a:off x="41582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D790B8-BCCE-46B1-B9BA-014DE3AF5C92}"/>
              </a:ext>
            </a:extLst>
          </p:cNvPr>
          <p:cNvSpPr/>
          <p:nvPr/>
        </p:nvSpPr>
        <p:spPr>
          <a:xfrm>
            <a:off x="8434482" y="2450459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1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FC349-CB1F-45EA-A2CC-F120039F0FB0}"/>
              </a:ext>
            </a:extLst>
          </p:cNvPr>
          <p:cNvSpPr txBox="1"/>
          <p:nvPr/>
        </p:nvSpPr>
        <p:spPr>
          <a:xfrm>
            <a:off x="8916085" y="338138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D1F4AAA-2F2E-4036-890E-B7C2DB7E64E3}"/>
              </a:ext>
            </a:extLst>
          </p:cNvPr>
          <p:cNvSpPr/>
          <p:nvPr/>
        </p:nvSpPr>
        <p:spPr>
          <a:xfrm>
            <a:off x="5956742" y="242739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3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F5DD9-6BD4-4461-B005-7E8A617F676E}"/>
              </a:ext>
            </a:extLst>
          </p:cNvPr>
          <p:cNvSpPr txBox="1"/>
          <p:nvPr/>
        </p:nvSpPr>
        <p:spPr>
          <a:xfrm>
            <a:off x="6438344" y="335831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3C0506-7BD5-441E-9653-9497833F5DBC}"/>
              </a:ext>
            </a:extLst>
          </p:cNvPr>
          <p:cNvSpPr/>
          <p:nvPr/>
        </p:nvSpPr>
        <p:spPr>
          <a:xfrm>
            <a:off x="3479001" y="240432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4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00DD6C-9828-48E7-A30A-D982C378C2EA}"/>
              </a:ext>
            </a:extLst>
          </p:cNvPr>
          <p:cNvSpPr txBox="1"/>
          <p:nvPr/>
        </p:nvSpPr>
        <p:spPr>
          <a:xfrm>
            <a:off x="3960604" y="3335240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8C36925-5EEA-4AD9-AC03-98C8B0AA4B76}"/>
              </a:ext>
            </a:extLst>
          </p:cNvPr>
          <p:cNvSpPr/>
          <p:nvPr/>
        </p:nvSpPr>
        <p:spPr>
          <a:xfrm>
            <a:off x="1001261" y="2381250"/>
            <a:ext cx="2756257" cy="1948141"/>
          </a:xfrm>
          <a:custGeom>
            <a:avLst/>
            <a:gdLst>
              <a:gd name="connsiteX0" fmla="*/ 2492822 w 3112318"/>
              <a:gd name="connsiteY0" fmla="*/ 480407 h 2199805"/>
              <a:gd name="connsiteX1" fmla="*/ 1878506 w 3112318"/>
              <a:gd name="connsiteY1" fmla="*/ 20892 h 2199805"/>
              <a:gd name="connsiteX2" fmla="*/ 1053986 w 3112318"/>
              <a:gd name="connsiteY2" fmla="*/ 20892 h 2199805"/>
              <a:gd name="connsiteX3" fmla="*/ 20892 w 3112318"/>
              <a:gd name="connsiteY3" fmla="*/ 20892 h 2199805"/>
              <a:gd name="connsiteX4" fmla="*/ 286498 w 3112318"/>
              <a:gd name="connsiteY4" fmla="*/ 389156 h 2199805"/>
              <a:gd name="connsiteX5" fmla="*/ 654762 w 3112318"/>
              <a:gd name="connsiteY5" fmla="*/ 1334258 h 2199805"/>
              <a:gd name="connsiteX6" fmla="*/ 1052357 w 3112318"/>
              <a:gd name="connsiteY6" fmla="*/ 1699263 h 2199805"/>
              <a:gd name="connsiteX7" fmla="*/ 2458603 w 3112318"/>
              <a:gd name="connsiteY7" fmla="*/ 1699263 h 2199805"/>
              <a:gd name="connsiteX8" fmla="*/ 2499341 w 3112318"/>
              <a:gd name="connsiteY8" fmla="*/ 1699263 h 2199805"/>
              <a:gd name="connsiteX9" fmla="*/ 2893676 w 3112318"/>
              <a:gd name="connsiteY9" fmla="*/ 1808438 h 2199805"/>
              <a:gd name="connsiteX10" fmla="*/ 3102250 w 3112318"/>
              <a:gd name="connsiteY10" fmla="*/ 2189738 h 2199805"/>
              <a:gd name="connsiteX11" fmla="*/ 3063142 w 3112318"/>
              <a:gd name="connsiteY11" fmla="*/ 1976275 h 2199805"/>
              <a:gd name="connsiteX12" fmla="*/ 2492822 w 3112318"/>
              <a:gd name="connsiteY12" fmla="*/ 480407 h 219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12318" h="2199805">
                <a:moveTo>
                  <a:pt x="2492822" y="480407"/>
                </a:moveTo>
                <a:cubicBezTo>
                  <a:pt x="2391794" y="249020"/>
                  <a:pt x="2266324" y="20892"/>
                  <a:pt x="1878506" y="20892"/>
                </a:cubicBezTo>
                <a:cubicBezTo>
                  <a:pt x="1492318" y="20892"/>
                  <a:pt x="1053986" y="20892"/>
                  <a:pt x="1053986" y="20892"/>
                </a:cubicBezTo>
                <a:cubicBezTo>
                  <a:pt x="680834" y="20892"/>
                  <a:pt x="195247" y="20892"/>
                  <a:pt x="20892" y="20892"/>
                </a:cubicBezTo>
                <a:cubicBezTo>
                  <a:pt x="154510" y="108885"/>
                  <a:pt x="224578" y="247391"/>
                  <a:pt x="286498" y="389156"/>
                </a:cubicBezTo>
                <a:cubicBezTo>
                  <a:pt x="367973" y="574918"/>
                  <a:pt x="522774" y="988807"/>
                  <a:pt x="654762" y="1334258"/>
                </a:cubicBezTo>
                <a:cubicBezTo>
                  <a:pt x="723201" y="1513501"/>
                  <a:pt x="941552" y="1699263"/>
                  <a:pt x="1052357" y="1699263"/>
                </a:cubicBezTo>
                <a:cubicBezTo>
                  <a:pt x="1052357" y="1699263"/>
                  <a:pt x="2173443" y="1699263"/>
                  <a:pt x="2458603" y="1699263"/>
                </a:cubicBezTo>
                <a:cubicBezTo>
                  <a:pt x="2473269" y="1699263"/>
                  <a:pt x="2486304" y="1699263"/>
                  <a:pt x="2499341" y="1699263"/>
                </a:cubicBezTo>
                <a:cubicBezTo>
                  <a:pt x="2659030" y="1704151"/>
                  <a:pt x="2792648" y="1741629"/>
                  <a:pt x="2893676" y="1808438"/>
                </a:cubicBezTo>
                <a:cubicBezTo>
                  <a:pt x="3077808" y="1932279"/>
                  <a:pt x="3100621" y="2163666"/>
                  <a:pt x="3102250" y="2189738"/>
                </a:cubicBezTo>
                <a:cubicBezTo>
                  <a:pt x="3100621" y="2122929"/>
                  <a:pt x="3087585" y="2031678"/>
                  <a:pt x="3063142" y="1976275"/>
                </a:cubicBezTo>
                <a:cubicBezTo>
                  <a:pt x="3017517" y="1842658"/>
                  <a:pt x="2637847" y="807934"/>
                  <a:pt x="2492822" y="480407"/>
                </a:cubicBezTo>
                <a:close/>
              </a:path>
            </a:pathLst>
          </a:custGeom>
          <a:solidFill>
            <a:schemeClr val="accent2"/>
          </a:solidFill>
          <a:ln w="162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D2AD28-69D0-40F6-A16F-E2AD775D6D5A}"/>
              </a:ext>
            </a:extLst>
          </p:cNvPr>
          <p:cNvSpPr txBox="1"/>
          <p:nvPr/>
        </p:nvSpPr>
        <p:spPr>
          <a:xfrm>
            <a:off x="1482864" y="3312171"/>
            <a:ext cx="1905864" cy="33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schemeClr val="bg1"/>
                </a:solidFill>
                <a:latin typeface="Baloo 2" panose="03080502040302020200" pitchFamily="66" charset="0"/>
              </a:rPr>
              <a:t>Insert title</a:t>
            </a:r>
          </a:p>
        </p:txBody>
      </p:sp>
      <p:sp>
        <p:nvSpPr>
          <p:cNvPr id="35" name="AutoShape 39">
            <a:extLst>
              <a:ext uri="{FF2B5EF4-FFF2-40B4-BE49-F238E27FC236}">
                <a16:creationId xmlns:a16="http://schemas.microsoft.com/office/drawing/2014/main" id="{4AA8ADB5-577A-4D84-8A7E-B2685D259CDC}"/>
              </a:ext>
            </a:extLst>
          </p:cNvPr>
          <p:cNvSpPr>
            <a:spLocks/>
          </p:cNvSpPr>
          <p:nvPr/>
        </p:nvSpPr>
        <p:spPr bwMode="auto">
          <a:xfrm>
            <a:off x="2233611" y="2709771"/>
            <a:ext cx="404369" cy="417254"/>
          </a:xfrm>
          <a:custGeom>
            <a:avLst/>
            <a:gdLst>
              <a:gd name="T0" fmla="*/ 323850 w 21600"/>
              <a:gd name="T1" fmla="*/ 334169 h 21600"/>
              <a:gd name="T2" fmla="*/ 323850 w 21600"/>
              <a:gd name="T3" fmla="*/ 334169 h 21600"/>
              <a:gd name="T4" fmla="*/ 323850 w 21600"/>
              <a:gd name="T5" fmla="*/ 334169 h 21600"/>
              <a:gd name="T6" fmla="*/ 323850 w 21600"/>
              <a:gd name="T7" fmla="*/ 3341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90" y="1311"/>
                </a:moveTo>
                <a:cubicBezTo>
                  <a:pt x="2090" y="960"/>
                  <a:pt x="1797" y="675"/>
                  <a:pt x="1434" y="675"/>
                </a:cubicBezTo>
                <a:lnTo>
                  <a:pt x="1354" y="675"/>
                </a:lnTo>
                <a:cubicBezTo>
                  <a:pt x="990" y="675"/>
                  <a:pt x="698" y="960"/>
                  <a:pt x="698" y="1311"/>
                </a:cubicBezTo>
                <a:lnTo>
                  <a:pt x="698" y="1391"/>
                </a:lnTo>
                <a:cubicBezTo>
                  <a:pt x="698" y="1741"/>
                  <a:pt x="990" y="2026"/>
                  <a:pt x="1354" y="2026"/>
                </a:cubicBezTo>
                <a:lnTo>
                  <a:pt x="1434" y="2026"/>
                </a:lnTo>
                <a:cubicBezTo>
                  <a:pt x="1797" y="2026"/>
                  <a:pt x="2090" y="1741"/>
                  <a:pt x="2090" y="1391"/>
                </a:cubicBezTo>
                <a:lnTo>
                  <a:pt x="2090" y="1311"/>
                </a:lnTo>
                <a:cubicBezTo>
                  <a:pt x="2090" y="1311"/>
                  <a:pt x="2090" y="1311"/>
                  <a:pt x="2090" y="1311"/>
                </a:cubicBezTo>
                <a:close/>
                <a:moveTo>
                  <a:pt x="2060" y="2561"/>
                </a:moveTo>
                <a:cubicBezTo>
                  <a:pt x="2072" y="2607"/>
                  <a:pt x="2090" y="2650"/>
                  <a:pt x="2090" y="2700"/>
                </a:cubicBezTo>
                <a:lnTo>
                  <a:pt x="2090" y="20925"/>
                </a:lnTo>
                <a:cubicBezTo>
                  <a:pt x="2090" y="21298"/>
                  <a:pt x="1778" y="21599"/>
                  <a:pt x="1394" y="21599"/>
                </a:cubicBezTo>
                <a:cubicBezTo>
                  <a:pt x="1009" y="21599"/>
                  <a:pt x="698" y="21298"/>
                  <a:pt x="698" y="20925"/>
                </a:cubicBezTo>
                <a:lnTo>
                  <a:pt x="698" y="2700"/>
                </a:lnTo>
                <a:cubicBezTo>
                  <a:pt x="698" y="2650"/>
                  <a:pt x="715" y="2607"/>
                  <a:pt x="727" y="2561"/>
                </a:cubicBezTo>
                <a:cubicBezTo>
                  <a:pt x="297" y="2351"/>
                  <a:pt x="0" y="1926"/>
                  <a:pt x="0" y="1430"/>
                </a:cubicBezTo>
                <a:lnTo>
                  <a:pt x="0" y="1270"/>
                </a:lnTo>
                <a:cubicBezTo>
                  <a:pt x="0" y="569"/>
                  <a:pt x="587" y="0"/>
                  <a:pt x="1311" y="0"/>
                </a:cubicBezTo>
                <a:lnTo>
                  <a:pt x="1476" y="0"/>
                </a:lnTo>
                <a:cubicBezTo>
                  <a:pt x="2199" y="0"/>
                  <a:pt x="2787" y="569"/>
                  <a:pt x="2787" y="1270"/>
                </a:cubicBezTo>
                <a:lnTo>
                  <a:pt x="2787" y="1430"/>
                </a:lnTo>
                <a:cubicBezTo>
                  <a:pt x="2787" y="1926"/>
                  <a:pt x="2491" y="2351"/>
                  <a:pt x="2060" y="2561"/>
                </a:cubicBezTo>
                <a:cubicBezTo>
                  <a:pt x="2060" y="2561"/>
                  <a:pt x="2060" y="2561"/>
                  <a:pt x="2060" y="2561"/>
                </a:cubicBezTo>
                <a:close/>
                <a:moveTo>
                  <a:pt x="20206" y="7425"/>
                </a:moveTo>
                <a:cubicBezTo>
                  <a:pt x="20206" y="7052"/>
                  <a:pt x="19894" y="6750"/>
                  <a:pt x="19510" y="6750"/>
                </a:cubicBezTo>
                <a:lnTo>
                  <a:pt x="13935" y="6750"/>
                </a:lnTo>
                <a:lnTo>
                  <a:pt x="13935" y="12824"/>
                </a:lnTo>
                <a:cubicBezTo>
                  <a:pt x="13935" y="13198"/>
                  <a:pt x="13840" y="13380"/>
                  <a:pt x="13587" y="13838"/>
                </a:cubicBezTo>
                <a:lnTo>
                  <a:pt x="11846" y="15525"/>
                </a:lnTo>
                <a:lnTo>
                  <a:pt x="19510" y="15525"/>
                </a:lnTo>
                <a:cubicBezTo>
                  <a:pt x="19894" y="15525"/>
                  <a:pt x="20206" y="15223"/>
                  <a:pt x="20206" y="14851"/>
                </a:cubicBezTo>
                <a:lnTo>
                  <a:pt x="20206" y="7425"/>
                </a:lnTo>
                <a:cubicBezTo>
                  <a:pt x="20206" y="7425"/>
                  <a:pt x="20206" y="7425"/>
                  <a:pt x="20206" y="7425"/>
                </a:cubicBezTo>
                <a:close/>
                <a:moveTo>
                  <a:pt x="13238" y="4725"/>
                </a:moveTo>
                <a:cubicBezTo>
                  <a:pt x="13238" y="4353"/>
                  <a:pt x="12926" y="4051"/>
                  <a:pt x="12542" y="4051"/>
                </a:cubicBezTo>
                <a:lnTo>
                  <a:pt x="4877" y="4051"/>
                </a:lnTo>
                <a:cubicBezTo>
                  <a:pt x="4493" y="4051"/>
                  <a:pt x="4181" y="4353"/>
                  <a:pt x="4181" y="4725"/>
                </a:cubicBezTo>
                <a:lnTo>
                  <a:pt x="4181" y="12150"/>
                </a:lnTo>
                <a:cubicBezTo>
                  <a:pt x="4181" y="12523"/>
                  <a:pt x="4493" y="12824"/>
                  <a:pt x="4877" y="12824"/>
                </a:cubicBezTo>
                <a:lnTo>
                  <a:pt x="12542" y="12824"/>
                </a:lnTo>
                <a:cubicBezTo>
                  <a:pt x="12926" y="12824"/>
                  <a:pt x="13238" y="12523"/>
                  <a:pt x="13238" y="12150"/>
                </a:cubicBezTo>
                <a:lnTo>
                  <a:pt x="13238" y="4725"/>
                </a:lnTo>
                <a:cubicBezTo>
                  <a:pt x="13238" y="4725"/>
                  <a:pt x="13238" y="4725"/>
                  <a:pt x="13238" y="4725"/>
                </a:cubicBezTo>
                <a:close/>
                <a:moveTo>
                  <a:pt x="11148" y="14851"/>
                </a:moveTo>
                <a:lnTo>
                  <a:pt x="12542" y="13500"/>
                </a:lnTo>
                <a:lnTo>
                  <a:pt x="11148" y="13500"/>
                </a:lnTo>
                <a:lnTo>
                  <a:pt x="11148" y="14851"/>
                </a:lnTo>
                <a:cubicBezTo>
                  <a:pt x="11148" y="14851"/>
                  <a:pt x="11148" y="14851"/>
                  <a:pt x="11148" y="14851"/>
                </a:cubicBezTo>
                <a:close/>
                <a:moveTo>
                  <a:pt x="20206" y="16876"/>
                </a:moveTo>
                <a:lnTo>
                  <a:pt x="11148" y="16876"/>
                </a:lnTo>
                <a:cubicBezTo>
                  <a:pt x="10379" y="16876"/>
                  <a:pt x="9755" y="16270"/>
                  <a:pt x="9755" y="15525"/>
                </a:cubicBezTo>
                <a:lnTo>
                  <a:pt x="9755" y="14174"/>
                </a:lnTo>
                <a:lnTo>
                  <a:pt x="4181" y="14174"/>
                </a:lnTo>
                <a:cubicBezTo>
                  <a:pt x="3411" y="14174"/>
                  <a:pt x="2787" y="13571"/>
                  <a:pt x="2787" y="12824"/>
                </a:cubicBezTo>
                <a:lnTo>
                  <a:pt x="2787" y="4051"/>
                </a:lnTo>
                <a:cubicBezTo>
                  <a:pt x="2787" y="3304"/>
                  <a:pt x="3411" y="2700"/>
                  <a:pt x="4181" y="2700"/>
                </a:cubicBezTo>
                <a:lnTo>
                  <a:pt x="13238" y="2700"/>
                </a:lnTo>
                <a:cubicBezTo>
                  <a:pt x="14009" y="2700"/>
                  <a:pt x="14632" y="3304"/>
                  <a:pt x="14632" y="4051"/>
                </a:cubicBezTo>
                <a:lnTo>
                  <a:pt x="14632" y="5400"/>
                </a:lnTo>
                <a:lnTo>
                  <a:pt x="20206" y="5400"/>
                </a:lnTo>
                <a:cubicBezTo>
                  <a:pt x="20976" y="5400"/>
                  <a:pt x="21600" y="6005"/>
                  <a:pt x="21600" y="6750"/>
                </a:cubicBezTo>
                <a:lnTo>
                  <a:pt x="21600" y="15525"/>
                </a:lnTo>
                <a:cubicBezTo>
                  <a:pt x="21600" y="16270"/>
                  <a:pt x="20976" y="16876"/>
                  <a:pt x="20206" y="16876"/>
                </a:cubicBezTo>
                <a:cubicBezTo>
                  <a:pt x="20206" y="16876"/>
                  <a:pt x="20206" y="16876"/>
                  <a:pt x="20206" y="168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0" tIns="0" rIns="0" bIns="0" anchor="ctr"/>
          <a:lstStyle/>
          <a:p>
            <a:endParaRPr lang="id-ID" sz="899" dirty="0">
              <a:solidFill>
                <a:schemeClr val="bg1"/>
              </a:solidFill>
              <a:latin typeface="Baloo 2" panose="03080502040302020200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B7E815-0609-4CA0-AC18-F180DC507A36}"/>
              </a:ext>
            </a:extLst>
          </p:cNvPr>
          <p:cNvSpPr txBox="1"/>
          <p:nvPr/>
        </p:nvSpPr>
        <p:spPr>
          <a:xfrm>
            <a:off x="6706751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9686049-559B-40E0-8274-1D5BED5D51C5}"/>
              </a:ext>
            </a:extLst>
          </p:cNvPr>
          <p:cNvSpPr txBox="1"/>
          <p:nvPr/>
        </p:nvSpPr>
        <p:spPr>
          <a:xfrm>
            <a:off x="9092706" y="4375530"/>
            <a:ext cx="2049535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latin typeface="Baloo 2" panose="03080502040302020200" pitchFamily="66" charset="0"/>
              </a:rPr>
              <a:t>Lorem ipsum dolor sit amet, co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nse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ctetur adipiscing elit. Do</a:t>
            </a:r>
            <a:r>
              <a:rPr lang="en-US" sz="1100" dirty="0">
                <a:latin typeface="Baloo 2" panose="03080502040302020200" pitchFamily="66" charset="0"/>
              </a:rPr>
              <a:t> </a:t>
            </a:r>
            <a:r>
              <a:rPr lang="id-ID" sz="1100" dirty="0">
                <a:latin typeface="Baloo 2" panose="03080502040302020200" pitchFamily="66" charset="0"/>
              </a:rPr>
              <a:t>nec lectus turpis, cons</a:t>
            </a:r>
            <a:endParaRPr lang="en-US" sz="1100" dirty="0">
              <a:latin typeface="Baloo 2" panose="03080502040302020200" pitchFamily="66" charset="0"/>
            </a:endParaRPr>
          </a:p>
        </p:txBody>
      </p:sp>
      <p:grpSp>
        <p:nvGrpSpPr>
          <p:cNvPr id="32" name="Group 983">
            <a:extLst>
              <a:ext uri="{FF2B5EF4-FFF2-40B4-BE49-F238E27FC236}">
                <a16:creationId xmlns:a16="http://schemas.microsoft.com/office/drawing/2014/main" id="{9B9E7C2E-D297-4744-9021-FD8FDAAF65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06944" y="2716429"/>
            <a:ext cx="455852" cy="477600"/>
            <a:chOff x="-2695" y="580"/>
            <a:chExt cx="2138" cy="2240"/>
          </a:xfrm>
          <a:solidFill>
            <a:schemeClr val="bg1"/>
          </a:solidFill>
        </p:grpSpPr>
        <p:sp>
          <p:nvSpPr>
            <p:cNvPr id="34" name="Freeform 985">
              <a:extLst>
                <a:ext uri="{FF2B5EF4-FFF2-40B4-BE49-F238E27FC236}">
                  <a16:creationId xmlns:a16="http://schemas.microsoft.com/office/drawing/2014/main" id="{E350CB17-8347-4BF5-9EA8-BEE5444A8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6">
              <a:extLst>
                <a:ext uri="{FF2B5EF4-FFF2-40B4-BE49-F238E27FC236}">
                  <a16:creationId xmlns:a16="http://schemas.microsoft.com/office/drawing/2014/main" id="{3B732F25-4F19-4EDF-A834-7B81C99F0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87">
              <a:extLst>
                <a:ext uri="{FF2B5EF4-FFF2-40B4-BE49-F238E27FC236}">
                  <a16:creationId xmlns:a16="http://schemas.microsoft.com/office/drawing/2014/main" id="{1914FD63-3C9D-486D-BEB5-5FB66A028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88">
              <a:extLst>
                <a:ext uri="{FF2B5EF4-FFF2-40B4-BE49-F238E27FC236}">
                  <a16:creationId xmlns:a16="http://schemas.microsoft.com/office/drawing/2014/main" id="{71A83555-9467-4786-A897-7203F0E68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89">
              <a:extLst>
                <a:ext uri="{FF2B5EF4-FFF2-40B4-BE49-F238E27FC236}">
                  <a16:creationId xmlns:a16="http://schemas.microsoft.com/office/drawing/2014/main" id="{764DBDFF-E65C-41C9-9957-03B5B3AE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008">
            <a:extLst>
              <a:ext uri="{FF2B5EF4-FFF2-40B4-BE49-F238E27FC236}">
                <a16:creationId xmlns:a16="http://schemas.microsoft.com/office/drawing/2014/main" id="{DA791A66-BEFD-4D97-B37D-4F5CB010FF7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6282" y="2827907"/>
            <a:ext cx="381260" cy="329578"/>
            <a:chOff x="-3982" y="41"/>
            <a:chExt cx="2641" cy="2283"/>
          </a:xfrm>
          <a:solidFill>
            <a:schemeClr val="bg1"/>
          </a:solidFill>
        </p:grpSpPr>
        <p:sp>
          <p:nvSpPr>
            <p:cNvPr id="43" name="Freeform 1010">
              <a:extLst>
                <a:ext uri="{FF2B5EF4-FFF2-40B4-BE49-F238E27FC236}">
                  <a16:creationId xmlns:a16="http://schemas.microsoft.com/office/drawing/2014/main" id="{6173F298-0C5A-4150-BE32-788E98652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982" y="41"/>
              <a:ext cx="2641" cy="2283"/>
            </a:xfrm>
            <a:custGeom>
              <a:avLst/>
              <a:gdLst>
                <a:gd name="T0" fmla="*/ 383 w 5282"/>
                <a:gd name="T1" fmla="*/ 3127 h 4566"/>
                <a:gd name="T2" fmla="*/ 4899 w 5282"/>
                <a:gd name="T3" fmla="*/ 384 h 4566"/>
                <a:gd name="T4" fmla="*/ 257 w 5282"/>
                <a:gd name="T5" fmla="*/ 0 h 4566"/>
                <a:gd name="T6" fmla="*/ 5072 w 5282"/>
                <a:gd name="T7" fmla="*/ 4 h 4566"/>
                <a:gd name="T8" fmla="*/ 5156 w 5282"/>
                <a:gd name="T9" fmla="*/ 36 h 4566"/>
                <a:gd name="T10" fmla="*/ 5221 w 5282"/>
                <a:gd name="T11" fmla="*/ 90 h 4566"/>
                <a:gd name="T12" fmla="*/ 5266 w 5282"/>
                <a:gd name="T13" fmla="*/ 168 h 4566"/>
                <a:gd name="T14" fmla="*/ 5282 w 5282"/>
                <a:gd name="T15" fmla="*/ 256 h 4566"/>
                <a:gd name="T16" fmla="*/ 5278 w 5282"/>
                <a:gd name="T17" fmla="*/ 3300 h 4566"/>
                <a:gd name="T18" fmla="*/ 5247 w 5282"/>
                <a:gd name="T19" fmla="*/ 3384 h 4566"/>
                <a:gd name="T20" fmla="*/ 5191 w 5282"/>
                <a:gd name="T21" fmla="*/ 3451 h 4566"/>
                <a:gd name="T22" fmla="*/ 5116 w 5282"/>
                <a:gd name="T23" fmla="*/ 3494 h 4566"/>
                <a:gd name="T24" fmla="*/ 5026 w 5282"/>
                <a:gd name="T25" fmla="*/ 3511 h 4566"/>
                <a:gd name="T26" fmla="*/ 3243 w 5282"/>
                <a:gd name="T27" fmla="*/ 4092 h 4566"/>
                <a:gd name="T28" fmla="*/ 3985 w 5282"/>
                <a:gd name="T29" fmla="*/ 4097 h 4566"/>
                <a:gd name="T30" fmla="*/ 4068 w 5282"/>
                <a:gd name="T31" fmla="*/ 4132 h 4566"/>
                <a:gd name="T32" fmla="*/ 4133 w 5282"/>
                <a:gd name="T33" fmla="*/ 4196 h 4566"/>
                <a:gd name="T34" fmla="*/ 4168 w 5282"/>
                <a:gd name="T35" fmla="*/ 4280 h 4566"/>
                <a:gd name="T36" fmla="*/ 4168 w 5282"/>
                <a:gd name="T37" fmla="*/ 4376 h 4566"/>
                <a:gd name="T38" fmla="*/ 4133 w 5282"/>
                <a:gd name="T39" fmla="*/ 4462 h 4566"/>
                <a:gd name="T40" fmla="*/ 4068 w 5282"/>
                <a:gd name="T41" fmla="*/ 4524 h 4566"/>
                <a:gd name="T42" fmla="*/ 3985 w 5282"/>
                <a:gd name="T43" fmla="*/ 4561 h 4566"/>
                <a:gd name="T44" fmla="*/ 1345 w 5282"/>
                <a:gd name="T45" fmla="*/ 4566 h 4566"/>
                <a:gd name="T46" fmla="*/ 1254 w 5282"/>
                <a:gd name="T47" fmla="*/ 4547 h 4566"/>
                <a:gd name="T48" fmla="*/ 1179 w 5282"/>
                <a:gd name="T49" fmla="*/ 4495 h 4566"/>
                <a:gd name="T50" fmla="*/ 1127 w 5282"/>
                <a:gd name="T51" fmla="*/ 4421 h 4566"/>
                <a:gd name="T52" fmla="*/ 1110 w 5282"/>
                <a:gd name="T53" fmla="*/ 4328 h 4566"/>
                <a:gd name="T54" fmla="*/ 1127 w 5282"/>
                <a:gd name="T55" fmla="*/ 4237 h 4566"/>
                <a:gd name="T56" fmla="*/ 1179 w 5282"/>
                <a:gd name="T57" fmla="*/ 4161 h 4566"/>
                <a:gd name="T58" fmla="*/ 1254 w 5282"/>
                <a:gd name="T59" fmla="*/ 4110 h 4566"/>
                <a:gd name="T60" fmla="*/ 1345 w 5282"/>
                <a:gd name="T61" fmla="*/ 4092 h 4566"/>
                <a:gd name="T62" fmla="*/ 2040 w 5282"/>
                <a:gd name="T63" fmla="*/ 3511 h 4566"/>
                <a:gd name="T64" fmla="*/ 210 w 5282"/>
                <a:gd name="T65" fmla="*/ 3507 h 4566"/>
                <a:gd name="T66" fmla="*/ 127 w 5282"/>
                <a:gd name="T67" fmla="*/ 3475 h 4566"/>
                <a:gd name="T68" fmla="*/ 61 w 5282"/>
                <a:gd name="T69" fmla="*/ 3419 h 4566"/>
                <a:gd name="T70" fmla="*/ 16 w 5282"/>
                <a:gd name="T71" fmla="*/ 3343 h 4566"/>
                <a:gd name="T72" fmla="*/ 0 w 5282"/>
                <a:gd name="T73" fmla="*/ 3255 h 4566"/>
                <a:gd name="T74" fmla="*/ 5 w 5282"/>
                <a:gd name="T75" fmla="*/ 211 h 4566"/>
                <a:gd name="T76" fmla="*/ 35 w 5282"/>
                <a:gd name="T77" fmla="*/ 127 h 4566"/>
                <a:gd name="T78" fmla="*/ 91 w 5282"/>
                <a:gd name="T79" fmla="*/ 60 h 4566"/>
                <a:gd name="T80" fmla="*/ 167 w 5282"/>
                <a:gd name="T81" fmla="*/ 17 h 4566"/>
                <a:gd name="T82" fmla="*/ 257 w 5282"/>
                <a:gd name="T83" fmla="*/ 0 h 4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282" h="4566">
                  <a:moveTo>
                    <a:pt x="383" y="384"/>
                  </a:moveTo>
                  <a:lnTo>
                    <a:pt x="383" y="3127"/>
                  </a:lnTo>
                  <a:lnTo>
                    <a:pt x="4899" y="3127"/>
                  </a:lnTo>
                  <a:lnTo>
                    <a:pt x="4899" y="384"/>
                  </a:lnTo>
                  <a:lnTo>
                    <a:pt x="383" y="384"/>
                  </a:lnTo>
                  <a:close/>
                  <a:moveTo>
                    <a:pt x="257" y="0"/>
                  </a:moveTo>
                  <a:lnTo>
                    <a:pt x="5026" y="0"/>
                  </a:lnTo>
                  <a:lnTo>
                    <a:pt x="5072" y="4"/>
                  </a:lnTo>
                  <a:lnTo>
                    <a:pt x="5116" y="17"/>
                  </a:lnTo>
                  <a:lnTo>
                    <a:pt x="5156" y="36"/>
                  </a:lnTo>
                  <a:lnTo>
                    <a:pt x="5191" y="60"/>
                  </a:lnTo>
                  <a:lnTo>
                    <a:pt x="5221" y="90"/>
                  </a:lnTo>
                  <a:lnTo>
                    <a:pt x="5247" y="127"/>
                  </a:lnTo>
                  <a:lnTo>
                    <a:pt x="5266" y="168"/>
                  </a:lnTo>
                  <a:lnTo>
                    <a:pt x="5278" y="211"/>
                  </a:lnTo>
                  <a:lnTo>
                    <a:pt x="5282" y="256"/>
                  </a:lnTo>
                  <a:lnTo>
                    <a:pt x="5282" y="3255"/>
                  </a:lnTo>
                  <a:lnTo>
                    <a:pt x="5278" y="3300"/>
                  </a:lnTo>
                  <a:lnTo>
                    <a:pt x="5266" y="3343"/>
                  </a:lnTo>
                  <a:lnTo>
                    <a:pt x="5247" y="3384"/>
                  </a:lnTo>
                  <a:lnTo>
                    <a:pt x="5221" y="3419"/>
                  </a:lnTo>
                  <a:lnTo>
                    <a:pt x="5191" y="3451"/>
                  </a:lnTo>
                  <a:lnTo>
                    <a:pt x="5156" y="3475"/>
                  </a:lnTo>
                  <a:lnTo>
                    <a:pt x="5116" y="3494"/>
                  </a:lnTo>
                  <a:lnTo>
                    <a:pt x="5072" y="3507"/>
                  </a:lnTo>
                  <a:lnTo>
                    <a:pt x="5026" y="3511"/>
                  </a:lnTo>
                  <a:lnTo>
                    <a:pt x="3243" y="3511"/>
                  </a:lnTo>
                  <a:lnTo>
                    <a:pt x="3243" y="4092"/>
                  </a:lnTo>
                  <a:lnTo>
                    <a:pt x="3937" y="4092"/>
                  </a:lnTo>
                  <a:lnTo>
                    <a:pt x="3985" y="4097"/>
                  </a:lnTo>
                  <a:lnTo>
                    <a:pt x="4028" y="4110"/>
                  </a:lnTo>
                  <a:lnTo>
                    <a:pt x="4068" y="4132"/>
                  </a:lnTo>
                  <a:lnTo>
                    <a:pt x="4104" y="4161"/>
                  </a:lnTo>
                  <a:lnTo>
                    <a:pt x="4133" y="4196"/>
                  </a:lnTo>
                  <a:lnTo>
                    <a:pt x="4155" y="4237"/>
                  </a:lnTo>
                  <a:lnTo>
                    <a:pt x="4168" y="4280"/>
                  </a:lnTo>
                  <a:lnTo>
                    <a:pt x="4173" y="4328"/>
                  </a:lnTo>
                  <a:lnTo>
                    <a:pt x="4168" y="4376"/>
                  </a:lnTo>
                  <a:lnTo>
                    <a:pt x="4155" y="4421"/>
                  </a:lnTo>
                  <a:lnTo>
                    <a:pt x="4133" y="4462"/>
                  </a:lnTo>
                  <a:lnTo>
                    <a:pt x="4104" y="4495"/>
                  </a:lnTo>
                  <a:lnTo>
                    <a:pt x="4068" y="4524"/>
                  </a:lnTo>
                  <a:lnTo>
                    <a:pt x="4028" y="4547"/>
                  </a:lnTo>
                  <a:lnTo>
                    <a:pt x="3985" y="4561"/>
                  </a:lnTo>
                  <a:lnTo>
                    <a:pt x="3937" y="4566"/>
                  </a:lnTo>
                  <a:lnTo>
                    <a:pt x="1345" y="4566"/>
                  </a:lnTo>
                  <a:lnTo>
                    <a:pt x="1297" y="4561"/>
                  </a:lnTo>
                  <a:lnTo>
                    <a:pt x="1254" y="4547"/>
                  </a:lnTo>
                  <a:lnTo>
                    <a:pt x="1214" y="4524"/>
                  </a:lnTo>
                  <a:lnTo>
                    <a:pt x="1179" y="4495"/>
                  </a:lnTo>
                  <a:lnTo>
                    <a:pt x="1150" y="4462"/>
                  </a:lnTo>
                  <a:lnTo>
                    <a:pt x="1127" y="4421"/>
                  </a:lnTo>
                  <a:lnTo>
                    <a:pt x="1115" y="4376"/>
                  </a:lnTo>
                  <a:lnTo>
                    <a:pt x="1110" y="4328"/>
                  </a:lnTo>
                  <a:lnTo>
                    <a:pt x="1115" y="4280"/>
                  </a:lnTo>
                  <a:lnTo>
                    <a:pt x="1127" y="4237"/>
                  </a:lnTo>
                  <a:lnTo>
                    <a:pt x="1150" y="4196"/>
                  </a:lnTo>
                  <a:lnTo>
                    <a:pt x="1179" y="4161"/>
                  </a:lnTo>
                  <a:lnTo>
                    <a:pt x="1214" y="4132"/>
                  </a:lnTo>
                  <a:lnTo>
                    <a:pt x="1254" y="4110"/>
                  </a:lnTo>
                  <a:lnTo>
                    <a:pt x="1297" y="4097"/>
                  </a:lnTo>
                  <a:lnTo>
                    <a:pt x="1345" y="4092"/>
                  </a:lnTo>
                  <a:lnTo>
                    <a:pt x="2040" y="4092"/>
                  </a:lnTo>
                  <a:lnTo>
                    <a:pt x="2040" y="3511"/>
                  </a:lnTo>
                  <a:lnTo>
                    <a:pt x="257" y="3511"/>
                  </a:lnTo>
                  <a:lnTo>
                    <a:pt x="210" y="3507"/>
                  </a:lnTo>
                  <a:lnTo>
                    <a:pt x="167" y="3494"/>
                  </a:lnTo>
                  <a:lnTo>
                    <a:pt x="127" y="3475"/>
                  </a:lnTo>
                  <a:lnTo>
                    <a:pt x="91" y="3451"/>
                  </a:lnTo>
                  <a:lnTo>
                    <a:pt x="61" y="3419"/>
                  </a:lnTo>
                  <a:lnTo>
                    <a:pt x="35" y="3384"/>
                  </a:lnTo>
                  <a:lnTo>
                    <a:pt x="16" y="3343"/>
                  </a:lnTo>
                  <a:lnTo>
                    <a:pt x="5" y="3300"/>
                  </a:lnTo>
                  <a:lnTo>
                    <a:pt x="0" y="3255"/>
                  </a:lnTo>
                  <a:lnTo>
                    <a:pt x="0" y="256"/>
                  </a:lnTo>
                  <a:lnTo>
                    <a:pt x="5" y="211"/>
                  </a:lnTo>
                  <a:lnTo>
                    <a:pt x="16" y="168"/>
                  </a:lnTo>
                  <a:lnTo>
                    <a:pt x="35" y="127"/>
                  </a:lnTo>
                  <a:lnTo>
                    <a:pt x="61" y="90"/>
                  </a:lnTo>
                  <a:lnTo>
                    <a:pt x="91" y="60"/>
                  </a:lnTo>
                  <a:lnTo>
                    <a:pt x="127" y="36"/>
                  </a:lnTo>
                  <a:lnTo>
                    <a:pt x="167" y="17"/>
                  </a:lnTo>
                  <a:lnTo>
                    <a:pt x="210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1">
              <a:extLst>
                <a:ext uri="{FF2B5EF4-FFF2-40B4-BE49-F238E27FC236}">
                  <a16:creationId xmlns:a16="http://schemas.microsoft.com/office/drawing/2014/main" id="{B6417C20-5680-4CBA-9AEE-4604125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" y="648"/>
              <a:ext cx="560" cy="539"/>
            </a:xfrm>
            <a:custGeom>
              <a:avLst/>
              <a:gdLst>
                <a:gd name="T0" fmla="*/ 964 w 1121"/>
                <a:gd name="T1" fmla="*/ 0 h 1078"/>
                <a:gd name="T2" fmla="*/ 993 w 1121"/>
                <a:gd name="T3" fmla="*/ 4 h 1078"/>
                <a:gd name="T4" fmla="*/ 1022 w 1121"/>
                <a:gd name="T5" fmla="*/ 12 h 1078"/>
                <a:gd name="T6" fmla="*/ 1048 w 1121"/>
                <a:gd name="T7" fmla="*/ 26 h 1078"/>
                <a:gd name="T8" fmla="*/ 1073 w 1121"/>
                <a:gd name="T9" fmla="*/ 45 h 1078"/>
                <a:gd name="T10" fmla="*/ 1094 w 1121"/>
                <a:gd name="T11" fmla="*/ 69 h 1078"/>
                <a:gd name="T12" fmla="*/ 1108 w 1121"/>
                <a:gd name="T13" fmla="*/ 97 h 1078"/>
                <a:gd name="T14" fmla="*/ 1118 w 1121"/>
                <a:gd name="T15" fmla="*/ 126 h 1078"/>
                <a:gd name="T16" fmla="*/ 1121 w 1121"/>
                <a:gd name="T17" fmla="*/ 158 h 1078"/>
                <a:gd name="T18" fmla="*/ 1121 w 1121"/>
                <a:gd name="T19" fmla="*/ 161 h 1078"/>
                <a:gd name="T20" fmla="*/ 1116 w 1121"/>
                <a:gd name="T21" fmla="*/ 198 h 1078"/>
                <a:gd name="T22" fmla="*/ 1105 w 1121"/>
                <a:gd name="T23" fmla="*/ 230 h 1078"/>
                <a:gd name="T24" fmla="*/ 1086 w 1121"/>
                <a:gd name="T25" fmla="*/ 261 h 1078"/>
                <a:gd name="T26" fmla="*/ 1060 w 1121"/>
                <a:gd name="T27" fmla="*/ 285 h 1078"/>
                <a:gd name="T28" fmla="*/ 1030 w 1121"/>
                <a:gd name="T29" fmla="*/ 304 h 1078"/>
                <a:gd name="T30" fmla="*/ 525 w 1121"/>
                <a:gd name="T31" fmla="*/ 538 h 1078"/>
                <a:gd name="T32" fmla="*/ 1030 w 1121"/>
                <a:gd name="T33" fmla="*/ 775 h 1078"/>
                <a:gd name="T34" fmla="*/ 1060 w 1121"/>
                <a:gd name="T35" fmla="*/ 792 h 1078"/>
                <a:gd name="T36" fmla="*/ 1086 w 1121"/>
                <a:gd name="T37" fmla="*/ 818 h 1078"/>
                <a:gd name="T38" fmla="*/ 1105 w 1121"/>
                <a:gd name="T39" fmla="*/ 847 h 1078"/>
                <a:gd name="T40" fmla="*/ 1116 w 1121"/>
                <a:gd name="T41" fmla="*/ 881 h 1078"/>
                <a:gd name="T42" fmla="*/ 1121 w 1121"/>
                <a:gd name="T43" fmla="*/ 916 h 1078"/>
                <a:gd name="T44" fmla="*/ 1121 w 1121"/>
                <a:gd name="T45" fmla="*/ 921 h 1078"/>
                <a:gd name="T46" fmla="*/ 1118 w 1121"/>
                <a:gd name="T47" fmla="*/ 953 h 1078"/>
                <a:gd name="T48" fmla="*/ 1108 w 1121"/>
                <a:gd name="T49" fmla="*/ 982 h 1078"/>
                <a:gd name="T50" fmla="*/ 1094 w 1121"/>
                <a:gd name="T51" fmla="*/ 1009 h 1078"/>
                <a:gd name="T52" fmla="*/ 1073 w 1121"/>
                <a:gd name="T53" fmla="*/ 1033 h 1078"/>
                <a:gd name="T54" fmla="*/ 1048 w 1121"/>
                <a:gd name="T55" fmla="*/ 1053 h 1078"/>
                <a:gd name="T56" fmla="*/ 1022 w 1121"/>
                <a:gd name="T57" fmla="*/ 1067 h 1078"/>
                <a:gd name="T58" fmla="*/ 993 w 1121"/>
                <a:gd name="T59" fmla="*/ 1075 h 1078"/>
                <a:gd name="T60" fmla="*/ 964 w 1121"/>
                <a:gd name="T61" fmla="*/ 1078 h 1078"/>
                <a:gd name="T62" fmla="*/ 930 w 1121"/>
                <a:gd name="T63" fmla="*/ 1073 h 1078"/>
                <a:gd name="T64" fmla="*/ 898 w 1121"/>
                <a:gd name="T65" fmla="*/ 1064 h 1078"/>
                <a:gd name="T66" fmla="*/ 90 w 1121"/>
                <a:gd name="T67" fmla="*/ 688 h 1078"/>
                <a:gd name="T68" fmla="*/ 60 w 1121"/>
                <a:gd name="T69" fmla="*/ 669 h 1078"/>
                <a:gd name="T70" fmla="*/ 36 w 1121"/>
                <a:gd name="T71" fmla="*/ 643 h 1078"/>
                <a:gd name="T72" fmla="*/ 16 w 1121"/>
                <a:gd name="T73" fmla="*/ 614 h 1078"/>
                <a:gd name="T74" fmla="*/ 4 w 1121"/>
                <a:gd name="T75" fmla="*/ 580 h 1078"/>
                <a:gd name="T76" fmla="*/ 0 w 1121"/>
                <a:gd name="T77" fmla="*/ 545 h 1078"/>
                <a:gd name="T78" fmla="*/ 0 w 1121"/>
                <a:gd name="T79" fmla="*/ 534 h 1078"/>
                <a:gd name="T80" fmla="*/ 4 w 1121"/>
                <a:gd name="T81" fmla="*/ 498 h 1078"/>
                <a:gd name="T82" fmla="*/ 16 w 1121"/>
                <a:gd name="T83" fmla="*/ 465 h 1078"/>
                <a:gd name="T84" fmla="*/ 36 w 1121"/>
                <a:gd name="T85" fmla="*/ 434 h 1078"/>
                <a:gd name="T86" fmla="*/ 60 w 1121"/>
                <a:gd name="T87" fmla="*/ 410 h 1078"/>
                <a:gd name="T88" fmla="*/ 90 w 1121"/>
                <a:gd name="T89" fmla="*/ 391 h 1078"/>
                <a:gd name="T90" fmla="*/ 898 w 1121"/>
                <a:gd name="T91" fmla="*/ 15 h 1078"/>
                <a:gd name="T92" fmla="*/ 930 w 1121"/>
                <a:gd name="T93" fmla="*/ 5 h 1078"/>
                <a:gd name="T94" fmla="*/ 964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964" y="0"/>
                  </a:moveTo>
                  <a:lnTo>
                    <a:pt x="993" y="4"/>
                  </a:lnTo>
                  <a:lnTo>
                    <a:pt x="1022" y="12"/>
                  </a:lnTo>
                  <a:lnTo>
                    <a:pt x="1048" y="26"/>
                  </a:lnTo>
                  <a:lnTo>
                    <a:pt x="1073" y="45"/>
                  </a:lnTo>
                  <a:lnTo>
                    <a:pt x="1094" y="69"/>
                  </a:lnTo>
                  <a:lnTo>
                    <a:pt x="1108" y="97"/>
                  </a:lnTo>
                  <a:lnTo>
                    <a:pt x="1118" y="126"/>
                  </a:lnTo>
                  <a:lnTo>
                    <a:pt x="1121" y="158"/>
                  </a:lnTo>
                  <a:lnTo>
                    <a:pt x="1121" y="161"/>
                  </a:lnTo>
                  <a:lnTo>
                    <a:pt x="1116" y="198"/>
                  </a:lnTo>
                  <a:lnTo>
                    <a:pt x="1105" y="230"/>
                  </a:lnTo>
                  <a:lnTo>
                    <a:pt x="1086" y="261"/>
                  </a:lnTo>
                  <a:lnTo>
                    <a:pt x="1060" y="285"/>
                  </a:lnTo>
                  <a:lnTo>
                    <a:pt x="1030" y="304"/>
                  </a:lnTo>
                  <a:lnTo>
                    <a:pt x="525" y="538"/>
                  </a:lnTo>
                  <a:lnTo>
                    <a:pt x="1030" y="775"/>
                  </a:lnTo>
                  <a:lnTo>
                    <a:pt x="1060" y="792"/>
                  </a:lnTo>
                  <a:lnTo>
                    <a:pt x="1086" y="818"/>
                  </a:lnTo>
                  <a:lnTo>
                    <a:pt x="1105" y="847"/>
                  </a:lnTo>
                  <a:lnTo>
                    <a:pt x="1116" y="881"/>
                  </a:lnTo>
                  <a:lnTo>
                    <a:pt x="1121" y="916"/>
                  </a:lnTo>
                  <a:lnTo>
                    <a:pt x="1121" y="921"/>
                  </a:lnTo>
                  <a:lnTo>
                    <a:pt x="1118" y="953"/>
                  </a:lnTo>
                  <a:lnTo>
                    <a:pt x="1108" y="982"/>
                  </a:lnTo>
                  <a:lnTo>
                    <a:pt x="1094" y="1009"/>
                  </a:lnTo>
                  <a:lnTo>
                    <a:pt x="1073" y="1033"/>
                  </a:lnTo>
                  <a:lnTo>
                    <a:pt x="1048" y="1053"/>
                  </a:lnTo>
                  <a:lnTo>
                    <a:pt x="1022" y="1067"/>
                  </a:lnTo>
                  <a:lnTo>
                    <a:pt x="993" y="1075"/>
                  </a:lnTo>
                  <a:lnTo>
                    <a:pt x="964" y="1078"/>
                  </a:lnTo>
                  <a:lnTo>
                    <a:pt x="930" y="1073"/>
                  </a:lnTo>
                  <a:lnTo>
                    <a:pt x="898" y="1064"/>
                  </a:lnTo>
                  <a:lnTo>
                    <a:pt x="90" y="688"/>
                  </a:lnTo>
                  <a:lnTo>
                    <a:pt x="60" y="669"/>
                  </a:lnTo>
                  <a:lnTo>
                    <a:pt x="36" y="643"/>
                  </a:lnTo>
                  <a:lnTo>
                    <a:pt x="16" y="614"/>
                  </a:lnTo>
                  <a:lnTo>
                    <a:pt x="4" y="580"/>
                  </a:lnTo>
                  <a:lnTo>
                    <a:pt x="0" y="545"/>
                  </a:lnTo>
                  <a:lnTo>
                    <a:pt x="0" y="534"/>
                  </a:lnTo>
                  <a:lnTo>
                    <a:pt x="4" y="498"/>
                  </a:lnTo>
                  <a:lnTo>
                    <a:pt x="16" y="465"/>
                  </a:lnTo>
                  <a:lnTo>
                    <a:pt x="36" y="434"/>
                  </a:lnTo>
                  <a:lnTo>
                    <a:pt x="60" y="410"/>
                  </a:lnTo>
                  <a:lnTo>
                    <a:pt x="90" y="391"/>
                  </a:lnTo>
                  <a:lnTo>
                    <a:pt x="898" y="15"/>
                  </a:lnTo>
                  <a:lnTo>
                    <a:pt x="930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12">
              <a:extLst>
                <a:ext uri="{FF2B5EF4-FFF2-40B4-BE49-F238E27FC236}">
                  <a16:creationId xmlns:a16="http://schemas.microsoft.com/office/drawing/2014/main" id="{AABC41CE-113A-4BAD-A19B-A0A332351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73" y="424"/>
              <a:ext cx="423" cy="982"/>
            </a:xfrm>
            <a:custGeom>
              <a:avLst/>
              <a:gdLst>
                <a:gd name="T0" fmla="*/ 686 w 847"/>
                <a:gd name="T1" fmla="*/ 0 h 1963"/>
                <a:gd name="T2" fmla="*/ 691 w 847"/>
                <a:gd name="T3" fmla="*/ 0 h 1963"/>
                <a:gd name="T4" fmla="*/ 728 w 847"/>
                <a:gd name="T5" fmla="*/ 3 h 1963"/>
                <a:gd name="T6" fmla="*/ 762 w 847"/>
                <a:gd name="T7" fmla="*/ 16 h 1963"/>
                <a:gd name="T8" fmla="*/ 792 w 847"/>
                <a:gd name="T9" fmla="*/ 37 h 1963"/>
                <a:gd name="T10" fmla="*/ 818 w 847"/>
                <a:gd name="T11" fmla="*/ 64 h 1963"/>
                <a:gd name="T12" fmla="*/ 835 w 847"/>
                <a:gd name="T13" fmla="*/ 96 h 1963"/>
                <a:gd name="T14" fmla="*/ 845 w 847"/>
                <a:gd name="T15" fmla="*/ 131 h 1963"/>
                <a:gd name="T16" fmla="*/ 847 w 847"/>
                <a:gd name="T17" fmla="*/ 168 h 1963"/>
                <a:gd name="T18" fmla="*/ 840 w 847"/>
                <a:gd name="T19" fmla="*/ 204 h 1963"/>
                <a:gd name="T20" fmla="*/ 309 w 847"/>
                <a:gd name="T21" fmla="*/ 1854 h 1963"/>
                <a:gd name="T22" fmla="*/ 295 w 847"/>
                <a:gd name="T23" fmla="*/ 1884 h 1963"/>
                <a:gd name="T24" fmla="*/ 276 w 847"/>
                <a:gd name="T25" fmla="*/ 1911 h 1963"/>
                <a:gd name="T26" fmla="*/ 252 w 847"/>
                <a:gd name="T27" fmla="*/ 1934 h 1963"/>
                <a:gd name="T28" fmla="*/ 224 w 847"/>
                <a:gd name="T29" fmla="*/ 1950 h 1963"/>
                <a:gd name="T30" fmla="*/ 192 w 847"/>
                <a:gd name="T31" fmla="*/ 1960 h 1963"/>
                <a:gd name="T32" fmla="*/ 160 w 847"/>
                <a:gd name="T33" fmla="*/ 1963 h 1963"/>
                <a:gd name="T34" fmla="*/ 155 w 847"/>
                <a:gd name="T35" fmla="*/ 1963 h 1963"/>
                <a:gd name="T36" fmla="*/ 118 w 847"/>
                <a:gd name="T37" fmla="*/ 1960 h 1963"/>
                <a:gd name="T38" fmla="*/ 85 w 847"/>
                <a:gd name="T39" fmla="*/ 1947 h 1963"/>
                <a:gd name="T40" fmla="*/ 54 w 847"/>
                <a:gd name="T41" fmla="*/ 1926 h 1963"/>
                <a:gd name="T42" fmla="*/ 29 w 847"/>
                <a:gd name="T43" fmla="*/ 1899 h 1963"/>
                <a:gd name="T44" fmla="*/ 11 w 847"/>
                <a:gd name="T45" fmla="*/ 1866 h 1963"/>
                <a:gd name="T46" fmla="*/ 1 w 847"/>
                <a:gd name="T47" fmla="*/ 1831 h 1963"/>
                <a:gd name="T48" fmla="*/ 0 w 847"/>
                <a:gd name="T49" fmla="*/ 1794 h 1963"/>
                <a:gd name="T50" fmla="*/ 6 w 847"/>
                <a:gd name="T51" fmla="*/ 1759 h 1963"/>
                <a:gd name="T52" fmla="*/ 537 w 847"/>
                <a:gd name="T53" fmla="*/ 109 h 1963"/>
                <a:gd name="T54" fmla="*/ 551 w 847"/>
                <a:gd name="T55" fmla="*/ 77 h 1963"/>
                <a:gd name="T56" fmla="*/ 571 w 847"/>
                <a:gd name="T57" fmla="*/ 51 h 1963"/>
                <a:gd name="T58" fmla="*/ 595 w 847"/>
                <a:gd name="T59" fmla="*/ 29 h 1963"/>
                <a:gd name="T60" fmla="*/ 622 w 847"/>
                <a:gd name="T61" fmla="*/ 13 h 1963"/>
                <a:gd name="T62" fmla="*/ 654 w 847"/>
                <a:gd name="T63" fmla="*/ 3 h 1963"/>
                <a:gd name="T64" fmla="*/ 686 w 847"/>
                <a:gd name="T65" fmla="*/ 0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1963">
                  <a:moveTo>
                    <a:pt x="686" y="0"/>
                  </a:moveTo>
                  <a:lnTo>
                    <a:pt x="691" y="0"/>
                  </a:lnTo>
                  <a:lnTo>
                    <a:pt x="728" y="3"/>
                  </a:lnTo>
                  <a:lnTo>
                    <a:pt x="762" y="16"/>
                  </a:lnTo>
                  <a:lnTo>
                    <a:pt x="792" y="37"/>
                  </a:lnTo>
                  <a:lnTo>
                    <a:pt x="818" y="64"/>
                  </a:lnTo>
                  <a:lnTo>
                    <a:pt x="835" y="96"/>
                  </a:lnTo>
                  <a:lnTo>
                    <a:pt x="845" y="131"/>
                  </a:lnTo>
                  <a:lnTo>
                    <a:pt x="847" y="168"/>
                  </a:lnTo>
                  <a:lnTo>
                    <a:pt x="840" y="204"/>
                  </a:lnTo>
                  <a:lnTo>
                    <a:pt x="309" y="1854"/>
                  </a:lnTo>
                  <a:lnTo>
                    <a:pt x="295" y="1884"/>
                  </a:lnTo>
                  <a:lnTo>
                    <a:pt x="276" y="1911"/>
                  </a:lnTo>
                  <a:lnTo>
                    <a:pt x="252" y="1934"/>
                  </a:lnTo>
                  <a:lnTo>
                    <a:pt x="224" y="1950"/>
                  </a:lnTo>
                  <a:lnTo>
                    <a:pt x="192" y="1960"/>
                  </a:lnTo>
                  <a:lnTo>
                    <a:pt x="160" y="1963"/>
                  </a:lnTo>
                  <a:lnTo>
                    <a:pt x="155" y="1963"/>
                  </a:lnTo>
                  <a:lnTo>
                    <a:pt x="118" y="1960"/>
                  </a:lnTo>
                  <a:lnTo>
                    <a:pt x="85" y="1947"/>
                  </a:lnTo>
                  <a:lnTo>
                    <a:pt x="54" y="1926"/>
                  </a:lnTo>
                  <a:lnTo>
                    <a:pt x="29" y="1899"/>
                  </a:lnTo>
                  <a:lnTo>
                    <a:pt x="11" y="1866"/>
                  </a:lnTo>
                  <a:lnTo>
                    <a:pt x="1" y="1831"/>
                  </a:lnTo>
                  <a:lnTo>
                    <a:pt x="0" y="1794"/>
                  </a:lnTo>
                  <a:lnTo>
                    <a:pt x="6" y="1759"/>
                  </a:lnTo>
                  <a:lnTo>
                    <a:pt x="537" y="109"/>
                  </a:lnTo>
                  <a:lnTo>
                    <a:pt x="551" y="77"/>
                  </a:lnTo>
                  <a:lnTo>
                    <a:pt x="571" y="51"/>
                  </a:lnTo>
                  <a:lnTo>
                    <a:pt x="595" y="29"/>
                  </a:lnTo>
                  <a:lnTo>
                    <a:pt x="622" y="13"/>
                  </a:lnTo>
                  <a:lnTo>
                    <a:pt x="654" y="3"/>
                  </a:lnTo>
                  <a:lnTo>
                    <a:pt x="6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13">
              <a:extLst>
                <a:ext uri="{FF2B5EF4-FFF2-40B4-BE49-F238E27FC236}">
                  <a16:creationId xmlns:a16="http://schemas.microsoft.com/office/drawing/2014/main" id="{E682B9A2-3123-4427-9A50-E7BB943B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1" y="648"/>
              <a:ext cx="561" cy="539"/>
            </a:xfrm>
            <a:custGeom>
              <a:avLst/>
              <a:gdLst>
                <a:gd name="T0" fmla="*/ 157 w 1121"/>
                <a:gd name="T1" fmla="*/ 0 h 1078"/>
                <a:gd name="T2" fmla="*/ 191 w 1121"/>
                <a:gd name="T3" fmla="*/ 5 h 1078"/>
                <a:gd name="T4" fmla="*/ 223 w 1121"/>
                <a:gd name="T5" fmla="*/ 15 h 1078"/>
                <a:gd name="T6" fmla="*/ 1031 w 1121"/>
                <a:gd name="T7" fmla="*/ 391 h 1078"/>
                <a:gd name="T8" fmla="*/ 1062 w 1121"/>
                <a:gd name="T9" fmla="*/ 410 h 1078"/>
                <a:gd name="T10" fmla="*/ 1086 w 1121"/>
                <a:gd name="T11" fmla="*/ 434 h 1078"/>
                <a:gd name="T12" fmla="*/ 1105 w 1121"/>
                <a:gd name="T13" fmla="*/ 465 h 1078"/>
                <a:gd name="T14" fmla="*/ 1118 w 1121"/>
                <a:gd name="T15" fmla="*/ 498 h 1078"/>
                <a:gd name="T16" fmla="*/ 1121 w 1121"/>
                <a:gd name="T17" fmla="*/ 534 h 1078"/>
                <a:gd name="T18" fmla="*/ 1121 w 1121"/>
                <a:gd name="T19" fmla="*/ 545 h 1078"/>
                <a:gd name="T20" fmla="*/ 1118 w 1121"/>
                <a:gd name="T21" fmla="*/ 580 h 1078"/>
                <a:gd name="T22" fmla="*/ 1105 w 1121"/>
                <a:gd name="T23" fmla="*/ 614 h 1078"/>
                <a:gd name="T24" fmla="*/ 1086 w 1121"/>
                <a:gd name="T25" fmla="*/ 643 h 1078"/>
                <a:gd name="T26" fmla="*/ 1062 w 1121"/>
                <a:gd name="T27" fmla="*/ 669 h 1078"/>
                <a:gd name="T28" fmla="*/ 1031 w 1121"/>
                <a:gd name="T29" fmla="*/ 688 h 1078"/>
                <a:gd name="T30" fmla="*/ 223 w 1121"/>
                <a:gd name="T31" fmla="*/ 1064 h 1078"/>
                <a:gd name="T32" fmla="*/ 191 w 1121"/>
                <a:gd name="T33" fmla="*/ 1073 h 1078"/>
                <a:gd name="T34" fmla="*/ 157 w 1121"/>
                <a:gd name="T35" fmla="*/ 1078 h 1078"/>
                <a:gd name="T36" fmla="*/ 128 w 1121"/>
                <a:gd name="T37" fmla="*/ 1075 h 1078"/>
                <a:gd name="T38" fmla="*/ 100 w 1121"/>
                <a:gd name="T39" fmla="*/ 1067 h 1078"/>
                <a:gd name="T40" fmla="*/ 74 w 1121"/>
                <a:gd name="T41" fmla="*/ 1053 h 1078"/>
                <a:gd name="T42" fmla="*/ 48 w 1121"/>
                <a:gd name="T43" fmla="*/ 1033 h 1078"/>
                <a:gd name="T44" fmla="*/ 27 w 1121"/>
                <a:gd name="T45" fmla="*/ 1009 h 1078"/>
                <a:gd name="T46" fmla="*/ 13 w 1121"/>
                <a:gd name="T47" fmla="*/ 982 h 1078"/>
                <a:gd name="T48" fmla="*/ 3 w 1121"/>
                <a:gd name="T49" fmla="*/ 953 h 1078"/>
                <a:gd name="T50" fmla="*/ 0 w 1121"/>
                <a:gd name="T51" fmla="*/ 921 h 1078"/>
                <a:gd name="T52" fmla="*/ 0 w 1121"/>
                <a:gd name="T53" fmla="*/ 916 h 1078"/>
                <a:gd name="T54" fmla="*/ 5 w 1121"/>
                <a:gd name="T55" fmla="*/ 881 h 1078"/>
                <a:gd name="T56" fmla="*/ 16 w 1121"/>
                <a:gd name="T57" fmla="*/ 847 h 1078"/>
                <a:gd name="T58" fmla="*/ 35 w 1121"/>
                <a:gd name="T59" fmla="*/ 818 h 1078"/>
                <a:gd name="T60" fmla="*/ 61 w 1121"/>
                <a:gd name="T61" fmla="*/ 792 h 1078"/>
                <a:gd name="T62" fmla="*/ 92 w 1121"/>
                <a:gd name="T63" fmla="*/ 775 h 1078"/>
                <a:gd name="T64" fmla="*/ 597 w 1121"/>
                <a:gd name="T65" fmla="*/ 538 h 1078"/>
                <a:gd name="T66" fmla="*/ 92 w 1121"/>
                <a:gd name="T67" fmla="*/ 304 h 1078"/>
                <a:gd name="T68" fmla="*/ 61 w 1121"/>
                <a:gd name="T69" fmla="*/ 285 h 1078"/>
                <a:gd name="T70" fmla="*/ 35 w 1121"/>
                <a:gd name="T71" fmla="*/ 261 h 1078"/>
                <a:gd name="T72" fmla="*/ 16 w 1121"/>
                <a:gd name="T73" fmla="*/ 230 h 1078"/>
                <a:gd name="T74" fmla="*/ 5 w 1121"/>
                <a:gd name="T75" fmla="*/ 198 h 1078"/>
                <a:gd name="T76" fmla="*/ 0 w 1121"/>
                <a:gd name="T77" fmla="*/ 161 h 1078"/>
                <a:gd name="T78" fmla="*/ 0 w 1121"/>
                <a:gd name="T79" fmla="*/ 158 h 1078"/>
                <a:gd name="T80" fmla="*/ 3 w 1121"/>
                <a:gd name="T81" fmla="*/ 126 h 1078"/>
                <a:gd name="T82" fmla="*/ 13 w 1121"/>
                <a:gd name="T83" fmla="*/ 97 h 1078"/>
                <a:gd name="T84" fmla="*/ 27 w 1121"/>
                <a:gd name="T85" fmla="*/ 69 h 1078"/>
                <a:gd name="T86" fmla="*/ 48 w 1121"/>
                <a:gd name="T87" fmla="*/ 45 h 1078"/>
                <a:gd name="T88" fmla="*/ 74 w 1121"/>
                <a:gd name="T89" fmla="*/ 24 h 1078"/>
                <a:gd name="T90" fmla="*/ 100 w 1121"/>
                <a:gd name="T91" fmla="*/ 12 h 1078"/>
                <a:gd name="T92" fmla="*/ 128 w 1121"/>
                <a:gd name="T93" fmla="*/ 4 h 1078"/>
                <a:gd name="T94" fmla="*/ 157 w 1121"/>
                <a:gd name="T95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1" h="1078">
                  <a:moveTo>
                    <a:pt x="157" y="0"/>
                  </a:moveTo>
                  <a:lnTo>
                    <a:pt x="191" y="5"/>
                  </a:lnTo>
                  <a:lnTo>
                    <a:pt x="223" y="15"/>
                  </a:lnTo>
                  <a:lnTo>
                    <a:pt x="1031" y="391"/>
                  </a:lnTo>
                  <a:lnTo>
                    <a:pt x="1062" y="410"/>
                  </a:lnTo>
                  <a:lnTo>
                    <a:pt x="1086" y="434"/>
                  </a:lnTo>
                  <a:lnTo>
                    <a:pt x="1105" y="465"/>
                  </a:lnTo>
                  <a:lnTo>
                    <a:pt x="1118" y="498"/>
                  </a:lnTo>
                  <a:lnTo>
                    <a:pt x="1121" y="534"/>
                  </a:lnTo>
                  <a:lnTo>
                    <a:pt x="1121" y="545"/>
                  </a:lnTo>
                  <a:lnTo>
                    <a:pt x="1118" y="580"/>
                  </a:lnTo>
                  <a:lnTo>
                    <a:pt x="1105" y="614"/>
                  </a:lnTo>
                  <a:lnTo>
                    <a:pt x="1086" y="643"/>
                  </a:lnTo>
                  <a:lnTo>
                    <a:pt x="1062" y="669"/>
                  </a:lnTo>
                  <a:lnTo>
                    <a:pt x="1031" y="688"/>
                  </a:lnTo>
                  <a:lnTo>
                    <a:pt x="223" y="1064"/>
                  </a:lnTo>
                  <a:lnTo>
                    <a:pt x="191" y="1073"/>
                  </a:lnTo>
                  <a:lnTo>
                    <a:pt x="157" y="1078"/>
                  </a:lnTo>
                  <a:lnTo>
                    <a:pt x="128" y="1075"/>
                  </a:lnTo>
                  <a:lnTo>
                    <a:pt x="100" y="1067"/>
                  </a:lnTo>
                  <a:lnTo>
                    <a:pt x="74" y="1053"/>
                  </a:lnTo>
                  <a:lnTo>
                    <a:pt x="48" y="1033"/>
                  </a:lnTo>
                  <a:lnTo>
                    <a:pt x="27" y="1009"/>
                  </a:lnTo>
                  <a:lnTo>
                    <a:pt x="13" y="982"/>
                  </a:lnTo>
                  <a:lnTo>
                    <a:pt x="3" y="953"/>
                  </a:lnTo>
                  <a:lnTo>
                    <a:pt x="0" y="921"/>
                  </a:lnTo>
                  <a:lnTo>
                    <a:pt x="0" y="916"/>
                  </a:lnTo>
                  <a:lnTo>
                    <a:pt x="5" y="881"/>
                  </a:lnTo>
                  <a:lnTo>
                    <a:pt x="16" y="847"/>
                  </a:lnTo>
                  <a:lnTo>
                    <a:pt x="35" y="818"/>
                  </a:lnTo>
                  <a:lnTo>
                    <a:pt x="61" y="792"/>
                  </a:lnTo>
                  <a:lnTo>
                    <a:pt x="92" y="775"/>
                  </a:lnTo>
                  <a:lnTo>
                    <a:pt x="597" y="538"/>
                  </a:lnTo>
                  <a:lnTo>
                    <a:pt x="92" y="304"/>
                  </a:lnTo>
                  <a:lnTo>
                    <a:pt x="61" y="285"/>
                  </a:lnTo>
                  <a:lnTo>
                    <a:pt x="35" y="261"/>
                  </a:lnTo>
                  <a:lnTo>
                    <a:pt x="16" y="230"/>
                  </a:lnTo>
                  <a:lnTo>
                    <a:pt x="5" y="198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26"/>
                  </a:lnTo>
                  <a:lnTo>
                    <a:pt x="13" y="97"/>
                  </a:lnTo>
                  <a:lnTo>
                    <a:pt x="27" y="69"/>
                  </a:lnTo>
                  <a:lnTo>
                    <a:pt x="48" y="45"/>
                  </a:lnTo>
                  <a:lnTo>
                    <a:pt x="74" y="24"/>
                  </a:lnTo>
                  <a:lnTo>
                    <a:pt x="100" y="12"/>
                  </a:lnTo>
                  <a:lnTo>
                    <a:pt x="128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1028">
            <a:extLst>
              <a:ext uri="{FF2B5EF4-FFF2-40B4-BE49-F238E27FC236}">
                <a16:creationId xmlns:a16="http://schemas.microsoft.com/office/drawing/2014/main" id="{366DA474-1250-410D-ABDB-54A281EF6321}"/>
              </a:ext>
            </a:extLst>
          </p:cNvPr>
          <p:cNvSpPr>
            <a:spLocks noEditPoints="1"/>
          </p:cNvSpPr>
          <p:nvPr/>
        </p:nvSpPr>
        <p:spPr bwMode="auto">
          <a:xfrm>
            <a:off x="4613644" y="2791935"/>
            <a:ext cx="481578" cy="402094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EADFDF-F85C-44CC-83E9-77C55F78E8B5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ECA5671-4B40-4117-AD54-E0BAFE04ED1D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7B9DBD-F313-4FC6-AFDA-F3B44D2F94C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066EEB7-7EC6-45A0-A63E-AE459B84321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E490C3-CF9C-452D-89F9-E7C53320C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5980139-AD38-4D02-BE18-059B0209C414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C01A13-32F1-4707-A212-68C827580CF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3B377D4-BC13-48AD-BF2B-6467ABA4CAD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E695FCF-BBBC-4B7A-A5B4-E05F0849BF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632E82C-EDC6-49E1-8C18-DC8A08A0693E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25EACB-BFFF-4B9E-A63B-597CE3567C7C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793D5A-2D82-4279-B5F9-2297D914B9C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154165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6EEC471-15A3-4BA1-BEE4-59DD0F665F86}"/>
              </a:ext>
            </a:extLst>
          </p:cNvPr>
          <p:cNvSpPr/>
          <p:nvPr/>
        </p:nvSpPr>
        <p:spPr>
          <a:xfrm>
            <a:off x="6979533" y="4005942"/>
            <a:ext cx="1077415" cy="285205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4BFE8A-200B-482D-B231-910E73F56702}"/>
              </a:ext>
            </a:extLst>
          </p:cNvPr>
          <p:cNvSpPr/>
          <p:nvPr/>
        </p:nvSpPr>
        <p:spPr>
          <a:xfrm>
            <a:off x="1781149" y="4005943"/>
            <a:ext cx="1077415" cy="2852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B148B77-9748-4CA8-9D8E-F12238293434}"/>
              </a:ext>
            </a:extLst>
          </p:cNvPr>
          <p:cNvSpPr/>
          <p:nvPr/>
        </p:nvSpPr>
        <p:spPr>
          <a:xfrm>
            <a:off x="1541822" y="3364121"/>
            <a:ext cx="1556068" cy="1556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" name="Freeform 38">
            <a:extLst>
              <a:ext uri="{FF2B5EF4-FFF2-40B4-BE49-F238E27FC236}">
                <a16:creationId xmlns:a16="http://schemas.microsoft.com/office/drawing/2014/main" id="{D8724EDE-C29E-420E-A1D3-50CE5284939E}"/>
              </a:ext>
            </a:extLst>
          </p:cNvPr>
          <p:cNvSpPr>
            <a:spLocks noEditPoints="1"/>
          </p:cNvSpPr>
          <p:nvPr/>
        </p:nvSpPr>
        <p:spPr bwMode="auto">
          <a:xfrm>
            <a:off x="1781149" y="3761896"/>
            <a:ext cx="1077415" cy="970797"/>
          </a:xfrm>
          <a:custGeom>
            <a:avLst/>
            <a:gdLst>
              <a:gd name="T0" fmla="*/ 1865 w 3455"/>
              <a:gd name="T1" fmla="*/ 2790 h 3111"/>
              <a:gd name="T2" fmla="*/ 2519 w 3455"/>
              <a:gd name="T3" fmla="*/ 1037 h 3111"/>
              <a:gd name="T4" fmla="*/ 1718 w 3455"/>
              <a:gd name="T5" fmla="*/ 2858 h 3111"/>
              <a:gd name="T6" fmla="*/ 1053 w 3455"/>
              <a:gd name="T7" fmla="*/ 1037 h 3111"/>
              <a:gd name="T8" fmla="*/ 1554 w 3455"/>
              <a:gd name="T9" fmla="*/ 2746 h 3111"/>
              <a:gd name="T10" fmla="*/ 177 w 3455"/>
              <a:gd name="T11" fmla="*/ 1037 h 3111"/>
              <a:gd name="T12" fmla="*/ 161 w 3455"/>
              <a:gd name="T13" fmla="*/ 921 h 3111"/>
              <a:gd name="T14" fmla="*/ 620 w 3455"/>
              <a:gd name="T15" fmla="*/ 188 h 3111"/>
              <a:gd name="T16" fmla="*/ 2562 w 3455"/>
              <a:gd name="T17" fmla="*/ 921 h 3111"/>
              <a:gd name="T18" fmla="*/ 2835 w 3455"/>
              <a:gd name="T19" fmla="*/ 187 h 3111"/>
              <a:gd name="T20" fmla="*/ 1100 w 3455"/>
              <a:gd name="T21" fmla="*/ 921 h 3111"/>
              <a:gd name="T22" fmla="*/ 1727 w 3455"/>
              <a:gd name="T23" fmla="*/ 148 h 3111"/>
              <a:gd name="T24" fmla="*/ 2459 w 3455"/>
              <a:gd name="T25" fmla="*/ 867 h 3111"/>
              <a:gd name="T26" fmla="*/ 1848 w 3455"/>
              <a:gd name="T27" fmla="*/ 115 h 3111"/>
              <a:gd name="T28" fmla="*/ 992 w 3455"/>
              <a:gd name="T29" fmla="*/ 871 h 3111"/>
              <a:gd name="T30" fmla="*/ 715 w 3455"/>
              <a:gd name="T31" fmla="*/ 115 h 3111"/>
              <a:gd name="T32" fmla="*/ 2822 w 3455"/>
              <a:gd name="T33" fmla="*/ 0 h 3111"/>
              <a:gd name="T34" fmla="*/ 2840 w 3455"/>
              <a:gd name="T35" fmla="*/ 3 h 3111"/>
              <a:gd name="T36" fmla="*/ 2843 w 3455"/>
              <a:gd name="T37" fmla="*/ 4 h 3111"/>
              <a:gd name="T38" fmla="*/ 2854 w 3455"/>
              <a:gd name="T39" fmla="*/ 9 h 3111"/>
              <a:gd name="T40" fmla="*/ 2862 w 3455"/>
              <a:gd name="T41" fmla="*/ 15 h 3111"/>
              <a:gd name="T42" fmla="*/ 2871 w 3455"/>
              <a:gd name="T43" fmla="*/ 27 h 3111"/>
              <a:gd name="T44" fmla="*/ 3448 w 3455"/>
              <a:gd name="T45" fmla="*/ 950 h 3111"/>
              <a:gd name="T46" fmla="*/ 3449 w 3455"/>
              <a:gd name="T47" fmla="*/ 953 h 3111"/>
              <a:gd name="T48" fmla="*/ 3451 w 3455"/>
              <a:gd name="T49" fmla="*/ 958 h 3111"/>
              <a:gd name="T50" fmla="*/ 3454 w 3455"/>
              <a:gd name="T51" fmla="*/ 966 h 3111"/>
              <a:gd name="T52" fmla="*/ 3455 w 3455"/>
              <a:gd name="T53" fmla="*/ 974 h 3111"/>
              <a:gd name="T54" fmla="*/ 3455 w 3455"/>
              <a:gd name="T55" fmla="*/ 982 h 3111"/>
              <a:gd name="T56" fmla="*/ 3454 w 3455"/>
              <a:gd name="T57" fmla="*/ 989 h 3111"/>
              <a:gd name="T58" fmla="*/ 3452 w 3455"/>
              <a:gd name="T59" fmla="*/ 997 h 3111"/>
              <a:gd name="T60" fmla="*/ 3449 w 3455"/>
              <a:gd name="T61" fmla="*/ 1007 h 3111"/>
              <a:gd name="T62" fmla="*/ 3446 w 3455"/>
              <a:gd name="T63" fmla="*/ 1011 h 3111"/>
              <a:gd name="T64" fmla="*/ 3442 w 3455"/>
              <a:gd name="T65" fmla="*/ 1016 h 3111"/>
              <a:gd name="T66" fmla="*/ 1771 w 3455"/>
              <a:gd name="T67" fmla="*/ 3091 h 3111"/>
              <a:gd name="T68" fmla="*/ 1765 w 3455"/>
              <a:gd name="T69" fmla="*/ 3097 h 3111"/>
              <a:gd name="T70" fmla="*/ 1754 w 3455"/>
              <a:gd name="T71" fmla="*/ 3103 h 3111"/>
              <a:gd name="T72" fmla="*/ 1748 w 3455"/>
              <a:gd name="T73" fmla="*/ 3108 h 3111"/>
              <a:gd name="T74" fmla="*/ 1727 w 3455"/>
              <a:gd name="T75" fmla="*/ 3111 h 3111"/>
              <a:gd name="T76" fmla="*/ 1706 w 3455"/>
              <a:gd name="T77" fmla="*/ 3105 h 3111"/>
              <a:gd name="T78" fmla="*/ 1701 w 3455"/>
              <a:gd name="T79" fmla="*/ 3103 h 3111"/>
              <a:gd name="T80" fmla="*/ 1683 w 3455"/>
              <a:gd name="T81" fmla="*/ 3090 h 3111"/>
              <a:gd name="T82" fmla="*/ 1683 w 3455"/>
              <a:gd name="T83" fmla="*/ 3090 h 3111"/>
              <a:gd name="T84" fmla="*/ 1682 w 3455"/>
              <a:gd name="T85" fmla="*/ 3089 h 3111"/>
              <a:gd name="T86" fmla="*/ 13 w 3455"/>
              <a:gd name="T87" fmla="*/ 1016 h 3111"/>
              <a:gd name="T88" fmla="*/ 10 w 3455"/>
              <a:gd name="T89" fmla="*/ 1011 h 3111"/>
              <a:gd name="T90" fmla="*/ 6 w 3455"/>
              <a:gd name="T91" fmla="*/ 1007 h 3111"/>
              <a:gd name="T92" fmla="*/ 5 w 3455"/>
              <a:gd name="T93" fmla="*/ 1004 h 3111"/>
              <a:gd name="T94" fmla="*/ 3 w 3455"/>
              <a:gd name="T95" fmla="*/ 997 h 3111"/>
              <a:gd name="T96" fmla="*/ 1 w 3455"/>
              <a:gd name="T97" fmla="*/ 989 h 3111"/>
              <a:gd name="T98" fmla="*/ 0 w 3455"/>
              <a:gd name="T99" fmla="*/ 982 h 3111"/>
              <a:gd name="T100" fmla="*/ 0 w 3455"/>
              <a:gd name="T101" fmla="*/ 974 h 3111"/>
              <a:gd name="T102" fmla="*/ 2 w 3455"/>
              <a:gd name="T103" fmla="*/ 966 h 3111"/>
              <a:gd name="T104" fmla="*/ 4 w 3455"/>
              <a:gd name="T105" fmla="*/ 958 h 3111"/>
              <a:gd name="T106" fmla="*/ 5 w 3455"/>
              <a:gd name="T107" fmla="*/ 954 h 3111"/>
              <a:gd name="T108" fmla="*/ 7 w 3455"/>
              <a:gd name="T109" fmla="*/ 952 h 3111"/>
              <a:gd name="T110" fmla="*/ 8 w 3455"/>
              <a:gd name="T111" fmla="*/ 949 h 3111"/>
              <a:gd name="T112" fmla="*/ 589 w 3455"/>
              <a:gd name="T113" fmla="*/ 21 h 3111"/>
              <a:gd name="T114" fmla="*/ 595 w 3455"/>
              <a:gd name="T115" fmla="*/ 14 h 3111"/>
              <a:gd name="T116" fmla="*/ 605 w 3455"/>
              <a:gd name="T117" fmla="*/ 7 h 3111"/>
              <a:gd name="T118" fmla="*/ 613 w 3455"/>
              <a:gd name="T119" fmla="*/ 4 h 3111"/>
              <a:gd name="T120" fmla="*/ 616 w 3455"/>
              <a:gd name="T121" fmla="*/ 3 h 3111"/>
              <a:gd name="T122" fmla="*/ 634 w 3455"/>
              <a:gd name="T123" fmla="*/ 0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55" h="3111">
                <a:moveTo>
                  <a:pt x="2519" y="1037"/>
                </a:moveTo>
                <a:lnTo>
                  <a:pt x="1865" y="2790"/>
                </a:lnTo>
                <a:lnTo>
                  <a:pt x="3278" y="1037"/>
                </a:lnTo>
                <a:lnTo>
                  <a:pt x="2519" y="1037"/>
                </a:lnTo>
                <a:close/>
                <a:moveTo>
                  <a:pt x="1053" y="1037"/>
                </a:moveTo>
                <a:lnTo>
                  <a:pt x="1718" y="2858"/>
                </a:lnTo>
                <a:lnTo>
                  <a:pt x="2396" y="1037"/>
                </a:lnTo>
                <a:lnTo>
                  <a:pt x="1053" y="1037"/>
                </a:lnTo>
                <a:close/>
                <a:moveTo>
                  <a:pt x="177" y="1037"/>
                </a:moveTo>
                <a:lnTo>
                  <a:pt x="1554" y="2746"/>
                </a:lnTo>
                <a:lnTo>
                  <a:pt x="930" y="1037"/>
                </a:lnTo>
                <a:lnTo>
                  <a:pt x="177" y="1037"/>
                </a:lnTo>
                <a:close/>
                <a:moveTo>
                  <a:pt x="620" y="188"/>
                </a:moveTo>
                <a:lnTo>
                  <a:pt x="161" y="921"/>
                </a:lnTo>
                <a:lnTo>
                  <a:pt x="888" y="921"/>
                </a:lnTo>
                <a:lnTo>
                  <a:pt x="620" y="188"/>
                </a:lnTo>
                <a:close/>
                <a:moveTo>
                  <a:pt x="2835" y="187"/>
                </a:moveTo>
                <a:lnTo>
                  <a:pt x="2562" y="921"/>
                </a:lnTo>
                <a:lnTo>
                  <a:pt x="3294" y="921"/>
                </a:lnTo>
                <a:lnTo>
                  <a:pt x="2835" y="187"/>
                </a:lnTo>
                <a:close/>
                <a:moveTo>
                  <a:pt x="1727" y="148"/>
                </a:moveTo>
                <a:lnTo>
                  <a:pt x="1100" y="921"/>
                </a:lnTo>
                <a:lnTo>
                  <a:pt x="2355" y="921"/>
                </a:lnTo>
                <a:lnTo>
                  <a:pt x="1727" y="148"/>
                </a:lnTo>
                <a:close/>
                <a:moveTo>
                  <a:pt x="1848" y="115"/>
                </a:moveTo>
                <a:lnTo>
                  <a:pt x="2459" y="867"/>
                </a:lnTo>
                <a:lnTo>
                  <a:pt x="2739" y="115"/>
                </a:lnTo>
                <a:lnTo>
                  <a:pt x="1848" y="115"/>
                </a:lnTo>
                <a:close/>
                <a:moveTo>
                  <a:pt x="715" y="115"/>
                </a:moveTo>
                <a:lnTo>
                  <a:pt x="992" y="871"/>
                </a:lnTo>
                <a:lnTo>
                  <a:pt x="1607" y="115"/>
                </a:lnTo>
                <a:lnTo>
                  <a:pt x="715" y="115"/>
                </a:lnTo>
                <a:close/>
                <a:moveTo>
                  <a:pt x="634" y="0"/>
                </a:moveTo>
                <a:lnTo>
                  <a:pt x="2822" y="0"/>
                </a:lnTo>
                <a:lnTo>
                  <a:pt x="2831" y="1"/>
                </a:lnTo>
                <a:lnTo>
                  <a:pt x="2840" y="3"/>
                </a:lnTo>
                <a:lnTo>
                  <a:pt x="2842" y="4"/>
                </a:lnTo>
                <a:lnTo>
                  <a:pt x="2843" y="4"/>
                </a:lnTo>
                <a:lnTo>
                  <a:pt x="2844" y="5"/>
                </a:lnTo>
                <a:lnTo>
                  <a:pt x="2854" y="9"/>
                </a:lnTo>
                <a:lnTo>
                  <a:pt x="2861" y="15"/>
                </a:lnTo>
                <a:lnTo>
                  <a:pt x="2862" y="15"/>
                </a:lnTo>
                <a:lnTo>
                  <a:pt x="2866" y="21"/>
                </a:lnTo>
                <a:lnTo>
                  <a:pt x="2871" y="27"/>
                </a:lnTo>
                <a:lnTo>
                  <a:pt x="3447" y="949"/>
                </a:lnTo>
                <a:lnTo>
                  <a:pt x="3448" y="950"/>
                </a:lnTo>
                <a:lnTo>
                  <a:pt x="3449" y="952"/>
                </a:lnTo>
                <a:lnTo>
                  <a:pt x="3449" y="953"/>
                </a:lnTo>
                <a:lnTo>
                  <a:pt x="3450" y="954"/>
                </a:lnTo>
                <a:lnTo>
                  <a:pt x="3451" y="958"/>
                </a:lnTo>
                <a:lnTo>
                  <a:pt x="3453" y="962"/>
                </a:lnTo>
                <a:lnTo>
                  <a:pt x="3454" y="966"/>
                </a:lnTo>
                <a:lnTo>
                  <a:pt x="3454" y="970"/>
                </a:lnTo>
                <a:lnTo>
                  <a:pt x="3455" y="974"/>
                </a:lnTo>
                <a:lnTo>
                  <a:pt x="3455" y="978"/>
                </a:lnTo>
                <a:lnTo>
                  <a:pt x="3455" y="982"/>
                </a:lnTo>
                <a:lnTo>
                  <a:pt x="3455" y="985"/>
                </a:lnTo>
                <a:lnTo>
                  <a:pt x="3454" y="989"/>
                </a:lnTo>
                <a:lnTo>
                  <a:pt x="3454" y="994"/>
                </a:lnTo>
                <a:lnTo>
                  <a:pt x="3452" y="997"/>
                </a:lnTo>
                <a:lnTo>
                  <a:pt x="3450" y="1004"/>
                </a:lnTo>
                <a:lnTo>
                  <a:pt x="3449" y="1007"/>
                </a:lnTo>
                <a:lnTo>
                  <a:pt x="3447" y="1009"/>
                </a:lnTo>
                <a:lnTo>
                  <a:pt x="3446" y="1011"/>
                </a:lnTo>
                <a:lnTo>
                  <a:pt x="3444" y="1014"/>
                </a:lnTo>
                <a:lnTo>
                  <a:pt x="3442" y="1016"/>
                </a:lnTo>
                <a:lnTo>
                  <a:pt x="1772" y="3090"/>
                </a:lnTo>
                <a:lnTo>
                  <a:pt x="1771" y="3091"/>
                </a:lnTo>
                <a:lnTo>
                  <a:pt x="1770" y="3092"/>
                </a:lnTo>
                <a:lnTo>
                  <a:pt x="1765" y="3097"/>
                </a:lnTo>
                <a:lnTo>
                  <a:pt x="1757" y="3101"/>
                </a:lnTo>
                <a:lnTo>
                  <a:pt x="1754" y="3103"/>
                </a:lnTo>
                <a:lnTo>
                  <a:pt x="1750" y="3105"/>
                </a:lnTo>
                <a:lnTo>
                  <a:pt x="1748" y="3108"/>
                </a:lnTo>
                <a:lnTo>
                  <a:pt x="1737" y="3110"/>
                </a:lnTo>
                <a:lnTo>
                  <a:pt x="1727" y="3111"/>
                </a:lnTo>
                <a:lnTo>
                  <a:pt x="1716" y="3110"/>
                </a:lnTo>
                <a:lnTo>
                  <a:pt x="1706" y="3105"/>
                </a:lnTo>
                <a:lnTo>
                  <a:pt x="1703" y="3104"/>
                </a:lnTo>
                <a:lnTo>
                  <a:pt x="1701" y="3103"/>
                </a:lnTo>
                <a:lnTo>
                  <a:pt x="1691" y="3097"/>
                </a:lnTo>
                <a:lnTo>
                  <a:pt x="1683" y="3090"/>
                </a:lnTo>
                <a:lnTo>
                  <a:pt x="1683" y="3090"/>
                </a:lnTo>
                <a:lnTo>
                  <a:pt x="1683" y="3090"/>
                </a:lnTo>
                <a:lnTo>
                  <a:pt x="1682" y="3089"/>
                </a:lnTo>
                <a:lnTo>
                  <a:pt x="1682" y="3089"/>
                </a:lnTo>
                <a:lnTo>
                  <a:pt x="1682" y="3089"/>
                </a:lnTo>
                <a:lnTo>
                  <a:pt x="13" y="1016"/>
                </a:lnTo>
                <a:lnTo>
                  <a:pt x="12" y="1014"/>
                </a:lnTo>
                <a:lnTo>
                  <a:pt x="10" y="1011"/>
                </a:lnTo>
                <a:lnTo>
                  <a:pt x="8" y="1009"/>
                </a:lnTo>
                <a:lnTo>
                  <a:pt x="6" y="1007"/>
                </a:lnTo>
                <a:lnTo>
                  <a:pt x="6" y="1005"/>
                </a:lnTo>
                <a:lnTo>
                  <a:pt x="5" y="1004"/>
                </a:lnTo>
                <a:lnTo>
                  <a:pt x="4" y="1001"/>
                </a:lnTo>
                <a:lnTo>
                  <a:pt x="3" y="997"/>
                </a:lnTo>
                <a:lnTo>
                  <a:pt x="2" y="994"/>
                </a:lnTo>
                <a:lnTo>
                  <a:pt x="1" y="989"/>
                </a:lnTo>
                <a:lnTo>
                  <a:pt x="0" y="985"/>
                </a:lnTo>
                <a:lnTo>
                  <a:pt x="0" y="982"/>
                </a:lnTo>
                <a:lnTo>
                  <a:pt x="0" y="978"/>
                </a:lnTo>
                <a:lnTo>
                  <a:pt x="0" y="974"/>
                </a:lnTo>
                <a:lnTo>
                  <a:pt x="1" y="970"/>
                </a:lnTo>
                <a:lnTo>
                  <a:pt x="2" y="966"/>
                </a:lnTo>
                <a:lnTo>
                  <a:pt x="3" y="962"/>
                </a:lnTo>
                <a:lnTo>
                  <a:pt x="4" y="958"/>
                </a:lnTo>
                <a:lnTo>
                  <a:pt x="5" y="956"/>
                </a:lnTo>
                <a:lnTo>
                  <a:pt x="5" y="954"/>
                </a:lnTo>
                <a:lnTo>
                  <a:pt x="6" y="953"/>
                </a:lnTo>
                <a:lnTo>
                  <a:pt x="7" y="952"/>
                </a:lnTo>
                <a:lnTo>
                  <a:pt x="7" y="950"/>
                </a:lnTo>
                <a:lnTo>
                  <a:pt x="8" y="949"/>
                </a:lnTo>
                <a:lnTo>
                  <a:pt x="584" y="27"/>
                </a:lnTo>
                <a:lnTo>
                  <a:pt x="589" y="21"/>
                </a:lnTo>
                <a:lnTo>
                  <a:pt x="594" y="15"/>
                </a:lnTo>
                <a:lnTo>
                  <a:pt x="595" y="14"/>
                </a:lnTo>
                <a:lnTo>
                  <a:pt x="600" y="10"/>
                </a:lnTo>
                <a:lnTo>
                  <a:pt x="605" y="7"/>
                </a:lnTo>
                <a:lnTo>
                  <a:pt x="612" y="5"/>
                </a:lnTo>
                <a:lnTo>
                  <a:pt x="613" y="4"/>
                </a:lnTo>
                <a:lnTo>
                  <a:pt x="614" y="3"/>
                </a:lnTo>
                <a:lnTo>
                  <a:pt x="616" y="3"/>
                </a:lnTo>
                <a:lnTo>
                  <a:pt x="624" y="1"/>
                </a:lnTo>
                <a:lnTo>
                  <a:pt x="63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Baloo 2" panose="03080502040302020200" pitchFamily="66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4AA2F8-B79F-4BC8-899D-AC148BE6FE56}"/>
              </a:ext>
            </a:extLst>
          </p:cNvPr>
          <p:cNvGrpSpPr/>
          <p:nvPr/>
        </p:nvGrpSpPr>
        <p:grpSpPr>
          <a:xfrm>
            <a:off x="6740207" y="2773583"/>
            <a:ext cx="1556068" cy="1556068"/>
            <a:chOff x="1676400" y="2141917"/>
            <a:chExt cx="2819400" cy="28194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C08C1B-005F-4913-83A0-C9125B22C58A}"/>
                </a:ext>
              </a:extLst>
            </p:cNvPr>
            <p:cNvSpPr/>
            <p:nvPr/>
          </p:nvSpPr>
          <p:spPr>
            <a:xfrm>
              <a:off x="1676400" y="2141917"/>
              <a:ext cx="2819400" cy="281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67F4BAA-6A2B-4AD6-BB4A-973397C4A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0030" y="2862636"/>
              <a:ext cx="1952140" cy="1758962"/>
            </a:xfrm>
            <a:custGeom>
              <a:avLst/>
              <a:gdLst>
                <a:gd name="T0" fmla="*/ 1865 w 3455"/>
                <a:gd name="T1" fmla="*/ 2790 h 3111"/>
                <a:gd name="T2" fmla="*/ 2519 w 3455"/>
                <a:gd name="T3" fmla="*/ 1037 h 3111"/>
                <a:gd name="T4" fmla="*/ 1718 w 3455"/>
                <a:gd name="T5" fmla="*/ 2858 h 3111"/>
                <a:gd name="T6" fmla="*/ 1053 w 3455"/>
                <a:gd name="T7" fmla="*/ 1037 h 3111"/>
                <a:gd name="T8" fmla="*/ 1554 w 3455"/>
                <a:gd name="T9" fmla="*/ 2746 h 3111"/>
                <a:gd name="T10" fmla="*/ 177 w 3455"/>
                <a:gd name="T11" fmla="*/ 1037 h 3111"/>
                <a:gd name="T12" fmla="*/ 161 w 3455"/>
                <a:gd name="T13" fmla="*/ 921 h 3111"/>
                <a:gd name="T14" fmla="*/ 620 w 3455"/>
                <a:gd name="T15" fmla="*/ 188 h 3111"/>
                <a:gd name="T16" fmla="*/ 2562 w 3455"/>
                <a:gd name="T17" fmla="*/ 921 h 3111"/>
                <a:gd name="T18" fmla="*/ 2835 w 3455"/>
                <a:gd name="T19" fmla="*/ 187 h 3111"/>
                <a:gd name="T20" fmla="*/ 1100 w 3455"/>
                <a:gd name="T21" fmla="*/ 921 h 3111"/>
                <a:gd name="T22" fmla="*/ 1727 w 3455"/>
                <a:gd name="T23" fmla="*/ 148 h 3111"/>
                <a:gd name="T24" fmla="*/ 2459 w 3455"/>
                <a:gd name="T25" fmla="*/ 867 h 3111"/>
                <a:gd name="T26" fmla="*/ 1848 w 3455"/>
                <a:gd name="T27" fmla="*/ 115 h 3111"/>
                <a:gd name="T28" fmla="*/ 992 w 3455"/>
                <a:gd name="T29" fmla="*/ 871 h 3111"/>
                <a:gd name="T30" fmla="*/ 715 w 3455"/>
                <a:gd name="T31" fmla="*/ 115 h 3111"/>
                <a:gd name="T32" fmla="*/ 2822 w 3455"/>
                <a:gd name="T33" fmla="*/ 0 h 3111"/>
                <a:gd name="T34" fmla="*/ 2840 w 3455"/>
                <a:gd name="T35" fmla="*/ 3 h 3111"/>
                <a:gd name="T36" fmla="*/ 2843 w 3455"/>
                <a:gd name="T37" fmla="*/ 4 h 3111"/>
                <a:gd name="T38" fmla="*/ 2854 w 3455"/>
                <a:gd name="T39" fmla="*/ 9 h 3111"/>
                <a:gd name="T40" fmla="*/ 2862 w 3455"/>
                <a:gd name="T41" fmla="*/ 15 h 3111"/>
                <a:gd name="T42" fmla="*/ 2871 w 3455"/>
                <a:gd name="T43" fmla="*/ 27 h 3111"/>
                <a:gd name="T44" fmla="*/ 3448 w 3455"/>
                <a:gd name="T45" fmla="*/ 950 h 3111"/>
                <a:gd name="T46" fmla="*/ 3449 w 3455"/>
                <a:gd name="T47" fmla="*/ 953 h 3111"/>
                <a:gd name="T48" fmla="*/ 3451 w 3455"/>
                <a:gd name="T49" fmla="*/ 958 h 3111"/>
                <a:gd name="T50" fmla="*/ 3454 w 3455"/>
                <a:gd name="T51" fmla="*/ 966 h 3111"/>
                <a:gd name="T52" fmla="*/ 3455 w 3455"/>
                <a:gd name="T53" fmla="*/ 974 h 3111"/>
                <a:gd name="T54" fmla="*/ 3455 w 3455"/>
                <a:gd name="T55" fmla="*/ 982 h 3111"/>
                <a:gd name="T56" fmla="*/ 3454 w 3455"/>
                <a:gd name="T57" fmla="*/ 989 h 3111"/>
                <a:gd name="T58" fmla="*/ 3452 w 3455"/>
                <a:gd name="T59" fmla="*/ 997 h 3111"/>
                <a:gd name="T60" fmla="*/ 3449 w 3455"/>
                <a:gd name="T61" fmla="*/ 1007 h 3111"/>
                <a:gd name="T62" fmla="*/ 3446 w 3455"/>
                <a:gd name="T63" fmla="*/ 1011 h 3111"/>
                <a:gd name="T64" fmla="*/ 3442 w 3455"/>
                <a:gd name="T65" fmla="*/ 1016 h 3111"/>
                <a:gd name="T66" fmla="*/ 1771 w 3455"/>
                <a:gd name="T67" fmla="*/ 3091 h 3111"/>
                <a:gd name="T68" fmla="*/ 1765 w 3455"/>
                <a:gd name="T69" fmla="*/ 3097 h 3111"/>
                <a:gd name="T70" fmla="*/ 1754 w 3455"/>
                <a:gd name="T71" fmla="*/ 3103 h 3111"/>
                <a:gd name="T72" fmla="*/ 1748 w 3455"/>
                <a:gd name="T73" fmla="*/ 3108 h 3111"/>
                <a:gd name="T74" fmla="*/ 1727 w 3455"/>
                <a:gd name="T75" fmla="*/ 3111 h 3111"/>
                <a:gd name="T76" fmla="*/ 1706 w 3455"/>
                <a:gd name="T77" fmla="*/ 3105 h 3111"/>
                <a:gd name="T78" fmla="*/ 1701 w 3455"/>
                <a:gd name="T79" fmla="*/ 3103 h 3111"/>
                <a:gd name="T80" fmla="*/ 1683 w 3455"/>
                <a:gd name="T81" fmla="*/ 3090 h 3111"/>
                <a:gd name="T82" fmla="*/ 1683 w 3455"/>
                <a:gd name="T83" fmla="*/ 3090 h 3111"/>
                <a:gd name="T84" fmla="*/ 1682 w 3455"/>
                <a:gd name="T85" fmla="*/ 3089 h 3111"/>
                <a:gd name="T86" fmla="*/ 13 w 3455"/>
                <a:gd name="T87" fmla="*/ 1016 h 3111"/>
                <a:gd name="T88" fmla="*/ 10 w 3455"/>
                <a:gd name="T89" fmla="*/ 1011 h 3111"/>
                <a:gd name="T90" fmla="*/ 6 w 3455"/>
                <a:gd name="T91" fmla="*/ 1007 h 3111"/>
                <a:gd name="T92" fmla="*/ 5 w 3455"/>
                <a:gd name="T93" fmla="*/ 1004 h 3111"/>
                <a:gd name="T94" fmla="*/ 3 w 3455"/>
                <a:gd name="T95" fmla="*/ 997 h 3111"/>
                <a:gd name="T96" fmla="*/ 1 w 3455"/>
                <a:gd name="T97" fmla="*/ 989 h 3111"/>
                <a:gd name="T98" fmla="*/ 0 w 3455"/>
                <a:gd name="T99" fmla="*/ 982 h 3111"/>
                <a:gd name="T100" fmla="*/ 0 w 3455"/>
                <a:gd name="T101" fmla="*/ 974 h 3111"/>
                <a:gd name="T102" fmla="*/ 2 w 3455"/>
                <a:gd name="T103" fmla="*/ 966 h 3111"/>
                <a:gd name="T104" fmla="*/ 4 w 3455"/>
                <a:gd name="T105" fmla="*/ 958 h 3111"/>
                <a:gd name="T106" fmla="*/ 5 w 3455"/>
                <a:gd name="T107" fmla="*/ 954 h 3111"/>
                <a:gd name="T108" fmla="*/ 7 w 3455"/>
                <a:gd name="T109" fmla="*/ 952 h 3111"/>
                <a:gd name="T110" fmla="*/ 8 w 3455"/>
                <a:gd name="T111" fmla="*/ 949 h 3111"/>
                <a:gd name="T112" fmla="*/ 589 w 3455"/>
                <a:gd name="T113" fmla="*/ 21 h 3111"/>
                <a:gd name="T114" fmla="*/ 595 w 3455"/>
                <a:gd name="T115" fmla="*/ 14 h 3111"/>
                <a:gd name="T116" fmla="*/ 605 w 3455"/>
                <a:gd name="T117" fmla="*/ 7 h 3111"/>
                <a:gd name="T118" fmla="*/ 613 w 3455"/>
                <a:gd name="T119" fmla="*/ 4 h 3111"/>
                <a:gd name="T120" fmla="*/ 616 w 3455"/>
                <a:gd name="T121" fmla="*/ 3 h 3111"/>
                <a:gd name="T122" fmla="*/ 634 w 3455"/>
                <a:gd name="T123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111">
                  <a:moveTo>
                    <a:pt x="2519" y="1037"/>
                  </a:moveTo>
                  <a:lnTo>
                    <a:pt x="1865" y="2790"/>
                  </a:lnTo>
                  <a:lnTo>
                    <a:pt x="3278" y="1037"/>
                  </a:lnTo>
                  <a:lnTo>
                    <a:pt x="2519" y="1037"/>
                  </a:lnTo>
                  <a:close/>
                  <a:moveTo>
                    <a:pt x="1053" y="1037"/>
                  </a:moveTo>
                  <a:lnTo>
                    <a:pt x="1718" y="2858"/>
                  </a:lnTo>
                  <a:lnTo>
                    <a:pt x="2396" y="1037"/>
                  </a:lnTo>
                  <a:lnTo>
                    <a:pt x="1053" y="1037"/>
                  </a:lnTo>
                  <a:close/>
                  <a:moveTo>
                    <a:pt x="177" y="1037"/>
                  </a:moveTo>
                  <a:lnTo>
                    <a:pt x="1554" y="2746"/>
                  </a:lnTo>
                  <a:lnTo>
                    <a:pt x="930" y="1037"/>
                  </a:lnTo>
                  <a:lnTo>
                    <a:pt x="177" y="1037"/>
                  </a:lnTo>
                  <a:close/>
                  <a:moveTo>
                    <a:pt x="620" y="188"/>
                  </a:moveTo>
                  <a:lnTo>
                    <a:pt x="161" y="921"/>
                  </a:lnTo>
                  <a:lnTo>
                    <a:pt x="888" y="921"/>
                  </a:lnTo>
                  <a:lnTo>
                    <a:pt x="620" y="188"/>
                  </a:lnTo>
                  <a:close/>
                  <a:moveTo>
                    <a:pt x="2835" y="187"/>
                  </a:moveTo>
                  <a:lnTo>
                    <a:pt x="2562" y="921"/>
                  </a:lnTo>
                  <a:lnTo>
                    <a:pt x="3294" y="921"/>
                  </a:lnTo>
                  <a:lnTo>
                    <a:pt x="2835" y="187"/>
                  </a:lnTo>
                  <a:close/>
                  <a:moveTo>
                    <a:pt x="1727" y="148"/>
                  </a:moveTo>
                  <a:lnTo>
                    <a:pt x="1100" y="921"/>
                  </a:lnTo>
                  <a:lnTo>
                    <a:pt x="2355" y="921"/>
                  </a:lnTo>
                  <a:lnTo>
                    <a:pt x="1727" y="148"/>
                  </a:lnTo>
                  <a:close/>
                  <a:moveTo>
                    <a:pt x="1848" y="115"/>
                  </a:moveTo>
                  <a:lnTo>
                    <a:pt x="2459" y="867"/>
                  </a:lnTo>
                  <a:lnTo>
                    <a:pt x="2739" y="115"/>
                  </a:lnTo>
                  <a:lnTo>
                    <a:pt x="1848" y="115"/>
                  </a:lnTo>
                  <a:close/>
                  <a:moveTo>
                    <a:pt x="715" y="115"/>
                  </a:moveTo>
                  <a:lnTo>
                    <a:pt x="992" y="871"/>
                  </a:lnTo>
                  <a:lnTo>
                    <a:pt x="1607" y="115"/>
                  </a:lnTo>
                  <a:lnTo>
                    <a:pt x="715" y="115"/>
                  </a:lnTo>
                  <a:close/>
                  <a:moveTo>
                    <a:pt x="634" y="0"/>
                  </a:moveTo>
                  <a:lnTo>
                    <a:pt x="2822" y="0"/>
                  </a:lnTo>
                  <a:lnTo>
                    <a:pt x="2831" y="1"/>
                  </a:lnTo>
                  <a:lnTo>
                    <a:pt x="2840" y="3"/>
                  </a:lnTo>
                  <a:lnTo>
                    <a:pt x="2842" y="4"/>
                  </a:lnTo>
                  <a:lnTo>
                    <a:pt x="2843" y="4"/>
                  </a:lnTo>
                  <a:lnTo>
                    <a:pt x="2844" y="5"/>
                  </a:lnTo>
                  <a:lnTo>
                    <a:pt x="2854" y="9"/>
                  </a:lnTo>
                  <a:lnTo>
                    <a:pt x="2861" y="15"/>
                  </a:lnTo>
                  <a:lnTo>
                    <a:pt x="2862" y="15"/>
                  </a:lnTo>
                  <a:lnTo>
                    <a:pt x="2866" y="21"/>
                  </a:lnTo>
                  <a:lnTo>
                    <a:pt x="2871" y="27"/>
                  </a:lnTo>
                  <a:lnTo>
                    <a:pt x="3447" y="949"/>
                  </a:lnTo>
                  <a:lnTo>
                    <a:pt x="3448" y="950"/>
                  </a:lnTo>
                  <a:lnTo>
                    <a:pt x="3449" y="952"/>
                  </a:lnTo>
                  <a:lnTo>
                    <a:pt x="3449" y="953"/>
                  </a:lnTo>
                  <a:lnTo>
                    <a:pt x="3450" y="954"/>
                  </a:lnTo>
                  <a:lnTo>
                    <a:pt x="3451" y="958"/>
                  </a:lnTo>
                  <a:lnTo>
                    <a:pt x="3453" y="962"/>
                  </a:lnTo>
                  <a:lnTo>
                    <a:pt x="3454" y="966"/>
                  </a:lnTo>
                  <a:lnTo>
                    <a:pt x="3454" y="970"/>
                  </a:lnTo>
                  <a:lnTo>
                    <a:pt x="3455" y="974"/>
                  </a:lnTo>
                  <a:lnTo>
                    <a:pt x="3455" y="978"/>
                  </a:lnTo>
                  <a:lnTo>
                    <a:pt x="3455" y="982"/>
                  </a:lnTo>
                  <a:lnTo>
                    <a:pt x="3455" y="985"/>
                  </a:lnTo>
                  <a:lnTo>
                    <a:pt x="3454" y="989"/>
                  </a:lnTo>
                  <a:lnTo>
                    <a:pt x="3454" y="994"/>
                  </a:lnTo>
                  <a:lnTo>
                    <a:pt x="3452" y="997"/>
                  </a:lnTo>
                  <a:lnTo>
                    <a:pt x="3450" y="1004"/>
                  </a:lnTo>
                  <a:lnTo>
                    <a:pt x="3449" y="1007"/>
                  </a:lnTo>
                  <a:lnTo>
                    <a:pt x="3447" y="1009"/>
                  </a:lnTo>
                  <a:lnTo>
                    <a:pt x="3446" y="1011"/>
                  </a:lnTo>
                  <a:lnTo>
                    <a:pt x="3444" y="1014"/>
                  </a:lnTo>
                  <a:lnTo>
                    <a:pt x="3442" y="1016"/>
                  </a:lnTo>
                  <a:lnTo>
                    <a:pt x="1772" y="3090"/>
                  </a:lnTo>
                  <a:lnTo>
                    <a:pt x="1771" y="3091"/>
                  </a:lnTo>
                  <a:lnTo>
                    <a:pt x="1770" y="3092"/>
                  </a:lnTo>
                  <a:lnTo>
                    <a:pt x="1765" y="3097"/>
                  </a:lnTo>
                  <a:lnTo>
                    <a:pt x="1757" y="3101"/>
                  </a:lnTo>
                  <a:lnTo>
                    <a:pt x="1754" y="3103"/>
                  </a:lnTo>
                  <a:lnTo>
                    <a:pt x="1750" y="3105"/>
                  </a:lnTo>
                  <a:lnTo>
                    <a:pt x="1748" y="3108"/>
                  </a:lnTo>
                  <a:lnTo>
                    <a:pt x="1737" y="3110"/>
                  </a:lnTo>
                  <a:lnTo>
                    <a:pt x="1727" y="3111"/>
                  </a:lnTo>
                  <a:lnTo>
                    <a:pt x="1716" y="3110"/>
                  </a:lnTo>
                  <a:lnTo>
                    <a:pt x="1706" y="3105"/>
                  </a:lnTo>
                  <a:lnTo>
                    <a:pt x="1703" y="3104"/>
                  </a:lnTo>
                  <a:lnTo>
                    <a:pt x="1701" y="3103"/>
                  </a:lnTo>
                  <a:lnTo>
                    <a:pt x="1691" y="3097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3" y="3090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682" y="3089"/>
                  </a:lnTo>
                  <a:lnTo>
                    <a:pt x="13" y="1016"/>
                  </a:lnTo>
                  <a:lnTo>
                    <a:pt x="12" y="1014"/>
                  </a:lnTo>
                  <a:lnTo>
                    <a:pt x="10" y="1011"/>
                  </a:lnTo>
                  <a:lnTo>
                    <a:pt x="8" y="1009"/>
                  </a:lnTo>
                  <a:lnTo>
                    <a:pt x="6" y="1007"/>
                  </a:lnTo>
                  <a:lnTo>
                    <a:pt x="6" y="1005"/>
                  </a:lnTo>
                  <a:lnTo>
                    <a:pt x="5" y="1004"/>
                  </a:lnTo>
                  <a:lnTo>
                    <a:pt x="4" y="1001"/>
                  </a:lnTo>
                  <a:lnTo>
                    <a:pt x="3" y="997"/>
                  </a:lnTo>
                  <a:lnTo>
                    <a:pt x="2" y="994"/>
                  </a:lnTo>
                  <a:lnTo>
                    <a:pt x="1" y="989"/>
                  </a:lnTo>
                  <a:lnTo>
                    <a:pt x="0" y="985"/>
                  </a:lnTo>
                  <a:lnTo>
                    <a:pt x="0" y="982"/>
                  </a:lnTo>
                  <a:lnTo>
                    <a:pt x="0" y="978"/>
                  </a:lnTo>
                  <a:lnTo>
                    <a:pt x="0" y="974"/>
                  </a:lnTo>
                  <a:lnTo>
                    <a:pt x="1" y="970"/>
                  </a:lnTo>
                  <a:lnTo>
                    <a:pt x="2" y="966"/>
                  </a:lnTo>
                  <a:lnTo>
                    <a:pt x="3" y="962"/>
                  </a:lnTo>
                  <a:lnTo>
                    <a:pt x="4" y="958"/>
                  </a:lnTo>
                  <a:lnTo>
                    <a:pt x="5" y="956"/>
                  </a:lnTo>
                  <a:lnTo>
                    <a:pt x="5" y="954"/>
                  </a:lnTo>
                  <a:lnTo>
                    <a:pt x="6" y="953"/>
                  </a:lnTo>
                  <a:lnTo>
                    <a:pt x="7" y="952"/>
                  </a:lnTo>
                  <a:lnTo>
                    <a:pt x="7" y="950"/>
                  </a:lnTo>
                  <a:lnTo>
                    <a:pt x="8" y="949"/>
                  </a:lnTo>
                  <a:lnTo>
                    <a:pt x="584" y="27"/>
                  </a:lnTo>
                  <a:lnTo>
                    <a:pt x="589" y="21"/>
                  </a:lnTo>
                  <a:lnTo>
                    <a:pt x="594" y="15"/>
                  </a:lnTo>
                  <a:lnTo>
                    <a:pt x="595" y="14"/>
                  </a:lnTo>
                  <a:lnTo>
                    <a:pt x="600" y="10"/>
                  </a:lnTo>
                  <a:lnTo>
                    <a:pt x="605" y="7"/>
                  </a:lnTo>
                  <a:lnTo>
                    <a:pt x="612" y="5"/>
                  </a:lnTo>
                  <a:lnTo>
                    <a:pt x="613" y="4"/>
                  </a:lnTo>
                  <a:lnTo>
                    <a:pt x="614" y="3"/>
                  </a:lnTo>
                  <a:lnTo>
                    <a:pt x="616" y="3"/>
                  </a:lnTo>
                  <a:lnTo>
                    <a:pt x="624" y="1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12A2102-1411-4254-A26C-F5EEA6995D29}"/>
              </a:ext>
            </a:extLst>
          </p:cNvPr>
          <p:cNvSpPr txBox="1"/>
          <p:nvPr/>
        </p:nvSpPr>
        <p:spPr>
          <a:xfrm>
            <a:off x="3877742" y="3703502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58C64-53EA-4664-B751-B025E8CB3F07}"/>
              </a:ext>
            </a:extLst>
          </p:cNvPr>
          <p:cNvSpPr txBox="1"/>
          <p:nvPr/>
        </p:nvSpPr>
        <p:spPr>
          <a:xfrm>
            <a:off x="3877742" y="4920189"/>
            <a:ext cx="1893793" cy="9048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C6992-57CD-4ED7-BE71-5C098483C3A8}"/>
              </a:ext>
            </a:extLst>
          </p:cNvPr>
          <p:cNvSpPr txBox="1"/>
          <p:nvPr/>
        </p:nvSpPr>
        <p:spPr>
          <a:xfrm>
            <a:off x="9089571" y="28515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C4ADA-EA75-4E39-91E0-602964F6BD4E}"/>
              </a:ext>
            </a:extLst>
          </p:cNvPr>
          <p:cNvSpPr txBox="1"/>
          <p:nvPr/>
        </p:nvSpPr>
        <p:spPr>
          <a:xfrm>
            <a:off x="9089571" y="4540670"/>
            <a:ext cx="1893793" cy="13111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latin typeface="Baloo 2" panose="03080502040302020200" pitchFamily="66" charset="0"/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latin typeface="Baloo 2" panose="03080502040302020200" pitchFamily="66" charset="0"/>
              </a:rPr>
              <a:t>humour</a:t>
            </a:r>
            <a:r>
              <a:rPr lang="en-US" sz="1100" dirty="0">
                <a:latin typeface="Baloo 2" panose="03080502040302020200" pitchFamily="66" charset="0"/>
              </a:rPr>
              <a:t>, or </a:t>
            </a:r>
            <a:r>
              <a:rPr lang="en-US" sz="1100" dirty="0" err="1">
                <a:latin typeface="Baloo 2" panose="03080502040302020200" pitchFamily="66" charset="0"/>
              </a:rPr>
              <a:t>randomised</a:t>
            </a:r>
            <a:r>
              <a:rPr lang="en-US" sz="1100" dirty="0">
                <a:latin typeface="Baloo 2" panose="03080502040302020200" pitchFamily="66" charset="0"/>
              </a:rPr>
              <a:t> words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1CAF23-9E6F-479C-8F74-318A90CC08D9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CB7CBF7-5B68-41EC-AEB3-379F0FDE22B2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05DBF-E977-48B7-A6A9-01AC4059ABD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C9C559-04B9-4F5C-84F5-EC6C95734251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D3FACE6-4B35-4B5D-A0AC-03C32E5CF1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2DC5D8-C083-4AAD-894A-CE9DDB38541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3DC288-B00E-468F-824F-7F980974AA2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571E9E-DBCF-4DA5-A3C9-EF200C824239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50E6B8F-C6B3-40C6-87D4-EE7D9769708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0CF636A-2DB3-4AF9-BCE4-FB99B01E2C83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DA3F88-6DF0-472A-B178-ED989A922A1F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9D384-0B77-431A-BB51-09DFC71F29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59235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AAC310-5210-48B4-B35E-DD579659C680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id="{B5B769DD-A59F-4ECE-A7C2-837E9DACDF29}"/>
              </a:ext>
            </a:extLst>
          </p:cNvPr>
          <p:cNvSpPr/>
          <p:nvPr/>
        </p:nvSpPr>
        <p:spPr>
          <a:xfrm>
            <a:off x="1927282" y="2313516"/>
            <a:ext cx="3461822" cy="3461822"/>
          </a:xfrm>
          <a:prstGeom prst="donut">
            <a:avLst>
              <a:gd name="adj" fmla="val 24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Baloo 2" panose="03080502040302020200" pitchFamily="66" charset="0"/>
            </a:endParaRPr>
          </a:p>
        </p:txBody>
      </p:sp>
      <p:sp>
        <p:nvSpPr>
          <p:cNvPr id="4" name="Shape 12387">
            <a:extLst>
              <a:ext uri="{FF2B5EF4-FFF2-40B4-BE49-F238E27FC236}">
                <a16:creationId xmlns:a16="http://schemas.microsoft.com/office/drawing/2014/main" id="{AB5C4AA3-2DDA-46D2-8E38-8F74091D60F7}"/>
              </a:ext>
            </a:extLst>
          </p:cNvPr>
          <p:cNvSpPr/>
          <p:nvPr/>
        </p:nvSpPr>
        <p:spPr>
          <a:xfrm>
            <a:off x="3304589" y="529904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3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5" name="Shape 12389">
            <a:extLst>
              <a:ext uri="{FF2B5EF4-FFF2-40B4-BE49-F238E27FC236}">
                <a16:creationId xmlns:a16="http://schemas.microsoft.com/office/drawing/2014/main" id="{77526EA8-C560-48B3-9C17-2661669DB414}"/>
              </a:ext>
            </a:extLst>
          </p:cNvPr>
          <p:cNvSpPr/>
          <p:nvPr/>
        </p:nvSpPr>
        <p:spPr>
          <a:xfrm>
            <a:off x="1690803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4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6" name="Shape 12390">
            <a:extLst>
              <a:ext uri="{FF2B5EF4-FFF2-40B4-BE49-F238E27FC236}">
                <a16:creationId xmlns:a16="http://schemas.microsoft.com/office/drawing/2014/main" id="{CE69DAE1-C0F6-40D3-910E-2361876D92DF}"/>
              </a:ext>
            </a:extLst>
          </p:cNvPr>
          <p:cNvSpPr/>
          <p:nvPr/>
        </p:nvSpPr>
        <p:spPr>
          <a:xfrm>
            <a:off x="3329352" y="2109990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1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9" name="Shape 12391">
            <a:extLst>
              <a:ext uri="{FF2B5EF4-FFF2-40B4-BE49-F238E27FC236}">
                <a16:creationId xmlns:a16="http://schemas.microsoft.com/office/drawing/2014/main" id="{83C9EAF6-637C-4EE8-BBC0-BDB272B7CFE6}"/>
              </a:ext>
            </a:extLst>
          </p:cNvPr>
          <p:cNvSpPr/>
          <p:nvPr/>
        </p:nvSpPr>
        <p:spPr>
          <a:xfrm>
            <a:off x="4969068" y="3704519"/>
            <a:ext cx="667675" cy="667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sz="1600" dirty="0">
                <a:latin typeface="Baloo 2" panose="03080502040302020200" pitchFamily="66" charset="0"/>
              </a:rPr>
              <a:t>2</a:t>
            </a:r>
            <a:endParaRPr sz="1600" dirty="0">
              <a:latin typeface="Baloo 2" panose="03080502040302020200" pitchFamily="66" charset="0"/>
            </a:endParaRPr>
          </a:p>
        </p:txBody>
      </p:sp>
      <p:sp>
        <p:nvSpPr>
          <p:cNvPr id="26" name="AutoShape 25">
            <a:extLst>
              <a:ext uri="{FF2B5EF4-FFF2-40B4-BE49-F238E27FC236}">
                <a16:creationId xmlns:a16="http://schemas.microsoft.com/office/drawing/2014/main" id="{944CCA45-9E83-4870-B274-7DCFCAE71391}"/>
              </a:ext>
            </a:extLst>
          </p:cNvPr>
          <p:cNvSpPr>
            <a:spLocks/>
          </p:cNvSpPr>
          <p:nvPr/>
        </p:nvSpPr>
        <p:spPr bwMode="auto">
          <a:xfrm>
            <a:off x="6478893" y="2488628"/>
            <a:ext cx="4022304" cy="5580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ipsum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sp>
        <p:nvSpPr>
          <p:cNvPr id="27" name="AutoShape 26">
            <a:extLst>
              <a:ext uri="{FF2B5EF4-FFF2-40B4-BE49-F238E27FC236}">
                <a16:creationId xmlns:a16="http://schemas.microsoft.com/office/drawing/2014/main" id="{5894D391-DCB7-4390-A76F-83A07F134039}"/>
              </a:ext>
            </a:extLst>
          </p:cNvPr>
          <p:cNvSpPr>
            <a:spLocks/>
          </p:cNvSpPr>
          <p:nvPr/>
        </p:nvSpPr>
        <p:spPr bwMode="auto">
          <a:xfrm>
            <a:off x="6478893" y="3365058"/>
            <a:ext cx="4022304" cy="558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171450" indent="-171450">
              <a:buFont typeface="Wingdings" panose="05000000000000000000" pitchFamily="2" charset="2"/>
              <a:buChar char="q"/>
              <a:defRPr/>
            </a:pP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Lorem ipsum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randomised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words which don't look even slightly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beration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humour</a:t>
            </a:r>
            <a:r>
              <a:rPr lang="en-US" sz="1200" dirty="0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 income rasa </a:t>
            </a:r>
            <a:r>
              <a:rPr lang="en-US" sz="1200" dirty="0" err="1">
                <a:latin typeface="Baloo 2" panose="03080502040302020200" pitchFamily="66" charset="0"/>
                <a:ea typeface="ＭＳ Ｐゴシック" charset="0"/>
                <a:cs typeface="Roboto" charset="0"/>
                <a:sym typeface="Roboto" charset="0"/>
              </a:rPr>
              <a:t>baru</a:t>
            </a:r>
            <a:endParaRPr lang="en-US" sz="1200" dirty="0">
              <a:latin typeface="Baloo 2" panose="03080502040302020200" pitchFamily="66" charset="0"/>
              <a:ea typeface="ＭＳ Ｐゴシック" charset="0"/>
              <a:cs typeface="Roboto" charset="0"/>
              <a:sym typeface="Roboto" charset="0"/>
            </a:endParaRPr>
          </a:p>
        </p:txBody>
      </p:sp>
      <p:grpSp>
        <p:nvGrpSpPr>
          <p:cNvPr id="32" name="Group 164">
            <a:extLst>
              <a:ext uri="{FF2B5EF4-FFF2-40B4-BE49-F238E27FC236}">
                <a16:creationId xmlns:a16="http://schemas.microsoft.com/office/drawing/2014/main" id="{0E06C373-9004-4205-9577-06981C6D1F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39039" y="3371164"/>
            <a:ext cx="849468" cy="1265230"/>
            <a:chOff x="5103" y="2075"/>
            <a:chExt cx="2133" cy="3177"/>
          </a:xfrm>
          <a:solidFill>
            <a:schemeClr val="accent4"/>
          </a:solidFill>
        </p:grpSpPr>
        <p:sp>
          <p:nvSpPr>
            <p:cNvPr id="33" name="Freeform 166">
              <a:extLst>
                <a:ext uri="{FF2B5EF4-FFF2-40B4-BE49-F238E27FC236}">
                  <a16:creationId xmlns:a16="http://schemas.microsoft.com/office/drawing/2014/main" id="{5C2D3317-6C4B-457D-88DB-42D7C7CA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" y="2495"/>
              <a:ext cx="536" cy="704"/>
            </a:xfrm>
            <a:custGeom>
              <a:avLst/>
              <a:gdLst>
                <a:gd name="T0" fmla="*/ 460 w 1071"/>
                <a:gd name="T1" fmla="*/ 606 h 1408"/>
                <a:gd name="T2" fmla="*/ 371 w 1071"/>
                <a:gd name="T3" fmla="*/ 668 h 1408"/>
                <a:gd name="T4" fmla="*/ 357 w 1071"/>
                <a:gd name="T5" fmla="*/ 759 h 1408"/>
                <a:gd name="T6" fmla="*/ 411 w 1071"/>
                <a:gd name="T7" fmla="*/ 824 h 1408"/>
                <a:gd name="T8" fmla="*/ 514 w 1071"/>
                <a:gd name="T9" fmla="*/ 869 h 1408"/>
                <a:gd name="T10" fmla="*/ 604 w 1071"/>
                <a:gd name="T11" fmla="*/ 913 h 1408"/>
                <a:gd name="T12" fmla="*/ 595 w 1071"/>
                <a:gd name="T13" fmla="*/ 963 h 1408"/>
                <a:gd name="T14" fmla="*/ 523 w 1071"/>
                <a:gd name="T15" fmla="*/ 981 h 1408"/>
                <a:gd name="T16" fmla="*/ 375 w 1071"/>
                <a:gd name="T17" fmla="*/ 948 h 1408"/>
                <a:gd name="T18" fmla="*/ 413 w 1071"/>
                <a:gd name="T19" fmla="*/ 1058 h 1408"/>
                <a:gd name="T20" fmla="*/ 500 w 1071"/>
                <a:gd name="T21" fmla="*/ 1141 h 1408"/>
                <a:gd name="T22" fmla="*/ 635 w 1071"/>
                <a:gd name="T23" fmla="*/ 1052 h 1408"/>
                <a:gd name="T24" fmla="*/ 730 w 1071"/>
                <a:gd name="T25" fmla="*/ 987 h 1408"/>
                <a:gd name="T26" fmla="*/ 745 w 1071"/>
                <a:gd name="T27" fmla="*/ 892 h 1408"/>
                <a:gd name="T28" fmla="*/ 683 w 1071"/>
                <a:gd name="T29" fmla="*/ 817 h 1408"/>
                <a:gd name="T30" fmla="*/ 558 w 1071"/>
                <a:gd name="T31" fmla="*/ 768 h 1408"/>
                <a:gd name="T32" fmla="*/ 494 w 1071"/>
                <a:gd name="T33" fmla="*/ 730 h 1408"/>
                <a:gd name="T34" fmla="*/ 500 w 1071"/>
                <a:gd name="T35" fmla="*/ 693 h 1408"/>
                <a:gd name="T36" fmla="*/ 568 w 1071"/>
                <a:gd name="T37" fmla="*/ 674 h 1408"/>
                <a:gd name="T38" fmla="*/ 676 w 1071"/>
                <a:gd name="T39" fmla="*/ 693 h 1408"/>
                <a:gd name="T40" fmla="*/ 699 w 1071"/>
                <a:gd name="T41" fmla="*/ 606 h 1408"/>
                <a:gd name="T42" fmla="*/ 593 w 1071"/>
                <a:gd name="T43" fmla="*/ 589 h 1408"/>
                <a:gd name="T44" fmla="*/ 158 w 1071"/>
                <a:gd name="T45" fmla="*/ 0 h 1408"/>
                <a:gd name="T46" fmla="*/ 210 w 1071"/>
                <a:gd name="T47" fmla="*/ 21 h 1408"/>
                <a:gd name="T48" fmla="*/ 301 w 1071"/>
                <a:gd name="T49" fmla="*/ 77 h 1408"/>
                <a:gd name="T50" fmla="*/ 417 w 1071"/>
                <a:gd name="T51" fmla="*/ 137 h 1408"/>
                <a:gd name="T52" fmla="*/ 546 w 1071"/>
                <a:gd name="T53" fmla="*/ 176 h 1408"/>
                <a:gd name="T54" fmla="*/ 674 w 1071"/>
                <a:gd name="T55" fmla="*/ 166 h 1408"/>
                <a:gd name="T56" fmla="*/ 788 w 1071"/>
                <a:gd name="T57" fmla="*/ 89 h 1408"/>
                <a:gd name="T58" fmla="*/ 869 w 1071"/>
                <a:gd name="T59" fmla="*/ 33 h 1408"/>
                <a:gd name="T60" fmla="*/ 913 w 1071"/>
                <a:gd name="T61" fmla="*/ 23 h 1408"/>
                <a:gd name="T62" fmla="*/ 927 w 1071"/>
                <a:gd name="T63" fmla="*/ 44 h 1408"/>
                <a:gd name="T64" fmla="*/ 923 w 1071"/>
                <a:gd name="T65" fmla="*/ 77 h 1408"/>
                <a:gd name="T66" fmla="*/ 911 w 1071"/>
                <a:gd name="T67" fmla="*/ 102 h 1408"/>
                <a:gd name="T68" fmla="*/ 886 w 1071"/>
                <a:gd name="T69" fmla="*/ 141 h 1408"/>
                <a:gd name="T70" fmla="*/ 838 w 1071"/>
                <a:gd name="T71" fmla="*/ 208 h 1408"/>
                <a:gd name="T72" fmla="*/ 792 w 1071"/>
                <a:gd name="T73" fmla="*/ 276 h 1408"/>
                <a:gd name="T74" fmla="*/ 772 w 1071"/>
                <a:gd name="T75" fmla="*/ 305 h 1408"/>
                <a:gd name="T76" fmla="*/ 859 w 1071"/>
                <a:gd name="T77" fmla="*/ 421 h 1408"/>
                <a:gd name="T78" fmla="*/ 996 w 1071"/>
                <a:gd name="T79" fmla="*/ 579 h 1408"/>
                <a:gd name="T80" fmla="*/ 1068 w 1071"/>
                <a:gd name="T81" fmla="*/ 784 h 1408"/>
                <a:gd name="T82" fmla="*/ 1048 w 1071"/>
                <a:gd name="T83" fmla="*/ 1017 h 1408"/>
                <a:gd name="T84" fmla="*/ 940 w 1071"/>
                <a:gd name="T85" fmla="*/ 1218 h 1408"/>
                <a:gd name="T86" fmla="*/ 763 w 1071"/>
                <a:gd name="T87" fmla="*/ 1355 h 1408"/>
                <a:gd name="T88" fmla="*/ 537 w 1071"/>
                <a:gd name="T89" fmla="*/ 1408 h 1408"/>
                <a:gd name="T90" fmla="*/ 311 w 1071"/>
                <a:gd name="T91" fmla="*/ 1355 h 1408"/>
                <a:gd name="T92" fmla="*/ 131 w 1071"/>
                <a:gd name="T93" fmla="*/ 1218 h 1408"/>
                <a:gd name="T94" fmla="*/ 23 w 1071"/>
                <a:gd name="T95" fmla="*/ 1017 h 1408"/>
                <a:gd name="T96" fmla="*/ 6 w 1071"/>
                <a:gd name="T97" fmla="*/ 776 h 1408"/>
                <a:gd name="T98" fmla="*/ 89 w 1071"/>
                <a:gd name="T99" fmla="*/ 556 h 1408"/>
                <a:gd name="T100" fmla="*/ 249 w 1071"/>
                <a:gd name="T101" fmla="*/ 396 h 1408"/>
                <a:gd name="T102" fmla="*/ 365 w 1071"/>
                <a:gd name="T103" fmla="*/ 305 h 1408"/>
                <a:gd name="T104" fmla="*/ 338 w 1071"/>
                <a:gd name="T105" fmla="*/ 274 h 1408"/>
                <a:gd name="T106" fmla="*/ 276 w 1071"/>
                <a:gd name="T107" fmla="*/ 201 h 1408"/>
                <a:gd name="T108" fmla="*/ 209 w 1071"/>
                <a:gd name="T109" fmla="*/ 112 h 1408"/>
                <a:gd name="T110" fmla="*/ 160 w 1071"/>
                <a:gd name="T111" fmla="*/ 35 h 1408"/>
                <a:gd name="T112" fmla="*/ 158 w 1071"/>
                <a:gd name="T113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1" h="1408">
                  <a:moveTo>
                    <a:pt x="504" y="523"/>
                  </a:moveTo>
                  <a:lnTo>
                    <a:pt x="504" y="595"/>
                  </a:lnTo>
                  <a:lnTo>
                    <a:pt x="460" y="606"/>
                  </a:lnTo>
                  <a:lnTo>
                    <a:pt x="423" y="622"/>
                  </a:lnTo>
                  <a:lnTo>
                    <a:pt x="392" y="643"/>
                  </a:lnTo>
                  <a:lnTo>
                    <a:pt x="371" y="668"/>
                  </a:lnTo>
                  <a:lnTo>
                    <a:pt x="357" y="697"/>
                  </a:lnTo>
                  <a:lnTo>
                    <a:pt x="353" y="730"/>
                  </a:lnTo>
                  <a:lnTo>
                    <a:pt x="357" y="759"/>
                  </a:lnTo>
                  <a:lnTo>
                    <a:pt x="369" y="784"/>
                  </a:lnTo>
                  <a:lnTo>
                    <a:pt x="386" y="807"/>
                  </a:lnTo>
                  <a:lnTo>
                    <a:pt x="411" y="824"/>
                  </a:lnTo>
                  <a:lnTo>
                    <a:pt x="440" y="842"/>
                  </a:lnTo>
                  <a:lnTo>
                    <a:pt x="475" y="855"/>
                  </a:lnTo>
                  <a:lnTo>
                    <a:pt x="514" y="869"/>
                  </a:lnTo>
                  <a:lnTo>
                    <a:pt x="558" y="882"/>
                  </a:lnTo>
                  <a:lnTo>
                    <a:pt x="587" y="898"/>
                  </a:lnTo>
                  <a:lnTo>
                    <a:pt x="604" y="913"/>
                  </a:lnTo>
                  <a:lnTo>
                    <a:pt x="610" y="934"/>
                  </a:lnTo>
                  <a:lnTo>
                    <a:pt x="606" y="950"/>
                  </a:lnTo>
                  <a:lnTo>
                    <a:pt x="595" y="963"/>
                  </a:lnTo>
                  <a:lnTo>
                    <a:pt x="575" y="973"/>
                  </a:lnTo>
                  <a:lnTo>
                    <a:pt x="552" y="979"/>
                  </a:lnTo>
                  <a:lnTo>
                    <a:pt x="523" y="981"/>
                  </a:lnTo>
                  <a:lnTo>
                    <a:pt x="467" y="975"/>
                  </a:lnTo>
                  <a:lnTo>
                    <a:pt x="417" y="963"/>
                  </a:lnTo>
                  <a:lnTo>
                    <a:pt x="375" y="948"/>
                  </a:lnTo>
                  <a:lnTo>
                    <a:pt x="348" y="1037"/>
                  </a:lnTo>
                  <a:lnTo>
                    <a:pt x="376" y="1048"/>
                  </a:lnTo>
                  <a:lnTo>
                    <a:pt x="413" y="1058"/>
                  </a:lnTo>
                  <a:lnTo>
                    <a:pt x="456" y="1066"/>
                  </a:lnTo>
                  <a:lnTo>
                    <a:pt x="500" y="1068"/>
                  </a:lnTo>
                  <a:lnTo>
                    <a:pt x="500" y="1141"/>
                  </a:lnTo>
                  <a:lnTo>
                    <a:pt x="589" y="1141"/>
                  </a:lnTo>
                  <a:lnTo>
                    <a:pt x="589" y="1064"/>
                  </a:lnTo>
                  <a:lnTo>
                    <a:pt x="635" y="1052"/>
                  </a:lnTo>
                  <a:lnTo>
                    <a:pt x="676" y="1035"/>
                  </a:lnTo>
                  <a:lnTo>
                    <a:pt x="707" y="1014"/>
                  </a:lnTo>
                  <a:lnTo>
                    <a:pt x="730" y="987"/>
                  </a:lnTo>
                  <a:lnTo>
                    <a:pt x="743" y="956"/>
                  </a:lnTo>
                  <a:lnTo>
                    <a:pt x="747" y="923"/>
                  </a:lnTo>
                  <a:lnTo>
                    <a:pt x="745" y="892"/>
                  </a:lnTo>
                  <a:lnTo>
                    <a:pt x="734" y="863"/>
                  </a:lnTo>
                  <a:lnTo>
                    <a:pt x="712" y="838"/>
                  </a:lnTo>
                  <a:lnTo>
                    <a:pt x="683" y="817"/>
                  </a:lnTo>
                  <a:lnTo>
                    <a:pt x="647" y="797"/>
                  </a:lnTo>
                  <a:lnTo>
                    <a:pt x="598" y="782"/>
                  </a:lnTo>
                  <a:lnTo>
                    <a:pt x="558" y="768"/>
                  </a:lnTo>
                  <a:lnTo>
                    <a:pt x="527" y="755"/>
                  </a:lnTo>
                  <a:lnTo>
                    <a:pt x="506" y="743"/>
                  </a:lnTo>
                  <a:lnTo>
                    <a:pt x="494" y="730"/>
                  </a:lnTo>
                  <a:lnTo>
                    <a:pt x="490" y="716"/>
                  </a:lnTo>
                  <a:lnTo>
                    <a:pt x="492" y="705"/>
                  </a:lnTo>
                  <a:lnTo>
                    <a:pt x="500" y="693"/>
                  </a:lnTo>
                  <a:lnTo>
                    <a:pt x="515" y="683"/>
                  </a:lnTo>
                  <a:lnTo>
                    <a:pt x="537" y="676"/>
                  </a:lnTo>
                  <a:lnTo>
                    <a:pt x="568" y="674"/>
                  </a:lnTo>
                  <a:lnTo>
                    <a:pt x="612" y="678"/>
                  </a:lnTo>
                  <a:lnTo>
                    <a:pt x="649" y="683"/>
                  </a:lnTo>
                  <a:lnTo>
                    <a:pt x="676" y="693"/>
                  </a:lnTo>
                  <a:lnTo>
                    <a:pt x="697" y="699"/>
                  </a:lnTo>
                  <a:lnTo>
                    <a:pt x="722" y="614"/>
                  </a:lnTo>
                  <a:lnTo>
                    <a:pt x="699" y="606"/>
                  </a:lnTo>
                  <a:lnTo>
                    <a:pt x="670" y="598"/>
                  </a:lnTo>
                  <a:lnTo>
                    <a:pt x="635" y="593"/>
                  </a:lnTo>
                  <a:lnTo>
                    <a:pt x="593" y="589"/>
                  </a:lnTo>
                  <a:lnTo>
                    <a:pt x="593" y="523"/>
                  </a:lnTo>
                  <a:lnTo>
                    <a:pt x="504" y="523"/>
                  </a:lnTo>
                  <a:close/>
                  <a:moveTo>
                    <a:pt x="158" y="0"/>
                  </a:moveTo>
                  <a:lnTo>
                    <a:pt x="170" y="2"/>
                  </a:lnTo>
                  <a:lnTo>
                    <a:pt x="187" y="10"/>
                  </a:lnTo>
                  <a:lnTo>
                    <a:pt x="210" y="21"/>
                  </a:lnTo>
                  <a:lnTo>
                    <a:pt x="236" y="38"/>
                  </a:lnTo>
                  <a:lnTo>
                    <a:pt x="266" y="56"/>
                  </a:lnTo>
                  <a:lnTo>
                    <a:pt x="301" y="77"/>
                  </a:lnTo>
                  <a:lnTo>
                    <a:pt x="338" y="96"/>
                  </a:lnTo>
                  <a:lnTo>
                    <a:pt x="376" y="118"/>
                  </a:lnTo>
                  <a:lnTo>
                    <a:pt x="417" y="137"/>
                  </a:lnTo>
                  <a:lnTo>
                    <a:pt x="460" y="152"/>
                  </a:lnTo>
                  <a:lnTo>
                    <a:pt x="504" y="166"/>
                  </a:lnTo>
                  <a:lnTo>
                    <a:pt x="546" y="176"/>
                  </a:lnTo>
                  <a:lnTo>
                    <a:pt x="591" y="179"/>
                  </a:lnTo>
                  <a:lnTo>
                    <a:pt x="633" y="178"/>
                  </a:lnTo>
                  <a:lnTo>
                    <a:pt x="674" y="166"/>
                  </a:lnTo>
                  <a:lnTo>
                    <a:pt x="712" y="149"/>
                  </a:lnTo>
                  <a:lnTo>
                    <a:pt x="751" y="122"/>
                  </a:lnTo>
                  <a:lnTo>
                    <a:pt x="788" y="89"/>
                  </a:lnTo>
                  <a:lnTo>
                    <a:pt x="820" y="64"/>
                  </a:lnTo>
                  <a:lnTo>
                    <a:pt x="848" y="44"/>
                  </a:lnTo>
                  <a:lnTo>
                    <a:pt x="869" y="33"/>
                  </a:lnTo>
                  <a:lnTo>
                    <a:pt x="888" y="25"/>
                  </a:lnTo>
                  <a:lnTo>
                    <a:pt x="902" y="21"/>
                  </a:lnTo>
                  <a:lnTo>
                    <a:pt x="913" y="23"/>
                  </a:lnTo>
                  <a:lnTo>
                    <a:pt x="919" y="27"/>
                  </a:lnTo>
                  <a:lnTo>
                    <a:pt x="925" y="35"/>
                  </a:lnTo>
                  <a:lnTo>
                    <a:pt x="927" y="44"/>
                  </a:lnTo>
                  <a:lnTo>
                    <a:pt x="927" y="54"/>
                  </a:lnTo>
                  <a:lnTo>
                    <a:pt x="927" y="66"/>
                  </a:lnTo>
                  <a:lnTo>
                    <a:pt x="923" y="77"/>
                  </a:lnTo>
                  <a:lnTo>
                    <a:pt x="919" y="87"/>
                  </a:lnTo>
                  <a:lnTo>
                    <a:pt x="915" y="96"/>
                  </a:lnTo>
                  <a:lnTo>
                    <a:pt x="911" y="102"/>
                  </a:lnTo>
                  <a:lnTo>
                    <a:pt x="905" y="110"/>
                  </a:lnTo>
                  <a:lnTo>
                    <a:pt x="898" y="123"/>
                  </a:lnTo>
                  <a:lnTo>
                    <a:pt x="886" y="141"/>
                  </a:lnTo>
                  <a:lnTo>
                    <a:pt x="871" y="162"/>
                  </a:lnTo>
                  <a:lnTo>
                    <a:pt x="855" y="185"/>
                  </a:lnTo>
                  <a:lnTo>
                    <a:pt x="838" y="208"/>
                  </a:lnTo>
                  <a:lnTo>
                    <a:pt x="820" y="234"/>
                  </a:lnTo>
                  <a:lnTo>
                    <a:pt x="805" y="255"/>
                  </a:lnTo>
                  <a:lnTo>
                    <a:pt x="792" y="276"/>
                  </a:lnTo>
                  <a:lnTo>
                    <a:pt x="782" y="291"/>
                  </a:lnTo>
                  <a:lnTo>
                    <a:pt x="774" y="301"/>
                  </a:lnTo>
                  <a:lnTo>
                    <a:pt x="772" y="305"/>
                  </a:lnTo>
                  <a:lnTo>
                    <a:pt x="737" y="349"/>
                  </a:lnTo>
                  <a:lnTo>
                    <a:pt x="801" y="382"/>
                  </a:lnTo>
                  <a:lnTo>
                    <a:pt x="859" y="421"/>
                  </a:lnTo>
                  <a:lnTo>
                    <a:pt x="911" y="467"/>
                  </a:lnTo>
                  <a:lnTo>
                    <a:pt x="958" y="519"/>
                  </a:lnTo>
                  <a:lnTo>
                    <a:pt x="996" y="579"/>
                  </a:lnTo>
                  <a:lnTo>
                    <a:pt x="1029" y="643"/>
                  </a:lnTo>
                  <a:lnTo>
                    <a:pt x="1052" y="710"/>
                  </a:lnTo>
                  <a:lnTo>
                    <a:pt x="1068" y="784"/>
                  </a:lnTo>
                  <a:lnTo>
                    <a:pt x="1071" y="859"/>
                  </a:lnTo>
                  <a:lnTo>
                    <a:pt x="1066" y="940"/>
                  </a:lnTo>
                  <a:lnTo>
                    <a:pt x="1048" y="1017"/>
                  </a:lnTo>
                  <a:lnTo>
                    <a:pt x="1021" y="1089"/>
                  </a:lnTo>
                  <a:lnTo>
                    <a:pt x="985" y="1156"/>
                  </a:lnTo>
                  <a:lnTo>
                    <a:pt x="940" y="1218"/>
                  </a:lnTo>
                  <a:lnTo>
                    <a:pt x="888" y="1272"/>
                  </a:lnTo>
                  <a:lnTo>
                    <a:pt x="828" y="1319"/>
                  </a:lnTo>
                  <a:lnTo>
                    <a:pt x="763" y="1355"/>
                  </a:lnTo>
                  <a:lnTo>
                    <a:pt x="691" y="1384"/>
                  </a:lnTo>
                  <a:lnTo>
                    <a:pt x="616" y="1402"/>
                  </a:lnTo>
                  <a:lnTo>
                    <a:pt x="537" y="1408"/>
                  </a:lnTo>
                  <a:lnTo>
                    <a:pt x="458" y="1402"/>
                  </a:lnTo>
                  <a:lnTo>
                    <a:pt x="380" y="1384"/>
                  </a:lnTo>
                  <a:lnTo>
                    <a:pt x="311" y="1355"/>
                  </a:lnTo>
                  <a:lnTo>
                    <a:pt x="243" y="1319"/>
                  </a:lnTo>
                  <a:lnTo>
                    <a:pt x="185" y="1272"/>
                  </a:lnTo>
                  <a:lnTo>
                    <a:pt x="131" y="1218"/>
                  </a:lnTo>
                  <a:lnTo>
                    <a:pt x="87" y="1156"/>
                  </a:lnTo>
                  <a:lnTo>
                    <a:pt x="50" y="1089"/>
                  </a:lnTo>
                  <a:lnTo>
                    <a:pt x="23" y="1017"/>
                  </a:lnTo>
                  <a:lnTo>
                    <a:pt x="6" y="940"/>
                  </a:lnTo>
                  <a:lnTo>
                    <a:pt x="0" y="859"/>
                  </a:lnTo>
                  <a:lnTo>
                    <a:pt x="6" y="776"/>
                  </a:lnTo>
                  <a:lnTo>
                    <a:pt x="23" y="699"/>
                  </a:lnTo>
                  <a:lnTo>
                    <a:pt x="50" y="625"/>
                  </a:lnTo>
                  <a:lnTo>
                    <a:pt x="89" y="556"/>
                  </a:lnTo>
                  <a:lnTo>
                    <a:pt x="133" y="496"/>
                  </a:lnTo>
                  <a:lnTo>
                    <a:pt x="187" y="442"/>
                  </a:lnTo>
                  <a:lnTo>
                    <a:pt x="249" y="396"/>
                  </a:lnTo>
                  <a:lnTo>
                    <a:pt x="317" y="359"/>
                  </a:lnTo>
                  <a:lnTo>
                    <a:pt x="388" y="330"/>
                  </a:lnTo>
                  <a:lnTo>
                    <a:pt x="365" y="305"/>
                  </a:lnTo>
                  <a:lnTo>
                    <a:pt x="361" y="301"/>
                  </a:lnTo>
                  <a:lnTo>
                    <a:pt x="351" y="291"/>
                  </a:lnTo>
                  <a:lnTo>
                    <a:pt x="338" y="274"/>
                  </a:lnTo>
                  <a:lnTo>
                    <a:pt x="321" y="253"/>
                  </a:lnTo>
                  <a:lnTo>
                    <a:pt x="299" y="228"/>
                  </a:lnTo>
                  <a:lnTo>
                    <a:pt x="276" y="201"/>
                  </a:lnTo>
                  <a:lnTo>
                    <a:pt x="253" y="172"/>
                  </a:lnTo>
                  <a:lnTo>
                    <a:pt x="230" y="143"/>
                  </a:lnTo>
                  <a:lnTo>
                    <a:pt x="209" y="112"/>
                  </a:lnTo>
                  <a:lnTo>
                    <a:pt x="189" y="85"/>
                  </a:lnTo>
                  <a:lnTo>
                    <a:pt x="172" y="58"/>
                  </a:lnTo>
                  <a:lnTo>
                    <a:pt x="160" y="35"/>
                  </a:lnTo>
                  <a:lnTo>
                    <a:pt x="155" y="17"/>
                  </a:lnTo>
                  <a:lnTo>
                    <a:pt x="153" y="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4" name="Freeform 167">
              <a:extLst>
                <a:ext uri="{FF2B5EF4-FFF2-40B4-BE49-F238E27FC236}">
                  <a16:creationId xmlns:a16="http://schemas.microsoft.com/office/drawing/2014/main" id="{759F3745-3F9A-418F-9E31-E6B8BD36B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8" y="2611"/>
              <a:ext cx="588" cy="588"/>
            </a:xfrm>
            <a:custGeom>
              <a:avLst/>
              <a:gdLst>
                <a:gd name="T0" fmla="*/ 513 w 1175"/>
                <a:gd name="T1" fmla="*/ 135 h 1176"/>
                <a:gd name="T2" fmla="*/ 378 w 1175"/>
                <a:gd name="T3" fmla="*/ 179 h 1176"/>
                <a:gd name="T4" fmla="*/ 264 w 1175"/>
                <a:gd name="T5" fmla="*/ 262 h 1176"/>
                <a:gd name="T6" fmla="*/ 181 w 1175"/>
                <a:gd name="T7" fmla="*/ 376 h 1176"/>
                <a:gd name="T8" fmla="*/ 135 w 1175"/>
                <a:gd name="T9" fmla="*/ 513 h 1176"/>
                <a:gd name="T10" fmla="*/ 135 w 1175"/>
                <a:gd name="T11" fmla="*/ 662 h 1176"/>
                <a:gd name="T12" fmla="*/ 181 w 1175"/>
                <a:gd name="T13" fmla="*/ 797 h 1176"/>
                <a:gd name="T14" fmla="*/ 264 w 1175"/>
                <a:gd name="T15" fmla="*/ 911 h 1176"/>
                <a:gd name="T16" fmla="*/ 378 w 1175"/>
                <a:gd name="T17" fmla="*/ 994 h 1176"/>
                <a:gd name="T18" fmla="*/ 513 w 1175"/>
                <a:gd name="T19" fmla="*/ 1040 h 1176"/>
                <a:gd name="T20" fmla="*/ 662 w 1175"/>
                <a:gd name="T21" fmla="*/ 1040 h 1176"/>
                <a:gd name="T22" fmla="*/ 799 w 1175"/>
                <a:gd name="T23" fmla="*/ 994 h 1176"/>
                <a:gd name="T24" fmla="*/ 913 w 1175"/>
                <a:gd name="T25" fmla="*/ 911 h 1176"/>
                <a:gd name="T26" fmla="*/ 996 w 1175"/>
                <a:gd name="T27" fmla="*/ 797 h 1176"/>
                <a:gd name="T28" fmla="*/ 1040 w 1175"/>
                <a:gd name="T29" fmla="*/ 662 h 1176"/>
                <a:gd name="T30" fmla="*/ 1040 w 1175"/>
                <a:gd name="T31" fmla="*/ 513 h 1176"/>
                <a:gd name="T32" fmla="*/ 996 w 1175"/>
                <a:gd name="T33" fmla="*/ 376 h 1176"/>
                <a:gd name="T34" fmla="*/ 913 w 1175"/>
                <a:gd name="T35" fmla="*/ 262 h 1176"/>
                <a:gd name="T36" fmla="*/ 799 w 1175"/>
                <a:gd name="T37" fmla="*/ 179 h 1176"/>
                <a:gd name="T38" fmla="*/ 662 w 1175"/>
                <a:gd name="T39" fmla="*/ 135 h 1176"/>
                <a:gd name="T40" fmla="*/ 588 w 1175"/>
                <a:gd name="T41" fmla="*/ 0 h 1176"/>
                <a:gd name="T42" fmla="*/ 745 w 1175"/>
                <a:gd name="T43" fmla="*/ 21 h 1176"/>
                <a:gd name="T44" fmla="*/ 884 w 1175"/>
                <a:gd name="T45" fmla="*/ 79 h 1176"/>
                <a:gd name="T46" fmla="*/ 1003 w 1175"/>
                <a:gd name="T47" fmla="*/ 171 h 1176"/>
                <a:gd name="T48" fmla="*/ 1096 w 1175"/>
                <a:gd name="T49" fmla="*/ 291 h 1176"/>
                <a:gd name="T50" fmla="*/ 1154 w 1175"/>
                <a:gd name="T51" fmla="*/ 430 h 1176"/>
                <a:gd name="T52" fmla="*/ 1175 w 1175"/>
                <a:gd name="T53" fmla="*/ 587 h 1176"/>
                <a:gd name="T54" fmla="*/ 1154 w 1175"/>
                <a:gd name="T55" fmla="*/ 743 h 1176"/>
                <a:gd name="T56" fmla="*/ 1096 w 1175"/>
                <a:gd name="T57" fmla="*/ 884 h 1176"/>
                <a:gd name="T58" fmla="*/ 1003 w 1175"/>
                <a:gd name="T59" fmla="*/ 1004 h 1176"/>
                <a:gd name="T60" fmla="*/ 884 w 1175"/>
                <a:gd name="T61" fmla="*/ 1094 h 1176"/>
                <a:gd name="T62" fmla="*/ 745 w 1175"/>
                <a:gd name="T63" fmla="*/ 1154 h 1176"/>
                <a:gd name="T64" fmla="*/ 588 w 1175"/>
                <a:gd name="T65" fmla="*/ 1176 h 1176"/>
                <a:gd name="T66" fmla="*/ 432 w 1175"/>
                <a:gd name="T67" fmla="*/ 1154 h 1176"/>
                <a:gd name="T68" fmla="*/ 291 w 1175"/>
                <a:gd name="T69" fmla="*/ 1094 h 1176"/>
                <a:gd name="T70" fmla="*/ 171 w 1175"/>
                <a:gd name="T71" fmla="*/ 1004 h 1176"/>
                <a:gd name="T72" fmla="*/ 81 w 1175"/>
                <a:gd name="T73" fmla="*/ 884 h 1176"/>
                <a:gd name="T74" fmla="*/ 21 w 1175"/>
                <a:gd name="T75" fmla="*/ 743 h 1176"/>
                <a:gd name="T76" fmla="*/ 0 w 1175"/>
                <a:gd name="T77" fmla="*/ 587 h 1176"/>
                <a:gd name="T78" fmla="*/ 21 w 1175"/>
                <a:gd name="T79" fmla="*/ 430 h 1176"/>
                <a:gd name="T80" fmla="*/ 81 w 1175"/>
                <a:gd name="T81" fmla="*/ 291 h 1176"/>
                <a:gd name="T82" fmla="*/ 171 w 1175"/>
                <a:gd name="T83" fmla="*/ 171 h 1176"/>
                <a:gd name="T84" fmla="*/ 291 w 1175"/>
                <a:gd name="T85" fmla="*/ 79 h 1176"/>
                <a:gd name="T86" fmla="*/ 432 w 1175"/>
                <a:gd name="T87" fmla="*/ 21 h 1176"/>
                <a:gd name="T88" fmla="*/ 588 w 1175"/>
                <a:gd name="T89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5" h="1176">
                  <a:moveTo>
                    <a:pt x="588" y="129"/>
                  </a:moveTo>
                  <a:lnTo>
                    <a:pt x="513" y="135"/>
                  </a:lnTo>
                  <a:lnTo>
                    <a:pt x="444" y="152"/>
                  </a:lnTo>
                  <a:lnTo>
                    <a:pt x="378" y="179"/>
                  </a:lnTo>
                  <a:lnTo>
                    <a:pt x="316" y="218"/>
                  </a:lnTo>
                  <a:lnTo>
                    <a:pt x="264" y="262"/>
                  </a:lnTo>
                  <a:lnTo>
                    <a:pt x="218" y="316"/>
                  </a:lnTo>
                  <a:lnTo>
                    <a:pt x="181" y="376"/>
                  </a:lnTo>
                  <a:lnTo>
                    <a:pt x="152" y="442"/>
                  </a:lnTo>
                  <a:lnTo>
                    <a:pt x="135" y="513"/>
                  </a:lnTo>
                  <a:lnTo>
                    <a:pt x="129" y="587"/>
                  </a:lnTo>
                  <a:lnTo>
                    <a:pt x="135" y="662"/>
                  </a:lnTo>
                  <a:lnTo>
                    <a:pt x="152" y="731"/>
                  </a:lnTo>
                  <a:lnTo>
                    <a:pt x="181" y="797"/>
                  </a:lnTo>
                  <a:lnTo>
                    <a:pt x="218" y="857"/>
                  </a:lnTo>
                  <a:lnTo>
                    <a:pt x="264" y="911"/>
                  </a:lnTo>
                  <a:lnTo>
                    <a:pt x="316" y="957"/>
                  </a:lnTo>
                  <a:lnTo>
                    <a:pt x="378" y="994"/>
                  </a:lnTo>
                  <a:lnTo>
                    <a:pt x="444" y="1023"/>
                  </a:lnTo>
                  <a:lnTo>
                    <a:pt x="513" y="1040"/>
                  </a:lnTo>
                  <a:lnTo>
                    <a:pt x="588" y="1046"/>
                  </a:lnTo>
                  <a:lnTo>
                    <a:pt x="662" y="1040"/>
                  </a:lnTo>
                  <a:lnTo>
                    <a:pt x="733" y="1023"/>
                  </a:lnTo>
                  <a:lnTo>
                    <a:pt x="799" y="994"/>
                  </a:lnTo>
                  <a:lnTo>
                    <a:pt x="859" y="957"/>
                  </a:lnTo>
                  <a:lnTo>
                    <a:pt x="913" y="911"/>
                  </a:lnTo>
                  <a:lnTo>
                    <a:pt x="957" y="857"/>
                  </a:lnTo>
                  <a:lnTo>
                    <a:pt x="996" y="797"/>
                  </a:lnTo>
                  <a:lnTo>
                    <a:pt x="1023" y="731"/>
                  </a:lnTo>
                  <a:lnTo>
                    <a:pt x="1040" y="662"/>
                  </a:lnTo>
                  <a:lnTo>
                    <a:pt x="1046" y="587"/>
                  </a:lnTo>
                  <a:lnTo>
                    <a:pt x="1040" y="513"/>
                  </a:lnTo>
                  <a:lnTo>
                    <a:pt x="1023" y="442"/>
                  </a:lnTo>
                  <a:lnTo>
                    <a:pt x="996" y="376"/>
                  </a:lnTo>
                  <a:lnTo>
                    <a:pt x="957" y="316"/>
                  </a:lnTo>
                  <a:lnTo>
                    <a:pt x="913" y="262"/>
                  </a:lnTo>
                  <a:lnTo>
                    <a:pt x="859" y="218"/>
                  </a:lnTo>
                  <a:lnTo>
                    <a:pt x="799" y="179"/>
                  </a:lnTo>
                  <a:lnTo>
                    <a:pt x="733" y="152"/>
                  </a:lnTo>
                  <a:lnTo>
                    <a:pt x="662" y="135"/>
                  </a:lnTo>
                  <a:lnTo>
                    <a:pt x="588" y="129"/>
                  </a:lnTo>
                  <a:close/>
                  <a:moveTo>
                    <a:pt x="588" y="0"/>
                  </a:moveTo>
                  <a:lnTo>
                    <a:pt x="668" y="5"/>
                  </a:lnTo>
                  <a:lnTo>
                    <a:pt x="745" y="21"/>
                  </a:lnTo>
                  <a:lnTo>
                    <a:pt x="816" y="46"/>
                  </a:lnTo>
                  <a:lnTo>
                    <a:pt x="884" y="79"/>
                  </a:lnTo>
                  <a:lnTo>
                    <a:pt x="947" y="121"/>
                  </a:lnTo>
                  <a:lnTo>
                    <a:pt x="1003" y="171"/>
                  </a:lnTo>
                  <a:lnTo>
                    <a:pt x="1054" y="227"/>
                  </a:lnTo>
                  <a:lnTo>
                    <a:pt x="1096" y="291"/>
                  </a:lnTo>
                  <a:lnTo>
                    <a:pt x="1129" y="359"/>
                  </a:lnTo>
                  <a:lnTo>
                    <a:pt x="1154" y="430"/>
                  </a:lnTo>
                  <a:lnTo>
                    <a:pt x="1169" y="507"/>
                  </a:lnTo>
                  <a:lnTo>
                    <a:pt x="1175" y="587"/>
                  </a:lnTo>
                  <a:lnTo>
                    <a:pt x="1169" y="668"/>
                  </a:lnTo>
                  <a:lnTo>
                    <a:pt x="1154" y="743"/>
                  </a:lnTo>
                  <a:lnTo>
                    <a:pt x="1129" y="816"/>
                  </a:lnTo>
                  <a:lnTo>
                    <a:pt x="1096" y="884"/>
                  </a:lnTo>
                  <a:lnTo>
                    <a:pt x="1054" y="946"/>
                  </a:lnTo>
                  <a:lnTo>
                    <a:pt x="1003" y="1004"/>
                  </a:lnTo>
                  <a:lnTo>
                    <a:pt x="947" y="1052"/>
                  </a:lnTo>
                  <a:lnTo>
                    <a:pt x="884" y="1094"/>
                  </a:lnTo>
                  <a:lnTo>
                    <a:pt x="816" y="1129"/>
                  </a:lnTo>
                  <a:lnTo>
                    <a:pt x="745" y="1154"/>
                  </a:lnTo>
                  <a:lnTo>
                    <a:pt x="668" y="1170"/>
                  </a:lnTo>
                  <a:lnTo>
                    <a:pt x="588" y="1176"/>
                  </a:lnTo>
                  <a:lnTo>
                    <a:pt x="507" y="1170"/>
                  </a:lnTo>
                  <a:lnTo>
                    <a:pt x="432" y="1154"/>
                  </a:lnTo>
                  <a:lnTo>
                    <a:pt x="359" y="1129"/>
                  </a:lnTo>
                  <a:lnTo>
                    <a:pt x="291" y="1094"/>
                  </a:lnTo>
                  <a:lnTo>
                    <a:pt x="229" y="1052"/>
                  </a:lnTo>
                  <a:lnTo>
                    <a:pt x="171" y="1004"/>
                  </a:lnTo>
                  <a:lnTo>
                    <a:pt x="123" y="946"/>
                  </a:lnTo>
                  <a:lnTo>
                    <a:pt x="81" y="884"/>
                  </a:lnTo>
                  <a:lnTo>
                    <a:pt x="46" y="816"/>
                  </a:lnTo>
                  <a:lnTo>
                    <a:pt x="21" y="743"/>
                  </a:lnTo>
                  <a:lnTo>
                    <a:pt x="5" y="668"/>
                  </a:lnTo>
                  <a:lnTo>
                    <a:pt x="0" y="587"/>
                  </a:lnTo>
                  <a:lnTo>
                    <a:pt x="5" y="507"/>
                  </a:lnTo>
                  <a:lnTo>
                    <a:pt x="21" y="430"/>
                  </a:lnTo>
                  <a:lnTo>
                    <a:pt x="46" y="359"/>
                  </a:lnTo>
                  <a:lnTo>
                    <a:pt x="81" y="291"/>
                  </a:lnTo>
                  <a:lnTo>
                    <a:pt x="123" y="227"/>
                  </a:lnTo>
                  <a:lnTo>
                    <a:pt x="171" y="171"/>
                  </a:lnTo>
                  <a:lnTo>
                    <a:pt x="229" y="121"/>
                  </a:lnTo>
                  <a:lnTo>
                    <a:pt x="291" y="79"/>
                  </a:lnTo>
                  <a:lnTo>
                    <a:pt x="359" y="46"/>
                  </a:lnTo>
                  <a:lnTo>
                    <a:pt x="432" y="21"/>
                  </a:lnTo>
                  <a:lnTo>
                    <a:pt x="507" y="5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5" name="Freeform 168">
              <a:extLst>
                <a:ext uri="{FF2B5EF4-FFF2-40B4-BE49-F238E27FC236}">
                  <a16:creationId xmlns:a16="http://schemas.microsoft.com/office/drawing/2014/main" id="{827B9F48-EAA8-429E-B930-EF9785DD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806"/>
              <a:ext cx="384" cy="148"/>
            </a:xfrm>
            <a:custGeom>
              <a:avLst/>
              <a:gdLst>
                <a:gd name="T0" fmla="*/ 713 w 769"/>
                <a:gd name="T1" fmla="*/ 0 h 295"/>
                <a:gd name="T2" fmla="*/ 732 w 769"/>
                <a:gd name="T3" fmla="*/ 5 h 295"/>
                <a:gd name="T4" fmla="*/ 749 w 769"/>
                <a:gd name="T5" fmla="*/ 17 h 295"/>
                <a:gd name="T6" fmla="*/ 761 w 769"/>
                <a:gd name="T7" fmla="*/ 34 h 295"/>
                <a:gd name="T8" fmla="*/ 769 w 769"/>
                <a:gd name="T9" fmla="*/ 54 h 295"/>
                <a:gd name="T10" fmla="*/ 769 w 769"/>
                <a:gd name="T11" fmla="*/ 73 h 295"/>
                <a:gd name="T12" fmla="*/ 763 w 769"/>
                <a:gd name="T13" fmla="*/ 92 h 295"/>
                <a:gd name="T14" fmla="*/ 751 w 769"/>
                <a:gd name="T15" fmla="*/ 110 h 295"/>
                <a:gd name="T16" fmla="*/ 736 w 769"/>
                <a:gd name="T17" fmla="*/ 123 h 295"/>
                <a:gd name="T18" fmla="*/ 433 w 769"/>
                <a:gd name="T19" fmla="*/ 287 h 295"/>
                <a:gd name="T20" fmla="*/ 417 w 769"/>
                <a:gd name="T21" fmla="*/ 293 h 295"/>
                <a:gd name="T22" fmla="*/ 402 w 769"/>
                <a:gd name="T23" fmla="*/ 295 h 295"/>
                <a:gd name="T24" fmla="*/ 392 w 769"/>
                <a:gd name="T25" fmla="*/ 295 h 295"/>
                <a:gd name="T26" fmla="*/ 383 w 769"/>
                <a:gd name="T27" fmla="*/ 293 h 295"/>
                <a:gd name="T28" fmla="*/ 373 w 769"/>
                <a:gd name="T29" fmla="*/ 289 h 295"/>
                <a:gd name="T30" fmla="*/ 37 w 769"/>
                <a:gd name="T31" fmla="*/ 123 h 295"/>
                <a:gd name="T32" fmla="*/ 20 w 769"/>
                <a:gd name="T33" fmla="*/ 112 h 295"/>
                <a:gd name="T34" fmla="*/ 8 w 769"/>
                <a:gd name="T35" fmla="*/ 96 h 295"/>
                <a:gd name="T36" fmla="*/ 0 w 769"/>
                <a:gd name="T37" fmla="*/ 77 h 295"/>
                <a:gd name="T38" fmla="*/ 0 w 769"/>
                <a:gd name="T39" fmla="*/ 56 h 295"/>
                <a:gd name="T40" fmla="*/ 6 w 769"/>
                <a:gd name="T41" fmla="*/ 36 h 295"/>
                <a:gd name="T42" fmla="*/ 18 w 769"/>
                <a:gd name="T43" fmla="*/ 19 h 295"/>
                <a:gd name="T44" fmla="*/ 35 w 769"/>
                <a:gd name="T45" fmla="*/ 7 h 295"/>
                <a:gd name="T46" fmla="*/ 54 w 769"/>
                <a:gd name="T47" fmla="*/ 2 h 295"/>
                <a:gd name="T48" fmla="*/ 74 w 769"/>
                <a:gd name="T49" fmla="*/ 0 h 295"/>
                <a:gd name="T50" fmla="*/ 95 w 769"/>
                <a:gd name="T51" fmla="*/ 5 h 295"/>
                <a:gd name="T52" fmla="*/ 400 w 769"/>
                <a:gd name="T53" fmla="*/ 156 h 295"/>
                <a:gd name="T54" fmla="*/ 672 w 769"/>
                <a:gd name="T55" fmla="*/ 7 h 295"/>
                <a:gd name="T56" fmla="*/ 693 w 769"/>
                <a:gd name="T57" fmla="*/ 2 h 295"/>
                <a:gd name="T58" fmla="*/ 713 w 769"/>
                <a:gd name="T59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9" h="295">
                  <a:moveTo>
                    <a:pt x="713" y="0"/>
                  </a:moveTo>
                  <a:lnTo>
                    <a:pt x="732" y="5"/>
                  </a:lnTo>
                  <a:lnTo>
                    <a:pt x="749" y="17"/>
                  </a:lnTo>
                  <a:lnTo>
                    <a:pt x="761" y="34"/>
                  </a:lnTo>
                  <a:lnTo>
                    <a:pt x="769" y="54"/>
                  </a:lnTo>
                  <a:lnTo>
                    <a:pt x="769" y="73"/>
                  </a:lnTo>
                  <a:lnTo>
                    <a:pt x="763" y="92"/>
                  </a:lnTo>
                  <a:lnTo>
                    <a:pt x="751" y="110"/>
                  </a:lnTo>
                  <a:lnTo>
                    <a:pt x="736" y="123"/>
                  </a:lnTo>
                  <a:lnTo>
                    <a:pt x="433" y="287"/>
                  </a:lnTo>
                  <a:lnTo>
                    <a:pt x="417" y="293"/>
                  </a:lnTo>
                  <a:lnTo>
                    <a:pt x="402" y="295"/>
                  </a:lnTo>
                  <a:lnTo>
                    <a:pt x="392" y="295"/>
                  </a:lnTo>
                  <a:lnTo>
                    <a:pt x="383" y="293"/>
                  </a:lnTo>
                  <a:lnTo>
                    <a:pt x="373" y="289"/>
                  </a:lnTo>
                  <a:lnTo>
                    <a:pt x="37" y="123"/>
                  </a:lnTo>
                  <a:lnTo>
                    <a:pt x="20" y="112"/>
                  </a:lnTo>
                  <a:lnTo>
                    <a:pt x="8" y="96"/>
                  </a:lnTo>
                  <a:lnTo>
                    <a:pt x="0" y="77"/>
                  </a:lnTo>
                  <a:lnTo>
                    <a:pt x="0" y="56"/>
                  </a:lnTo>
                  <a:lnTo>
                    <a:pt x="6" y="36"/>
                  </a:lnTo>
                  <a:lnTo>
                    <a:pt x="18" y="19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74" y="0"/>
                  </a:lnTo>
                  <a:lnTo>
                    <a:pt x="95" y="5"/>
                  </a:lnTo>
                  <a:lnTo>
                    <a:pt x="400" y="156"/>
                  </a:lnTo>
                  <a:lnTo>
                    <a:pt x="672" y="7"/>
                  </a:lnTo>
                  <a:lnTo>
                    <a:pt x="693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6" name="Freeform 169">
              <a:extLst>
                <a:ext uri="{FF2B5EF4-FFF2-40B4-BE49-F238E27FC236}">
                  <a16:creationId xmlns:a16="http://schemas.microsoft.com/office/drawing/2014/main" id="{BD1C31F0-39AD-47CC-9C3F-38F003C8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" y="2075"/>
              <a:ext cx="645" cy="657"/>
            </a:xfrm>
            <a:custGeom>
              <a:avLst/>
              <a:gdLst>
                <a:gd name="T0" fmla="*/ 645 w 1290"/>
                <a:gd name="T1" fmla="*/ 0 h 1315"/>
                <a:gd name="T2" fmla="*/ 732 w 1290"/>
                <a:gd name="T3" fmla="*/ 8 h 1315"/>
                <a:gd name="T4" fmla="*/ 817 w 1290"/>
                <a:gd name="T5" fmla="*/ 25 h 1315"/>
                <a:gd name="T6" fmla="*/ 896 w 1290"/>
                <a:gd name="T7" fmla="*/ 54 h 1315"/>
                <a:gd name="T8" fmla="*/ 971 w 1290"/>
                <a:gd name="T9" fmla="*/ 93 h 1315"/>
                <a:gd name="T10" fmla="*/ 1039 w 1290"/>
                <a:gd name="T11" fmla="*/ 141 h 1315"/>
                <a:gd name="T12" fmla="*/ 1101 w 1290"/>
                <a:gd name="T13" fmla="*/ 197 h 1315"/>
                <a:gd name="T14" fmla="*/ 1155 w 1290"/>
                <a:gd name="T15" fmla="*/ 259 h 1315"/>
                <a:gd name="T16" fmla="*/ 1201 w 1290"/>
                <a:gd name="T17" fmla="*/ 328 h 1315"/>
                <a:gd name="T18" fmla="*/ 1240 w 1290"/>
                <a:gd name="T19" fmla="*/ 403 h 1315"/>
                <a:gd name="T20" fmla="*/ 1267 w 1290"/>
                <a:gd name="T21" fmla="*/ 485 h 1315"/>
                <a:gd name="T22" fmla="*/ 1284 w 1290"/>
                <a:gd name="T23" fmla="*/ 570 h 1315"/>
                <a:gd name="T24" fmla="*/ 1290 w 1290"/>
                <a:gd name="T25" fmla="*/ 656 h 1315"/>
                <a:gd name="T26" fmla="*/ 1284 w 1290"/>
                <a:gd name="T27" fmla="*/ 745 h 1315"/>
                <a:gd name="T28" fmla="*/ 1267 w 1290"/>
                <a:gd name="T29" fmla="*/ 830 h 1315"/>
                <a:gd name="T30" fmla="*/ 1240 w 1290"/>
                <a:gd name="T31" fmla="*/ 909 h 1315"/>
                <a:gd name="T32" fmla="*/ 1201 w 1290"/>
                <a:gd name="T33" fmla="*/ 985 h 1315"/>
                <a:gd name="T34" fmla="*/ 1155 w 1290"/>
                <a:gd name="T35" fmla="*/ 1054 h 1315"/>
                <a:gd name="T36" fmla="*/ 1101 w 1290"/>
                <a:gd name="T37" fmla="*/ 1118 h 1315"/>
                <a:gd name="T38" fmla="*/ 1039 w 1290"/>
                <a:gd name="T39" fmla="*/ 1174 h 1315"/>
                <a:gd name="T40" fmla="*/ 971 w 1290"/>
                <a:gd name="T41" fmla="*/ 1220 h 1315"/>
                <a:gd name="T42" fmla="*/ 896 w 1290"/>
                <a:gd name="T43" fmla="*/ 1259 h 1315"/>
                <a:gd name="T44" fmla="*/ 817 w 1290"/>
                <a:gd name="T45" fmla="*/ 1288 h 1315"/>
                <a:gd name="T46" fmla="*/ 732 w 1290"/>
                <a:gd name="T47" fmla="*/ 1307 h 1315"/>
                <a:gd name="T48" fmla="*/ 645 w 1290"/>
                <a:gd name="T49" fmla="*/ 1315 h 1315"/>
                <a:gd name="T50" fmla="*/ 556 w 1290"/>
                <a:gd name="T51" fmla="*/ 1307 h 1315"/>
                <a:gd name="T52" fmla="*/ 473 w 1290"/>
                <a:gd name="T53" fmla="*/ 1288 h 1315"/>
                <a:gd name="T54" fmla="*/ 394 w 1290"/>
                <a:gd name="T55" fmla="*/ 1259 h 1315"/>
                <a:gd name="T56" fmla="*/ 319 w 1290"/>
                <a:gd name="T57" fmla="*/ 1220 h 1315"/>
                <a:gd name="T58" fmla="*/ 251 w 1290"/>
                <a:gd name="T59" fmla="*/ 1174 h 1315"/>
                <a:gd name="T60" fmla="*/ 189 w 1290"/>
                <a:gd name="T61" fmla="*/ 1118 h 1315"/>
                <a:gd name="T62" fmla="*/ 133 w 1290"/>
                <a:gd name="T63" fmla="*/ 1054 h 1315"/>
                <a:gd name="T64" fmla="*/ 87 w 1290"/>
                <a:gd name="T65" fmla="*/ 985 h 1315"/>
                <a:gd name="T66" fmla="*/ 50 w 1290"/>
                <a:gd name="T67" fmla="*/ 909 h 1315"/>
                <a:gd name="T68" fmla="*/ 23 w 1290"/>
                <a:gd name="T69" fmla="*/ 830 h 1315"/>
                <a:gd name="T70" fmla="*/ 6 w 1290"/>
                <a:gd name="T71" fmla="*/ 745 h 1315"/>
                <a:gd name="T72" fmla="*/ 0 w 1290"/>
                <a:gd name="T73" fmla="*/ 656 h 1315"/>
                <a:gd name="T74" fmla="*/ 6 w 1290"/>
                <a:gd name="T75" fmla="*/ 570 h 1315"/>
                <a:gd name="T76" fmla="*/ 23 w 1290"/>
                <a:gd name="T77" fmla="*/ 485 h 1315"/>
                <a:gd name="T78" fmla="*/ 50 w 1290"/>
                <a:gd name="T79" fmla="*/ 403 h 1315"/>
                <a:gd name="T80" fmla="*/ 87 w 1290"/>
                <a:gd name="T81" fmla="*/ 328 h 1315"/>
                <a:gd name="T82" fmla="*/ 133 w 1290"/>
                <a:gd name="T83" fmla="*/ 259 h 1315"/>
                <a:gd name="T84" fmla="*/ 189 w 1290"/>
                <a:gd name="T85" fmla="*/ 197 h 1315"/>
                <a:gd name="T86" fmla="*/ 251 w 1290"/>
                <a:gd name="T87" fmla="*/ 141 h 1315"/>
                <a:gd name="T88" fmla="*/ 319 w 1290"/>
                <a:gd name="T89" fmla="*/ 93 h 1315"/>
                <a:gd name="T90" fmla="*/ 394 w 1290"/>
                <a:gd name="T91" fmla="*/ 54 h 1315"/>
                <a:gd name="T92" fmla="*/ 473 w 1290"/>
                <a:gd name="T93" fmla="*/ 25 h 1315"/>
                <a:gd name="T94" fmla="*/ 556 w 1290"/>
                <a:gd name="T95" fmla="*/ 8 h 1315"/>
                <a:gd name="T96" fmla="*/ 645 w 1290"/>
                <a:gd name="T97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0" h="1315">
                  <a:moveTo>
                    <a:pt x="645" y="0"/>
                  </a:moveTo>
                  <a:lnTo>
                    <a:pt x="732" y="8"/>
                  </a:lnTo>
                  <a:lnTo>
                    <a:pt x="817" y="25"/>
                  </a:lnTo>
                  <a:lnTo>
                    <a:pt x="896" y="54"/>
                  </a:lnTo>
                  <a:lnTo>
                    <a:pt x="971" y="93"/>
                  </a:lnTo>
                  <a:lnTo>
                    <a:pt x="1039" y="141"/>
                  </a:lnTo>
                  <a:lnTo>
                    <a:pt x="1101" y="197"/>
                  </a:lnTo>
                  <a:lnTo>
                    <a:pt x="1155" y="259"/>
                  </a:lnTo>
                  <a:lnTo>
                    <a:pt x="1201" y="328"/>
                  </a:lnTo>
                  <a:lnTo>
                    <a:pt x="1240" y="403"/>
                  </a:lnTo>
                  <a:lnTo>
                    <a:pt x="1267" y="485"/>
                  </a:lnTo>
                  <a:lnTo>
                    <a:pt x="1284" y="570"/>
                  </a:lnTo>
                  <a:lnTo>
                    <a:pt x="1290" y="656"/>
                  </a:lnTo>
                  <a:lnTo>
                    <a:pt x="1284" y="745"/>
                  </a:lnTo>
                  <a:lnTo>
                    <a:pt x="1267" y="830"/>
                  </a:lnTo>
                  <a:lnTo>
                    <a:pt x="1240" y="909"/>
                  </a:lnTo>
                  <a:lnTo>
                    <a:pt x="1201" y="985"/>
                  </a:lnTo>
                  <a:lnTo>
                    <a:pt x="1155" y="1054"/>
                  </a:lnTo>
                  <a:lnTo>
                    <a:pt x="1101" y="1118"/>
                  </a:lnTo>
                  <a:lnTo>
                    <a:pt x="1039" y="1174"/>
                  </a:lnTo>
                  <a:lnTo>
                    <a:pt x="971" y="1220"/>
                  </a:lnTo>
                  <a:lnTo>
                    <a:pt x="896" y="1259"/>
                  </a:lnTo>
                  <a:lnTo>
                    <a:pt x="817" y="1288"/>
                  </a:lnTo>
                  <a:lnTo>
                    <a:pt x="732" y="1307"/>
                  </a:lnTo>
                  <a:lnTo>
                    <a:pt x="645" y="1315"/>
                  </a:lnTo>
                  <a:lnTo>
                    <a:pt x="556" y="1307"/>
                  </a:lnTo>
                  <a:lnTo>
                    <a:pt x="473" y="1288"/>
                  </a:lnTo>
                  <a:lnTo>
                    <a:pt x="394" y="1259"/>
                  </a:lnTo>
                  <a:lnTo>
                    <a:pt x="319" y="1220"/>
                  </a:lnTo>
                  <a:lnTo>
                    <a:pt x="251" y="1174"/>
                  </a:lnTo>
                  <a:lnTo>
                    <a:pt x="189" y="1118"/>
                  </a:lnTo>
                  <a:lnTo>
                    <a:pt x="133" y="1054"/>
                  </a:lnTo>
                  <a:lnTo>
                    <a:pt x="87" y="985"/>
                  </a:lnTo>
                  <a:lnTo>
                    <a:pt x="50" y="909"/>
                  </a:lnTo>
                  <a:lnTo>
                    <a:pt x="23" y="830"/>
                  </a:lnTo>
                  <a:lnTo>
                    <a:pt x="6" y="745"/>
                  </a:lnTo>
                  <a:lnTo>
                    <a:pt x="0" y="656"/>
                  </a:lnTo>
                  <a:lnTo>
                    <a:pt x="6" y="570"/>
                  </a:lnTo>
                  <a:lnTo>
                    <a:pt x="23" y="485"/>
                  </a:lnTo>
                  <a:lnTo>
                    <a:pt x="50" y="403"/>
                  </a:lnTo>
                  <a:lnTo>
                    <a:pt x="87" y="328"/>
                  </a:lnTo>
                  <a:lnTo>
                    <a:pt x="133" y="259"/>
                  </a:lnTo>
                  <a:lnTo>
                    <a:pt x="189" y="197"/>
                  </a:lnTo>
                  <a:lnTo>
                    <a:pt x="251" y="141"/>
                  </a:lnTo>
                  <a:lnTo>
                    <a:pt x="319" y="93"/>
                  </a:lnTo>
                  <a:lnTo>
                    <a:pt x="394" y="54"/>
                  </a:lnTo>
                  <a:lnTo>
                    <a:pt x="473" y="25"/>
                  </a:lnTo>
                  <a:lnTo>
                    <a:pt x="556" y="8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  <p:sp>
          <p:nvSpPr>
            <p:cNvPr id="37" name="Freeform 170">
              <a:extLst>
                <a:ext uri="{FF2B5EF4-FFF2-40B4-BE49-F238E27FC236}">
                  <a16:creationId xmlns:a16="http://schemas.microsoft.com/office/drawing/2014/main" id="{C60B7DD0-8208-4F1A-B6B5-C95518FA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751"/>
              <a:ext cx="1930" cy="2501"/>
            </a:xfrm>
            <a:custGeom>
              <a:avLst/>
              <a:gdLst>
                <a:gd name="T0" fmla="*/ 1922 w 3858"/>
                <a:gd name="T1" fmla="*/ 1467 h 5003"/>
                <a:gd name="T2" fmla="*/ 2096 w 3858"/>
                <a:gd name="T3" fmla="*/ 1251 h 5003"/>
                <a:gd name="T4" fmla="*/ 2169 w 3858"/>
                <a:gd name="T5" fmla="*/ 23 h 5003"/>
                <a:gd name="T6" fmla="*/ 2494 w 3858"/>
                <a:gd name="T7" fmla="*/ 247 h 5003"/>
                <a:gd name="T8" fmla="*/ 2889 w 3858"/>
                <a:gd name="T9" fmla="*/ 749 h 5003"/>
                <a:gd name="T10" fmla="*/ 3055 w 3858"/>
                <a:gd name="T11" fmla="*/ 996 h 5003"/>
                <a:gd name="T12" fmla="*/ 3308 w 3858"/>
                <a:gd name="T13" fmla="*/ 1040 h 5003"/>
                <a:gd name="T14" fmla="*/ 3656 w 3858"/>
                <a:gd name="T15" fmla="*/ 1052 h 5003"/>
                <a:gd name="T16" fmla="*/ 3839 w 3858"/>
                <a:gd name="T17" fmla="*/ 1203 h 5003"/>
                <a:gd name="T18" fmla="*/ 3816 w 3858"/>
                <a:gd name="T19" fmla="*/ 1444 h 5003"/>
                <a:gd name="T20" fmla="*/ 3604 w 3858"/>
                <a:gd name="T21" fmla="*/ 1556 h 5003"/>
                <a:gd name="T22" fmla="*/ 3210 w 3858"/>
                <a:gd name="T23" fmla="*/ 1546 h 5003"/>
                <a:gd name="T24" fmla="*/ 2945 w 3858"/>
                <a:gd name="T25" fmla="*/ 1519 h 5003"/>
                <a:gd name="T26" fmla="*/ 2847 w 3858"/>
                <a:gd name="T27" fmla="*/ 1492 h 5003"/>
                <a:gd name="T28" fmla="*/ 2712 w 3858"/>
                <a:gd name="T29" fmla="*/ 1384 h 5003"/>
                <a:gd name="T30" fmla="*/ 2606 w 3858"/>
                <a:gd name="T31" fmla="*/ 2044 h 5003"/>
                <a:gd name="T32" fmla="*/ 2563 w 3858"/>
                <a:gd name="T33" fmla="*/ 2226 h 5003"/>
                <a:gd name="T34" fmla="*/ 2550 w 3858"/>
                <a:gd name="T35" fmla="*/ 2324 h 5003"/>
                <a:gd name="T36" fmla="*/ 2550 w 3858"/>
                <a:gd name="T37" fmla="*/ 2666 h 5003"/>
                <a:gd name="T38" fmla="*/ 2550 w 3858"/>
                <a:gd name="T39" fmla="*/ 3189 h 5003"/>
                <a:gd name="T40" fmla="*/ 2550 w 3858"/>
                <a:gd name="T41" fmla="*/ 3774 h 5003"/>
                <a:gd name="T42" fmla="*/ 2552 w 3858"/>
                <a:gd name="T43" fmla="*/ 4298 h 5003"/>
                <a:gd name="T44" fmla="*/ 2552 w 3858"/>
                <a:gd name="T45" fmla="*/ 4636 h 5003"/>
                <a:gd name="T46" fmla="*/ 2534 w 3858"/>
                <a:gd name="T47" fmla="*/ 4804 h 5003"/>
                <a:gd name="T48" fmla="*/ 2368 w 3858"/>
                <a:gd name="T49" fmla="*/ 4983 h 5003"/>
                <a:gd name="T50" fmla="*/ 2113 w 3858"/>
                <a:gd name="T51" fmla="*/ 4960 h 5003"/>
                <a:gd name="T52" fmla="*/ 1969 w 3858"/>
                <a:gd name="T53" fmla="*/ 4755 h 5003"/>
                <a:gd name="T54" fmla="*/ 1895 w 3858"/>
                <a:gd name="T55" fmla="*/ 4699 h 5003"/>
                <a:gd name="T56" fmla="*/ 1787 w 3858"/>
                <a:gd name="T57" fmla="*/ 4931 h 5003"/>
                <a:gd name="T58" fmla="*/ 1540 w 3858"/>
                <a:gd name="T59" fmla="*/ 4997 h 5003"/>
                <a:gd name="T60" fmla="*/ 1345 w 3858"/>
                <a:gd name="T61" fmla="*/ 4852 h 5003"/>
                <a:gd name="T62" fmla="*/ 1308 w 3858"/>
                <a:gd name="T63" fmla="*/ 4670 h 5003"/>
                <a:gd name="T64" fmla="*/ 1308 w 3858"/>
                <a:gd name="T65" fmla="*/ 4383 h 5003"/>
                <a:gd name="T66" fmla="*/ 1308 w 3858"/>
                <a:gd name="T67" fmla="*/ 3888 h 5003"/>
                <a:gd name="T68" fmla="*/ 1308 w 3858"/>
                <a:gd name="T69" fmla="*/ 3307 h 5003"/>
                <a:gd name="T70" fmla="*/ 1310 w 3858"/>
                <a:gd name="T71" fmla="*/ 2761 h 5003"/>
                <a:gd name="T72" fmla="*/ 1310 w 3858"/>
                <a:gd name="T73" fmla="*/ 2373 h 5003"/>
                <a:gd name="T74" fmla="*/ 1305 w 3858"/>
                <a:gd name="T75" fmla="*/ 2245 h 5003"/>
                <a:gd name="T76" fmla="*/ 1258 w 3858"/>
                <a:gd name="T77" fmla="*/ 2087 h 5003"/>
                <a:gd name="T78" fmla="*/ 1181 w 3858"/>
                <a:gd name="T79" fmla="*/ 1345 h 5003"/>
                <a:gd name="T80" fmla="*/ 1023 w 3858"/>
                <a:gd name="T81" fmla="*/ 1486 h 5003"/>
                <a:gd name="T82" fmla="*/ 944 w 3858"/>
                <a:gd name="T83" fmla="*/ 1513 h 5003"/>
                <a:gd name="T84" fmla="*/ 722 w 3858"/>
                <a:gd name="T85" fmla="*/ 1542 h 5003"/>
                <a:gd name="T86" fmla="*/ 256 w 3858"/>
                <a:gd name="T87" fmla="*/ 1556 h 5003"/>
                <a:gd name="T88" fmla="*/ 75 w 3858"/>
                <a:gd name="T89" fmla="*/ 1483 h 5003"/>
                <a:gd name="T90" fmla="*/ 5 w 3858"/>
                <a:gd name="T91" fmla="*/ 1251 h 5003"/>
                <a:gd name="T92" fmla="*/ 156 w 3858"/>
                <a:gd name="T93" fmla="*/ 1065 h 5003"/>
                <a:gd name="T94" fmla="*/ 478 w 3858"/>
                <a:gd name="T95" fmla="*/ 1042 h 5003"/>
                <a:gd name="T96" fmla="*/ 783 w 3858"/>
                <a:gd name="T97" fmla="*/ 1025 h 5003"/>
                <a:gd name="T98" fmla="*/ 901 w 3858"/>
                <a:gd name="T99" fmla="*/ 851 h 5003"/>
                <a:gd name="T100" fmla="*/ 1281 w 3858"/>
                <a:gd name="T101" fmla="*/ 336 h 5003"/>
                <a:gd name="T102" fmla="*/ 1621 w 3858"/>
                <a:gd name="T103" fmla="*/ 54 h 5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8" h="5003">
                  <a:moveTo>
                    <a:pt x="1766" y="0"/>
                  </a:moveTo>
                  <a:lnTo>
                    <a:pt x="1924" y="166"/>
                  </a:lnTo>
                  <a:lnTo>
                    <a:pt x="1930" y="160"/>
                  </a:lnTo>
                  <a:lnTo>
                    <a:pt x="1764" y="1251"/>
                  </a:lnTo>
                  <a:lnTo>
                    <a:pt x="1922" y="1467"/>
                  </a:lnTo>
                  <a:lnTo>
                    <a:pt x="1926" y="1467"/>
                  </a:lnTo>
                  <a:lnTo>
                    <a:pt x="1930" y="1461"/>
                  </a:lnTo>
                  <a:lnTo>
                    <a:pt x="1934" y="1467"/>
                  </a:lnTo>
                  <a:lnTo>
                    <a:pt x="1938" y="1467"/>
                  </a:lnTo>
                  <a:lnTo>
                    <a:pt x="2096" y="1251"/>
                  </a:lnTo>
                  <a:lnTo>
                    <a:pt x="1930" y="160"/>
                  </a:lnTo>
                  <a:lnTo>
                    <a:pt x="1936" y="166"/>
                  </a:lnTo>
                  <a:lnTo>
                    <a:pt x="2094" y="0"/>
                  </a:lnTo>
                  <a:lnTo>
                    <a:pt x="2096" y="0"/>
                  </a:lnTo>
                  <a:lnTo>
                    <a:pt x="2169" y="23"/>
                  </a:lnTo>
                  <a:lnTo>
                    <a:pt x="2237" y="54"/>
                  </a:lnTo>
                  <a:lnTo>
                    <a:pt x="2303" y="92"/>
                  </a:lnTo>
                  <a:lnTo>
                    <a:pt x="2366" y="137"/>
                  </a:lnTo>
                  <a:lnTo>
                    <a:pt x="2430" y="189"/>
                  </a:lnTo>
                  <a:lnTo>
                    <a:pt x="2494" y="247"/>
                  </a:lnTo>
                  <a:lnTo>
                    <a:pt x="2579" y="336"/>
                  </a:lnTo>
                  <a:lnTo>
                    <a:pt x="2662" y="432"/>
                  </a:lnTo>
                  <a:lnTo>
                    <a:pt x="2741" y="536"/>
                  </a:lnTo>
                  <a:lnTo>
                    <a:pt x="2818" y="643"/>
                  </a:lnTo>
                  <a:lnTo>
                    <a:pt x="2889" y="749"/>
                  </a:lnTo>
                  <a:lnTo>
                    <a:pt x="2959" y="851"/>
                  </a:lnTo>
                  <a:lnTo>
                    <a:pt x="2982" y="888"/>
                  </a:lnTo>
                  <a:lnTo>
                    <a:pt x="3007" y="924"/>
                  </a:lnTo>
                  <a:lnTo>
                    <a:pt x="3032" y="961"/>
                  </a:lnTo>
                  <a:lnTo>
                    <a:pt x="3055" y="996"/>
                  </a:lnTo>
                  <a:lnTo>
                    <a:pt x="3077" y="1025"/>
                  </a:lnTo>
                  <a:lnTo>
                    <a:pt x="3121" y="1029"/>
                  </a:lnTo>
                  <a:lnTo>
                    <a:pt x="3177" y="1033"/>
                  </a:lnTo>
                  <a:lnTo>
                    <a:pt x="3239" y="1036"/>
                  </a:lnTo>
                  <a:lnTo>
                    <a:pt x="3308" y="1040"/>
                  </a:lnTo>
                  <a:lnTo>
                    <a:pt x="3382" y="1042"/>
                  </a:lnTo>
                  <a:lnTo>
                    <a:pt x="3457" y="1044"/>
                  </a:lnTo>
                  <a:lnTo>
                    <a:pt x="3532" y="1046"/>
                  </a:lnTo>
                  <a:lnTo>
                    <a:pt x="3604" y="1046"/>
                  </a:lnTo>
                  <a:lnTo>
                    <a:pt x="3656" y="1052"/>
                  </a:lnTo>
                  <a:lnTo>
                    <a:pt x="3704" y="1065"/>
                  </a:lnTo>
                  <a:lnTo>
                    <a:pt x="3747" y="1091"/>
                  </a:lnTo>
                  <a:lnTo>
                    <a:pt x="3785" y="1121"/>
                  </a:lnTo>
                  <a:lnTo>
                    <a:pt x="3816" y="1158"/>
                  </a:lnTo>
                  <a:lnTo>
                    <a:pt x="3839" y="1203"/>
                  </a:lnTo>
                  <a:lnTo>
                    <a:pt x="3855" y="1251"/>
                  </a:lnTo>
                  <a:lnTo>
                    <a:pt x="3858" y="1301"/>
                  </a:lnTo>
                  <a:lnTo>
                    <a:pt x="3855" y="1353"/>
                  </a:lnTo>
                  <a:lnTo>
                    <a:pt x="3839" y="1401"/>
                  </a:lnTo>
                  <a:lnTo>
                    <a:pt x="3816" y="1444"/>
                  </a:lnTo>
                  <a:lnTo>
                    <a:pt x="3785" y="1483"/>
                  </a:lnTo>
                  <a:lnTo>
                    <a:pt x="3747" y="1513"/>
                  </a:lnTo>
                  <a:lnTo>
                    <a:pt x="3704" y="1537"/>
                  </a:lnTo>
                  <a:lnTo>
                    <a:pt x="3656" y="1552"/>
                  </a:lnTo>
                  <a:lnTo>
                    <a:pt x="3604" y="1556"/>
                  </a:lnTo>
                  <a:lnTo>
                    <a:pt x="3604" y="1556"/>
                  </a:lnTo>
                  <a:lnTo>
                    <a:pt x="3486" y="1556"/>
                  </a:lnTo>
                  <a:lnTo>
                    <a:pt x="3382" y="1554"/>
                  </a:lnTo>
                  <a:lnTo>
                    <a:pt x="3289" y="1550"/>
                  </a:lnTo>
                  <a:lnTo>
                    <a:pt x="3210" y="1546"/>
                  </a:lnTo>
                  <a:lnTo>
                    <a:pt x="3138" y="1542"/>
                  </a:lnTo>
                  <a:lnTo>
                    <a:pt x="3079" y="1537"/>
                  </a:lnTo>
                  <a:lnTo>
                    <a:pt x="3026" y="1531"/>
                  </a:lnTo>
                  <a:lnTo>
                    <a:pt x="2982" y="1525"/>
                  </a:lnTo>
                  <a:lnTo>
                    <a:pt x="2945" y="1519"/>
                  </a:lnTo>
                  <a:lnTo>
                    <a:pt x="2916" y="1513"/>
                  </a:lnTo>
                  <a:lnTo>
                    <a:pt x="2891" y="1508"/>
                  </a:lnTo>
                  <a:lnTo>
                    <a:pt x="2872" y="1502"/>
                  </a:lnTo>
                  <a:lnTo>
                    <a:pt x="2859" y="1496"/>
                  </a:lnTo>
                  <a:lnTo>
                    <a:pt x="2847" y="1492"/>
                  </a:lnTo>
                  <a:lnTo>
                    <a:pt x="2837" y="1486"/>
                  </a:lnTo>
                  <a:lnTo>
                    <a:pt x="2804" y="1469"/>
                  </a:lnTo>
                  <a:lnTo>
                    <a:pt x="2772" y="1446"/>
                  </a:lnTo>
                  <a:lnTo>
                    <a:pt x="2741" y="1419"/>
                  </a:lnTo>
                  <a:lnTo>
                    <a:pt x="2712" y="1384"/>
                  </a:lnTo>
                  <a:lnTo>
                    <a:pt x="2679" y="1345"/>
                  </a:lnTo>
                  <a:lnTo>
                    <a:pt x="2646" y="1299"/>
                  </a:lnTo>
                  <a:lnTo>
                    <a:pt x="2608" y="1245"/>
                  </a:lnTo>
                  <a:lnTo>
                    <a:pt x="2608" y="2004"/>
                  </a:lnTo>
                  <a:lnTo>
                    <a:pt x="2606" y="2044"/>
                  </a:lnTo>
                  <a:lnTo>
                    <a:pt x="2600" y="2087"/>
                  </a:lnTo>
                  <a:lnTo>
                    <a:pt x="2592" y="2127"/>
                  </a:lnTo>
                  <a:lnTo>
                    <a:pt x="2582" y="2166"/>
                  </a:lnTo>
                  <a:lnTo>
                    <a:pt x="2573" y="2199"/>
                  </a:lnTo>
                  <a:lnTo>
                    <a:pt x="2563" y="2226"/>
                  </a:lnTo>
                  <a:lnTo>
                    <a:pt x="2555" y="2245"/>
                  </a:lnTo>
                  <a:lnTo>
                    <a:pt x="2550" y="2257"/>
                  </a:lnTo>
                  <a:lnTo>
                    <a:pt x="2550" y="2265"/>
                  </a:lnTo>
                  <a:lnTo>
                    <a:pt x="2550" y="2288"/>
                  </a:lnTo>
                  <a:lnTo>
                    <a:pt x="2550" y="2324"/>
                  </a:lnTo>
                  <a:lnTo>
                    <a:pt x="2550" y="2373"/>
                  </a:lnTo>
                  <a:lnTo>
                    <a:pt x="2550" y="2431"/>
                  </a:lnTo>
                  <a:lnTo>
                    <a:pt x="2550" y="2500"/>
                  </a:lnTo>
                  <a:lnTo>
                    <a:pt x="2550" y="2579"/>
                  </a:lnTo>
                  <a:lnTo>
                    <a:pt x="2550" y="2666"/>
                  </a:lnTo>
                  <a:lnTo>
                    <a:pt x="2550" y="2761"/>
                  </a:lnTo>
                  <a:lnTo>
                    <a:pt x="2550" y="2861"/>
                  </a:lnTo>
                  <a:lnTo>
                    <a:pt x="2550" y="2967"/>
                  </a:lnTo>
                  <a:lnTo>
                    <a:pt x="2550" y="3077"/>
                  </a:lnTo>
                  <a:lnTo>
                    <a:pt x="2550" y="3189"/>
                  </a:lnTo>
                  <a:lnTo>
                    <a:pt x="2550" y="3307"/>
                  </a:lnTo>
                  <a:lnTo>
                    <a:pt x="2550" y="3423"/>
                  </a:lnTo>
                  <a:lnTo>
                    <a:pt x="2550" y="3541"/>
                  </a:lnTo>
                  <a:lnTo>
                    <a:pt x="2550" y="3659"/>
                  </a:lnTo>
                  <a:lnTo>
                    <a:pt x="2550" y="3774"/>
                  </a:lnTo>
                  <a:lnTo>
                    <a:pt x="2550" y="3888"/>
                  </a:lnTo>
                  <a:lnTo>
                    <a:pt x="2550" y="3998"/>
                  </a:lnTo>
                  <a:lnTo>
                    <a:pt x="2550" y="4103"/>
                  </a:lnTo>
                  <a:lnTo>
                    <a:pt x="2552" y="4203"/>
                  </a:lnTo>
                  <a:lnTo>
                    <a:pt x="2552" y="4298"/>
                  </a:lnTo>
                  <a:lnTo>
                    <a:pt x="2552" y="4383"/>
                  </a:lnTo>
                  <a:lnTo>
                    <a:pt x="2552" y="4462"/>
                  </a:lnTo>
                  <a:lnTo>
                    <a:pt x="2552" y="4529"/>
                  </a:lnTo>
                  <a:lnTo>
                    <a:pt x="2552" y="4587"/>
                  </a:lnTo>
                  <a:lnTo>
                    <a:pt x="2552" y="4636"/>
                  </a:lnTo>
                  <a:lnTo>
                    <a:pt x="2552" y="4670"/>
                  </a:lnTo>
                  <a:lnTo>
                    <a:pt x="2552" y="4692"/>
                  </a:lnTo>
                  <a:lnTo>
                    <a:pt x="2552" y="4699"/>
                  </a:lnTo>
                  <a:lnTo>
                    <a:pt x="2546" y="4753"/>
                  </a:lnTo>
                  <a:lnTo>
                    <a:pt x="2534" y="4804"/>
                  </a:lnTo>
                  <a:lnTo>
                    <a:pt x="2513" y="4852"/>
                  </a:lnTo>
                  <a:lnTo>
                    <a:pt x="2486" y="4894"/>
                  </a:lnTo>
                  <a:lnTo>
                    <a:pt x="2453" y="4931"/>
                  </a:lnTo>
                  <a:lnTo>
                    <a:pt x="2415" y="4960"/>
                  </a:lnTo>
                  <a:lnTo>
                    <a:pt x="2368" y="4983"/>
                  </a:lnTo>
                  <a:lnTo>
                    <a:pt x="2320" y="4997"/>
                  </a:lnTo>
                  <a:lnTo>
                    <a:pt x="2266" y="5003"/>
                  </a:lnTo>
                  <a:lnTo>
                    <a:pt x="2212" y="4997"/>
                  </a:lnTo>
                  <a:lnTo>
                    <a:pt x="2160" y="4983"/>
                  </a:lnTo>
                  <a:lnTo>
                    <a:pt x="2113" y="4960"/>
                  </a:lnTo>
                  <a:lnTo>
                    <a:pt x="2071" y="4931"/>
                  </a:lnTo>
                  <a:lnTo>
                    <a:pt x="2034" y="4894"/>
                  </a:lnTo>
                  <a:lnTo>
                    <a:pt x="2005" y="4852"/>
                  </a:lnTo>
                  <a:lnTo>
                    <a:pt x="1982" y="4806"/>
                  </a:lnTo>
                  <a:lnTo>
                    <a:pt x="1969" y="4755"/>
                  </a:lnTo>
                  <a:lnTo>
                    <a:pt x="1965" y="4699"/>
                  </a:lnTo>
                  <a:lnTo>
                    <a:pt x="1965" y="2602"/>
                  </a:lnTo>
                  <a:lnTo>
                    <a:pt x="1930" y="2602"/>
                  </a:lnTo>
                  <a:lnTo>
                    <a:pt x="1895" y="2602"/>
                  </a:lnTo>
                  <a:lnTo>
                    <a:pt x="1895" y="4699"/>
                  </a:lnTo>
                  <a:lnTo>
                    <a:pt x="1891" y="4755"/>
                  </a:lnTo>
                  <a:lnTo>
                    <a:pt x="1876" y="4806"/>
                  </a:lnTo>
                  <a:lnTo>
                    <a:pt x="1855" y="4852"/>
                  </a:lnTo>
                  <a:lnTo>
                    <a:pt x="1824" y="4894"/>
                  </a:lnTo>
                  <a:lnTo>
                    <a:pt x="1787" y="4931"/>
                  </a:lnTo>
                  <a:lnTo>
                    <a:pt x="1747" y="4960"/>
                  </a:lnTo>
                  <a:lnTo>
                    <a:pt x="1698" y="4983"/>
                  </a:lnTo>
                  <a:lnTo>
                    <a:pt x="1648" y="4997"/>
                  </a:lnTo>
                  <a:lnTo>
                    <a:pt x="1594" y="5003"/>
                  </a:lnTo>
                  <a:lnTo>
                    <a:pt x="1540" y="4997"/>
                  </a:lnTo>
                  <a:lnTo>
                    <a:pt x="1490" y="4983"/>
                  </a:lnTo>
                  <a:lnTo>
                    <a:pt x="1445" y="4960"/>
                  </a:lnTo>
                  <a:lnTo>
                    <a:pt x="1407" y="4931"/>
                  </a:lnTo>
                  <a:lnTo>
                    <a:pt x="1372" y="4894"/>
                  </a:lnTo>
                  <a:lnTo>
                    <a:pt x="1345" y="4852"/>
                  </a:lnTo>
                  <a:lnTo>
                    <a:pt x="1326" y="4804"/>
                  </a:lnTo>
                  <a:lnTo>
                    <a:pt x="1312" y="4753"/>
                  </a:lnTo>
                  <a:lnTo>
                    <a:pt x="1308" y="4699"/>
                  </a:lnTo>
                  <a:lnTo>
                    <a:pt x="1308" y="4692"/>
                  </a:lnTo>
                  <a:lnTo>
                    <a:pt x="1308" y="4670"/>
                  </a:lnTo>
                  <a:lnTo>
                    <a:pt x="1308" y="4636"/>
                  </a:lnTo>
                  <a:lnTo>
                    <a:pt x="1308" y="4587"/>
                  </a:lnTo>
                  <a:lnTo>
                    <a:pt x="1308" y="4529"/>
                  </a:lnTo>
                  <a:lnTo>
                    <a:pt x="1308" y="4462"/>
                  </a:lnTo>
                  <a:lnTo>
                    <a:pt x="1308" y="4383"/>
                  </a:lnTo>
                  <a:lnTo>
                    <a:pt x="1308" y="4298"/>
                  </a:lnTo>
                  <a:lnTo>
                    <a:pt x="1308" y="4203"/>
                  </a:lnTo>
                  <a:lnTo>
                    <a:pt x="1308" y="4103"/>
                  </a:lnTo>
                  <a:lnTo>
                    <a:pt x="1308" y="3998"/>
                  </a:lnTo>
                  <a:lnTo>
                    <a:pt x="1308" y="3888"/>
                  </a:lnTo>
                  <a:lnTo>
                    <a:pt x="1308" y="3774"/>
                  </a:lnTo>
                  <a:lnTo>
                    <a:pt x="1308" y="3659"/>
                  </a:lnTo>
                  <a:lnTo>
                    <a:pt x="1308" y="3541"/>
                  </a:lnTo>
                  <a:lnTo>
                    <a:pt x="1308" y="3423"/>
                  </a:lnTo>
                  <a:lnTo>
                    <a:pt x="1308" y="3307"/>
                  </a:lnTo>
                  <a:lnTo>
                    <a:pt x="1308" y="3189"/>
                  </a:lnTo>
                  <a:lnTo>
                    <a:pt x="1308" y="3077"/>
                  </a:lnTo>
                  <a:lnTo>
                    <a:pt x="1308" y="2967"/>
                  </a:lnTo>
                  <a:lnTo>
                    <a:pt x="1310" y="2861"/>
                  </a:lnTo>
                  <a:lnTo>
                    <a:pt x="1310" y="2761"/>
                  </a:lnTo>
                  <a:lnTo>
                    <a:pt x="1310" y="2666"/>
                  </a:lnTo>
                  <a:lnTo>
                    <a:pt x="1310" y="2579"/>
                  </a:lnTo>
                  <a:lnTo>
                    <a:pt x="1310" y="2500"/>
                  </a:lnTo>
                  <a:lnTo>
                    <a:pt x="1310" y="2431"/>
                  </a:lnTo>
                  <a:lnTo>
                    <a:pt x="1310" y="2373"/>
                  </a:lnTo>
                  <a:lnTo>
                    <a:pt x="1310" y="2324"/>
                  </a:lnTo>
                  <a:lnTo>
                    <a:pt x="1310" y="2288"/>
                  </a:lnTo>
                  <a:lnTo>
                    <a:pt x="1310" y="2265"/>
                  </a:lnTo>
                  <a:lnTo>
                    <a:pt x="1310" y="2257"/>
                  </a:lnTo>
                  <a:lnTo>
                    <a:pt x="1305" y="2245"/>
                  </a:lnTo>
                  <a:lnTo>
                    <a:pt x="1297" y="2226"/>
                  </a:lnTo>
                  <a:lnTo>
                    <a:pt x="1287" y="2199"/>
                  </a:lnTo>
                  <a:lnTo>
                    <a:pt x="1278" y="2166"/>
                  </a:lnTo>
                  <a:lnTo>
                    <a:pt x="1268" y="2127"/>
                  </a:lnTo>
                  <a:lnTo>
                    <a:pt x="1258" y="2087"/>
                  </a:lnTo>
                  <a:lnTo>
                    <a:pt x="1252" y="2044"/>
                  </a:lnTo>
                  <a:lnTo>
                    <a:pt x="1250" y="2004"/>
                  </a:lnTo>
                  <a:lnTo>
                    <a:pt x="1250" y="1245"/>
                  </a:lnTo>
                  <a:lnTo>
                    <a:pt x="1214" y="1299"/>
                  </a:lnTo>
                  <a:lnTo>
                    <a:pt x="1181" y="1345"/>
                  </a:lnTo>
                  <a:lnTo>
                    <a:pt x="1148" y="1384"/>
                  </a:lnTo>
                  <a:lnTo>
                    <a:pt x="1117" y="1419"/>
                  </a:lnTo>
                  <a:lnTo>
                    <a:pt x="1088" y="1446"/>
                  </a:lnTo>
                  <a:lnTo>
                    <a:pt x="1056" y="1469"/>
                  </a:lnTo>
                  <a:lnTo>
                    <a:pt x="1023" y="1486"/>
                  </a:lnTo>
                  <a:lnTo>
                    <a:pt x="1013" y="1492"/>
                  </a:lnTo>
                  <a:lnTo>
                    <a:pt x="1001" y="1496"/>
                  </a:lnTo>
                  <a:lnTo>
                    <a:pt x="986" y="1502"/>
                  </a:lnTo>
                  <a:lnTo>
                    <a:pt x="969" y="1508"/>
                  </a:lnTo>
                  <a:lnTo>
                    <a:pt x="944" y="1513"/>
                  </a:lnTo>
                  <a:lnTo>
                    <a:pt x="915" y="1519"/>
                  </a:lnTo>
                  <a:lnTo>
                    <a:pt x="878" y="1525"/>
                  </a:lnTo>
                  <a:lnTo>
                    <a:pt x="834" y="1531"/>
                  </a:lnTo>
                  <a:lnTo>
                    <a:pt x="781" y="1537"/>
                  </a:lnTo>
                  <a:lnTo>
                    <a:pt x="722" y="1542"/>
                  </a:lnTo>
                  <a:lnTo>
                    <a:pt x="650" y="1546"/>
                  </a:lnTo>
                  <a:lnTo>
                    <a:pt x="569" y="1550"/>
                  </a:lnTo>
                  <a:lnTo>
                    <a:pt x="476" y="1554"/>
                  </a:lnTo>
                  <a:lnTo>
                    <a:pt x="372" y="1556"/>
                  </a:lnTo>
                  <a:lnTo>
                    <a:pt x="256" y="1556"/>
                  </a:lnTo>
                  <a:lnTo>
                    <a:pt x="254" y="1556"/>
                  </a:lnTo>
                  <a:lnTo>
                    <a:pt x="204" y="1552"/>
                  </a:lnTo>
                  <a:lnTo>
                    <a:pt x="156" y="1537"/>
                  </a:lnTo>
                  <a:lnTo>
                    <a:pt x="113" y="1513"/>
                  </a:lnTo>
                  <a:lnTo>
                    <a:pt x="75" y="1483"/>
                  </a:lnTo>
                  <a:lnTo>
                    <a:pt x="44" y="1444"/>
                  </a:lnTo>
                  <a:lnTo>
                    <a:pt x="21" y="1401"/>
                  </a:lnTo>
                  <a:lnTo>
                    <a:pt x="5" y="1353"/>
                  </a:lnTo>
                  <a:lnTo>
                    <a:pt x="0" y="1301"/>
                  </a:lnTo>
                  <a:lnTo>
                    <a:pt x="5" y="1251"/>
                  </a:lnTo>
                  <a:lnTo>
                    <a:pt x="21" y="1203"/>
                  </a:lnTo>
                  <a:lnTo>
                    <a:pt x="44" y="1158"/>
                  </a:lnTo>
                  <a:lnTo>
                    <a:pt x="75" y="1121"/>
                  </a:lnTo>
                  <a:lnTo>
                    <a:pt x="112" y="1091"/>
                  </a:lnTo>
                  <a:lnTo>
                    <a:pt x="156" y="1065"/>
                  </a:lnTo>
                  <a:lnTo>
                    <a:pt x="204" y="1052"/>
                  </a:lnTo>
                  <a:lnTo>
                    <a:pt x="254" y="1046"/>
                  </a:lnTo>
                  <a:lnTo>
                    <a:pt x="328" y="1046"/>
                  </a:lnTo>
                  <a:lnTo>
                    <a:pt x="403" y="1044"/>
                  </a:lnTo>
                  <a:lnTo>
                    <a:pt x="478" y="1042"/>
                  </a:lnTo>
                  <a:lnTo>
                    <a:pt x="552" y="1040"/>
                  </a:lnTo>
                  <a:lnTo>
                    <a:pt x="619" y="1036"/>
                  </a:lnTo>
                  <a:lnTo>
                    <a:pt x="683" y="1033"/>
                  </a:lnTo>
                  <a:lnTo>
                    <a:pt x="739" y="1029"/>
                  </a:lnTo>
                  <a:lnTo>
                    <a:pt x="783" y="1025"/>
                  </a:lnTo>
                  <a:lnTo>
                    <a:pt x="805" y="996"/>
                  </a:lnTo>
                  <a:lnTo>
                    <a:pt x="828" y="961"/>
                  </a:lnTo>
                  <a:lnTo>
                    <a:pt x="853" y="924"/>
                  </a:lnTo>
                  <a:lnTo>
                    <a:pt x="878" y="888"/>
                  </a:lnTo>
                  <a:lnTo>
                    <a:pt x="901" y="851"/>
                  </a:lnTo>
                  <a:lnTo>
                    <a:pt x="969" y="749"/>
                  </a:lnTo>
                  <a:lnTo>
                    <a:pt x="1042" y="643"/>
                  </a:lnTo>
                  <a:lnTo>
                    <a:pt x="1119" y="536"/>
                  </a:lnTo>
                  <a:lnTo>
                    <a:pt x="1198" y="432"/>
                  </a:lnTo>
                  <a:lnTo>
                    <a:pt x="1281" y="336"/>
                  </a:lnTo>
                  <a:lnTo>
                    <a:pt x="1366" y="247"/>
                  </a:lnTo>
                  <a:lnTo>
                    <a:pt x="1430" y="189"/>
                  </a:lnTo>
                  <a:lnTo>
                    <a:pt x="1494" y="137"/>
                  </a:lnTo>
                  <a:lnTo>
                    <a:pt x="1557" y="92"/>
                  </a:lnTo>
                  <a:lnTo>
                    <a:pt x="1621" y="54"/>
                  </a:lnTo>
                  <a:lnTo>
                    <a:pt x="1691" y="23"/>
                  </a:lnTo>
                  <a:lnTo>
                    <a:pt x="1764" y="0"/>
                  </a:lnTo>
                  <a:lnTo>
                    <a:pt x="17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Baloo 2" panose="03080502040302020200" pitchFamily="66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4A2FA-31F5-4E8A-95BE-2AEA101A4CA3}"/>
              </a:ext>
            </a:extLst>
          </p:cNvPr>
          <p:cNvSpPr/>
          <p:nvPr/>
        </p:nvSpPr>
        <p:spPr>
          <a:xfrm>
            <a:off x="6478893" y="4140246"/>
            <a:ext cx="4472066" cy="103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latin typeface="Baloo 2" panose="03080502040302020200" pitchFamily="66" charset="0"/>
                <a:cs typeface="Segoe UI" panose="020B0502040204020203" pitchFamily="34" charset="0"/>
              </a:rPr>
              <a:t>The Quick, Brown Fox Jumps Over A Lazy Dog. Jumps Over A Lazy Dog. Over A Lazy Dog. Over A Lazy Dog. Dog. Jumps Over A Lazy Dog. Over A Lazy Dog. Over A Lazy Dog. Dog. Jumps Over A Lazy Dog. Over A Lazy Dog. Over A Lazy Dog. Over A Lazy Dog. Over A Lazy A</a:t>
            </a:r>
            <a:endParaRPr lang="en-US" sz="1050" dirty="0"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EF40870-6A70-4F34-8A4B-281CE8764E43}"/>
              </a:ext>
            </a:extLst>
          </p:cNvPr>
          <p:cNvSpPr/>
          <p:nvPr/>
        </p:nvSpPr>
        <p:spPr>
          <a:xfrm>
            <a:off x="6580868" y="5453110"/>
            <a:ext cx="1524000" cy="47522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loo 2" panose="03080502040302020200" pitchFamily="66" charset="0"/>
              </a:rPr>
              <a:t>Show More</a:t>
            </a:r>
            <a:endParaRPr lang="en-US" dirty="0">
              <a:latin typeface="Baloo 2" panose="03080502040302020200" pitchFamily="66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E1B31-A991-4ADF-AE94-D47383E8742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764A4E-E406-4379-9372-177DDB087AD4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F44B36-20E3-4C65-B09D-7A7E4DCFE888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27598A-740B-4F20-988D-57D9497C0847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3CE297-4689-4075-A327-B9F98F15F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4A4D7D-2019-45AA-8ABB-9DD7B67FC532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B5F290-9607-4214-BBF4-984ACEF1E96D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6E0648-5047-4833-8D57-5F09D72DA256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949A128-CE3B-48F5-BFA7-53F447D88F0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CFABD65-CD95-44D8-8696-80D511A52E57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A722EE-ED7E-4315-A0A2-56EC47313E0A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5F350B7-69C1-4DA6-BB73-DBD91111DF04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335708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F8D1ED6A-95E8-4C5F-8049-82832A734061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658EC07-C33D-49F5-BFA6-A2B6ECEDE726}"/>
              </a:ext>
            </a:extLst>
          </p:cNvPr>
          <p:cNvSpPr/>
          <p:nvPr/>
        </p:nvSpPr>
        <p:spPr>
          <a:xfrm>
            <a:off x="7836948" y="3196368"/>
            <a:ext cx="1757809" cy="17578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Segoe UI Light" panose="020B0502040204020203" pitchFamily="34" charset="0"/>
            </a:endParaRPr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926E228B-1188-4444-AB4E-C9063F6353D1}"/>
              </a:ext>
            </a:extLst>
          </p:cNvPr>
          <p:cNvSpPr/>
          <p:nvPr/>
        </p:nvSpPr>
        <p:spPr>
          <a:xfrm rot="16200000">
            <a:off x="7146813" y="2173111"/>
            <a:ext cx="1612596" cy="1612597"/>
          </a:xfrm>
          <a:custGeom>
            <a:avLst/>
            <a:gdLst>
              <a:gd name="connsiteX0" fmla="*/ 1819302 w 1819302"/>
              <a:gd name="connsiteY0" fmla="*/ 1819303 h 1819303"/>
              <a:gd name="connsiteX1" fmla="*/ 0 w 1819302"/>
              <a:gd name="connsiteY1" fmla="*/ 1819303 h 1819303"/>
              <a:gd name="connsiteX2" fmla="*/ 0 w 1819302"/>
              <a:gd name="connsiteY2" fmla="*/ 0 h 1819303"/>
              <a:gd name="connsiteX3" fmla="*/ 165609 w 1819302"/>
              <a:gd name="connsiteY3" fmla="*/ 8363 h 1819303"/>
              <a:gd name="connsiteX4" fmla="*/ 1810940 w 1819302"/>
              <a:gd name="connsiteY4" fmla="*/ 1653694 h 1819303"/>
              <a:gd name="connsiteX5" fmla="*/ 1819302 w 1819302"/>
              <a:gd name="connsiteY5" fmla="*/ 1819303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3">
                <a:moveTo>
                  <a:pt x="1819302" y="1819303"/>
                </a:moveTo>
                <a:lnTo>
                  <a:pt x="0" y="1819303"/>
                </a:lnTo>
                <a:lnTo>
                  <a:pt x="0" y="0"/>
                </a:lnTo>
                <a:lnTo>
                  <a:pt x="165609" y="8363"/>
                </a:lnTo>
                <a:cubicBezTo>
                  <a:pt x="1033145" y="96466"/>
                  <a:pt x="1722837" y="786157"/>
                  <a:pt x="1810940" y="1653694"/>
                </a:cubicBezTo>
                <a:lnTo>
                  <a:pt x="1819302" y="18193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9FD7B336-633D-4C55-9E23-A4F4D7403725}"/>
              </a:ext>
            </a:extLst>
          </p:cNvPr>
          <p:cNvSpPr/>
          <p:nvPr/>
        </p:nvSpPr>
        <p:spPr>
          <a:xfrm rot="16200000">
            <a:off x="8958441" y="2493549"/>
            <a:ext cx="1334643" cy="1334642"/>
          </a:xfrm>
          <a:custGeom>
            <a:avLst/>
            <a:gdLst>
              <a:gd name="connsiteX0" fmla="*/ 1819302 w 1819302"/>
              <a:gd name="connsiteY0" fmla="*/ 0 h 1819301"/>
              <a:gd name="connsiteX1" fmla="*/ 1810940 w 1819302"/>
              <a:gd name="connsiteY1" fmla="*/ 165608 h 1819301"/>
              <a:gd name="connsiteX2" fmla="*/ 165609 w 1819302"/>
              <a:gd name="connsiteY2" fmla="*/ 1810939 h 1819301"/>
              <a:gd name="connsiteX3" fmla="*/ 0 w 1819302"/>
              <a:gd name="connsiteY3" fmla="*/ 1819301 h 1819301"/>
              <a:gd name="connsiteX4" fmla="*/ 0 w 1819302"/>
              <a:gd name="connsiteY4" fmla="*/ 0 h 1819301"/>
              <a:gd name="connsiteX5" fmla="*/ 1819302 w 1819302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2" h="1819301">
                <a:moveTo>
                  <a:pt x="1819302" y="0"/>
                </a:moveTo>
                <a:lnTo>
                  <a:pt x="1810940" y="165608"/>
                </a:lnTo>
                <a:cubicBezTo>
                  <a:pt x="1722837" y="1033144"/>
                  <a:pt x="1033145" y="1722836"/>
                  <a:pt x="165609" y="1810939"/>
                </a:cubicBezTo>
                <a:lnTo>
                  <a:pt x="0" y="1819301"/>
                </a:lnTo>
                <a:lnTo>
                  <a:pt x="0" y="0"/>
                </a:lnTo>
                <a:lnTo>
                  <a:pt x="1819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6" name="Freeform 17">
            <a:extLst>
              <a:ext uri="{FF2B5EF4-FFF2-40B4-BE49-F238E27FC236}">
                <a16:creationId xmlns:a16="http://schemas.microsoft.com/office/drawing/2014/main" id="{9B7082BB-42B2-492A-9FB8-4847E158D318}"/>
              </a:ext>
            </a:extLst>
          </p:cNvPr>
          <p:cNvSpPr/>
          <p:nvPr/>
        </p:nvSpPr>
        <p:spPr>
          <a:xfrm rot="16200000">
            <a:off x="6668625" y="3983391"/>
            <a:ext cx="2081971" cy="2081973"/>
          </a:xfrm>
          <a:custGeom>
            <a:avLst/>
            <a:gdLst>
              <a:gd name="connsiteX0" fmla="*/ 1819301 w 1819301"/>
              <a:gd name="connsiteY0" fmla="*/ 0 h 1819303"/>
              <a:gd name="connsiteX1" fmla="*/ 1819301 w 1819301"/>
              <a:gd name="connsiteY1" fmla="*/ 1819303 h 1819303"/>
              <a:gd name="connsiteX2" fmla="*/ 0 w 1819301"/>
              <a:gd name="connsiteY2" fmla="*/ 1819303 h 1819303"/>
              <a:gd name="connsiteX3" fmla="*/ 8362 w 1819301"/>
              <a:gd name="connsiteY3" fmla="*/ 1653694 h 1819303"/>
              <a:gd name="connsiteX4" fmla="*/ 1653693 w 1819301"/>
              <a:gd name="connsiteY4" fmla="*/ 8363 h 1819303"/>
              <a:gd name="connsiteX5" fmla="*/ 1819301 w 1819301"/>
              <a:gd name="connsiteY5" fmla="*/ 0 h 18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3">
                <a:moveTo>
                  <a:pt x="1819301" y="0"/>
                </a:moveTo>
                <a:lnTo>
                  <a:pt x="1819301" y="1819303"/>
                </a:lnTo>
                <a:lnTo>
                  <a:pt x="0" y="1819303"/>
                </a:lnTo>
                <a:lnTo>
                  <a:pt x="8362" y="1653694"/>
                </a:lnTo>
                <a:cubicBezTo>
                  <a:pt x="96465" y="786157"/>
                  <a:pt x="786157" y="96466"/>
                  <a:pt x="1653693" y="8363"/>
                </a:cubicBezTo>
                <a:lnTo>
                  <a:pt x="181930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7" name="Freeform 18">
            <a:extLst>
              <a:ext uri="{FF2B5EF4-FFF2-40B4-BE49-F238E27FC236}">
                <a16:creationId xmlns:a16="http://schemas.microsoft.com/office/drawing/2014/main" id="{5ECAF5B8-146A-4CBF-ADD5-08BCCF3052B2}"/>
              </a:ext>
            </a:extLst>
          </p:cNvPr>
          <p:cNvSpPr/>
          <p:nvPr/>
        </p:nvSpPr>
        <p:spPr>
          <a:xfrm rot="16200000">
            <a:off x="8952987" y="4010341"/>
            <a:ext cx="1658890" cy="1658890"/>
          </a:xfrm>
          <a:custGeom>
            <a:avLst/>
            <a:gdLst>
              <a:gd name="connsiteX0" fmla="*/ 1819301 w 1819301"/>
              <a:gd name="connsiteY0" fmla="*/ 0 h 1819301"/>
              <a:gd name="connsiteX1" fmla="*/ 1819301 w 1819301"/>
              <a:gd name="connsiteY1" fmla="*/ 1819301 h 1819301"/>
              <a:gd name="connsiteX2" fmla="*/ 1653693 w 1819301"/>
              <a:gd name="connsiteY2" fmla="*/ 1810939 h 1819301"/>
              <a:gd name="connsiteX3" fmla="*/ 8362 w 1819301"/>
              <a:gd name="connsiteY3" fmla="*/ 165608 h 1819301"/>
              <a:gd name="connsiteX4" fmla="*/ 0 w 1819301"/>
              <a:gd name="connsiteY4" fmla="*/ 0 h 1819301"/>
              <a:gd name="connsiteX5" fmla="*/ 1819301 w 1819301"/>
              <a:gd name="connsiteY5" fmla="*/ 0 h 18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301" h="1819301">
                <a:moveTo>
                  <a:pt x="1819301" y="0"/>
                </a:moveTo>
                <a:lnTo>
                  <a:pt x="1819301" y="1819301"/>
                </a:lnTo>
                <a:lnTo>
                  <a:pt x="1653693" y="1810939"/>
                </a:lnTo>
                <a:cubicBezTo>
                  <a:pt x="786157" y="1722836"/>
                  <a:pt x="96465" y="1033144"/>
                  <a:pt x="8362" y="165608"/>
                </a:cubicBezTo>
                <a:lnTo>
                  <a:pt x="0" y="0"/>
                </a:lnTo>
                <a:lnTo>
                  <a:pt x="1819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Segoe UI Light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F849D4-A770-48CD-A116-5BD213BF02C9}"/>
              </a:ext>
            </a:extLst>
          </p:cNvPr>
          <p:cNvSpPr txBox="1"/>
          <p:nvPr/>
        </p:nvSpPr>
        <p:spPr>
          <a:xfrm>
            <a:off x="9072748" y="2888591"/>
            <a:ext cx="70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EDA020-89DE-4ACF-A044-2E0D756F19D4}"/>
              </a:ext>
            </a:extLst>
          </p:cNvPr>
          <p:cNvSpPr txBox="1"/>
          <p:nvPr/>
        </p:nvSpPr>
        <p:spPr>
          <a:xfrm>
            <a:off x="7243427" y="4315387"/>
            <a:ext cx="70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89 %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FD4B1E-ADA4-40D1-9163-DFE4612B8A10}"/>
              </a:ext>
            </a:extLst>
          </p:cNvPr>
          <p:cNvSpPr txBox="1"/>
          <p:nvPr/>
        </p:nvSpPr>
        <p:spPr>
          <a:xfrm>
            <a:off x="7482106" y="2854828"/>
            <a:ext cx="709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loo 2" panose="03080502040302020200" pitchFamily="66" charset="0"/>
              </a:rPr>
              <a:t>68 %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AFAD745-0CCA-4262-A7BD-F4163249F9B6}"/>
              </a:ext>
            </a:extLst>
          </p:cNvPr>
          <p:cNvSpPr txBox="1"/>
          <p:nvPr/>
        </p:nvSpPr>
        <p:spPr>
          <a:xfrm>
            <a:off x="7217779" y="4628485"/>
            <a:ext cx="150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>
                <a:solidFill>
                  <a:schemeClr val="bg1"/>
                </a:solidFill>
                <a:latin typeface="Baloo 2" panose="03080502040302020200" pitchFamily="66" charset="0"/>
              </a:rPr>
              <a:t>Guaranteed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4BEDA13-9C0B-4D9D-A0A6-0868E3C7CF8B}"/>
              </a:ext>
            </a:extLst>
          </p:cNvPr>
          <p:cNvSpPr/>
          <p:nvPr/>
        </p:nvSpPr>
        <p:spPr>
          <a:xfrm>
            <a:off x="7418529" y="3147280"/>
            <a:ext cx="1164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dirty="0">
                <a:solidFill>
                  <a:schemeClr val="bg1"/>
                </a:solidFill>
                <a:latin typeface="Baloo 2" panose="03080502040302020200" pitchFamily="66" charset="0"/>
              </a:rPr>
              <a:t>Certified</a:t>
            </a:r>
            <a:endParaRPr lang="en-US" sz="20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3A1E6D-7254-4EC1-8257-66BDE23CB496}"/>
              </a:ext>
            </a:extLst>
          </p:cNvPr>
          <p:cNvSpPr/>
          <p:nvPr/>
        </p:nvSpPr>
        <p:spPr>
          <a:xfrm>
            <a:off x="9070161" y="314168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chemeClr val="bg1"/>
                </a:solidFill>
                <a:latin typeface="Baloo 2" panose="03080502040302020200" pitchFamily="66" charset="0"/>
              </a:rPr>
              <a:t>Best-selling</a:t>
            </a:r>
            <a:endParaRPr lang="en-US" sz="1200" b="0" i="0" dirty="0">
              <a:solidFill>
                <a:schemeClr val="bg1"/>
              </a:solidFill>
              <a:effectLst/>
              <a:latin typeface="Baloo 2" panose="03080502040302020200" pitchFamily="66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DBECBE-0501-45F1-9218-4EB214F61D9E}"/>
              </a:ext>
            </a:extLst>
          </p:cNvPr>
          <p:cNvSpPr txBox="1"/>
          <p:nvPr/>
        </p:nvSpPr>
        <p:spPr>
          <a:xfrm>
            <a:off x="9068766" y="4235177"/>
            <a:ext cx="709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Baloo 2" panose="03080502040302020200" pitchFamily="66" charset="0"/>
              </a:rPr>
              <a:t>54 %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253C2-4936-46AC-9C42-BC39BD373AE5}"/>
              </a:ext>
            </a:extLst>
          </p:cNvPr>
          <p:cNvSpPr/>
          <p:nvPr/>
        </p:nvSpPr>
        <p:spPr>
          <a:xfrm>
            <a:off x="9066179" y="4488275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400" b="0" i="0" dirty="0">
                <a:solidFill>
                  <a:schemeClr val="bg1"/>
                </a:solidFill>
                <a:effectLst/>
                <a:latin typeface="Baloo 2" panose="03080502040302020200" pitchFamily="66" charset="0"/>
              </a:rPr>
              <a:t>Authentic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4FA6D6B-1781-42CD-9EF9-37B0BEF0F347}"/>
              </a:ext>
            </a:extLst>
          </p:cNvPr>
          <p:cNvSpPr txBox="1"/>
          <p:nvPr/>
        </p:nvSpPr>
        <p:spPr>
          <a:xfrm>
            <a:off x="4157023" y="459731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0C1905-83A7-40FA-8BB7-59BBF160D8E9}"/>
              </a:ext>
            </a:extLst>
          </p:cNvPr>
          <p:cNvSpPr txBox="1"/>
          <p:nvPr/>
        </p:nvSpPr>
        <p:spPr>
          <a:xfrm>
            <a:off x="4157023" y="428954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4.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D8EEC4-F39C-454D-8F98-7E9158C8765C}"/>
              </a:ext>
            </a:extLst>
          </p:cNvPr>
          <p:cNvSpPr txBox="1"/>
          <p:nvPr/>
        </p:nvSpPr>
        <p:spPr>
          <a:xfrm>
            <a:off x="1580124" y="2855528"/>
            <a:ext cx="22403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BD548EE-263B-479D-9DE1-3C6C9DFF1CF0}"/>
              </a:ext>
            </a:extLst>
          </p:cNvPr>
          <p:cNvSpPr txBox="1"/>
          <p:nvPr/>
        </p:nvSpPr>
        <p:spPr>
          <a:xfrm>
            <a:off x="1580124" y="254775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1.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14A9E00-6727-4B3C-9372-6ABDA8D4B9E4}"/>
              </a:ext>
            </a:extLst>
          </p:cNvPr>
          <p:cNvSpPr txBox="1"/>
          <p:nvPr/>
        </p:nvSpPr>
        <p:spPr>
          <a:xfrm>
            <a:off x="1586824" y="4588048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A723A18-3B98-4ED2-B8E2-6427081BE13D}"/>
              </a:ext>
            </a:extLst>
          </p:cNvPr>
          <p:cNvSpPr txBox="1"/>
          <p:nvPr/>
        </p:nvSpPr>
        <p:spPr>
          <a:xfrm>
            <a:off x="1586824" y="4280271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3.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C6D764-16E2-41B1-80F9-82BCE00912ED}"/>
              </a:ext>
            </a:extLst>
          </p:cNvPr>
          <p:cNvSpPr txBox="1"/>
          <p:nvPr/>
        </p:nvSpPr>
        <p:spPr>
          <a:xfrm>
            <a:off x="4151009" y="2854887"/>
            <a:ext cx="223365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146C1FA-D89F-4180-9122-A26916653FAC}"/>
              </a:ext>
            </a:extLst>
          </p:cNvPr>
          <p:cNvSpPr txBox="1"/>
          <p:nvPr/>
        </p:nvSpPr>
        <p:spPr>
          <a:xfrm>
            <a:off x="4151009" y="2547110"/>
            <a:ext cx="177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2. Detail Here</a:t>
            </a:r>
            <a:endParaRPr lang="en-ID" sz="1400" b="1" dirty="0">
              <a:solidFill>
                <a:schemeClr val="tx2">
                  <a:lumMod val="50000"/>
                </a:schemeClr>
              </a:solidFill>
              <a:latin typeface="Baloo 2" panose="03080502040302020200" pitchFamily="66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AE8783-3D69-4DA4-86B4-A535F4462C0F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190C56-8158-4756-A1DC-82DEFB1BB6AE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4CAD1B-416F-4957-8694-E69F3EFCEEA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6819AF-6A3A-46C3-A9C7-7A57C891A7BD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7BD063-EC9E-45E0-9F0A-A19CAD051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7F0B2D3-1E76-4FD8-B445-D546060F1A1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A8F278-1910-4993-8DC4-5CD7F20FBD3E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4695D3-4A8E-4317-B834-202C874D8DD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D9A0E79-3664-4A84-8540-F4661CD088FA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C24591-4D56-44B7-87AF-7F19CC8AD17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DC5E411-E545-4959-AC8A-73F9763FC117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4C662-D501-4227-8211-6356DAA092D1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97654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5">
            <a:extLst>
              <a:ext uri="{FF2B5EF4-FFF2-40B4-BE49-F238E27FC236}">
                <a16:creationId xmlns:a16="http://schemas.microsoft.com/office/drawing/2014/main" id="{C3134A79-476C-4628-B89E-5EBEEBF5EA3D}"/>
              </a:ext>
            </a:extLst>
          </p:cNvPr>
          <p:cNvSpPr/>
          <p:nvPr/>
        </p:nvSpPr>
        <p:spPr>
          <a:xfrm>
            <a:off x="1146282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01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4BB1BFC3-BCC1-4548-9CE6-9F98A05BBE1A}"/>
              </a:ext>
            </a:extLst>
          </p:cNvPr>
          <p:cNvSpPr txBox="1"/>
          <p:nvPr/>
        </p:nvSpPr>
        <p:spPr>
          <a:xfrm>
            <a:off x="1887150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01CD957D-5821-43A6-B238-A46B44892690}"/>
              </a:ext>
            </a:extLst>
          </p:cNvPr>
          <p:cNvSpPr txBox="1"/>
          <p:nvPr/>
        </p:nvSpPr>
        <p:spPr>
          <a:xfrm>
            <a:off x="1887150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0" name="Rounded Rectangle 5">
            <a:extLst>
              <a:ext uri="{FF2B5EF4-FFF2-40B4-BE49-F238E27FC236}">
                <a16:creationId xmlns:a16="http://schemas.microsoft.com/office/drawing/2014/main" id="{6E085C9B-ECC7-479B-A9FB-AD23CEB9D373}"/>
              </a:ext>
            </a:extLst>
          </p:cNvPr>
          <p:cNvSpPr/>
          <p:nvPr/>
        </p:nvSpPr>
        <p:spPr>
          <a:xfrm>
            <a:off x="1146282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02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206618-5307-42D0-9B2B-40A45955FACC}"/>
              </a:ext>
            </a:extLst>
          </p:cNvPr>
          <p:cNvSpPr txBox="1"/>
          <p:nvPr/>
        </p:nvSpPr>
        <p:spPr>
          <a:xfrm>
            <a:off x="1887150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3809D76C-7CC0-4968-9A2B-35E049ECBA83}"/>
              </a:ext>
            </a:extLst>
          </p:cNvPr>
          <p:cNvSpPr txBox="1"/>
          <p:nvPr/>
        </p:nvSpPr>
        <p:spPr>
          <a:xfrm>
            <a:off x="1887150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3" name="Rounded Rectangle 5">
            <a:extLst>
              <a:ext uri="{FF2B5EF4-FFF2-40B4-BE49-F238E27FC236}">
                <a16:creationId xmlns:a16="http://schemas.microsoft.com/office/drawing/2014/main" id="{99C8B3C8-98CB-4C19-A082-801CADB3949E}"/>
              </a:ext>
            </a:extLst>
          </p:cNvPr>
          <p:cNvSpPr/>
          <p:nvPr/>
        </p:nvSpPr>
        <p:spPr>
          <a:xfrm>
            <a:off x="1146282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03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4" name="TextBox 6">
            <a:extLst>
              <a:ext uri="{FF2B5EF4-FFF2-40B4-BE49-F238E27FC236}">
                <a16:creationId xmlns:a16="http://schemas.microsoft.com/office/drawing/2014/main" id="{7ECBF0A3-E533-4FF9-A209-30B38BFD9309}"/>
              </a:ext>
            </a:extLst>
          </p:cNvPr>
          <p:cNvSpPr txBox="1"/>
          <p:nvPr/>
        </p:nvSpPr>
        <p:spPr>
          <a:xfrm>
            <a:off x="1887150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5" name="TextBox 7">
            <a:extLst>
              <a:ext uri="{FF2B5EF4-FFF2-40B4-BE49-F238E27FC236}">
                <a16:creationId xmlns:a16="http://schemas.microsoft.com/office/drawing/2014/main" id="{FDC6699C-D000-4D30-B9AC-B26AF3357FBC}"/>
              </a:ext>
            </a:extLst>
          </p:cNvPr>
          <p:cNvSpPr txBox="1"/>
          <p:nvPr/>
        </p:nvSpPr>
        <p:spPr>
          <a:xfrm>
            <a:off x="1887150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id="{616E1F71-3E6C-47F4-A6F7-E40E61C7743B}"/>
              </a:ext>
            </a:extLst>
          </p:cNvPr>
          <p:cNvSpPr/>
          <p:nvPr/>
        </p:nvSpPr>
        <p:spPr>
          <a:xfrm>
            <a:off x="6365217" y="2072731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04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57" name="TextBox 6">
            <a:extLst>
              <a:ext uri="{FF2B5EF4-FFF2-40B4-BE49-F238E27FC236}">
                <a16:creationId xmlns:a16="http://schemas.microsoft.com/office/drawing/2014/main" id="{F90DD1DB-A553-4740-8C8A-75109E3F6544}"/>
              </a:ext>
            </a:extLst>
          </p:cNvPr>
          <p:cNvSpPr txBox="1"/>
          <p:nvPr/>
        </p:nvSpPr>
        <p:spPr>
          <a:xfrm>
            <a:off x="7106085" y="2083356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58" name="TextBox 7">
            <a:extLst>
              <a:ext uri="{FF2B5EF4-FFF2-40B4-BE49-F238E27FC236}">
                <a16:creationId xmlns:a16="http://schemas.microsoft.com/office/drawing/2014/main" id="{E2780C5E-C5B8-4413-9816-B405F9EAC687}"/>
              </a:ext>
            </a:extLst>
          </p:cNvPr>
          <p:cNvSpPr txBox="1"/>
          <p:nvPr/>
        </p:nvSpPr>
        <p:spPr>
          <a:xfrm>
            <a:off x="7106085" y="2391796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59" name="Rounded Rectangle 5">
            <a:extLst>
              <a:ext uri="{FF2B5EF4-FFF2-40B4-BE49-F238E27FC236}">
                <a16:creationId xmlns:a16="http://schemas.microsoft.com/office/drawing/2014/main" id="{3DB6FC47-1E85-4787-8A9E-982A50C4F586}"/>
              </a:ext>
            </a:extLst>
          </p:cNvPr>
          <p:cNvSpPr/>
          <p:nvPr/>
        </p:nvSpPr>
        <p:spPr>
          <a:xfrm>
            <a:off x="6365217" y="3367232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05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0" name="TextBox 6">
            <a:extLst>
              <a:ext uri="{FF2B5EF4-FFF2-40B4-BE49-F238E27FC236}">
                <a16:creationId xmlns:a16="http://schemas.microsoft.com/office/drawing/2014/main" id="{B69B5C77-270D-453B-B17E-5F82B6818FF3}"/>
              </a:ext>
            </a:extLst>
          </p:cNvPr>
          <p:cNvSpPr txBox="1"/>
          <p:nvPr/>
        </p:nvSpPr>
        <p:spPr>
          <a:xfrm>
            <a:off x="7106085" y="3377857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870E6893-3322-4FD3-B110-CDC84B77B63E}"/>
              </a:ext>
            </a:extLst>
          </p:cNvPr>
          <p:cNvSpPr txBox="1"/>
          <p:nvPr/>
        </p:nvSpPr>
        <p:spPr>
          <a:xfrm>
            <a:off x="7106085" y="3686297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62" name="Rounded Rectangle 5">
            <a:extLst>
              <a:ext uri="{FF2B5EF4-FFF2-40B4-BE49-F238E27FC236}">
                <a16:creationId xmlns:a16="http://schemas.microsoft.com/office/drawing/2014/main" id="{D7818811-2987-472F-82FA-0651727E5B86}"/>
              </a:ext>
            </a:extLst>
          </p:cNvPr>
          <p:cNvSpPr/>
          <p:nvPr/>
        </p:nvSpPr>
        <p:spPr>
          <a:xfrm>
            <a:off x="6365217" y="4647367"/>
            <a:ext cx="511696" cy="51169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06</a:t>
            </a:r>
            <a:endParaRPr lang="en-US" sz="1600" b="1" dirty="0">
              <a:solidFill>
                <a:schemeClr val="bg1"/>
              </a:solidFill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:a16="http://schemas.microsoft.com/office/drawing/2014/main" id="{DC3C7890-EF1B-4987-A798-D1F56BF8E9E8}"/>
              </a:ext>
            </a:extLst>
          </p:cNvPr>
          <p:cNvSpPr txBox="1"/>
          <p:nvPr/>
        </p:nvSpPr>
        <p:spPr>
          <a:xfrm>
            <a:off x="7106085" y="4657992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Subtitle Here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:a16="http://schemas.microsoft.com/office/drawing/2014/main" id="{20D971E1-BE8E-4EF3-B7E4-D4E8CD6BC174}"/>
              </a:ext>
            </a:extLst>
          </p:cNvPr>
          <p:cNvSpPr txBox="1"/>
          <p:nvPr/>
        </p:nvSpPr>
        <p:spPr>
          <a:xfrm>
            <a:off x="7106085" y="4966432"/>
            <a:ext cx="40376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40000"/>
              </a:lnSpc>
              <a:defRPr/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Proin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suscipit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nunc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ultricies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mi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felis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 porta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orci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, id cursus dui mi at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massa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Baloo 2" panose="03080502040302020200" pitchFamily="66" charset="0"/>
                <a:cs typeface="Poppins ExtraLight" panose="00000300000000000000" pitchFamily="50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EFB87F-462F-42DA-B4BF-24185A5C7D13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BF9752-4975-4B00-B728-E367143CF5FD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5B494E-D860-4569-BA90-600CAB223D5F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865E7-891D-416D-8B45-BBA2DA82045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1F1B03-2DA1-4456-B54D-40E9A9F9330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088F3A-819C-49D4-9B1F-727CD3E185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81436D-288A-441E-8847-1BDA4F27C7E9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9273A93-6B5A-4B64-8C26-9C433DB1CE5A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0D0FB-2E69-438E-B32A-7DEA63202FA5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D9A2FF9-88BE-4809-9C03-37BE29306E84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55839-FA31-44D7-B32F-0ECEBDC3B78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E392C0-894B-4C60-B270-23B541F9DC6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5C3870-00A4-4970-91ED-E0161C4E18C5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18269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EA17DE0-5BFC-47F4-A41E-DD46FFF2B4DE}"/>
              </a:ext>
            </a:extLst>
          </p:cNvPr>
          <p:cNvSpPr/>
          <p:nvPr/>
        </p:nvSpPr>
        <p:spPr>
          <a:xfrm>
            <a:off x="-3257989" y="3694158"/>
            <a:ext cx="7846142" cy="7846142"/>
          </a:xfrm>
          <a:prstGeom prst="donut">
            <a:avLst/>
          </a:pr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2A5D06-8928-4783-BE65-FCE4BDBA96F5}"/>
              </a:ext>
            </a:extLst>
          </p:cNvPr>
          <p:cNvGrpSpPr/>
          <p:nvPr/>
        </p:nvGrpSpPr>
        <p:grpSpPr>
          <a:xfrm>
            <a:off x="1224468" y="2141822"/>
            <a:ext cx="1699714" cy="1699712"/>
            <a:chOff x="3989606" y="4847970"/>
            <a:chExt cx="1149998" cy="1149996"/>
          </a:xfrm>
        </p:grpSpPr>
        <p:sp>
          <p:nvSpPr>
            <p:cNvPr id="3" name="Freeform 41">
              <a:extLst>
                <a:ext uri="{FF2B5EF4-FFF2-40B4-BE49-F238E27FC236}">
                  <a16:creationId xmlns:a16="http://schemas.microsoft.com/office/drawing/2014/main" id="{1BE901EF-5F49-4106-AFA4-F1A7BF6420A9}"/>
                </a:ext>
              </a:extLst>
            </p:cNvPr>
            <p:cNvSpPr/>
            <p:nvPr/>
          </p:nvSpPr>
          <p:spPr>
            <a:xfrm>
              <a:off x="3989606" y="4847970"/>
              <a:ext cx="1149998" cy="1149996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0616" tIns="1463040" rIns="950616" bIns="1164680" numCol="1" spcCol="1270" anchor="ctr" anchorCtr="0">
              <a:noAutofit/>
            </a:bodyPr>
            <a:lstStyle/>
            <a:p>
              <a:pPr algn="ctr" defTabSz="3555912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2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4F96097-454C-4483-A04D-79A41B9BCD65}"/>
                </a:ext>
              </a:extLst>
            </p:cNvPr>
            <p:cNvSpPr/>
            <p:nvPr/>
          </p:nvSpPr>
          <p:spPr>
            <a:xfrm>
              <a:off x="4207860" y="5066223"/>
              <a:ext cx="713490" cy="713490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 dirty="0">
                <a:latin typeface="Baloo 2" panose="03080502040302020200" pitchFamily="66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6" name="Freeform 41">
            <a:extLst>
              <a:ext uri="{FF2B5EF4-FFF2-40B4-BE49-F238E27FC236}">
                <a16:creationId xmlns:a16="http://schemas.microsoft.com/office/drawing/2014/main" id="{73896ECC-B5DF-4E19-BB2B-A95A39550419}"/>
              </a:ext>
            </a:extLst>
          </p:cNvPr>
          <p:cNvSpPr/>
          <p:nvPr/>
        </p:nvSpPr>
        <p:spPr>
          <a:xfrm>
            <a:off x="3674115" y="2141822"/>
            <a:ext cx="1699714" cy="1699712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0616" tIns="1463040" rIns="950616" bIns="1164680" numCol="1" spcCol="1270" anchor="ctr" anchorCtr="0">
            <a:noAutofit/>
          </a:bodyPr>
          <a:lstStyle/>
          <a:p>
            <a:pPr algn="ctr" defTabSz="355591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72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A05D66-5CA7-4F3E-A35A-37F3DA46DF0E}"/>
              </a:ext>
            </a:extLst>
          </p:cNvPr>
          <p:cNvSpPr/>
          <p:nvPr/>
        </p:nvSpPr>
        <p:spPr>
          <a:xfrm>
            <a:off x="3996698" y="2464403"/>
            <a:ext cx="1054549" cy="1054549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latin typeface="Baloo 2" panose="03080502040302020200" pitchFamily="66" charset="0"/>
              <a:cs typeface="Poppins ExtraLight" panose="00000300000000000000" pitchFamily="50" charset="0"/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4F8DC8-EB99-49D8-A8E7-2C582DF19CB0}"/>
              </a:ext>
            </a:extLst>
          </p:cNvPr>
          <p:cNvSpPr txBox="1">
            <a:spLocks/>
          </p:cNvSpPr>
          <p:nvPr/>
        </p:nvSpPr>
        <p:spPr>
          <a:xfrm>
            <a:off x="1067337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48A6C5-3C6C-4637-B02F-960505726316}"/>
              </a:ext>
            </a:extLst>
          </p:cNvPr>
          <p:cNvSpPr txBox="1">
            <a:spLocks/>
          </p:cNvSpPr>
          <p:nvPr/>
        </p:nvSpPr>
        <p:spPr>
          <a:xfrm>
            <a:off x="3516984" y="4164115"/>
            <a:ext cx="2013976" cy="10820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id-ID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Baloo 2" panose="03080502040302020200" pitchFamily="66" charset="0"/>
                <a:cs typeface="Segoe UI" panose="020B0502040204020203" pitchFamily="34" charset="0"/>
              </a:rPr>
              <a:t>Ut wisi enim ad minim veniam, quis nostrud exerci tation ullamcorper nibh euismod tinci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D18777-EED1-45B9-969A-0D9CC7A93FA5}"/>
              </a:ext>
            </a:extLst>
          </p:cNvPr>
          <p:cNvSpPr txBox="1"/>
          <p:nvPr/>
        </p:nvSpPr>
        <p:spPr>
          <a:xfrm>
            <a:off x="6099269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9EAEC-10F7-4350-B113-59F6FC0540A6}"/>
              </a:ext>
            </a:extLst>
          </p:cNvPr>
          <p:cNvSpPr txBox="1"/>
          <p:nvPr/>
        </p:nvSpPr>
        <p:spPr>
          <a:xfrm>
            <a:off x="6099269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F3FF5-1A47-422A-9C6A-F7FFAF219026}"/>
              </a:ext>
            </a:extLst>
          </p:cNvPr>
          <p:cNvSpPr txBox="1"/>
          <p:nvPr/>
        </p:nvSpPr>
        <p:spPr>
          <a:xfrm>
            <a:off x="6099269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F3CD5-C6DD-4782-8871-C60C46213B69}"/>
              </a:ext>
            </a:extLst>
          </p:cNvPr>
          <p:cNvSpPr txBox="1"/>
          <p:nvPr/>
        </p:nvSpPr>
        <p:spPr>
          <a:xfrm>
            <a:off x="6099269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FB2A8-709B-45BF-B93D-B2285BC53BEC}"/>
              </a:ext>
            </a:extLst>
          </p:cNvPr>
          <p:cNvSpPr txBox="1"/>
          <p:nvPr/>
        </p:nvSpPr>
        <p:spPr>
          <a:xfrm>
            <a:off x="8863122" y="2322947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F6F29-F5C3-4456-BB19-FDC11DE51CBE}"/>
              </a:ext>
            </a:extLst>
          </p:cNvPr>
          <p:cNvSpPr txBox="1"/>
          <p:nvPr/>
        </p:nvSpPr>
        <p:spPr>
          <a:xfrm>
            <a:off x="8863122" y="2737400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213163-72A2-4879-9108-D2E23B3C143F}"/>
              </a:ext>
            </a:extLst>
          </p:cNvPr>
          <p:cNvSpPr txBox="1"/>
          <p:nvPr/>
        </p:nvSpPr>
        <p:spPr>
          <a:xfrm>
            <a:off x="8863122" y="4196500"/>
            <a:ext cx="1920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Baloo 2" panose="03080502040302020200" pitchFamily="66" charset="0"/>
              </a:rPr>
              <a:t>Insert 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6DC80-E4A7-4587-AB6A-1AE56B144070}"/>
              </a:ext>
            </a:extLst>
          </p:cNvPr>
          <p:cNvSpPr txBox="1"/>
          <p:nvPr/>
        </p:nvSpPr>
        <p:spPr>
          <a:xfrm>
            <a:off x="8863122" y="4610953"/>
            <a:ext cx="244010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Sed perspiciati unde omnis iste natus voluptatem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fringilla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natus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</a:rPr>
              <a:t>voluptatem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</a:endParaRPr>
          </a:p>
        </p:txBody>
      </p:sp>
      <p:grpSp>
        <p:nvGrpSpPr>
          <p:cNvPr id="35" name="Group 156">
            <a:extLst>
              <a:ext uri="{FF2B5EF4-FFF2-40B4-BE49-F238E27FC236}">
                <a16:creationId xmlns:a16="http://schemas.microsoft.com/office/drawing/2014/main" id="{0A963432-1219-4567-858E-3E7FCB0048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48793" y="2765564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36" name="Freeform 158">
              <a:extLst>
                <a:ext uri="{FF2B5EF4-FFF2-40B4-BE49-F238E27FC236}">
                  <a16:creationId xmlns:a16="http://schemas.microsoft.com/office/drawing/2014/main" id="{F6E4BE67-29DA-4712-AEFF-54B186AF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9">
              <a:extLst>
                <a:ext uri="{FF2B5EF4-FFF2-40B4-BE49-F238E27FC236}">
                  <a16:creationId xmlns:a16="http://schemas.microsoft.com/office/drawing/2014/main" id="{1D1A4EDC-D71D-446C-8273-8639161A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0">
              <a:extLst>
                <a:ext uri="{FF2B5EF4-FFF2-40B4-BE49-F238E27FC236}">
                  <a16:creationId xmlns:a16="http://schemas.microsoft.com/office/drawing/2014/main" id="{00D4458E-9DB0-423D-BAF1-EE3CF2C2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1">
              <a:extLst>
                <a:ext uri="{FF2B5EF4-FFF2-40B4-BE49-F238E27FC236}">
                  <a16:creationId xmlns:a16="http://schemas.microsoft.com/office/drawing/2014/main" id="{477DF04E-BCD5-486B-8624-9904D680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230">
            <a:extLst>
              <a:ext uri="{FF2B5EF4-FFF2-40B4-BE49-F238E27FC236}">
                <a16:creationId xmlns:a16="http://schemas.microsoft.com/office/drawing/2014/main" id="{ED11C8AA-6D89-4A0E-9F41-17AB840D82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9181" y="2835367"/>
            <a:ext cx="269647" cy="312619"/>
            <a:chOff x="1848" y="1059"/>
            <a:chExt cx="3263" cy="3783"/>
          </a:xfrm>
          <a:solidFill>
            <a:schemeClr val="bg1"/>
          </a:solidFill>
        </p:grpSpPr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D04669ED-1FA5-4AF1-9314-9BAB48EB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27FD9EAB-66EF-4BC1-8C3E-D5B6B0F22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DED6A1D-7D6B-4C33-B5C0-E32A1FE7F54A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8C6236-8D72-4068-8763-7841D9CD68CA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ADF61-677E-4A98-B28A-0B8D0FDB0A43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1F2E0A-AB08-44A1-A5A7-56682D0D75D8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C05C6CF-89FD-4B04-889F-4D26A2962F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A50892F-3430-4549-BD97-3FD3603C13A7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3D0B60-919A-469B-9C23-BF0C1572FA6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53681B9-3424-414A-BEC9-2A4E08225B38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1F1F53C-1EC3-4D0A-B445-1ED1F8CCB09B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BDE5881-9F16-4B7B-85BE-4E5024C91CB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05995D-370A-4912-A5C2-19B887D47E0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D5B1A7-86BF-482B-BAE4-8803DACC7EFB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0178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C9245464-FE45-4F3A-B8A8-8407AEC8D2C9}"/>
              </a:ext>
            </a:extLst>
          </p:cNvPr>
          <p:cNvGrpSpPr/>
          <p:nvPr/>
        </p:nvGrpSpPr>
        <p:grpSpPr>
          <a:xfrm rot="20840447">
            <a:off x="6178022" y="4555475"/>
            <a:ext cx="2738916" cy="1052349"/>
            <a:chOff x="4436223" y="5308640"/>
            <a:chExt cx="2568129" cy="882610"/>
          </a:xfrm>
          <a:solidFill>
            <a:schemeClr val="accent4"/>
          </a:solidFill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111">
              <a:extLst>
                <a:ext uri="{FF2B5EF4-FFF2-40B4-BE49-F238E27FC236}">
                  <a16:creationId xmlns:a16="http://schemas.microsoft.com/office/drawing/2014/main" id="{3986A9A6-1B3C-4A8B-9CC1-9168FFDE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7" name="Freeform 112">
              <a:extLst>
                <a:ext uri="{FF2B5EF4-FFF2-40B4-BE49-F238E27FC236}">
                  <a16:creationId xmlns:a16="http://schemas.microsoft.com/office/drawing/2014/main" id="{3E8B82DC-F76E-40CD-BCE6-9BC20A6F1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28" name="Rectangle 113">
              <a:extLst>
                <a:ext uri="{FF2B5EF4-FFF2-40B4-BE49-F238E27FC236}">
                  <a16:creationId xmlns:a16="http://schemas.microsoft.com/office/drawing/2014/main" id="{F6343A52-2A88-4892-8957-22C19712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grpFill/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FAB974-C9C4-40A1-9DAE-6CDD132A98E5}"/>
              </a:ext>
            </a:extLst>
          </p:cNvPr>
          <p:cNvGrpSpPr/>
          <p:nvPr/>
        </p:nvGrpSpPr>
        <p:grpSpPr>
          <a:xfrm rot="20840447">
            <a:off x="8603232" y="3923095"/>
            <a:ext cx="2738913" cy="1049377"/>
            <a:chOff x="5377044" y="4720233"/>
            <a:chExt cx="2568129" cy="880118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A175E9E7-01F5-420B-8D7A-0FD4AD1B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3614176F-7049-4192-82C4-903274C2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2" name="Rectangle 116">
              <a:extLst>
                <a:ext uri="{FF2B5EF4-FFF2-40B4-BE49-F238E27FC236}">
                  <a16:creationId xmlns:a16="http://schemas.microsoft.com/office/drawing/2014/main" id="{9C9271EC-C555-4AFA-8194-277A048AE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07E303-64AE-4985-8C72-538D1932228B}"/>
              </a:ext>
            </a:extLst>
          </p:cNvPr>
          <p:cNvGrpSpPr/>
          <p:nvPr/>
        </p:nvGrpSpPr>
        <p:grpSpPr>
          <a:xfrm rot="20840447">
            <a:off x="5825653" y="3206487"/>
            <a:ext cx="2738913" cy="1049377"/>
            <a:chOff x="4436223" y="4133074"/>
            <a:chExt cx="2568129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Freeform 117">
              <a:extLst>
                <a:ext uri="{FF2B5EF4-FFF2-40B4-BE49-F238E27FC236}">
                  <a16:creationId xmlns:a16="http://schemas.microsoft.com/office/drawing/2014/main" id="{13F63154-3BAF-4DE4-B7C2-0A9C449A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id="{AC788B83-56E1-4833-908E-3F434227C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39" name="Rectangle 119">
              <a:extLst>
                <a:ext uri="{FF2B5EF4-FFF2-40B4-BE49-F238E27FC236}">
                  <a16:creationId xmlns:a16="http://schemas.microsoft.com/office/drawing/2014/main" id="{18E37EAB-468D-43DC-8BF7-D57883458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1C33C96-610B-47A1-B815-F7B3FF45445C}"/>
              </a:ext>
            </a:extLst>
          </p:cNvPr>
          <p:cNvGrpSpPr/>
          <p:nvPr/>
        </p:nvGrpSpPr>
        <p:grpSpPr>
          <a:xfrm rot="20840447">
            <a:off x="8216999" y="2540444"/>
            <a:ext cx="2738915" cy="1049377"/>
            <a:chOff x="5377043" y="3544668"/>
            <a:chExt cx="2568130" cy="880117"/>
          </a:xfr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5" name="Freeform 114">
              <a:extLst>
                <a:ext uri="{FF2B5EF4-FFF2-40B4-BE49-F238E27FC236}">
                  <a16:creationId xmlns:a16="http://schemas.microsoft.com/office/drawing/2014/main" id="{76B5F26F-53A7-43AD-872F-D7E63670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479"/>
                </a:spcAft>
              </a:pPr>
              <a:endParaRPr lang="ko-KR" altLang="en-US" sz="1917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56" name="Freeform 115">
              <a:extLst>
                <a:ext uri="{FF2B5EF4-FFF2-40B4-BE49-F238E27FC236}">
                  <a16:creationId xmlns:a16="http://schemas.microsoft.com/office/drawing/2014/main" id="{29F78273-6C78-40DE-A1F1-B93A04550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  <p:sp>
          <p:nvSpPr>
            <p:cNvPr id="57" name="Rectangle 116">
              <a:extLst>
                <a:ext uri="{FF2B5EF4-FFF2-40B4-BE49-F238E27FC236}">
                  <a16:creationId xmlns:a16="http://schemas.microsoft.com/office/drawing/2014/main" id="{DE48A6BF-5332-457D-BBDA-F4826FCE6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146078" tIns="73039" rIns="146078" bIns="73039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876" dirty="0">
                <a:latin typeface="Baloo 2" panose="03080502040302020200" pitchFamily="66" charset="0"/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BE28C95-569C-4898-9A37-D17841FD889B}"/>
              </a:ext>
            </a:extLst>
          </p:cNvPr>
          <p:cNvSpPr/>
          <p:nvPr/>
        </p:nvSpPr>
        <p:spPr>
          <a:xfrm>
            <a:off x="1339970" y="235119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BF8EC-38AF-470D-BC01-842EC7D318EB}"/>
              </a:ext>
            </a:extLst>
          </p:cNvPr>
          <p:cNvSpPr/>
          <p:nvPr/>
        </p:nvSpPr>
        <p:spPr>
          <a:xfrm>
            <a:off x="1339969" y="3100524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F0707B-A72A-42C5-85ED-68C3A4F3567E}"/>
              </a:ext>
            </a:extLst>
          </p:cNvPr>
          <p:cNvSpPr/>
          <p:nvPr/>
        </p:nvSpPr>
        <p:spPr>
          <a:xfrm>
            <a:off x="1339970" y="3849853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A424336-3896-4D2B-92EC-F88DD30B8B59}"/>
              </a:ext>
            </a:extLst>
          </p:cNvPr>
          <p:cNvSpPr/>
          <p:nvPr/>
        </p:nvSpPr>
        <p:spPr>
          <a:xfrm>
            <a:off x="1339969" y="4599181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1F5A0-6673-485E-9C4D-91D6CD4D7B16}"/>
              </a:ext>
            </a:extLst>
          </p:cNvPr>
          <p:cNvSpPr/>
          <p:nvPr/>
        </p:nvSpPr>
        <p:spPr>
          <a:xfrm>
            <a:off x="1339968" y="5293575"/>
            <a:ext cx="3956215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id-ID" sz="1000" dirty="0">
                <a:latin typeface="Baloo 2" panose="03080502040302020200" pitchFamily="66" charset="0"/>
                <a:ea typeface="Source Sans Pro" panose="020B0503030403020204" pitchFamily="34" charset="0"/>
              </a:rPr>
              <a:t>Lorem Ipsum Dolor Sit Amet, Consectetur Adipi Elit, Ed Do Eiusmod Tempor Incididunt Ut Labore Et</a:t>
            </a:r>
          </a:p>
        </p:txBody>
      </p:sp>
      <p:grpSp>
        <p:nvGrpSpPr>
          <p:cNvPr id="33" name="Group 71">
            <a:extLst>
              <a:ext uri="{FF2B5EF4-FFF2-40B4-BE49-F238E27FC236}">
                <a16:creationId xmlns:a16="http://schemas.microsoft.com/office/drawing/2014/main" id="{3793840C-25E3-4BC5-8B88-D1FB7F221F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30416" y="3473519"/>
            <a:ext cx="387132" cy="324423"/>
            <a:chOff x="4518" y="854"/>
            <a:chExt cx="3809" cy="3192"/>
          </a:xfrm>
          <a:solidFill>
            <a:schemeClr val="bg1">
              <a:alpha val="40000"/>
            </a:schemeClr>
          </a:solidFill>
        </p:grpSpPr>
        <p:sp>
          <p:nvSpPr>
            <p:cNvPr id="34" name="Freeform 73">
              <a:extLst>
                <a:ext uri="{FF2B5EF4-FFF2-40B4-BE49-F238E27FC236}">
                  <a16:creationId xmlns:a16="http://schemas.microsoft.com/office/drawing/2014/main" id="{8E330B87-802B-4926-A232-84B66CAB9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4">
              <a:extLst>
                <a:ext uri="{FF2B5EF4-FFF2-40B4-BE49-F238E27FC236}">
                  <a16:creationId xmlns:a16="http://schemas.microsoft.com/office/drawing/2014/main" id="{4DCFEC20-C3D9-48B4-95D2-4FDADBFBD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36">
            <a:extLst>
              <a:ext uri="{FF2B5EF4-FFF2-40B4-BE49-F238E27FC236}">
                <a16:creationId xmlns:a16="http://schemas.microsoft.com/office/drawing/2014/main" id="{934AB68F-7253-45B3-B0FA-747C04164A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12259" y="2752168"/>
            <a:ext cx="520056" cy="496838"/>
            <a:chOff x="3002" y="2187"/>
            <a:chExt cx="784" cy="749"/>
          </a:xfrm>
          <a:solidFill>
            <a:schemeClr val="bg1">
              <a:alpha val="40000"/>
            </a:schemeClr>
          </a:solidFill>
        </p:grpSpPr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96DE66FF-5169-4C34-AB8C-A2B44EF0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9">
              <a:extLst>
                <a:ext uri="{FF2B5EF4-FFF2-40B4-BE49-F238E27FC236}">
                  <a16:creationId xmlns:a16="http://schemas.microsoft.com/office/drawing/2014/main" id="{B16C4025-85F4-49B7-BD16-23C974AB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0">
              <a:extLst>
                <a:ext uri="{FF2B5EF4-FFF2-40B4-BE49-F238E27FC236}">
                  <a16:creationId xmlns:a16="http://schemas.microsoft.com/office/drawing/2014/main" id="{B6B77BD1-A412-4837-AD86-A25F6699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41">
              <a:extLst>
                <a:ext uri="{FF2B5EF4-FFF2-40B4-BE49-F238E27FC236}">
                  <a16:creationId xmlns:a16="http://schemas.microsoft.com/office/drawing/2014/main" id="{A2A78529-901E-4259-A6D7-FB360D6E6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2">
              <a:extLst>
                <a:ext uri="{FF2B5EF4-FFF2-40B4-BE49-F238E27FC236}">
                  <a16:creationId xmlns:a16="http://schemas.microsoft.com/office/drawing/2014/main" id="{1F93BB8E-FBBD-4A27-A108-92A8B228E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3">
              <a:extLst>
                <a:ext uri="{FF2B5EF4-FFF2-40B4-BE49-F238E27FC236}">
                  <a16:creationId xmlns:a16="http://schemas.microsoft.com/office/drawing/2014/main" id="{6848C16A-3C15-4C8F-9DE2-EB4A4971C0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D61F88F6-91DE-45BD-A3A4-0C86D0E7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5">
              <a:extLst>
                <a:ext uri="{FF2B5EF4-FFF2-40B4-BE49-F238E27FC236}">
                  <a16:creationId xmlns:a16="http://schemas.microsoft.com/office/drawing/2014/main" id="{13B40467-989C-4B88-B6E3-442851D38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6">
              <a:extLst>
                <a:ext uri="{FF2B5EF4-FFF2-40B4-BE49-F238E27FC236}">
                  <a16:creationId xmlns:a16="http://schemas.microsoft.com/office/drawing/2014/main" id="{2B64A5EB-ABE5-4399-A617-E48798A82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7">
              <a:extLst>
                <a:ext uri="{FF2B5EF4-FFF2-40B4-BE49-F238E27FC236}">
                  <a16:creationId xmlns:a16="http://schemas.microsoft.com/office/drawing/2014/main" id="{E6638FF0-6302-4B94-8C59-091668A44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101">
            <a:extLst>
              <a:ext uri="{FF2B5EF4-FFF2-40B4-BE49-F238E27FC236}">
                <a16:creationId xmlns:a16="http://schemas.microsoft.com/office/drawing/2014/main" id="{23861D2B-7101-4AFF-832A-40E58E9193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8296" y="4790690"/>
            <a:ext cx="369332" cy="369332"/>
            <a:chOff x="5052" y="-530"/>
            <a:chExt cx="3932" cy="3932"/>
          </a:xfrm>
          <a:solidFill>
            <a:schemeClr val="bg1">
              <a:alpha val="40000"/>
            </a:schemeClr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43402C6D-B251-418E-9534-500E0DBAF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-329"/>
              <a:ext cx="412" cy="954"/>
            </a:xfrm>
            <a:custGeom>
              <a:avLst/>
              <a:gdLst>
                <a:gd name="T0" fmla="*/ 0 w 412"/>
                <a:gd name="T1" fmla="*/ 0 h 954"/>
                <a:gd name="T2" fmla="*/ 280 w 412"/>
                <a:gd name="T3" fmla="*/ 0 h 954"/>
                <a:gd name="T4" fmla="*/ 310 w 412"/>
                <a:gd name="T5" fmla="*/ 4 h 954"/>
                <a:gd name="T6" fmla="*/ 337 w 412"/>
                <a:gd name="T7" fmla="*/ 13 h 954"/>
                <a:gd name="T8" fmla="*/ 362 w 412"/>
                <a:gd name="T9" fmla="*/ 29 h 954"/>
                <a:gd name="T10" fmla="*/ 383 w 412"/>
                <a:gd name="T11" fmla="*/ 49 h 954"/>
                <a:gd name="T12" fmla="*/ 398 w 412"/>
                <a:gd name="T13" fmla="*/ 74 h 954"/>
                <a:gd name="T14" fmla="*/ 409 w 412"/>
                <a:gd name="T15" fmla="*/ 102 h 954"/>
                <a:gd name="T16" fmla="*/ 412 w 412"/>
                <a:gd name="T17" fmla="*/ 133 h 954"/>
                <a:gd name="T18" fmla="*/ 412 w 412"/>
                <a:gd name="T19" fmla="*/ 822 h 954"/>
                <a:gd name="T20" fmla="*/ 409 w 412"/>
                <a:gd name="T21" fmla="*/ 852 h 954"/>
                <a:gd name="T22" fmla="*/ 398 w 412"/>
                <a:gd name="T23" fmla="*/ 880 h 954"/>
                <a:gd name="T24" fmla="*/ 383 w 412"/>
                <a:gd name="T25" fmla="*/ 904 h 954"/>
                <a:gd name="T26" fmla="*/ 362 w 412"/>
                <a:gd name="T27" fmla="*/ 926 h 954"/>
                <a:gd name="T28" fmla="*/ 337 w 412"/>
                <a:gd name="T29" fmla="*/ 941 h 954"/>
                <a:gd name="T30" fmla="*/ 310 w 412"/>
                <a:gd name="T31" fmla="*/ 951 h 954"/>
                <a:gd name="T32" fmla="*/ 280 w 412"/>
                <a:gd name="T33" fmla="*/ 954 h 954"/>
                <a:gd name="T34" fmla="*/ 0 w 412"/>
                <a:gd name="T35" fmla="*/ 954 h 954"/>
                <a:gd name="T36" fmla="*/ 0 w 412"/>
                <a:gd name="T37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4">
                  <a:moveTo>
                    <a:pt x="0" y="0"/>
                  </a:moveTo>
                  <a:lnTo>
                    <a:pt x="280" y="0"/>
                  </a:lnTo>
                  <a:lnTo>
                    <a:pt x="310" y="4"/>
                  </a:lnTo>
                  <a:lnTo>
                    <a:pt x="337" y="13"/>
                  </a:lnTo>
                  <a:lnTo>
                    <a:pt x="362" y="29"/>
                  </a:lnTo>
                  <a:lnTo>
                    <a:pt x="383" y="49"/>
                  </a:lnTo>
                  <a:lnTo>
                    <a:pt x="398" y="74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2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4"/>
                  </a:lnTo>
                  <a:lnTo>
                    <a:pt x="362" y="926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4"/>
                  </a:lnTo>
                  <a:lnTo>
                    <a:pt x="0" y="9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44917FB6-D24D-4184-946F-C90F6332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752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30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3 h 955"/>
                <a:gd name="T18" fmla="*/ 412 w 412"/>
                <a:gd name="T19" fmla="*/ 823 h 955"/>
                <a:gd name="T20" fmla="*/ 409 w 412"/>
                <a:gd name="T21" fmla="*/ 853 h 955"/>
                <a:gd name="T22" fmla="*/ 398 w 412"/>
                <a:gd name="T23" fmla="*/ 881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2 h 955"/>
                <a:gd name="T30" fmla="*/ 310 w 412"/>
                <a:gd name="T31" fmla="*/ 952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30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3"/>
                  </a:lnTo>
                  <a:lnTo>
                    <a:pt x="412" y="823"/>
                  </a:lnTo>
                  <a:lnTo>
                    <a:pt x="409" y="853"/>
                  </a:lnTo>
                  <a:lnTo>
                    <a:pt x="398" y="881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2"/>
                  </a:lnTo>
                  <a:lnTo>
                    <a:pt x="310" y="952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5239C038-CF38-42ED-B718-6F4D8ED69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" y="1834"/>
              <a:ext cx="412" cy="955"/>
            </a:xfrm>
            <a:custGeom>
              <a:avLst/>
              <a:gdLst>
                <a:gd name="T0" fmla="*/ 0 w 412"/>
                <a:gd name="T1" fmla="*/ 0 h 955"/>
                <a:gd name="T2" fmla="*/ 280 w 412"/>
                <a:gd name="T3" fmla="*/ 0 h 955"/>
                <a:gd name="T4" fmla="*/ 310 w 412"/>
                <a:gd name="T5" fmla="*/ 3 h 955"/>
                <a:gd name="T6" fmla="*/ 337 w 412"/>
                <a:gd name="T7" fmla="*/ 14 h 955"/>
                <a:gd name="T8" fmla="*/ 362 w 412"/>
                <a:gd name="T9" fmla="*/ 29 h 955"/>
                <a:gd name="T10" fmla="*/ 383 w 412"/>
                <a:gd name="T11" fmla="*/ 50 h 955"/>
                <a:gd name="T12" fmla="*/ 398 w 412"/>
                <a:gd name="T13" fmla="*/ 75 h 955"/>
                <a:gd name="T14" fmla="*/ 409 w 412"/>
                <a:gd name="T15" fmla="*/ 102 h 955"/>
                <a:gd name="T16" fmla="*/ 412 w 412"/>
                <a:gd name="T17" fmla="*/ 132 h 955"/>
                <a:gd name="T18" fmla="*/ 412 w 412"/>
                <a:gd name="T19" fmla="*/ 821 h 955"/>
                <a:gd name="T20" fmla="*/ 409 w 412"/>
                <a:gd name="T21" fmla="*/ 852 h 955"/>
                <a:gd name="T22" fmla="*/ 398 w 412"/>
                <a:gd name="T23" fmla="*/ 880 h 955"/>
                <a:gd name="T24" fmla="*/ 383 w 412"/>
                <a:gd name="T25" fmla="*/ 905 h 955"/>
                <a:gd name="T26" fmla="*/ 362 w 412"/>
                <a:gd name="T27" fmla="*/ 925 h 955"/>
                <a:gd name="T28" fmla="*/ 337 w 412"/>
                <a:gd name="T29" fmla="*/ 941 h 955"/>
                <a:gd name="T30" fmla="*/ 310 w 412"/>
                <a:gd name="T31" fmla="*/ 951 h 955"/>
                <a:gd name="T32" fmla="*/ 280 w 412"/>
                <a:gd name="T33" fmla="*/ 955 h 955"/>
                <a:gd name="T34" fmla="*/ 0 w 412"/>
                <a:gd name="T35" fmla="*/ 955 h 955"/>
                <a:gd name="T36" fmla="*/ 0 w 412"/>
                <a:gd name="T37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2" h="955">
                  <a:moveTo>
                    <a:pt x="0" y="0"/>
                  </a:moveTo>
                  <a:lnTo>
                    <a:pt x="280" y="0"/>
                  </a:lnTo>
                  <a:lnTo>
                    <a:pt x="310" y="3"/>
                  </a:lnTo>
                  <a:lnTo>
                    <a:pt x="337" y="14"/>
                  </a:lnTo>
                  <a:lnTo>
                    <a:pt x="362" y="29"/>
                  </a:lnTo>
                  <a:lnTo>
                    <a:pt x="383" y="50"/>
                  </a:lnTo>
                  <a:lnTo>
                    <a:pt x="398" y="75"/>
                  </a:lnTo>
                  <a:lnTo>
                    <a:pt x="409" y="102"/>
                  </a:lnTo>
                  <a:lnTo>
                    <a:pt x="412" y="132"/>
                  </a:lnTo>
                  <a:lnTo>
                    <a:pt x="412" y="821"/>
                  </a:lnTo>
                  <a:lnTo>
                    <a:pt x="409" y="852"/>
                  </a:lnTo>
                  <a:lnTo>
                    <a:pt x="398" y="880"/>
                  </a:lnTo>
                  <a:lnTo>
                    <a:pt x="383" y="905"/>
                  </a:lnTo>
                  <a:lnTo>
                    <a:pt x="362" y="925"/>
                  </a:lnTo>
                  <a:lnTo>
                    <a:pt x="337" y="941"/>
                  </a:lnTo>
                  <a:lnTo>
                    <a:pt x="310" y="951"/>
                  </a:lnTo>
                  <a:lnTo>
                    <a:pt x="280" y="955"/>
                  </a:lnTo>
                  <a:lnTo>
                    <a:pt x="0" y="9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9A380179-A72F-42E3-AB43-CAB5F7D8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-530"/>
              <a:ext cx="686" cy="3932"/>
            </a:xfrm>
            <a:custGeom>
              <a:avLst/>
              <a:gdLst>
                <a:gd name="T0" fmla="*/ 168 w 686"/>
                <a:gd name="T1" fmla="*/ 0 h 3932"/>
                <a:gd name="T2" fmla="*/ 686 w 686"/>
                <a:gd name="T3" fmla="*/ 0 h 3932"/>
                <a:gd name="T4" fmla="*/ 686 w 686"/>
                <a:gd name="T5" fmla="*/ 3932 h 3932"/>
                <a:gd name="T6" fmla="*/ 168 w 686"/>
                <a:gd name="T7" fmla="*/ 3932 h 3932"/>
                <a:gd name="T8" fmla="*/ 135 w 686"/>
                <a:gd name="T9" fmla="*/ 3928 h 3932"/>
                <a:gd name="T10" fmla="*/ 103 w 686"/>
                <a:gd name="T11" fmla="*/ 3919 h 3932"/>
                <a:gd name="T12" fmla="*/ 74 w 686"/>
                <a:gd name="T13" fmla="*/ 3903 h 3932"/>
                <a:gd name="T14" fmla="*/ 49 w 686"/>
                <a:gd name="T15" fmla="*/ 3883 h 3932"/>
                <a:gd name="T16" fmla="*/ 29 w 686"/>
                <a:gd name="T17" fmla="*/ 3858 h 3932"/>
                <a:gd name="T18" fmla="*/ 13 w 686"/>
                <a:gd name="T19" fmla="*/ 3828 h 3932"/>
                <a:gd name="T20" fmla="*/ 4 w 686"/>
                <a:gd name="T21" fmla="*/ 3797 h 3932"/>
                <a:gd name="T22" fmla="*/ 0 w 686"/>
                <a:gd name="T23" fmla="*/ 3763 h 3932"/>
                <a:gd name="T24" fmla="*/ 0 w 686"/>
                <a:gd name="T25" fmla="*/ 169 h 3932"/>
                <a:gd name="T26" fmla="*/ 4 w 686"/>
                <a:gd name="T27" fmla="*/ 134 h 3932"/>
                <a:gd name="T28" fmla="*/ 13 w 686"/>
                <a:gd name="T29" fmla="*/ 103 h 3932"/>
                <a:gd name="T30" fmla="*/ 29 w 686"/>
                <a:gd name="T31" fmla="*/ 75 h 3932"/>
                <a:gd name="T32" fmla="*/ 49 w 686"/>
                <a:gd name="T33" fmla="*/ 50 h 3932"/>
                <a:gd name="T34" fmla="*/ 74 w 686"/>
                <a:gd name="T35" fmla="*/ 28 h 3932"/>
                <a:gd name="T36" fmla="*/ 103 w 686"/>
                <a:gd name="T37" fmla="*/ 13 h 3932"/>
                <a:gd name="T38" fmla="*/ 135 w 686"/>
                <a:gd name="T39" fmla="*/ 3 h 3932"/>
                <a:gd name="T40" fmla="*/ 168 w 686"/>
                <a:gd name="T41" fmla="*/ 0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6" h="3932">
                  <a:moveTo>
                    <a:pt x="168" y="0"/>
                  </a:moveTo>
                  <a:lnTo>
                    <a:pt x="686" y="0"/>
                  </a:lnTo>
                  <a:lnTo>
                    <a:pt x="686" y="3932"/>
                  </a:lnTo>
                  <a:lnTo>
                    <a:pt x="168" y="3932"/>
                  </a:lnTo>
                  <a:lnTo>
                    <a:pt x="135" y="3928"/>
                  </a:lnTo>
                  <a:lnTo>
                    <a:pt x="103" y="3919"/>
                  </a:lnTo>
                  <a:lnTo>
                    <a:pt x="74" y="3903"/>
                  </a:lnTo>
                  <a:lnTo>
                    <a:pt x="49" y="3883"/>
                  </a:lnTo>
                  <a:lnTo>
                    <a:pt x="29" y="3858"/>
                  </a:lnTo>
                  <a:lnTo>
                    <a:pt x="13" y="3828"/>
                  </a:lnTo>
                  <a:lnTo>
                    <a:pt x="4" y="3797"/>
                  </a:lnTo>
                  <a:lnTo>
                    <a:pt x="0" y="3763"/>
                  </a:lnTo>
                  <a:lnTo>
                    <a:pt x="0" y="169"/>
                  </a:lnTo>
                  <a:lnTo>
                    <a:pt x="4" y="134"/>
                  </a:lnTo>
                  <a:lnTo>
                    <a:pt x="13" y="103"/>
                  </a:lnTo>
                  <a:lnTo>
                    <a:pt x="29" y="75"/>
                  </a:lnTo>
                  <a:lnTo>
                    <a:pt x="49" y="50"/>
                  </a:lnTo>
                  <a:lnTo>
                    <a:pt x="74" y="28"/>
                  </a:lnTo>
                  <a:lnTo>
                    <a:pt x="103" y="13"/>
                  </a:lnTo>
                  <a:lnTo>
                    <a:pt x="135" y="3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7">
              <a:extLst>
                <a:ext uri="{FF2B5EF4-FFF2-40B4-BE49-F238E27FC236}">
                  <a16:creationId xmlns:a16="http://schemas.microsoft.com/office/drawing/2014/main" id="{740408E5-4EC3-4488-B5A9-709C3873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" y="-530"/>
              <a:ext cx="2581" cy="3932"/>
            </a:xfrm>
            <a:custGeom>
              <a:avLst/>
              <a:gdLst>
                <a:gd name="T0" fmla="*/ 1942 w 2581"/>
                <a:gd name="T1" fmla="*/ 2291 h 3932"/>
                <a:gd name="T2" fmla="*/ 1819 w 2581"/>
                <a:gd name="T3" fmla="*/ 2378 h 3932"/>
                <a:gd name="T4" fmla="*/ 2265 w 2581"/>
                <a:gd name="T5" fmla="*/ 2969 h 3932"/>
                <a:gd name="T6" fmla="*/ 2340 w 2581"/>
                <a:gd name="T7" fmla="*/ 2905 h 3932"/>
                <a:gd name="T8" fmla="*/ 2376 w 2581"/>
                <a:gd name="T9" fmla="*/ 2861 h 3932"/>
                <a:gd name="T10" fmla="*/ 2369 w 2581"/>
                <a:gd name="T11" fmla="*/ 2814 h 3932"/>
                <a:gd name="T12" fmla="*/ 1993 w 2581"/>
                <a:gd name="T13" fmla="*/ 2282 h 3932"/>
                <a:gd name="T14" fmla="*/ 480 w 2581"/>
                <a:gd name="T15" fmla="*/ 879 h 3932"/>
                <a:gd name="T16" fmla="*/ 384 w 2581"/>
                <a:gd name="T17" fmla="*/ 945 h 3932"/>
                <a:gd name="T18" fmla="*/ 318 w 2581"/>
                <a:gd name="T19" fmla="*/ 1010 h 3932"/>
                <a:gd name="T20" fmla="*/ 291 w 2581"/>
                <a:gd name="T21" fmla="*/ 1105 h 3932"/>
                <a:gd name="T22" fmla="*/ 297 w 2581"/>
                <a:gd name="T23" fmla="*/ 1301 h 3932"/>
                <a:gd name="T24" fmla="*/ 344 w 2581"/>
                <a:gd name="T25" fmla="*/ 1521 h 3932"/>
                <a:gd name="T26" fmla="*/ 426 w 2581"/>
                <a:gd name="T27" fmla="*/ 1760 h 3932"/>
                <a:gd name="T28" fmla="*/ 538 w 2581"/>
                <a:gd name="T29" fmla="*/ 2006 h 3932"/>
                <a:gd name="T30" fmla="*/ 675 w 2581"/>
                <a:gd name="T31" fmla="*/ 2253 h 3932"/>
                <a:gd name="T32" fmla="*/ 834 w 2581"/>
                <a:gd name="T33" fmla="*/ 2490 h 3932"/>
                <a:gd name="T34" fmla="*/ 1006 w 2581"/>
                <a:gd name="T35" fmla="*/ 2709 h 3932"/>
                <a:gd name="T36" fmla="*/ 1188 w 2581"/>
                <a:gd name="T37" fmla="*/ 2903 h 3932"/>
                <a:gd name="T38" fmla="*/ 1374 w 2581"/>
                <a:gd name="T39" fmla="*/ 3061 h 3932"/>
                <a:gd name="T40" fmla="*/ 1560 w 2581"/>
                <a:gd name="T41" fmla="*/ 3177 h 3932"/>
                <a:gd name="T42" fmla="*/ 1739 w 2581"/>
                <a:gd name="T43" fmla="*/ 3240 h 3932"/>
                <a:gd name="T44" fmla="*/ 1839 w 2581"/>
                <a:gd name="T45" fmla="*/ 3241 h 3932"/>
                <a:gd name="T46" fmla="*/ 1922 w 2581"/>
                <a:gd name="T47" fmla="*/ 3202 h 3932"/>
                <a:gd name="T48" fmla="*/ 2018 w 2581"/>
                <a:gd name="T49" fmla="*/ 3139 h 3932"/>
                <a:gd name="T50" fmla="*/ 1571 w 2581"/>
                <a:gd name="T51" fmla="*/ 2486 h 3932"/>
                <a:gd name="T52" fmla="*/ 1414 w 2581"/>
                <a:gd name="T53" fmla="*/ 2458 h 3932"/>
                <a:gd name="T54" fmla="*/ 1260 w 2581"/>
                <a:gd name="T55" fmla="*/ 2377 h 3932"/>
                <a:gd name="T56" fmla="*/ 1120 w 2581"/>
                <a:gd name="T57" fmla="*/ 2245 h 3932"/>
                <a:gd name="T58" fmla="*/ 1008 w 2581"/>
                <a:gd name="T59" fmla="*/ 2077 h 3932"/>
                <a:gd name="T60" fmla="*/ 937 w 2581"/>
                <a:gd name="T61" fmla="*/ 1895 h 3932"/>
                <a:gd name="T62" fmla="*/ 910 w 2581"/>
                <a:gd name="T63" fmla="*/ 1712 h 3932"/>
                <a:gd name="T64" fmla="*/ 931 w 2581"/>
                <a:gd name="T65" fmla="*/ 1544 h 3932"/>
                <a:gd name="T66" fmla="*/ 886 w 2581"/>
                <a:gd name="T67" fmla="*/ 670 h 3932"/>
                <a:gd name="T68" fmla="*/ 832 w 2581"/>
                <a:gd name="T69" fmla="*/ 687 h 3932"/>
                <a:gd name="T70" fmla="*/ 743 w 2581"/>
                <a:gd name="T71" fmla="*/ 732 h 3932"/>
                <a:gd name="T72" fmla="*/ 1127 w 2581"/>
                <a:gd name="T73" fmla="*/ 1364 h 3932"/>
                <a:gd name="T74" fmla="*/ 1268 w 2581"/>
                <a:gd name="T75" fmla="*/ 1270 h 3932"/>
                <a:gd name="T76" fmla="*/ 1279 w 2581"/>
                <a:gd name="T77" fmla="*/ 1219 h 3932"/>
                <a:gd name="T78" fmla="*/ 915 w 2581"/>
                <a:gd name="T79" fmla="*/ 682 h 3932"/>
                <a:gd name="T80" fmla="*/ 0 w 2581"/>
                <a:gd name="T81" fmla="*/ 0 h 3932"/>
                <a:gd name="T82" fmla="*/ 2478 w 2581"/>
                <a:gd name="T83" fmla="*/ 13 h 3932"/>
                <a:gd name="T84" fmla="*/ 2553 w 2581"/>
                <a:gd name="T85" fmla="*/ 75 h 3932"/>
                <a:gd name="T86" fmla="*/ 2581 w 2581"/>
                <a:gd name="T87" fmla="*/ 169 h 3932"/>
                <a:gd name="T88" fmla="*/ 2568 w 2581"/>
                <a:gd name="T89" fmla="*/ 3828 h 3932"/>
                <a:gd name="T90" fmla="*/ 2506 w 2581"/>
                <a:gd name="T91" fmla="*/ 3903 h 3932"/>
                <a:gd name="T92" fmla="*/ 2412 w 2581"/>
                <a:gd name="T93" fmla="*/ 3932 h 3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81" h="3932">
                  <a:moveTo>
                    <a:pt x="1975" y="2280"/>
                  </a:moveTo>
                  <a:lnTo>
                    <a:pt x="1958" y="2282"/>
                  </a:lnTo>
                  <a:lnTo>
                    <a:pt x="1942" y="2291"/>
                  </a:lnTo>
                  <a:lnTo>
                    <a:pt x="1881" y="2335"/>
                  </a:lnTo>
                  <a:lnTo>
                    <a:pt x="1822" y="2375"/>
                  </a:lnTo>
                  <a:lnTo>
                    <a:pt x="1819" y="2378"/>
                  </a:lnTo>
                  <a:lnTo>
                    <a:pt x="1818" y="2379"/>
                  </a:lnTo>
                  <a:lnTo>
                    <a:pt x="2235" y="2995"/>
                  </a:lnTo>
                  <a:lnTo>
                    <a:pt x="2265" y="2969"/>
                  </a:lnTo>
                  <a:lnTo>
                    <a:pt x="2293" y="2947"/>
                  </a:lnTo>
                  <a:lnTo>
                    <a:pt x="2318" y="2925"/>
                  </a:lnTo>
                  <a:lnTo>
                    <a:pt x="2340" y="2905"/>
                  </a:lnTo>
                  <a:lnTo>
                    <a:pt x="2359" y="2888"/>
                  </a:lnTo>
                  <a:lnTo>
                    <a:pt x="2370" y="2876"/>
                  </a:lnTo>
                  <a:lnTo>
                    <a:pt x="2376" y="2861"/>
                  </a:lnTo>
                  <a:lnTo>
                    <a:pt x="2379" y="2845"/>
                  </a:lnTo>
                  <a:lnTo>
                    <a:pt x="2376" y="2830"/>
                  </a:lnTo>
                  <a:lnTo>
                    <a:pt x="2369" y="2814"/>
                  </a:lnTo>
                  <a:lnTo>
                    <a:pt x="2022" y="2304"/>
                  </a:lnTo>
                  <a:lnTo>
                    <a:pt x="2009" y="2291"/>
                  </a:lnTo>
                  <a:lnTo>
                    <a:pt x="1993" y="2282"/>
                  </a:lnTo>
                  <a:lnTo>
                    <a:pt x="1975" y="2280"/>
                  </a:lnTo>
                  <a:close/>
                  <a:moveTo>
                    <a:pt x="516" y="856"/>
                  </a:moveTo>
                  <a:lnTo>
                    <a:pt x="480" y="879"/>
                  </a:lnTo>
                  <a:lnTo>
                    <a:pt x="445" y="900"/>
                  </a:lnTo>
                  <a:lnTo>
                    <a:pt x="413" y="923"/>
                  </a:lnTo>
                  <a:lnTo>
                    <a:pt x="384" y="945"/>
                  </a:lnTo>
                  <a:lnTo>
                    <a:pt x="358" y="967"/>
                  </a:lnTo>
                  <a:lnTo>
                    <a:pt x="335" y="988"/>
                  </a:lnTo>
                  <a:lnTo>
                    <a:pt x="318" y="1010"/>
                  </a:lnTo>
                  <a:lnTo>
                    <a:pt x="306" y="1029"/>
                  </a:lnTo>
                  <a:lnTo>
                    <a:pt x="298" y="1047"/>
                  </a:lnTo>
                  <a:lnTo>
                    <a:pt x="291" y="1105"/>
                  </a:lnTo>
                  <a:lnTo>
                    <a:pt x="288" y="1167"/>
                  </a:lnTo>
                  <a:lnTo>
                    <a:pt x="290" y="1233"/>
                  </a:lnTo>
                  <a:lnTo>
                    <a:pt x="297" y="1301"/>
                  </a:lnTo>
                  <a:lnTo>
                    <a:pt x="308" y="1372"/>
                  </a:lnTo>
                  <a:lnTo>
                    <a:pt x="323" y="1446"/>
                  </a:lnTo>
                  <a:lnTo>
                    <a:pt x="344" y="1521"/>
                  </a:lnTo>
                  <a:lnTo>
                    <a:pt x="368" y="1600"/>
                  </a:lnTo>
                  <a:lnTo>
                    <a:pt x="395" y="1679"/>
                  </a:lnTo>
                  <a:lnTo>
                    <a:pt x="426" y="1760"/>
                  </a:lnTo>
                  <a:lnTo>
                    <a:pt x="459" y="1841"/>
                  </a:lnTo>
                  <a:lnTo>
                    <a:pt x="498" y="1923"/>
                  </a:lnTo>
                  <a:lnTo>
                    <a:pt x="538" y="2006"/>
                  </a:lnTo>
                  <a:lnTo>
                    <a:pt x="581" y="2089"/>
                  </a:lnTo>
                  <a:lnTo>
                    <a:pt x="628" y="2170"/>
                  </a:lnTo>
                  <a:lnTo>
                    <a:pt x="675" y="2253"/>
                  </a:lnTo>
                  <a:lnTo>
                    <a:pt x="727" y="2333"/>
                  </a:lnTo>
                  <a:lnTo>
                    <a:pt x="779" y="2412"/>
                  </a:lnTo>
                  <a:lnTo>
                    <a:pt x="834" y="2490"/>
                  </a:lnTo>
                  <a:lnTo>
                    <a:pt x="890" y="2565"/>
                  </a:lnTo>
                  <a:lnTo>
                    <a:pt x="947" y="2638"/>
                  </a:lnTo>
                  <a:lnTo>
                    <a:pt x="1006" y="2709"/>
                  </a:lnTo>
                  <a:lnTo>
                    <a:pt x="1065" y="2776"/>
                  </a:lnTo>
                  <a:lnTo>
                    <a:pt x="1126" y="2842"/>
                  </a:lnTo>
                  <a:lnTo>
                    <a:pt x="1188" y="2903"/>
                  </a:lnTo>
                  <a:lnTo>
                    <a:pt x="1250" y="2960"/>
                  </a:lnTo>
                  <a:lnTo>
                    <a:pt x="1312" y="3012"/>
                  </a:lnTo>
                  <a:lnTo>
                    <a:pt x="1374" y="3061"/>
                  </a:lnTo>
                  <a:lnTo>
                    <a:pt x="1436" y="3105"/>
                  </a:lnTo>
                  <a:lnTo>
                    <a:pt x="1498" y="3144"/>
                  </a:lnTo>
                  <a:lnTo>
                    <a:pt x="1560" y="3177"/>
                  </a:lnTo>
                  <a:lnTo>
                    <a:pt x="1621" y="3204"/>
                  </a:lnTo>
                  <a:lnTo>
                    <a:pt x="1681" y="3226"/>
                  </a:lnTo>
                  <a:lnTo>
                    <a:pt x="1739" y="3240"/>
                  </a:lnTo>
                  <a:lnTo>
                    <a:pt x="1796" y="3249"/>
                  </a:lnTo>
                  <a:lnTo>
                    <a:pt x="1817" y="3247"/>
                  </a:lnTo>
                  <a:lnTo>
                    <a:pt x="1839" y="3241"/>
                  </a:lnTo>
                  <a:lnTo>
                    <a:pt x="1864" y="3232"/>
                  </a:lnTo>
                  <a:lnTo>
                    <a:pt x="1892" y="3219"/>
                  </a:lnTo>
                  <a:lnTo>
                    <a:pt x="1922" y="3202"/>
                  </a:lnTo>
                  <a:lnTo>
                    <a:pt x="1953" y="3183"/>
                  </a:lnTo>
                  <a:lnTo>
                    <a:pt x="1986" y="3161"/>
                  </a:lnTo>
                  <a:lnTo>
                    <a:pt x="2018" y="3139"/>
                  </a:lnTo>
                  <a:lnTo>
                    <a:pt x="2052" y="3115"/>
                  </a:lnTo>
                  <a:lnTo>
                    <a:pt x="1621" y="2483"/>
                  </a:lnTo>
                  <a:lnTo>
                    <a:pt x="1571" y="2486"/>
                  </a:lnTo>
                  <a:lnTo>
                    <a:pt x="1519" y="2483"/>
                  </a:lnTo>
                  <a:lnTo>
                    <a:pt x="1466" y="2473"/>
                  </a:lnTo>
                  <a:lnTo>
                    <a:pt x="1414" y="2458"/>
                  </a:lnTo>
                  <a:lnTo>
                    <a:pt x="1362" y="2436"/>
                  </a:lnTo>
                  <a:lnTo>
                    <a:pt x="1311" y="2409"/>
                  </a:lnTo>
                  <a:lnTo>
                    <a:pt x="1260" y="2377"/>
                  </a:lnTo>
                  <a:lnTo>
                    <a:pt x="1211" y="2339"/>
                  </a:lnTo>
                  <a:lnTo>
                    <a:pt x="1164" y="2294"/>
                  </a:lnTo>
                  <a:lnTo>
                    <a:pt x="1120" y="2245"/>
                  </a:lnTo>
                  <a:lnTo>
                    <a:pt x="1078" y="2192"/>
                  </a:lnTo>
                  <a:lnTo>
                    <a:pt x="1040" y="2136"/>
                  </a:lnTo>
                  <a:lnTo>
                    <a:pt x="1008" y="2077"/>
                  </a:lnTo>
                  <a:lnTo>
                    <a:pt x="979" y="2018"/>
                  </a:lnTo>
                  <a:lnTo>
                    <a:pt x="956" y="1957"/>
                  </a:lnTo>
                  <a:lnTo>
                    <a:pt x="937" y="1895"/>
                  </a:lnTo>
                  <a:lnTo>
                    <a:pt x="923" y="1834"/>
                  </a:lnTo>
                  <a:lnTo>
                    <a:pt x="914" y="1773"/>
                  </a:lnTo>
                  <a:lnTo>
                    <a:pt x="910" y="1712"/>
                  </a:lnTo>
                  <a:lnTo>
                    <a:pt x="911" y="1654"/>
                  </a:lnTo>
                  <a:lnTo>
                    <a:pt x="919" y="1598"/>
                  </a:lnTo>
                  <a:lnTo>
                    <a:pt x="931" y="1544"/>
                  </a:lnTo>
                  <a:lnTo>
                    <a:pt x="948" y="1493"/>
                  </a:lnTo>
                  <a:lnTo>
                    <a:pt x="516" y="856"/>
                  </a:lnTo>
                  <a:close/>
                  <a:moveTo>
                    <a:pt x="886" y="670"/>
                  </a:moveTo>
                  <a:lnTo>
                    <a:pt x="870" y="670"/>
                  </a:lnTo>
                  <a:lnTo>
                    <a:pt x="854" y="676"/>
                  </a:lnTo>
                  <a:lnTo>
                    <a:pt x="832" y="687"/>
                  </a:lnTo>
                  <a:lnTo>
                    <a:pt x="805" y="700"/>
                  </a:lnTo>
                  <a:lnTo>
                    <a:pt x="776" y="715"/>
                  </a:lnTo>
                  <a:lnTo>
                    <a:pt x="743" y="732"/>
                  </a:lnTo>
                  <a:lnTo>
                    <a:pt x="710" y="751"/>
                  </a:lnTo>
                  <a:lnTo>
                    <a:pt x="1127" y="1364"/>
                  </a:lnTo>
                  <a:lnTo>
                    <a:pt x="1127" y="1364"/>
                  </a:lnTo>
                  <a:lnTo>
                    <a:pt x="1191" y="1322"/>
                  </a:lnTo>
                  <a:lnTo>
                    <a:pt x="1255" y="1282"/>
                  </a:lnTo>
                  <a:lnTo>
                    <a:pt x="1268" y="1270"/>
                  </a:lnTo>
                  <a:lnTo>
                    <a:pt x="1278" y="1254"/>
                  </a:lnTo>
                  <a:lnTo>
                    <a:pt x="1281" y="1236"/>
                  </a:lnTo>
                  <a:lnTo>
                    <a:pt x="1279" y="1219"/>
                  </a:lnTo>
                  <a:lnTo>
                    <a:pt x="1272" y="1202"/>
                  </a:lnTo>
                  <a:lnTo>
                    <a:pt x="926" y="695"/>
                  </a:lnTo>
                  <a:lnTo>
                    <a:pt x="915" y="682"/>
                  </a:lnTo>
                  <a:lnTo>
                    <a:pt x="901" y="675"/>
                  </a:lnTo>
                  <a:lnTo>
                    <a:pt x="886" y="670"/>
                  </a:lnTo>
                  <a:close/>
                  <a:moveTo>
                    <a:pt x="0" y="0"/>
                  </a:moveTo>
                  <a:lnTo>
                    <a:pt x="2412" y="0"/>
                  </a:lnTo>
                  <a:lnTo>
                    <a:pt x="2447" y="3"/>
                  </a:lnTo>
                  <a:lnTo>
                    <a:pt x="2478" y="13"/>
                  </a:lnTo>
                  <a:lnTo>
                    <a:pt x="2506" y="28"/>
                  </a:lnTo>
                  <a:lnTo>
                    <a:pt x="2531" y="50"/>
                  </a:lnTo>
                  <a:lnTo>
                    <a:pt x="2553" y="75"/>
                  </a:lnTo>
                  <a:lnTo>
                    <a:pt x="2568" y="103"/>
                  </a:lnTo>
                  <a:lnTo>
                    <a:pt x="2578" y="134"/>
                  </a:lnTo>
                  <a:lnTo>
                    <a:pt x="2581" y="169"/>
                  </a:lnTo>
                  <a:lnTo>
                    <a:pt x="2581" y="3763"/>
                  </a:lnTo>
                  <a:lnTo>
                    <a:pt x="2578" y="3797"/>
                  </a:lnTo>
                  <a:lnTo>
                    <a:pt x="2568" y="3828"/>
                  </a:lnTo>
                  <a:lnTo>
                    <a:pt x="2553" y="3858"/>
                  </a:lnTo>
                  <a:lnTo>
                    <a:pt x="2531" y="3883"/>
                  </a:lnTo>
                  <a:lnTo>
                    <a:pt x="2506" y="3903"/>
                  </a:lnTo>
                  <a:lnTo>
                    <a:pt x="2478" y="3919"/>
                  </a:lnTo>
                  <a:lnTo>
                    <a:pt x="2447" y="3928"/>
                  </a:lnTo>
                  <a:lnTo>
                    <a:pt x="2412" y="3932"/>
                  </a:lnTo>
                  <a:lnTo>
                    <a:pt x="0" y="39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617">
            <a:extLst>
              <a:ext uri="{FF2B5EF4-FFF2-40B4-BE49-F238E27FC236}">
                <a16:creationId xmlns:a16="http://schemas.microsoft.com/office/drawing/2014/main" id="{4E4AC275-AF47-4912-B619-7753F253087C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9676936" y="4107666"/>
            <a:ext cx="563164" cy="428416"/>
            <a:chOff x="1858" y="3941"/>
            <a:chExt cx="326" cy="248"/>
          </a:xfrm>
          <a:solidFill>
            <a:schemeClr val="bg1">
              <a:alpha val="40000"/>
            </a:schemeClr>
          </a:solidFill>
        </p:grpSpPr>
        <p:sp>
          <p:nvSpPr>
            <p:cNvPr id="75" name="Freeform 619">
              <a:extLst>
                <a:ext uri="{FF2B5EF4-FFF2-40B4-BE49-F238E27FC236}">
                  <a16:creationId xmlns:a16="http://schemas.microsoft.com/office/drawing/2014/main" id="{07889422-7A00-4CF2-B88B-BF6EFEEB3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0">
              <a:extLst>
                <a:ext uri="{FF2B5EF4-FFF2-40B4-BE49-F238E27FC236}">
                  <a16:creationId xmlns:a16="http://schemas.microsoft.com/office/drawing/2014/main" id="{1EA3F29C-31B5-4C43-9F11-5ECCE821D6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21">
              <a:extLst>
                <a:ext uri="{FF2B5EF4-FFF2-40B4-BE49-F238E27FC236}">
                  <a16:creationId xmlns:a16="http://schemas.microsoft.com/office/drawing/2014/main" id="{D156EB45-69FC-4986-8B14-E74D864E88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97C8DA8-71C1-4242-A7F7-60FA601D9600}"/>
              </a:ext>
            </a:extLst>
          </p:cNvPr>
          <p:cNvSpPr txBox="1"/>
          <p:nvPr/>
        </p:nvSpPr>
        <p:spPr>
          <a:xfrm>
            <a:off x="8612835" y="5379482"/>
            <a:ext cx="33840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ln w="25400">
                  <a:solidFill>
                    <a:schemeClr val="bg1">
                      <a:lumMod val="95000"/>
                      <a:alpha val="50000"/>
                    </a:schemeClr>
                  </a:solidFill>
                </a:ln>
                <a:noFill/>
                <a:latin typeface="Sora ExtraBold" pitchFamily="2" charset="0"/>
                <a:cs typeface="Sora ExtraBold" pitchFamily="2" charset="0"/>
              </a:rPr>
              <a:t>LOOK-BOOK TEMP</a:t>
            </a:r>
            <a:endParaRPr lang="en-US" sz="4000" b="1" dirty="0">
              <a:ln w="25400">
                <a:solidFill>
                  <a:schemeClr val="bg1">
                    <a:lumMod val="95000"/>
                    <a:alpha val="50000"/>
                  </a:schemeClr>
                </a:solidFill>
              </a:ln>
              <a:noFill/>
              <a:latin typeface="Sora ExtraBold" pitchFamily="2" charset="0"/>
              <a:cs typeface="Sora ExtraBol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497030-98B2-40EB-9774-597014F1DAD3}"/>
              </a:ext>
            </a:extLst>
          </p:cNvPr>
          <p:cNvSpPr txBox="1"/>
          <p:nvPr/>
        </p:nvSpPr>
        <p:spPr>
          <a:xfrm>
            <a:off x="3022387" y="545226"/>
            <a:ext cx="6147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dirty="0">
                <a:latin typeface="Open Sans" panose="020B0606030504020204" pitchFamily="34" charset="0"/>
              </a:rPr>
              <a:t>Acompany Graphic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C9248AA-A322-4216-BD97-1BF7547F0565}"/>
              </a:ext>
            </a:extLst>
          </p:cNvPr>
          <p:cNvCxnSpPr>
            <a:cxnSpLocks/>
          </p:cNvCxnSpPr>
          <p:nvPr/>
        </p:nvCxnSpPr>
        <p:spPr>
          <a:xfrm>
            <a:off x="4804467" y="1467240"/>
            <a:ext cx="258306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A72F98-C842-4FBB-B922-BD319C6820E1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838F8D2-1482-42CF-9BFD-850D7FC7ED1C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14F6C4F-76D1-493F-B986-B9FE2CF20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88C926C-568F-4610-B108-344F2D4CE5ED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67688E0-4301-4F8A-A61F-4528651831B7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5BE060-C859-4A67-8C42-B3EC24AD0F2A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F7B6BE6-6117-409F-97FB-5567E0F9CA6E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180F62-AA85-48F0-B6A0-950215FFE6DA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342B54E-3FF7-4665-9EB6-5990F2EB55E1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ACA2285-5832-4268-9C6E-05EA44F5E378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4118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030497" y="0"/>
            <a:ext cx="2768140" cy="2680599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1234049"/>
            <a:ext cx="345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Matching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Some Idea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561830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3121238"/>
            <a:ext cx="47752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7244929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8722546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0200163" y="54315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353937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DC5BA6-B7A2-46B2-95A7-D4ED1022E033}"/>
              </a:ext>
            </a:extLst>
          </p:cNvPr>
          <p:cNvSpPr/>
          <p:nvPr/>
        </p:nvSpPr>
        <p:spPr>
          <a:xfrm>
            <a:off x="3487518" y="5411772"/>
            <a:ext cx="2863390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357403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D3A111C-7A70-460A-BEFC-88D133240E36}"/>
              </a:ext>
            </a:extLst>
          </p:cNvPr>
          <p:cNvSpPr/>
          <p:nvPr/>
        </p:nvSpPr>
        <p:spPr>
          <a:xfrm>
            <a:off x="3487518" y="5028104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391CDF-0E76-4D13-B9EB-4E69DB9BEA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7B83D2-60BA-41AE-AE37-7B41A99E92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304583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DF4984B-B4FB-4EB7-9CC9-A75FF0934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052D4D-92C3-400D-A110-62E149DD33AA}"/>
              </a:ext>
            </a:extLst>
          </p:cNvPr>
          <p:cNvSpPr/>
          <p:nvPr/>
        </p:nvSpPr>
        <p:spPr>
          <a:xfrm>
            <a:off x="11798378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EA3D0-1AF3-4466-8D03-A4726DBC5077}"/>
              </a:ext>
            </a:extLst>
          </p:cNvPr>
          <p:cNvSpPr txBox="1"/>
          <p:nvPr/>
        </p:nvSpPr>
        <p:spPr>
          <a:xfrm>
            <a:off x="11777154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A9BDB-6D2B-4CFC-9A3F-72CF7767C005}"/>
              </a:ext>
            </a:extLst>
          </p:cNvPr>
          <p:cNvSpPr txBox="1"/>
          <p:nvPr/>
        </p:nvSpPr>
        <p:spPr>
          <a:xfrm>
            <a:off x="11130760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D1A275-30A6-4C4E-B5A4-21805C18D243}"/>
              </a:ext>
            </a:extLst>
          </p:cNvPr>
          <p:cNvSpPr txBox="1"/>
          <p:nvPr/>
        </p:nvSpPr>
        <p:spPr>
          <a:xfrm>
            <a:off x="11378409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4CB3F-8804-41E7-AD4D-2080DBD585E4}"/>
              </a:ext>
            </a:extLst>
          </p:cNvPr>
          <p:cNvSpPr txBox="1"/>
          <p:nvPr/>
        </p:nvSpPr>
        <p:spPr>
          <a:xfrm rot="16200000">
            <a:off x="9858064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A6A9DF4-C1D7-43CA-A48D-A88214DF7114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9FEAF-BD49-4545-8B73-D6604D08475D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5EE88-CEF1-4EFE-AA7D-7B47CF296F16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A1C51-794E-447C-8EFE-3C4CE02639F2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47E3D2-ED23-43F8-B331-D361DDFD8005}"/>
              </a:ext>
            </a:extLst>
          </p:cNvPr>
          <p:cNvSpPr/>
          <p:nvPr/>
        </p:nvSpPr>
        <p:spPr>
          <a:xfrm>
            <a:off x="846335" y="0"/>
            <a:ext cx="4698121" cy="599801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90752-70F3-4E00-B537-2CF60F035775}"/>
              </a:ext>
            </a:extLst>
          </p:cNvPr>
          <p:cNvSpPr txBox="1"/>
          <p:nvPr/>
        </p:nvSpPr>
        <p:spPr>
          <a:xfrm>
            <a:off x="1334520" y="2537341"/>
            <a:ext cx="393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b="1" dirty="0">
                <a:solidFill>
                  <a:schemeClr val="bg1"/>
                </a:solidFill>
                <a:latin typeface="Open Sans" panose="020B0606030504020204" pitchFamily="34" charset="0"/>
              </a:rPr>
              <a:t>Thank-you</a:t>
            </a:r>
            <a:endParaRPr lang="en-US" sz="5400" b="1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D0FF23-7B29-4204-90B5-79EE8C818A6B}"/>
              </a:ext>
            </a:extLst>
          </p:cNvPr>
          <p:cNvSpPr/>
          <p:nvPr/>
        </p:nvSpPr>
        <p:spPr>
          <a:xfrm>
            <a:off x="1334520" y="4489965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314 West Street,  Our Company  Offices Locations Here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D5B4B5-A29E-42F4-93AB-795D4B54C9B1}"/>
              </a:ext>
            </a:extLst>
          </p:cNvPr>
          <p:cNvSpPr/>
          <p:nvPr/>
        </p:nvSpPr>
        <p:spPr>
          <a:xfrm>
            <a:off x="1334520" y="4749468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Email : company@maildomain.com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4B4BBD-8BCD-4967-BDB9-C6D2DD4546CA}"/>
              </a:ext>
            </a:extLst>
          </p:cNvPr>
          <p:cNvSpPr/>
          <p:nvPr/>
        </p:nvSpPr>
        <p:spPr>
          <a:xfrm>
            <a:off x="1334520" y="5008971"/>
            <a:ext cx="3623018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Contact Us. +532 532 53 532 </a:t>
            </a:r>
            <a:endParaRPr lang="en-US" sz="10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A9F6D-412E-4C65-92CA-6426B9C76B81}"/>
              </a:ext>
            </a:extLst>
          </p:cNvPr>
          <p:cNvCxnSpPr>
            <a:cxnSpLocks/>
          </p:cNvCxnSpPr>
          <p:nvPr/>
        </p:nvCxnSpPr>
        <p:spPr>
          <a:xfrm>
            <a:off x="836328" y="4051300"/>
            <a:ext cx="35451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22E73B6-039D-4780-9834-BAA197F51D71}"/>
              </a:ext>
            </a:extLst>
          </p:cNvPr>
          <p:cNvSpPr/>
          <p:nvPr/>
        </p:nvSpPr>
        <p:spPr>
          <a:xfrm>
            <a:off x="1491169" y="2516547"/>
            <a:ext cx="3623018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spc="3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COMPANY LOOKBOOK PRESENTATION</a:t>
            </a:r>
            <a:endParaRPr lang="en-US" sz="800" spc="3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4FA8C6-0745-41F2-A6F0-A51B80451477}"/>
              </a:ext>
            </a:extLst>
          </p:cNvPr>
          <p:cNvCxnSpPr>
            <a:cxnSpLocks/>
            <a:stCxn id="17" idx="0"/>
          </p:cNvCxnSpPr>
          <p:nvPr/>
        </p:nvCxnSpPr>
        <p:spPr>
          <a:xfrm>
            <a:off x="3195396" y="0"/>
            <a:ext cx="0" cy="1853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6910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3DEFC5-5FA5-48DB-9311-78E37924A8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807357" y="3275111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18061" y="1312359"/>
            <a:ext cx="43350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Famous 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Brand Image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673652" y="3587292"/>
            <a:ext cx="4158739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Dolore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79522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F6FA6-68DA-4CCC-911E-9299EF52C6EB}"/>
              </a:ext>
            </a:extLst>
          </p:cNvPr>
          <p:cNvGrpSpPr/>
          <p:nvPr/>
        </p:nvGrpSpPr>
        <p:grpSpPr>
          <a:xfrm>
            <a:off x="5840360" y="5861823"/>
            <a:ext cx="5254419" cy="346249"/>
            <a:chOff x="5865864" y="838024"/>
            <a:chExt cx="5254419" cy="34624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7F1211B-B833-4010-B87B-1FB3BE29F209}"/>
                </a:ext>
              </a:extLst>
            </p:cNvPr>
            <p:cNvSpPr/>
            <p:nvPr/>
          </p:nvSpPr>
          <p:spPr>
            <a:xfrm>
              <a:off x="5865864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+4325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824C88-9CA3-4BB3-83E2-C13B5B41008F}"/>
                </a:ext>
              </a:extLst>
            </p:cNvPr>
            <p:cNvSpPr/>
            <p:nvPr/>
          </p:nvSpPr>
          <p:spPr>
            <a:xfrm>
              <a:off x="7343481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75,42%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6EFAC6-9E15-496B-9958-BDE38DF3A7CC}"/>
                </a:ext>
              </a:extLst>
            </p:cNvPr>
            <p:cNvSpPr/>
            <p:nvPr/>
          </p:nvSpPr>
          <p:spPr>
            <a:xfrm>
              <a:off x="8821098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525 K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F8F552B-CB57-4D90-83DD-F7469F32EBB0}"/>
                </a:ext>
              </a:extLst>
            </p:cNvPr>
            <p:cNvSpPr/>
            <p:nvPr/>
          </p:nvSpPr>
          <p:spPr>
            <a:xfrm>
              <a:off x="10298715" y="838024"/>
              <a:ext cx="821568" cy="3462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+683 lt</a:t>
              </a:r>
              <a:endParaRPr lang="en-US" sz="12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4820513"/>
            <a:ext cx="981109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2536963" y="4820513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</a:t>
            </a: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426 </a:t>
            </a:r>
            <a:r>
              <a:rPr lang="id-ID" sz="11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St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2372317" y="5247552"/>
            <a:ext cx="1399583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200" b="1" dirty="0">
                <a:solidFill>
                  <a:schemeClr val="bg1">
                    <a:lumMod val="8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rowth Projects</a:t>
            </a:r>
            <a:endParaRPr lang="en-US" sz="1200" b="1" dirty="0">
              <a:solidFill>
                <a:schemeClr val="bg1">
                  <a:lumMod val="8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2473167" y="5072062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2014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CFF12B-B646-41B8-B725-DACA78FBF8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3176207" y="3618860"/>
            <a:ext cx="4045802" cy="323668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F3123E-AAE8-40F2-AFE3-178B237DDDC2}"/>
              </a:ext>
            </a:extLst>
          </p:cNvPr>
          <p:cNvSpPr/>
          <p:nvPr/>
        </p:nvSpPr>
        <p:spPr>
          <a:xfrm>
            <a:off x="167786" y="157163"/>
            <a:ext cx="281402" cy="28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22F09-E87C-4A36-BFEA-83D7D40DE8F0}"/>
              </a:ext>
            </a:extLst>
          </p:cNvPr>
          <p:cNvSpPr txBox="1"/>
          <p:nvPr/>
        </p:nvSpPr>
        <p:spPr>
          <a:xfrm>
            <a:off x="146562" y="195790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08</a:t>
            </a:r>
            <a:endParaRPr lang="en-US" sz="90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579FD-C992-48F7-A249-5FB6BA31BEE2}"/>
              </a:ext>
            </a:extLst>
          </p:cNvPr>
          <p:cNvSpPr txBox="1"/>
          <p:nvPr/>
        </p:nvSpPr>
        <p:spPr>
          <a:xfrm>
            <a:off x="470412" y="202355"/>
            <a:ext cx="323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22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3FE73-09D0-4B2D-891C-B50604B01184}"/>
              </a:ext>
            </a:extLst>
          </p:cNvPr>
          <p:cNvSpPr txBox="1"/>
          <p:nvPr/>
        </p:nvSpPr>
        <p:spPr>
          <a:xfrm>
            <a:off x="718061" y="202355"/>
            <a:ext cx="39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latin typeface="Baloo 2" panose="03080502040302020200" pitchFamily="66" charset="0"/>
                <a:cs typeface="Baloo 2" panose="03080502040302020200" pitchFamily="66" charset="0"/>
              </a:rPr>
              <a:t>753</a:t>
            </a:r>
            <a:endParaRPr lang="en-US" sz="9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C3E95-52CD-451F-B36E-E5788F70A8BD}"/>
              </a:ext>
            </a:extLst>
          </p:cNvPr>
          <p:cNvSpPr txBox="1"/>
          <p:nvPr/>
        </p:nvSpPr>
        <p:spPr>
          <a:xfrm rot="16200000">
            <a:off x="9764219" y="3326736"/>
            <a:ext cx="4178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latin typeface="Baloo 2" panose="03080502040302020200" pitchFamily="66" charset="0"/>
                <a:cs typeface="Baloo 2" panose="03080502040302020200" pitchFamily="66" charset="0"/>
              </a:rPr>
              <a:t>www.projectname.com</a:t>
            </a:r>
            <a:endParaRPr lang="en-US" sz="1400" spc="300" dirty="0"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4A84BD-3465-4CEF-B3AB-A5840D47FB6A}"/>
              </a:ext>
            </a:extLst>
          </p:cNvPr>
          <p:cNvCxnSpPr>
            <a:cxnSpLocks/>
          </p:cNvCxnSpPr>
          <p:nvPr/>
        </p:nvCxnSpPr>
        <p:spPr>
          <a:xfrm flipH="1">
            <a:off x="555850" y="6633787"/>
            <a:ext cx="56095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5FF4C3-4DF5-4B09-9600-29E8AAEB0C01}"/>
              </a:ext>
            </a:extLst>
          </p:cNvPr>
          <p:cNvSpPr/>
          <p:nvPr/>
        </p:nvSpPr>
        <p:spPr>
          <a:xfrm>
            <a:off x="179758" y="6517020"/>
            <a:ext cx="269430" cy="207716"/>
          </a:xfrm>
          <a:custGeom>
            <a:avLst/>
            <a:gdLst/>
            <a:ahLst/>
            <a:cxnLst/>
            <a:rect l="l" t="t" r="r" b="b"/>
            <a:pathLst>
              <a:path w="627431" h="483718">
                <a:moveTo>
                  <a:pt x="560832" y="0"/>
                </a:moveTo>
                <a:lnTo>
                  <a:pt x="576606" y="24536"/>
                </a:lnTo>
                <a:cubicBezTo>
                  <a:pt x="467944" y="95809"/>
                  <a:pt x="413614" y="167081"/>
                  <a:pt x="413614" y="238353"/>
                </a:cubicBezTo>
                <a:cubicBezTo>
                  <a:pt x="413614" y="274574"/>
                  <a:pt x="429387" y="295605"/>
                  <a:pt x="460934" y="301447"/>
                </a:cubicBezTo>
                <a:lnTo>
                  <a:pt x="534543" y="233096"/>
                </a:lnTo>
                <a:cubicBezTo>
                  <a:pt x="557911" y="241274"/>
                  <a:pt x="579234" y="256172"/>
                  <a:pt x="598513" y="277787"/>
                </a:cubicBezTo>
                <a:cubicBezTo>
                  <a:pt x="617792" y="299402"/>
                  <a:pt x="627431" y="327152"/>
                  <a:pt x="627431" y="361036"/>
                </a:cubicBezTo>
                <a:cubicBezTo>
                  <a:pt x="627431" y="394919"/>
                  <a:pt x="613994" y="423837"/>
                  <a:pt x="587121" y="447790"/>
                </a:cubicBezTo>
                <a:cubicBezTo>
                  <a:pt x="560248" y="471742"/>
                  <a:pt x="524904" y="483718"/>
                  <a:pt x="481089" y="483718"/>
                </a:cubicBezTo>
                <a:cubicBezTo>
                  <a:pt x="437274" y="483718"/>
                  <a:pt x="401053" y="468821"/>
                  <a:pt x="372428" y="439027"/>
                </a:cubicBezTo>
                <a:cubicBezTo>
                  <a:pt x="343802" y="409232"/>
                  <a:pt x="329489" y="368046"/>
                  <a:pt x="329489" y="315468"/>
                </a:cubicBezTo>
                <a:cubicBezTo>
                  <a:pt x="329489" y="200965"/>
                  <a:pt x="406603" y="95809"/>
                  <a:pt x="560832" y="0"/>
                </a:cubicBezTo>
                <a:close/>
                <a:moveTo>
                  <a:pt x="231343" y="0"/>
                </a:moveTo>
                <a:lnTo>
                  <a:pt x="247117" y="24536"/>
                </a:lnTo>
                <a:cubicBezTo>
                  <a:pt x="138455" y="95809"/>
                  <a:pt x="84125" y="167081"/>
                  <a:pt x="84125" y="238353"/>
                </a:cubicBezTo>
                <a:cubicBezTo>
                  <a:pt x="84125" y="274574"/>
                  <a:pt x="99898" y="295605"/>
                  <a:pt x="131445" y="301447"/>
                </a:cubicBezTo>
                <a:lnTo>
                  <a:pt x="205054" y="233096"/>
                </a:lnTo>
                <a:cubicBezTo>
                  <a:pt x="228422" y="241274"/>
                  <a:pt x="249746" y="256172"/>
                  <a:pt x="269024" y="277787"/>
                </a:cubicBezTo>
                <a:cubicBezTo>
                  <a:pt x="288303" y="299402"/>
                  <a:pt x="297942" y="327152"/>
                  <a:pt x="297942" y="361036"/>
                </a:cubicBezTo>
                <a:cubicBezTo>
                  <a:pt x="297942" y="394919"/>
                  <a:pt x="284505" y="423837"/>
                  <a:pt x="257632" y="447790"/>
                </a:cubicBezTo>
                <a:cubicBezTo>
                  <a:pt x="230759" y="471742"/>
                  <a:pt x="195415" y="483718"/>
                  <a:pt x="151600" y="483718"/>
                </a:cubicBezTo>
                <a:cubicBezTo>
                  <a:pt x="107785" y="483718"/>
                  <a:pt x="71564" y="468821"/>
                  <a:pt x="42939" y="439027"/>
                </a:cubicBezTo>
                <a:cubicBezTo>
                  <a:pt x="14313" y="409232"/>
                  <a:pt x="0" y="368046"/>
                  <a:pt x="0" y="315468"/>
                </a:cubicBezTo>
                <a:cubicBezTo>
                  <a:pt x="0" y="200965"/>
                  <a:pt x="77114" y="95809"/>
                  <a:pt x="2313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DD3C2A-3351-4AC9-A033-86AB4479F1BF}"/>
              </a:ext>
            </a:extLst>
          </p:cNvPr>
          <p:cNvSpPr/>
          <p:nvPr/>
        </p:nvSpPr>
        <p:spPr>
          <a:xfrm>
            <a:off x="10718800" y="6517020"/>
            <a:ext cx="1473200" cy="3409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07DBA8-DA98-4DAC-B48C-E6A6175F30D8}"/>
              </a:ext>
            </a:extLst>
          </p:cNvPr>
          <p:cNvSpPr txBox="1"/>
          <p:nvPr/>
        </p:nvSpPr>
        <p:spPr>
          <a:xfrm>
            <a:off x="10809796" y="6593930"/>
            <a:ext cx="1291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 | 01 </a:t>
            </a:r>
            <a:endParaRPr lang="en-US" sz="1100" b="1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382680" y="1288323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Successful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Business man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678089" y="2944603"/>
            <a:ext cx="544068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86181" y="3708357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8597868" y="3208227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1.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82680" y="3314021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H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ard Works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2B659-7829-435C-9B2E-2ADAC81CF34A}"/>
              </a:ext>
            </a:extLst>
          </p:cNvPr>
          <p:cNvSpPr/>
          <p:nvPr/>
        </p:nvSpPr>
        <p:spPr>
          <a:xfrm>
            <a:off x="9021308" y="4356623"/>
            <a:ext cx="5600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1600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2.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DA5067-CF1E-40D8-B1F9-826FCE2BE573}"/>
              </a:ext>
            </a:extLst>
          </p:cNvPr>
          <p:cNvSpPr/>
          <p:nvPr/>
        </p:nvSpPr>
        <p:spPr>
          <a:xfrm>
            <a:off x="7370687" y="4462417"/>
            <a:ext cx="1926025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Inovative People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602A95-9D49-4E54-8F10-9D0F3A0B4735}"/>
              </a:ext>
            </a:extLst>
          </p:cNvPr>
          <p:cNvSpPr/>
          <p:nvPr/>
        </p:nvSpPr>
        <p:spPr>
          <a:xfrm>
            <a:off x="7368819" y="4973250"/>
            <a:ext cx="373259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0EB562-EE5B-4195-9083-9FEFD98E8D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960DC3-77D1-4516-8670-FD49CB2345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467310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A5477F1-F3D8-4BA7-826A-D3465850D8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6827976" y="4174821"/>
            <a:ext cx="3196349" cy="2700607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2751649" y="1163835"/>
            <a:ext cx="3170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Best Plan for Growth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751650" y="3236918"/>
            <a:ext cx="3623018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b="1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2863305" y="2921623"/>
            <a:ext cx="54861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7443778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8921395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8F552B-CB57-4D90-83DD-F7469F32EBB0}"/>
              </a:ext>
            </a:extLst>
          </p:cNvPr>
          <p:cNvSpPr/>
          <p:nvPr/>
        </p:nvSpPr>
        <p:spPr>
          <a:xfrm>
            <a:off x="10399012" y="454434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+683 lt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DFF38F-1D8D-44B5-8292-64A7F6606FB9}"/>
              </a:ext>
            </a:extLst>
          </p:cNvPr>
          <p:cNvSpPr/>
          <p:nvPr/>
        </p:nvSpPr>
        <p:spPr>
          <a:xfrm>
            <a:off x="2863305" y="4361725"/>
            <a:ext cx="406400" cy="4064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53">
            <a:extLst>
              <a:ext uri="{FF2B5EF4-FFF2-40B4-BE49-F238E27FC236}">
                <a16:creationId xmlns:a16="http://schemas.microsoft.com/office/drawing/2014/main" id="{C25B54A8-E09E-4CAA-90A0-B4A989E58419}"/>
              </a:ext>
            </a:extLst>
          </p:cNvPr>
          <p:cNvSpPr>
            <a:spLocks noEditPoints="1"/>
          </p:cNvSpPr>
          <p:nvPr/>
        </p:nvSpPr>
        <p:spPr bwMode="auto">
          <a:xfrm>
            <a:off x="2936740" y="4451814"/>
            <a:ext cx="259530" cy="22622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1001FB2-D24B-44B3-9322-6E25E4E923B9}"/>
              </a:ext>
            </a:extLst>
          </p:cNvPr>
          <p:cNvSpPr/>
          <p:nvPr/>
        </p:nvSpPr>
        <p:spPr>
          <a:xfrm>
            <a:off x="3364412" y="4518223"/>
            <a:ext cx="2836942" cy="3039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A41E4A-07BE-49CA-B7BA-87392380B809}"/>
              </a:ext>
            </a:extLst>
          </p:cNvPr>
          <p:cNvSpPr/>
          <p:nvPr/>
        </p:nvSpPr>
        <p:spPr>
          <a:xfrm>
            <a:off x="3354751" y="4205897"/>
            <a:ext cx="2836942" cy="515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</a:t>
            </a:r>
            <a:r>
              <a:rPr lang="id-ID" sz="20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feciency Time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A9D1A83-BD17-422B-81FE-F232E9B88650}"/>
              </a:ext>
            </a:extLst>
          </p:cNvPr>
          <p:cNvSpPr/>
          <p:nvPr/>
        </p:nvSpPr>
        <p:spPr>
          <a:xfrm>
            <a:off x="2751650" y="4990362"/>
            <a:ext cx="3623018" cy="534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n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F12A911-62CB-44C6-ABE8-BFF49EF52B4C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E29857B-3D63-405B-95A2-D4E572BF2A03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5EFFC6-3BA4-4B98-BE37-1D2CDACA5F5C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A2D29FB-CC54-450E-9946-7C9300F1331B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84CA409-83D2-491D-9D30-7D7B8CCEE0E0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038E18-AF14-4667-BC41-AC9BC4DF04CE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23AA13-4652-44EC-8F2E-174C04229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10D79-A51A-405A-A645-B15DB422EE1C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9E7E0B9-DEC6-45B2-960C-5254D4C4B336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D8A2F20-7797-492B-9731-FCFBEDCF4EAD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5B61E3-FC88-4AC7-930A-3E341394CB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406064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D9F442-2DB2-4ED5-81C6-44AB273926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4262511" y="1"/>
            <a:ext cx="2536126" cy="229327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61937" y="843418"/>
            <a:ext cx="4657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latin typeface="Open Sans" panose="020B0606030504020204" pitchFamily="34" charset="0"/>
              </a:rPr>
              <a:t>More than Projects</a:t>
            </a:r>
            <a:endParaRPr lang="en-US" sz="5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7306730" y="3211040"/>
            <a:ext cx="3623018" cy="9964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remaperiam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eaque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ipsa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quae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l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297714" y="2903951"/>
            <a:ext cx="40854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7F1211B-B833-4010-B87B-1FB3BE29F209}"/>
              </a:ext>
            </a:extLst>
          </p:cNvPr>
          <p:cNvSpPr/>
          <p:nvPr/>
        </p:nvSpPr>
        <p:spPr>
          <a:xfrm>
            <a:off x="696375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2173992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3651609" y="546939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E9095C-C07B-494F-869A-2515AC4CBDF6}"/>
              </a:ext>
            </a:extLst>
          </p:cNvPr>
          <p:cNvSpPr/>
          <p:nvPr/>
        </p:nvSpPr>
        <p:spPr>
          <a:xfrm>
            <a:off x="4838536" y="546939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lookbook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D58C6D-773D-41C0-8B7C-E742780C13AB}"/>
              </a:ext>
            </a:extLst>
          </p:cNvPr>
          <p:cNvSpPr/>
          <p:nvPr/>
        </p:nvSpPr>
        <p:spPr>
          <a:xfrm>
            <a:off x="7399019" y="4516092"/>
            <a:ext cx="2054543" cy="504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C3B2105-C4C3-4C22-9C10-BA02E6AED0CC}"/>
              </a:ext>
            </a:extLst>
          </p:cNvPr>
          <p:cNvSpPr/>
          <p:nvPr/>
        </p:nvSpPr>
        <p:spPr>
          <a:xfrm>
            <a:off x="7441227" y="4616297"/>
            <a:ext cx="1970126" cy="3145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It’s time for change our life</a:t>
            </a:r>
            <a:endParaRPr lang="en-US" sz="1050" dirty="0">
              <a:solidFill>
                <a:schemeClr val="bg1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A26DFFA-10E1-4DD8-8B1E-49C88B3F146D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F9ED85C-AD9F-46E0-8BD5-518727301B06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2A7F2E0-C3FD-4C72-AC09-55ABC0304AB6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B4A8358-2944-455A-9604-761BD24C200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49472B-2445-4ADB-8A7D-512A4EDC00DA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3C48A65-FD5A-4C62-84F4-5498DEA07964}"/>
                </a:ext>
              </a:extLst>
            </p:cNvPr>
            <p:cNvSpPr txBox="1"/>
            <p:nvPr/>
          </p:nvSpPr>
          <p:spPr>
            <a:xfrm rot="16200000">
              <a:off x="9858064" y="3275111"/>
              <a:ext cx="4178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spc="300" dirty="0">
                  <a:latin typeface="Baloo 2" panose="03080502040302020200" pitchFamily="66" charset="0"/>
                  <a:cs typeface="Baloo 2" panose="03080502040302020200" pitchFamily="66" charset="0"/>
                </a:rPr>
                <a:t>www.projectname.com</a:t>
              </a:r>
              <a:endParaRPr lang="en-US" sz="1400" spc="3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C34D6E0-6490-4A23-86B4-6681367BD4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EE69C9-2BF3-4236-9591-D58C22CD0960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35728E-CFE4-430F-B091-C9A514C27140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BC98361-DFB2-4DCF-AB4C-99EC01EE4221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34099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B766F1-6392-4668-A933-638E42B5F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643380" y="1253905"/>
            <a:ext cx="4114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Discuss Our Growth </a:t>
            </a:r>
            <a:endParaRPr lang="en-US" sz="4400" dirty="0">
              <a:latin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CB92DE-37B3-4787-A7F4-8ED9CA5C1FCB}"/>
              </a:ext>
            </a:extLst>
          </p:cNvPr>
          <p:cNvSpPr/>
          <p:nvPr/>
        </p:nvSpPr>
        <p:spPr>
          <a:xfrm>
            <a:off x="2286928" y="3645493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794262" y="3150266"/>
            <a:ext cx="513028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39231-2B3E-4AD1-83FD-DA138E3CA9D1}"/>
              </a:ext>
            </a:extLst>
          </p:cNvPr>
          <p:cNvSpPr/>
          <p:nvPr/>
        </p:nvSpPr>
        <p:spPr>
          <a:xfrm>
            <a:off x="673652" y="3574764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5.53%</a:t>
            </a:r>
            <a:endParaRPr lang="en-US" sz="24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49C696-F085-4DBB-8641-88F9D6BCE2A7}"/>
              </a:ext>
            </a:extLst>
          </p:cNvPr>
          <p:cNvSpPr/>
          <p:nvPr/>
        </p:nvSpPr>
        <p:spPr>
          <a:xfrm>
            <a:off x="673652" y="4001803"/>
            <a:ext cx="1720787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B</a:t>
            </a: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ennefits On Year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ECF7B5-FFDB-4F09-9B58-C97C86B2E02B}"/>
              </a:ext>
            </a:extLst>
          </p:cNvPr>
          <p:cNvSpPr/>
          <p:nvPr/>
        </p:nvSpPr>
        <p:spPr>
          <a:xfrm>
            <a:off x="834533" y="4726382"/>
            <a:ext cx="1769378" cy="6001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4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304</a:t>
            </a:r>
            <a:endParaRPr lang="en-US" sz="2400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ECD1DA-0189-4ED4-9AE0-36E943CAAC1B}"/>
              </a:ext>
            </a:extLst>
          </p:cNvPr>
          <p:cNvSpPr/>
          <p:nvPr/>
        </p:nvSpPr>
        <p:spPr>
          <a:xfrm>
            <a:off x="669887" y="5153421"/>
            <a:ext cx="1617040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Downline Projects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E4A841-CB4E-4B58-83B1-2AA226FCBD95}"/>
              </a:ext>
            </a:extLst>
          </p:cNvPr>
          <p:cNvSpPr/>
          <p:nvPr/>
        </p:nvSpPr>
        <p:spPr>
          <a:xfrm>
            <a:off x="770737" y="4977931"/>
            <a:ext cx="127592" cy="17714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89ED36-A35A-46DF-894F-FF5325DE88A7}"/>
              </a:ext>
            </a:extLst>
          </p:cNvPr>
          <p:cNvSpPr/>
          <p:nvPr/>
        </p:nvSpPr>
        <p:spPr>
          <a:xfrm>
            <a:off x="2286927" y="4789417"/>
            <a:ext cx="2511287" cy="765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</a:t>
            </a:r>
            <a:r>
              <a:rPr lang="id-ID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que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laudantium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,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totam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F8303A-1F4C-4BB1-BBBF-F326A9E7A7C8}"/>
              </a:ext>
            </a:extLst>
          </p:cNvPr>
          <p:cNvSpPr/>
          <p:nvPr/>
        </p:nvSpPr>
        <p:spPr>
          <a:xfrm>
            <a:off x="7998282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+7523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0C92CD-F0BB-4F28-B21B-1C77342F079C}"/>
              </a:ext>
            </a:extLst>
          </p:cNvPr>
          <p:cNvSpPr/>
          <p:nvPr/>
        </p:nvSpPr>
        <p:spPr>
          <a:xfrm>
            <a:off x="8819850" y="747667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4">
                    <a:alpha val="20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35,42%</a:t>
            </a:r>
            <a:endParaRPr lang="en-US" sz="1200" dirty="0">
              <a:solidFill>
                <a:schemeClr val="accent4">
                  <a:alpha val="20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5270A9-5385-495C-A395-4148D82CD8D4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33920A-09C2-4748-A0BF-39DC46F68E47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B8B9A9C-830D-41AC-9C07-FF32AFDFDF9F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6FA935-13A2-44EC-A282-6389E81E4EC9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B800A86-93FD-478E-BA95-37AEA2452F67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BB7B72E-7A67-45EC-BDBB-AB31015A4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5656AC3-B804-4C57-A7E2-FF8FD05FC21F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D99F49C-C2AB-4E56-9E87-1909C9CD5A5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EED22FB-8F64-4CE9-AAF2-767D1CEFD32B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66517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491B29-AE93-44D5-BA94-DBA98B9E7D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5D4DD0-59F0-4E7E-A521-E62040975AA1}"/>
              </a:ext>
            </a:extLst>
          </p:cNvPr>
          <p:cNvSpPr/>
          <p:nvPr/>
        </p:nvSpPr>
        <p:spPr>
          <a:xfrm>
            <a:off x="2815682" y="3171617"/>
            <a:ext cx="4045802" cy="323668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824C88-9CA3-4BB3-83E2-C13B5B41008F}"/>
              </a:ext>
            </a:extLst>
          </p:cNvPr>
          <p:cNvSpPr/>
          <p:nvPr/>
        </p:nvSpPr>
        <p:spPr>
          <a:xfrm>
            <a:off x="9892815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EFAC6-9E15-496B-9958-BDE38DF3A7CC}"/>
              </a:ext>
            </a:extLst>
          </p:cNvPr>
          <p:cNvSpPr/>
          <p:nvPr/>
        </p:nvSpPr>
        <p:spPr>
          <a:xfrm>
            <a:off x="11370432" y="9798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A653-B7AE-411C-AEA9-FD6CCC43380B}"/>
              </a:ext>
            </a:extLst>
          </p:cNvPr>
          <p:cNvSpPr txBox="1"/>
          <p:nvPr/>
        </p:nvSpPr>
        <p:spPr>
          <a:xfrm>
            <a:off x="7291404" y="1339295"/>
            <a:ext cx="4657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dirty="0">
                <a:latin typeface="Open Sans" panose="020B0606030504020204" pitchFamily="34" charset="0"/>
              </a:rPr>
              <a:t>Inovative and</a:t>
            </a:r>
          </a:p>
          <a:p>
            <a:r>
              <a:rPr lang="id-ID" sz="4400" dirty="0">
                <a:latin typeface="Open Sans" panose="020B0606030504020204" pitchFamily="34" charset="0"/>
              </a:rPr>
              <a:t>Get Benefits</a:t>
            </a:r>
            <a:endParaRPr lang="en-US" sz="4400" dirty="0">
              <a:latin typeface="Open Sans" panose="020B0606030504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8BF1ADB-C41B-459F-9C90-06F9BC1C1FDC}"/>
              </a:ext>
            </a:extLst>
          </p:cNvPr>
          <p:cNvCxnSpPr>
            <a:cxnSpLocks/>
          </p:cNvCxnSpPr>
          <p:nvPr/>
        </p:nvCxnSpPr>
        <p:spPr>
          <a:xfrm>
            <a:off x="5724383" y="3171617"/>
            <a:ext cx="479121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BA7148-7F25-4FD0-8399-98D36DE0E2D6}"/>
              </a:ext>
            </a:extLst>
          </p:cNvPr>
          <p:cNvSpPr/>
          <p:nvPr/>
        </p:nvSpPr>
        <p:spPr>
          <a:xfrm>
            <a:off x="7350487" y="4208371"/>
            <a:ext cx="3732593" cy="6982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8DB623A-9724-4819-8C0F-9EE88738076F}"/>
              </a:ext>
            </a:extLst>
          </p:cNvPr>
          <p:cNvSpPr/>
          <p:nvPr/>
        </p:nvSpPr>
        <p:spPr>
          <a:xfrm>
            <a:off x="7360630" y="3474551"/>
            <a:ext cx="73845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6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43+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2DA968-3FA0-4B28-BFFE-496E56DFF7FD}"/>
              </a:ext>
            </a:extLst>
          </p:cNvPr>
          <p:cNvSpPr/>
          <p:nvPr/>
        </p:nvSpPr>
        <p:spPr>
          <a:xfrm>
            <a:off x="7346986" y="3724625"/>
            <a:ext cx="161384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G</a:t>
            </a:r>
            <a:r>
              <a:rPr lang="id-ID" sz="16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ood Ideas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BD4C0E-4135-4BD9-83CB-B63C91F2D1D4}"/>
              </a:ext>
            </a:extLst>
          </p:cNvPr>
          <p:cNvSpPr/>
          <p:nvPr/>
        </p:nvSpPr>
        <p:spPr>
          <a:xfrm rot="5400000">
            <a:off x="584482" y="1300652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+4325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C87DC4-D7DE-4117-B314-D924AC5493C1}"/>
              </a:ext>
            </a:extLst>
          </p:cNvPr>
          <p:cNvSpPr/>
          <p:nvPr/>
        </p:nvSpPr>
        <p:spPr>
          <a:xfrm rot="5400000">
            <a:off x="584482" y="220431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75,42%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92A1158-76E9-493C-82E0-60953453BE47}"/>
              </a:ext>
            </a:extLst>
          </p:cNvPr>
          <p:cNvSpPr/>
          <p:nvPr/>
        </p:nvSpPr>
        <p:spPr>
          <a:xfrm rot="5400000">
            <a:off x="584482" y="3058933"/>
            <a:ext cx="821568" cy="3462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525 K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FCB90-5EB6-48CA-8FB7-1C2A5AB0BAC0}"/>
              </a:ext>
            </a:extLst>
          </p:cNvPr>
          <p:cNvSpPr/>
          <p:nvPr/>
        </p:nvSpPr>
        <p:spPr>
          <a:xfrm>
            <a:off x="7360629" y="5057618"/>
            <a:ext cx="169185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0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5 </a:t>
            </a:r>
            <a:r>
              <a:rPr lang="id-ID" sz="32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|</a:t>
            </a:r>
            <a:r>
              <a:rPr lang="id-ID" sz="2000" dirty="0">
                <a:solidFill>
                  <a:schemeClr val="bg1">
                    <a:lumMod val="7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id-ID" sz="3200" b="1" dirty="0">
                <a:solidFill>
                  <a:schemeClr val="accent4"/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34</a:t>
            </a:r>
            <a:endParaRPr lang="en-US" sz="2000" b="1" dirty="0">
              <a:solidFill>
                <a:schemeClr val="accent4"/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658961-394D-427B-9476-E1DF8FADCC54}"/>
              </a:ext>
            </a:extLst>
          </p:cNvPr>
          <p:cNvSpPr/>
          <p:nvPr/>
        </p:nvSpPr>
        <p:spPr>
          <a:xfrm>
            <a:off x="8459057" y="5221310"/>
            <a:ext cx="2624023" cy="490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Sed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ut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perspiciatis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unde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omnis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iste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Natu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error sit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voluptatem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accus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antium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Baloo 2" panose="03080502040302020200" pitchFamily="66" charset="0"/>
                <a:cs typeface="Baloo 2" panose="03080502040302020200" pitchFamily="66" charset="0"/>
              </a:rPr>
              <a:t>Doloremque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Baloo 2" panose="03080502040302020200" pitchFamily="66" charset="0"/>
              <a:cs typeface="Baloo 2" panose="03080502040302020200" pitchFamily="66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8961C1-8865-4FAD-88EB-A393BF174F72}"/>
              </a:ext>
            </a:extLst>
          </p:cNvPr>
          <p:cNvGrpSpPr/>
          <p:nvPr/>
        </p:nvGrpSpPr>
        <p:grpSpPr>
          <a:xfrm>
            <a:off x="146562" y="157163"/>
            <a:ext cx="12045438" cy="6700837"/>
            <a:chOff x="146562" y="157163"/>
            <a:chExt cx="12045438" cy="670083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EA7C813-B434-4B81-8D73-0BD4ECF985D9}"/>
                </a:ext>
              </a:extLst>
            </p:cNvPr>
            <p:cNvSpPr/>
            <p:nvPr/>
          </p:nvSpPr>
          <p:spPr>
            <a:xfrm>
              <a:off x="167786" y="157163"/>
              <a:ext cx="281402" cy="281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620F4B1-A44C-4EC2-BECC-97EA498E38B4}"/>
                </a:ext>
              </a:extLst>
            </p:cNvPr>
            <p:cNvSpPr txBox="1"/>
            <p:nvPr/>
          </p:nvSpPr>
          <p:spPr>
            <a:xfrm>
              <a:off x="146562" y="195790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08</a:t>
              </a:r>
              <a:endParaRPr lang="en-US" sz="900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5261B4-A359-483E-AB0B-B83F85005558}"/>
                </a:ext>
              </a:extLst>
            </p:cNvPr>
            <p:cNvSpPr txBox="1"/>
            <p:nvPr/>
          </p:nvSpPr>
          <p:spPr>
            <a:xfrm>
              <a:off x="470412" y="202355"/>
              <a:ext cx="323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22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CA93B4E-3C88-4248-BBE0-18B9CE499F4C}"/>
                </a:ext>
              </a:extLst>
            </p:cNvPr>
            <p:cNvSpPr txBox="1"/>
            <p:nvPr/>
          </p:nvSpPr>
          <p:spPr>
            <a:xfrm>
              <a:off x="718061" y="202355"/>
              <a:ext cx="39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dirty="0">
                  <a:latin typeface="Baloo 2" panose="03080502040302020200" pitchFamily="66" charset="0"/>
                  <a:cs typeface="Baloo 2" panose="03080502040302020200" pitchFamily="66" charset="0"/>
                </a:rPr>
                <a:t>753</a:t>
              </a:r>
              <a:endParaRPr lang="en-US" sz="900" dirty="0"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D02FEB-E131-42E7-9AA6-2522AAF7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850" y="6633787"/>
              <a:ext cx="56095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7B734C4-DAD0-46DE-AD4E-CC2E6C4105EA}"/>
                </a:ext>
              </a:extLst>
            </p:cNvPr>
            <p:cNvSpPr/>
            <p:nvPr/>
          </p:nvSpPr>
          <p:spPr>
            <a:xfrm>
              <a:off x="179758" y="6517020"/>
              <a:ext cx="269430" cy="207716"/>
            </a:xfrm>
            <a:custGeom>
              <a:avLst/>
              <a:gdLst/>
              <a:ahLst/>
              <a:cxnLst/>
              <a:rect l="l" t="t" r="r" b="b"/>
              <a:pathLst>
                <a:path w="627431" h="483718">
                  <a:moveTo>
                    <a:pt x="560832" y="0"/>
                  </a:moveTo>
                  <a:lnTo>
                    <a:pt x="576606" y="24536"/>
                  </a:lnTo>
                  <a:cubicBezTo>
                    <a:pt x="467944" y="95809"/>
                    <a:pt x="413614" y="167081"/>
                    <a:pt x="413614" y="238353"/>
                  </a:cubicBezTo>
                  <a:cubicBezTo>
                    <a:pt x="413614" y="274574"/>
                    <a:pt x="429387" y="295605"/>
                    <a:pt x="460934" y="301447"/>
                  </a:cubicBezTo>
                  <a:lnTo>
                    <a:pt x="534543" y="233096"/>
                  </a:lnTo>
                  <a:cubicBezTo>
                    <a:pt x="557911" y="241274"/>
                    <a:pt x="579234" y="256172"/>
                    <a:pt x="598513" y="277787"/>
                  </a:cubicBezTo>
                  <a:cubicBezTo>
                    <a:pt x="617792" y="299402"/>
                    <a:pt x="627431" y="327152"/>
                    <a:pt x="627431" y="361036"/>
                  </a:cubicBezTo>
                  <a:cubicBezTo>
                    <a:pt x="627431" y="394919"/>
                    <a:pt x="613994" y="423837"/>
                    <a:pt x="587121" y="447790"/>
                  </a:cubicBezTo>
                  <a:cubicBezTo>
                    <a:pt x="560248" y="471742"/>
                    <a:pt x="524904" y="483718"/>
                    <a:pt x="481089" y="483718"/>
                  </a:cubicBezTo>
                  <a:cubicBezTo>
                    <a:pt x="437274" y="483718"/>
                    <a:pt x="401053" y="468821"/>
                    <a:pt x="372428" y="439027"/>
                  </a:cubicBezTo>
                  <a:cubicBezTo>
                    <a:pt x="343802" y="409232"/>
                    <a:pt x="329489" y="368046"/>
                    <a:pt x="329489" y="315468"/>
                  </a:cubicBezTo>
                  <a:cubicBezTo>
                    <a:pt x="329489" y="200965"/>
                    <a:pt x="406603" y="95809"/>
                    <a:pt x="560832" y="0"/>
                  </a:cubicBezTo>
                  <a:close/>
                  <a:moveTo>
                    <a:pt x="231343" y="0"/>
                  </a:moveTo>
                  <a:lnTo>
                    <a:pt x="247117" y="24536"/>
                  </a:lnTo>
                  <a:cubicBezTo>
                    <a:pt x="138455" y="95809"/>
                    <a:pt x="84125" y="167081"/>
                    <a:pt x="84125" y="238353"/>
                  </a:cubicBezTo>
                  <a:cubicBezTo>
                    <a:pt x="84125" y="274574"/>
                    <a:pt x="99898" y="295605"/>
                    <a:pt x="131445" y="301447"/>
                  </a:cubicBezTo>
                  <a:lnTo>
                    <a:pt x="205054" y="233096"/>
                  </a:lnTo>
                  <a:cubicBezTo>
                    <a:pt x="228422" y="241274"/>
                    <a:pt x="249746" y="256172"/>
                    <a:pt x="269024" y="277787"/>
                  </a:cubicBezTo>
                  <a:cubicBezTo>
                    <a:pt x="288303" y="299402"/>
                    <a:pt x="297942" y="327152"/>
                    <a:pt x="297942" y="361036"/>
                  </a:cubicBezTo>
                  <a:cubicBezTo>
                    <a:pt x="297942" y="394919"/>
                    <a:pt x="284505" y="423837"/>
                    <a:pt x="257632" y="447790"/>
                  </a:cubicBezTo>
                  <a:cubicBezTo>
                    <a:pt x="230759" y="471742"/>
                    <a:pt x="195415" y="483718"/>
                    <a:pt x="151600" y="483718"/>
                  </a:cubicBezTo>
                  <a:cubicBezTo>
                    <a:pt x="107785" y="483718"/>
                    <a:pt x="71564" y="468821"/>
                    <a:pt x="42939" y="439027"/>
                  </a:cubicBezTo>
                  <a:cubicBezTo>
                    <a:pt x="14313" y="409232"/>
                    <a:pt x="0" y="368046"/>
                    <a:pt x="0" y="315468"/>
                  </a:cubicBezTo>
                  <a:cubicBezTo>
                    <a:pt x="0" y="200965"/>
                    <a:pt x="77114" y="95809"/>
                    <a:pt x="2313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6FE2FE-582B-414E-A7CC-0BD6C3B8420F}"/>
                </a:ext>
              </a:extLst>
            </p:cNvPr>
            <p:cNvSpPr/>
            <p:nvPr/>
          </p:nvSpPr>
          <p:spPr>
            <a:xfrm>
              <a:off x="10718800" y="6517020"/>
              <a:ext cx="1473200" cy="340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648510-2C55-49D9-97BD-F3D2A668A1EE}"/>
                </a:ext>
              </a:extLst>
            </p:cNvPr>
            <p:cNvSpPr txBox="1"/>
            <p:nvPr/>
          </p:nvSpPr>
          <p:spPr>
            <a:xfrm>
              <a:off x="10809796" y="6593930"/>
              <a:ext cx="1291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00" b="1" dirty="0">
                  <a:solidFill>
                    <a:schemeClr val="bg1"/>
                  </a:solidFill>
                  <a:latin typeface="Baloo 2" panose="03080502040302020200" pitchFamily="66" charset="0"/>
                  <a:cs typeface="Baloo 2" panose="03080502040302020200" pitchFamily="66" charset="0"/>
                </a:rPr>
                <a:t>LOOKBOOK | 01 </a:t>
              </a:r>
              <a:endParaRPr lang="en-US" sz="1100" b="1" dirty="0">
                <a:solidFill>
                  <a:schemeClr val="bg1"/>
                </a:solidFill>
                <a:latin typeface="Baloo 2" panose="03080502040302020200" pitchFamily="66" charset="0"/>
                <a:cs typeface="Baloo 2" panose="03080502040302020200" pitchFamily="66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8BF400-0A4E-490B-B162-C3EB1369A9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911655-5B9E-46A2-A1DE-9D73A5015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247013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BFBFBF"/>
      </a:accent2>
      <a:accent3>
        <a:srgbClr val="7F7F7F"/>
      </a:accent3>
      <a:accent4>
        <a:srgbClr val="92D050"/>
      </a:accent4>
      <a:accent5>
        <a:srgbClr val="000000"/>
      </a:accent5>
      <a:accent6>
        <a:srgbClr val="BFBFB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2332</Words>
  <Application>Microsoft Office PowerPoint</Application>
  <PresentationFormat>Widescreen</PresentationFormat>
  <Paragraphs>406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Baloo 2</vt:lpstr>
      <vt:lpstr>Bebas Neue</vt:lpstr>
      <vt:lpstr>Calibri</vt:lpstr>
      <vt:lpstr>Calibri Light</vt:lpstr>
      <vt:lpstr>Open Sans</vt:lpstr>
      <vt:lpstr>Segoe UI Light</vt:lpstr>
      <vt:lpstr>Sora ExtraBold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25</cp:revision>
  <dcterms:created xsi:type="dcterms:W3CDTF">2020-08-01T05:09:09Z</dcterms:created>
  <dcterms:modified xsi:type="dcterms:W3CDTF">2020-08-04T09:04:38Z</dcterms:modified>
</cp:coreProperties>
</file>