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9" r:id="rId25"/>
    <p:sldId id="280" r:id="rId26"/>
    <p:sldId id="282" r:id="rId27"/>
    <p:sldId id="281" r:id="rId28"/>
    <p:sldId id="277" r:id="rId29"/>
    <p:sldId id="278"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49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lumMod val="6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Flight</c:v>
                </c:pt>
              </c:strCache>
            </c:strRef>
          </c:tx>
          <c:spPr>
            <a:solidFill>
              <a:schemeClr val="accent1"/>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Hotels</c:v>
                </c:pt>
              </c:strCache>
            </c:strRef>
          </c:tx>
          <c:spPr>
            <a:solidFill>
              <a:schemeClr val="accent2"/>
            </a:solidFill>
            <a:ln>
              <a:noFill/>
            </a:ln>
            <a:effectLst/>
            <a:sp3d/>
          </c:spPr>
          <c:cat>
            <c:numRef>
              <c:f>Sheet1!$A$2:$A$6</c:f>
              <c:numCache>
                <c:formatCode>m/d/yyyy</c:formatCode>
                <c:ptCount val="5"/>
                <c:pt idx="0">
                  <c:v>41644</c:v>
                </c:pt>
                <c:pt idx="1">
                  <c:v>42010</c:v>
                </c:pt>
                <c:pt idx="2">
                  <c:v>42376</c:v>
                </c:pt>
                <c:pt idx="3">
                  <c:v>42743</c:v>
                </c:pt>
                <c:pt idx="4">
                  <c:v>43109</c:v>
                </c:pt>
              </c:numCache>
            </c:numRef>
          </c:cat>
          <c:val>
            <c:numRef>
              <c:f>Sheet1!$C$2:$C$6</c:f>
              <c:numCache>
                <c:formatCode>General</c:formatCode>
                <c:ptCount val="5"/>
                <c:pt idx="0">
                  <c:v>12</c:v>
                </c:pt>
                <c:pt idx="1">
                  <c:v>12</c:v>
                </c:pt>
                <c:pt idx="2">
                  <c:v>12</c:v>
                </c:pt>
                <c:pt idx="3">
                  <c:v>21</c:v>
                </c:pt>
                <c:pt idx="4">
                  <c:v>28</c:v>
                </c:pt>
              </c:numCache>
            </c:numRef>
          </c:val>
        </c:ser>
        <c:ser>
          <c:idx val="2"/>
          <c:order val="2"/>
          <c:tx>
            <c:strRef>
              <c:f>Sheet1!$D$1</c:f>
              <c:strCache>
                <c:ptCount val="1"/>
                <c:pt idx="0">
                  <c:v>Food</c:v>
                </c:pt>
              </c:strCache>
            </c:strRef>
          </c:tx>
          <c:spPr>
            <a:solidFill>
              <a:schemeClr val="accent3"/>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Sheet1!$D$2:$D$6</c:f>
              <c:numCache>
                <c:formatCode>General</c:formatCode>
                <c:ptCount val="5"/>
                <c:pt idx="0">
                  <c:v>10</c:v>
                </c:pt>
                <c:pt idx="1">
                  <c:v>15</c:v>
                </c:pt>
                <c:pt idx="2">
                  <c:v>13</c:v>
                </c:pt>
                <c:pt idx="3">
                  <c:v>19</c:v>
                </c:pt>
                <c:pt idx="4">
                  <c:v>20</c:v>
                </c:pt>
              </c:numCache>
            </c:numRef>
          </c:val>
        </c:ser>
        <c:ser>
          <c:idx val="3"/>
          <c:order val="3"/>
          <c:tx>
            <c:strRef>
              <c:f>Sheet1!$E$1</c:f>
              <c:strCache>
                <c:ptCount val="1"/>
                <c:pt idx="0">
                  <c:v>Travel</c:v>
                </c:pt>
              </c:strCache>
            </c:strRef>
          </c:tx>
          <c:spPr>
            <a:solidFill>
              <a:schemeClr val="accent4"/>
            </a:solidFill>
            <a:ln w="25400">
              <a:noFill/>
            </a:ln>
            <a:effectLst/>
            <a:sp3d/>
          </c:spPr>
          <c:cat>
            <c:numRef>
              <c:f>Sheet1!$A$2:$A$6</c:f>
              <c:numCache>
                <c:formatCode>m/d/yyyy</c:formatCode>
                <c:ptCount val="5"/>
                <c:pt idx="0">
                  <c:v>41644</c:v>
                </c:pt>
                <c:pt idx="1">
                  <c:v>42010</c:v>
                </c:pt>
                <c:pt idx="2">
                  <c:v>42376</c:v>
                </c:pt>
                <c:pt idx="3">
                  <c:v>42743</c:v>
                </c:pt>
                <c:pt idx="4">
                  <c:v>43109</c:v>
                </c:pt>
              </c:numCache>
            </c:numRef>
          </c:cat>
          <c:val>
            <c:numRef>
              <c:f>Sheet1!$E$2:$E$6</c:f>
              <c:numCache>
                <c:formatCode>General</c:formatCode>
                <c:ptCount val="5"/>
                <c:pt idx="0">
                  <c:v>18</c:v>
                </c:pt>
                <c:pt idx="1">
                  <c:v>15</c:v>
                </c:pt>
                <c:pt idx="2">
                  <c:v>20</c:v>
                </c:pt>
                <c:pt idx="3">
                  <c:v>23</c:v>
                </c:pt>
                <c:pt idx="4">
                  <c:v>28</c:v>
                </c:pt>
              </c:numCache>
            </c:numRef>
          </c:val>
        </c:ser>
        <c:dLbls>
          <c:showLegendKey val="0"/>
          <c:showVal val="0"/>
          <c:showCatName val="0"/>
          <c:showSerName val="0"/>
          <c:showPercent val="0"/>
          <c:showBubbleSize val="0"/>
        </c:dLbls>
        <c:axId val="223706656"/>
        <c:axId val="223707216"/>
        <c:axId val="156860528"/>
      </c:area3DChart>
      <c:dateAx>
        <c:axId val="22370665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auto val="1"/>
        <c:lblOffset val="100"/>
        <c:baseTimeUnit val="years"/>
      </c:dateAx>
      <c:valAx>
        <c:axId val="223707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lumMod val="65000"/>
                  </a:schemeClr>
                </a:solidFill>
                <a:latin typeface="+mn-lt"/>
                <a:ea typeface="+mn-ea"/>
                <a:cs typeface="+mn-cs"/>
              </a:defRPr>
            </a:pPr>
            <a:endParaRPr lang="en-US"/>
          </a:p>
        </c:txPr>
        <c:crossAx val="223706656"/>
        <c:crosses val="autoZero"/>
        <c:crossBetween val="midCat"/>
      </c:valAx>
      <c:serAx>
        <c:axId val="15686052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n-lt"/>
                <a:ea typeface="+mn-ea"/>
                <a:cs typeface="+mn-cs"/>
              </a:defRPr>
            </a:pPr>
            <a:endParaRPr lang="en-US"/>
          </a:p>
        </c:txPr>
        <c:crossAx val="223707216"/>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77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3968186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43" y="3305908"/>
            <a:ext cx="2321169" cy="2321169"/>
          </a:xfrm>
          <a:prstGeom prst="rect">
            <a:avLst/>
          </a:prstGeom>
          <a:pattFill prst="pct20">
            <a:fgClr>
              <a:schemeClr val="accent1"/>
            </a:fgClr>
            <a:bgClr>
              <a:schemeClr val="bg1"/>
            </a:bgClr>
          </a:pattFill>
        </p:spPr>
        <p:txBody>
          <a:bodyPr/>
          <a:lstStyle/>
          <a:p>
            <a:endParaRPr lang="en-US" dirty="0"/>
          </a:p>
        </p:txBody>
      </p:sp>
      <p:sp>
        <p:nvSpPr>
          <p:cNvPr id="8" name="Picture Placeholder 2"/>
          <p:cNvSpPr>
            <a:spLocks noGrp="1"/>
          </p:cNvSpPr>
          <p:nvPr>
            <p:ph type="pic" sz="quarter" idx="11"/>
          </p:nvPr>
        </p:nvSpPr>
        <p:spPr>
          <a:xfrm>
            <a:off x="3362177" y="3305908"/>
            <a:ext cx="2321169" cy="232116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6133513" y="3305908"/>
            <a:ext cx="2321169" cy="2321169"/>
          </a:xfrm>
          <a:prstGeom prst="rect">
            <a:avLst/>
          </a:prstGeom>
          <a:pattFill prst="pct20">
            <a:fgClr>
              <a:schemeClr val="accent1"/>
            </a:fgClr>
            <a:bgClr>
              <a:schemeClr val="bg1"/>
            </a:bgClr>
          </a:pattFill>
        </p:spPr>
        <p:txBody>
          <a:bodyPr/>
          <a:lstStyle/>
          <a:p>
            <a:endParaRPr lang="en-US"/>
          </a:p>
        </p:txBody>
      </p:sp>
      <p:sp>
        <p:nvSpPr>
          <p:cNvPr id="10" name="Picture Placeholder 2"/>
          <p:cNvSpPr>
            <a:spLocks noGrp="1"/>
          </p:cNvSpPr>
          <p:nvPr>
            <p:ph type="pic" sz="quarter" idx="13"/>
          </p:nvPr>
        </p:nvSpPr>
        <p:spPr>
          <a:xfrm>
            <a:off x="8904848" y="3305908"/>
            <a:ext cx="2321169" cy="232116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278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64317222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305836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71735" y="1688122"/>
            <a:ext cx="3362179" cy="3362179"/>
          </a:xfrm>
          <a:prstGeom prst="rect">
            <a:avLst/>
          </a:prstGeom>
          <a:pattFill prst="pct20">
            <a:fgClr>
              <a:schemeClr val="accent1"/>
            </a:fgClr>
            <a:bgClr>
              <a:schemeClr val="bg1"/>
            </a:bgClr>
          </a:pattFill>
        </p:spPr>
        <p:txBody>
          <a:bodyPr/>
          <a:lstStyle/>
          <a:p>
            <a:endParaRPr lang="en-US"/>
          </a:p>
        </p:txBody>
      </p:sp>
      <p:sp>
        <p:nvSpPr>
          <p:cNvPr id="9" name="Picture Placeholder 2"/>
          <p:cNvSpPr>
            <a:spLocks noGrp="1"/>
          </p:cNvSpPr>
          <p:nvPr>
            <p:ph type="pic" sz="quarter" idx="12"/>
          </p:nvPr>
        </p:nvSpPr>
        <p:spPr>
          <a:xfrm>
            <a:off x="7081692" y="1688122"/>
            <a:ext cx="3362179" cy="3362179"/>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487572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752492" y="689315"/>
            <a:ext cx="4501662" cy="3573194"/>
          </a:xfrm>
          <a:custGeom>
            <a:avLst/>
            <a:gdLst>
              <a:gd name="connsiteX0" fmla="*/ 0 w 3362179"/>
              <a:gd name="connsiteY0" fmla="*/ 0 h 3362179"/>
              <a:gd name="connsiteX1" fmla="*/ 3362179 w 3362179"/>
              <a:gd name="connsiteY1" fmla="*/ 0 h 3362179"/>
              <a:gd name="connsiteX2" fmla="*/ 3362179 w 3362179"/>
              <a:gd name="connsiteY2" fmla="*/ 3362179 h 3362179"/>
              <a:gd name="connsiteX3" fmla="*/ 0 w 3362179"/>
              <a:gd name="connsiteY3" fmla="*/ 3362179 h 3362179"/>
              <a:gd name="connsiteX4" fmla="*/ 0 w 3362179"/>
              <a:gd name="connsiteY4" fmla="*/ 0 h 3362179"/>
              <a:gd name="connsiteX0" fmla="*/ 0 w 4276579"/>
              <a:gd name="connsiteY0" fmla="*/ 1026941 h 4389120"/>
              <a:gd name="connsiteX1" fmla="*/ 4276579 w 4276579"/>
              <a:gd name="connsiteY1" fmla="*/ 0 h 4389120"/>
              <a:gd name="connsiteX2" fmla="*/ 3362179 w 4276579"/>
              <a:gd name="connsiteY2" fmla="*/ 4389120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51496 w 4276579"/>
              <a:gd name="connsiteY2" fmla="*/ 3235569 h 4389120"/>
              <a:gd name="connsiteX3" fmla="*/ 0 w 4276579"/>
              <a:gd name="connsiteY3" fmla="*/ 4389120 h 4389120"/>
              <a:gd name="connsiteX4" fmla="*/ 0 w 4276579"/>
              <a:gd name="connsiteY4" fmla="*/ 1026941 h 4389120"/>
              <a:gd name="connsiteX0" fmla="*/ 0 w 4276579"/>
              <a:gd name="connsiteY0" fmla="*/ 1026941 h 4389120"/>
              <a:gd name="connsiteX1" fmla="*/ 4276579 w 4276579"/>
              <a:gd name="connsiteY1" fmla="*/ 0 h 4389120"/>
              <a:gd name="connsiteX2" fmla="*/ 4009293 w 4276579"/>
              <a:gd name="connsiteY2" fmla="*/ 3249637 h 4389120"/>
              <a:gd name="connsiteX3" fmla="*/ 0 w 4276579"/>
              <a:gd name="connsiteY3" fmla="*/ 4389120 h 4389120"/>
              <a:gd name="connsiteX4" fmla="*/ 0 w 4276579"/>
              <a:gd name="connsiteY4" fmla="*/ 1026941 h 4389120"/>
              <a:gd name="connsiteX0" fmla="*/ 225083 w 4501662"/>
              <a:gd name="connsiteY0" fmla="*/ 1026941 h 3573194"/>
              <a:gd name="connsiteX1" fmla="*/ 4501662 w 4501662"/>
              <a:gd name="connsiteY1" fmla="*/ 0 h 3573194"/>
              <a:gd name="connsiteX2" fmla="*/ 4234376 w 4501662"/>
              <a:gd name="connsiteY2" fmla="*/ 3249637 h 3573194"/>
              <a:gd name="connsiteX3" fmla="*/ 0 w 4501662"/>
              <a:gd name="connsiteY3" fmla="*/ 3573194 h 3573194"/>
              <a:gd name="connsiteX4" fmla="*/ 225083 w 4501662"/>
              <a:gd name="connsiteY4" fmla="*/ 1026941 h 3573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1662" h="3573194">
                <a:moveTo>
                  <a:pt x="225083" y="1026941"/>
                </a:moveTo>
                <a:lnTo>
                  <a:pt x="4501662" y="0"/>
                </a:lnTo>
                <a:lnTo>
                  <a:pt x="4234376" y="3249637"/>
                </a:lnTo>
                <a:lnTo>
                  <a:pt x="0" y="3573194"/>
                </a:lnTo>
                <a:lnTo>
                  <a:pt x="225083" y="1026941"/>
                </a:lnTo>
                <a:close/>
              </a:path>
            </a:pathLst>
          </a:cu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5327901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90976" y="2280186"/>
            <a:ext cx="1842869" cy="3262485"/>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9436940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2403889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Picture Placeholder 15"/>
          <p:cNvSpPr>
            <a:spLocks noGrp="1"/>
          </p:cNvSpPr>
          <p:nvPr>
            <p:ph type="pic" sz="quarter" idx="16" hasCustomPrompt="1"/>
          </p:nvPr>
        </p:nvSpPr>
        <p:spPr>
          <a:xfrm>
            <a:off x="0"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5" name="Picture Placeholder 15"/>
          <p:cNvSpPr>
            <a:spLocks noGrp="1"/>
          </p:cNvSpPr>
          <p:nvPr>
            <p:ph type="pic" sz="quarter" idx="17" hasCustomPrompt="1"/>
          </p:nvPr>
        </p:nvSpPr>
        <p:spPr>
          <a:xfrm>
            <a:off x="4075835"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
        <p:nvSpPr>
          <p:cNvPr id="6" name="Picture Placeholder 15"/>
          <p:cNvSpPr>
            <a:spLocks noGrp="1"/>
          </p:cNvSpPr>
          <p:nvPr>
            <p:ph type="pic" sz="quarter" idx="18" hasCustomPrompt="1"/>
          </p:nvPr>
        </p:nvSpPr>
        <p:spPr>
          <a:xfrm>
            <a:off x="8151671" y="1766609"/>
            <a:ext cx="4040329" cy="3291840"/>
          </a:xfrm>
          <a:pattFill prst="pct20">
            <a:fgClr>
              <a:schemeClr val="accent1"/>
            </a:fgClr>
            <a:bgClr>
              <a:schemeClr val="bg1"/>
            </a:bgClr>
          </a:pattFill>
        </p:spPr>
        <p:txBody>
          <a:bodyPr>
            <a:normAutofit/>
          </a:bodyPr>
          <a:lstStyle>
            <a:lvl1pPr>
              <a:defRPr sz="1800"/>
            </a:lvl1pPr>
          </a:lstStyle>
          <a:p>
            <a:r>
              <a:rPr lang="en-US" dirty="0" smtClean="0"/>
              <a:t>Insert Image Just One Click</a:t>
            </a:r>
            <a:endParaRPr lang="en-US" dirty="0"/>
          </a:p>
        </p:txBody>
      </p:sp>
    </p:spTree>
    <p:extLst>
      <p:ext uri="{BB962C8B-B14F-4D97-AF65-F5344CB8AC3E}">
        <p14:creationId xmlns:p14="http://schemas.microsoft.com/office/powerpoint/2010/main" val="110440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64619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91675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4019844"/>
          </a:xfrm>
          <a:custGeom>
            <a:avLst/>
            <a:gdLst>
              <a:gd name="connsiteX0" fmla="*/ 0 w 12192000"/>
              <a:gd name="connsiteY0" fmla="*/ 0 h 4019844"/>
              <a:gd name="connsiteX1" fmla="*/ 12192000 w 12192000"/>
              <a:gd name="connsiteY1" fmla="*/ 0 h 4019844"/>
              <a:gd name="connsiteX2" fmla="*/ 12192000 w 12192000"/>
              <a:gd name="connsiteY2" fmla="*/ 3429001 h 4019844"/>
              <a:gd name="connsiteX3" fmla="*/ 6438690 w 12192000"/>
              <a:gd name="connsiteY3" fmla="*/ 3429001 h 4019844"/>
              <a:gd name="connsiteX4" fmla="*/ 6096001 w 12192000"/>
              <a:gd name="connsiteY4" fmla="*/ 4019844 h 4019844"/>
              <a:gd name="connsiteX5" fmla="*/ 5753313 w 12192000"/>
              <a:gd name="connsiteY5" fmla="*/ 3429001 h 4019844"/>
              <a:gd name="connsiteX6" fmla="*/ 0 w 12192000"/>
              <a:gd name="connsiteY6" fmla="*/ 3429001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0" y="0"/>
                </a:moveTo>
                <a:lnTo>
                  <a:pt x="12192000" y="0"/>
                </a:lnTo>
                <a:lnTo>
                  <a:pt x="12192000" y="3429001"/>
                </a:lnTo>
                <a:lnTo>
                  <a:pt x="6438690" y="3429001"/>
                </a:lnTo>
                <a:lnTo>
                  <a:pt x="6096001" y="4019844"/>
                </a:lnTo>
                <a:lnTo>
                  <a:pt x="5753313" y="3429001"/>
                </a:lnTo>
                <a:lnTo>
                  <a:pt x="0" y="3429001"/>
                </a:lnTo>
                <a:close/>
              </a:path>
            </a:pathLst>
          </a:custGeom>
          <a:pattFill prst="pct20">
            <a:fgClr>
              <a:schemeClr val="accent1"/>
            </a:fgClr>
            <a:bgClr>
              <a:schemeClr val="bg1"/>
            </a:bgClr>
          </a:pattFill>
        </p:spPr>
        <p:txBody>
          <a:bodyPr wrap="square">
            <a:noAutofit/>
          </a:bodyPr>
          <a:lstStyle/>
          <a:p>
            <a:endParaRPr lang="en-US" dirty="0"/>
          </a:p>
        </p:txBody>
      </p:sp>
    </p:spTree>
    <p:extLst>
      <p:ext uri="{BB962C8B-B14F-4D97-AF65-F5344CB8AC3E}">
        <p14:creationId xmlns:p14="http://schemas.microsoft.com/office/powerpoint/2010/main" val="208960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38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06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4893" y="1832316"/>
            <a:ext cx="3840480" cy="3840481"/>
          </a:xfrm>
          <a:prstGeom prst="ellipse">
            <a:avLst/>
          </a:prstGeom>
          <a:pattFill prst="pct20">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2974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0" y="2838156"/>
            <a:ext cx="12192000" cy="4019844"/>
          </a:xfrm>
          <a:custGeom>
            <a:avLst/>
            <a:gdLst>
              <a:gd name="connsiteX0" fmla="*/ 6096001 w 12192000"/>
              <a:gd name="connsiteY0" fmla="*/ 0 h 4019844"/>
              <a:gd name="connsiteX1" fmla="*/ 6438690 w 12192000"/>
              <a:gd name="connsiteY1" fmla="*/ 590843 h 4019844"/>
              <a:gd name="connsiteX2" fmla="*/ 12192000 w 12192000"/>
              <a:gd name="connsiteY2" fmla="*/ 590843 h 4019844"/>
              <a:gd name="connsiteX3" fmla="*/ 12192000 w 12192000"/>
              <a:gd name="connsiteY3" fmla="*/ 4019844 h 4019844"/>
              <a:gd name="connsiteX4" fmla="*/ 0 w 12192000"/>
              <a:gd name="connsiteY4" fmla="*/ 4019844 h 4019844"/>
              <a:gd name="connsiteX5" fmla="*/ 0 w 12192000"/>
              <a:gd name="connsiteY5" fmla="*/ 590843 h 4019844"/>
              <a:gd name="connsiteX6" fmla="*/ 5753312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6096001" y="0"/>
                </a:moveTo>
                <a:lnTo>
                  <a:pt x="6438690" y="590843"/>
                </a:lnTo>
                <a:lnTo>
                  <a:pt x="12192000" y="590843"/>
                </a:lnTo>
                <a:lnTo>
                  <a:pt x="12192000" y="4019844"/>
                </a:lnTo>
                <a:lnTo>
                  <a:pt x="0" y="4019844"/>
                </a:lnTo>
                <a:lnTo>
                  <a:pt x="0" y="590843"/>
                </a:lnTo>
                <a:lnTo>
                  <a:pt x="5753312" y="590843"/>
                </a:lnTo>
                <a:close/>
              </a:path>
            </a:pathLst>
          </a:custGeom>
          <a:pattFill prst="pct20">
            <a:fgClr>
              <a:schemeClr val="accent1"/>
            </a:fgClr>
            <a:bgClr>
              <a:schemeClr val="bg1"/>
            </a:bgClr>
          </a:pattFill>
        </p:spPr>
        <p:txBody>
          <a:bodyPr wrap="square">
            <a:noAutofit/>
          </a:bodyPr>
          <a:lstStyle/>
          <a:p>
            <a:endParaRPr lang="en-US"/>
          </a:p>
        </p:txBody>
      </p:sp>
    </p:spTree>
    <p:extLst>
      <p:ext uri="{BB962C8B-B14F-4D97-AF65-F5344CB8AC3E}">
        <p14:creationId xmlns:p14="http://schemas.microsoft.com/office/powerpoint/2010/main" val="57893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84A2A-BCDB-48A7-8E83-F751A4649DAB}" type="datetimeFigureOut">
              <a:rPr lang="en-US" smtClean="0"/>
              <a:t>11/14/2018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FAE-4D85-4AAC-AA68-510D8A334219}" type="slidenum">
              <a:rPr lang="en-US" smtClean="0"/>
              <a:t>‹#›</a:t>
            </a:fld>
            <a:endParaRPr lang="en-US"/>
          </a:p>
        </p:txBody>
      </p:sp>
      <p:sp>
        <p:nvSpPr>
          <p:cNvPr id="7" name="Rectangle 6"/>
          <p:cNvSpPr/>
          <p:nvPr userDrawn="1"/>
        </p:nvSpPr>
        <p:spPr>
          <a:xfrm>
            <a:off x="643827" y="6311900"/>
            <a:ext cx="501639" cy="307777"/>
          </a:xfrm>
          <a:prstGeom prst="rect">
            <a:avLst/>
          </a:prstGeom>
        </p:spPr>
        <p:txBody>
          <a:bodyPr wrap="square">
            <a:spAutoFit/>
          </a:bodyPr>
          <a:lstStyle/>
          <a:p>
            <a:pPr algn="ctr"/>
            <a:fld id="{0F858A06-D6DE-466C-9391-DC75EF35E157}" type="slidenum">
              <a:rPr lang="en-US" sz="1400" b="0" smtClean="0">
                <a:solidFill>
                  <a:schemeClr val="tx1">
                    <a:lumMod val="50000"/>
                    <a:lumOff val="50000"/>
                  </a:schemeClr>
                </a:solidFill>
                <a:latin typeface="+mn-lt"/>
              </a:rPr>
              <a:pPr algn="ctr"/>
              <a:t>‹#›</a:t>
            </a:fld>
            <a:endParaRPr lang="en-US" sz="1400" b="0" dirty="0">
              <a:solidFill>
                <a:schemeClr val="tx1">
                  <a:lumMod val="50000"/>
                  <a:lumOff val="50000"/>
                </a:schemeClr>
              </a:solidFill>
              <a:latin typeface="+mn-lt"/>
            </a:endParaRPr>
          </a:p>
        </p:txBody>
      </p:sp>
      <p:sp>
        <p:nvSpPr>
          <p:cNvPr id="8" name="TextBox 7"/>
          <p:cNvSpPr txBox="1"/>
          <p:nvPr userDrawn="1"/>
        </p:nvSpPr>
        <p:spPr>
          <a:xfrm>
            <a:off x="186278" y="6311900"/>
            <a:ext cx="611066" cy="307777"/>
          </a:xfrm>
          <a:prstGeom prst="rect">
            <a:avLst/>
          </a:prstGeom>
          <a:noFill/>
        </p:spPr>
        <p:txBody>
          <a:bodyPr wrap="none" rtlCol="0">
            <a:spAutoFit/>
          </a:bodyPr>
          <a:lstStyle/>
          <a:p>
            <a:pPr algn="l"/>
            <a:r>
              <a:rPr lang="en-US" sz="1400" b="0" dirty="0" smtClean="0">
                <a:solidFill>
                  <a:schemeClr val="tx1">
                    <a:lumMod val="50000"/>
                    <a:lumOff val="50000"/>
                  </a:schemeClr>
                </a:solidFill>
                <a:latin typeface="+mj-lt"/>
              </a:rPr>
              <a:t>Page</a:t>
            </a:r>
            <a:endParaRPr lang="en-US" sz="1400" b="0" dirty="0">
              <a:solidFill>
                <a:schemeClr val="tx1">
                  <a:lumMod val="50000"/>
                  <a:lumOff val="50000"/>
                </a:schemeClr>
              </a:solidFill>
              <a:latin typeface="+mj-lt"/>
            </a:endParaRPr>
          </a:p>
        </p:txBody>
      </p:sp>
    </p:spTree>
    <p:extLst>
      <p:ext uri="{BB962C8B-B14F-4D97-AF65-F5344CB8AC3E}">
        <p14:creationId xmlns:p14="http://schemas.microsoft.com/office/powerpoint/2010/main" val="27946586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66" r:id="rId4"/>
    <p:sldLayoutId id="2147483651" r:id="rId5"/>
    <p:sldLayoutId id="2147483661" r:id="rId6"/>
    <p:sldLayoutId id="2147483662" r:id="rId7"/>
    <p:sldLayoutId id="2147483652" r:id="rId8"/>
    <p:sldLayoutId id="2147483663" r:id="rId9"/>
    <p:sldLayoutId id="2147483664"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itle 4"/>
          <p:cNvSpPr>
            <a:spLocks noGrp="1"/>
          </p:cNvSpPr>
          <p:nvPr>
            <p:ph type="title" idx="4294967295"/>
          </p:nvPr>
        </p:nvSpPr>
        <p:spPr>
          <a:xfrm>
            <a:off x="454649" y="2766219"/>
            <a:ext cx="4330293"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
        <p:nvSpPr>
          <p:cNvPr id="6" name="TextBox 5"/>
          <p:cNvSpPr txBox="1"/>
          <p:nvPr/>
        </p:nvSpPr>
        <p:spPr>
          <a:xfrm>
            <a:off x="454649" y="3845073"/>
            <a:ext cx="6405921" cy="461665"/>
          </a:xfrm>
          <a:prstGeom prst="rect">
            <a:avLst/>
          </a:prstGeom>
          <a:noFill/>
        </p:spPr>
        <p:txBody>
          <a:bodyPr wrap="none" rtlCol="0">
            <a:spAutoFit/>
          </a:bodyPr>
          <a:lstStyle/>
          <a:p>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spTree>
    <p:extLst>
      <p:ext uri="{BB962C8B-B14F-4D97-AF65-F5344CB8AC3E}">
        <p14:creationId xmlns:p14="http://schemas.microsoft.com/office/powerpoint/2010/main" val="3782284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347003" y="344658"/>
            <a:ext cx="11497994" cy="6168684"/>
          </a:xfrm>
          <a:prstGeom prst="rect">
            <a:avLst/>
          </a:prstGeom>
          <a:solidFill>
            <a:schemeClr val="tx2">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1480" y="639048"/>
            <a:ext cx="3809056" cy="923330"/>
          </a:xfrm>
          <a:prstGeom prst="rect">
            <a:avLst/>
          </a:prstGeom>
          <a:noFill/>
        </p:spPr>
        <p:txBody>
          <a:bodyPr wrap="none" rtlCol="0">
            <a:spAutoFit/>
          </a:bodyPr>
          <a:lstStyle/>
          <a:p>
            <a:pPr algn="ctr"/>
            <a:r>
              <a:rPr lang="en-US" sz="5400" dirty="0" smtClean="0">
                <a:solidFill>
                  <a:schemeClr val="bg1"/>
                </a:solidFill>
                <a:latin typeface="+mj-lt"/>
              </a:rPr>
              <a:t>Our </a:t>
            </a:r>
            <a:r>
              <a:rPr lang="en-US" sz="5400" b="1" dirty="0" smtClean="0">
                <a:solidFill>
                  <a:schemeClr val="bg1"/>
                </a:solidFill>
                <a:latin typeface="+mj-lt"/>
              </a:rPr>
              <a:t>Values</a:t>
            </a:r>
            <a:endParaRPr lang="en-US" sz="5400" b="1" dirty="0">
              <a:solidFill>
                <a:schemeClr val="bg1"/>
              </a:solidFill>
              <a:latin typeface="+mj-lt"/>
            </a:endParaRPr>
          </a:p>
        </p:txBody>
      </p:sp>
      <p:sp>
        <p:nvSpPr>
          <p:cNvPr id="6" name="Rectangle 5"/>
          <p:cNvSpPr/>
          <p:nvPr/>
        </p:nvSpPr>
        <p:spPr>
          <a:xfrm>
            <a:off x="5076092" y="2943665"/>
            <a:ext cx="2039816" cy="2039816"/>
          </a:xfrm>
          <a:prstGeom prst="rect">
            <a:avLst/>
          </a:prstGeom>
          <a:solidFill>
            <a:schemeClr val="accent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76092" y="3896751"/>
            <a:ext cx="2039816" cy="10867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91640" y="2943665"/>
            <a:ext cx="2039816" cy="2039816"/>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691640" y="4332849"/>
            <a:ext cx="2039816" cy="6506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460544" y="2943665"/>
            <a:ext cx="2039816" cy="203981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460544" y="3446585"/>
            <a:ext cx="2039816" cy="15368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2326667" y="5143472"/>
            <a:ext cx="769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1"/>
                </a:solidFill>
                <a:latin typeface="+mj-lt"/>
              </a:rPr>
              <a:t>25%</a:t>
            </a:r>
            <a:endParaRPr lang="id-ID" altLang="en-US" sz="2400" b="1" dirty="0">
              <a:solidFill>
                <a:schemeClr val="accent1"/>
              </a:solidFill>
              <a:latin typeface="+mj-lt"/>
            </a:endParaRP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703103" y="5143472"/>
            <a:ext cx="7857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2"/>
                </a:solidFill>
                <a:latin typeface="+mj-lt"/>
              </a:rPr>
              <a:t>50%</a:t>
            </a:r>
            <a:endParaRPr lang="id-ID" altLang="en-US" sz="2400" b="1" dirty="0">
              <a:solidFill>
                <a:schemeClr val="accent2"/>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9081945" y="5143472"/>
            <a:ext cx="7970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dirty="0" smtClean="0">
                <a:solidFill>
                  <a:schemeClr val="accent3"/>
                </a:solidFill>
                <a:latin typeface="+mj-lt"/>
              </a:rPr>
              <a:t>90%</a:t>
            </a:r>
            <a:endParaRPr lang="id-ID" altLang="en-US" sz="2400" b="1" dirty="0">
              <a:solidFill>
                <a:schemeClr val="accent3"/>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2077400"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8846302" y="559107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Text Here</a:t>
            </a:r>
            <a:endParaRPr lang="id-ID" altLang="en-US" b="1" dirty="0">
              <a:solidFill>
                <a:schemeClr val="bg1"/>
              </a:solidFill>
              <a:latin typeface="+mj-lt"/>
            </a:endParaRPr>
          </a:p>
        </p:txBody>
      </p:sp>
      <p:sp>
        <p:nvSpPr>
          <p:cNvPr id="19" name="TextBox 18">
            <a:extLst>
              <a:ext uri="{FF2B5EF4-FFF2-40B4-BE49-F238E27FC236}">
                <a16:creationId xmlns="" xmlns:a16="http://schemas.microsoft.com/office/drawing/2014/main" id="{CF3B1AF6-B6D5-4FE3-8E91-BAD8595A07CE}"/>
              </a:ext>
            </a:extLst>
          </p:cNvPr>
          <p:cNvSpPr txBox="1">
            <a:spLocks noChangeArrowheads="1"/>
          </p:cNvSpPr>
          <p:nvPr/>
        </p:nvSpPr>
        <p:spPr bwMode="auto">
          <a:xfrm>
            <a:off x="2357125"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2016</a:t>
            </a:r>
            <a:endParaRPr lang="id-ID" altLang="en-US" b="1" dirty="0">
              <a:solidFill>
                <a:schemeClr val="bg1"/>
              </a:solidFill>
              <a:latin typeface="+mj-lt"/>
            </a:endParaRP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5746385" y="2402004"/>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2017</a:t>
            </a:r>
            <a:endParaRPr lang="id-ID" altLang="en-US" b="1" dirty="0">
              <a:solidFill>
                <a:schemeClr val="bg1"/>
              </a:solidFill>
              <a:latin typeface="+mj-lt"/>
            </a:endParaRPr>
          </a:p>
        </p:txBody>
      </p:sp>
      <p:sp>
        <p:nvSpPr>
          <p:cNvPr id="21" name="TextBox 20">
            <a:extLst>
              <a:ext uri="{FF2B5EF4-FFF2-40B4-BE49-F238E27FC236}">
                <a16:creationId xmlns="" xmlns:a16="http://schemas.microsoft.com/office/drawing/2014/main" id="{CF3B1AF6-B6D5-4FE3-8E91-BAD8595A07CE}"/>
              </a:ext>
            </a:extLst>
          </p:cNvPr>
          <p:cNvSpPr txBox="1">
            <a:spLocks noChangeArrowheads="1"/>
          </p:cNvSpPr>
          <p:nvPr/>
        </p:nvSpPr>
        <p:spPr bwMode="auto">
          <a:xfrm>
            <a:off x="9126027" y="2402004"/>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2018</a:t>
            </a:r>
            <a:endParaRPr lang="id-ID" altLang="en-US" b="1" dirty="0">
              <a:solidFill>
                <a:schemeClr val="bg1"/>
              </a:solidFill>
              <a:latin typeface="+mj-lt"/>
            </a:endParaRPr>
          </a:p>
        </p:txBody>
      </p:sp>
    </p:spTree>
    <p:extLst>
      <p:ext uri="{BB962C8B-B14F-4D97-AF65-F5344CB8AC3E}">
        <p14:creationId xmlns:p14="http://schemas.microsoft.com/office/powerpoint/2010/main" val="956937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139397" y="250404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6000" y="502919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Freeform 29">
            <a:extLst>
              <a:ext uri="{FF2B5EF4-FFF2-40B4-BE49-F238E27FC236}">
                <a16:creationId xmlns="" xmlns:a16="http://schemas.microsoft.com/office/drawing/2014/main" id="{DE75A994-78D0-4DE4-BA24-D9C5446D85EE}"/>
              </a:ext>
            </a:extLst>
          </p:cNvPr>
          <p:cNvSpPr>
            <a:spLocks noEditPoints="1"/>
          </p:cNvSpPr>
          <p:nvPr/>
        </p:nvSpPr>
        <p:spPr bwMode="auto">
          <a:xfrm>
            <a:off x="5765951" y="3081365"/>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3081365"/>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9" name="TextBox 18">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3450697"/>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20" name="TextBox 19">
            <a:extLst>
              <a:ext uri="{FF2B5EF4-FFF2-40B4-BE49-F238E27FC236}">
                <a16:creationId xmlns="" xmlns:a16="http://schemas.microsoft.com/office/drawing/2014/main" id="{CF3B1AF6-B6D5-4FE3-8E91-BAD8595A07CE}"/>
              </a:ext>
            </a:extLst>
          </p:cNvPr>
          <p:cNvSpPr txBox="1">
            <a:spLocks noChangeArrowheads="1"/>
          </p:cNvSpPr>
          <p:nvPr/>
        </p:nvSpPr>
        <p:spPr bwMode="auto">
          <a:xfrm>
            <a:off x="4180975" y="3081365"/>
            <a:ext cx="6976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1"/>
                </a:solidFill>
                <a:latin typeface="+mj-lt"/>
              </a:rPr>
              <a:t>2015</a:t>
            </a:r>
            <a:endParaRPr lang="id-ID" altLang="en-US" b="1" dirty="0">
              <a:solidFill>
                <a:schemeClr val="accent1"/>
              </a:solidFill>
              <a:latin typeface="+mj-lt"/>
            </a:endParaRPr>
          </a:p>
        </p:txBody>
      </p:sp>
      <p:sp>
        <p:nvSpPr>
          <p:cNvPr id="12" name="TextBox 11"/>
          <p:cNvSpPr txBox="1"/>
          <p:nvPr/>
        </p:nvSpPr>
        <p:spPr>
          <a:xfrm>
            <a:off x="3745036" y="304140"/>
            <a:ext cx="4701929"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Company History</a:t>
            </a:r>
            <a:endParaRPr lang="en-US" sz="4400" dirty="0">
              <a:latin typeface="+mj-lt"/>
            </a:endParaRPr>
          </a:p>
        </p:txBody>
      </p:sp>
    </p:spTree>
    <p:extLst>
      <p:ext uri="{BB962C8B-B14F-4D97-AF65-F5344CB8AC3E}">
        <p14:creationId xmlns:p14="http://schemas.microsoft.com/office/powerpoint/2010/main" val="169334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139397" y="126608"/>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651759"/>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Freeform 3"/>
          <p:cNvSpPr/>
          <p:nvPr/>
        </p:nvSpPr>
        <p:spPr>
          <a:xfrm>
            <a:off x="5139397" y="4494626"/>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33">
            <a:extLst>
              <a:ext uri="{FF2B5EF4-FFF2-40B4-BE49-F238E27FC236}">
                <a16:creationId xmlns="" xmlns:a16="http://schemas.microsoft.com/office/drawing/2014/main" id="{976CBB6B-7056-4A3A-A938-9CC2F7F26C64}"/>
              </a:ext>
            </a:extLst>
          </p:cNvPr>
          <p:cNvSpPr>
            <a:spLocks noEditPoints="1"/>
          </p:cNvSpPr>
          <p:nvPr/>
        </p:nvSpPr>
        <p:spPr bwMode="auto">
          <a:xfrm>
            <a:off x="5765951" y="795058"/>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24">
            <a:extLst>
              <a:ext uri="{FF2B5EF4-FFF2-40B4-BE49-F238E27FC236}">
                <a16:creationId xmlns="" xmlns:a16="http://schemas.microsoft.com/office/drawing/2014/main" id="{94FE6C23-2631-436C-8C9A-BB08AB382608}"/>
              </a:ext>
            </a:extLst>
          </p:cNvPr>
          <p:cNvSpPr>
            <a:spLocks noEditPoints="1"/>
          </p:cNvSpPr>
          <p:nvPr/>
        </p:nvSpPr>
        <p:spPr bwMode="auto">
          <a:xfrm>
            <a:off x="5777153" y="5053880"/>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TextBox 6">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505388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8" name="TextBox 7">
            <a:extLst>
              <a:ext uri="{FF2B5EF4-FFF2-40B4-BE49-F238E27FC236}">
                <a16:creationId xmlns="" xmlns:a16="http://schemas.microsoft.com/office/drawing/2014/main" id="{5066B29A-5AF3-408A-B5FD-E3D68EAF7BD2}"/>
              </a:ext>
            </a:extLst>
          </p:cNvPr>
          <p:cNvSpPr txBox="1">
            <a:spLocks noChangeArrowheads="1"/>
          </p:cNvSpPr>
          <p:nvPr/>
        </p:nvSpPr>
        <p:spPr bwMode="auto">
          <a:xfrm>
            <a:off x="7313398" y="5423212"/>
            <a:ext cx="34765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795058"/>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1164390"/>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7309604" y="795058"/>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2"/>
                </a:solidFill>
                <a:latin typeface="+mj-lt"/>
              </a:rPr>
              <a:t>2016</a:t>
            </a:r>
            <a:endParaRPr lang="id-ID" altLang="en-US" b="1" dirty="0">
              <a:solidFill>
                <a:schemeClr val="accent2"/>
              </a:solidFill>
              <a:latin typeface="+mj-lt"/>
            </a:endParaRPr>
          </a:p>
        </p:txBody>
      </p:sp>
      <p:sp>
        <p:nvSpPr>
          <p:cNvPr id="12" name="TextBox 11">
            <a:extLst>
              <a:ext uri="{FF2B5EF4-FFF2-40B4-BE49-F238E27FC236}">
                <a16:creationId xmlns="" xmlns:a16="http://schemas.microsoft.com/office/drawing/2014/main" id="{CF3B1AF6-B6D5-4FE3-8E91-BAD8595A07CE}"/>
              </a:ext>
            </a:extLst>
          </p:cNvPr>
          <p:cNvSpPr txBox="1">
            <a:spLocks noChangeArrowheads="1"/>
          </p:cNvSpPr>
          <p:nvPr/>
        </p:nvSpPr>
        <p:spPr bwMode="auto">
          <a:xfrm>
            <a:off x="4179373" y="5053880"/>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accent3"/>
                </a:solidFill>
                <a:latin typeface="+mj-lt"/>
              </a:rPr>
              <a:t>2017</a:t>
            </a:r>
            <a:endParaRPr lang="id-ID" altLang="en-US" b="1" dirty="0">
              <a:solidFill>
                <a:schemeClr val="accent3"/>
              </a:solidFill>
              <a:latin typeface="+mj-lt"/>
            </a:endParaRPr>
          </a:p>
        </p:txBody>
      </p:sp>
    </p:spTree>
    <p:extLst>
      <p:ext uri="{BB962C8B-B14F-4D97-AF65-F5344CB8AC3E}">
        <p14:creationId xmlns:p14="http://schemas.microsoft.com/office/powerpoint/2010/main" val="285368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6096000" y="105507"/>
            <a:ext cx="0" cy="1695157"/>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5139397" y="1948374"/>
            <a:ext cx="1913207" cy="2377441"/>
          </a:xfrm>
          <a:custGeom>
            <a:avLst/>
            <a:gdLst>
              <a:gd name="connsiteX0" fmla="*/ 206339 w 1913207"/>
              <a:gd name="connsiteY0" fmla="*/ 0 h 2377441"/>
              <a:gd name="connsiteX1" fmla="*/ 1706868 w 1913207"/>
              <a:gd name="connsiteY1" fmla="*/ 0 h 2377441"/>
              <a:gd name="connsiteX2" fmla="*/ 1913207 w 1913207"/>
              <a:gd name="connsiteY2" fmla="*/ 206339 h 2377441"/>
              <a:gd name="connsiteX3" fmla="*/ 1913207 w 1913207"/>
              <a:gd name="connsiteY3" fmla="*/ 1706868 h 2377441"/>
              <a:gd name="connsiteX4" fmla="*/ 1706868 w 1913207"/>
              <a:gd name="connsiteY4" fmla="*/ 1913207 h 2377441"/>
              <a:gd name="connsiteX5" fmla="*/ 1225859 w 1913207"/>
              <a:gd name="connsiteY5" fmla="*/ 1913207 h 2377441"/>
              <a:gd name="connsiteX6" fmla="*/ 956603 w 1913207"/>
              <a:gd name="connsiteY6" fmla="*/ 2377441 h 2377441"/>
              <a:gd name="connsiteX7" fmla="*/ 687347 w 1913207"/>
              <a:gd name="connsiteY7" fmla="*/ 1913207 h 2377441"/>
              <a:gd name="connsiteX8" fmla="*/ 206339 w 1913207"/>
              <a:gd name="connsiteY8" fmla="*/ 1913207 h 2377441"/>
              <a:gd name="connsiteX9" fmla="*/ 0 w 1913207"/>
              <a:gd name="connsiteY9" fmla="*/ 1706868 h 2377441"/>
              <a:gd name="connsiteX10" fmla="*/ 0 w 1913207"/>
              <a:gd name="connsiteY10" fmla="*/ 206339 h 2377441"/>
              <a:gd name="connsiteX11" fmla="*/ 206339 w 1913207"/>
              <a:gd name="connsiteY11" fmla="*/ 0 h 237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3207" h="2377441">
                <a:moveTo>
                  <a:pt x="206339" y="0"/>
                </a:moveTo>
                <a:lnTo>
                  <a:pt x="1706868" y="0"/>
                </a:lnTo>
                <a:cubicBezTo>
                  <a:pt x="1820826" y="0"/>
                  <a:pt x="1913207" y="92381"/>
                  <a:pt x="1913207" y="206339"/>
                </a:cubicBezTo>
                <a:lnTo>
                  <a:pt x="1913207" y="1706868"/>
                </a:lnTo>
                <a:cubicBezTo>
                  <a:pt x="1913207" y="1820826"/>
                  <a:pt x="1820826" y="1913207"/>
                  <a:pt x="1706868" y="1913207"/>
                </a:cubicBezTo>
                <a:lnTo>
                  <a:pt x="1225859" y="1913207"/>
                </a:lnTo>
                <a:lnTo>
                  <a:pt x="956603" y="2377441"/>
                </a:lnTo>
                <a:lnTo>
                  <a:pt x="687347" y="1913207"/>
                </a:lnTo>
                <a:lnTo>
                  <a:pt x="206339" y="1913207"/>
                </a:lnTo>
                <a:cubicBezTo>
                  <a:pt x="92381" y="1913207"/>
                  <a:pt x="0" y="1820826"/>
                  <a:pt x="0" y="1706868"/>
                </a:cubicBezTo>
                <a:lnTo>
                  <a:pt x="0" y="206339"/>
                </a:lnTo>
                <a:cubicBezTo>
                  <a:pt x="0" y="92381"/>
                  <a:pt x="92381" y="0"/>
                  <a:pt x="20633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71">
            <a:extLst>
              <a:ext uri="{FF2B5EF4-FFF2-40B4-BE49-F238E27FC236}">
                <a16:creationId xmlns="" xmlns:a16="http://schemas.microsoft.com/office/drawing/2014/main" id="{24ABD0FF-8739-4BA4-921D-E990F456503C}"/>
              </a:ext>
            </a:extLst>
          </p:cNvPr>
          <p:cNvSpPr>
            <a:spLocks noEditPoints="1"/>
          </p:cNvSpPr>
          <p:nvPr/>
        </p:nvSpPr>
        <p:spPr bwMode="auto">
          <a:xfrm>
            <a:off x="5765951" y="2603577"/>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 xmlns:a16="http://schemas.microsoft.com/office/drawing/2014/main" id="{CF3B1AF6-B6D5-4FE3-8E91-BAD8595A07CE}"/>
              </a:ext>
            </a:extLst>
          </p:cNvPr>
          <p:cNvSpPr txBox="1">
            <a:spLocks noChangeArrowheads="1"/>
          </p:cNvSpPr>
          <p:nvPr/>
        </p:nvSpPr>
        <p:spPr bwMode="auto">
          <a:xfrm>
            <a:off x="3610307" y="260357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6" name="TextBox 5">
            <a:extLst>
              <a:ext uri="{FF2B5EF4-FFF2-40B4-BE49-F238E27FC236}">
                <a16:creationId xmlns="" xmlns:a16="http://schemas.microsoft.com/office/drawing/2014/main" id="{5066B29A-5AF3-408A-B5FD-E3D68EAF7BD2}"/>
              </a:ext>
            </a:extLst>
          </p:cNvPr>
          <p:cNvSpPr txBox="1">
            <a:spLocks noChangeArrowheads="1"/>
          </p:cNvSpPr>
          <p:nvPr/>
        </p:nvSpPr>
        <p:spPr bwMode="auto">
          <a:xfrm>
            <a:off x="1402081" y="2972909"/>
            <a:ext cx="3476522" cy="69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7" name="Rectangle 6">
            <a:extLst>
              <a:ext uri="{FF2B5EF4-FFF2-40B4-BE49-F238E27FC236}">
                <a16:creationId xmlns="" xmlns:a16="http://schemas.microsoft.com/office/drawing/2014/main" id="{77A25220-11DC-45BE-8C1F-A940A9F83A74}"/>
              </a:ext>
            </a:extLst>
          </p:cNvPr>
          <p:cNvSpPr/>
          <p:nvPr/>
        </p:nvSpPr>
        <p:spPr>
          <a:xfrm>
            <a:off x="979829" y="4595507"/>
            <a:ext cx="10232343"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7313398" y="2603577"/>
            <a:ext cx="7088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accent4"/>
                </a:solidFill>
                <a:latin typeface="+mj-lt"/>
              </a:rPr>
              <a:t>2018</a:t>
            </a:r>
            <a:endParaRPr lang="id-ID" altLang="en-US" b="1" dirty="0">
              <a:solidFill>
                <a:schemeClr val="accent4"/>
              </a:solidFill>
              <a:latin typeface="+mj-lt"/>
            </a:endParaRPr>
          </a:p>
        </p:txBody>
      </p:sp>
    </p:spTree>
    <p:extLst>
      <p:ext uri="{BB962C8B-B14F-4D97-AF65-F5344CB8AC3E}">
        <p14:creationId xmlns:p14="http://schemas.microsoft.com/office/powerpoint/2010/main" val="730109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6869" y="741406"/>
            <a:ext cx="4634602" cy="2040338"/>
          </a:xfrm>
        </p:spPr>
        <p:txBody>
          <a:bodyPr>
            <a:noAutofit/>
          </a:bodyPr>
          <a:lstStyle/>
          <a:p>
            <a:pPr algn="l"/>
            <a:r>
              <a:rPr lang="en-US" sz="6000" dirty="0">
                <a:solidFill>
                  <a:schemeClr val="tx1">
                    <a:lumMod val="75000"/>
                    <a:lumOff val="25000"/>
                  </a:schemeClr>
                </a:solidFill>
              </a:rPr>
              <a:t>Meet Our</a:t>
            </a:r>
            <a:br>
              <a:rPr lang="en-US" sz="6000" dirty="0">
                <a:solidFill>
                  <a:schemeClr val="tx1">
                    <a:lumMod val="75000"/>
                    <a:lumOff val="25000"/>
                  </a:schemeClr>
                </a:solidFill>
              </a:rPr>
            </a:br>
            <a:r>
              <a:rPr lang="en-US" sz="6000" b="1" dirty="0" smtClean="0">
                <a:solidFill>
                  <a:schemeClr val="tx1">
                    <a:lumMod val="75000"/>
                    <a:lumOff val="25000"/>
                  </a:schemeClr>
                </a:solidFill>
              </a:rPr>
              <a:t>Team</a:t>
            </a:r>
            <a:endParaRPr lang="en-US" sz="6000" dirty="0"/>
          </a:p>
        </p:txBody>
      </p:sp>
      <p:sp>
        <p:nvSpPr>
          <p:cNvPr id="3" name="Rectangle 2"/>
          <p:cNvSpPr/>
          <p:nvPr/>
        </p:nvSpPr>
        <p:spPr>
          <a:xfrm>
            <a:off x="590843" y="3798278"/>
            <a:ext cx="2321169" cy="23211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62178" y="3798278"/>
            <a:ext cx="2321169" cy="23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133513" y="3798278"/>
            <a:ext cx="2321169" cy="23211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04848" y="3798278"/>
            <a:ext cx="2321169" cy="23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031519"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3802852"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574188"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8" name="TextBox 17">
            <a:extLst>
              <a:ext uri="{FF2B5EF4-FFF2-40B4-BE49-F238E27FC236}">
                <a16:creationId xmlns="" xmlns:a16="http://schemas.microsoft.com/office/drawing/2014/main" id="{CF3B1AF6-B6D5-4FE3-8E91-BAD8595A07CE}"/>
              </a:ext>
            </a:extLst>
          </p:cNvPr>
          <p:cNvSpPr txBox="1">
            <a:spLocks noChangeArrowheads="1"/>
          </p:cNvSpPr>
          <p:nvPr/>
        </p:nvSpPr>
        <p:spPr bwMode="auto">
          <a:xfrm>
            <a:off x="9345523" y="5688596"/>
            <a:ext cx="1439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bg1"/>
                </a:solidFill>
                <a:latin typeface="+mj-lt"/>
              </a:rPr>
              <a:t>Name Here</a:t>
            </a:r>
            <a:endParaRPr lang="id-ID" altLang="en-US" b="1" dirty="0">
              <a:solidFill>
                <a:schemeClr val="bg1"/>
              </a:solidFill>
              <a:latin typeface="+mj-lt"/>
            </a:endParaRPr>
          </a:p>
        </p:txBody>
      </p:sp>
      <p:sp>
        <p:nvSpPr>
          <p:cNvPr id="19" name="Rectangle 18">
            <a:extLst>
              <a:ext uri="{FF2B5EF4-FFF2-40B4-BE49-F238E27FC236}">
                <a16:creationId xmlns="" xmlns:a16="http://schemas.microsoft.com/office/drawing/2014/main" id="{77A25220-11DC-45BE-8C1F-A940A9F83A74}"/>
              </a:ext>
            </a:extLst>
          </p:cNvPr>
          <p:cNvSpPr/>
          <p:nvPr/>
        </p:nvSpPr>
        <p:spPr>
          <a:xfrm>
            <a:off x="6124020" y="792079"/>
            <a:ext cx="5088152" cy="1938992"/>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2" name="Picture Placeholder 1"/>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35494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9" name="Rectangle 8"/>
            <p:cNvSpPr/>
            <p:nvPr/>
          </p:nvSpPr>
          <p:spPr>
            <a:xfrm>
              <a:off x="3953022" y="4445391"/>
              <a:ext cx="604910" cy="6049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01</a:t>
              </a:r>
              <a:endParaRPr lang="en-US" sz="2000" b="1" dirty="0"/>
            </a:p>
          </p:txBody>
        </p:sp>
        <p:sp>
          <p:nvSpPr>
            <p:cNvPr id="10" name="Rectangle 9"/>
            <p:cNvSpPr/>
            <p:nvPr/>
          </p:nvSpPr>
          <p:spPr>
            <a:xfrm>
              <a:off x="9762979" y="4445391"/>
              <a:ext cx="604910" cy="604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02</a:t>
              </a:r>
              <a:endParaRPr lang="en-US" sz="2000" b="1" dirty="0"/>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3" name="TextBox 12">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2" name="Rectangle 11">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8" name="TextBox 17">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9" name="Rectangle 18">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0" name="Rectangle 19">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21" name="TextBox 20">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2" name="TextBox 21"/>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411373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7" name="Rectangle 6"/>
            <p:cNvSpPr/>
            <p:nvPr/>
          </p:nvSpPr>
          <p:spPr>
            <a:xfrm>
              <a:off x="3953022" y="4445391"/>
              <a:ext cx="604910" cy="604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03</a:t>
              </a:r>
              <a:endParaRPr lang="en-US" sz="2000" b="1" dirty="0"/>
            </a:p>
          </p:txBody>
        </p:sp>
        <p:sp>
          <p:nvSpPr>
            <p:cNvPr id="8" name="Rectangle 7"/>
            <p:cNvSpPr/>
            <p:nvPr/>
          </p:nvSpPr>
          <p:spPr>
            <a:xfrm>
              <a:off x="9762979" y="4445391"/>
              <a:ext cx="604910" cy="604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04</a:t>
              </a:r>
              <a:endParaRPr lang="en-US" sz="2000" b="1" dirty="0"/>
            </a:p>
          </p:txBody>
        </p:sp>
        <p:sp>
          <p:nvSpPr>
            <p:cNvPr id="9" name="TextBox 8">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0" name="TextBox 9">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1" name="Rectangle 10">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2" name="Rectangle 11">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3" name="TextBox 12">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6" name="Rectangle 15">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7" name="Rectangle 16">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8" name="TextBox 17">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21" name="TextBox 20"/>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49740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43219" y="4445391"/>
            <a:ext cx="9905562" cy="1580779"/>
            <a:chOff x="462327" y="4445391"/>
            <a:chExt cx="9905562" cy="1580779"/>
          </a:xfrm>
        </p:grpSpPr>
        <p:sp>
          <p:nvSpPr>
            <p:cNvPr id="4" name="Rectangle 3"/>
            <p:cNvSpPr/>
            <p:nvPr/>
          </p:nvSpPr>
          <p:spPr>
            <a:xfrm>
              <a:off x="3953022" y="4445391"/>
              <a:ext cx="604910" cy="60491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05</a:t>
              </a:r>
              <a:endParaRPr lang="en-US" sz="2000" b="1" dirty="0"/>
            </a:p>
          </p:txBody>
        </p:sp>
        <p:sp>
          <p:nvSpPr>
            <p:cNvPr id="5" name="Rectangle 4"/>
            <p:cNvSpPr/>
            <p:nvPr/>
          </p:nvSpPr>
          <p:spPr>
            <a:xfrm>
              <a:off x="9762979" y="4445391"/>
              <a:ext cx="604910" cy="60491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06</a:t>
              </a:r>
              <a:endParaRPr lang="en-US" sz="2000" b="1" dirty="0"/>
            </a:p>
          </p:txBody>
        </p:sp>
        <p:sp>
          <p:nvSpPr>
            <p:cNvPr id="6" name="TextBox 5">
              <a:extLst>
                <a:ext uri="{FF2B5EF4-FFF2-40B4-BE49-F238E27FC236}">
                  <a16:creationId xmlns="" xmlns:a16="http://schemas.microsoft.com/office/drawing/2014/main" id="{CF3B1AF6-B6D5-4FE3-8E91-BAD8595A07CE}"/>
                </a:ext>
              </a:extLst>
            </p:cNvPr>
            <p:cNvSpPr txBox="1">
              <a:spLocks noChangeArrowheads="1"/>
            </p:cNvSpPr>
            <p:nvPr/>
          </p:nvSpPr>
          <p:spPr bwMode="auto">
            <a:xfrm>
              <a:off x="462327"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7" name="TextBox 6">
              <a:extLst>
                <a:ext uri="{FF2B5EF4-FFF2-40B4-BE49-F238E27FC236}">
                  <a16:creationId xmlns="" xmlns:a16="http://schemas.microsoft.com/office/drawing/2014/main" id="{6BC3C2E5-66EC-4957-A6B3-D30253659136}"/>
                </a:ext>
              </a:extLst>
            </p:cNvPr>
            <p:cNvSpPr txBox="1"/>
            <p:nvPr/>
          </p:nvSpPr>
          <p:spPr>
            <a:xfrm>
              <a:off x="462327"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8" name="Rectangle 7">
              <a:extLst>
                <a:ext uri="{FF2B5EF4-FFF2-40B4-BE49-F238E27FC236}">
                  <a16:creationId xmlns="" xmlns:a16="http://schemas.microsoft.com/office/drawing/2014/main" id="{36AB4414-877A-4BD2-B4BB-B26FDF0E3C52}"/>
                </a:ext>
              </a:extLst>
            </p:cNvPr>
            <p:cNvSpPr/>
            <p:nvPr/>
          </p:nvSpPr>
          <p:spPr>
            <a:xfrm>
              <a:off x="590843"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9" name="Rectangle 8">
              <a:extLst>
                <a:ext uri="{FF2B5EF4-FFF2-40B4-BE49-F238E27FC236}">
                  <a16:creationId xmlns="" xmlns:a16="http://schemas.microsoft.com/office/drawing/2014/main" id="{651B4574-FFD9-455D-AADE-DA4FF913BEC8}"/>
                </a:ext>
              </a:extLst>
            </p:cNvPr>
            <p:cNvSpPr/>
            <p:nvPr/>
          </p:nvSpPr>
          <p:spPr>
            <a:xfrm>
              <a:off x="590843" y="5896804"/>
              <a:ext cx="2539219" cy="1293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0" name="TextBox 9">
              <a:extLst>
                <a:ext uri="{FF2B5EF4-FFF2-40B4-BE49-F238E27FC236}">
                  <a16:creationId xmlns="" xmlns:a16="http://schemas.microsoft.com/office/drawing/2014/main" id="{29340F96-402C-497A-B14A-8A91CBCC5DD2}"/>
                </a:ext>
              </a:extLst>
            </p:cNvPr>
            <p:cNvSpPr txBox="1"/>
            <p:nvPr/>
          </p:nvSpPr>
          <p:spPr>
            <a:xfrm>
              <a:off x="3217266"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6400800" y="5050301"/>
              <a:ext cx="14959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b="1" dirty="0" smtClean="0">
                  <a:solidFill>
                    <a:schemeClr val="tx1">
                      <a:lumMod val="75000"/>
                      <a:lumOff val="25000"/>
                    </a:schemeClr>
                  </a:solidFill>
                  <a:latin typeface="+mj-lt"/>
                </a:rPr>
                <a:t>Name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6BC3C2E5-66EC-4957-A6B3-D30253659136}"/>
                </a:ext>
              </a:extLst>
            </p:cNvPr>
            <p:cNvSpPr txBox="1"/>
            <p:nvPr/>
          </p:nvSpPr>
          <p:spPr>
            <a:xfrm>
              <a:off x="6400800" y="5563940"/>
              <a:ext cx="636713" cy="261610"/>
            </a:xfrm>
            <a:prstGeom prst="rect">
              <a:avLst/>
            </a:prstGeom>
            <a:noFill/>
          </p:spPr>
          <p:txBody>
            <a:bodyPr wrap="none" rtlCol="0">
              <a:spAutoFit/>
            </a:bodyPr>
            <a:lstStyle/>
            <a:p>
              <a:r>
                <a:rPr lang="en-US" sz="1100" dirty="0">
                  <a:solidFill>
                    <a:schemeClr val="tx1">
                      <a:lumMod val="50000"/>
                      <a:lumOff val="50000"/>
                    </a:schemeClr>
                  </a:solidFill>
                  <a:latin typeface="+mj-lt"/>
                  <a:ea typeface="Roboto Condensed Light" panose="02000000000000000000" pitchFamily="2" charset="0"/>
                </a:rPr>
                <a:t>Design</a:t>
              </a:r>
            </a:p>
          </p:txBody>
        </p:sp>
        <p:sp>
          <p:nvSpPr>
            <p:cNvPr id="13" name="Rectangle 12">
              <a:extLst>
                <a:ext uri="{FF2B5EF4-FFF2-40B4-BE49-F238E27FC236}">
                  <a16:creationId xmlns="" xmlns:a16="http://schemas.microsoft.com/office/drawing/2014/main" id="{36AB4414-877A-4BD2-B4BB-B26FDF0E3C52}"/>
                </a:ext>
              </a:extLst>
            </p:cNvPr>
            <p:cNvSpPr/>
            <p:nvPr/>
          </p:nvSpPr>
          <p:spPr>
            <a:xfrm>
              <a:off x="6529316" y="5896804"/>
              <a:ext cx="3362179" cy="129366"/>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4" name="Rectangle 13">
              <a:extLst>
                <a:ext uri="{FF2B5EF4-FFF2-40B4-BE49-F238E27FC236}">
                  <a16:creationId xmlns="" xmlns:a16="http://schemas.microsoft.com/office/drawing/2014/main" id="{651B4574-FFD9-455D-AADE-DA4FF913BEC8}"/>
                </a:ext>
              </a:extLst>
            </p:cNvPr>
            <p:cNvSpPr/>
            <p:nvPr/>
          </p:nvSpPr>
          <p:spPr>
            <a:xfrm>
              <a:off x="6529316" y="5896804"/>
              <a:ext cx="2539219" cy="1293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ndParaRPr>
            </a:p>
          </p:txBody>
        </p:sp>
        <p:sp>
          <p:nvSpPr>
            <p:cNvPr id="15" name="TextBox 14">
              <a:extLst>
                <a:ext uri="{FF2B5EF4-FFF2-40B4-BE49-F238E27FC236}">
                  <a16:creationId xmlns="" xmlns:a16="http://schemas.microsoft.com/office/drawing/2014/main" id="{29340F96-402C-497A-B14A-8A91CBCC5DD2}"/>
                </a:ext>
              </a:extLst>
            </p:cNvPr>
            <p:cNvSpPr txBox="1"/>
            <p:nvPr/>
          </p:nvSpPr>
          <p:spPr>
            <a:xfrm>
              <a:off x="9155739" y="5583240"/>
              <a:ext cx="735756" cy="261610"/>
            </a:xfrm>
            <a:prstGeom prst="rect">
              <a:avLst/>
            </a:prstGeom>
            <a:noFill/>
          </p:spPr>
          <p:txBody>
            <a:bodyPr wrap="square" rtlCol="0">
              <a:spAutoFit/>
            </a:bodyPr>
            <a:lstStyle/>
            <a:p>
              <a:pPr algn="r"/>
              <a:r>
                <a:rPr lang="en-US" sz="1100">
                  <a:solidFill>
                    <a:schemeClr val="tx1">
                      <a:lumMod val="50000"/>
                      <a:lumOff val="50000"/>
                    </a:schemeClr>
                  </a:solidFill>
                  <a:latin typeface="+mj-lt"/>
                  <a:ea typeface="Roboto Condensed Light" panose="02000000000000000000" pitchFamily="2" charset="0"/>
                </a:rPr>
                <a:t>80%</a:t>
              </a:r>
            </a:p>
          </p:txBody>
        </p:sp>
      </p:grpSp>
      <p:sp>
        <p:nvSpPr>
          <p:cNvPr id="19" name="TextBox 18"/>
          <p:cNvSpPr txBox="1"/>
          <p:nvPr/>
        </p:nvSpPr>
        <p:spPr>
          <a:xfrm>
            <a:off x="4702029" y="304140"/>
            <a:ext cx="278794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Our Team</a:t>
            </a:r>
            <a:endParaRPr lang="en-US" sz="4400" dirty="0">
              <a:latin typeface="+mj-lt"/>
            </a:endParaRPr>
          </a:p>
        </p:txBody>
      </p:sp>
      <p:sp>
        <p:nvSpPr>
          <p:cNvPr id="16" name="Picture Placeholder 15"/>
          <p:cNvSpPr>
            <a:spLocks noGrp="1"/>
          </p:cNvSpPr>
          <p:nvPr>
            <p:ph type="pic" sz="quarter" idx="10"/>
          </p:nvPr>
        </p:nvSpPr>
        <p:spPr/>
      </p:sp>
      <p:sp>
        <p:nvSpPr>
          <p:cNvPr id="20" name="Picture Placeholder 19"/>
          <p:cNvSpPr>
            <a:spLocks noGrp="1"/>
          </p:cNvSpPr>
          <p:nvPr>
            <p:ph type="pic" sz="quarter" idx="12"/>
          </p:nvPr>
        </p:nvSpPr>
        <p:spPr/>
      </p:sp>
    </p:spTree>
    <p:extLst>
      <p:ext uri="{BB962C8B-B14F-4D97-AF65-F5344CB8AC3E}">
        <p14:creationId xmlns:p14="http://schemas.microsoft.com/office/powerpoint/2010/main" val="1956376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954215" y="0"/>
            <a:ext cx="6283570"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19439" y="1951673"/>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3319440" y="2967336"/>
            <a:ext cx="5553122" cy="1938992"/>
          </a:xfrm>
          <a:prstGeom prst="rect">
            <a:avLst/>
          </a:prstGeom>
        </p:spPr>
        <p:txBody>
          <a:bodyPr wrap="square">
            <a:spAutoFit/>
          </a:bodyPr>
          <a:lstStyle/>
          <a:p>
            <a:pPr algn="ctr">
              <a:lnSpc>
                <a:spcPct val="150000"/>
              </a:lnSpc>
            </a:pPr>
            <a:r>
              <a:rPr lang="id-ID" sz="1600" dirty="0">
                <a:solidFill>
                  <a:schemeClr val="bg1"/>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Tree>
    <p:extLst>
      <p:ext uri="{BB962C8B-B14F-4D97-AF65-F5344CB8AC3E}">
        <p14:creationId xmlns:p14="http://schemas.microsoft.com/office/powerpoint/2010/main" val="3412822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39967" y="379828"/>
            <a:ext cx="6160173" cy="5982047"/>
          </a:xfrm>
          <a:prstGeom prst="rect">
            <a:avLst/>
          </a:prstGeom>
        </p:spPr>
      </p:pic>
      <p:sp>
        <p:nvSpPr>
          <p:cNvPr id="4" name="Rectangle 3"/>
          <p:cNvSpPr/>
          <p:nvPr/>
        </p:nvSpPr>
        <p:spPr>
          <a:xfrm>
            <a:off x="529547" y="3057285"/>
            <a:ext cx="4944327" cy="1200329"/>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529547" y="2680420"/>
            <a:ext cx="1164272" cy="369332"/>
          </a:xfrm>
          <a:prstGeom prst="rect">
            <a:avLst/>
          </a:prstGeom>
          <a:noFill/>
        </p:spPr>
        <p:txBody>
          <a:bodyPr wrap="squar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Arc 5"/>
          <p:cNvSpPr/>
          <p:nvPr/>
        </p:nvSpPr>
        <p:spPr>
          <a:xfrm>
            <a:off x="779883"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7" name="Arc 6"/>
          <p:cNvSpPr/>
          <p:nvPr/>
        </p:nvSpPr>
        <p:spPr>
          <a:xfrm>
            <a:off x="779883" y="4625281"/>
            <a:ext cx="1040476" cy="1040476"/>
          </a:xfrm>
          <a:prstGeom prst="arc">
            <a:avLst>
              <a:gd name="adj1" fmla="val 10800000"/>
              <a:gd name="adj2" fmla="val 16152265"/>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8" name="Arc 7"/>
          <p:cNvSpPr/>
          <p:nvPr/>
        </p:nvSpPr>
        <p:spPr>
          <a:xfrm>
            <a:off x="2308959"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9" name="Arc 8"/>
          <p:cNvSpPr/>
          <p:nvPr/>
        </p:nvSpPr>
        <p:spPr>
          <a:xfrm>
            <a:off x="2308959" y="4625281"/>
            <a:ext cx="1040476" cy="1040476"/>
          </a:xfrm>
          <a:prstGeom prst="arc">
            <a:avLst>
              <a:gd name="adj1" fmla="val 10800000"/>
              <a:gd name="adj2" fmla="val 1889938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0" name="Arc 9"/>
          <p:cNvSpPr/>
          <p:nvPr/>
        </p:nvSpPr>
        <p:spPr>
          <a:xfrm>
            <a:off x="3838035" y="4625281"/>
            <a:ext cx="1040476" cy="1040476"/>
          </a:xfrm>
          <a:prstGeom prst="arc">
            <a:avLst>
              <a:gd name="adj1" fmla="val 10800000"/>
              <a:gd name="adj2" fmla="val 0"/>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1" name="Arc 10"/>
          <p:cNvSpPr/>
          <p:nvPr/>
        </p:nvSpPr>
        <p:spPr>
          <a:xfrm>
            <a:off x="3838035" y="4625281"/>
            <a:ext cx="1040476" cy="1040476"/>
          </a:xfrm>
          <a:prstGeom prst="arc">
            <a:avLst>
              <a:gd name="adj1" fmla="val 10800000"/>
              <a:gd name="adj2" fmla="val 20512171"/>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43941"/>
              </a:solidFill>
              <a:effectLst/>
              <a:uLnTx/>
              <a:uFillTx/>
              <a:latin typeface="Calibri" panose="020F0502020204030204"/>
              <a:ea typeface="+mn-ea"/>
              <a:cs typeface="+mn-cs"/>
            </a:endParaRPr>
          </a:p>
        </p:txBody>
      </p:sp>
      <p:sp>
        <p:nvSpPr>
          <p:cNvPr id="12" name="TextBox 11"/>
          <p:cNvSpPr txBox="1"/>
          <p:nvPr/>
        </p:nvSpPr>
        <p:spPr>
          <a:xfrm>
            <a:off x="906423" y="4794682"/>
            <a:ext cx="787396" cy="461665"/>
          </a:xfrm>
          <a:prstGeom prst="rect">
            <a:avLst/>
          </a:prstGeom>
          <a:noFill/>
        </p:spPr>
        <p:txBody>
          <a:bodyPr wrap="none" rtlCol="0">
            <a:spAutoFit/>
          </a:bodyPr>
          <a:lstStyle/>
          <a:p>
            <a:pPr algn="ctr"/>
            <a:r>
              <a:rPr lang="en-US" sz="2400" dirty="0" smtClean="0">
                <a:solidFill>
                  <a:schemeClr val="accent1"/>
                </a:solidFill>
              </a:rPr>
              <a:t>50%</a:t>
            </a:r>
            <a:endParaRPr lang="en-US" sz="2400" dirty="0">
              <a:solidFill>
                <a:schemeClr val="accent1"/>
              </a:solidFill>
            </a:endParaRPr>
          </a:p>
        </p:txBody>
      </p:sp>
      <p:sp>
        <p:nvSpPr>
          <p:cNvPr id="13" name="TextBox 12"/>
          <p:cNvSpPr txBox="1"/>
          <p:nvPr/>
        </p:nvSpPr>
        <p:spPr>
          <a:xfrm>
            <a:off x="2435499" y="4794682"/>
            <a:ext cx="787396" cy="461665"/>
          </a:xfrm>
          <a:prstGeom prst="rect">
            <a:avLst/>
          </a:prstGeom>
          <a:noFill/>
        </p:spPr>
        <p:txBody>
          <a:bodyPr wrap="none" rtlCol="0">
            <a:spAutoFit/>
          </a:bodyPr>
          <a:lstStyle/>
          <a:p>
            <a:pPr algn="ctr"/>
            <a:r>
              <a:rPr lang="en-US" sz="2400" dirty="0" smtClean="0">
                <a:solidFill>
                  <a:schemeClr val="accent2"/>
                </a:solidFill>
              </a:rPr>
              <a:t>65%</a:t>
            </a:r>
            <a:endParaRPr lang="en-US" sz="2400" dirty="0">
              <a:solidFill>
                <a:schemeClr val="accent2"/>
              </a:solidFill>
            </a:endParaRPr>
          </a:p>
        </p:txBody>
      </p:sp>
      <p:sp>
        <p:nvSpPr>
          <p:cNvPr id="14" name="TextBox 13"/>
          <p:cNvSpPr txBox="1"/>
          <p:nvPr/>
        </p:nvSpPr>
        <p:spPr>
          <a:xfrm>
            <a:off x="3964575" y="4794682"/>
            <a:ext cx="787396" cy="461665"/>
          </a:xfrm>
          <a:prstGeom prst="rect">
            <a:avLst/>
          </a:prstGeom>
          <a:noFill/>
        </p:spPr>
        <p:txBody>
          <a:bodyPr wrap="none" rtlCol="0">
            <a:spAutoFit/>
          </a:bodyPr>
          <a:lstStyle/>
          <a:p>
            <a:pPr algn="ctr"/>
            <a:r>
              <a:rPr lang="en-US" sz="2400" dirty="0" smtClean="0">
                <a:solidFill>
                  <a:schemeClr val="accent3"/>
                </a:solidFill>
              </a:rPr>
              <a:t>90%</a:t>
            </a:r>
            <a:endParaRPr lang="en-US" sz="2400" dirty="0">
              <a:solidFill>
                <a:schemeClr val="accent3"/>
              </a:solidFill>
            </a:endParaRPr>
          </a:p>
        </p:txBody>
      </p:sp>
      <p:sp>
        <p:nvSpPr>
          <p:cNvPr id="15" name="TextBox 14"/>
          <p:cNvSpPr txBox="1"/>
          <p:nvPr/>
        </p:nvSpPr>
        <p:spPr>
          <a:xfrm>
            <a:off x="873562" y="5322552"/>
            <a:ext cx="853119" cy="276999"/>
          </a:xfrm>
          <a:prstGeom prst="rect">
            <a:avLst/>
          </a:prstGeom>
          <a:noFill/>
        </p:spPr>
        <p:txBody>
          <a:bodyPr wrap="none" rtlCol="0">
            <a:spAutoFit/>
          </a:bodyPr>
          <a:lstStyle/>
          <a:p>
            <a:pPr algn="ctr"/>
            <a:r>
              <a:rPr lang="en-US" sz="1200" dirty="0" smtClean="0">
                <a:solidFill>
                  <a:schemeClr val="tx1">
                    <a:lumMod val="50000"/>
                    <a:lumOff val="50000"/>
                  </a:schemeClr>
                </a:solidFill>
              </a:rPr>
              <a:t>Processor</a:t>
            </a:r>
            <a:endParaRPr lang="en-US" sz="1200" dirty="0">
              <a:solidFill>
                <a:schemeClr val="tx1">
                  <a:lumMod val="50000"/>
                  <a:lumOff val="50000"/>
                </a:schemeClr>
              </a:solidFill>
            </a:endParaRPr>
          </a:p>
        </p:txBody>
      </p:sp>
      <p:sp>
        <p:nvSpPr>
          <p:cNvPr id="16" name="TextBox 15"/>
          <p:cNvSpPr txBox="1"/>
          <p:nvPr/>
        </p:nvSpPr>
        <p:spPr>
          <a:xfrm>
            <a:off x="2446402" y="5322552"/>
            <a:ext cx="756938" cy="276999"/>
          </a:xfrm>
          <a:prstGeom prst="rect">
            <a:avLst/>
          </a:prstGeom>
          <a:noFill/>
        </p:spPr>
        <p:txBody>
          <a:bodyPr wrap="none" rtlCol="0">
            <a:spAutoFit/>
          </a:bodyPr>
          <a:lstStyle/>
          <a:p>
            <a:pPr algn="ctr"/>
            <a:r>
              <a:rPr lang="en-US" sz="1200" dirty="0" smtClean="0">
                <a:solidFill>
                  <a:schemeClr val="tx1">
                    <a:lumMod val="50000"/>
                    <a:lumOff val="50000"/>
                  </a:schemeClr>
                </a:solidFill>
              </a:rPr>
              <a:t>Memory</a:t>
            </a:r>
            <a:endParaRPr lang="en-US" sz="1200" dirty="0">
              <a:solidFill>
                <a:schemeClr val="tx1">
                  <a:lumMod val="50000"/>
                  <a:lumOff val="50000"/>
                </a:schemeClr>
              </a:solidFill>
            </a:endParaRPr>
          </a:p>
        </p:txBody>
      </p:sp>
      <p:sp>
        <p:nvSpPr>
          <p:cNvPr id="17" name="TextBox 16"/>
          <p:cNvSpPr txBox="1"/>
          <p:nvPr/>
        </p:nvSpPr>
        <p:spPr>
          <a:xfrm>
            <a:off x="4094418" y="5322552"/>
            <a:ext cx="527710" cy="276999"/>
          </a:xfrm>
          <a:prstGeom prst="rect">
            <a:avLst/>
          </a:prstGeom>
          <a:noFill/>
        </p:spPr>
        <p:txBody>
          <a:bodyPr wrap="none" rtlCol="0">
            <a:spAutoFit/>
          </a:bodyPr>
          <a:lstStyle/>
          <a:p>
            <a:pPr algn="ctr"/>
            <a:r>
              <a:rPr lang="en-US" sz="1200" dirty="0" smtClean="0">
                <a:solidFill>
                  <a:schemeClr val="tx1">
                    <a:lumMod val="50000"/>
                    <a:lumOff val="50000"/>
                  </a:schemeClr>
                </a:solidFill>
              </a:rPr>
              <a:t>RAM</a:t>
            </a:r>
            <a:endParaRPr lang="en-US" sz="1200" dirty="0">
              <a:solidFill>
                <a:schemeClr val="tx1">
                  <a:lumMod val="50000"/>
                  <a:lumOff val="50000"/>
                </a:schemeClr>
              </a:solidFill>
            </a:endParaRPr>
          </a:p>
        </p:txBody>
      </p:sp>
      <p:sp>
        <p:nvSpPr>
          <p:cNvPr id="2" name="Title 1"/>
          <p:cNvSpPr>
            <a:spLocks noGrp="1"/>
          </p:cNvSpPr>
          <p:nvPr>
            <p:ph type="title" idx="4294967295"/>
          </p:nvPr>
        </p:nvSpPr>
        <p:spPr>
          <a:xfrm>
            <a:off x="486869" y="741406"/>
            <a:ext cx="4634602" cy="2040338"/>
          </a:xfrm>
        </p:spPr>
        <p:txBody>
          <a:bodyPr>
            <a:normAutofit/>
          </a:bodyPr>
          <a:lstStyle/>
          <a:p>
            <a:pPr algn="l"/>
            <a:r>
              <a:rPr lang="en-US" sz="6600" dirty="0">
                <a:solidFill>
                  <a:schemeClr val="tx1">
                    <a:lumMod val="75000"/>
                    <a:lumOff val="25000"/>
                  </a:schemeClr>
                </a:solidFill>
              </a:rPr>
              <a:t>Device</a:t>
            </a:r>
            <a:br>
              <a:rPr lang="en-US" sz="6600" dirty="0">
                <a:solidFill>
                  <a:schemeClr val="tx1">
                    <a:lumMod val="75000"/>
                    <a:lumOff val="25000"/>
                  </a:schemeClr>
                </a:solidFill>
              </a:rPr>
            </a:br>
            <a:r>
              <a:rPr lang="en-US" sz="6600" b="1" dirty="0" smtClean="0">
                <a:solidFill>
                  <a:schemeClr val="tx1">
                    <a:lumMod val="75000"/>
                    <a:lumOff val="25000"/>
                  </a:schemeClr>
                </a:solidFill>
              </a:rPr>
              <a:t>Mockup</a:t>
            </a:r>
            <a:endParaRPr lang="en-US" sz="6600" dirty="0"/>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83702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Box 7"/>
          <p:cNvSpPr txBox="1"/>
          <p:nvPr/>
        </p:nvSpPr>
        <p:spPr>
          <a:xfrm>
            <a:off x="838200" y="3845073"/>
            <a:ext cx="6405921" cy="461665"/>
          </a:xfrm>
          <a:prstGeom prst="rect">
            <a:avLst/>
          </a:prstGeom>
          <a:noFill/>
        </p:spPr>
        <p:txBody>
          <a:bodyPr wrap="none" rtlCol="0">
            <a:spAutoFit/>
          </a:bodyPr>
          <a:lstStyle/>
          <a:p>
            <a:pPr algn="ctr"/>
            <a:r>
              <a:rPr lang="en-US" sz="2400" b="1" dirty="0" smtClean="0">
                <a:solidFill>
                  <a:schemeClr val="bg1"/>
                </a:solidFill>
                <a:latin typeface="+mj-lt"/>
              </a:rPr>
              <a:t>Creative </a:t>
            </a:r>
            <a:r>
              <a:rPr lang="en-US" sz="2400" dirty="0" err="1" smtClean="0">
                <a:solidFill>
                  <a:schemeClr val="bg1"/>
                </a:solidFill>
                <a:latin typeface="+mj-lt"/>
              </a:rPr>
              <a:t>Powerpoint</a:t>
            </a:r>
            <a:r>
              <a:rPr lang="en-US" sz="2400" dirty="0" smtClean="0">
                <a:solidFill>
                  <a:schemeClr val="bg1"/>
                </a:solidFill>
                <a:latin typeface="+mj-lt"/>
              </a:rPr>
              <a:t> Presentation Template</a:t>
            </a:r>
            <a:endParaRPr lang="en-US" sz="2400" dirty="0">
              <a:solidFill>
                <a:schemeClr val="bg1"/>
              </a:solidFill>
              <a:latin typeface="+mj-lt"/>
            </a:endParaRPr>
          </a:p>
        </p:txBody>
      </p:sp>
      <p:cxnSp>
        <p:nvCxnSpPr>
          <p:cNvPr id="11" name="Straight Connector 10"/>
          <p:cNvCxnSpPr/>
          <p:nvPr/>
        </p:nvCxnSpPr>
        <p:spPr>
          <a:xfrm>
            <a:off x="6096000" y="5852160"/>
            <a:ext cx="0" cy="100584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idx="4294967295"/>
          </p:nvPr>
        </p:nvSpPr>
        <p:spPr>
          <a:xfrm>
            <a:off x="838200" y="2544145"/>
            <a:ext cx="4297471" cy="1325563"/>
          </a:xfrm>
        </p:spPr>
        <p:txBody>
          <a:bodyPr>
            <a:normAutofit/>
          </a:bodyPr>
          <a:lstStyle/>
          <a:p>
            <a:r>
              <a:rPr lang="en-US" sz="8000" b="1" dirty="0" err="1" smtClean="0">
                <a:solidFill>
                  <a:schemeClr val="bg1"/>
                </a:solidFill>
              </a:rPr>
              <a:t>AB</a:t>
            </a:r>
            <a:r>
              <a:rPr lang="en-US" sz="8000" dirty="0" err="1" smtClean="0">
                <a:solidFill>
                  <a:schemeClr val="bg1"/>
                </a:solidFill>
              </a:rPr>
              <a:t>stract</a:t>
            </a:r>
            <a:endParaRPr lang="en-US" sz="8000" dirty="0">
              <a:solidFill>
                <a:schemeClr val="bg1"/>
              </a:solidFill>
            </a:endParaRPr>
          </a:p>
        </p:txBody>
      </p:sp>
    </p:spTree>
    <p:extLst>
      <p:ext uri="{BB962C8B-B14F-4D97-AF65-F5344CB8AC3E}">
        <p14:creationId xmlns:p14="http://schemas.microsoft.com/office/powerpoint/2010/main" val="3734452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905972" y="1632324"/>
            <a:ext cx="2380056" cy="4460955"/>
          </a:xfrm>
          <a:prstGeom prst="rect">
            <a:avLst/>
          </a:prstGeom>
          <a:effectLst>
            <a:reflection blurRad="6350" stA="52000" endA="300" endPos="5000" dir="5400000" sy="-100000" algn="bl" rotWithShape="0"/>
          </a:effectLst>
        </p:spPr>
      </p:pic>
      <p:sp>
        <p:nvSpPr>
          <p:cNvPr id="4" name="Donut 3"/>
          <p:cNvSpPr/>
          <p:nvPr/>
        </p:nvSpPr>
        <p:spPr>
          <a:xfrm>
            <a:off x="7463276"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463276"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4517709" y="263065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4517709" y="4276579"/>
            <a:ext cx="211015" cy="211015"/>
          </a:xfrm>
          <a:prstGeom prst="donut">
            <a:avLst>
              <a:gd name="adj" fmla="val 8563"/>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940233" y="2560906"/>
            <a:ext cx="400228" cy="350519"/>
            <a:chOff x="7110412" y="2579400"/>
            <a:chExt cx="498475" cy="436563"/>
          </a:xfrm>
          <a:solidFill>
            <a:schemeClr val="accent1"/>
          </a:solidFill>
        </p:grpSpPr>
        <p:sp>
          <p:nvSpPr>
            <p:cNvPr id="9" name="Freeform 92"/>
            <p:cNvSpPr>
              <a:spLocks/>
            </p:cNvSpPr>
            <p:nvPr/>
          </p:nvSpPr>
          <p:spPr bwMode="auto">
            <a:xfrm>
              <a:off x="7196137" y="2687350"/>
              <a:ext cx="338138" cy="328613"/>
            </a:xfrm>
            <a:custGeom>
              <a:avLst/>
              <a:gdLst>
                <a:gd name="T0" fmla="*/ 145 w 150"/>
                <a:gd name="T1" fmla="*/ 71 h 145"/>
                <a:gd name="T2" fmla="*/ 70 w 150"/>
                <a:gd name="T3" fmla="*/ 0 h 145"/>
                <a:gd name="T4" fmla="*/ 0 w 150"/>
                <a:gd name="T5" fmla="*/ 71 h 145"/>
                <a:gd name="T6" fmla="*/ 0 w 150"/>
                <a:gd name="T7" fmla="*/ 119 h 145"/>
                <a:gd name="T8" fmla="*/ 47 w 150"/>
                <a:gd name="T9" fmla="*/ 144 h 145"/>
                <a:gd name="T10" fmla="*/ 47 w 150"/>
                <a:gd name="T11" fmla="*/ 98 h 145"/>
                <a:gd name="T12" fmla="*/ 99 w 150"/>
                <a:gd name="T13" fmla="*/ 98 h 145"/>
                <a:gd name="T14" fmla="*/ 99 w 150"/>
                <a:gd name="T15" fmla="*/ 144 h 145"/>
                <a:gd name="T16" fmla="*/ 145 w 150"/>
                <a:gd name="T17" fmla="*/ 120 h 145"/>
                <a:gd name="T18" fmla="*/ 145 w 150"/>
                <a:gd name="T19" fmla="*/ 7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145">
                  <a:moveTo>
                    <a:pt x="145" y="71"/>
                  </a:moveTo>
                  <a:cubicBezTo>
                    <a:pt x="70" y="0"/>
                    <a:pt x="70" y="0"/>
                    <a:pt x="70" y="0"/>
                  </a:cubicBezTo>
                  <a:cubicBezTo>
                    <a:pt x="0" y="71"/>
                    <a:pt x="0" y="71"/>
                    <a:pt x="0" y="71"/>
                  </a:cubicBezTo>
                  <a:cubicBezTo>
                    <a:pt x="0" y="71"/>
                    <a:pt x="0" y="93"/>
                    <a:pt x="0" y="119"/>
                  </a:cubicBezTo>
                  <a:cubicBezTo>
                    <a:pt x="0" y="145"/>
                    <a:pt x="47" y="144"/>
                    <a:pt x="47" y="144"/>
                  </a:cubicBezTo>
                  <a:cubicBezTo>
                    <a:pt x="47" y="98"/>
                    <a:pt x="47" y="98"/>
                    <a:pt x="47" y="98"/>
                  </a:cubicBezTo>
                  <a:cubicBezTo>
                    <a:pt x="99" y="98"/>
                    <a:pt x="99" y="98"/>
                    <a:pt x="99" y="98"/>
                  </a:cubicBezTo>
                  <a:cubicBezTo>
                    <a:pt x="99" y="144"/>
                    <a:pt x="99" y="144"/>
                    <a:pt x="99" y="144"/>
                  </a:cubicBezTo>
                  <a:cubicBezTo>
                    <a:pt x="150" y="144"/>
                    <a:pt x="145" y="120"/>
                    <a:pt x="145" y="120"/>
                  </a:cubicBezTo>
                  <a:lnTo>
                    <a:pt x="145" y="7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3"/>
            <p:cNvSpPr>
              <a:spLocks/>
            </p:cNvSpPr>
            <p:nvPr/>
          </p:nvSpPr>
          <p:spPr bwMode="auto">
            <a:xfrm>
              <a:off x="7110412" y="2579400"/>
              <a:ext cx="498475" cy="260350"/>
            </a:xfrm>
            <a:custGeom>
              <a:avLst/>
              <a:gdLst>
                <a:gd name="T0" fmla="*/ 208 w 221"/>
                <a:gd name="T1" fmla="*/ 91 h 115"/>
                <a:gd name="T2" fmla="*/ 125 w 221"/>
                <a:gd name="T3" fmla="*/ 13 h 115"/>
                <a:gd name="T4" fmla="*/ 92 w 221"/>
                <a:gd name="T5" fmla="*/ 13 h 115"/>
                <a:gd name="T6" fmla="*/ 18 w 221"/>
                <a:gd name="T7" fmla="*/ 84 h 115"/>
                <a:gd name="T8" fmla="*/ 20 w 221"/>
                <a:gd name="T9" fmla="*/ 115 h 115"/>
                <a:gd name="T10" fmla="*/ 108 w 221"/>
                <a:gd name="T11" fmla="*/ 29 h 115"/>
                <a:gd name="T12" fmla="*/ 200 w 221"/>
                <a:gd name="T13" fmla="*/ 115 h 115"/>
                <a:gd name="T14" fmla="*/ 208 w 221"/>
                <a:gd name="T15" fmla="*/ 91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15">
                  <a:moveTo>
                    <a:pt x="208" y="91"/>
                  </a:moveTo>
                  <a:cubicBezTo>
                    <a:pt x="195" y="77"/>
                    <a:pt x="125" y="13"/>
                    <a:pt x="125" y="13"/>
                  </a:cubicBezTo>
                  <a:cubicBezTo>
                    <a:pt x="125" y="13"/>
                    <a:pt x="107" y="0"/>
                    <a:pt x="92" y="13"/>
                  </a:cubicBezTo>
                  <a:cubicBezTo>
                    <a:pt x="77" y="28"/>
                    <a:pt x="18" y="84"/>
                    <a:pt x="18" y="84"/>
                  </a:cubicBezTo>
                  <a:cubicBezTo>
                    <a:pt x="18" y="84"/>
                    <a:pt x="0" y="99"/>
                    <a:pt x="20" y="115"/>
                  </a:cubicBezTo>
                  <a:cubicBezTo>
                    <a:pt x="108" y="29"/>
                    <a:pt x="108" y="29"/>
                    <a:pt x="108" y="29"/>
                  </a:cubicBezTo>
                  <a:cubicBezTo>
                    <a:pt x="200" y="115"/>
                    <a:pt x="200" y="115"/>
                    <a:pt x="200" y="115"/>
                  </a:cubicBezTo>
                  <a:cubicBezTo>
                    <a:pt x="200" y="115"/>
                    <a:pt x="221" y="105"/>
                    <a:pt x="208" y="9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Freeform 94"/>
          <p:cNvSpPr>
            <a:spLocks noEditPoints="1"/>
          </p:cNvSpPr>
          <p:nvPr/>
        </p:nvSpPr>
        <p:spPr bwMode="auto">
          <a:xfrm>
            <a:off x="7847766" y="4256536"/>
            <a:ext cx="341596" cy="251099"/>
          </a:xfrm>
          <a:custGeom>
            <a:avLst/>
            <a:gdLst>
              <a:gd name="T0" fmla="*/ 166 w 189"/>
              <a:gd name="T1" fmla="*/ 0 h 138"/>
              <a:gd name="T2" fmla="*/ 23 w 189"/>
              <a:gd name="T3" fmla="*/ 0 h 138"/>
              <a:gd name="T4" fmla="*/ 0 w 189"/>
              <a:gd name="T5" fmla="*/ 23 h 138"/>
              <a:gd name="T6" fmla="*/ 0 w 189"/>
              <a:gd name="T7" fmla="*/ 115 h 138"/>
              <a:gd name="T8" fmla="*/ 23 w 189"/>
              <a:gd name="T9" fmla="*/ 138 h 138"/>
              <a:gd name="T10" fmla="*/ 166 w 189"/>
              <a:gd name="T11" fmla="*/ 138 h 138"/>
              <a:gd name="T12" fmla="*/ 189 w 189"/>
              <a:gd name="T13" fmla="*/ 115 h 138"/>
              <a:gd name="T14" fmla="*/ 189 w 189"/>
              <a:gd name="T15" fmla="*/ 23 h 138"/>
              <a:gd name="T16" fmla="*/ 166 w 189"/>
              <a:gd name="T17" fmla="*/ 0 h 138"/>
              <a:gd name="T18" fmla="*/ 160 w 189"/>
              <a:gd name="T19" fmla="*/ 17 h 138"/>
              <a:gd name="T20" fmla="*/ 95 w 189"/>
              <a:gd name="T21" fmla="*/ 64 h 138"/>
              <a:gd name="T22" fmla="*/ 34 w 189"/>
              <a:gd name="T23" fmla="*/ 17 h 138"/>
              <a:gd name="T24" fmla="*/ 160 w 189"/>
              <a:gd name="T25" fmla="*/ 17 h 138"/>
              <a:gd name="T26" fmla="*/ 166 w 189"/>
              <a:gd name="T27" fmla="*/ 120 h 138"/>
              <a:gd name="T28" fmla="*/ 23 w 189"/>
              <a:gd name="T29" fmla="*/ 120 h 138"/>
              <a:gd name="T30" fmla="*/ 18 w 189"/>
              <a:gd name="T31" fmla="*/ 115 h 138"/>
              <a:gd name="T32" fmla="*/ 18 w 189"/>
              <a:gd name="T33" fmla="*/ 27 h 138"/>
              <a:gd name="T34" fmla="*/ 95 w 189"/>
              <a:gd name="T35" fmla="*/ 85 h 138"/>
              <a:gd name="T36" fmla="*/ 171 w 189"/>
              <a:gd name="T37" fmla="*/ 32 h 138"/>
              <a:gd name="T38" fmla="*/ 171 w 189"/>
              <a:gd name="T39" fmla="*/ 115 h 138"/>
              <a:gd name="T40" fmla="*/ 166 w 189"/>
              <a:gd name="T4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138">
                <a:moveTo>
                  <a:pt x="166" y="0"/>
                </a:moveTo>
                <a:cubicBezTo>
                  <a:pt x="23" y="0"/>
                  <a:pt x="23" y="0"/>
                  <a:pt x="23" y="0"/>
                </a:cubicBezTo>
                <a:cubicBezTo>
                  <a:pt x="11" y="0"/>
                  <a:pt x="0" y="10"/>
                  <a:pt x="0" y="23"/>
                </a:cubicBezTo>
                <a:cubicBezTo>
                  <a:pt x="0" y="115"/>
                  <a:pt x="0" y="115"/>
                  <a:pt x="0" y="115"/>
                </a:cubicBezTo>
                <a:cubicBezTo>
                  <a:pt x="0" y="128"/>
                  <a:pt x="11" y="138"/>
                  <a:pt x="23" y="138"/>
                </a:cubicBezTo>
                <a:cubicBezTo>
                  <a:pt x="166" y="138"/>
                  <a:pt x="166" y="138"/>
                  <a:pt x="166" y="138"/>
                </a:cubicBezTo>
                <a:cubicBezTo>
                  <a:pt x="178" y="138"/>
                  <a:pt x="189" y="128"/>
                  <a:pt x="189" y="115"/>
                </a:cubicBezTo>
                <a:cubicBezTo>
                  <a:pt x="189" y="23"/>
                  <a:pt x="189" y="23"/>
                  <a:pt x="189" y="23"/>
                </a:cubicBezTo>
                <a:cubicBezTo>
                  <a:pt x="189" y="10"/>
                  <a:pt x="178" y="0"/>
                  <a:pt x="166" y="0"/>
                </a:cubicBezTo>
                <a:close/>
                <a:moveTo>
                  <a:pt x="160" y="17"/>
                </a:moveTo>
                <a:cubicBezTo>
                  <a:pt x="95" y="64"/>
                  <a:pt x="95" y="64"/>
                  <a:pt x="95" y="64"/>
                </a:cubicBezTo>
                <a:cubicBezTo>
                  <a:pt x="34" y="17"/>
                  <a:pt x="34" y="17"/>
                  <a:pt x="34" y="17"/>
                </a:cubicBezTo>
                <a:lnTo>
                  <a:pt x="160" y="17"/>
                </a:lnTo>
                <a:close/>
                <a:moveTo>
                  <a:pt x="166" y="120"/>
                </a:moveTo>
                <a:cubicBezTo>
                  <a:pt x="23" y="120"/>
                  <a:pt x="23" y="120"/>
                  <a:pt x="23" y="120"/>
                </a:cubicBezTo>
                <a:cubicBezTo>
                  <a:pt x="20" y="120"/>
                  <a:pt x="18" y="118"/>
                  <a:pt x="18" y="115"/>
                </a:cubicBezTo>
                <a:cubicBezTo>
                  <a:pt x="18" y="27"/>
                  <a:pt x="18" y="27"/>
                  <a:pt x="18" y="27"/>
                </a:cubicBezTo>
                <a:cubicBezTo>
                  <a:pt x="95" y="85"/>
                  <a:pt x="95" y="85"/>
                  <a:pt x="95" y="85"/>
                </a:cubicBezTo>
                <a:cubicBezTo>
                  <a:pt x="171" y="32"/>
                  <a:pt x="171" y="32"/>
                  <a:pt x="171" y="32"/>
                </a:cubicBezTo>
                <a:cubicBezTo>
                  <a:pt x="171" y="115"/>
                  <a:pt x="171" y="115"/>
                  <a:pt x="171" y="115"/>
                </a:cubicBezTo>
                <a:cubicBezTo>
                  <a:pt x="171" y="118"/>
                  <a:pt x="169" y="120"/>
                  <a:pt x="166" y="1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5"/>
          <p:cNvSpPr>
            <a:spLocks noEditPoints="1"/>
          </p:cNvSpPr>
          <p:nvPr/>
        </p:nvSpPr>
        <p:spPr bwMode="auto">
          <a:xfrm>
            <a:off x="3991217" y="4201728"/>
            <a:ext cx="349244" cy="360716"/>
          </a:xfrm>
          <a:custGeom>
            <a:avLst/>
            <a:gdLst>
              <a:gd name="T0" fmla="*/ 142 w 193"/>
              <a:gd name="T1" fmla="*/ 189 h 199"/>
              <a:gd name="T2" fmla="*/ 89 w 193"/>
              <a:gd name="T3" fmla="*/ 199 h 199"/>
              <a:gd name="T4" fmla="*/ 0 w 193"/>
              <a:gd name="T5" fmla="*/ 109 h 199"/>
              <a:gd name="T6" fmla="*/ 107 w 193"/>
              <a:gd name="T7" fmla="*/ 0 h 199"/>
              <a:gd name="T8" fmla="*/ 193 w 193"/>
              <a:gd name="T9" fmla="*/ 83 h 199"/>
              <a:gd name="T10" fmla="*/ 139 w 193"/>
              <a:gd name="T11" fmla="*/ 151 h 199"/>
              <a:gd name="T12" fmla="*/ 114 w 193"/>
              <a:gd name="T13" fmla="*/ 129 h 199"/>
              <a:gd name="T14" fmla="*/ 114 w 193"/>
              <a:gd name="T15" fmla="*/ 129 h 199"/>
              <a:gd name="T16" fmla="*/ 77 w 193"/>
              <a:gd name="T17" fmla="*/ 151 h 199"/>
              <a:gd name="T18" fmla="*/ 44 w 193"/>
              <a:gd name="T19" fmla="*/ 113 h 199"/>
              <a:gd name="T20" fmla="*/ 112 w 193"/>
              <a:gd name="T21" fmla="*/ 47 h 199"/>
              <a:gd name="T22" fmla="*/ 146 w 193"/>
              <a:gd name="T23" fmla="*/ 54 h 199"/>
              <a:gd name="T24" fmla="*/ 137 w 193"/>
              <a:gd name="T25" fmla="*/ 107 h 199"/>
              <a:gd name="T26" fmla="*/ 144 w 193"/>
              <a:gd name="T27" fmla="*/ 132 h 199"/>
              <a:gd name="T28" fmla="*/ 172 w 193"/>
              <a:gd name="T29" fmla="*/ 83 h 199"/>
              <a:gd name="T30" fmla="*/ 104 w 193"/>
              <a:gd name="T31" fmla="*/ 17 h 199"/>
              <a:gd name="T32" fmla="*/ 22 w 193"/>
              <a:gd name="T33" fmla="*/ 106 h 199"/>
              <a:gd name="T34" fmla="*/ 95 w 193"/>
              <a:gd name="T35" fmla="*/ 181 h 199"/>
              <a:gd name="T36" fmla="*/ 136 w 193"/>
              <a:gd name="T37" fmla="*/ 172 h 199"/>
              <a:gd name="T38" fmla="*/ 142 w 193"/>
              <a:gd name="T39" fmla="*/ 189 h 199"/>
              <a:gd name="T40" fmla="*/ 116 w 193"/>
              <a:gd name="T41" fmla="*/ 70 h 199"/>
              <a:gd name="T42" fmla="*/ 107 w 193"/>
              <a:gd name="T43" fmla="*/ 69 h 199"/>
              <a:gd name="T44" fmla="*/ 73 w 193"/>
              <a:gd name="T45" fmla="*/ 110 h 199"/>
              <a:gd name="T46" fmla="*/ 88 w 193"/>
              <a:gd name="T47" fmla="*/ 128 h 199"/>
              <a:gd name="T48" fmla="*/ 112 w 193"/>
              <a:gd name="T49" fmla="*/ 98 h 199"/>
              <a:gd name="T50" fmla="*/ 116 w 193"/>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3" h="199">
                <a:moveTo>
                  <a:pt x="142" y="189"/>
                </a:moveTo>
                <a:cubicBezTo>
                  <a:pt x="124" y="196"/>
                  <a:pt x="109" y="199"/>
                  <a:pt x="89" y="199"/>
                </a:cubicBezTo>
                <a:cubicBezTo>
                  <a:pt x="41" y="199"/>
                  <a:pt x="0" y="165"/>
                  <a:pt x="0" y="109"/>
                </a:cubicBezTo>
                <a:cubicBezTo>
                  <a:pt x="0" y="50"/>
                  <a:pt x="42" y="0"/>
                  <a:pt x="107" y="0"/>
                </a:cubicBezTo>
                <a:cubicBezTo>
                  <a:pt x="157" y="0"/>
                  <a:pt x="193" y="34"/>
                  <a:pt x="193" y="83"/>
                </a:cubicBezTo>
                <a:cubicBezTo>
                  <a:pt x="193" y="125"/>
                  <a:pt x="170" y="151"/>
                  <a:pt x="139" y="151"/>
                </a:cubicBezTo>
                <a:cubicBezTo>
                  <a:pt x="125" y="151"/>
                  <a:pt x="116" y="144"/>
                  <a:pt x="114" y="129"/>
                </a:cubicBezTo>
                <a:cubicBezTo>
                  <a:pt x="114" y="129"/>
                  <a:pt x="114" y="129"/>
                  <a:pt x="114" y="129"/>
                </a:cubicBezTo>
                <a:cubicBezTo>
                  <a:pt x="105" y="143"/>
                  <a:pt x="92" y="151"/>
                  <a:pt x="77" y="151"/>
                </a:cubicBezTo>
                <a:cubicBezTo>
                  <a:pt x="58" y="151"/>
                  <a:pt x="44" y="137"/>
                  <a:pt x="44" y="113"/>
                </a:cubicBezTo>
                <a:cubicBezTo>
                  <a:pt x="44" y="78"/>
                  <a:pt x="71" y="47"/>
                  <a:pt x="112" y="47"/>
                </a:cubicBezTo>
                <a:cubicBezTo>
                  <a:pt x="124" y="47"/>
                  <a:pt x="139" y="50"/>
                  <a:pt x="146" y="54"/>
                </a:cubicBezTo>
                <a:cubicBezTo>
                  <a:pt x="137" y="107"/>
                  <a:pt x="137" y="107"/>
                  <a:pt x="137" y="107"/>
                </a:cubicBezTo>
                <a:cubicBezTo>
                  <a:pt x="134" y="124"/>
                  <a:pt x="136" y="131"/>
                  <a:pt x="144" y="132"/>
                </a:cubicBezTo>
                <a:cubicBezTo>
                  <a:pt x="157" y="132"/>
                  <a:pt x="172" y="117"/>
                  <a:pt x="172" y="83"/>
                </a:cubicBezTo>
                <a:cubicBezTo>
                  <a:pt x="172" y="46"/>
                  <a:pt x="148" y="17"/>
                  <a:pt x="104" y="17"/>
                </a:cubicBezTo>
                <a:cubicBezTo>
                  <a:pt x="60" y="17"/>
                  <a:pt x="22" y="51"/>
                  <a:pt x="22" y="106"/>
                </a:cubicBezTo>
                <a:cubicBezTo>
                  <a:pt x="22" y="154"/>
                  <a:pt x="52" y="181"/>
                  <a:pt x="95" y="181"/>
                </a:cubicBezTo>
                <a:cubicBezTo>
                  <a:pt x="109" y="181"/>
                  <a:pt x="125" y="178"/>
                  <a:pt x="136" y="172"/>
                </a:cubicBezTo>
                <a:lnTo>
                  <a:pt x="142" y="189"/>
                </a:lnTo>
                <a:close/>
                <a:moveTo>
                  <a:pt x="116" y="70"/>
                </a:moveTo>
                <a:cubicBezTo>
                  <a:pt x="114" y="70"/>
                  <a:pt x="111" y="69"/>
                  <a:pt x="107" y="69"/>
                </a:cubicBezTo>
                <a:cubicBezTo>
                  <a:pt x="88" y="69"/>
                  <a:pt x="73" y="88"/>
                  <a:pt x="73" y="110"/>
                </a:cubicBezTo>
                <a:cubicBezTo>
                  <a:pt x="73" y="121"/>
                  <a:pt x="78" y="128"/>
                  <a:pt x="88" y="128"/>
                </a:cubicBezTo>
                <a:cubicBezTo>
                  <a:pt x="98" y="128"/>
                  <a:pt x="109" y="114"/>
                  <a:pt x="112" y="98"/>
                </a:cubicBezTo>
                <a:lnTo>
                  <a:pt x="116" y="7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6"/>
          <p:cNvSpPr>
            <a:spLocks noEditPoints="1"/>
          </p:cNvSpPr>
          <p:nvPr/>
        </p:nvSpPr>
        <p:spPr bwMode="auto">
          <a:xfrm>
            <a:off x="7851539" y="2560906"/>
            <a:ext cx="334051" cy="350519"/>
          </a:xfrm>
          <a:custGeom>
            <a:avLst/>
            <a:gdLst>
              <a:gd name="T0" fmla="*/ 0 w 200"/>
              <a:gd name="T1" fmla="*/ 105 h 210"/>
              <a:gd name="T2" fmla="*/ 200 w 200"/>
              <a:gd name="T3" fmla="*/ 105 h 210"/>
              <a:gd name="T4" fmla="*/ 171 w 200"/>
              <a:gd name="T5" fmla="*/ 164 h 210"/>
              <a:gd name="T6" fmla="*/ 152 w 200"/>
              <a:gd name="T7" fmla="*/ 110 h 210"/>
              <a:gd name="T8" fmla="*/ 171 w 200"/>
              <a:gd name="T9" fmla="*/ 164 h 210"/>
              <a:gd name="T10" fmla="*/ 51 w 200"/>
              <a:gd name="T11" fmla="*/ 60 h 210"/>
              <a:gd name="T12" fmla="*/ 9 w 200"/>
              <a:gd name="T13" fmla="*/ 101 h 210"/>
              <a:gd name="T14" fmla="*/ 94 w 200"/>
              <a:gd name="T15" fmla="*/ 13 h 210"/>
              <a:gd name="T16" fmla="*/ 95 w 200"/>
              <a:gd name="T17" fmla="*/ 9 h 210"/>
              <a:gd name="T18" fmla="*/ 62 w 200"/>
              <a:gd name="T19" fmla="*/ 54 h 210"/>
              <a:gd name="T20" fmla="*/ 105 w 200"/>
              <a:gd name="T21" fmla="*/ 67 h 210"/>
              <a:gd name="T22" fmla="*/ 143 w 200"/>
              <a:gd name="T23" fmla="*/ 101 h 210"/>
              <a:gd name="T24" fmla="*/ 105 w 200"/>
              <a:gd name="T25" fmla="*/ 67 h 210"/>
              <a:gd name="T26" fmla="*/ 105 w 200"/>
              <a:gd name="T27" fmla="*/ 14 h 210"/>
              <a:gd name="T28" fmla="*/ 105 w 200"/>
              <a:gd name="T29" fmla="*/ 58 h 210"/>
              <a:gd name="T30" fmla="*/ 105 w 200"/>
              <a:gd name="T31" fmla="*/ 9 h 210"/>
              <a:gd name="T32" fmla="*/ 105 w 200"/>
              <a:gd name="T33" fmla="*/ 10 h 210"/>
              <a:gd name="T34" fmla="*/ 95 w 200"/>
              <a:gd name="T35" fmla="*/ 101 h 210"/>
              <a:gd name="T36" fmla="*/ 60 w 200"/>
              <a:gd name="T37" fmla="*/ 63 h 210"/>
              <a:gd name="T38" fmla="*/ 45 w 200"/>
              <a:gd name="T39" fmla="*/ 110 h 210"/>
              <a:gd name="T40" fmla="*/ 27 w 200"/>
              <a:gd name="T41" fmla="*/ 162 h 210"/>
              <a:gd name="T42" fmla="*/ 45 w 200"/>
              <a:gd name="T43" fmla="*/ 110 h 210"/>
              <a:gd name="T44" fmla="*/ 95 w 200"/>
              <a:gd name="T45" fmla="*/ 110 h 210"/>
              <a:gd name="T46" fmla="*/ 60 w 200"/>
              <a:gd name="T47" fmla="*/ 146 h 210"/>
              <a:gd name="T48" fmla="*/ 95 w 200"/>
              <a:gd name="T49" fmla="*/ 150 h 210"/>
              <a:gd name="T50" fmla="*/ 62 w 200"/>
              <a:gd name="T51" fmla="*/ 155 h 210"/>
              <a:gd name="T52" fmla="*/ 105 w 200"/>
              <a:gd name="T53" fmla="*/ 198 h 210"/>
              <a:gd name="T54" fmla="*/ 135 w 200"/>
              <a:gd name="T55" fmla="*/ 154 h 210"/>
              <a:gd name="T56" fmla="*/ 105 w 200"/>
              <a:gd name="T57" fmla="*/ 140 h 210"/>
              <a:gd name="T58" fmla="*/ 143 w 200"/>
              <a:gd name="T59" fmla="*/ 110 h 210"/>
              <a:gd name="T60" fmla="*/ 105 w 200"/>
              <a:gd name="T61" fmla="*/ 140 h 210"/>
              <a:gd name="T62" fmla="*/ 147 w 200"/>
              <a:gd name="T63" fmla="*/ 61 h 210"/>
              <a:gd name="T64" fmla="*/ 190 w 200"/>
              <a:gd name="T65" fmla="*/ 101 h 210"/>
              <a:gd name="T66" fmla="*/ 164 w 200"/>
              <a:gd name="T67" fmla="*/ 38 h 210"/>
              <a:gd name="T68" fmla="*/ 116 w 200"/>
              <a:gd name="T69" fmla="*/ 11 h 210"/>
              <a:gd name="T70" fmla="*/ 80 w 200"/>
              <a:gd name="T71" fmla="*/ 12 h 210"/>
              <a:gd name="T72" fmla="*/ 33 w 200"/>
              <a:gd name="T73" fmla="*/ 40 h 210"/>
              <a:gd name="T74" fmla="*/ 32 w 200"/>
              <a:gd name="T75" fmla="*/ 169 h 210"/>
              <a:gd name="T76" fmla="*/ 77 w 200"/>
              <a:gd name="T77" fmla="*/ 198 h 210"/>
              <a:gd name="T78" fmla="*/ 119 w 200"/>
              <a:gd name="T79" fmla="*/ 199 h 210"/>
              <a:gd name="T80" fmla="*/ 165 w 200"/>
              <a:gd name="T81" fmla="*/ 17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10">
                <a:moveTo>
                  <a:pt x="100" y="0"/>
                </a:moveTo>
                <a:cubicBezTo>
                  <a:pt x="45" y="0"/>
                  <a:pt x="0" y="47"/>
                  <a:pt x="0" y="105"/>
                </a:cubicBezTo>
                <a:cubicBezTo>
                  <a:pt x="0" y="163"/>
                  <a:pt x="45" y="210"/>
                  <a:pt x="100" y="210"/>
                </a:cubicBezTo>
                <a:cubicBezTo>
                  <a:pt x="155" y="210"/>
                  <a:pt x="200" y="163"/>
                  <a:pt x="200" y="105"/>
                </a:cubicBezTo>
                <a:cubicBezTo>
                  <a:pt x="200" y="47"/>
                  <a:pt x="155" y="0"/>
                  <a:pt x="100" y="0"/>
                </a:cubicBezTo>
                <a:close/>
                <a:moveTo>
                  <a:pt x="171" y="164"/>
                </a:moveTo>
                <a:cubicBezTo>
                  <a:pt x="168" y="161"/>
                  <a:pt x="160" y="154"/>
                  <a:pt x="146" y="148"/>
                </a:cubicBezTo>
                <a:cubicBezTo>
                  <a:pt x="151" y="132"/>
                  <a:pt x="152" y="117"/>
                  <a:pt x="152" y="110"/>
                </a:cubicBezTo>
                <a:cubicBezTo>
                  <a:pt x="190" y="110"/>
                  <a:pt x="190" y="110"/>
                  <a:pt x="190" y="110"/>
                </a:cubicBezTo>
                <a:cubicBezTo>
                  <a:pt x="189" y="130"/>
                  <a:pt x="182" y="149"/>
                  <a:pt x="171" y="164"/>
                </a:cubicBezTo>
                <a:close/>
                <a:moveTo>
                  <a:pt x="27" y="48"/>
                </a:moveTo>
                <a:cubicBezTo>
                  <a:pt x="31" y="51"/>
                  <a:pt x="38" y="56"/>
                  <a:pt x="51" y="60"/>
                </a:cubicBezTo>
                <a:cubicBezTo>
                  <a:pt x="47" y="71"/>
                  <a:pt x="45" y="85"/>
                  <a:pt x="45" y="101"/>
                </a:cubicBezTo>
                <a:cubicBezTo>
                  <a:pt x="9" y="101"/>
                  <a:pt x="9" y="101"/>
                  <a:pt x="9" y="101"/>
                </a:cubicBezTo>
                <a:cubicBezTo>
                  <a:pt x="10" y="81"/>
                  <a:pt x="17" y="63"/>
                  <a:pt x="27" y="48"/>
                </a:cubicBezTo>
                <a:close/>
                <a:moveTo>
                  <a:pt x="94" y="13"/>
                </a:moveTo>
                <a:cubicBezTo>
                  <a:pt x="93" y="10"/>
                  <a:pt x="93" y="10"/>
                  <a:pt x="93" y="10"/>
                </a:cubicBezTo>
                <a:cubicBezTo>
                  <a:pt x="93" y="10"/>
                  <a:pt x="94" y="10"/>
                  <a:pt x="95" y="9"/>
                </a:cubicBezTo>
                <a:cubicBezTo>
                  <a:pt x="95" y="58"/>
                  <a:pt x="95" y="58"/>
                  <a:pt x="95" y="58"/>
                </a:cubicBezTo>
                <a:cubicBezTo>
                  <a:pt x="82" y="57"/>
                  <a:pt x="71" y="56"/>
                  <a:pt x="62" y="54"/>
                </a:cubicBezTo>
                <a:cubicBezTo>
                  <a:pt x="74" y="23"/>
                  <a:pt x="93" y="14"/>
                  <a:pt x="94" y="13"/>
                </a:cubicBezTo>
                <a:close/>
                <a:moveTo>
                  <a:pt x="105" y="67"/>
                </a:moveTo>
                <a:cubicBezTo>
                  <a:pt x="118" y="67"/>
                  <a:pt x="129" y="65"/>
                  <a:pt x="138" y="63"/>
                </a:cubicBezTo>
                <a:cubicBezTo>
                  <a:pt x="141" y="74"/>
                  <a:pt x="143" y="86"/>
                  <a:pt x="143" y="101"/>
                </a:cubicBezTo>
                <a:cubicBezTo>
                  <a:pt x="105" y="101"/>
                  <a:pt x="105" y="101"/>
                  <a:pt x="105" y="101"/>
                </a:cubicBezTo>
                <a:lnTo>
                  <a:pt x="105" y="67"/>
                </a:lnTo>
                <a:close/>
                <a:moveTo>
                  <a:pt x="105" y="58"/>
                </a:moveTo>
                <a:cubicBezTo>
                  <a:pt x="105" y="14"/>
                  <a:pt x="105" y="14"/>
                  <a:pt x="105" y="14"/>
                </a:cubicBezTo>
                <a:cubicBezTo>
                  <a:pt x="109" y="17"/>
                  <a:pt x="125" y="28"/>
                  <a:pt x="135" y="54"/>
                </a:cubicBezTo>
                <a:cubicBezTo>
                  <a:pt x="127" y="56"/>
                  <a:pt x="117" y="58"/>
                  <a:pt x="105" y="58"/>
                </a:cubicBezTo>
                <a:close/>
                <a:moveTo>
                  <a:pt x="105" y="10"/>
                </a:moveTo>
                <a:cubicBezTo>
                  <a:pt x="105" y="9"/>
                  <a:pt x="105" y="9"/>
                  <a:pt x="105" y="9"/>
                </a:cubicBezTo>
                <a:cubicBezTo>
                  <a:pt x="105" y="9"/>
                  <a:pt x="105" y="9"/>
                  <a:pt x="105" y="9"/>
                </a:cubicBezTo>
                <a:lnTo>
                  <a:pt x="105" y="10"/>
                </a:lnTo>
                <a:close/>
                <a:moveTo>
                  <a:pt x="95" y="67"/>
                </a:moveTo>
                <a:cubicBezTo>
                  <a:pt x="95" y="101"/>
                  <a:pt x="95" y="101"/>
                  <a:pt x="95" y="101"/>
                </a:cubicBezTo>
                <a:cubicBezTo>
                  <a:pt x="54" y="101"/>
                  <a:pt x="54" y="101"/>
                  <a:pt x="54" y="101"/>
                </a:cubicBezTo>
                <a:cubicBezTo>
                  <a:pt x="54" y="86"/>
                  <a:pt x="57" y="73"/>
                  <a:pt x="60" y="63"/>
                </a:cubicBezTo>
                <a:cubicBezTo>
                  <a:pt x="69" y="65"/>
                  <a:pt x="81" y="67"/>
                  <a:pt x="95" y="67"/>
                </a:cubicBezTo>
                <a:close/>
                <a:moveTo>
                  <a:pt x="45" y="110"/>
                </a:moveTo>
                <a:cubicBezTo>
                  <a:pt x="45" y="117"/>
                  <a:pt x="47" y="132"/>
                  <a:pt x="51" y="149"/>
                </a:cubicBezTo>
                <a:cubicBezTo>
                  <a:pt x="39" y="154"/>
                  <a:pt x="30" y="159"/>
                  <a:pt x="27" y="162"/>
                </a:cubicBezTo>
                <a:cubicBezTo>
                  <a:pt x="16" y="147"/>
                  <a:pt x="10" y="129"/>
                  <a:pt x="9" y="110"/>
                </a:cubicBezTo>
                <a:lnTo>
                  <a:pt x="45" y="110"/>
                </a:lnTo>
                <a:close/>
                <a:moveTo>
                  <a:pt x="54" y="110"/>
                </a:moveTo>
                <a:cubicBezTo>
                  <a:pt x="95" y="110"/>
                  <a:pt x="95" y="110"/>
                  <a:pt x="95" y="110"/>
                </a:cubicBezTo>
                <a:cubicBezTo>
                  <a:pt x="95" y="140"/>
                  <a:pt x="95" y="140"/>
                  <a:pt x="95" y="140"/>
                </a:cubicBezTo>
                <a:cubicBezTo>
                  <a:pt x="81" y="141"/>
                  <a:pt x="70" y="143"/>
                  <a:pt x="60" y="146"/>
                </a:cubicBezTo>
                <a:cubicBezTo>
                  <a:pt x="56" y="131"/>
                  <a:pt x="55" y="117"/>
                  <a:pt x="54" y="110"/>
                </a:cubicBezTo>
                <a:close/>
                <a:moveTo>
                  <a:pt x="95" y="150"/>
                </a:moveTo>
                <a:cubicBezTo>
                  <a:pt x="95" y="199"/>
                  <a:pt x="95" y="199"/>
                  <a:pt x="95" y="199"/>
                </a:cubicBezTo>
                <a:cubicBezTo>
                  <a:pt x="78" y="191"/>
                  <a:pt x="68" y="173"/>
                  <a:pt x="62" y="155"/>
                </a:cubicBezTo>
                <a:cubicBezTo>
                  <a:pt x="71" y="152"/>
                  <a:pt x="82" y="150"/>
                  <a:pt x="95" y="150"/>
                </a:cubicBezTo>
                <a:close/>
                <a:moveTo>
                  <a:pt x="105" y="198"/>
                </a:moveTo>
                <a:cubicBezTo>
                  <a:pt x="105" y="150"/>
                  <a:pt x="105" y="150"/>
                  <a:pt x="105" y="150"/>
                </a:cubicBezTo>
                <a:cubicBezTo>
                  <a:pt x="116" y="150"/>
                  <a:pt x="127" y="152"/>
                  <a:pt x="135" y="154"/>
                </a:cubicBezTo>
                <a:cubicBezTo>
                  <a:pt x="129" y="172"/>
                  <a:pt x="120" y="189"/>
                  <a:pt x="105" y="198"/>
                </a:cubicBezTo>
                <a:close/>
                <a:moveTo>
                  <a:pt x="105" y="140"/>
                </a:moveTo>
                <a:cubicBezTo>
                  <a:pt x="105" y="110"/>
                  <a:pt x="105" y="110"/>
                  <a:pt x="105" y="110"/>
                </a:cubicBezTo>
                <a:cubicBezTo>
                  <a:pt x="143" y="110"/>
                  <a:pt x="143" y="110"/>
                  <a:pt x="143" y="110"/>
                </a:cubicBezTo>
                <a:cubicBezTo>
                  <a:pt x="142" y="117"/>
                  <a:pt x="141" y="130"/>
                  <a:pt x="137" y="145"/>
                </a:cubicBezTo>
                <a:cubicBezTo>
                  <a:pt x="128" y="143"/>
                  <a:pt x="117" y="141"/>
                  <a:pt x="105" y="140"/>
                </a:cubicBezTo>
                <a:close/>
                <a:moveTo>
                  <a:pt x="152" y="101"/>
                </a:moveTo>
                <a:cubicBezTo>
                  <a:pt x="152" y="85"/>
                  <a:pt x="150" y="72"/>
                  <a:pt x="147" y="61"/>
                </a:cubicBezTo>
                <a:cubicBezTo>
                  <a:pt x="160" y="56"/>
                  <a:pt x="167" y="50"/>
                  <a:pt x="170" y="45"/>
                </a:cubicBezTo>
                <a:cubicBezTo>
                  <a:pt x="182" y="61"/>
                  <a:pt x="189" y="80"/>
                  <a:pt x="190" y="101"/>
                </a:cubicBezTo>
                <a:lnTo>
                  <a:pt x="152" y="101"/>
                </a:lnTo>
                <a:close/>
                <a:moveTo>
                  <a:pt x="164" y="38"/>
                </a:moveTo>
                <a:cubicBezTo>
                  <a:pt x="163" y="41"/>
                  <a:pt x="157" y="47"/>
                  <a:pt x="144" y="52"/>
                </a:cubicBezTo>
                <a:cubicBezTo>
                  <a:pt x="136" y="30"/>
                  <a:pt x="124" y="18"/>
                  <a:pt x="116" y="11"/>
                </a:cubicBezTo>
                <a:cubicBezTo>
                  <a:pt x="135" y="15"/>
                  <a:pt x="152" y="24"/>
                  <a:pt x="164" y="38"/>
                </a:cubicBezTo>
                <a:close/>
                <a:moveTo>
                  <a:pt x="80" y="12"/>
                </a:moveTo>
                <a:cubicBezTo>
                  <a:pt x="72" y="18"/>
                  <a:pt x="61" y="31"/>
                  <a:pt x="53" y="51"/>
                </a:cubicBezTo>
                <a:cubicBezTo>
                  <a:pt x="42" y="47"/>
                  <a:pt x="35" y="43"/>
                  <a:pt x="33" y="40"/>
                </a:cubicBezTo>
                <a:cubicBezTo>
                  <a:pt x="45" y="26"/>
                  <a:pt x="62" y="16"/>
                  <a:pt x="80" y="12"/>
                </a:cubicBezTo>
                <a:close/>
                <a:moveTo>
                  <a:pt x="32" y="169"/>
                </a:moveTo>
                <a:cubicBezTo>
                  <a:pt x="36" y="167"/>
                  <a:pt x="43" y="162"/>
                  <a:pt x="54" y="158"/>
                </a:cubicBezTo>
                <a:cubicBezTo>
                  <a:pt x="58" y="173"/>
                  <a:pt x="66" y="188"/>
                  <a:pt x="77" y="198"/>
                </a:cubicBezTo>
                <a:cubicBezTo>
                  <a:pt x="60" y="193"/>
                  <a:pt x="44" y="183"/>
                  <a:pt x="32" y="169"/>
                </a:cubicBezTo>
                <a:close/>
                <a:moveTo>
                  <a:pt x="119" y="199"/>
                </a:moveTo>
                <a:cubicBezTo>
                  <a:pt x="131" y="188"/>
                  <a:pt x="139" y="173"/>
                  <a:pt x="144" y="157"/>
                </a:cubicBezTo>
                <a:cubicBezTo>
                  <a:pt x="157" y="163"/>
                  <a:pt x="164" y="170"/>
                  <a:pt x="165" y="171"/>
                </a:cubicBezTo>
                <a:cubicBezTo>
                  <a:pt x="153" y="185"/>
                  <a:pt x="137" y="195"/>
                  <a:pt x="119" y="19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8362837" y="2449760"/>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5" name="Rectangle 14"/>
          <p:cNvSpPr/>
          <p:nvPr/>
        </p:nvSpPr>
        <p:spPr>
          <a:xfrm>
            <a:off x="8362837" y="4166305"/>
            <a:ext cx="3286368"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6" name="Rectangle 15"/>
          <p:cNvSpPr/>
          <p:nvPr/>
        </p:nvSpPr>
        <p:spPr>
          <a:xfrm>
            <a:off x="485540" y="2398251"/>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7" name="Rectangle 16"/>
          <p:cNvSpPr/>
          <p:nvPr/>
        </p:nvSpPr>
        <p:spPr>
          <a:xfrm>
            <a:off x="485540" y="4114796"/>
            <a:ext cx="3286368"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 </a:t>
            </a: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is not simply random text.</a:t>
            </a:r>
          </a:p>
        </p:txBody>
      </p:sp>
      <p:sp>
        <p:nvSpPr>
          <p:cNvPr id="19" name="TextBox 18"/>
          <p:cNvSpPr txBox="1"/>
          <p:nvPr/>
        </p:nvSpPr>
        <p:spPr>
          <a:xfrm>
            <a:off x="3969457" y="304140"/>
            <a:ext cx="4253088"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Device Mockup</a:t>
            </a:r>
            <a:endParaRPr lang="en-US" sz="4400" dirty="0">
              <a:latin typeface="+mj-lt"/>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395276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7" name="Rectangle 6"/>
          <p:cNvSpPr/>
          <p:nvPr/>
        </p:nvSpPr>
        <p:spPr>
          <a:xfrm>
            <a:off x="0" y="4346917"/>
            <a:ext cx="4040328" cy="711532"/>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75836" y="4346917"/>
            <a:ext cx="4040328" cy="71153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1672" y="4346917"/>
            <a:ext cx="4040328" cy="711532"/>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1" name="TextBox 10"/>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2" name="TextBox 11"/>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0" name="TextBox 19"/>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32100338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4" name="Picture Placeholder 3"/>
          <p:cNvSpPr>
            <a:spLocks noGrp="1"/>
          </p:cNvSpPr>
          <p:nvPr>
            <p:ph type="pic" sz="quarter" idx="17"/>
          </p:nvPr>
        </p:nvSpPr>
        <p:spPr/>
      </p:sp>
      <p:sp>
        <p:nvSpPr>
          <p:cNvPr id="5" name="Picture Placeholder 4"/>
          <p:cNvSpPr>
            <a:spLocks noGrp="1"/>
          </p:cNvSpPr>
          <p:nvPr>
            <p:ph type="pic" sz="quarter" idx="18"/>
          </p:nvPr>
        </p:nvSpPr>
        <p:spPr/>
      </p:sp>
      <p:sp>
        <p:nvSpPr>
          <p:cNvPr id="9" name="Rectangle 8"/>
          <p:cNvSpPr/>
          <p:nvPr/>
        </p:nvSpPr>
        <p:spPr>
          <a:xfrm>
            <a:off x="0" y="4346917"/>
            <a:ext cx="4040328" cy="711532"/>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75836" y="4346917"/>
            <a:ext cx="4040328" cy="711532"/>
          </a:xfrm>
          <a:prstGeom prst="rect">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51672" y="4346917"/>
            <a:ext cx="4040328" cy="711532"/>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442923"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3" name="TextBox 12"/>
          <p:cNvSpPr txBox="1"/>
          <p:nvPr/>
        </p:nvSpPr>
        <p:spPr>
          <a:xfrm>
            <a:off x="5518758"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4" name="TextBox 13"/>
          <p:cNvSpPr txBox="1"/>
          <p:nvPr/>
        </p:nvSpPr>
        <p:spPr>
          <a:xfrm>
            <a:off x="9594594" y="4564183"/>
            <a:ext cx="1154483" cy="276999"/>
          </a:xfrm>
          <a:prstGeom prst="rect">
            <a:avLst/>
          </a:prstGeom>
          <a:noFill/>
        </p:spPr>
        <p:txBody>
          <a:bodyPr wrap="none" rtlCol="0">
            <a:spAutoFit/>
          </a:bodyPr>
          <a:lstStyle/>
          <a:p>
            <a:pPr algn="ctr"/>
            <a:r>
              <a:rPr lang="en-US" sz="1200" b="1" dirty="0" smtClean="0">
                <a:solidFill>
                  <a:schemeClr val="bg1"/>
                </a:solidFill>
                <a:latin typeface="+mj-lt"/>
              </a:rPr>
              <a:t>- SEE MORE -</a:t>
            </a:r>
            <a:endParaRPr lang="en-US" sz="1200" b="1" dirty="0">
              <a:solidFill>
                <a:schemeClr val="bg1"/>
              </a:solidFill>
              <a:latin typeface="+mj-lt"/>
            </a:endParaRPr>
          </a:p>
        </p:txBody>
      </p:sp>
      <p:sp>
        <p:nvSpPr>
          <p:cNvPr id="15" name="TextBox 14">
            <a:extLst>
              <a:ext uri="{FF2B5EF4-FFF2-40B4-BE49-F238E27FC236}">
                <a16:creationId xmlns="" xmlns:a16="http://schemas.microsoft.com/office/drawing/2014/main" id="{CF3B1AF6-B6D5-4FE3-8E91-BAD8595A07CE}"/>
              </a:ext>
            </a:extLst>
          </p:cNvPr>
          <p:cNvSpPr txBox="1">
            <a:spLocks noChangeArrowheads="1"/>
          </p:cNvSpPr>
          <p:nvPr/>
        </p:nvSpPr>
        <p:spPr bwMode="auto">
          <a:xfrm>
            <a:off x="138601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6" name="TextBox 15">
            <a:extLst>
              <a:ext uri="{FF2B5EF4-FFF2-40B4-BE49-F238E27FC236}">
                <a16:creationId xmlns="" xmlns:a16="http://schemas.microsoft.com/office/drawing/2014/main" id="{CF3B1AF6-B6D5-4FE3-8E91-BAD8595A07CE}"/>
              </a:ext>
            </a:extLst>
          </p:cNvPr>
          <p:cNvSpPr txBox="1">
            <a:spLocks noChangeArrowheads="1"/>
          </p:cNvSpPr>
          <p:nvPr/>
        </p:nvSpPr>
        <p:spPr bwMode="auto">
          <a:xfrm>
            <a:off x="5461851"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CF3B1AF6-B6D5-4FE3-8E91-BAD8595A07CE}"/>
              </a:ext>
            </a:extLst>
          </p:cNvPr>
          <p:cNvSpPr txBox="1">
            <a:spLocks noChangeArrowheads="1"/>
          </p:cNvSpPr>
          <p:nvPr/>
        </p:nvSpPr>
        <p:spPr bwMode="auto">
          <a:xfrm>
            <a:off x="9537686" y="5252967"/>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21" name="TextBox 20"/>
          <p:cNvSpPr txBox="1"/>
          <p:nvPr/>
        </p:nvSpPr>
        <p:spPr>
          <a:xfrm>
            <a:off x="4176245" y="304140"/>
            <a:ext cx="3839513"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Portfolio Slide</a:t>
            </a:r>
            <a:endParaRPr lang="en-US" sz="4400" dirty="0">
              <a:latin typeface="+mj-lt"/>
            </a:endParaRPr>
          </a:p>
        </p:txBody>
      </p:sp>
    </p:spTree>
    <p:extLst>
      <p:ext uri="{BB962C8B-B14F-4D97-AF65-F5344CB8AC3E}">
        <p14:creationId xmlns:p14="http://schemas.microsoft.com/office/powerpoint/2010/main" val="4170127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EditPoints="1"/>
          </p:cNvSpPr>
          <p:nvPr/>
        </p:nvSpPr>
        <p:spPr bwMode="auto">
          <a:xfrm>
            <a:off x="3573463" y="2190336"/>
            <a:ext cx="2011363" cy="2127250"/>
          </a:xfrm>
          <a:custGeom>
            <a:avLst/>
            <a:gdLst>
              <a:gd name="T0" fmla="*/ 712 w 712"/>
              <a:gd name="T1" fmla="*/ 257 h 752"/>
              <a:gd name="T2" fmla="*/ 707 w 712"/>
              <a:gd name="T3" fmla="*/ 265 h 752"/>
              <a:gd name="T4" fmla="*/ 639 w 712"/>
              <a:gd name="T5" fmla="*/ 304 h 752"/>
              <a:gd name="T6" fmla="*/ 637 w 712"/>
              <a:gd name="T7" fmla="*/ 304 h 752"/>
              <a:gd name="T8" fmla="*/ 637 w 712"/>
              <a:gd name="T9" fmla="*/ 304 h 752"/>
              <a:gd name="T10" fmla="*/ 640 w 712"/>
              <a:gd name="T11" fmla="*/ 304 h 752"/>
              <a:gd name="T12" fmla="*/ 712 w 712"/>
              <a:gd name="T13" fmla="*/ 257 h 752"/>
              <a:gd name="T14" fmla="*/ 384 w 712"/>
              <a:gd name="T15" fmla="*/ 0 h 752"/>
              <a:gd name="T16" fmla="*/ 373 w 712"/>
              <a:gd name="T17" fmla="*/ 1 h 752"/>
              <a:gd name="T18" fmla="*/ 8 w 712"/>
              <a:gd name="T19" fmla="*/ 361 h 752"/>
              <a:gd name="T20" fmla="*/ 384 w 712"/>
              <a:gd name="T21" fmla="*/ 752 h 752"/>
              <a:gd name="T22" fmla="*/ 638 w 712"/>
              <a:gd name="T23" fmla="*/ 653 h 752"/>
              <a:gd name="T24" fmla="*/ 596 w 712"/>
              <a:gd name="T25" fmla="*/ 608 h 752"/>
              <a:gd name="T26" fmla="*/ 570 w 712"/>
              <a:gd name="T27" fmla="*/ 571 h 752"/>
              <a:gd name="T28" fmla="*/ 638 w 712"/>
              <a:gd name="T29" fmla="*/ 449 h 752"/>
              <a:gd name="T30" fmla="*/ 638 w 712"/>
              <a:gd name="T31" fmla="*/ 449 h 752"/>
              <a:gd name="T32" fmla="*/ 569 w 712"/>
              <a:gd name="T33" fmla="*/ 488 h 752"/>
              <a:gd name="T34" fmla="*/ 384 w 712"/>
              <a:gd name="T35" fmla="*/ 592 h 752"/>
              <a:gd name="T36" fmla="*/ 168 w 712"/>
              <a:gd name="T37" fmla="*/ 368 h 752"/>
              <a:gd name="T38" fmla="*/ 371 w 712"/>
              <a:gd name="T39" fmla="*/ 161 h 752"/>
              <a:gd name="T40" fmla="*/ 384 w 712"/>
              <a:gd name="T41" fmla="*/ 160 h 752"/>
              <a:gd name="T42" fmla="*/ 564 w 712"/>
              <a:gd name="T43" fmla="*/ 257 h 752"/>
              <a:gd name="T44" fmla="*/ 568 w 712"/>
              <a:gd name="T45" fmla="*/ 186 h 752"/>
              <a:gd name="T46" fmla="*/ 596 w 712"/>
              <a:gd name="T47" fmla="*/ 145 h 752"/>
              <a:gd name="T48" fmla="*/ 638 w 712"/>
              <a:gd name="T49" fmla="*/ 99 h 752"/>
              <a:gd name="T50" fmla="*/ 384 w 712"/>
              <a:gd name="T5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2" h="752">
                <a:moveTo>
                  <a:pt x="712" y="257"/>
                </a:moveTo>
                <a:cubicBezTo>
                  <a:pt x="711" y="260"/>
                  <a:pt x="709" y="262"/>
                  <a:pt x="707" y="265"/>
                </a:cubicBezTo>
                <a:cubicBezTo>
                  <a:pt x="693" y="289"/>
                  <a:pt x="667" y="304"/>
                  <a:pt x="639" y="304"/>
                </a:cubicBezTo>
                <a:cubicBezTo>
                  <a:pt x="637" y="304"/>
                  <a:pt x="637" y="304"/>
                  <a:pt x="637" y="304"/>
                </a:cubicBezTo>
                <a:cubicBezTo>
                  <a:pt x="637" y="304"/>
                  <a:pt x="637" y="304"/>
                  <a:pt x="637" y="304"/>
                </a:cubicBezTo>
                <a:cubicBezTo>
                  <a:pt x="640" y="304"/>
                  <a:pt x="640" y="304"/>
                  <a:pt x="640" y="304"/>
                </a:cubicBezTo>
                <a:cubicBezTo>
                  <a:pt x="674" y="304"/>
                  <a:pt x="700" y="284"/>
                  <a:pt x="712" y="257"/>
                </a:cubicBezTo>
                <a:moveTo>
                  <a:pt x="384" y="0"/>
                </a:moveTo>
                <a:cubicBezTo>
                  <a:pt x="381" y="0"/>
                  <a:pt x="377" y="1"/>
                  <a:pt x="373" y="1"/>
                </a:cubicBezTo>
                <a:cubicBezTo>
                  <a:pt x="177" y="6"/>
                  <a:pt x="16" y="165"/>
                  <a:pt x="8" y="361"/>
                </a:cubicBezTo>
                <a:cubicBezTo>
                  <a:pt x="0" y="576"/>
                  <a:pt x="172" y="752"/>
                  <a:pt x="384" y="752"/>
                </a:cubicBezTo>
                <a:cubicBezTo>
                  <a:pt x="482" y="752"/>
                  <a:pt x="571" y="715"/>
                  <a:pt x="638" y="653"/>
                </a:cubicBezTo>
                <a:cubicBezTo>
                  <a:pt x="623" y="640"/>
                  <a:pt x="609" y="624"/>
                  <a:pt x="596" y="608"/>
                </a:cubicBezTo>
                <a:cubicBezTo>
                  <a:pt x="587" y="596"/>
                  <a:pt x="578" y="584"/>
                  <a:pt x="570" y="571"/>
                </a:cubicBezTo>
                <a:cubicBezTo>
                  <a:pt x="538" y="517"/>
                  <a:pt x="576" y="449"/>
                  <a:pt x="638" y="449"/>
                </a:cubicBezTo>
                <a:cubicBezTo>
                  <a:pt x="638" y="449"/>
                  <a:pt x="638" y="449"/>
                  <a:pt x="638" y="449"/>
                </a:cubicBezTo>
                <a:cubicBezTo>
                  <a:pt x="609" y="449"/>
                  <a:pt x="584" y="464"/>
                  <a:pt x="569" y="488"/>
                </a:cubicBezTo>
                <a:cubicBezTo>
                  <a:pt x="531" y="551"/>
                  <a:pt x="462" y="592"/>
                  <a:pt x="384" y="592"/>
                </a:cubicBezTo>
                <a:cubicBezTo>
                  <a:pt x="262" y="592"/>
                  <a:pt x="163" y="491"/>
                  <a:pt x="168" y="368"/>
                </a:cubicBezTo>
                <a:cubicBezTo>
                  <a:pt x="173" y="257"/>
                  <a:pt x="261" y="167"/>
                  <a:pt x="371" y="161"/>
                </a:cubicBezTo>
                <a:cubicBezTo>
                  <a:pt x="376" y="161"/>
                  <a:pt x="380" y="160"/>
                  <a:pt x="384" y="160"/>
                </a:cubicBezTo>
                <a:cubicBezTo>
                  <a:pt x="459" y="160"/>
                  <a:pt x="525" y="199"/>
                  <a:pt x="564" y="257"/>
                </a:cubicBezTo>
                <a:cubicBezTo>
                  <a:pt x="554" y="235"/>
                  <a:pt x="554" y="209"/>
                  <a:pt x="568" y="186"/>
                </a:cubicBezTo>
                <a:cubicBezTo>
                  <a:pt x="576" y="172"/>
                  <a:pt x="586" y="158"/>
                  <a:pt x="596" y="145"/>
                </a:cubicBezTo>
                <a:cubicBezTo>
                  <a:pt x="609" y="129"/>
                  <a:pt x="623" y="113"/>
                  <a:pt x="638" y="99"/>
                </a:cubicBezTo>
                <a:cubicBezTo>
                  <a:pt x="571" y="38"/>
                  <a:pt x="482" y="0"/>
                  <a:pt x="38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a:off x="5165726" y="2190336"/>
            <a:ext cx="1822450" cy="2127250"/>
          </a:xfrm>
          <a:custGeom>
            <a:avLst/>
            <a:gdLst>
              <a:gd name="T0" fmla="*/ 74 w 645"/>
              <a:gd name="T1" fmla="*/ 449 h 752"/>
              <a:gd name="T2" fmla="*/ 74 w 645"/>
              <a:gd name="T3" fmla="*/ 449 h 752"/>
              <a:gd name="T4" fmla="*/ 142 w 645"/>
              <a:gd name="T5" fmla="*/ 571 h 752"/>
              <a:gd name="T6" fmla="*/ 116 w 645"/>
              <a:gd name="T7" fmla="*/ 608 h 752"/>
              <a:gd name="T8" fmla="*/ 74 w 645"/>
              <a:gd name="T9" fmla="*/ 653 h 752"/>
              <a:gd name="T10" fmla="*/ 328 w 645"/>
              <a:gd name="T11" fmla="*/ 752 h 752"/>
              <a:gd name="T12" fmla="*/ 583 w 645"/>
              <a:gd name="T13" fmla="*/ 653 h 752"/>
              <a:gd name="T14" fmla="*/ 541 w 645"/>
              <a:gd name="T15" fmla="*/ 608 h 752"/>
              <a:gd name="T16" fmla="*/ 515 w 645"/>
              <a:gd name="T17" fmla="*/ 571 h 752"/>
              <a:gd name="T18" fmla="*/ 577 w 645"/>
              <a:gd name="T19" fmla="*/ 449 h 752"/>
              <a:gd name="T20" fmla="*/ 513 w 645"/>
              <a:gd name="T21" fmla="*/ 488 h 752"/>
              <a:gd name="T22" fmla="*/ 328 w 645"/>
              <a:gd name="T23" fmla="*/ 592 h 752"/>
              <a:gd name="T24" fmla="*/ 143 w 645"/>
              <a:gd name="T25" fmla="*/ 488 h 752"/>
              <a:gd name="T26" fmla="*/ 74 w 645"/>
              <a:gd name="T27" fmla="*/ 449 h 752"/>
              <a:gd name="T28" fmla="*/ 0 w 645"/>
              <a:gd name="T29" fmla="*/ 257 h 752"/>
              <a:gd name="T30" fmla="*/ 72 w 645"/>
              <a:gd name="T31" fmla="*/ 304 h 752"/>
              <a:gd name="T32" fmla="*/ 73 w 645"/>
              <a:gd name="T33" fmla="*/ 304 h 752"/>
              <a:gd name="T34" fmla="*/ 5 w 645"/>
              <a:gd name="T35" fmla="*/ 265 h 752"/>
              <a:gd name="T36" fmla="*/ 0 w 645"/>
              <a:gd name="T37" fmla="*/ 257 h 752"/>
              <a:gd name="T38" fmla="*/ 328 w 645"/>
              <a:gd name="T39" fmla="*/ 0 h 752"/>
              <a:gd name="T40" fmla="*/ 74 w 645"/>
              <a:gd name="T41" fmla="*/ 99 h 752"/>
              <a:gd name="T42" fmla="*/ 116 w 645"/>
              <a:gd name="T43" fmla="*/ 145 h 752"/>
              <a:gd name="T44" fmla="*/ 144 w 645"/>
              <a:gd name="T45" fmla="*/ 186 h 752"/>
              <a:gd name="T46" fmla="*/ 148 w 645"/>
              <a:gd name="T47" fmla="*/ 257 h 752"/>
              <a:gd name="T48" fmla="*/ 328 w 645"/>
              <a:gd name="T49" fmla="*/ 160 h 752"/>
              <a:gd name="T50" fmla="*/ 513 w 645"/>
              <a:gd name="T51" fmla="*/ 265 h 752"/>
              <a:gd name="T52" fmla="*/ 581 w 645"/>
              <a:gd name="T53" fmla="*/ 304 h 752"/>
              <a:gd name="T54" fmla="*/ 584 w 645"/>
              <a:gd name="T55" fmla="*/ 304 h 752"/>
              <a:gd name="T56" fmla="*/ 645 w 645"/>
              <a:gd name="T57" fmla="*/ 275 h 752"/>
              <a:gd name="T58" fmla="*/ 584 w 645"/>
              <a:gd name="T59" fmla="*/ 304 h 752"/>
              <a:gd name="T60" fmla="*/ 581 w 645"/>
              <a:gd name="T61" fmla="*/ 304 h 752"/>
              <a:gd name="T62" fmla="*/ 513 w 645"/>
              <a:gd name="T63" fmla="*/ 186 h 752"/>
              <a:gd name="T64" fmla="*/ 541 w 645"/>
              <a:gd name="T65" fmla="*/ 145 h 752"/>
              <a:gd name="T66" fmla="*/ 583 w 645"/>
              <a:gd name="T67" fmla="*/ 100 h 752"/>
              <a:gd name="T68" fmla="*/ 328 w 645"/>
              <a:gd name="T69"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5" h="752">
                <a:moveTo>
                  <a:pt x="74" y="449"/>
                </a:moveTo>
                <a:cubicBezTo>
                  <a:pt x="74" y="449"/>
                  <a:pt x="74" y="449"/>
                  <a:pt x="74" y="449"/>
                </a:cubicBezTo>
                <a:cubicBezTo>
                  <a:pt x="136" y="449"/>
                  <a:pt x="174" y="517"/>
                  <a:pt x="142" y="571"/>
                </a:cubicBezTo>
                <a:cubicBezTo>
                  <a:pt x="134" y="584"/>
                  <a:pt x="125" y="596"/>
                  <a:pt x="116" y="608"/>
                </a:cubicBezTo>
                <a:cubicBezTo>
                  <a:pt x="103" y="624"/>
                  <a:pt x="89" y="640"/>
                  <a:pt x="74" y="653"/>
                </a:cubicBezTo>
                <a:cubicBezTo>
                  <a:pt x="141" y="715"/>
                  <a:pt x="230" y="752"/>
                  <a:pt x="328" y="752"/>
                </a:cubicBezTo>
                <a:cubicBezTo>
                  <a:pt x="426" y="752"/>
                  <a:pt x="516" y="715"/>
                  <a:pt x="583" y="653"/>
                </a:cubicBezTo>
                <a:cubicBezTo>
                  <a:pt x="568" y="639"/>
                  <a:pt x="554" y="624"/>
                  <a:pt x="541" y="608"/>
                </a:cubicBezTo>
                <a:cubicBezTo>
                  <a:pt x="532" y="596"/>
                  <a:pt x="523" y="584"/>
                  <a:pt x="515" y="571"/>
                </a:cubicBezTo>
                <a:cubicBezTo>
                  <a:pt x="484" y="519"/>
                  <a:pt x="519" y="454"/>
                  <a:pt x="577" y="449"/>
                </a:cubicBezTo>
                <a:cubicBezTo>
                  <a:pt x="550" y="451"/>
                  <a:pt x="527" y="466"/>
                  <a:pt x="513" y="488"/>
                </a:cubicBezTo>
                <a:cubicBezTo>
                  <a:pt x="475" y="551"/>
                  <a:pt x="406" y="592"/>
                  <a:pt x="328" y="592"/>
                </a:cubicBezTo>
                <a:cubicBezTo>
                  <a:pt x="250" y="592"/>
                  <a:pt x="181" y="551"/>
                  <a:pt x="143" y="488"/>
                </a:cubicBezTo>
                <a:cubicBezTo>
                  <a:pt x="129" y="464"/>
                  <a:pt x="103" y="449"/>
                  <a:pt x="74" y="449"/>
                </a:cubicBezTo>
                <a:moveTo>
                  <a:pt x="0" y="257"/>
                </a:moveTo>
                <a:cubicBezTo>
                  <a:pt x="12" y="284"/>
                  <a:pt x="38" y="304"/>
                  <a:pt x="72" y="304"/>
                </a:cubicBezTo>
                <a:cubicBezTo>
                  <a:pt x="73" y="304"/>
                  <a:pt x="73" y="304"/>
                  <a:pt x="73" y="304"/>
                </a:cubicBezTo>
                <a:cubicBezTo>
                  <a:pt x="45" y="304"/>
                  <a:pt x="20" y="289"/>
                  <a:pt x="5" y="265"/>
                </a:cubicBezTo>
                <a:cubicBezTo>
                  <a:pt x="3" y="262"/>
                  <a:pt x="2" y="259"/>
                  <a:pt x="0" y="257"/>
                </a:cubicBezTo>
                <a:moveTo>
                  <a:pt x="328" y="0"/>
                </a:moveTo>
                <a:cubicBezTo>
                  <a:pt x="230" y="0"/>
                  <a:pt x="141" y="38"/>
                  <a:pt x="74" y="99"/>
                </a:cubicBezTo>
                <a:cubicBezTo>
                  <a:pt x="89" y="113"/>
                  <a:pt x="103" y="129"/>
                  <a:pt x="116" y="145"/>
                </a:cubicBezTo>
                <a:cubicBezTo>
                  <a:pt x="126" y="158"/>
                  <a:pt x="136" y="172"/>
                  <a:pt x="144" y="186"/>
                </a:cubicBezTo>
                <a:cubicBezTo>
                  <a:pt x="158" y="209"/>
                  <a:pt x="158" y="235"/>
                  <a:pt x="148" y="257"/>
                </a:cubicBezTo>
                <a:cubicBezTo>
                  <a:pt x="187" y="199"/>
                  <a:pt x="253" y="160"/>
                  <a:pt x="328" y="160"/>
                </a:cubicBezTo>
                <a:cubicBezTo>
                  <a:pt x="407" y="160"/>
                  <a:pt x="475" y="202"/>
                  <a:pt x="513" y="265"/>
                </a:cubicBezTo>
                <a:cubicBezTo>
                  <a:pt x="528" y="289"/>
                  <a:pt x="553" y="304"/>
                  <a:pt x="581" y="304"/>
                </a:cubicBezTo>
                <a:cubicBezTo>
                  <a:pt x="584" y="304"/>
                  <a:pt x="584" y="304"/>
                  <a:pt x="584" y="304"/>
                </a:cubicBezTo>
                <a:cubicBezTo>
                  <a:pt x="610" y="304"/>
                  <a:pt x="631" y="292"/>
                  <a:pt x="645" y="275"/>
                </a:cubicBezTo>
                <a:cubicBezTo>
                  <a:pt x="630" y="293"/>
                  <a:pt x="608" y="304"/>
                  <a:pt x="584" y="304"/>
                </a:cubicBezTo>
                <a:cubicBezTo>
                  <a:pt x="581" y="304"/>
                  <a:pt x="581" y="304"/>
                  <a:pt x="581" y="304"/>
                </a:cubicBezTo>
                <a:cubicBezTo>
                  <a:pt x="521" y="304"/>
                  <a:pt x="483" y="238"/>
                  <a:pt x="513" y="186"/>
                </a:cubicBezTo>
                <a:cubicBezTo>
                  <a:pt x="522" y="172"/>
                  <a:pt x="531" y="158"/>
                  <a:pt x="541" y="145"/>
                </a:cubicBezTo>
                <a:cubicBezTo>
                  <a:pt x="554" y="129"/>
                  <a:pt x="568" y="114"/>
                  <a:pt x="583" y="100"/>
                </a:cubicBezTo>
                <a:cubicBezTo>
                  <a:pt x="516" y="38"/>
                  <a:pt x="426" y="0"/>
                  <a:pt x="32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noEditPoints="1"/>
          </p:cNvSpPr>
          <p:nvPr/>
        </p:nvSpPr>
        <p:spPr bwMode="auto">
          <a:xfrm>
            <a:off x="5092701" y="2471324"/>
            <a:ext cx="565150" cy="1566863"/>
          </a:xfrm>
          <a:custGeom>
            <a:avLst/>
            <a:gdLst>
              <a:gd name="T0" fmla="*/ 100 w 200"/>
              <a:gd name="T1" fmla="*/ 350 h 554"/>
              <a:gd name="T2" fmla="*/ 32 w 200"/>
              <a:gd name="T3" fmla="*/ 472 h 554"/>
              <a:gd name="T4" fmla="*/ 58 w 200"/>
              <a:gd name="T5" fmla="*/ 509 h 554"/>
              <a:gd name="T6" fmla="*/ 100 w 200"/>
              <a:gd name="T7" fmla="*/ 554 h 554"/>
              <a:gd name="T8" fmla="*/ 142 w 200"/>
              <a:gd name="T9" fmla="*/ 509 h 554"/>
              <a:gd name="T10" fmla="*/ 168 w 200"/>
              <a:gd name="T11" fmla="*/ 472 h 554"/>
              <a:gd name="T12" fmla="*/ 100 w 200"/>
              <a:gd name="T13" fmla="*/ 350 h 554"/>
              <a:gd name="T14" fmla="*/ 100 w 200"/>
              <a:gd name="T15" fmla="*/ 0 h 554"/>
              <a:gd name="T16" fmla="*/ 58 w 200"/>
              <a:gd name="T17" fmla="*/ 46 h 554"/>
              <a:gd name="T18" fmla="*/ 30 w 200"/>
              <a:gd name="T19" fmla="*/ 87 h 554"/>
              <a:gd name="T20" fmla="*/ 26 w 200"/>
              <a:gd name="T21" fmla="*/ 158 h 554"/>
              <a:gd name="T22" fmla="*/ 31 w 200"/>
              <a:gd name="T23" fmla="*/ 166 h 554"/>
              <a:gd name="T24" fmla="*/ 99 w 200"/>
              <a:gd name="T25" fmla="*/ 205 h 554"/>
              <a:gd name="T26" fmla="*/ 101 w 200"/>
              <a:gd name="T27" fmla="*/ 205 h 554"/>
              <a:gd name="T28" fmla="*/ 169 w 200"/>
              <a:gd name="T29" fmla="*/ 166 h 554"/>
              <a:gd name="T30" fmla="*/ 174 w 200"/>
              <a:gd name="T31" fmla="*/ 158 h 554"/>
              <a:gd name="T32" fmla="*/ 170 w 200"/>
              <a:gd name="T33" fmla="*/ 87 h 554"/>
              <a:gd name="T34" fmla="*/ 142 w 200"/>
              <a:gd name="T35" fmla="*/ 46 h 554"/>
              <a:gd name="T36" fmla="*/ 100 w 200"/>
              <a:gd name="T37"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0" h="554">
                <a:moveTo>
                  <a:pt x="100" y="350"/>
                </a:moveTo>
                <a:cubicBezTo>
                  <a:pt x="38" y="350"/>
                  <a:pt x="0" y="418"/>
                  <a:pt x="32" y="472"/>
                </a:cubicBezTo>
                <a:cubicBezTo>
                  <a:pt x="40" y="485"/>
                  <a:pt x="49" y="497"/>
                  <a:pt x="58" y="509"/>
                </a:cubicBezTo>
                <a:cubicBezTo>
                  <a:pt x="71" y="525"/>
                  <a:pt x="85" y="541"/>
                  <a:pt x="100" y="554"/>
                </a:cubicBezTo>
                <a:cubicBezTo>
                  <a:pt x="115" y="541"/>
                  <a:pt x="129" y="525"/>
                  <a:pt x="142" y="509"/>
                </a:cubicBezTo>
                <a:cubicBezTo>
                  <a:pt x="151" y="497"/>
                  <a:pt x="160" y="485"/>
                  <a:pt x="168" y="472"/>
                </a:cubicBezTo>
                <a:cubicBezTo>
                  <a:pt x="200" y="418"/>
                  <a:pt x="162" y="350"/>
                  <a:pt x="100" y="350"/>
                </a:cubicBezTo>
                <a:moveTo>
                  <a:pt x="100" y="0"/>
                </a:moveTo>
                <a:cubicBezTo>
                  <a:pt x="85" y="14"/>
                  <a:pt x="71" y="30"/>
                  <a:pt x="58" y="46"/>
                </a:cubicBezTo>
                <a:cubicBezTo>
                  <a:pt x="48" y="59"/>
                  <a:pt x="38" y="73"/>
                  <a:pt x="30" y="87"/>
                </a:cubicBezTo>
                <a:cubicBezTo>
                  <a:pt x="16" y="110"/>
                  <a:pt x="16" y="136"/>
                  <a:pt x="26" y="158"/>
                </a:cubicBezTo>
                <a:cubicBezTo>
                  <a:pt x="28" y="160"/>
                  <a:pt x="29" y="163"/>
                  <a:pt x="31" y="166"/>
                </a:cubicBezTo>
                <a:cubicBezTo>
                  <a:pt x="46" y="190"/>
                  <a:pt x="71" y="205"/>
                  <a:pt x="99" y="205"/>
                </a:cubicBezTo>
                <a:cubicBezTo>
                  <a:pt x="101" y="205"/>
                  <a:pt x="101" y="205"/>
                  <a:pt x="101" y="205"/>
                </a:cubicBezTo>
                <a:cubicBezTo>
                  <a:pt x="129" y="205"/>
                  <a:pt x="155" y="190"/>
                  <a:pt x="169" y="166"/>
                </a:cubicBezTo>
                <a:cubicBezTo>
                  <a:pt x="171" y="163"/>
                  <a:pt x="173" y="161"/>
                  <a:pt x="174" y="158"/>
                </a:cubicBezTo>
                <a:cubicBezTo>
                  <a:pt x="184" y="136"/>
                  <a:pt x="184" y="110"/>
                  <a:pt x="170" y="87"/>
                </a:cubicBezTo>
                <a:cubicBezTo>
                  <a:pt x="162" y="73"/>
                  <a:pt x="152" y="59"/>
                  <a:pt x="142" y="46"/>
                </a:cubicBezTo>
                <a:cubicBezTo>
                  <a:pt x="129" y="30"/>
                  <a:pt x="115" y="14"/>
                  <a:pt x="100"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796088" y="2190336"/>
            <a:ext cx="1819275" cy="2127250"/>
          </a:xfrm>
          <a:custGeom>
            <a:avLst/>
            <a:gdLst>
              <a:gd name="T0" fmla="*/ 260 w 644"/>
              <a:gd name="T1" fmla="*/ 0 h 752"/>
              <a:gd name="T2" fmla="*/ 6 w 644"/>
              <a:gd name="T3" fmla="*/ 100 h 752"/>
              <a:gd name="T4" fmla="*/ 47 w 644"/>
              <a:gd name="T5" fmla="*/ 145 h 752"/>
              <a:gd name="T6" fmla="*/ 75 w 644"/>
              <a:gd name="T7" fmla="*/ 186 h 752"/>
              <a:gd name="T8" fmla="*/ 68 w 644"/>
              <a:gd name="T9" fmla="*/ 275 h 752"/>
              <a:gd name="T10" fmla="*/ 75 w 644"/>
              <a:gd name="T11" fmla="*/ 265 h 752"/>
              <a:gd name="T12" fmla="*/ 260 w 644"/>
              <a:gd name="T13" fmla="*/ 160 h 752"/>
              <a:gd name="T14" fmla="*/ 273 w 644"/>
              <a:gd name="T15" fmla="*/ 161 h 752"/>
              <a:gd name="T16" fmla="*/ 476 w 644"/>
              <a:gd name="T17" fmla="*/ 368 h 752"/>
              <a:gd name="T18" fmla="*/ 260 w 644"/>
              <a:gd name="T19" fmla="*/ 592 h 752"/>
              <a:gd name="T20" fmla="*/ 76 w 644"/>
              <a:gd name="T21" fmla="*/ 488 h 752"/>
              <a:gd name="T22" fmla="*/ 7 w 644"/>
              <a:gd name="T23" fmla="*/ 449 h 752"/>
              <a:gd name="T24" fmla="*/ 0 w 644"/>
              <a:gd name="T25" fmla="*/ 449 h 752"/>
              <a:gd name="T26" fmla="*/ 5 w 644"/>
              <a:gd name="T27" fmla="*/ 449 h 752"/>
              <a:gd name="T28" fmla="*/ 73 w 644"/>
              <a:gd name="T29" fmla="*/ 571 h 752"/>
              <a:gd name="T30" fmla="*/ 47 w 644"/>
              <a:gd name="T31" fmla="*/ 608 h 752"/>
              <a:gd name="T32" fmla="*/ 6 w 644"/>
              <a:gd name="T33" fmla="*/ 653 h 752"/>
              <a:gd name="T34" fmla="*/ 260 w 644"/>
              <a:gd name="T35" fmla="*/ 752 h 752"/>
              <a:gd name="T36" fmla="*/ 271 w 644"/>
              <a:gd name="T37" fmla="*/ 752 h 752"/>
              <a:gd name="T38" fmla="*/ 636 w 644"/>
              <a:gd name="T39" fmla="*/ 391 h 752"/>
              <a:gd name="T40" fmla="*/ 260 w 644"/>
              <a:gd name="T41"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4" h="752">
                <a:moveTo>
                  <a:pt x="260" y="0"/>
                </a:moveTo>
                <a:cubicBezTo>
                  <a:pt x="162" y="0"/>
                  <a:pt x="73" y="38"/>
                  <a:pt x="6" y="100"/>
                </a:cubicBezTo>
                <a:cubicBezTo>
                  <a:pt x="21" y="114"/>
                  <a:pt x="35" y="129"/>
                  <a:pt x="47" y="145"/>
                </a:cubicBezTo>
                <a:cubicBezTo>
                  <a:pt x="57" y="158"/>
                  <a:pt x="67" y="172"/>
                  <a:pt x="75" y="186"/>
                </a:cubicBezTo>
                <a:cubicBezTo>
                  <a:pt x="93" y="216"/>
                  <a:pt x="88" y="251"/>
                  <a:pt x="68" y="275"/>
                </a:cubicBezTo>
                <a:cubicBezTo>
                  <a:pt x="71" y="272"/>
                  <a:pt x="73" y="268"/>
                  <a:pt x="75" y="265"/>
                </a:cubicBezTo>
                <a:cubicBezTo>
                  <a:pt x="113" y="202"/>
                  <a:pt x="182" y="160"/>
                  <a:pt x="260" y="160"/>
                </a:cubicBezTo>
                <a:cubicBezTo>
                  <a:pt x="265" y="160"/>
                  <a:pt x="269" y="160"/>
                  <a:pt x="273" y="161"/>
                </a:cubicBezTo>
                <a:cubicBezTo>
                  <a:pt x="383" y="167"/>
                  <a:pt x="472" y="257"/>
                  <a:pt x="476" y="368"/>
                </a:cubicBezTo>
                <a:cubicBezTo>
                  <a:pt x="481" y="491"/>
                  <a:pt x="382" y="592"/>
                  <a:pt x="260" y="592"/>
                </a:cubicBezTo>
                <a:cubicBezTo>
                  <a:pt x="182" y="592"/>
                  <a:pt x="114" y="551"/>
                  <a:pt x="76" y="488"/>
                </a:cubicBezTo>
                <a:cubicBezTo>
                  <a:pt x="61" y="464"/>
                  <a:pt x="35" y="449"/>
                  <a:pt x="7" y="449"/>
                </a:cubicBezTo>
                <a:cubicBezTo>
                  <a:pt x="4" y="449"/>
                  <a:pt x="2" y="449"/>
                  <a:pt x="0" y="449"/>
                </a:cubicBezTo>
                <a:cubicBezTo>
                  <a:pt x="2" y="449"/>
                  <a:pt x="3" y="449"/>
                  <a:pt x="5" y="449"/>
                </a:cubicBezTo>
                <a:cubicBezTo>
                  <a:pt x="67" y="449"/>
                  <a:pt x="105" y="517"/>
                  <a:pt x="73" y="571"/>
                </a:cubicBezTo>
                <a:cubicBezTo>
                  <a:pt x="65" y="584"/>
                  <a:pt x="56" y="596"/>
                  <a:pt x="47" y="608"/>
                </a:cubicBezTo>
                <a:cubicBezTo>
                  <a:pt x="35" y="624"/>
                  <a:pt x="21" y="639"/>
                  <a:pt x="6" y="653"/>
                </a:cubicBezTo>
                <a:cubicBezTo>
                  <a:pt x="73" y="715"/>
                  <a:pt x="162" y="752"/>
                  <a:pt x="260" y="752"/>
                </a:cubicBezTo>
                <a:cubicBezTo>
                  <a:pt x="264" y="752"/>
                  <a:pt x="268" y="752"/>
                  <a:pt x="271" y="752"/>
                </a:cubicBezTo>
                <a:cubicBezTo>
                  <a:pt x="468" y="747"/>
                  <a:pt x="629" y="588"/>
                  <a:pt x="636" y="391"/>
                </a:cubicBezTo>
                <a:cubicBezTo>
                  <a:pt x="644" y="177"/>
                  <a:pt x="473" y="0"/>
                  <a:pt x="2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p:nvSpPr>
        <p:spPr bwMode="auto">
          <a:xfrm>
            <a:off x="6530976" y="2472911"/>
            <a:ext cx="561975" cy="1565275"/>
          </a:xfrm>
          <a:custGeom>
            <a:avLst/>
            <a:gdLst>
              <a:gd name="T0" fmla="*/ 99 w 199"/>
              <a:gd name="T1" fmla="*/ 349 h 553"/>
              <a:gd name="T2" fmla="*/ 94 w 199"/>
              <a:gd name="T3" fmla="*/ 349 h 553"/>
              <a:gd name="T4" fmla="*/ 32 w 199"/>
              <a:gd name="T5" fmla="*/ 471 h 553"/>
              <a:gd name="T6" fmla="*/ 58 w 199"/>
              <a:gd name="T7" fmla="*/ 508 h 553"/>
              <a:gd name="T8" fmla="*/ 100 w 199"/>
              <a:gd name="T9" fmla="*/ 553 h 553"/>
              <a:gd name="T10" fmla="*/ 141 w 199"/>
              <a:gd name="T11" fmla="*/ 508 h 553"/>
              <a:gd name="T12" fmla="*/ 167 w 199"/>
              <a:gd name="T13" fmla="*/ 471 h 553"/>
              <a:gd name="T14" fmla="*/ 99 w 199"/>
              <a:gd name="T15" fmla="*/ 349 h 553"/>
              <a:gd name="T16" fmla="*/ 100 w 199"/>
              <a:gd name="T17" fmla="*/ 0 h 553"/>
              <a:gd name="T18" fmla="*/ 58 w 199"/>
              <a:gd name="T19" fmla="*/ 45 h 553"/>
              <a:gd name="T20" fmla="*/ 30 w 199"/>
              <a:gd name="T21" fmla="*/ 86 h 553"/>
              <a:gd name="T22" fmla="*/ 98 w 199"/>
              <a:gd name="T23" fmla="*/ 204 h 553"/>
              <a:gd name="T24" fmla="*/ 101 w 199"/>
              <a:gd name="T25" fmla="*/ 204 h 553"/>
              <a:gd name="T26" fmla="*/ 162 w 199"/>
              <a:gd name="T27" fmla="*/ 175 h 553"/>
              <a:gd name="T28" fmla="*/ 169 w 199"/>
              <a:gd name="T29" fmla="*/ 86 h 553"/>
              <a:gd name="T30" fmla="*/ 141 w 199"/>
              <a:gd name="T31" fmla="*/ 45 h 553"/>
              <a:gd name="T32" fmla="*/ 100 w 199"/>
              <a:gd name="T3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553">
                <a:moveTo>
                  <a:pt x="99" y="349"/>
                </a:moveTo>
                <a:cubicBezTo>
                  <a:pt x="97" y="349"/>
                  <a:pt x="96" y="349"/>
                  <a:pt x="94" y="349"/>
                </a:cubicBezTo>
                <a:cubicBezTo>
                  <a:pt x="36" y="354"/>
                  <a:pt x="1" y="419"/>
                  <a:pt x="32" y="471"/>
                </a:cubicBezTo>
                <a:cubicBezTo>
                  <a:pt x="40" y="484"/>
                  <a:pt x="49" y="496"/>
                  <a:pt x="58" y="508"/>
                </a:cubicBezTo>
                <a:cubicBezTo>
                  <a:pt x="71" y="524"/>
                  <a:pt x="85" y="539"/>
                  <a:pt x="100" y="553"/>
                </a:cubicBezTo>
                <a:cubicBezTo>
                  <a:pt x="115" y="539"/>
                  <a:pt x="129" y="524"/>
                  <a:pt x="141" y="508"/>
                </a:cubicBezTo>
                <a:cubicBezTo>
                  <a:pt x="150" y="496"/>
                  <a:pt x="159" y="484"/>
                  <a:pt x="167" y="471"/>
                </a:cubicBezTo>
                <a:cubicBezTo>
                  <a:pt x="199" y="417"/>
                  <a:pt x="161" y="349"/>
                  <a:pt x="99" y="349"/>
                </a:cubicBezTo>
                <a:moveTo>
                  <a:pt x="100" y="0"/>
                </a:moveTo>
                <a:cubicBezTo>
                  <a:pt x="85" y="14"/>
                  <a:pt x="71" y="29"/>
                  <a:pt x="58" y="45"/>
                </a:cubicBezTo>
                <a:cubicBezTo>
                  <a:pt x="48" y="58"/>
                  <a:pt x="39" y="72"/>
                  <a:pt x="30" y="86"/>
                </a:cubicBezTo>
                <a:cubicBezTo>
                  <a:pt x="0" y="138"/>
                  <a:pt x="38" y="204"/>
                  <a:pt x="98" y="204"/>
                </a:cubicBezTo>
                <a:cubicBezTo>
                  <a:pt x="101" y="204"/>
                  <a:pt x="101" y="204"/>
                  <a:pt x="101" y="204"/>
                </a:cubicBezTo>
                <a:cubicBezTo>
                  <a:pt x="125" y="204"/>
                  <a:pt x="147" y="193"/>
                  <a:pt x="162" y="175"/>
                </a:cubicBezTo>
                <a:cubicBezTo>
                  <a:pt x="182" y="151"/>
                  <a:pt x="187" y="116"/>
                  <a:pt x="169" y="86"/>
                </a:cubicBezTo>
                <a:cubicBezTo>
                  <a:pt x="161" y="72"/>
                  <a:pt x="151" y="58"/>
                  <a:pt x="141" y="45"/>
                </a:cubicBezTo>
                <a:cubicBezTo>
                  <a:pt x="129" y="29"/>
                  <a:pt x="115" y="14"/>
                  <a:pt x="10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3917951" y="4223924"/>
            <a:ext cx="1428750"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3 w 506"/>
              <a:gd name="T11" fmla="*/ 3 h 116"/>
              <a:gd name="T12" fmla="*/ 3 w 506"/>
              <a:gd name="T13" fmla="*/ 11 h 116"/>
              <a:gd name="T14" fmla="*/ 220 w 506"/>
              <a:gd name="T15" fmla="*/ 114 h 116"/>
              <a:gd name="T16" fmla="*/ 256 w 506"/>
              <a:gd name="T17" fmla="*/ 116 h 116"/>
              <a:gd name="T18" fmla="*/ 436 w 506"/>
              <a:gd name="T19" fmla="*/ 68 h 116"/>
              <a:gd name="T20" fmla="*/ 449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7" y="94"/>
                  <a:pt x="293" y="110"/>
                  <a:pt x="221" y="103"/>
                </a:cubicBezTo>
                <a:cubicBezTo>
                  <a:pt x="142" y="95"/>
                  <a:pt x="68" y="59"/>
                  <a:pt x="11" y="3"/>
                </a:cubicBezTo>
                <a:cubicBezTo>
                  <a:pt x="9" y="0"/>
                  <a:pt x="5" y="0"/>
                  <a:pt x="3" y="3"/>
                </a:cubicBezTo>
                <a:cubicBezTo>
                  <a:pt x="0" y="5"/>
                  <a:pt x="0" y="9"/>
                  <a:pt x="3" y="11"/>
                </a:cubicBezTo>
                <a:cubicBezTo>
                  <a:pt x="61" y="69"/>
                  <a:pt x="138" y="106"/>
                  <a:pt x="220" y="114"/>
                </a:cubicBezTo>
                <a:cubicBezTo>
                  <a:pt x="232" y="116"/>
                  <a:pt x="244" y="116"/>
                  <a:pt x="256" y="116"/>
                </a:cubicBezTo>
                <a:cubicBezTo>
                  <a:pt x="319" y="116"/>
                  <a:pt x="382" y="100"/>
                  <a:pt x="436" y="68"/>
                </a:cubicBezTo>
                <a:cubicBezTo>
                  <a:pt x="449" y="84"/>
                  <a:pt x="449" y="84"/>
                  <a:pt x="449"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799263" y="4223924"/>
            <a:ext cx="1430338" cy="328613"/>
          </a:xfrm>
          <a:custGeom>
            <a:avLst/>
            <a:gdLst>
              <a:gd name="T0" fmla="*/ 506 w 506"/>
              <a:gd name="T1" fmla="*/ 7 h 116"/>
              <a:gd name="T2" fmla="*/ 418 w 506"/>
              <a:gd name="T3" fmla="*/ 45 h 116"/>
              <a:gd name="T4" fmla="*/ 429 w 506"/>
              <a:gd name="T5" fmla="*/ 58 h 116"/>
              <a:gd name="T6" fmla="*/ 221 w 506"/>
              <a:gd name="T7" fmla="*/ 103 h 116"/>
              <a:gd name="T8" fmla="*/ 11 w 506"/>
              <a:gd name="T9" fmla="*/ 3 h 116"/>
              <a:gd name="T10" fmla="*/ 2 w 506"/>
              <a:gd name="T11" fmla="*/ 3 h 116"/>
              <a:gd name="T12" fmla="*/ 2 w 506"/>
              <a:gd name="T13" fmla="*/ 11 h 116"/>
              <a:gd name="T14" fmla="*/ 220 w 506"/>
              <a:gd name="T15" fmla="*/ 114 h 116"/>
              <a:gd name="T16" fmla="*/ 256 w 506"/>
              <a:gd name="T17" fmla="*/ 116 h 116"/>
              <a:gd name="T18" fmla="*/ 436 w 506"/>
              <a:gd name="T19" fmla="*/ 68 h 116"/>
              <a:gd name="T20" fmla="*/ 448 w 506"/>
              <a:gd name="T21" fmla="*/ 84 h 116"/>
              <a:gd name="T22" fmla="*/ 506 w 506"/>
              <a:gd name="T23"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16">
                <a:moveTo>
                  <a:pt x="506" y="7"/>
                </a:moveTo>
                <a:cubicBezTo>
                  <a:pt x="418" y="45"/>
                  <a:pt x="418" y="45"/>
                  <a:pt x="418" y="45"/>
                </a:cubicBezTo>
                <a:cubicBezTo>
                  <a:pt x="429" y="58"/>
                  <a:pt x="429" y="58"/>
                  <a:pt x="429" y="58"/>
                </a:cubicBezTo>
                <a:cubicBezTo>
                  <a:pt x="366" y="94"/>
                  <a:pt x="293" y="110"/>
                  <a:pt x="221" y="103"/>
                </a:cubicBezTo>
                <a:cubicBezTo>
                  <a:pt x="142" y="95"/>
                  <a:pt x="67" y="59"/>
                  <a:pt x="11" y="3"/>
                </a:cubicBezTo>
                <a:cubicBezTo>
                  <a:pt x="9" y="0"/>
                  <a:pt x="5" y="0"/>
                  <a:pt x="2" y="3"/>
                </a:cubicBezTo>
                <a:cubicBezTo>
                  <a:pt x="0" y="5"/>
                  <a:pt x="0" y="9"/>
                  <a:pt x="2" y="11"/>
                </a:cubicBezTo>
                <a:cubicBezTo>
                  <a:pt x="61" y="69"/>
                  <a:pt x="138" y="106"/>
                  <a:pt x="220" y="114"/>
                </a:cubicBezTo>
                <a:cubicBezTo>
                  <a:pt x="232" y="116"/>
                  <a:pt x="244" y="116"/>
                  <a:pt x="256" y="116"/>
                </a:cubicBezTo>
                <a:cubicBezTo>
                  <a:pt x="319" y="116"/>
                  <a:pt x="382" y="100"/>
                  <a:pt x="436" y="68"/>
                </a:cubicBezTo>
                <a:cubicBezTo>
                  <a:pt x="448" y="84"/>
                  <a:pt x="448" y="84"/>
                  <a:pt x="448" y="84"/>
                </a:cubicBezTo>
                <a:lnTo>
                  <a:pt x="506" y="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5370513" y="1918874"/>
            <a:ext cx="1428750" cy="342900"/>
          </a:xfrm>
          <a:custGeom>
            <a:avLst/>
            <a:gdLst>
              <a:gd name="T0" fmla="*/ 506 w 506"/>
              <a:gd name="T1" fmla="*/ 115 h 121"/>
              <a:gd name="T2" fmla="*/ 448 w 506"/>
              <a:gd name="T3" fmla="*/ 39 h 121"/>
              <a:gd name="T4" fmla="*/ 436 w 506"/>
              <a:gd name="T5" fmla="*/ 54 h 121"/>
              <a:gd name="T6" fmla="*/ 220 w 506"/>
              <a:gd name="T7" fmla="*/ 8 h 121"/>
              <a:gd name="T8" fmla="*/ 2 w 506"/>
              <a:gd name="T9" fmla="*/ 111 h 121"/>
              <a:gd name="T10" fmla="*/ 2 w 506"/>
              <a:gd name="T11" fmla="*/ 119 h 121"/>
              <a:gd name="T12" fmla="*/ 7 w 506"/>
              <a:gd name="T13" fmla="*/ 121 h 121"/>
              <a:gd name="T14" fmla="*/ 11 w 506"/>
              <a:gd name="T15" fmla="*/ 119 h 121"/>
              <a:gd name="T16" fmla="*/ 221 w 506"/>
              <a:gd name="T17" fmla="*/ 19 h 121"/>
              <a:gd name="T18" fmla="*/ 429 w 506"/>
              <a:gd name="T19" fmla="*/ 64 h 121"/>
              <a:gd name="T20" fmla="*/ 418 w 506"/>
              <a:gd name="T21" fmla="*/ 77 h 121"/>
              <a:gd name="T22" fmla="*/ 506 w 506"/>
              <a:gd name="T23" fmla="*/ 11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6" h="121">
                <a:moveTo>
                  <a:pt x="506" y="115"/>
                </a:moveTo>
                <a:cubicBezTo>
                  <a:pt x="448" y="39"/>
                  <a:pt x="448" y="39"/>
                  <a:pt x="448" y="39"/>
                </a:cubicBezTo>
                <a:cubicBezTo>
                  <a:pt x="436" y="54"/>
                  <a:pt x="436" y="54"/>
                  <a:pt x="436" y="54"/>
                </a:cubicBezTo>
                <a:cubicBezTo>
                  <a:pt x="371" y="16"/>
                  <a:pt x="295" y="0"/>
                  <a:pt x="220" y="8"/>
                </a:cubicBezTo>
                <a:cubicBezTo>
                  <a:pt x="138" y="16"/>
                  <a:pt x="61" y="53"/>
                  <a:pt x="2" y="111"/>
                </a:cubicBezTo>
                <a:cubicBezTo>
                  <a:pt x="0" y="113"/>
                  <a:pt x="0" y="117"/>
                  <a:pt x="2" y="119"/>
                </a:cubicBezTo>
                <a:cubicBezTo>
                  <a:pt x="4" y="121"/>
                  <a:pt x="5" y="121"/>
                  <a:pt x="7" y="121"/>
                </a:cubicBezTo>
                <a:cubicBezTo>
                  <a:pt x="8" y="121"/>
                  <a:pt x="10" y="121"/>
                  <a:pt x="11" y="119"/>
                </a:cubicBezTo>
                <a:cubicBezTo>
                  <a:pt x="67" y="63"/>
                  <a:pt x="142" y="27"/>
                  <a:pt x="221" y="19"/>
                </a:cubicBezTo>
                <a:cubicBezTo>
                  <a:pt x="293" y="12"/>
                  <a:pt x="366" y="28"/>
                  <a:pt x="429" y="64"/>
                </a:cubicBezTo>
                <a:cubicBezTo>
                  <a:pt x="418" y="77"/>
                  <a:pt x="418" y="77"/>
                  <a:pt x="418" y="77"/>
                </a:cubicBezTo>
                <a:lnTo>
                  <a:pt x="506" y="11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4438274" y="2957483"/>
            <a:ext cx="428990" cy="626986"/>
            <a:chOff x="6258454" y="3849160"/>
            <a:chExt cx="330200" cy="482600"/>
          </a:xfrm>
          <a:solidFill>
            <a:schemeClr val="accent1"/>
          </a:solidFill>
        </p:grpSpPr>
        <p:sp>
          <p:nvSpPr>
            <p:cNvPr id="12"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4" name="Group 13"/>
          <p:cNvGrpSpPr/>
          <p:nvPr/>
        </p:nvGrpSpPr>
        <p:grpSpPr>
          <a:xfrm>
            <a:off x="5783538" y="2936960"/>
            <a:ext cx="624922" cy="527988"/>
            <a:chOff x="8106304" y="2931585"/>
            <a:chExt cx="481012" cy="406400"/>
          </a:xfrm>
          <a:solidFill>
            <a:schemeClr val="accent2"/>
          </a:solidFill>
        </p:grpSpPr>
        <p:sp>
          <p:nvSpPr>
            <p:cNvPr id="15" name="Freeform 42"/>
            <p:cNvSpPr>
              <a:spLocks noEditPoints="1"/>
            </p:cNvSpPr>
            <p:nvPr/>
          </p:nvSpPr>
          <p:spPr bwMode="auto">
            <a:xfrm>
              <a:off x="8226954" y="3037947"/>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43"/>
            <p:cNvSpPr>
              <a:spLocks/>
            </p:cNvSpPr>
            <p:nvPr/>
          </p:nvSpPr>
          <p:spPr bwMode="auto">
            <a:xfrm>
              <a:off x="8287279" y="3096685"/>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44"/>
            <p:cNvSpPr>
              <a:spLocks noEditPoints="1"/>
            </p:cNvSpPr>
            <p:nvPr/>
          </p:nvSpPr>
          <p:spPr bwMode="auto">
            <a:xfrm>
              <a:off x="8106304" y="2931585"/>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18" name="Freeform 34"/>
          <p:cNvSpPr>
            <a:spLocks noEditPoints="1"/>
          </p:cNvSpPr>
          <p:nvPr/>
        </p:nvSpPr>
        <p:spPr bwMode="auto">
          <a:xfrm>
            <a:off x="7253288" y="2957483"/>
            <a:ext cx="645548" cy="62698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8655119" y="2674741"/>
            <a:ext cx="1268296" cy="459165"/>
          </a:xfrm>
          <a:prstGeom prst="rect">
            <a:avLst/>
          </a:prstGeom>
          <a:noFill/>
        </p:spPr>
        <p:txBody>
          <a:bodyPr wrap="none" rtlCol="0">
            <a:spAutoFit/>
          </a:bodyPr>
          <a:lstStyle/>
          <a:p>
            <a:pP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0" name="Rectangle 19"/>
          <p:cNvSpPr/>
          <p:nvPr/>
        </p:nvSpPr>
        <p:spPr>
          <a:xfrm>
            <a:off x="8655119" y="3093189"/>
            <a:ext cx="3117160" cy="609847"/>
          </a:xfrm>
          <a:prstGeom prst="rect">
            <a:avLst/>
          </a:prstGeom>
        </p:spPr>
        <p:txBody>
          <a:bodyPr wrap="square">
            <a:spAutoFit/>
          </a:bodyPr>
          <a:lstStyle/>
          <a:p>
            <a:pP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1" name="TextBox 20"/>
          <p:cNvSpPr txBox="1"/>
          <p:nvPr/>
        </p:nvSpPr>
        <p:spPr>
          <a:xfrm>
            <a:off x="2254088" y="2674741"/>
            <a:ext cx="1268297" cy="459165"/>
          </a:xfrm>
          <a:prstGeom prst="rect">
            <a:avLst/>
          </a:prstGeom>
          <a:noFill/>
        </p:spPr>
        <p:txBody>
          <a:bodyPr wrap="none" rtlCol="0">
            <a:spAutoFit/>
          </a:bodyPr>
          <a:lstStyle/>
          <a:p>
            <a:pPr algn="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2" name="Rectangle 21"/>
          <p:cNvSpPr/>
          <p:nvPr/>
        </p:nvSpPr>
        <p:spPr>
          <a:xfrm>
            <a:off x="410956" y="3093189"/>
            <a:ext cx="3117160" cy="609847"/>
          </a:xfrm>
          <a:prstGeom prst="rect">
            <a:avLst/>
          </a:prstGeom>
        </p:spPr>
        <p:txBody>
          <a:bodyPr wrap="square">
            <a:spAutoFit/>
          </a:bodyPr>
          <a:lstStyle/>
          <a:p>
            <a:pPr algn="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3" name="TextBox 22"/>
          <p:cNvSpPr txBox="1"/>
          <p:nvPr/>
        </p:nvSpPr>
        <p:spPr>
          <a:xfrm>
            <a:off x="5461851" y="4463785"/>
            <a:ext cx="1268297" cy="459165"/>
          </a:xfrm>
          <a:prstGeom prst="rect">
            <a:avLst/>
          </a:prstGeom>
          <a:noFill/>
        </p:spPr>
        <p:txBody>
          <a:bodyPr wrap="none" rtlCol="0">
            <a:spAutoFit/>
          </a:bodyPr>
          <a:lstStyle/>
          <a:p>
            <a:pPr algn="ctr">
              <a:lnSpc>
                <a:spcPct val="150000"/>
              </a:lnSpc>
            </a:pPr>
            <a:r>
              <a:rPr lang="en-US" b="1" dirty="0" smtClean="0">
                <a:solidFill>
                  <a:schemeClr val="tx1">
                    <a:lumMod val="75000"/>
                    <a:lumOff val="25000"/>
                  </a:schemeClr>
                </a:solidFill>
                <a:latin typeface="+mj-lt"/>
              </a:rPr>
              <a:t>Text Here</a:t>
            </a:r>
            <a:endParaRPr lang="en-US" b="1" dirty="0">
              <a:solidFill>
                <a:schemeClr val="tx1">
                  <a:lumMod val="75000"/>
                  <a:lumOff val="25000"/>
                </a:schemeClr>
              </a:solidFill>
              <a:latin typeface="+mj-lt"/>
            </a:endParaRPr>
          </a:p>
        </p:txBody>
      </p:sp>
      <p:sp>
        <p:nvSpPr>
          <p:cNvPr id="24" name="Rectangle 23"/>
          <p:cNvSpPr/>
          <p:nvPr/>
        </p:nvSpPr>
        <p:spPr>
          <a:xfrm>
            <a:off x="4537420" y="4882233"/>
            <a:ext cx="3117160" cy="609847"/>
          </a:xfrm>
          <a:prstGeom prst="rect">
            <a:avLst/>
          </a:prstGeom>
        </p:spPr>
        <p:txBody>
          <a:bodyPr wrap="square">
            <a:spAutoFit/>
          </a:bodyPr>
          <a:lstStyle/>
          <a:p>
            <a:pPr algn="ctr">
              <a:lnSpc>
                <a:spcPct val="150000"/>
              </a:lnSpc>
            </a:pPr>
            <a:r>
              <a:rPr lang="en-US" sz="1200" dirty="0" err="1" smtClean="0">
                <a:solidFill>
                  <a:schemeClr val="tx1">
                    <a:lumMod val="50000"/>
                    <a:lumOff val="50000"/>
                  </a:schemeClr>
                </a:solidFill>
              </a:rPr>
              <a:t>Lorem</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Ipsum</a:t>
            </a:r>
            <a:r>
              <a:rPr lang="en-US" sz="1200" dirty="0" smtClean="0">
                <a:solidFill>
                  <a:schemeClr val="tx1">
                    <a:lumMod val="50000"/>
                    <a:lumOff val="50000"/>
                  </a:schemeClr>
                </a:solidFill>
              </a:rPr>
              <a:t> comes from section Contrary to popular belief, </a:t>
            </a:r>
            <a:r>
              <a:rPr lang="en-US" sz="1200" dirty="0" err="1" smtClean="0">
                <a:solidFill>
                  <a:schemeClr val="tx1">
                    <a:lumMod val="50000"/>
                    <a:lumOff val="50000"/>
                  </a:schemeClr>
                </a:solidFill>
              </a:rPr>
              <a:t>Lorem</a:t>
            </a:r>
            <a:endParaRPr lang="en-US" sz="1200" dirty="0" smtClean="0">
              <a:solidFill>
                <a:schemeClr val="tx1">
                  <a:lumMod val="50000"/>
                  <a:lumOff val="50000"/>
                </a:schemeClr>
              </a:solidFill>
            </a:endParaRPr>
          </a:p>
        </p:txBody>
      </p:sp>
      <p:sp>
        <p:nvSpPr>
          <p:cNvPr id="25" name="TextBox 24"/>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813205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a:spLocks/>
          </p:cNvSpPr>
          <p:nvPr/>
        </p:nvSpPr>
        <p:spPr bwMode="auto">
          <a:xfrm>
            <a:off x="4593656" y="3769150"/>
            <a:ext cx="3025592" cy="3102918"/>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endParaRPr lang="id-ID"/>
          </a:p>
        </p:txBody>
      </p:sp>
      <p:cxnSp>
        <p:nvCxnSpPr>
          <p:cNvPr id="3" name="Elbow Connector 2"/>
          <p:cNvCxnSpPr/>
          <p:nvPr/>
        </p:nvCxnSpPr>
        <p:spPr>
          <a:xfrm flipV="1">
            <a:off x="7590286" y="2059674"/>
            <a:ext cx="1803238" cy="846981"/>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a:off x="2934270" y="2088107"/>
            <a:ext cx="1679869" cy="81968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 name="Freeform 4"/>
          <p:cNvSpPr>
            <a:spLocks/>
          </p:cNvSpPr>
          <p:nvPr/>
        </p:nvSpPr>
        <p:spPr bwMode="auto">
          <a:xfrm rot="8492870">
            <a:off x="5691985" y="2102182"/>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rot="10051992">
            <a:off x="7371743" y="237017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rot="13144547">
            <a:off x="7372657" y="4188715"/>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 name="Freeform 7"/>
          <p:cNvSpPr>
            <a:spLocks/>
          </p:cNvSpPr>
          <p:nvPr/>
        </p:nvSpPr>
        <p:spPr bwMode="auto">
          <a:xfrm rot="5696320">
            <a:off x="4437671" y="3662411"/>
            <a:ext cx="1189781" cy="129170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rot="5080426">
            <a:off x="3314328" y="2637315"/>
            <a:ext cx="906481"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rot="8176420">
            <a:off x="3893427" y="2383814"/>
            <a:ext cx="875372" cy="984138"/>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rot="8492870">
            <a:off x="5587507" y="3365623"/>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rot="10051992">
            <a:off x="6597276" y="3949327"/>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2"/>
          <p:cNvSpPr>
            <a:spLocks/>
          </p:cNvSpPr>
          <p:nvPr/>
        </p:nvSpPr>
        <p:spPr bwMode="auto">
          <a:xfrm rot="11618841">
            <a:off x="8460396" y="3829871"/>
            <a:ext cx="837665" cy="90942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4" name="Group 13"/>
          <p:cNvGrpSpPr/>
          <p:nvPr/>
        </p:nvGrpSpPr>
        <p:grpSpPr>
          <a:xfrm>
            <a:off x="5797204" y="2006898"/>
            <a:ext cx="1991667" cy="2162291"/>
            <a:chOff x="3531676" y="2006898"/>
            <a:chExt cx="1991667" cy="2162291"/>
          </a:xfrm>
        </p:grpSpPr>
        <p:sp>
          <p:nvSpPr>
            <p:cNvPr id="15" name="Freeform 14"/>
            <p:cNvSpPr>
              <a:spLocks/>
            </p:cNvSpPr>
            <p:nvPr/>
          </p:nvSpPr>
          <p:spPr bwMode="auto">
            <a:xfrm rot="9355996">
              <a:off x="3531676" y="2006898"/>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noEditPoints="1"/>
            </p:cNvSpPr>
            <p:nvPr/>
          </p:nvSpPr>
          <p:spPr bwMode="auto">
            <a:xfrm>
              <a:off x="4224451" y="2744706"/>
              <a:ext cx="605153" cy="611144"/>
            </a:xfrm>
            <a:custGeom>
              <a:avLst/>
              <a:gdLst>
                <a:gd name="T0" fmla="*/ 64 w 128"/>
                <a:gd name="T1" fmla="*/ 80 h 128"/>
                <a:gd name="T2" fmla="*/ 68 w 128"/>
                <a:gd name="T3" fmla="*/ 76 h 128"/>
                <a:gd name="T4" fmla="*/ 68 w 128"/>
                <a:gd name="T5" fmla="*/ 28 h 128"/>
                <a:gd name="T6" fmla="*/ 64 w 128"/>
                <a:gd name="T7" fmla="*/ 24 h 128"/>
                <a:gd name="T8" fmla="*/ 60 w 128"/>
                <a:gd name="T9" fmla="*/ 28 h 128"/>
                <a:gd name="T10" fmla="*/ 60 w 128"/>
                <a:gd name="T11" fmla="*/ 76 h 128"/>
                <a:gd name="T12" fmla="*/ 64 w 128"/>
                <a:gd name="T13" fmla="*/ 80 h 128"/>
                <a:gd name="T14" fmla="*/ 88 w 128"/>
                <a:gd name="T15" fmla="*/ 80 h 128"/>
                <a:gd name="T16" fmla="*/ 92 w 128"/>
                <a:gd name="T17" fmla="*/ 76 h 128"/>
                <a:gd name="T18" fmla="*/ 92 w 128"/>
                <a:gd name="T19" fmla="*/ 40 h 128"/>
                <a:gd name="T20" fmla="*/ 88 w 128"/>
                <a:gd name="T21" fmla="*/ 36 h 128"/>
                <a:gd name="T22" fmla="*/ 84 w 128"/>
                <a:gd name="T23" fmla="*/ 40 h 128"/>
                <a:gd name="T24" fmla="*/ 84 w 128"/>
                <a:gd name="T25" fmla="*/ 76 h 128"/>
                <a:gd name="T26" fmla="*/ 88 w 128"/>
                <a:gd name="T27" fmla="*/ 80 h 128"/>
                <a:gd name="T28" fmla="*/ 40 w 128"/>
                <a:gd name="T29" fmla="*/ 80 h 128"/>
                <a:gd name="T30" fmla="*/ 44 w 128"/>
                <a:gd name="T31" fmla="*/ 76 h 128"/>
                <a:gd name="T32" fmla="*/ 44 w 128"/>
                <a:gd name="T33" fmla="*/ 60 h 128"/>
                <a:gd name="T34" fmla="*/ 40 w 128"/>
                <a:gd name="T35" fmla="*/ 56 h 128"/>
                <a:gd name="T36" fmla="*/ 36 w 128"/>
                <a:gd name="T37" fmla="*/ 60 h 128"/>
                <a:gd name="T38" fmla="*/ 36 w 128"/>
                <a:gd name="T39" fmla="*/ 76 h 128"/>
                <a:gd name="T40" fmla="*/ 40 w 128"/>
                <a:gd name="T41" fmla="*/ 80 h 128"/>
                <a:gd name="T42" fmla="*/ 0 w 128"/>
                <a:gd name="T43" fmla="*/ 0 h 128"/>
                <a:gd name="T44" fmla="*/ 0 w 128"/>
                <a:gd name="T45" fmla="*/ 8 h 128"/>
                <a:gd name="T46" fmla="*/ 8 w 128"/>
                <a:gd name="T47" fmla="*/ 8 h 128"/>
                <a:gd name="T48" fmla="*/ 8 w 128"/>
                <a:gd name="T49" fmla="*/ 84 h 128"/>
                <a:gd name="T50" fmla="*/ 24 w 128"/>
                <a:gd name="T51" fmla="*/ 100 h 128"/>
                <a:gd name="T52" fmla="*/ 48 w 128"/>
                <a:gd name="T53" fmla="*/ 100 h 128"/>
                <a:gd name="T54" fmla="*/ 32 w 128"/>
                <a:gd name="T55" fmla="*/ 128 h 128"/>
                <a:gd name="T56" fmla="*/ 44 w 128"/>
                <a:gd name="T57" fmla="*/ 128 h 128"/>
                <a:gd name="T58" fmla="*/ 60 w 128"/>
                <a:gd name="T59" fmla="*/ 100 h 128"/>
                <a:gd name="T60" fmla="*/ 68 w 128"/>
                <a:gd name="T61" fmla="*/ 100 h 128"/>
                <a:gd name="T62" fmla="*/ 84 w 128"/>
                <a:gd name="T63" fmla="*/ 128 h 128"/>
                <a:gd name="T64" fmla="*/ 96 w 128"/>
                <a:gd name="T65" fmla="*/ 128 h 128"/>
                <a:gd name="T66" fmla="*/ 80 w 128"/>
                <a:gd name="T67" fmla="*/ 100 h 128"/>
                <a:gd name="T68" fmla="*/ 104 w 128"/>
                <a:gd name="T69" fmla="*/ 100 h 128"/>
                <a:gd name="T70" fmla="*/ 120 w 128"/>
                <a:gd name="T71" fmla="*/ 84 h 128"/>
                <a:gd name="T72" fmla="*/ 120 w 128"/>
                <a:gd name="T73" fmla="*/ 8 h 128"/>
                <a:gd name="T74" fmla="*/ 128 w 128"/>
                <a:gd name="T75" fmla="*/ 8 h 128"/>
                <a:gd name="T76" fmla="*/ 128 w 128"/>
                <a:gd name="T77" fmla="*/ 0 h 128"/>
                <a:gd name="T78" fmla="*/ 0 w 128"/>
                <a:gd name="T79" fmla="*/ 0 h 128"/>
                <a:gd name="T80" fmla="*/ 112 w 128"/>
                <a:gd name="T81" fmla="*/ 84 h 128"/>
                <a:gd name="T82" fmla="*/ 104 w 128"/>
                <a:gd name="T83" fmla="*/ 92 h 128"/>
                <a:gd name="T84" fmla="*/ 24 w 128"/>
                <a:gd name="T85" fmla="*/ 92 h 128"/>
                <a:gd name="T86" fmla="*/ 16 w 128"/>
                <a:gd name="T87" fmla="*/ 84 h 128"/>
                <a:gd name="T88" fmla="*/ 16 w 128"/>
                <a:gd name="T89" fmla="*/ 8 h 128"/>
                <a:gd name="T90" fmla="*/ 112 w 128"/>
                <a:gd name="T91" fmla="*/ 8 h 128"/>
                <a:gd name="T92" fmla="*/ 112 w 128"/>
                <a:gd name="T93"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8">
                  <a:moveTo>
                    <a:pt x="64" y="80"/>
                  </a:moveTo>
                  <a:cubicBezTo>
                    <a:pt x="66" y="80"/>
                    <a:pt x="68" y="78"/>
                    <a:pt x="68" y="76"/>
                  </a:cubicBezTo>
                  <a:cubicBezTo>
                    <a:pt x="68" y="28"/>
                    <a:pt x="68" y="28"/>
                    <a:pt x="68" y="28"/>
                  </a:cubicBezTo>
                  <a:cubicBezTo>
                    <a:pt x="68" y="26"/>
                    <a:pt x="66" y="24"/>
                    <a:pt x="64" y="24"/>
                  </a:cubicBezTo>
                  <a:cubicBezTo>
                    <a:pt x="62" y="24"/>
                    <a:pt x="60" y="26"/>
                    <a:pt x="60" y="28"/>
                  </a:cubicBezTo>
                  <a:cubicBezTo>
                    <a:pt x="60" y="76"/>
                    <a:pt x="60" y="76"/>
                    <a:pt x="60" y="76"/>
                  </a:cubicBezTo>
                  <a:cubicBezTo>
                    <a:pt x="60" y="78"/>
                    <a:pt x="62" y="80"/>
                    <a:pt x="64" y="80"/>
                  </a:cubicBezTo>
                  <a:close/>
                  <a:moveTo>
                    <a:pt x="88" y="80"/>
                  </a:moveTo>
                  <a:cubicBezTo>
                    <a:pt x="90" y="80"/>
                    <a:pt x="92" y="78"/>
                    <a:pt x="92" y="76"/>
                  </a:cubicBezTo>
                  <a:cubicBezTo>
                    <a:pt x="92" y="40"/>
                    <a:pt x="92" y="40"/>
                    <a:pt x="92" y="40"/>
                  </a:cubicBezTo>
                  <a:cubicBezTo>
                    <a:pt x="92" y="38"/>
                    <a:pt x="90" y="36"/>
                    <a:pt x="88" y="36"/>
                  </a:cubicBezTo>
                  <a:cubicBezTo>
                    <a:pt x="86" y="36"/>
                    <a:pt x="84" y="38"/>
                    <a:pt x="84" y="40"/>
                  </a:cubicBezTo>
                  <a:cubicBezTo>
                    <a:pt x="84" y="76"/>
                    <a:pt x="84" y="76"/>
                    <a:pt x="84" y="76"/>
                  </a:cubicBezTo>
                  <a:cubicBezTo>
                    <a:pt x="84" y="78"/>
                    <a:pt x="86" y="80"/>
                    <a:pt x="88" y="80"/>
                  </a:cubicBezTo>
                  <a:close/>
                  <a:moveTo>
                    <a:pt x="40" y="80"/>
                  </a:moveTo>
                  <a:cubicBezTo>
                    <a:pt x="42" y="80"/>
                    <a:pt x="44" y="78"/>
                    <a:pt x="44" y="76"/>
                  </a:cubicBezTo>
                  <a:cubicBezTo>
                    <a:pt x="44" y="60"/>
                    <a:pt x="44" y="60"/>
                    <a:pt x="44" y="60"/>
                  </a:cubicBezTo>
                  <a:cubicBezTo>
                    <a:pt x="44" y="58"/>
                    <a:pt x="42" y="56"/>
                    <a:pt x="40" y="56"/>
                  </a:cubicBezTo>
                  <a:cubicBezTo>
                    <a:pt x="38" y="56"/>
                    <a:pt x="36" y="58"/>
                    <a:pt x="36" y="60"/>
                  </a:cubicBezTo>
                  <a:cubicBezTo>
                    <a:pt x="36" y="76"/>
                    <a:pt x="36" y="76"/>
                    <a:pt x="36" y="76"/>
                  </a:cubicBezTo>
                  <a:cubicBezTo>
                    <a:pt x="36" y="78"/>
                    <a:pt x="38" y="80"/>
                    <a:pt x="40" y="80"/>
                  </a:cubicBezTo>
                  <a:close/>
                  <a:moveTo>
                    <a:pt x="0" y="0"/>
                  </a:moveTo>
                  <a:cubicBezTo>
                    <a:pt x="0" y="8"/>
                    <a:pt x="0" y="8"/>
                    <a:pt x="0" y="8"/>
                  </a:cubicBezTo>
                  <a:cubicBezTo>
                    <a:pt x="8" y="8"/>
                    <a:pt x="8" y="8"/>
                    <a:pt x="8" y="8"/>
                  </a:cubicBezTo>
                  <a:cubicBezTo>
                    <a:pt x="8" y="14"/>
                    <a:pt x="8" y="84"/>
                    <a:pt x="8" y="84"/>
                  </a:cubicBezTo>
                  <a:cubicBezTo>
                    <a:pt x="8" y="93"/>
                    <a:pt x="15" y="100"/>
                    <a:pt x="24" y="100"/>
                  </a:cubicBezTo>
                  <a:cubicBezTo>
                    <a:pt x="48" y="100"/>
                    <a:pt x="48" y="100"/>
                    <a:pt x="48" y="100"/>
                  </a:cubicBezTo>
                  <a:cubicBezTo>
                    <a:pt x="32" y="128"/>
                    <a:pt x="32" y="128"/>
                    <a:pt x="32" y="128"/>
                  </a:cubicBezTo>
                  <a:cubicBezTo>
                    <a:pt x="44" y="128"/>
                    <a:pt x="44" y="128"/>
                    <a:pt x="44" y="128"/>
                  </a:cubicBezTo>
                  <a:cubicBezTo>
                    <a:pt x="60" y="100"/>
                    <a:pt x="60" y="100"/>
                    <a:pt x="60" y="100"/>
                  </a:cubicBezTo>
                  <a:cubicBezTo>
                    <a:pt x="68" y="100"/>
                    <a:pt x="68" y="100"/>
                    <a:pt x="68" y="100"/>
                  </a:cubicBezTo>
                  <a:cubicBezTo>
                    <a:pt x="84" y="128"/>
                    <a:pt x="84" y="128"/>
                    <a:pt x="84" y="128"/>
                  </a:cubicBezTo>
                  <a:cubicBezTo>
                    <a:pt x="96" y="128"/>
                    <a:pt x="96" y="128"/>
                    <a:pt x="96" y="128"/>
                  </a:cubicBezTo>
                  <a:cubicBezTo>
                    <a:pt x="80" y="100"/>
                    <a:pt x="80" y="100"/>
                    <a:pt x="80" y="100"/>
                  </a:cubicBezTo>
                  <a:cubicBezTo>
                    <a:pt x="104" y="100"/>
                    <a:pt x="104" y="100"/>
                    <a:pt x="104" y="100"/>
                  </a:cubicBezTo>
                  <a:cubicBezTo>
                    <a:pt x="113" y="100"/>
                    <a:pt x="120" y="93"/>
                    <a:pt x="120" y="84"/>
                  </a:cubicBezTo>
                  <a:cubicBezTo>
                    <a:pt x="120" y="84"/>
                    <a:pt x="120" y="15"/>
                    <a:pt x="120" y="8"/>
                  </a:cubicBezTo>
                  <a:cubicBezTo>
                    <a:pt x="128" y="8"/>
                    <a:pt x="128" y="8"/>
                    <a:pt x="128" y="8"/>
                  </a:cubicBezTo>
                  <a:cubicBezTo>
                    <a:pt x="128" y="0"/>
                    <a:pt x="128" y="0"/>
                    <a:pt x="128" y="0"/>
                  </a:cubicBezTo>
                  <a:lnTo>
                    <a:pt x="0" y="0"/>
                  </a:lnTo>
                  <a:close/>
                  <a:moveTo>
                    <a:pt x="112" y="84"/>
                  </a:moveTo>
                  <a:cubicBezTo>
                    <a:pt x="112" y="89"/>
                    <a:pt x="109" y="92"/>
                    <a:pt x="104" y="92"/>
                  </a:cubicBezTo>
                  <a:cubicBezTo>
                    <a:pt x="24" y="92"/>
                    <a:pt x="24" y="92"/>
                    <a:pt x="24" y="92"/>
                  </a:cubicBezTo>
                  <a:cubicBezTo>
                    <a:pt x="19" y="92"/>
                    <a:pt x="16" y="89"/>
                    <a:pt x="16" y="84"/>
                  </a:cubicBezTo>
                  <a:cubicBezTo>
                    <a:pt x="16" y="84"/>
                    <a:pt x="16" y="13"/>
                    <a:pt x="16" y="8"/>
                  </a:cubicBezTo>
                  <a:cubicBezTo>
                    <a:pt x="112" y="8"/>
                    <a:pt x="112" y="8"/>
                    <a:pt x="112" y="8"/>
                  </a:cubicBezTo>
                  <a:cubicBezTo>
                    <a:pt x="112" y="16"/>
                    <a:pt x="112" y="84"/>
                    <a:pt x="112"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7310794" y="2549822"/>
            <a:ext cx="1991667" cy="2162291"/>
            <a:chOff x="5045266" y="2549822"/>
            <a:chExt cx="1991667" cy="2162291"/>
          </a:xfrm>
        </p:grpSpPr>
        <p:sp>
          <p:nvSpPr>
            <p:cNvPr id="18" name="Freeform 17"/>
            <p:cNvSpPr>
              <a:spLocks/>
            </p:cNvSpPr>
            <p:nvPr/>
          </p:nvSpPr>
          <p:spPr bwMode="auto">
            <a:xfrm rot="10800000">
              <a:off x="5045266" y="254982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39"/>
            <p:cNvSpPr>
              <a:spLocks noEditPoints="1"/>
            </p:cNvSpPr>
            <p:nvPr/>
          </p:nvSpPr>
          <p:spPr bwMode="auto">
            <a:xfrm>
              <a:off x="5757132" y="3324951"/>
              <a:ext cx="603155" cy="609147"/>
            </a:xfrm>
            <a:custGeom>
              <a:avLst/>
              <a:gdLst>
                <a:gd name="T0" fmla="*/ 120 w 128"/>
                <a:gd name="T1" fmla="*/ 48 h 128"/>
                <a:gd name="T2" fmla="*/ 120 w 128"/>
                <a:gd name="T3" fmla="*/ 112 h 128"/>
                <a:gd name="T4" fmla="*/ 111 w 128"/>
                <a:gd name="T5" fmla="*/ 120 h 128"/>
                <a:gd name="T6" fmla="*/ 16 w 128"/>
                <a:gd name="T7" fmla="*/ 120 h 128"/>
                <a:gd name="T8" fmla="*/ 8 w 128"/>
                <a:gd name="T9" fmla="*/ 112 h 128"/>
                <a:gd name="T10" fmla="*/ 8 w 128"/>
                <a:gd name="T11" fmla="*/ 17 h 128"/>
                <a:gd name="T12" fmla="*/ 16 w 128"/>
                <a:gd name="T13" fmla="*/ 8 h 128"/>
                <a:gd name="T14" fmla="*/ 80 w 128"/>
                <a:gd name="T15" fmla="*/ 8 h 128"/>
                <a:gd name="T16" fmla="*/ 80 w 128"/>
                <a:gd name="T17" fmla="*/ 0 h 128"/>
                <a:gd name="T18" fmla="*/ 16 w 128"/>
                <a:gd name="T19" fmla="*/ 0 h 128"/>
                <a:gd name="T20" fmla="*/ 0 w 128"/>
                <a:gd name="T21" fmla="*/ 17 h 128"/>
                <a:gd name="T22" fmla="*/ 0 w 128"/>
                <a:gd name="T23" fmla="*/ 112 h 128"/>
                <a:gd name="T24" fmla="*/ 16 w 128"/>
                <a:gd name="T25" fmla="*/ 128 h 128"/>
                <a:gd name="T26" fmla="*/ 111 w 128"/>
                <a:gd name="T27" fmla="*/ 128 h 128"/>
                <a:gd name="T28" fmla="*/ 128 w 128"/>
                <a:gd name="T29" fmla="*/ 112 h 128"/>
                <a:gd name="T30" fmla="*/ 128 w 128"/>
                <a:gd name="T31" fmla="*/ 48 h 128"/>
                <a:gd name="T32" fmla="*/ 120 w 128"/>
                <a:gd name="T33" fmla="*/ 48 h 128"/>
                <a:gd name="T34" fmla="*/ 32 w 128"/>
                <a:gd name="T35" fmla="*/ 72 h 128"/>
                <a:gd name="T36" fmla="*/ 15 w 128"/>
                <a:gd name="T37" fmla="*/ 107 h 128"/>
                <a:gd name="T38" fmla="*/ 21 w 128"/>
                <a:gd name="T39" fmla="*/ 113 h 128"/>
                <a:gd name="T40" fmla="*/ 56 w 128"/>
                <a:gd name="T41" fmla="*/ 95 h 128"/>
                <a:gd name="T42" fmla="*/ 60 w 128"/>
                <a:gd name="T43" fmla="*/ 93 h 128"/>
                <a:gd name="T44" fmla="*/ 122 w 128"/>
                <a:gd name="T45" fmla="*/ 32 h 128"/>
                <a:gd name="T46" fmla="*/ 122 w 128"/>
                <a:gd name="T47" fmla="*/ 20 h 128"/>
                <a:gd name="T48" fmla="*/ 108 w 128"/>
                <a:gd name="T49" fmla="*/ 6 h 128"/>
                <a:gd name="T50" fmla="*/ 96 w 128"/>
                <a:gd name="T51" fmla="*/ 6 h 128"/>
                <a:gd name="T52" fmla="*/ 34 w 128"/>
                <a:gd name="T53" fmla="*/ 68 h 128"/>
                <a:gd name="T54" fmla="*/ 32 w 128"/>
                <a:gd name="T55" fmla="*/ 72 h 128"/>
                <a:gd name="T56" fmla="*/ 99 w 128"/>
                <a:gd name="T57" fmla="*/ 15 h 128"/>
                <a:gd name="T58" fmla="*/ 105 w 128"/>
                <a:gd name="T59" fmla="*/ 15 h 128"/>
                <a:gd name="T60" fmla="*/ 113 w 128"/>
                <a:gd name="T61" fmla="*/ 23 h 128"/>
                <a:gd name="T62" fmla="*/ 113 w 128"/>
                <a:gd name="T63" fmla="*/ 29 h 128"/>
                <a:gd name="T64" fmla="*/ 105 w 128"/>
                <a:gd name="T65" fmla="*/ 37 h 128"/>
                <a:gd name="T66" fmla="*/ 91 w 128"/>
                <a:gd name="T67" fmla="*/ 23 h 128"/>
                <a:gd name="T68" fmla="*/ 99 w 128"/>
                <a:gd name="T69" fmla="*/ 15 h 128"/>
                <a:gd name="T70" fmla="*/ 85 w 128"/>
                <a:gd name="T71" fmla="*/ 29 h 128"/>
                <a:gd name="T72" fmla="*/ 99 w 128"/>
                <a:gd name="T73" fmla="*/ 43 h 128"/>
                <a:gd name="T74" fmla="*/ 54 w 128"/>
                <a:gd name="T75" fmla="*/ 88 h 128"/>
                <a:gd name="T76" fmla="*/ 40 w 128"/>
                <a:gd name="T77" fmla="*/ 74 h 128"/>
                <a:gd name="T78" fmla="*/ 85 w 128"/>
                <a:gd name="T79" fmla="*/ 29 h 128"/>
                <a:gd name="T80" fmla="*/ 47 w 128"/>
                <a:gd name="T81" fmla="*/ 92 h 128"/>
                <a:gd name="T82" fmla="*/ 26 w 128"/>
                <a:gd name="T83" fmla="*/ 105 h 128"/>
                <a:gd name="T84" fmla="*/ 23 w 128"/>
                <a:gd name="T85" fmla="*/ 102 h 128"/>
                <a:gd name="T86" fmla="*/ 36 w 128"/>
                <a:gd name="T87" fmla="*/ 81 h 128"/>
                <a:gd name="T88" fmla="*/ 47 w 128"/>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28">
                  <a:moveTo>
                    <a:pt x="120" y="48"/>
                  </a:moveTo>
                  <a:cubicBezTo>
                    <a:pt x="120" y="112"/>
                    <a:pt x="120" y="112"/>
                    <a:pt x="120" y="112"/>
                  </a:cubicBez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80" y="8"/>
                    <a:pt x="80" y="8"/>
                    <a:pt x="80" y="8"/>
                  </a:cubicBezTo>
                  <a:cubicBezTo>
                    <a:pt x="80" y="0"/>
                    <a:pt x="80" y="0"/>
                    <a:pt x="80" y="0"/>
                  </a:cubicBez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48"/>
                    <a:pt x="128" y="48"/>
                    <a:pt x="128" y="48"/>
                  </a:cubicBezTo>
                  <a:lnTo>
                    <a:pt x="120" y="48"/>
                  </a:lnTo>
                  <a:close/>
                  <a:moveTo>
                    <a:pt x="32" y="72"/>
                  </a:moveTo>
                  <a:cubicBezTo>
                    <a:pt x="15" y="107"/>
                    <a:pt x="15" y="107"/>
                    <a:pt x="15" y="107"/>
                  </a:cubicBezTo>
                  <a:cubicBezTo>
                    <a:pt x="14" y="111"/>
                    <a:pt x="17" y="115"/>
                    <a:pt x="21" y="113"/>
                  </a:cubicBezTo>
                  <a:cubicBezTo>
                    <a:pt x="56" y="95"/>
                    <a:pt x="56" y="95"/>
                    <a:pt x="56" y="95"/>
                  </a:cubicBezTo>
                  <a:cubicBezTo>
                    <a:pt x="57" y="95"/>
                    <a:pt x="59" y="95"/>
                    <a:pt x="60" y="93"/>
                  </a:cubicBezTo>
                  <a:cubicBezTo>
                    <a:pt x="122" y="32"/>
                    <a:pt x="122" y="32"/>
                    <a:pt x="122" y="32"/>
                  </a:cubicBezTo>
                  <a:cubicBezTo>
                    <a:pt x="125" y="28"/>
                    <a:pt x="125" y="23"/>
                    <a:pt x="122" y="20"/>
                  </a:cubicBezTo>
                  <a:cubicBezTo>
                    <a:pt x="108" y="6"/>
                    <a:pt x="108" y="6"/>
                    <a:pt x="108" y="6"/>
                  </a:cubicBezTo>
                  <a:cubicBezTo>
                    <a:pt x="104" y="3"/>
                    <a:pt x="99" y="3"/>
                    <a:pt x="96" y="6"/>
                  </a:cubicBezTo>
                  <a:cubicBezTo>
                    <a:pt x="34" y="68"/>
                    <a:pt x="34" y="68"/>
                    <a:pt x="34" y="68"/>
                  </a:cubicBezTo>
                  <a:cubicBezTo>
                    <a:pt x="33" y="69"/>
                    <a:pt x="33" y="71"/>
                    <a:pt x="32" y="72"/>
                  </a:cubicBezTo>
                  <a:close/>
                  <a:moveTo>
                    <a:pt x="99" y="15"/>
                  </a:moveTo>
                  <a:cubicBezTo>
                    <a:pt x="101" y="13"/>
                    <a:pt x="103" y="13"/>
                    <a:pt x="105" y="15"/>
                  </a:cubicBezTo>
                  <a:cubicBezTo>
                    <a:pt x="113" y="23"/>
                    <a:pt x="113" y="23"/>
                    <a:pt x="113" y="23"/>
                  </a:cubicBezTo>
                  <a:cubicBezTo>
                    <a:pt x="115" y="25"/>
                    <a:pt x="115" y="27"/>
                    <a:pt x="113" y="29"/>
                  </a:cubicBezTo>
                  <a:cubicBezTo>
                    <a:pt x="105" y="37"/>
                    <a:pt x="105" y="37"/>
                    <a:pt x="105" y="37"/>
                  </a:cubicBezTo>
                  <a:cubicBezTo>
                    <a:pt x="91" y="23"/>
                    <a:pt x="91" y="23"/>
                    <a:pt x="91" y="23"/>
                  </a:cubicBezTo>
                  <a:lnTo>
                    <a:pt x="99" y="15"/>
                  </a:lnTo>
                  <a:close/>
                  <a:moveTo>
                    <a:pt x="85" y="29"/>
                  </a:moveTo>
                  <a:cubicBezTo>
                    <a:pt x="99" y="43"/>
                    <a:pt x="99" y="43"/>
                    <a:pt x="99" y="43"/>
                  </a:cubicBezTo>
                  <a:cubicBezTo>
                    <a:pt x="54" y="88"/>
                    <a:pt x="54" y="88"/>
                    <a:pt x="54" y="88"/>
                  </a:cubicBezTo>
                  <a:cubicBezTo>
                    <a:pt x="49" y="83"/>
                    <a:pt x="42" y="75"/>
                    <a:pt x="40" y="74"/>
                  </a:cubicBezTo>
                  <a:lnTo>
                    <a:pt x="85" y="29"/>
                  </a:lnTo>
                  <a:close/>
                  <a:moveTo>
                    <a:pt x="47" y="92"/>
                  </a:moveTo>
                  <a:cubicBezTo>
                    <a:pt x="26" y="105"/>
                    <a:pt x="26" y="105"/>
                    <a:pt x="26" y="105"/>
                  </a:cubicBezTo>
                  <a:cubicBezTo>
                    <a:pt x="24" y="106"/>
                    <a:pt x="22" y="104"/>
                    <a:pt x="23" y="102"/>
                  </a:cubicBezTo>
                  <a:cubicBezTo>
                    <a:pt x="36" y="81"/>
                    <a:pt x="36" y="81"/>
                    <a:pt x="36" y="81"/>
                  </a:cubicBezTo>
                  <a:lnTo>
                    <a:pt x="47" y="9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4086701" y="2047167"/>
            <a:ext cx="2162291" cy="1991667"/>
            <a:chOff x="1821173" y="2047167"/>
            <a:chExt cx="2162291" cy="1991667"/>
          </a:xfrm>
        </p:grpSpPr>
        <p:sp>
          <p:nvSpPr>
            <p:cNvPr id="21" name="Freeform 20"/>
            <p:cNvSpPr>
              <a:spLocks/>
            </p:cNvSpPr>
            <p:nvPr/>
          </p:nvSpPr>
          <p:spPr bwMode="auto">
            <a:xfrm rot="7742864">
              <a:off x="1906485" y="1961855"/>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1"/>
            <p:cNvSpPr>
              <a:spLocks noEditPoints="1"/>
            </p:cNvSpPr>
            <p:nvPr/>
          </p:nvSpPr>
          <p:spPr bwMode="auto">
            <a:xfrm>
              <a:off x="2577507" y="2744706"/>
              <a:ext cx="605153" cy="609147"/>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16 w 128"/>
                <a:gd name="T19" fmla="*/ 120 h 128"/>
                <a:gd name="T20" fmla="*/ 8 w 128"/>
                <a:gd name="T21" fmla="*/ 112 h 128"/>
                <a:gd name="T22" fmla="*/ 8 w 128"/>
                <a:gd name="T23" fmla="*/ 108 h 128"/>
                <a:gd name="T24" fmla="*/ 40 w 128"/>
                <a:gd name="T25" fmla="*/ 80 h 128"/>
                <a:gd name="T26" fmla="*/ 80 w 128"/>
                <a:gd name="T27" fmla="*/ 120 h 128"/>
                <a:gd name="T28" fmla="*/ 16 w 128"/>
                <a:gd name="T29" fmla="*/ 120 h 128"/>
                <a:gd name="T30" fmla="*/ 120 w 128"/>
                <a:gd name="T31" fmla="*/ 112 h 128"/>
                <a:gd name="T32" fmla="*/ 112 w 128"/>
                <a:gd name="T33" fmla="*/ 120 h 128"/>
                <a:gd name="T34" fmla="*/ 91 w 128"/>
                <a:gd name="T35" fmla="*/ 120 h 128"/>
                <a:gd name="T36" fmla="*/ 62 w 128"/>
                <a:gd name="T37" fmla="*/ 90 h 128"/>
                <a:gd name="T38" fmla="*/ 96 w 128"/>
                <a:gd name="T39" fmla="*/ 56 h 128"/>
                <a:gd name="T40" fmla="*/ 120 w 128"/>
                <a:gd name="T41" fmla="*/ 80 h 128"/>
                <a:gd name="T42" fmla="*/ 120 w 128"/>
                <a:gd name="T43" fmla="*/ 112 h 128"/>
                <a:gd name="T44" fmla="*/ 120 w 128"/>
                <a:gd name="T45" fmla="*/ 69 h 128"/>
                <a:gd name="T46" fmla="*/ 96 w 128"/>
                <a:gd name="T47" fmla="*/ 44 h 128"/>
                <a:gd name="T48" fmla="*/ 56 w 128"/>
                <a:gd name="T49" fmla="*/ 84 h 128"/>
                <a:gd name="T50" fmla="*/ 40 w 128"/>
                <a:gd name="T51" fmla="*/ 68 h 128"/>
                <a:gd name="T52" fmla="*/ 8 w 128"/>
                <a:gd name="T53" fmla="*/ 97 h 128"/>
                <a:gd name="T54" fmla="*/ 8 w 128"/>
                <a:gd name="T55" fmla="*/ 16 h 128"/>
                <a:gd name="T56" fmla="*/ 16 w 128"/>
                <a:gd name="T57" fmla="*/ 8 h 128"/>
                <a:gd name="T58" fmla="*/ 112 w 128"/>
                <a:gd name="T59" fmla="*/ 8 h 128"/>
                <a:gd name="T60" fmla="*/ 120 w 128"/>
                <a:gd name="T61" fmla="*/ 16 h 128"/>
                <a:gd name="T62" fmla="*/ 120 w 128"/>
                <a:gd name="T63" fmla="*/ 69 h 128"/>
                <a:gd name="T64" fmla="*/ 32 w 128"/>
                <a:gd name="T65" fmla="*/ 16 h 128"/>
                <a:gd name="T66" fmla="*/ 16 w 128"/>
                <a:gd name="T67" fmla="*/ 32 h 128"/>
                <a:gd name="T68" fmla="*/ 32 w 128"/>
                <a:gd name="T69" fmla="*/ 48 h 128"/>
                <a:gd name="T70" fmla="*/ 48 w 128"/>
                <a:gd name="T71" fmla="*/ 32 h 128"/>
                <a:gd name="T72" fmla="*/ 32 w 128"/>
                <a:gd name="T73" fmla="*/ 16 h 128"/>
                <a:gd name="T74" fmla="*/ 32 w 128"/>
                <a:gd name="T75" fmla="*/ 40 h 128"/>
                <a:gd name="T76" fmla="*/ 24 w 128"/>
                <a:gd name="T77" fmla="*/ 32 h 128"/>
                <a:gd name="T78" fmla="*/ 32 w 128"/>
                <a:gd name="T79" fmla="*/ 24 h 128"/>
                <a:gd name="T80" fmla="*/ 40 w 128"/>
                <a:gd name="T81" fmla="*/ 32 h 128"/>
                <a:gd name="T82" fmla="*/ 32 w 128"/>
                <a:gd name="T83"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moveTo>
                    <a:pt x="120" y="69"/>
                  </a:moveTo>
                  <a:cubicBezTo>
                    <a:pt x="96" y="44"/>
                    <a:pt x="96" y="44"/>
                    <a:pt x="96" y="44"/>
                  </a:cubicBezTo>
                  <a:cubicBezTo>
                    <a:pt x="56" y="84"/>
                    <a:pt x="56" y="84"/>
                    <a:pt x="56" y="84"/>
                  </a:cubicBezTo>
                  <a:cubicBezTo>
                    <a:pt x="40" y="68"/>
                    <a:pt x="40" y="68"/>
                    <a:pt x="40" y="68"/>
                  </a:cubicBezTo>
                  <a:cubicBezTo>
                    <a:pt x="8" y="97"/>
                    <a:pt x="8" y="97"/>
                    <a:pt x="8" y="97"/>
                  </a:cubicBezTo>
                  <a:cubicBezTo>
                    <a:pt x="8" y="16"/>
                    <a:pt x="8" y="16"/>
                    <a:pt x="8" y="16"/>
                  </a:cubicBezTo>
                  <a:cubicBezTo>
                    <a:pt x="8" y="12"/>
                    <a:pt x="12" y="8"/>
                    <a:pt x="16" y="8"/>
                  </a:cubicBezTo>
                  <a:cubicBezTo>
                    <a:pt x="112" y="8"/>
                    <a:pt x="112" y="8"/>
                    <a:pt x="112" y="8"/>
                  </a:cubicBezTo>
                  <a:cubicBezTo>
                    <a:pt x="116" y="8"/>
                    <a:pt x="120" y="12"/>
                    <a:pt x="120" y="16"/>
                  </a:cubicBezTo>
                  <a:lnTo>
                    <a:pt x="120" y="69"/>
                  </a:lnTo>
                  <a:close/>
                  <a:moveTo>
                    <a:pt x="32" y="16"/>
                  </a:moveTo>
                  <a:cubicBezTo>
                    <a:pt x="23" y="16"/>
                    <a:pt x="16" y="23"/>
                    <a:pt x="16" y="32"/>
                  </a:cubicBezTo>
                  <a:cubicBezTo>
                    <a:pt x="16" y="41"/>
                    <a:pt x="23" y="48"/>
                    <a:pt x="32" y="48"/>
                  </a:cubicBezTo>
                  <a:cubicBezTo>
                    <a:pt x="41" y="48"/>
                    <a:pt x="48" y="41"/>
                    <a:pt x="48" y="32"/>
                  </a:cubicBezTo>
                  <a:cubicBezTo>
                    <a:pt x="48" y="23"/>
                    <a:pt x="41" y="16"/>
                    <a:pt x="32" y="16"/>
                  </a:cubicBezTo>
                  <a:close/>
                  <a:moveTo>
                    <a:pt x="32" y="40"/>
                  </a:moveTo>
                  <a:cubicBezTo>
                    <a:pt x="28" y="40"/>
                    <a:pt x="24" y="36"/>
                    <a:pt x="24" y="32"/>
                  </a:cubicBezTo>
                  <a:cubicBezTo>
                    <a:pt x="24" y="28"/>
                    <a:pt x="28" y="24"/>
                    <a:pt x="32" y="24"/>
                  </a:cubicBezTo>
                  <a:cubicBezTo>
                    <a:pt x="36" y="24"/>
                    <a:pt x="40" y="28"/>
                    <a:pt x="40" y="32"/>
                  </a:cubicBezTo>
                  <a:cubicBezTo>
                    <a:pt x="40" y="36"/>
                    <a:pt x="36" y="40"/>
                    <a:pt x="32" y="4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648780" y="3224124"/>
            <a:ext cx="2162291" cy="1991667"/>
            <a:chOff x="383252" y="3224124"/>
            <a:chExt cx="2162291" cy="1991667"/>
          </a:xfrm>
        </p:grpSpPr>
        <p:sp>
          <p:nvSpPr>
            <p:cNvPr id="24" name="Freeform 23"/>
            <p:cNvSpPr>
              <a:spLocks/>
            </p:cNvSpPr>
            <p:nvPr/>
          </p:nvSpPr>
          <p:spPr bwMode="auto">
            <a:xfrm rot="4567797">
              <a:off x="468564" y="3138812"/>
              <a:ext cx="1991667" cy="216229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Freeform 45"/>
            <p:cNvSpPr>
              <a:spLocks noEditPoints="1"/>
            </p:cNvSpPr>
            <p:nvPr/>
          </p:nvSpPr>
          <p:spPr bwMode="auto">
            <a:xfrm>
              <a:off x="1204996" y="3888326"/>
              <a:ext cx="529259" cy="609147"/>
            </a:xfrm>
            <a:custGeom>
              <a:avLst/>
              <a:gdLst>
                <a:gd name="T0" fmla="*/ 84 w 112"/>
                <a:gd name="T1" fmla="*/ 76 h 128"/>
                <a:gd name="T2" fmla="*/ 48 w 112"/>
                <a:gd name="T3" fmla="*/ 76 h 128"/>
                <a:gd name="T4" fmla="*/ 44 w 112"/>
                <a:gd name="T5" fmla="*/ 80 h 128"/>
                <a:gd name="T6" fmla="*/ 48 w 112"/>
                <a:gd name="T7" fmla="*/ 84 h 128"/>
                <a:gd name="T8" fmla="*/ 84 w 112"/>
                <a:gd name="T9" fmla="*/ 84 h 128"/>
                <a:gd name="T10" fmla="*/ 88 w 112"/>
                <a:gd name="T11" fmla="*/ 80 h 128"/>
                <a:gd name="T12" fmla="*/ 84 w 112"/>
                <a:gd name="T13" fmla="*/ 76 h 128"/>
                <a:gd name="T14" fmla="*/ 84 w 112"/>
                <a:gd name="T15" fmla="*/ 56 h 128"/>
                <a:gd name="T16" fmla="*/ 48 w 112"/>
                <a:gd name="T17" fmla="*/ 56 h 128"/>
                <a:gd name="T18" fmla="*/ 44 w 112"/>
                <a:gd name="T19" fmla="*/ 60 h 128"/>
                <a:gd name="T20" fmla="*/ 48 w 112"/>
                <a:gd name="T21" fmla="*/ 64 h 128"/>
                <a:gd name="T22" fmla="*/ 84 w 112"/>
                <a:gd name="T23" fmla="*/ 64 h 128"/>
                <a:gd name="T24" fmla="*/ 88 w 112"/>
                <a:gd name="T25" fmla="*/ 60 h 128"/>
                <a:gd name="T26" fmla="*/ 84 w 112"/>
                <a:gd name="T27" fmla="*/ 56 h 128"/>
                <a:gd name="T28" fmla="*/ 84 w 112"/>
                <a:gd name="T29" fmla="*/ 0 h 128"/>
                <a:gd name="T30" fmla="*/ 36 w 112"/>
                <a:gd name="T31" fmla="*/ 0 h 128"/>
                <a:gd name="T32" fmla="*/ 20 w 112"/>
                <a:gd name="T33" fmla="*/ 16 h 128"/>
                <a:gd name="T34" fmla="*/ 15 w 112"/>
                <a:gd name="T35" fmla="*/ 16 h 128"/>
                <a:gd name="T36" fmla="*/ 0 w 112"/>
                <a:gd name="T37" fmla="*/ 32 h 128"/>
                <a:gd name="T38" fmla="*/ 0 w 112"/>
                <a:gd name="T39" fmla="*/ 112 h 128"/>
                <a:gd name="T40" fmla="*/ 16 w 112"/>
                <a:gd name="T41" fmla="*/ 128 h 128"/>
                <a:gd name="T42" fmla="*/ 76 w 112"/>
                <a:gd name="T43" fmla="*/ 128 h 128"/>
                <a:gd name="T44" fmla="*/ 92 w 112"/>
                <a:gd name="T45" fmla="*/ 112 h 128"/>
                <a:gd name="T46" fmla="*/ 96 w 112"/>
                <a:gd name="T47" fmla="*/ 112 h 128"/>
                <a:gd name="T48" fmla="*/ 112 w 112"/>
                <a:gd name="T49" fmla="*/ 96 h 128"/>
                <a:gd name="T50" fmla="*/ 112 w 112"/>
                <a:gd name="T51" fmla="*/ 40 h 128"/>
                <a:gd name="T52" fmla="*/ 112 w 112"/>
                <a:gd name="T53" fmla="*/ 32 h 128"/>
                <a:gd name="T54" fmla="*/ 84 w 112"/>
                <a:gd name="T55" fmla="*/ 0 h 128"/>
                <a:gd name="T56" fmla="*/ 76 w 112"/>
                <a:gd name="T57" fmla="*/ 120 h 128"/>
                <a:gd name="T58" fmla="*/ 16 w 112"/>
                <a:gd name="T59" fmla="*/ 120 h 128"/>
                <a:gd name="T60" fmla="*/ 8 w 112"/>
                <a:gd name="T61" fmla="*/ 112 h 128"/>
                <a:gd name="T62" fmla="*/ 8 w 112"/>
                <a:gd name="T63" fmla="*/ 32 h 128"/>
                <a:gd name="T64" fmla="*/ 16 w 112"/>
                <a:gd name="T65" fmla="*/ 24 h 128"/>
                <a:gd name="T66" fmla="*/ 20 w 112"/>
                <a:gd name="T67" fmla="*/ 24 h 128"/>
                <a:gd name="T68" fmla="*/ 20 w 112"/>
                <a:gd name="T69" fmla="*/ 96 h 128"/>
                <a:gd name="T70" fmla="*/ 36 w 112"/>
                <a:gd name="T71" fmla="*/ 112 h 128"/>
                <a:gd name="T72" fmla="*/ 84 w 112"/>
                <a:gd name="T73" fmla="*/ 112 h 128"/>
                <a:gd name="T74" fmla="*/ 76 w 112"/>
                <a:gd name="T75" fmla="*/ 120 h 128"/>
                <a:gd name="T76" fmla="*/ 104 w 112"/>
                <a:gd name="T77" fmla="*/ 96 h 128"/>
                <a:gd name="T78" fmla="*/ 96 w 112"/>
                <a:gd name="T79" fmla="*/ 104 h 128"/>
                <a:gd name="T80" fmla="*/ 36 w 112"/>
                <a:gd name="T81" fmla="*/ 104 h 128"/>
                <a:gd name="T82" fmla="*/ 28 w 112"/>
                <a:gd name="T83" fmla="*/ 96 h 128"/>
                <a:gd name="T84" fmla="*/ 28 w 112"/>
                <a:gd name="T85" fmla="*/ 16 h 128"/>
                <a:gd name="T86" fmla="*/ 36 w 112"/>
                <a:gd name="T87" fmla="*/ 8 h 128"/>
                <a:gd name="T88" fmla="*/ 76 w 112"/>
                <a:gd name="T89" fmla="*/ 8 h 128"/>
                <a:gd name="T90" fmla="*/ 76 w 112"/>
                <a:gd name="T91" fmla="*/ 24 h 128"/>
                <a:gd name="T92" fmla="*/ 92 w 112"/>
                <a:gd name="T93" fmla="*/ 40 h 128"/>
                <a:gd name="T94" fmla="*/ 104 w 112"/>
                <a:gd name="T95" fmla="*/ 40 h 128"/>
                <a:gd name="T96" fmla="*/ 104 w 112"/>
                <a:gd name="T97" fmla="*/ 96 h 128"/>
                <a:gd name="T98" fmla="*/ 92 w 112"/>
                <a:gd name="T99" fmla="*/ 32 h 128"/>
                <a:gd name="T100" fmla="*/ 84 w 112"/>
                <a:gd name="T101" fmla="*/ 20 h 128"/>
                <a:gd name="T102" fmla="*/ 84 w 112"/>
                <a:gd name="T103" fmla="*/ 8 h 128"/>
                <a:gd name="T104" fmla="*/ 84 w 112"/>
                <a:gd name="T105" fmla="*/ 8 h 128"/>
                <a:gd name="T106" fmla="*/ 104 w 112"/>
                <a:gd name="T107" fmla="*/ 32 h 128"/>
                <a:gd name="T108" fmla="*/ 92 w 112"/>
                <a:gd name="T10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 h="128">
                  <a:moveTo>
                    <a:pt x="84" y="76"/>
                  </a:moveTo>
                  <a:cubicBezTo>
                    <a:pt x="48" y="76"/>
                    <a:pt x="48" y="76"/>
                    <a:pt x="48" y="76"/>
                  </a:cubicBezTo>
                  <a:cubicBezTo>
                    <a:pt x="46" y="76"/>
                    <a:pt x="44" y="78"/>
                    <a:pt x="44" y="80"/>
                  </a:cubicBezTo>
                  <a:cubicBezTo>
                    <a:pt x="44" y="82"/>
                    <a:pt x="46" y="84"/>
                    <a:pt x="48" y="84"/>
                  </a:cubicBezTo>
                  <a:cubicBezTo>
                    <a:pt x="84" y="84"/>
                    <a:pt x="84" y="84"/>
                    <a:pt x="84" y="84"/>
                  </a:cubicBezTo>
                  <a:cubicBezTo>
                    <a:pt x="86" y="84"/>
                    <a:pt x="88" y="82"/>
                    <a:pt x="88" y="80"/>
                  </a:cubicBezTo>
                  <a:cubicBezTo>
                    <a:pt x="88" y="78"/>
                    <a:pt x="86" y="76"/>
                    <a:pt x="84" y="76"/>
                  </a:cubicBezTo>
                  <a:close/>
                  <a:moveTo>
                    <a:pt x="84" y="56"/>
                  </a:moveTo>
                  <a:cubicBezTo>
                    <a:pt x="48" y="56"/>
                    <a:pt x="48" y="56"/>
                    <a:pt x="48" y="56"/>
                  </a:cubicBezTo>
                  <a:cubicBezTo>
                    <a:pt x="46" y="56"/>
                    <a:pt x="44" y="58"/>
                    <a:pt x="44" y="60"/>
                  </a:cubicBezTo>
                  <a:cubicBezTo>
                    <a:pt x="44" y="62"/>
                    <a:pt x="46" y="64"/>
                    <a:pt x="48" y="64"/>
                  </a:cubicBezTo>
                  <a:cubicBezTo>
                    <a:pt x="84" y="64"/>
                    <a:pt x="84" y="64"/>
                    <a:pt x="84" y="64"/>
                  </a:cubicBezTo>
                  <a:cubicBezTo>
                    <a:pt x="86" y="64"/>
                    <a:pt x="88" y="62"/>
                    <a:pt x="88" y="60"/>
                  </a:cubicBezTo>
                  <a:cubicBezTo>
                    <a:pt x="88" y="58"/>
                    <a:pt x="86" y="56"/>
                    <a:pt x="84" y="56"/>
                  </a:cubicBezTo>
                  <a:close/>
                  <a:moveTo>
                    <a:pt x="84" y="0"/>
                  </a:moveTo>
                  <a:cubicBezTo>
                    <a:pt x="84" y="0"/>
                    <a:pt x="36" y="0"/>
                    <a:pt x="36" y="0"/>
                  </a:cubicBezTo>
                  <a:cubicBezTo>
                    <a:pt x="28" y="0"/>
                    <a:pt x="20" y="8"/>
                    <a:pt x="20" y="16"/>
                  </a:cubicBezTo>
                  <a:cubicBezTo>
                    <a:pt x="15" y="16"/>
                    <a:pt x="15" y="16"/>
                    <a:pt x="15" y="16"/>
                  </a:cubicBezTo>
                  <a:cubicBezTo>
                    <a:pt x="7" y="16"/>
                    <a:pt x="0" y="24"/>
                    <a:pt x="0" y="32"/>
                  </a:cubicBezTo>
                  <a:cubicBezTo>
                    <a:pt x="0" y="112"/>
                    <a:pt x="0" y="112"/>
                    <a:pt x="0" y="112"/>
                  </a:cubicBezTo>
                  <a:cubicBezTo>
                    <a:pt x="0" y="120"/>
                    <a:pt x="8" y="128"/>
                    <a:pt x="16" y="128"/>
                  </a:cubicBezTo>
                  <a:cubicBezTo>
                    <a:pt x="76" y="128"/>
                    <a:pt x="76" y="128"/>
                    <a:pt x="76" y="128"/>
                  </a:cubicBezTo>
                  <a:cubicBezTo>
                    <a:pt x="84" y="128"/>
                    <a:pt x="92" y="120"/>
                    <a:pt x="92" y="112"/>
                  </a:cubicBezTo>
                  <a:cubicBezTo>
                    <a:pt x="96" y="112"/>
                    <a:pt x="96" y="112"/>
                    <a:pt x="96" y="112"/>
                  </a:cubicBezTo>
                  <a:cubicBezTo>
                    <a:pt x="104" y="112"/>
                    <a:pt x="112" y="104"/>
                    <a:pt x="112" y="96"/>
                  </a:cubicBezTo>
                  <a:cubicBezTo>
                    <a:pt x="112" y="40"/>
                    <a:pt x="112" y="40"/>
                    <a:pt x="112" y="40"/>
                  </a:cubicBezTo>
                  <a:cubicBezTo>
                    <a:pt x="112" y="32"/>
                    <a:pt x="112" y="32"/>
                    <a:pt x="112" y="32"/>
                  </a:cubicBezTo>
                  <a:lnTo>
                    <a:pt x="84" y="0"/>
                  </a:lnTo>
                  <a:close/>
                  <a:moveTo>
                    <a:pt x="76" y="120"/>
                  </a:moveTo>
                  <a:cubicBezTo>
                    <a:pt x="16" y="120"/>
                    <a:pt x="16" y="120"/>
                    <a:pt x="16" y="120"/>
                  </a:cubicBezTo>
                  <a:cubicBezTo>
                    <a:pt x="12" y="120"/>
                    <a:pt x="8" y="116"/>
                    <a:pt x="8" y="112"/>
                  </a:cubicBezTo>
                  <a:cubicBezTo>
                    <a:pt x="8" y="32"/>
                    <a:pt x="8" y="32"/>
                    <a:pt x="8" y="32"/>
                  </a:cubicBezTo>
                  <a:cubicBezTo>
                    <a:pt x="8" y="28"/>
                    <a:pt x="11" y="24"/>
                    <a:pt x="16" y="24"/>
                  </a:cubicBezTo>
                  <a:cubicBezTo>
                    <a:pt x="20" y="24"/>
                    <a:pt x="20" y="24"/>
                    <a:pt x="20" y="24"/>
                  </a:cubicBezTo>
                  <a:cubicBezTo>
                    <a:pt x="20" y="96"/>
                    <a:pt x="20" y="96"/>
                    <a:pt x="20" y="96"/>
                  </a:cubicBezTo>
                  <a:cubicBezTo>
                    <a:pt x="20" y="104"/>
                    <a:pt x="28" y="112"/>
                    <a:pt x="36" y="112"/>
                  </a:cubicBezTo>
                  <a:cubicBezTo>
                    <a:pt x="84" y="112"/>
                    <a:pt x="84" y="112"/>
                    <a:pt x="84" y="112"/>
                  </a:cubicBezTo>
                  <a:cubicBezTo>
                    <a:pt x="84" y="116"/>
                    <a:pt x="80" y="120"/>
                    <a:pt x="76" y="120"/>
                  </a:cubicBezTo>
                  <a:close/>
                  <a:moveTo>
                    <a:pt x="104" y="96"/>
                  </a:moveTo>
                  <a:cubicBezTo>
                    <a:pt x="104" y="100"/>
                    <a:pt x="100" y="104"/>
                    <a:pt x="96" y="104"/>
                  </a:cubicBezTo>
                  <a:cubicBezTo>
                    <a:pt x="36" y="104"/>
                    <a:pt x="36" y="104"/>
                    <a:pt x="36" y="104"/>
                  </a:cubicBezTo>
                  <a:cubicBezTo>
                    <a:pt x="32" y="104"/>
                    <a:pt x="28" y="100"/>
                    <a:pt x="28" y="96"/>
                  </a:cubicBezTo>
                  <a:cubicBezTo>
                    <a:pt x="28" y="16"/>
                    <a:pt x="28" y="16"/>
                    <a:pt x="28" y="16"/>
                  </a:cubicBezTo>
                  <a:cubicBezTo>
                    <a:pt x="28" y="12"/>
                    <a:pt x="32" y="8"/>
                    <a:pt x="36" y="8"/>
                  </a:cubicBezTo>
                  <a:cubicBezTo>
                    <a:pt x="76" y="8"/>
                    <a:pt x="76" y="8"/>
                    <a:pt x="76" y="8"/>
                  </a:cubicBezTo>
                  <a:cubicBezTo>
                    <a:pt x="76" y="17"/>
                    <a:pt x="76" y="24"/>
                    <a:pt x="76" y="24"/>
                  </a:cubicBezTo>
                  <a:cubicBezTo>
                    <a:pt x="76" y="32"/>
                    <a:pt x="83" y="40"/>
                    <a:pt x="92" y="40"/>
                  </a:cubicBezTo>
                  <a:cubicBezTo>
                    <a:pt x="92" y="40"/>
                    <a:pt x="96" y="40"/>
                    <a:pt x="104" y="40"/>
                  </a:cubicBezTo>
                  <a:lnTo>
                    <a:pt x="104" y="96"/>
                  </a:lnTo>
                  <a:close/>
                  <a:moveTo>
                    <a:pt x="92" y="32"/>
                  </a:moveTo>
                  <a:cubicBezTo>
                    <a:pt x="88" y="32"/>
                    <a:pt x="84" y="24"/>
                    <a:pt x="84" y="20"/>
                  </a:cubicBezTo>
                  <a:cubicBezTo>
                    <a:pt x="84" y="20"/>
                    <a:pt x="84" y="16"/>
                    <a:pt x="84" y="8"/>
                  </a:cubicBezTo>
                  <a:cubicBezTo>
                    <a:pt x="84" y="8"/>
                    <a:pt x="84" y="8"/>
                    <a:pt x="84" y="8"/>
                  </a:cubicBezTo>
                  <a:cubicBezTo>
                    <a:pt x="104" y="32"/>
                    <a:pt x="104" y="32"/>
                    <a:pt x="104" y="32"/>
                  </a:cubicBezTo>
                  <a:lnTo>
                    <a:pt x="92"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6" name="Elbow Connector 25"/>
          <p:cNvCxnSpPr/>
          <p:nvPr/>
        </p:nvCxnSpPr>
        <p:spPr>
          <a:xfrm flipV="1">
            <a:off x="8022660" y="4849380"/>
            <a:ext cx="1509689" cy="399994"/>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0800000">
            <a:off x="2413525" y="4706900"/>
            <a:ext cx="1400696" cy="330405"/>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15469" y="2267600"/>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29" name="TextBox 28"/>
          <p:cNvSpPr txBox="1"/>
          <p:nvPr/>
        </p:nvSpPr>
        <p:spPr>
          <a:xfrm>
            <a:off x="1727409" y="1929046"/>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0" name="Rectangle 29"/>
          <p:cNvSpPr/>
          <p:nvPr/>
        </p:nvSpPr>
        <p:spPr>
          <a:xfrm>
            <a:off x="9463766" y="223321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1" name="TextBox 30"/>
          <p:cNvSpPr txBox="1"/>
          <p:nvPr/>
        </p:nvSpPr>
        <p:spPr>
          <a:xfrm>
            <a:off x="9459664" y="189466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2" name="Rectangle 31"/>
          <p:cNvSpPr/>
          <p:nvPr/>
        </p:nvSpPr>
        <p:spPr>
          <a:xfrm>
            <a:off x="405995" y="4890324"/>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3" name="TextBox 32"/>
          <p:cNvSpPr txBox="1"/>
          <p:nvPr/>
        </p:nvSpPr>
        <p:spPr>
          <a:xfrm>
            <a:off x="1217935" y="4551770"/>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4" name="Rectangle 33"/>
          <p:cNvSpPr/>
          <p:nvPr/>
        </p:nvSpPr>
        <p:spPr>
          <a:xfrm>
            <a:off x="9597904" y="5025207"/>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35" name="TextBox 34"/>
          <p:cNvSpPr txBox="1"/>
          <p:nvPr/>
        </p:nvSpPr>
        <p:spPr>
          <a:xfrm>
            <a:off x="9593802" y="4686653"/>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38" name="TextBox 37"/>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235219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a:off x="7590286" y="4532469"/>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Elbow Connector 3"/>
          <p:cNvCxnSpPr/>
          <p:nvPr/>
        </p:nvCxnSpPr>
        <p:spPr>
          <a:xfrm rot="10800000" flipV="1">
            <a:off x="2934270" y="4550811"/>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V="1">
            <a:off x="7590286" y="2211731"/>
            <a:ext cx="1803238" cy="546388"/>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rot="10800000">
            <a:off x="2934270" y="2230073"/>
            <a:ext cx="1679869" cy="528779"/>
          </a:xfrm>
          <a:prstGeom prst="bentConnector3">
            <a:avLst/>
          </a:prstGeom>
          <a:ln>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Freeform 56"/>
          <p:cNvSpPr>
            <a:spLocks/>
          </p:cNvSpPr>
          <p:nvPr/>
        </p:nvSpPr>
        <p:spPr bwMode="auto">
          <a:xfrm>
            <a:off x="4581731" y="3082466"/>
            <a:ext cx="3025592" cy="37896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 name="Group 7"/>
          <p:cNvGrpSpPr/>
          <p:nvPr/>
        </p:nvGrpSpPr>
        <p:grpSpPr>
          <a:xfrm>
            <a:off x="3664798" y="1653918"/>
            <a:ext cx="4779675" cy="3671505"/>
            <a:chOff x="7223605" y="1034167"/>
            <a:chExt cx="4779675" cy="3671505"/>
          </a:xfrm>
          <a:solidFill>
            <a:schemeClr val="accent5">
              <a:alpha val="70000"/>
            </a:schemeClr>
          </a:solidFill>
        </p:grpSpPr>
        <p:sp>
          <p:nvSpPr>
            <p:cNvPr id="9" name="Oval 8"/>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9722732" y="3212873"/>
              <a:ext cx="424970" cy="424970"/>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10147702" y="4164419"/>
              <a:ext cx="541253" cy="541253"/>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3553658" y="1960268"/>
            <a:ext cx="4788017" cy="3731205"/>
            <a:chOff x="7071416" y="1121303"/>
            <a:chExt cx="4788017" cy="3731205"/>
          </a:xfrm>
          <a:solidFill>
            <a:schemeClr val="accent2">
              <a:alpha val="40000"/>
            </a:schemeClr>
          </a:solidFill>
        </p:grpSpPr>
        <p:sp>
          <p:nvSpPr>
            <p:cNvPr id="19" name="Oval 18"/>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Oval 25"/>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Oval 26"/>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27"/>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p:cNvGrpSpPr/>
          <p:nvPr/>
        </p:nvGrpSpPr>
        <p:grpSpPr>
          <a:xfrm>
            <a:off x="4190639" y="2293213"/>
            <a:ext cx="4142805" cy="3446444"/>
            <a:chOff x="7242069" y="1000204"/>
            <a:chExt cx="4142805" cy="3446444"/>
          </a:xfrm>
          <a:solidFill>
            <a:schemeClr val="accent1">
              <a:alpha val="20000"/>
            </a:schemeClr>
          </a:solidFill>
        </p:grpSpPr>
        <p:sp>
          <p:nvSpPr>
            <p:cNvPr id="30" name="Oval 29"/>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30"/>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Oval 31"/>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33"/>
            <p:cNvSpPr/>
            <p:nvPr/>
          </p:nvSpPr>
          <p:spPr>
            <a:xfrm>
              <a:off x="7242069" y="1362158"/>
              <a:ext cx="550776" cy="55077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Oval 34"/>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Oval 35"/>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36"/>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37"/>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0" name="Oval 39"/>
          <p:cNvSpPr/>
          <p:nvPr/>
        </p:nvSpPr>
        <p:spPr>
          <a:xfrm>
            <a:off x="4477877" y="1895079"/>
            <a:ext cx="1514855" cy="1514855"/>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p:cNvSpPr/>
          <p:nvPr/>
        </p:nvSpPr>
        <p:spPr>
          <a:xfrm>
            <a:off x="6429529" y="2155203"/>
            <a:ext cx="1437159" cy="143715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p:cNvSpPr/>
          <p:nvPr/>
        </p:nvSpPr>
        <p:spPr>
          <a:xfrm>
            <a:off x="3493170" y="3468027"/>
            <a:ext cx="1437159" cy="143715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p:cNvSpPr/>
          <p:nvPr/>
        </p:nvSpPr>
        <p:spPr>
          <a:xfrm>
            <a:off x="7105914" y="3678928"/>
            <a:ext cx="1437159" cy="143715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6917110" y="2617223"/>
            <a:ext cx="500062" cy="470321"/>
            <a:chOff x="4433888" y="4613275"/>
            <a:chExt cx="1147763" cy="1079500"/>
          </a:xfrm>
          <a:solidFill>
            <a:schemeClr val="bg1"/>
          </a:solidFill>
        </p:grpSpPr>
        <p:sp>
          <p:nvSpPr>
            <p:cNvPr id="45"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7"/>
          <p:cNvSpPr>
            <a:spLocks noEditPoints="1"/>
          </p:cNvSpPr>
          <p:nvPr/>
        </p:nvSpPr>
        <p:spPr bwMode="auto">
          <a:xfrm>
            <a:off x="7604566" y="4139968"/>
            <a:ext cx="485537" cy="485537"/>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8" name="Group 47"/>
          <p:cNvGrpSpPr/>
          <p:nvPr/>
        </p:nvGrpSpPr>
        <p:grpSpPr>
          <a:xfrm>
            <a:off x="3972875" y="3958065"/>
            <a:ext cx="486920" cy="424672"/>
            <a:chOff x="4233863" y="2697163"/>
            <a:chExt cx="1117600" cy="974725"/>
          </a:xfrm>
          <a:solidFill>
            <a:schemeClr val="bg1"/>
          </a:solidFill>
        </p:grpSpPr>
        <p:sp>
          <p:nvSpPr>
            <p:cNvPr id="49"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0"/>
          <p:cNvSpPr>
            <a:spLocks noEditPoints="1"/>
          </p:cNvSpPr>
          <p:nvPr/>
        </p:nvSpPr>
        <p:spPr bwMode="auto">
          <a:xfrm>
            <a:off x="5003812" y="2486500"/>
            <a:ext cx="485537" cy="363807"/>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Rectangle 52"/>
          <p:cNvSpPr/>
          <p:nvPr/>
        </p:nvSpPr>
        <p:spPr>
          <a:xfrm>
            <a:off x="915469" y="2422348"/>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TextBox 53"/>
          <p:cNvSpPr txBox="1"/>
          <p:nvPr/>
        </p:nvSpPr>
        <p:spPr>
          <a:xfrm>
            <a:off x="1727409" y="2083794"/>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5" name="Rectangle 54"/>
          <p:cNvSpPr/>
          <p:nvPr/>
        </p:nvSpPr>
        <p:spPr>
          <a:xfrm>
            <a:off x="9463766" y="2387965"/>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TextBox 55"/>
          <p:cNvSpPr txBox="1"/>
          <p:nvPr/>
        </p:nvSpPr>
        <p:spPr>
          <a:xfrm>
            <a:off x="9459664" y="2049411"/>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7" name="Rectangle 56"/>
          <p:cNvSpPr/>
          <p:nvPr/>
        </p:nvSpPr>
        <p:spPr>
          <a:xfrm>
            <a:off x="926720" y="5243367"/>
            <a:ext cx="1963216" cy="992579"/>
          </a:xfrm>
          <a:prstGeom prst="rect">
            <a:avLst/>
          </a:prstGeom>
        </p:spPr>
        <p:txBody>
          <a:bodyPr wrap="square">
            <a:spAutoFit/>
          </a:bodyPr>
          <a:lstStyle/>
          <a:p>
            <a:pPr algn="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8" name="TextBox 57"/>
          <p:cNvSpPr txBox="1"/>
          <p:nvPr/>
        </p:nvSpPr>
        <p:spPr>
          <a:xfrm>
            <a:off x="1738660" y="4904813"/>
            <a:ext cx="1151277" cy="338554"/>
          </a:xfrm>
          <a:prstGeom prst="rect">
            <a:avLst/>
          </a:prstGeom>
          <a:noFill/>
        </p:spPr>
        <p:txBody>
          <a:bodyPr wrap="none" rtlCol="0">
            <a:spAutoFit/>
          </a:bodyPr>
          <a:lstStyle/>
          <a:p>
            <a:pPr algn="r"/>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59" name="Rectangle 58"/>
          <p:cNvSpPr/>
          <p:nvPr/>
        </p:nvSpPr>
        <p:spPr>
          <a:xfrm>
            <a:off x="9527564" y="5250293"/>
            <a:ext cx="1904819" cy="992579"/>
          </a:xfrm>
          <a:prstGeom prst="rect">
            <a:avLst/>
          </a:prstGeom>
        </p:spPr>
        <p:txBody>
          <a:bodyPr wrap="square">
            <a:spAutoFit/>
          </a:bodyPr>
          <a:lstStyle/>
          <a:p>
            <a:pP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60" name="TextBox 59"/>
          <p:cNvSpPr txBox="1"/>
          <p:nvPr/>
        </p:nvSpPr>
        <p:spPr>
          <a:xfrm>
            <a:off x="9523462" y="4911739"/>
            <a:ext cx="115127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Text Here</a:t>
            </a:r>
            <a:endParaRPr lang="en-US" sz="1600" b="1" dirty="0">
              <a:solidFill>
                <a:schemeClr val="tx1">
                  <a:lumMod val="75000"/>
                  <a:lumOff val="25000"/>
                </a:schemeClr>
              </a:solidFill>
              <a:latin typeface="+mj-lt"/>
            </a:endParaRPr>
          </a:p>
        </p:txBody>
      </p:sp>
      <p:sp>
        <p:nvSpPr>
          <p:cNvPr id="61" name="TextBox 6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30166486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55622" y="3824391"/>
            <a:ext cx="2015858" cy="10799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3064386" y="3824391"/>
            <a:ext cx="2029806" cy="1079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5087218" y="3824391"/>
            <a:ext cx="2015858" cy="10799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110050" y="3824391"/>
            <a:ext cx="2015858" cy="1079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125908" y="3824391"/>
            <a:ext cx="2015858" cy="10799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p:cNvGrpSpPr/>
          <p:nvPr/>
        </p:nvGrpSpPr>
        <p:grpSpPr>
          <a:xfrm>
            <a:off x="1065561" y="2165534"/>
            <a:ext cx="2012893" cy="1639957"/>
            <a:chOff x="1051493" y="4214719"/>
            <a:chExt cx="2012893" cy="1639957"/>
          </a:xfrm>
        </p:grpSpPr>
        <p:cxnSp>
          <p:nvCxnSpPr>
            <p:cNvPr id="9" name="Straight Connector 8"/>
            <p:cNvCxnSpPr/>
            <p:nvPr/>
          </p:nvCxnSpPr>
          <p:spPr>
            <a:xfrm>
              <a:off x="3064386"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281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51493"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458560" y="2165534"/>
            <a:ext cx="1628658" cy="1639957"/>
            <a:chOff x="3458560" y="4214719"/>
            <a:chExt cx="1628658" cy="1639957"/>
          </a:xfrm>
        </p:grpSpPr>
        <p:cxnSp>
          <p:nvCxnSpPr>
            <p:cNvPr id="13" name="Straight Connector 12"/>
            <p:cNvCxnSpPr/>
            <p:nvPr/>
          </p:nvCxnSpPr>
          <p:spPr>
            <a:xfrm>
              <a:off x="508721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45856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63090" y="2165534"/>
            <a:ext cx="1646960" cy="1639957"/>
            <a:chOff x="5463090" y="4214719"/>
            <a:chExt cx="1646960" cy="1639957"/>
          </a:xfrm>
        </p:grpSpPr>
        <p:cxnSp>
          <p:nvCxnSpPr>
            <p:cNvPr id="16" name="Straight Connector 15"/>
            <p:cNvCxnSpPr/>
            <p:nvPr/>
          </p:nvCxnSpPr>
          <p:spPr>
            <a:xfrm>
              <a:off x="7110050"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463090"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493475" y="2165534"/>
            <a:ext cx="1632433" cy="1639957"/>
            <a:chOff x="7493475" y="4214719"/>
            <a:chExt cx="1632433" cy="1639957"/>
          </a:xfrm>
        </p:grpSpPr>
        <p:cxnSp>
          <p:nvCxnSpPr>
            <p:cNvPr id="19" name="Straight Connector 18"/>
            <p:cNvCxnSpPr/>
            <p:nvPr/>
          </p:nvCxnSpPr>
          <p:spPr>
            <a:xfrm>
              <a:off x="9125908"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93475"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41927" y="2165534"/>
            <a:ext cx="1581747" cy="1639957"/>
            <a:chOff x="9541927" y="4214719"/>
            <a:chExt cx="1581747" cy="1639957"/>
          </a:xfrm>
        </p:grpSpPr>
        <p:cxnSp>
          <p:nvCxnSpPr>
            <p:cNvPr id="22" name="Straight Connector 21"/>
            <p:cNvCxnSpPr/>
            <p:nvPr/>
          </p:nvCxnSpPr>
          <p:spPr>
            <a:xfrm>
              <a:off x="11123674" y="4214719"/>
              <a:ext cx="0" cy="163995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541927" y="5205324"/>
              <a:ext cx="1264114"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796802" y="2371630"/>
            <a:ext cx="554997" cy="554997"/>
            <a:chOff x="3175" y="4763"/>
            <a:chExt cx="6792913" cy="6792912"/>
          </a:xfrm>
          <a:solidFill>
            <a:schemeClr val="accent1"/>
          </a:solidFill>
        </p:grpSpPr>
        <p:sp>
          <p:nvSpPr>
            <p:cNvPr id="25" name="Freeform 10"/>
            <p:cNvSpPr>
              <a:spLocks noEditPoints="1"/>
            </p:cNvSpPr>
            <p:nvPr/>
          </p:nvSpPr>
          <p:spPr bwMode="auto">
            <a:xfrm>
              <a:off x="3175" y="4763"/>
              <a:ext cx="6792913" cy="6792912"/>
            </a:xfrm>
            <a:custGeom>
              <a:avLst/>
              <a:gdLst>
                <a:gd name="T0" fmla="*/ 904 w 1808"/>
                <a:gd name="T1" fmla="*/ 1808 h 1808"/>
                <a:gd name="T2" fmla="*/ 723 w 1808"/>
                <a:gd name="T3" fmla="*/ 1627 h 1808"/>
                <a:gd name="T4" fmla="*/ 723 w 1808"/>
                <a:gd name="T5" fmla="*/ 1604 h 1808"/>
                <a:gd name="T6" fmla="*/ 204 w 1808"/>
                <a:gd name="T7" fmla="*/ 1085 h 1808"/>
                <a:gd name="T8" fmla="*/ 181 w 1808"/>
                <a:gd name="T9" fmla="*/ 1085 h 1808"/>
                <a:gd name="T10" fmla="*/ 0 w 1808"/>
                <a:gd name="T11" fmla="*/ 904 h 1808"/>
                <a:gd name="T12" fmla="*/ 181 w 1808"/>
                <a:gd name="T13" fmla="*/ 723 h 1808"/>
                <a:gd name="T14" fmla="*/ 204 w 1808"/>
                <a:gd name="T15" fmla="*/ 723 h 1808"/>
                <a:gd name="T16" fmla="*/ 723 w 1808"/>
                <a:gd name="T17" fmla="*/ 204 h 1808"/>
                <a:gd name="T18" fmla="*/ 723 w 1808"/>
                <a:gd name="T19" fmla="*/ 181 h 1808"/>
                <a:gd name="T20" fmla="*/ 904 w 1808"/>
                <a:gd name="T21" fmla="*/ 0 h 1808"/>
                <a:gd name="T22" fmla="*/ 1085 w 1808"/>
                <a:gd name="T23" fmla="*/ 181 h 1808"/>
                <a:gd name="T24" fmla="*/ 1085 w 1808"/>
                <a:gd name="T25" fmla="*/ 204 h 1808"/>
                <a:gd name="T26" fmla="*/ 1604 w 1808"/>
                <a:gd name="T27" fmla="*/ 723 h 1808"/>
                <a:gd name="T28" fmla="*/ 1627 w 1808"/>
                <a:gd name="T29" fmla="*/ 723 h 1808"/>
                <a:gd name="T30" fmla="*/ 1808 w 1808"/>
                <a:gd name="T31" fmla="*/ 904 h 1808"/>
                <a:gd name="T32" fmla="*/ 1627 w 1808"/>
                <a:gd name="T33" fmla="*/ 1085 h 1808"/>
                <a:gd name="T34" fmla="*/ 1604 w 1808"/>
                <a:gd name="T35" fmla="*/ 1085 h 1808"/>
                <a:gd name="T36" fmla="*/ 1085 w 1808"/>
                <a:gd name="T37" fmla="*/ 1604 h 1808"/>
                <a:gd name="T38" fmla="*/ 1085 w 1808"/>
                <a:gd name="T39" fmla="*/ 1627 h 1808"/>
                <a:gd name="T40" fmla="*/ 904 w 1808"/>
                <a:gd name="T41" fmla="*/ 1808 h 1808"/>
                <a:gd name="T42" fmla="*/ 181 w 1808"/>
                <a:gd name="T43" fmla="*/ 844 h 1808"/>
                <a:gd name="T44" fmla="*/ 121 w 1808"/>
                <a:gd name="T45" fmla="*/ 904 h 1808"/>
                <a:gd name="T46" fmla="*/ 181 w 1808"/>
                <a:gd name="T47" fmla="*/ 964 h 1808"/>
                <a:gd name="T48" fmla="*/ 252 w 1808"/>
                <a:gd name="T49" fmla="*/ 964 h 1808"/>
                <a:gd name="T50" fmla="*/ 312 w 1808"/>
                <a:gd name="T51" fmla="*/ 1014 h 1808"/>
                <a:gd name="T52" fmla="*/ 794 w 1808"/>
                <a:gd name="T53" fmla="*/ 1496 h 1808"/>
                <a:gd name="T54" fmla="*/ 844 w 1808"/>
                <a:gd name="T55" fmla="*/ 1555 h 1808"/>
                <a:gd name="T56" fmla="*/ 844 w 1808"/>
                <a:gd name="T57" fmla="*/ 1627 h 1808"/>
                <a:gd name="T58" fmla="*/ 904 w 1808"/>
                <a:gd name="T59" fmla="*/ 1687 h 1808"/>
                <a:gd name="T60" fmla="*/ 964 w 1808"/>
                <a:gd name="T61" fmla="*/ 1627 h 1808"/>
                <a:gd name="T62" fmla="*/ 964 w 1808"/>
                <a:gd name="T63" fmla="*/ 1555 h 1808"/>
                <a:gd name="T64" fmla="*/ 1014 w 1808"/>
                <a:gd name="T65" fmla="*/ 1496 h 1808"/>
                <a:gd name="T66" fmla="*/ 1496 w 1808"/>
                <a:gd name="T67" fmla="*/ 1014 h 1808"/>
                <a:gd name="T68" fmla="*/ 1555 w 1808"/>
                <a:gd name="T69" fmla="*/ 964 h 1808"/>
                <a:gd name="T70" fmla="*/ 1627 w 1808"/>
                <a:gd name="T71" fmla="*/ 964 h 1808"/>
                <a:gd name="T72" fmla="*/ 1687 w 1808"/>
                <a:gd name="T73" fmla="*/ 904 h 1808"/>
                <a:gd name="T74" fmla="*/ 1627 w 1808"/>
                <a:gd name="T75" fmla="*/ 844 h 1808"/>
                <a:gd name="T76" fmla="*/ 1555 w 1808"/>
                <a:gd name="T77" fmla="*/ 844 h 1808"/>
                <a:gd name="T78" fmla="*/ 1496 w 1808"/>
                <a:gd name="T79" fmla="*/ 794 h 1808"/>
                <a:gd name="T80" fmla="*/ 1014 w 1808"/>
                <a:gd name="T81" fmla="*/ 312 h 1808"/>
                <a:gd name="T82" fmla="*/ 964 w 1808"/>
                <a:gd name="T83" fmla="*/ 253 h 1808"/>
                <a:gd name="T84" fmla="*/ 964 w 1808"/>
                <a:gd name="T85" fmla="*/ 181 h 1808"/>
                <a:gd name="T86" fmla="*/ 904 w 1808"/>
                <a:gd name="T87" fmla="*/ 121 h 1808"/>
                <a:gd name="T88" fmla="*/ 844 w 1808"/>
                <a:gd name="T89" fmla="*/ 181 h 1808"/>
                <a:gd name="T90" fmla="*/ 844 w 1808"/>
                <a:gd name="T91" fmla="*/ 253 h 1808"/>
                <a:gd name="T92" fmla="*/ 794 w 1808"/>
                <a:gd name="T93" fmla="*/ 312 h 1808"/>
                <a:gd name="T94" fmla="*/ 312 w 1808"/>
                <a:gd name="T95" fmla="*/ 794 h 1808"/>
                <a:gd name="T96" fmla="*/ 252 w 1808"/>
                <a:gd name="T97" fmla="*/ 844 h 1808"/>
                <a:gd name="T98" fmla="*/ 181 w 1808"/>
                <a:gd name="T99" fmla="*/ 844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8" h="1808">
                  <a:moveTo>
                    <a:pt x="904" y="1808"/>
                  </a:moveTo>
                  <a:cubicBezTo>
                    <a:pt x="804" y="1808"/>
                    <a:pt x="723" y="1727"/>
                    <a:pt x="723" y="1627"/>
                  </a:cubicBezTo>
                  <a:cubicBezTo>
                    <a:pt x="723" y="1604"/>
                    <a:pt x="723" y="1604"/>
                    <a:pt x="723" y="1604"/>
                  </a:cubicBezTo>
                  <a:cubicBezTo>
                    <a:pt x="470" y="1538"/>
                    <a:pt x="270" y="1338"/>
                    <a:pt x="204" y="1085"/>
                  </a:cubicBezTo>
                  <a:cubicBezTo>
                    <a:pt x="181" y="1085"/>
                    <a:pt x="181" y="1085"/>
                    <a:pt x="181" y="1085"/>
                  </a:cubicBezTo>
                  <a:cubicBezTo>
                    <a:pt x="81" y="1085"/>
                    <a:pt x="0" y="1004"/>
                    <a:pt x="0" y="904"/>
                  </a:cubicBezTo>
                  <a:cubicBezTo>
                    <a:pt x="0" y="804"/>
                    <a:pt x="81" y="723"/>
                    <a:pt x="181" y="723"/>
                  </a:cubicBezTo>
                  <a:cubicBezTo>
                    <a:pt x="204" y="723"/>
                    <a:pt x="204" y="723"/>
                    <a:pt x="204" y="723"/>
                  </a:cubicBezTo>
                  <a:cubicBezTo>
                    <a:pt x="270" y="470"/>
                    <a:pt x="470" y="270"/>
                    <a:pt x="723" y="204"/>
                  </a:cubicBezTo>
                  <a:cubicBezTo>
                    <a:pt x="723" y="181"/>
                    <a:pt x="723" y="181"/>
                    <a:pt x="723" y="181"/>
                  </a:cubicBezTo>
                  <a:cubicBezTo>
                    <a:pt x="723" y="81"/>
                    <a:pt x="804" y="0"/>
                    <a:pt x="904" y="0"/>
                  </a:cubicBezTo>
                  <a:cubicBezTo>
                    <a:pt x="1004" y="0"/>
                    <a:pt x="1085" y="81"/>
                    <a:pt x="1085" y="181"/>
                  </a:cubicBezTo>
                  <a:cubicBezTo>
                    <a:pt x="1085" y="204"/>
                    <a:pt x="1085" y="204"/>
                    <a:pt x="1085" y="204"/>
                  </a:cubicBezTo>
                  <a:cubicBezTo>
                    <a:pt x="1338" y="270"/>
                    <a:pt x="1538" y="470"/>
                    <a:pt x="1604" y="723"/>
                  </a:cubicBezTo>
                  <a:cubicBezTo>
                    <a:pt x="1627" y="723"/>
                    <a:pt x="1627" y="723"/>
                    <a:pt x="1627" y="723"/>
                  </a:cubicBezTo>
                  <a:cubicBezTo>
                    <a:pt x="1727" y="723"/>
                    <a:pt x="1808" y="804"/>
                    <a:pt x="1808" y="904"/>
                  </a:cubicBezTo>
                  <a:cubicBezTo>
                    <a:pt x="1808" y="1004"/>
                    <a:pt x="1727" y="1085"/>
                    <a:pt x="1627" y="1085"/>
                  </a:cubicBezTo>
                  <a:cubicBezTo>
                    <a:pt x="1604" y="1085"/>
                    <a:pt x="1604" y="1085"/>
                    <a:pt x="1604" y="1085"/>
                  </a:cubicBezTo>
                  <a:cubicBezTo>
                    <a:pt x="1538" y="1338"/>
                    <a:pt x="1338" y="1538"/>
                    <a:pt x="1085" y="1604"/>
                  </a:cubicBezTo>
                  <a:cubicBezTo>
                    <a:pt x="1085" y="1627"/>
                    <a:pt x="1085" y="1627"/>
                    <a:pt x="1085" y="1627"/>
                  </a:cubicBezTo>
                  <a:cubicBezTo>
                    <a:pt x="1085" y="1727"/>
                    <a:pt x="1004" y="1808"/>
                    <a:pt x="904" y="1808"/>
                  </a:cubicBezTo>
                  <a:close/>
                  <a:moveTo>
                    <a:pt x="181" y="844"/>
                  </a:moveTo>
                  <a:cubicBezTo>
                    <a:pt x="148" y="844"/>
                    <a:pt x="121" y="871"/>
                    <a:pt x="121" y="904"/>
                  </a:cubicBezTo>
                  <a:cubicBezTo>
                    <a:pt x="121" y="937"/>
                    <a:pt x="148" y="964"/>
                    <a:pt x="181" y="964"/>
                  </a:cubicBezTo>
                  <a:cubicBezTo>
                    <a:pt x="252" y="964"/>
                    <a:pt x="252" y="964"/>
                    <a:pt x="252" y="964"/>
                  </a:cubicBezTo>
                  <a:cubicBezTo>
                    <a:pt x="282" y="964"/>
                    <a:pt x="307" y="985"/>
                    <a:pt x="312" y="1014"/>
                  </a:cubicBezTo>
                  <a:cubicBezTo>
                    <a:pt x="357" y="1257"/>
                    <a:pt x="551" y="1451"/>
                    <a:pt x="794" y="1496"/>
                  </a:cubicBezTo>
                  <a:cubicBezTo>
                    <a:pt x="823" y="1501"/>
                    <a:pt x="844" y="1526"/>
                    <a:pt x="844" y="1555"/>
                  </a:cubicBezTo>
                  <a:cubicBezTo>
                    <a:pt x="844" y="1627"/>
                    <a:pt x="844" y="1627"/>
                    <a:pt x="844" y="1627"/>
                  </a:cubicBezTo>
                  <a:cubicBezTo>
                    <a:pt x="844" y="1660"/>
                    <a:pt x="871" y="1687"/>
                    <a:pt x="904" y="1687"/>
                  </a:cubicBezTo>
                  <a:cubicBezTo>
                    <a:pt x="937" y="1687"/>
                    <a:pt x="964" y="1660"/>
                    <a:pt x="964" y="1627"/>
                  </a:cubicBezTo>
                  <a:cubicBezTo>
                    <a:pt x="964" y="1555"/>
                    <a:pt x="964" y="1555"/>
                    <a:pt x="964" y="1555"/>
                  </a:cubicBezTo>
                  <a:cubicBezTo>
                    <a:pt x="964" y="1526"/>
                    <a:pt x="985" y="1501"/>
                    <a:pt x="1014" y="1496"/>
                  </a:cubicBezTo>
                  <a:cubicBezTo>
                    <a:pt x="1257" y="1451"/>
                    <a:pt x="1451" y="1257"/>
                    <a:pt x="1496" y="1014"/>
                  </a:cubicBezTo>
                  <a:cubicBezTo>
                    <a:pt x="1501" y="985"/>
                    <a:pt x="1526" y="964"/>
                    <a:pt x="1555" y="964"/>
                  </a:cubicBezTo>
                  <a:cubicBezTo>
                    <a:pt x="1627" y="964"/>
                    <a:pt x="1627" y="964"/>
                    <a:pt x="1627" y="964"/>
                  </a:cubicBezTo>
                  <a:cubicBezTo>
                    <a:pt x="1660" y="964"/>
                    <a:pt x="1687" y="937"/>
                    <a:pt x="1687" y="904"/>
                  </a:cubicBezTo>
                  <a:cubicBezTo>
                    <a:pt x="1687" y="871"/>
                    <a:pt x="1660" y="844"/>
                    <a:pt x="1627" y="844"/>
                  </a:cubicBezTo>
                  <a:cubicBezTo>
                    <a:pt x="1555" y="844"/>
                    <a:pt x="1555" y="844"/>
                    <a:pt x="1555" y="844"/>
                  </a:cubicBezTo>
                  <a:cubicBezTo>
                    <a:pt x="1526" y="844"/>
                    <a:pt x="1501" y="823"/>
                    <a:pt x="1496" y="794"/>
                  </a:cubicBezTo>
                  <a:cubicBezTo>
                    <a:pt x="1451" y="551"/>
                    <a:pt x="1257" y="357"/>
                    <a:pt x="1014" y="312"/>
                  </a:cubicBezTo>
                  <a:cubicBezTo>
                    <a:pt x="985" y="307"/>
                    <a:pt x="964" y="282"/>
                    <a:pt x="964" y="253"/>
                  </a:cubicBezTo>
                  <a:cubicBezTo>
                    <a:pt x="964" y="181"/>
                    <a:pt x="964" y="181"/>
                    <a:pt x="964" y="181"/>
                  </a:cubicBezTo>
                  <a:cubicBezTo>
                    <a:pt x="964" y="148"/>
                    <a:pt x="937" y="121"/>
                    <a:pt x="904" y="121"/>
                  </a:cubicBezTo>
                  <a:cubicBezTo>
                    <a:pt x="871" y="121"/>
                    <a:pt x="844" y="148"/>
                    <a:pt x="844" y="181"/>
                  </a:cubicBezTo>
                  <a:cubicBezTo>
                    <a:pt x="844" y="253"/>
                    <a:pt x="844" y="253"/>
                    <a:pt x="844" y="253"/>
                  </a:cubicBezTo>
                  <a:cubicBezTo>
                    <a:pt x="844" y="282"/>
                    <a:pt x="823" y="307"/>
                    <a:pt x="794" y="312"/>
                  </a:cubicBezTo>
                  <a:cubicBezTo>
                    <a:pt x="551" y="357"/>
                    <a:pt x="357" y="551"/>
                    <a:pt x="312" y="794"/>
                  </a:cubicBezTo>
                  <a:cubicBezTo>
                    <a:pt x="307" y="823"/>
                    <a:pt x="282" y="844"/>
                    <a:pt x="252" y="844"/>
                  </a:cubicBezTo>
                  <a:lnTo>
                    <a:pt x="18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1"/>
            <p:cNvSpPr>
              <a:spLocks noEditPoints="1"/>
            </p:cNvSpPr>
            <p:nvPr/>
          </p:nvSpPr>
          <p:spPr bwMode="auto">
            <a:xfrm>
              <a:off x="2155825" y="2157413"/>
              <a:ext cx="2487613" cy="2487612"/>
            </a:xfrm>
            <a:custGeom>
              <a:avLst/>
              <a:gdLst>
                <a:gd name="T0" fmla="*/ 331 w 662"/>
                <a:gd name="T1" fmla="*/ 662 h 662"/>
                <a:gd name="T2" fmla="*/ 0 w 662"/>
                <a:gd name="T3" fmla="*/ 331 h 662"/>
                <a:gd name="T4" fmla="*/ 331 w 662"/>
                <a:gd name="T5" fmla="*/ 0 h 662"/>
                <a:gd name="T6" fmla="*/ 662 w 662"/>
                <a:gd name="T7" fmla="*/ 331 h 662"/>
                <a:gd name="T8" fmla="*/ 331 w 662"/>
                <a:gd name="T9" fmla="*/ 662 h 662"/>
                <a:gd name="T10" fmla="*/ 331 w 662"/>
                <a:gd name="T11" fmla="*/ 60 h 662"/>
                <a:gd name="T12" fmla="*/ 60 w 662"/>
                <a:gd name="T13" fmla="*/ 331 h 662"/>
                <a:gd name="T14" fmla="*/ 331 w 662"/>
                <a:gd name="T15" fmla="*/ 602 h 662"/>
                <a:gd name="T16" fmla="*/ 602 w 662"/>
                <a:gd name="T17" fmla="*/ 331 h 662"/>
                <a:gd name="T18" fmla="*/ 331 w 662"/>
                <a:gd name="T19" fmla="*/ 6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2" h="662">
                  <a:moveTo>
                    <a:pt x="331" y="662"/>
                  </a:moveTo>
                  <a:cubicBezTo>
                    <a:pt x="148" y="662"/>
                    <a:pt x="0" y="514"/>
                    <a:pt x="0" y="331"/>
                  </a:cubicBezTo>
                  <a:cubicBezTo>
                    <a:pt x="0" y="148"/>
                    <a:pt x="148" y="0"/>
                    <a:pt x="331" y="0"/>
                  </a:cubicBezTo>
                  <a:cubicBezTo>
                    <a:pt x="514" y="0"/>
                    <a:pt x="662" y="148"/>
                    <a:pt x="662" y="331"/>
                  </a:cubicBezTo>
                  <a:cubicBezTo>
                    <a:pt x="662" y="514"/>
                    <a:pt x="514" y="662"/>
                    <a:pt x="331" y="662"/>
                  </a:cubicBezTo>
                  <a:close/>
                  <a:moveTo>
                    <a:pt x="331" y="60"/>
                  </a:moveTo>
                  <a:cubicBezTo>
                    <a:pt x="182" y="60"/>
                    <a:pt x="60" y="182"/>
                    <a:pt x="60" y="331"/>
                  </a:cubicBezTo>
                  <a:cubicBezTo>
                    <a:pt x="60" y="480"/>
                    <a:pt x="182" y="602"/>
                    <a:pt x="331" y="602"/>
                  </a:cubicBezTo>
                  <a:cubicBezTo>
                    <a:pt x="480" y="602"/>
                    <a:pt x="602" y="480"/>
                    <a:pt x="602" y="331"/>
                  </a:cubicBezTo>
                  <a:cubicBezTo>
                    <a:pt x="602" y="182"/>
                    <a:pt x="480" y="60"/>
                    <a:pt x="33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TextBox 26"/>
          <p:cNvSpPr txBox="1"/>
          <p:nvPr/>
        </p:nvSpPr>
        <p:spPr>
          <a:xfrm>
            <a:off x="1654152" y="3253963"/>
            <a:ext cx="840295"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Target</a:t>
            </a:r>
            <a:endParaRPr lang="id-ID" sz="1600" b="1" dirty="0">
              <a:solidFill>
                <a:schemeClr val="tx1">
                  <a:lumMod val="75000"/>
                  <a:lumOff val="25000"/>
                </a:schemeClr>
              </a:solidFill>
              <a:latin typeface="+mj-lt"/>
            </a:endParaRPr>
          </a:p>
        </p:txBody>
      </p:sp>
      <p:sp>
        <p:nvSpPr>
          <p:cNvPr id="28" name="TextBox 27"/>
          <p:cNvSpPr txBox="1"/>
          <p:nvPr/>
        </p:nvSpPr>
        <p:spPr>
          <a:xfrm>
            <a:off x="3593137" y="3253963"/>
            <a:ext cx="96532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Analyze</a:t>
            </a:r>
            <a:endParaRPr lang="id-ID" sz="1600" b="1" dirty="0">
              <a:solidFill>
                <a:schemeClr val="tx1">
                  <a:lumMod val="75000"/>
                  <a:lumOff val="25000"/>
                </a:schemeClr>
              </a:solidFill>
              <a:latin typeface="+mj-lt"/>
            </a:endParaRPr>
          </a:p>
        </p:txBody>
      </p:sp>
      <p:sp>
        <p:nvSpPr>
          <p:cNvPr id="29" name="Freeform 15"/>
          <p:cNvSpPr>
            <a:spLocks noEditPoints="1"/>
          </p:cNvSpPr>
          <p:nvPr/>
        </p:nvSpPr>
        <p:spPr bwMode="auto">
          <a:xfrm>
            <a:off x="3713205" y="2371630"/>
            <a:ext cx="725194" cy="554998"/>
          </a:xfrm>
          <a:custGeom>
            <a:avLst/>
            <a:gdLst>
              <a:gd name="T0" fmla="*/ 2181 w 2472"/>
              <a:gd name="T1" fmla="*/ 0 h 1891"/>
              <a:gd name="T2" fmla="*/ 1891 w 2472"/>
              <a:gd name="T3" fmla="*/ 291 h 1891"/>
              <a:gd name="T4" fmla="*/ 1992 w 2472"/>
              <a:gd name="T5" fmla="*/ 509 h 1891"/>
              <a:gd name="T6" fmla="*/ 1638 w 2472"/>
              <a:gd name="T7" fmla="*/ 1040 h 1891"/>
              <a:gd name="T8" fmla="*/ 1527 w 2472"/>
              <a:gd name="T9" fmla="*/ 1018 h 1891"/>
              <a:gd name="T10" fmla="*/ 1271 w 2472"/>
              <a:gd name="T11" fmla="*/ 1172 h 1891"/>
              <a:gd name="T12" fmla="*/ 1070 w 2472"/>
              <a:gd name="T13" fmla="*/ 1051 h 1891"/>
              <a:gd name="T14" fmla="*/ 1090 w 2472"/>
              <a:gd name="T15" fmla="*/ 946 h 1891"/>
              <a:gd name="T16" fmla="*/ 799 w 2472"/>
              <a:gd name="T17" fmla="*/ 656 h 1891"/>
              <a:gd name="T18" fmla="*/ 508 w 2472"/>
              <a:gd name="T19" fmla="*/ 946 h 1891"/>
              <a:gd name="T20" fmla="*/ 608 w 2472"/>
              <a:gd name="T21" fmla="*/ 1163 h 1891"/>
              <a:gd name="T22" fmla="*/ 457 w 2472"/>
              <a:gd name="T23" fmla="*/ 1364 h 1891"/>
              <a:gd name="T24" fmla="*/ 290 w 2472"/>
              <a:gd name="T25" fmla="*/ 1309 h 1891"/>
              <a:gd name="T26" fmla="*/ 0 w 2472"/>
              <a:gd name="T27" fmla="*/ 1600 h 1891"/>
              <a:gd name="T28" fmla="*/ 290 w 2472"/>
              <a:gd name="T29" fmla="*/ 1891 h 1891"/>
              <a:gd name="T30" fmla="*/ 579 w 2472"/>
              <a:gd name="T31" fmla="*/ 1600 h 1891"/>
              <a:gd name="T32" fmla="*/ 511 w 2472"/>
              <a:gd name="T33" fmla="*/ 1415 h 1891"/>
              <a:gd name="T34" fmla="*/ 669 w 2472"/>
              <a:gd name="T35" fmla="*/ 1204 h 1891"/>
              <a:gd name="T36" fmla="*/ 799 w 2472"/>
              <a:gd name="T37" fmla="*/ 1236 h 1891"/>
              <a:gd name="T38" fmla="*/ 1035 w 2472"/>
              <a:gd name="T39" fmla="*/ 1115 h 1891"/>
              <a:gd name="T40" fmla="*/ 1244 w 2472"/>
              <a:gd name="T41" fmla="*/ 1241 h 1891"/>
              <a:gd name="T42" fmla="*/ 1235 w 2472"/>
              <a:gd name="T43" fmla="*/ 1309 h 1891"/>
              <a:gd name="T44" fmla="*/ 1527 w 2472"/>
              <a:gd name="T45" fmla="*/ 1600 h 1891"/>
              <a:gd name="T46" fmla="*/ 1818 w 2472"/>
              <a:gd name="T47" fmla="*/ 1309 h 1891"/>
              <a:gd name="T48" fmla="*/ 1700 w 2472"/>
              <a:gd name="T49" fmla="*/ 1077 h 1891"/>
              <a:gd name="T50" fmla="*/ 2052 w 2472"/>
              <a:gd name="T51" fmla="*/ 550 h 1891"/>
              <a:gd name="T52" fmla="*/ 2181 w 2472"/>
              <a:gd name="T53" fmla="*/ 582 h 1891"/>
              <a:gd name="T54" fmla="*/ 2472 w 2472"/>
              <a:gd name="T55" fmla="*/ 291 h 1891"/>
              <a:gd name="T56" fmla="*/ 2181 w 2472"/>
              <a:gd name="T57" fmla="*/ 0 h 1891"/>
              <a:gd name="T58" fmla="*/ 290 w 2472"/>
              <a:gd name="T59" fmla="*/ 1746 h 1891"/>
              <a:gd name="T60" fmla="*/ 145 w 2472"/>
              <a:gd name="T61" fmla="*/ 1600 h 1891"/>
              <a:gd name="T62" fmla="*/ 290 w 2472"/>
              <a:gd name="T63" fmla="*/ 1455 h 1891"/>
              <a:gd name="T64" fmla="*/ 434 w 2472"/>
              <a:gd name="T65" fmla="*/ 1600 h 1891"/>
              <a:gd name="T66" fmla="*/ 290 w 2472"/>
              <a:gd name="T67" fmla="*/ 1746 h 1891"/>
              <a:gd name="T68" fmla="*/ 799 w 2472"/>
              <a:gd name="T69" fmla="*/ 1091 h 1891"/>
              <a:gd name="T70" fmla="*/ 653 w 2472"/>
              <a:gd name="T71" fmla="*/ 946 h 1891"/>
              <a:gd name="T72" fmla="*/ 799 w 2472"/>
              <a:gd name="T73" fmla="*/ 801 h 1891"/>
              <a:gd name="T74" fmla="*/ 945 w 2472"/>
              <a:gd name="T75" fmla="*/ 946 h 1891"/>
              <a:gd name="T76" fmla="*/ 799 w 2472"/>
              <a:gd name="T77" fmla="*/ 1091 h 1891"/>
              <a:gd name="T78" fmla="*/ 1527 w 2472"/>
              <a:gd name="T79" fmla="*/ 1454 h 1891"/>
              <a:gd name="T80" fmla="*/ 1381 w 2472"/>
              <a:gd name="T81" fmla="*/ 1309 h 1891"/>
              <a:gd name="T82" fmla="*/ 1527 w 2472"/>
              <a:gd name="T83" fmla="*/ 1164 h 1891"/>
              <a:gd name="T84" fmla="*/ 1672 w 2472"/>
              <a:gd name="T85" fmla="*/ 1309 h 1891"/>
              <a:gd name="T86" fmla="*/ 1527 w 2472"/>
              <a:gd name="T87" fmla="*/ 1454 h 1891"/>
              <a:gd name="T88" fmla="*/ 2181 w 2472"/>
              <a:gd name="T89" fmla="*/ 436 h 1891"/>
              <a:gd name="T90" fmla="*/ 2037 w 2472"/>
              <a:gd name="T91" fmla="*/ 291 h 1891"/>
              <a:gd name="T92" fmla="*/ 2181 w 2472"/>
              <a:gd name="T93" fmla="*/ 145 h 1891"/>
              <a:gd name="T94" fmla="*/ 2326 w 2472"/>
              <a:gd name="T95" fmla="*/ 291 h 1891"/>
              <a:gd name="T96" fmla="*/ 2181 w 2472"/>
              <a:gd name="T97" fmla="*/ 436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2" h="1891">
                <a:moveTo>
                  <a:pt x="2181" y="0"/>
                </a:moveTo>
                <a:cubicBezTo>
                  <a:pt x="2021" y="0"/>
                  <a:pt x="1891" y="130"/>
                  <a:pt x="1891" y="291"/>
                </a:cubicBezTo>
                <a:cubicBezTo>
                  <a:pt x="1891" y="378"/>
                  <a:pt x="1931" y="456"/>
                  <a:pt x="1992" y="509"/>
                </a:cubicBezTo>
                <a:cubicBezTo>
                  <a:pt x="1638" y="1040"/>
                  <a:pt x="1638" y="1040"/>
                  <a:pt x="1638" y="1040"/>
                </a:cubicBezTo>
                <a:cubicBezTo>
                  <a:pt x="1603" y="1026"/>
                  <a:pt x="1566" y="1018"/>
                  <a:pt x="1527" y="1018"/>
                </a:cubicBezTo>
                <a:cubicBezTo>
                  <a:pt x="1416" y="1018"/>
                  <a:pt x="1321" y="1081"/>
                  <a:pt x="1271" y="1172"/>
                </a:cubicBezTo>
                <a:cubicBezTo>
                  <a:pt x="1070" y="1051"/>
                  <a:pt x="1070" y="1051"/>
                  <a:pt x="1070" y="1051"/>
                </a:cubicBezTo>
                <a:cubicBezTo>
                  <a:pt x="1082" y="1018"/>
                  <a:pt x="1090" y="983"/>
                  <a:pt x="1090" y="946"/>
                </a:cubicBezTo>
                <a:cubicBezTo>
                  <a:pt x="1090" y="786"/>
                  <a:pt x="959" y="656"/>
                  <a:pt x="799" y="656"/>
                </a:cubicBezTo>
                <a:cubicBezTo>
                  <a:pt x="638" y="656"/>
                  <a:pt x="508" y="786"/>
                  <a:pt x="508" y="946"/>
                </a:cubicBezTo>
                <a:cubicBezTo>
                  <a:pt x="508" y="1033"/>
                  <a:pt x="547" y="1110"/>
                  <a:pt x="608" y="1163"/>
                </a:cubicBezTo>
                <a:cubicBezTo>
                  <a:pt x="457" y="1364"/>
                  <a:pt x="457" y="1364"/>
                  <a:pt x="457" y="1364"/>
                </a:cubicBezTo>
                <a:cubicBezTo>
                  <a:pt x="410" y="1330"/>
                  <a:pt x="352" y="1309"/>
                  <a:pt x="290" y="1309"/>
                </a:cubicBezTo>
                <a:cubicBezTo>
                  <a:pt x="130" y="1309"/>
                  <a:pt x="0" y="1440"/>
                  <a:pt x="0" y="1600"/>
                </a:cubicBezTo>
                <a:cubicBezTo>
                  <a:pt x="0" y="1761"/>
                  <a:pt x="130" y="1891"/>
                  <a:pt x="290" y="1891"/>
                </a:cubicBezTo>
                <a:cubicBezTo>
                  <a:pt x="449" y="1891"/>
                  <a:pt x="579" y="1761"/>
                  <a:pt x="579" y="1600"/>
                </a:cubicBezTo>
                <a:cubicBezTo>
                  <a:pt x="579" y="1529"/>
                  <a:pt x="553" y="1465"/>
                  <a:pt x="511" y="1415"/>
                </a:cubicBezTo>
                <a:cubicBezTo>
                  <a:pt x="669" y="1204"/>
                  <a:pt x="669" y="1204"/>
                  <a:pt x="669" y="1204"/>
                </a:cubicBezTo>
                <a:cubicBezTo>
                  <a:pt x="708" y="1224"/>
                  <a:pt x="752" y="1236"/>
                  <a:pt x="799" y="1236"/>
                </a:cubicBezTo>
                <a:cubicBezTo>
                  <a:pt x="896" y="1236"/>
                  <a:pt x="982" y="1188"/>
                  <a:pt x="1035" y="1115"/>
                </a:cubicBezTo>
                <a:cubicBezTo>
                  <a:pt x="1244" y="1241"/>
                  <a:pt x="1244" y="1241"/>
                  <a:pt x="1244" y="1241"/>
                </a:cubicBezTo>
                <a:cubicBezTo>
                  <a:pt x="1239" y="1263"/>
                  <a:pt x="1235" y="1285"/>
                  <a:pt x="1235" y="1309"/>
                </a:cubicBezTo>
                <a:cubicBezTo>
                  <a:pt x="1235" y="1469"/>
                  <a:pt x="1366" y="1600"/>
                  <a:pt x="1527" y="1600"/>
                </a:cubicBezTo>
                <a:cubicBezTo>
                  <a:pt x="1687" y="1600"/>
                  <a:pt x="1818" y="1469"/>
                  <a:pt x="1818" y="1309"/>
                </a:cubicBezTo>
                <a:cubicBezTo>
                  <a:pt x="1818" y="1214"/>
                  <a:pt x="1771" y="1130"/>
                  <a:pt x="1700" y="1077"/>
                </a:cubicBezTo>
                <a:cubicBezTo>
                  <a:pt x="2052" y="550"/>
                  <a:pt x="2052" y="550"/>
                  <a:pt x="2052" y="550"/>
                </a:cubicBezTo>
                <a:cubicBezTo>
                  <a:pt x="2091" y="570"/>
                  <a:pt x="2135" y="582"/>
                  <a:pt x="2181" y="582"/>
                </a:cubicBezTo>
                <a:cubicBezTo>
                  <a:pt x="2341" y="582"/>
                  <a:pt x="2472" y="451"/>
                  <a:pt x="2472" y="291"/>
                </a:cubicBezTo>
                <a:cubicBezTo>
                  <a:pt x="2472" y="130"/>
                  <a:pt x="2341" y="0"/>
                  <a:pt x="2181" y="0"/>
                </a:cubicBezTo>
                <a:close/>
                <a:moveTo>
                  <a:pt x="290" y="1746"/>
                </a:moveTo>
                <a:cubicBezTo>
                  <a:pt x="210" y="1746"/>
                  <a:pt x="145" y="1681"/>
                  <a:pt x="145" y="1600"/>
                </a:cubicBezTo>
                <a:cubicBezTo>
                  <a:pt x="145" y="1520"/>
                  <a:pt x="210" y="1455"/>
                  <a:pt x="290" y="1455"/>
                </a:cubicBezTo>
                <a:cubicBezTo>
                  <a:pt x="369" y="1455"/>
                  <a:pt x="434" y="1520"/>
                  <a:pt x="434" y="1600"/>
                </a:cubicBezTo>
                <a:cubicBezTo>
                  <a:pt x="434" y="1681"/>
                  <a:pt x="369" y="1746"/>
                  <a:pt x="290" y="1746"/>
                </a:cubicBezTo>
                <a:close/>
                <a:moveTo>
                  <a:pt x="799" y="1091"/>
                </a:moveTo>
                <a:cubicBezTo>
                  <a:pt x="719" y="1091"/>
                  <a:pt x="653" y="1026"/>
                  <a:pt x="653" y="946"/>
                </a:cubicBezTo>
                <a:cubicBezTo>
                  <a:pt x="653" y="866"/>
                  <a:pt x="719" y="801"/>
                  <a:pt x="799" y="801"/>
                </a:cubicBezTo>
                <a:cubicBezTo>
                  <a:pt x="879" y="801"/>
                  <a:pt x="945" y="866"/>
                  <a:pt x="945" y="946"/>
                </a:cubicBezTo>
                <a:cubicBezTo>
                  <a:pt x="945" y="1026"/>
                  <a:pt x="879" y="1091"/>
                  <a:pt x="799" y="1091"/>
                </a:cubicBezTo>
                <a:close/>
                <a:moveTo>
                  <a:pt x="1527" y="1454"/>
                </a:moveTo>
                <a:cubicBezTo>
                  <a:pt x="1446" y="1454"/>
                  <a:pt x="1381" y="1389"/>
                  <a:pt x="1381" y="1309"/>
                </a:cubicBezTo>
                <a:cubicBezTo>
                  <a:pt x="1381" y="1229"/>
                  <a:pt x="1446" y="1164"/>
                  <a:pt x="1527" y="1164"/>
                </a:cubicBezTo>
                <a:cubicBezTo>
                  <a:pt x="1607" y="1164"/>
                  <a:pt x="1672" y="1229"/>
                  <a:pt x="1672" y="1309"/>
                </a:cubicBezTo>
                <a:cubicBezTo>
                  <a:pt x="1672" y="1389"/>
                  <a:pt x="1607" y="1454"/>
                  <a:pt x="1527" y="1454"/>
                </a:cubicBezTo>
                <a:close/>
                <a:moveTo>
                  <a:pt x="2181" y="436"/>
                </a:moveTo>
                <a:cubicBezTo>
                  <a:pt x="2101" y="436"/>
                  <a:pt x="2037" y="371"/>
                  <a:pt x="2037" y="291"/>
                </a:cubicBezTo>
                <a:cubicBezTo>
                  <a:pt x="2037" y="210"/>
                  <a:pt x="2101" y="145"/>
                  <a:pt x="2181" y="145"/>
                </a:cubicBezTo>
                <a:cubicBezTo>
                  <a:pt x="2261" y="145"/>
                  <a:pt x="2326" y="210"/>
                  <a:pt x="2326" y="291"/>
                </a:cubicBezTo>
                <a:cubicBezTo>
                  <a:pt x="2326" y="371"/>
                  <a:pt x="2261" y="436"/>
                  <a:pt x="2181" y="4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863905" y="2379520"/>
            <a:ext cx="462485" cy="547107"/>
            <a:chOff x="7938" y="4763"/>
            <a:chExt cx="2125662" cy="2514600"/>
          </a:xfrm>
          <a:solidFill>
            <a:schemeClr val="accent3"/>
          </a:solidFill>
        </p:grpSpPr>
        <p:sp>
          <p:nvSpPr>
            <p:cNvPr id="31" name="Freeform 19"/>
            <p:cNvSpPr>
              <a:spLocks noEditPoints="1"/>
            </p:cNvSpPr>
            <p:nvPr/>
          </p:nvSpPr>
          <p:spPr bwMode="auto">
            <a:xfrm>
              <a:off x="7938" y="4763"/>
              <a:ext cx="2125662" cy="2514600"/>
            </a:xfrm>
            <a:custGeom>
              <a:avLst/>
              <a:gdLst>
                <a:gd name="T0" fmla="*/ 502 w 564"/>
                <a:gd name="T1" fmla="*/ 0 h 667"/>
                <a:gd name="T2" fmla="*/ 166 w 564"/>
                <a:gd name="T3" fmla="*/ 0 h 667"/>
                <a:gd name="T4" fmla="*/ 104 w 564"/>
                <a:gd name="T5" fmla="*/ 61 h 667"/>
                <a:gd name="T6" fmla="*/ 104 w 564"/>
                <a:gd name="T7" fmla="*/ 104 h 667"/>
                <a:gd name="T8" fmla="*/ 62 w 564"/>
                <a:gd name="T9" fmla="*/ 104 h 667"/>
                <a:gd name="T10" fmla="*/ 0 w 564"/>
                <a:gd name="T11" fmla="*/ 165 h 667"/>
                <a:gd name="T12" fmla="*/ 0 w 564"/>
                <a:gd name="T13" fmla="*/ 606 h 667"/>
                <a:gd name="T14" fmla="*/ 62 w 564"/>
                <a:gd name="T15" fmla="*/ 667 h 667"/>
                <a:gd name="T16" fmla="*/ 398 w 564"/>
                <a:gd name="T17" fmla="*/ 667 h 667"/>
                <a:gd name="T18" fmla="*/ 460 w 564"/>
                <a:gd name="T19" fmla="*/ 606 h 667"/>
                <a:gd name="T20" fmla="*/ 460 w 564"/>
                <a:gd name="T21" fmla="*/ 564 h 667"/>
                <a:gd name="T22" fmla="*/ 502 w 564"/>
                <a:gd name="T23" fmla="*/ 564 h 667"/>
                <a:gd name="T24" fmla="*/ 564 w 564"/>
                <a:gd name="T25" fmla="*/ 502 h 667"/>
                <a:gd name="T26" fmla="*/ 564 w 564"/>
                <a:gd name="T27" fmla="*/ 61 h 667"/>
                <a:gd name="T28" fmla="*/ 502 w 564"/>
                <a:gd name="T29" fmla="*/ 0 h 667"/>
                <a:gd name="T30" fmla="*/ 418 w 564"/>
                <a:gd name="T31" fmla="*/ 606 h 667"/>
                <a:gd name="T32" fmla="*/ 398 w 564"/>
                <a:gd name="T33" fmla="*/ 626 h 667"/>
                <a:gd name="T34" fmla="*/ 62 w 564"/>
                <a:gd name="T35" fmla="*/ 626 h 667"/>
                <a:gd name="T36" fmla="*/ 42 w 564"/>
                <a:gd name="T37" fmla="*/ 606 h 667"/>
                <a:gd name="T38" fmla="*/ 42 w 564"/>
                <a:gd name="T39" fmla="*/ 165 h 667"/>
                <a:gd name="T40" fmla="*/ 62 w 564"/>
                <a:gd name="T41" fmla="*/ 145 h 667"/>
                <a:gd name="T42" fmla="*/ 398 w 564"/>
                <a:gd name="T43" fmla="*/ 145 h 667"/>
                <a:gd name="T44" fmla="*/ 418 w 564"/>
                <a:gd name="T45" fmla="*/ 165 h 667"/>
                <a:gd name="T46" fmla="*/ 418 w 564"/>
                <a:gd name="T47" fmla="*/ 606 h 667"/>
                <a:gd name="T48" fmla="*/ 522 w 564"/>
                <a:gd name="T49" fmla="*/ 502 h 667"/>
                <a:gd name="T50" fmla="*/ 502 w 564"/>
                <a:gd name="T51" fmla="*/ 522 h 667"/>
                <a:gd name="T52" fmla="*/ 460 w 564"/>
                <a:gd name="T53" fmla="*/ 522 h 667"/>
                <a:gd name="T54" fmla="*/ 460 w 564"/>
                <a:gd name="T55" fmla="*/ 165 h 667"/>
                <a:gd name="T56" fmla="*/ 398 w 564"/>
                <a:gd name="T57" fmla="*/ 104 h 667"/>
                <a:gd name="T58" fmla="*/ 146 w 564"/>
                <a:gd name="T59" fmla="*/ 104 h 667"/>
                <a:gd name="T60" fmla="*/ 146 w 564"/>
                <a:gd name="T61" fmla="*/ 61 h 667"/>
                <a:gd name="T62" fmla="*/ 166 w 564"/>
                <a:gd name="T63" fmla="*/ 41 h 667"/>
                <a:gd name="T64" fmla="*/ 502 w 564"/>
                <a:gd name="T65" fmla="*/ 41 h 667"/>
                <a:gd name="T66" fmla="*/ 522 w 564"/>
                <a:gd name="T67" fmla="*/ 61 h 667"/>
                <a:gd name="T68" fmla="*/ 522 w 564"/>
                <a:gd name="T69" fmla="*/ 50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667">
                  <a:moveTo>
                    <a:pt x="502" y="0"/>
                  </a:moveTo>
                  <a:cubicBezTo>
                    <a:pt x="166" y="0"/>
                    <a:pt x="166" y="0"/>
                    <a:pt x="166" y="0"/>
                  </a:cubicBezTo>
                  <a:cubicBezTo>
                    <a:pt x="132" y="0"/>
                    <a:pt x="104" y="27"/>
                    <a:pt x="104" y="61"/>
                  </a:cubicBezTo>
                  <a:cubicBezTo>
                    <a:pt x="104" y="104"/>
                    <a:pt x="104" y="104"/>
                    <a:pt x="104" y="104"/>
                  </a:cubicBezTo>
                  <a:cubicBezTo>
                    <a:pt x="62" y="104"/>
                    <a:pt x="62" y="104"/>
                    <a:pt x="62" y="104"/>
                  </a:cubicBezTo>
                  <a:cubicBezTo>
                    <a:pt x="28" y="104"/>
                    <a:pt x="0" y="131"/>
                    <a:pt x="0" y="165"/>
                  </a:cubicBezTo>
                  <a:cubicBezTo>
                    <a:pt x="0" y="606"/>
                    <a:pt x="0" y="606"/>
                    <a:pt x="0" y="606"/>
                  </a:cubicBezTo>
                  <a:cubicBezTo>
                    <a:pt x="0" y="640"/>
                    <a:pt x="28" y="667"/>
                    <a:pt x="62" y="667"/>
                  </a:cubicBezTo>
                  <a:cubicBezTo>
                    <a:pt x="398" y="667"/>
                    <a:pt x="398" y="667"/>
                    <a:pt x="398" y="667"/>
                  </a:cubicBezTo>
                  <a:cubicBezTo>
                    <a:pt x="432" y="667"/>
                    <a:pt x="460" y="640"/>
                    <a:pt x="460" y="606"/>
                  </a:cubicBezTo>
                  <a:cubicBezTo>
                    <a:pt x="460" y="564"/>
                    <a:pt x="460" y="564"/>
                    <a:pt x="460" y="564"/>
                  </a:cubicBezTo>
                  <a:cubicBezTo>
                    <a:pt x="502" y="564"/>
                    <a:pt x="502" y="564"/>
                    <a:pt x="502" y="564"/>
                  </a:cubicBezTo>
                  <a:cubicBezTo>
                    <a:pt x="536" y="564"/>
                    <a:pt x="564" y="536"/>
                    <a:pt x="564" y="502"/>
                  </a:cubicBezTo>
                  <a:cubicBezTo>
                    <a:pt x="564" y="61"/>
                    <a:pt x="564" y="61"/>
                    <a:pt x="564" y="61"/>
                  </a:cubicBezTo>
                  <a:cubicBezTo>
                    <a:pt x="564" y="27"/>
                    <a:pt x="536" y="0"/>
                    <a:pt x="502" y="0"/>
                  </a:cubicBezTo>
                  <a:close/>
                  <a:moveTo>
                    <a:pt x="418" y="606"/>
                  </a:moveTo>
                  <a:cubicBezTo>
                    <a:pt x="418" y="617"/>
                    <a:pt x="409" y="626"/>
                    <a:pt x="398" y="626"/>
                  </a:cubicBezTo>
                  <a:cubicBezTo>
                    <a:pt x="62" y="626"/>
                    <a:pt x="62" y="626"/>
                    <a:pt x="62" y="626"/>
                  </a:cubicBezTo>
                  <a:cubicBezTo>
                    <a:pt x="51" y="626"/>
                    <a:pt x="42" y="617"/>
                    <a:pt x="42" y="606"/>
                  </a:cubicBezTo>
                  <a:cubicBezTo>
                    <a:pt x="42" y="165"/>
                    <a:pt x="42" y="165"/>
                    <a:pt x="42" y="165"/>
                  </a:cubicBezTo>
                  <a:cubicBezTo>
                    <a:pt x="42" y="154"/>
                    <a:pt x="51" y="145"/>
                    <a:pt x="62" y="145"/>
                  </a:cubicBezTo>
                  <a:cubicBezTo>
                    <a:pt x="398" y="145"/>
                    <a:pt x="398" y="145"/>
                    <a:pt x="398" y="145"/>
                  </a:cubicBezTo>
                  <a:cubicBezTo>
                    <a:pt x="409" y="145"/>
                    <a:pt x="418" y="154"/>
                    <a:pt x="418" y="165"/>
                  </a:cubicBezTo>
                  <a:lnTo>
                    <a:pt x="418" y="606"/>
                  </a:lnTo>
                  <a:close/>
                  <a:moveTo>
                    <a:pt x="522" y="502"/>
                  </a:moveTo>
                  <a:cubicBezTo>
                    <a:pt x="522" y="513"/>
                    <a:pt x="513" y="522"/>
                    <a:pt x="502" y="522"/>
                  </a:cubicBezTo>
                  <a:cubicBezTo>
                    <a:pt x="460" y="522"/>
                    <a:pt x="460" y="522"/>
                    <a:pt x="460" y="522"/>
                  </a:cubicBezTo>
                  <a:cubicBezTo>
                    <a:pt x="460" y="165"/>
                    <a:pt x="460" y="165"/>
                    <a:pt x="460" y="165"/>
                  </a:cubicBezTo>
                  <a:cubicBezTo>
                    <a:pt x="460" y="131"/>
                    <a:pt x="432" y="104"/>
                    <a:pt x="398" y="104"/>
                  </a:cubicBezTo>
                  <a:cubicBezTo>
                    <a:pt x="146" y="104"/>
                    <a:pt x="146" y="104"/>
                    <a:pt x="146" y="104"/>
                  </a:cubicBezTo>
                  <a:cubicBezTo>
                    <a:pt x="146" y="61"/>
                    <a:pt x="146" y="61"/>
                    <a:pt x="146" y="61"/>
                  </a:cubicBezTo>
                  <a:cubicBezTo>
                    <a:pt x="146" y="50"/>
                    <a:pt x="155" y="41"/>
                    <a:pt x="166" y="41"/>
                  </a:cubicBezTo>
                  <a:cubicBezTo>
                    <a:pt x="502" y="41"/>
                    <a:pt x="502" y="41"/>
                    <a:pt x="502" y="41"/>
                  </a:cubicBezTo>
                  <a:cubicBezTo>
                    <a:pt x="513" y="41"/>
                    <a:pt x="522" y="50"/>
                    <a:pt x="522" y="61"/>
                  </a:cubicBezTo>
                  <a:lnTo>
                    <a:pt x="522" y="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0"/>
            <p:cNvSpPr>
              <a:spLocks/>
            </p:cNvSpPr>
            <p:nvPr/>
          </p:nvSpPr>
          <p:spPr bwMode="auto">
            <a:xfrm>
              <a:off x="558800" y="1104901"/>
              <a:ext cx="628650" cy="630238"/>
            </a:xfrm>
            <a:custGeom>
              <a:avLst/>
              <a:gdLst>
                <a:gd name="T0" fmla="*/ 146 w 167"/>
                <a:gd name="T1" fmla="*/ 62 h 167"/>
                <a:gd name="T2" fmla="*/ 105 w 167"/>
                <a:gd name="T3" fmla="*/ 62 h 167"/>
                <a:gd name="T4" fmla="*/ 105 w 167"/>
                <a:gd name="T5" fmla="*/ 21 h 167"/>
                <a:gd name="T6" fmla="*/ 84 w 167"/>
                <a:gd name="T7" fmla="*/ 0 h 167"/>
                <a:gd name="T8" fmla="*/ 63 w 167"/>
                <a:gd name="T9" fmla="*/ 21 h 167"/>
                <a:gd name="T10" fmla="*/ 63 w 167"/>
                <a:gd name="T11" fmla="*/ 62 h 167"/>
                <a:gd name="T12" fmla="*/ 21 w 167"/>
                <a:gd name="T13" fmla="*/ 62 h 167"/>
                <a:gd name="T14" fmla="*/ 0 w 167"/>
                <a:gd name="T15" fmla="*/ 83 h 167"/>
                <a:gd name="T16" fmla="*/ 21 w 167"/>
                <a:gd name="T17" fmla="*/ 104 h 167"/>
                <a:gd name="T18" fmla="*/ 63 w 167"/>
                <a:gd name="T19" fmla="*/ 104 h 167"/>
                <a:gd name="T20" fmla="*/ 63 w 167"/>
                <a:gd name="T21" fmla="*/ 146 h 167"/>
                <a:gd name="T22" fmla="*/ 84 w 167"/>
                <a:gd name="T23" fmla="*/ 167 h 167"/>
                <a:gd name="T24" fmla="*/ 105 w 167"/>
                <a:gd name="T25" fmla="*/ 146 h 167"/>
                <a:gd name="T26" fmla="*/ 105 w 167"/>
                <a:gd name="T27" fmla="*/ 104 h 167"/>
                <a:gd name="T28" fmla="*/ 146 w 167"/>
                <a:gd name="T29" fmla="*/ 104 h 167"/>
                <a:gd name="T30" fmla="*/ 167 w 167"/>
                <a:gd name="T31" fmla="*/ 83 h 167"/>
                <a:gd name="T32" fmla="*/ 146 w 167"/>
                <a:gd name="T33" fmla="*/ 6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46" y="62"/>
                  </a:moveTo>
                  <a:cubicBezTo>
                    <a:pt x="105" y="62"/>
                    <a:pt x="105" y="62"/>
                    <a:pt x="105" y="62"/>
                  </a:cubicBezTo>
                  <a:cubicBezTo>
                    <a:pt x="105" y="21"/>
                    <a:pt x="105" y="21"/>
                    <a:pt x="105" y="21"/>
                  </a:cubicBezTo>
                  <a:cubicBezTo>
                    <a:pt x="105" y="9"/>
                    <a:pt x="95" y="0"/>
                    <a:pt x="84" y="0"/>
                  </a:cubicBezTo>
                  <a:cubicBezTo>
                    <a:pt x="72" y="0"/>
                    <a:pt x="63" y="9"/>
                    <a:pt x="63" y="21"/>
                  </a:cubicBezTo>
                  <a:cubicBezTo>
                    <a:pt x="63" y="62"/>
                    <a:pt x="63" y="62"/>
                    <a:pt x="63" y="62"/>
                  </a:cubicBezTo>
                  <a:cubicBezTo>
                    <a:pt x="21" y="62"/>
                    <a:pt x="21" y="62"/>
                    <a:pt x="21" y="62"/>
                  </a:cubicBezTo>
                  <a:cubicBezTo>
                    <a:pt x="9" y="62"/>
                    <a:pt x="0" y="72"/>
                    <a:pt x="0" y="83"/>
                  </a:cubicBezTo>
                  <a:cubicBezTo>
                    <a:pt x="0" y="95"/>
                    <a:pt x="9" y="104"/>
                    <a:pt x="21" y="104"/>
                  </a:cubicBezTo>
                  <a:cubicBezTo>
                    <a:pt x="63" y="104"/>
                    <a:pt x="63" y="104"/>
                    <a:pt x="63" y="104"/>
                  </a:cubicBezTo>
                  <a:cubicBezTo>
                    <a:pt x="63" y="146"/>
                    <a:pt x="63" y="146"/>
                    <a:pt x="63" y="146"/>
                  </a:cubicBezTo>
                  <a:cubicBezTo>
                    <a:pt x="63" y="158"/>
                    <a:pt x="72" y="167"/>
                    <a:pt x="84" y="167"/>
                  </a:cubicBezTo>
                  <a:cubicBezTo>
                    <a:pt x="95" y="167"/>
                    <a:pt x="105" y="158"/>
                    <a:pt x="105" y="146"/>
                  </a:cubicBezTo>
                  <a:cubicBezTo>
                    <a:pt x="105" y="104"/>
                    <a:pt x="105" y="104"/>
                    <a:pt x="105" y="104"/>
                  </a:cubicBezTo>
                  <a:cubicBezTo>
                    <a:pt x="146" y="104"/>
                    <a:pt x="146" y="104"/>
                    <a:pt x="146" y="104"/>
                  </a:cubicBezTo>
                  <a:cubicBezTo>
                    <a:pt x="158" y="104"/>
                    <a:pt x="167" y="95"/>
                    <a:pt x="167" y="83"/>
                  </a:cubicBezTo>
                  <a:cubicBezTo>
                    <a:pt x="167" y="72"/>
                    <a:pt x="158" y="62"/>
                    <a:pt x="146"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TextBox 32"/>
          <p:cNvSpPr txBox="1"/>
          <p:nvPr/>
        </p:nvSpPr>
        <p:spPr>
          <a:xfrm>
            <a:off x="5580423" y="3253963"/>
            <a:ext cx="1029449"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Strategy</a:t>
            </a:r>
            <a:endParaRPr lang="id-ID" sz="1600" b="1" dirty="0">
              <a:solidFill>
                <a:schemeClr val="tx1">
                  <a:lumMod val="75000"/>
                  <a:lumOff val="25000"/>
                </a:schemeClr>
              </a:solidFill>
              <a:latin typeface="+mj-lt"/>
            </a:endParaRPr>
          </a:p>
        </p:txBody>
      </p:sp>
      <p:sp>
        <p:nvSpPr>
          <p:cNvPr id="34" name="TextBox 33"/>
          <p:cNvSpPr txBox="1"/>
          <p:nvPr/>
        </p:nvSpPr>
        <p:spPr>
          <a:xfrm>
            <a:off x="7524708" y="3253963"/>
            <a:ext cx="1186543"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Campaign</a:t>
            </a:r>
            <a:endParaRPr lang="id-ID" sz="1600" b="1" dirty="0">
              <a:solidFill>
                <a:schemeClr val="tx1">
                  <a:lumMod val="75000"/>
                  <a:lumOff val="25000"/>
                </a:schemeClr>
              </a:solidFill>
              <a:latin typeface="+mj-lt"/>
            </a:endParaRPr>
          </a:p>
        </p:txBody>
      </p:sp>
      <p:sp>
        <p:nvSpPr>
          <p:cNvPr id="35" name="Freeform 28"/>
          <p:cNvSpPr>
            <a:spLocks noEditPoints="1"/>
          </p:cNvSpPr>
          <p:nvPr/>
        </p:nvSpPr>
        <p:spPr bwMode="auto">
          <a:xfrm>
            <a:off x="7853922" y="2379520"/>
            <a:ext cx="528114" cy="547107"/>
          </a:xfrm>
          <a:custGeom>
            <a:avLst/>
            <a:gdLst>
              <a:gd name="T0" fmla="*/ 1468 w 1504"/>
              <a:gd name="T1" fmla="*/ 510 h 1558"/>
              <a:gd name="T2" fmla="*/ 1053 w 1504"/>
              <a:gd name="T3" fmla="*/ 418 h 1558"/>
              <a:gd name="T4" fmla="*/ 1044 w 1504"/>
              <a:gd name="T5" fmla="*/ 292 h 1558"/>
              <a:gd name="T6" fmla="*/ 460 w 1504"/>
              <a:gd name="T7" fmla="*/ 292 h 1558"/>
              <a:gd name="T8" fmla="*/ 451 w 1504"/>
              <a:gd name="T9" fmla="*/ 418 h 1558"/>
              <a:gd name="T10" fmla="*/ 36 w 1504"/>
              <a:gd name="T11" fmla="*/ 510 h 1558"/>
              <a:gd name="T12" fmla="*/ 0 w 1504"/>
              <a:gd name="T13" fmla="*/ 691 h 1558"/>
              <a:gd name="T14" fmla="*/ 73 w 1504"/>
              <a:gd name="T15" fmla="*/ 1108 h 1558"/>
              <a:gd name="T16" fmla="*/ 182 w 1504"/>
              <a:gd name="T17" fmla="*/ 1454 h 1558"/>
              <a:gd name="T18" fmla="*/ 327 w 1504"/>
              <a:gd name="T19" fmla="*/ 1454 h 1558"/>
              <a:gd name="T20" fmla="*/ 436 w 1504"/>
              <a:gd name="T21" fmla="*/ 1108 h 1558"/>
              <a:gd name="T22" fmla="*/ 508 w 1504"/>
              <a:gd name="T23" fmla="*/ 1094 h 1558"/>
              <a:gd name="T24" fmla="*/ 655 w 1504"/>
              <a:gd name="T25" fmla="*/ 1558 h 1558"/>
              <a:gd name="T26" fmla="*/ 849 w 1504"/>
              <a:gd name="T27" fmla="*/ 1558 h 1558"/>
              <a:gd name="T28" fmla="*/ 996 w 1504"/>
              <a:gd name="T29" fmla="*/ 1094 h 1558"/>
              <a:gd name="T30" fmla="*/ 1068 w 1504"/>
              <a:gd name="T31" fmla="*/ 1108 h 1558"/>
              <a:gd name="T32" fmla="*/ 1177 w 1504"/>
              <a:gd name="T33" fmla="*/ 1454 h 1558"/>
              <a:gd name="T34" fmla="*/ 1322 w 1504"/>
              <a:gd name="T35" fmla="*/ 1454 h 1558"/>
              <a:gd name="T36" fmla="*/ 1431 w 1504"/>
              <a:gd name="T37" fmla="*/ 1108 h 1558"/>
              <a:gd name="T38" fmla="*/ 1504 w 1504"/>
              <a:gd name="T39" fmla="*/ 691 h 1558"/>
              <a:gd name="T40" fmla="*/ 218 w 1504"/>
              <a:gd name="T41" fmla="*/ 1048 h 1558"/>
              <a:gd name="T42" fmla="*/ 182 w 1504"/>
              <a:gd name="T43" fmla="*/ 1381 h 1558"/>
              <a:gd name="T44" fmla="*/ 145 w 1504"/>
              <a:gd name="T45" fmla="*/ 1054 h 1558"/>
              <a:gd name="T46" fmla="*/ 73 w 1504"/>
              <a:gd name="T47" fmla="*/ 691 h 1558"/>
              <a:gd name="T48" fmla="*/ 109 w 1504"/>
              <a:gd name="T49" fmla="*/ 510 h 1558"/>
              <a:gd name="T50" fmla="*/ 400 w 1504"/>
              <a:gd name="T51" fmla="*/ 510 h 1558"/>
              <a:gd name="T52" fmla="*/ 411 w 1504"/>
              <a:gd name="T53" fmla="*/ 637 h 1558"/>
              <a:gd name="T54" fmla="*/ 430 w 1504"/>
              <a:gd name="T55" fmla="*/ 1009 h 1558"/>
              <a:gd name="T56" fmla="*/ 363 w 1504"/>
              <a:gd name="T57" fmla="*/ 1345 h 1558"/>
              <a:gd name="T58" fmla="*/ 291 w 1504"/>
              <a:gd name="T59" fmla="*/ 1345 h 1558"/>
              <a:gd name="T60" fmla="*/ 703 w 1504"/>
              <a:gd name="T61" fmla="*/ 1014 h 1558"/>
              <a:gd name="T62" fmla="*/ 655 w 1504"/>
              <a:gd name="T63" fmla="*/ 1461 h 1558"/>
              <a:gd name="T64" fmla="*/ 606 w 1504"/>
              <a:gd name="T65" fmla="*/ 1023 h 1558"/>
              <a:gd name="T66" fmla="*/ 508 w 1504"/>
              <a:gd name="T67" fmla="*/ 691 h 1558"/>
              <a:gd name="T68" fmla="*/ 508 w 1504"/>
              <a:gd name="T69" fmla="*/ 535 h 1558"/>
              <a:gd name="T70" fmla="*/ 557 w 1504"/>
              <a:gd name="T71" fmla="*/ 292 h 1558"/>
              <a:gd name="T72" fmla="*/ 947 w 1504"/>
              <a:gd name="T73" fmla="*/ 292 h 1558"/>
              <a:gd name="T74" fmla="*/ 996 w 1504"/>
              <a:gd name="T75" fmla="*/ 535 h 1558"/>
              <a:gd name="T76" fmla="*/ 996 w 1504"/>
              <a:gd name="T77" fmla="*/ 925 h 1558"/>
              <a:gd name="T78" fmla="*/ 898 w 1504"/>
              <a:gd name="T79" fmla="*/ 1412 h 1558"/>
              <a:gd name="T80" fmla="*/ 801 w 1504"/>
              <a:gd name="T81" fmla="*/ 1412 h 1558"/>
              <a:gd name="T82" fmla="*/ 703 w 1504"/>
              <a:gd name="T83" fmla="*/ 1014 h 1558"/>
              <a:gd name="T84" fmla="*/ 1213 w 1504"/>
              <a:gd name="T85" fmla="*/ 1345 h 1558"/>
              <a:gd name="T86" fmla="*/ 1141 w 1504"/>
              <a:gd name="T87" fmla="*/ 1345 h 1558"/>
              <a:gd name="T88" fmla="*/ 1073 w 1504"/>
              <a:gd name="T89" fmla="*/ 1009 h 1558"/>
              <a:gd name="T90" fmla="*/ 1093 w 1504"/>
              <a:gd name="T91" fmla="*/ 637 h 1558"/>
              <a:gd name="T92" fmla="*/ 1104 w 1504"/>
              <a:gd name="T93" fmla="*/ 510 h 1558"/>
              <a:gd name="T94" fmla="*/ 1395 w 1504"/>
              <a:gd name="T95" fmla="*/ 510 h 1558"/>
              <a:gd name="T96" fmla="*/ 1431 w 1504"/>
              <a:gd name="T97" fmla="*/ 691 h 1558"/>
              <a:gd name="T98" fmla="*/ 1359 w 1504"/>
              <a:gd name="T99" fmla="*/ 1054 h 1558"/>
              <a:gd name="T100" fmla="*/ 1322 w 1504"/>
              <a:gd name="T101" fmla="*/ 1381 h 1558"/>
              <a:gd name="T102" fmla="*/ 1286 w 1504"/>
              <a:gd name="T103" fmla="*/ 1048 h 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4" h="1558">
                <a:moveTo>
                  <a:pt x="1455" y="583"/>
                </a:moveTo>
                <a:cubicBezTo>
                  <a:pt x="1463" y="559"/>
                  <a:pt x="1468" y="535"/>
                  <a:pt x="1468" y="510"/>
                </a:cubicBezTo>
                <a:cubicBezTo>
                  <a:pt x="1468" y="390"/>
                  <a:pt x="1370" y="292"/>
                  <a:pt x="1250" y="292"/>
                </a:cubicBezTo>
                <a:cubicBezTo>
                  <a:pt x="1163" y="292"/>
                  <a:pt x="1088" y="344"/>
                  <a:pt x="1053" y="418"/>
                </a:cubicBezTo>
                <a:cubicBezTo>
                  <a:pt x="1045" y="408"/>
                  <a:pt x="1037" y="398"/>
                  <a:pt x="1027" y="390"/>
                </a:cubicBezTo>
                <a:cubicBezTo>
                  <a:pt x="1038" y="358"/>
                  <a:pt x="1044" y="325"/>
                  <a:pt x="1044" y="292"/>
                </a:cubicBezTo>
                <a:cubicBezTo>
                  <a:pt x="1044" y="131"/>
                  <a:pt x="913" y="0"/>
                  <a:pt x="752" y="0"/>
                </a:cubicBezTo>
                <a:cubicBezTo>
                  <a:pt x="591" y="0"/>
                  <a:pt x="460" y="131"/>
                  <a:pt x="460" y="292"/>
                </a:cubicBezTo>
                <a:cubicBezTo>
                  <a:pt x="460" y="325"/>
                  <a:pt x="466" y="358"/>
                  <a:pt x="477" y="390"/>
                </a:cubicBezTo>
                <a:cubicBezTo>
                  <a:pt x="467" y="398"/>
                  <a:pt x="459" y="408"/>
                  <a:pt x="451" y="418"/>
                </a:cubicBezTo>
                <a:cubicBezTo>
                  <a:pt x="416" y="344"/>
                  <a:pt x="341" y="292"/>
                  <a:pt x="254" y="292"/>
                </a:cubicBezTo>
                <a:cubicBezTo>
                  <a:pt x="134" y="292"/>
                  <a:pt x="36" y="390"/>
                  <a:pt x="36" y="510"/>
                </a:cubicBezTo>
                <a:cubicBezTo>
                  <a:pt x="36" y="535"/>
                  <a:pt x="41" y="559"/>
                  <a:pt x="49" y="583"/>
                </a:cubicBezTo>
                <a:cubicBezTo>
                  <a:pt x="19" y="609"/>
                  <a:pt x="0" y="648"/>
                  <a:pt x="0" y="691"/>
                </a:cubicBezTo>
                <a:cubicBezTo>
                  <a:pt x="0" y="982"/>
                  <a:pt x="0" y="982"/>
                  <a:pt x="0" y="982"/>
                </a:cubicBezTo>
                <a:cubicBezTo>
                  <a:pt x="0" y="1036"/>
                  <a:pt x="29" y="1082"/>
                  <a:pt x="73" y="1108"/>
                </a:cubicBezTo>
                <a:cubicBezTo>
                  <a:pt x="73" y="1345"/>
                  <a:pt x="73" y="1345"/>
                  <a:pt x="73" y="1345"/>
                </a:cubicBezTo>
                <a:cubicBezTo>
                  <a:pt x="73" y="1405"/>
                  <a:pt x="122" y="1454"/>
                  <a:pt x="182" y="1454"/>
                </a:cubicBezTo>
                <a:cubicBezTo>
                  <a:pt x="209" y="1454"/>
                  <a:pt x="235" y="1443"/>
                  <a:pt x="254" y="1426"/>
                </a:cubicBezTo>
                <a:cubicBezTo>
                  <a:pt x="273" y="1443"/>
                  <a:pt x="299" y="1454"/>
                  <a:pt x="327" y="1454"/>
                </a:cubicBezTo>
                <a:cubicBezTo>
                  <a:pt x="387" y="1454"/>
                  <a:pt x="436" y="1405"/>
                  <a:pt x="436" y="1345"/>
                </a:cubicBezTo>
                <a:cubicBezTo>
                  <a:pt x="436" y="1108"/>
                  <a:pt x="436" y="1108"/>
                  <a:pt x="436" y="1108"/>
                </a:cubicBezTo>
                <a:cubicBezTo>
                  <a:pt x="452" y="1098"/>
                  <a:pt x="465" y="1085"/>
                  <a:pt x="477" y="1070"/>
                </a:cubicBezTo>
                <a:cubicBezTo>
                  <a:pt x="487" y="1079"/>
                  <a:pt x="497" y="1087"/>
                  <a:pt x="508" y="1094"/>
                </a:cubicBezTo>
                <a:cubicBezTo>
                  <a:pt x="508" y="1412"/>
                  <a:pt x="508" y="1412"/>
                  <a:pt x="508" y="1412"/>
                </a:cubicBezTo>
                <a:cubicBezTo>
                  <a:pt x="508" y="1493"/>
                  <a:pt x="574" y="1558"/>
                  <a:pt x="655" y="1558"/>
                </a:cubicBezTo>
                <a:cubicBezTo>
                  <a:pt x="692" y="1558"/>
                  <a:pt x="726" y="1544"/>
                  <a:pt x="752" y="1521"/>
                </a:cubicBezTo>
                <a:cubicBezTo>
                  <a:pt x="778" y="1544"/>
                  <a:pt x="812" y="1558"/>
                  <a:pt x="849" y="1558"/>
                </a:cubicBezTo>
                <a:cubicBezTo>
                  <a:pt x="930" y="1558"/>
                  <a:pt x="996" y="1493"/>
                  <a:pt x="996" y="1412"/>
                </a:cubicBezTo>
                <a:cubicBezTo>
                  <a:pt x="996" y="1094"/>
                  <a:pt x="996" y="1094"/>
                  <a:pt x="996" y="1094"/>
                </a:cubicBezTo>
                <a:cubicBezTo>
                  <a:pt x="1007" y="1087"/>
                  <a:pt x="1017" y="1079"/>
                  <a:pt x="1027" y="1070"/>
                </a:cubicBezTo>
                <a:cubicBezTo>
                  <a:pt x="1039" y="1085"/>
                  <a:pt x="1052" y="1098"/>
                  <a:pt x="1068" y="1108"/>
                </a:cubicBezTo>
                <a:cubicBezTo>
                  <a:pt x="1068" y="1345"/>
                  <a:pt x="1068" y="1345"/>
                  <a:pt x="1068" y="1345"/>
                </a:cubicBezTo>
                <a:cubicBezTo>
                  <a:pt x="1068" y="1405"/>
                  <a:pt x="1117" y="1454"/>
                  <a:pt x="1177" y="1454"/>
                </a:cubicBezTo>
                <a:cubicBezTo>
                  <a:pt x="1205" y="1454"/>
                  <a:pt x="1230" y="1443"/>
                  <a:pt x="1250" y="1426"/>
                </a:cubicBezTo>
                <a:cubicBezTo>
                  <a:pt x="1269" y="1443"/>
                  <a:pt x="1295" y="1454"/>
                  <a:pt x="1322" y="1454"/>
                </a:cubicBezTo>
                <a:cubicBezTo>
                  <a:pt x="1382" y="1454"/>
                  <a:pt x="1431" y="1405"/>
                  <a:pt x="1431" y="1345"/>
                </a:cubicBezTo>
                <a:cubicBezTo>
                  <a:pt x="1431" y="1108"/>
                  <a:pt x="1431" y="1108"/>
                  <a:pt x="1431" y="1108"/>
                </a:cubicBezTo>
                <a:cubicBezTo>
                  <a:pt x="1475" y="1082"/>
                  <a:pt x="1504" y="1036"/>
                  <a:pt x="1504" y="982"/>
                </a:cubicBezTo>
                <a:cubicBezTo>
                  <a:pt x="1504" y="691"/>
                  <a:pt x="1504" y="691"/>
                  <a:pt x="1504" y="691"/>
                </a:cubicBezTo>
                <a:cubicBezTo>
                  <a:pt x="1504" y="648"/>
                  <a:pt x="1485" y="609"/>
                  <a:pt x="1455" y="583"/>
                </a:cubicBezTo>
                <a:close/>
                <a:moveTo>
                  <a:pt x="218" y="1048"/>
                </a:moveTo>
                <a:cubicBezTo>
                  <a:pt x="218" y="1345"/>
                  <a:pt x="218" y="1345"/>
                  <a:pt x="218" y="1345"/>
                </a:cubicBezTo>
                <a:cubicBezTo>
                  <a:pt x="218" y="1365"/>
                  <a:pt x="202" y="1381"/>
                  <a:pt x="182" y="1381"/>
                </a:cubicBezTo>
                <a:cubicBezTo>
                  <a:pt x="162" y="1381"/>
                  <a:pt x="145" y="1365"/>
                  <a:pt x="145" y="1345"/>
                </a:cubicBezTo>
                <a:cubicBezTo>
                  <a:pt x="145" y="1054"/>
                  <a:pt x="145" y="1054"/>
                  <a:pt x="145" y="1054"/>
                </a:cubicBezTo>
                <a:cubicBezTo>
                  <a:pt x="105" y="1054"/>
                  <a:pt x="73" y="1022"/>
                  <a:pt x="73" y="982"/>
                </a:cubicBezTo>
                <a:cubicBezTo>
                  <a:pt x="73" y="691"/>
                  <a:pt x="73" y="691"/>
                  <a:pt x="73" y="691"/>
                </a:cubicBezTo>
                <a:cubicBezTo>
                  <a:pt x="73" y="651"/>
                  <a:pt x="105" y="619"/>
                  <a:pt x="145" y="619"/>
                </a:cubicBezTo>
                <a:cubicBezTo>
                  <a:pt x="145" y="619"/>
                  <a:pt x="109" y="590"/>
                  <a:pt x="109" y="510"/>
                </a:cubicBezTo>
                <a:cubicBezTo>
                  <a:pt x="109" y="430"/>
                  <a:pt x="174" y="365"/>
                  <a:pt x="254" y="365"/>
                </a:cubicBezTo>
                <a:cubicBezTo>
                  <a:pt x="334" y="365"/>
                  <a:pt x="400" y="432"/>
                  <a:pt x="400" y="510"/>
                </a:cubicBezTo>
                <a:cubicBezTo>
                  <a:pt x="400" y="588"/>
                  <a:pt x="363" y="619"/>
                  <a:pt x="363" y="619"/>
                </a:cubicBezTo>
                <a:cubicBezTo>
                  <a:pt x="382" y="619"/>
                  <a:pt x="398" y="626"/>
                  <a:pt x="411" y="637"/>
                </a:cubicBezTo>
                <a:cubicBezTo>
                  <a:pt x="411" y="925"/>
                  <a:pt x="411" y="925"/>
                  <a:pt x="411" y="925"/>
                </a:cubicBezTo>
                <a:cubicBezTo>
                  <a:pt x="411" y="955"/>
                  <a:pt x="418" y="984"/>
                  <a:pt x="430" y="1009"/>
                </a:cubicBezTo>
                <a:cubicBezTo>
                  <a:pt x="420" y="1036"/>
                  <a:pt x="394" y="1054"/>
                  <a:pt x="363" y="1054"/>
                </a:cubicBezTo>
                <a:cubicBezTo>
                  <a:pt x="363" y="1345"/>
                  <a:pt x="363" y="1345"/>
                  <a:pt x="363" y="1345"/>
                </a:cubicBezTo>
                <a:cubicBezTo>
                  <a:pt x="363" y="1365"/>
                  <a:pt x="347" y="1381"/>
                  <a:pt x="327" y="1381"/>
                </a:cubicBezTo>
                <a:cubicBezTo>
                  <a:pt x="307" y="1381"/>
                  <a:pt x="291" y="1365"/>
                  <a:pt x="291" y="1345"/>
                </a:cubicBezTo>
                <a:cubicBezTo>
                  <a:pt x="291" y="1048"/>
                  <a:pt x="291" y="1048"/>
                  <a:pt x="291" y="1048"/>
                </a:cubicBezTo>
                <a:moveTo>
                  <a:pt x="703" y="1014"/>
                </a:moveTo>
                <a:cubicBezTo>
                  <a:pt x="703" y="1412"/>
                  <a:pt x="703" y="1412"/>
                  <a:pt x="703" y="1412"/>
                </a:cubicBezTo>
                <a:cubicBezTo>
                  <a:pt x="703" y="1439"/>
                  <a:pt x="682" y="1461"/>
                  <a:pt x="655" y="1461"/>
                </a:cubicBezTo>
                <a:cubicBezTo>
                  <a:pt x="628" y="1461"/>
                  <a:pt x="606" y="1439"/>
                  <a:pt x="606" y="1412"/>
                </a:cubicBezTo>
                <a:cubicBezTo>
                  <a:pt x="606" y="1023"/>
                  <a:pt x="606" y="1023"/>
                  <a:pt x="606" y="1023"/>
                </a:cubicBezTo>
                <a:cubicBezTo>
                  <a:pt x="552" y="1023"/>
                  <a:pt x="509" y="979"/>
                  <a:pt x="508" y="926"/>
                </a:cubicBezTo>
                <a:cubicBezTo>
                  <a:pt x="508" y="691"/>
                  <a:pt x="508" y="691"/>
                  <a:pt x="508" y="691"/>
                </a:cubicBezTo>
                <a:cubicBezTo>
                  <a:pt x="508" y="691"/>
                  <a:pt x="508" y="691"/>
                  <a:pt x="508" y="690"/>
                </a:cubicBezTo>
                <a:cubicBezTo>
                  <a:pt x="508" y="535"/>
                  <a:pt x="508" y="535"/>
                  <a:pt x="508" y="535"/>
                </a:cubicBezTo>
                <a:cubicBezTo>
                  <a:pt x="508" y="482"/>
                  <a:pt x="552" y="438"/>
                  <a:pt x="606" y="438"/>
                </a:cubicBezTo>
                <a:cubicBezTo>
                  <a:pt x="606" y="438"/>
                  <a:pt x="557" y="400"/>
                  <a:pt x="557" y="292"/>
                </a:cubicBezTo>
                <a:cubicBezTo>
                  <a:pt x="557" y="184"/>
                  <a:pt x="644" y="97"/>
                  <a:pt x="752" y="97"/>
                </a:cubicBezTo>
                <a:cubicBezTo>
                  <a:pt x="860" y="97"/>
                  <a:pt x="947" y="187"/>
                  <a:pt x="947" y="292"/>
                </a:cubicBezTo>
                <a:cubicBezTo>
                  <a:pt x="947" y="397"/>
                  <a:pt x="898" y="438"/>
                  <a:pt x="898" y="438"/>
                </a:cubicBezTo>
                <a:cubicBezTo>
                  <a:pt x="952" y="438"/>
                  <a:pt x="996" y="482"/>
                  <a:pt x="996" y="535"/>
                </a:cubicBezTo>
                <a:cubicBezTo>
                  <a:pt x="996" y="691"/>
                  <a:pt x="996" y="691"/>
                  <a:pt x="996" y="691"/>
                </a:cubicBezTo>
                <a:cubicBezTo>
                  <a:pt x="996" y="925"/>
                  <a:pt x="996" y="925"/>
                  <a:pt x="996" y="925"/>
                </a:cubicBezTo>
                <a:cubicBezTo>
                  <a:pt x="996" y="979"/>
                  <a:pt x="952" y="1023"/>
                  <a:pt x="898" y="1023"/>
                </a:cubicBezTo>
                <a:cubicBezTo>
                  <a:pt x="898" y="1412"/>
                  <a:pt x="898" y="1412"/>
                  <a:pt x="898" y="1412"/>
                </a:cubicBezTo>
                <a:cubicBezTo>
                  <a:pt x="898" y="1439"/>
                  <a:pt x="876" y="1461"/>
                  <a:pt x="849" y="1461"/>
                </a:cubicBezTo>
                <a:cubicBezTo>
                  <a:pt x="822" y="1461"/>
                  <a:pt x="801" y="1439"/>
                  <a:pt x="801" y="1412"/>
                </a:cubicBezTo>
                <a:cubicBezTo>
                  <a:pt x="801" y="1014"/>
                  <a:pt x="801" y="1014"/>
                  <a:pt x="801" y="1014"/>
                </a:cubicBezTo>
                <a:lnTo>
                  <a:pt x="703" y="1014"/>
                </a:lnTo>
                <a:close/>
                <a:moveTo>
                  <a:pt x="1213" y="1048"/>
                </a:moveTo>
                <a:cubicBezTo>
                  <a:pt x="1213" y="1345"/>
                  <a:pt x="1213" y="1345"/>
                  <a:pt x="1213" y="1345"/>
                </a:cubicBezTo>
                <a:cubicBezTo>
                  <a:pt x="1213" y="1365"/>
                  <a:pt x="1197" y="1381"/>
                  <a:pt x="1177" y="1381"/>
                </a:cubicBezTo>
                <a:cubicBezTo>
                  <a:pt x="1157" y="1381"/>
                  <a:pt x="1141" y="1365"/>
                  <a:pt x="1141" y="1345"/>
                </a:cubicBezTo>
                <a:cubicBezTo>
                  <a:pt x="1141" y="1054"/>
                  <a:pt x="1141" y="1054"/>
                  <a:pt x="1141" y="1054"/>
                </a:cubicBezTo>
                <a:cubicBezTo>
                  <a:pt x="1110" y="1054"/>
                  <a:pt x="1084" y="1036"/>
                  <a:pt x="1073" y="1009"/>
                </a:cubicBezTo>
                <a:cubicBezTo>
                  <a:pt x="1086" y="984"/>
                  <a:pt x="1093" y="955"/>
                  <a:pt x="1093" y="925"/>
                </a:cubicBezTo>
                <a:cubicBezTo>
                  <a:pt x="1093" y="637"/>
                  <a:pt x="1093" y="637"/>
                  <a:pt x="1093" y="637"/>
                </a:cubicBezTo>
                <a:cubicBezTo>
                  <a:pt x="1106" y="626"/>
                  <a:pt x="1122" y="619"/>
                  <a:pt x="1141" y="619"/>
                </a:cubicBezTo>
                <a:cubicBezTo>
                  <a:pt x="1141" y="619"/>
                  <a:pt x="1104" y="590"/>
                  <a:pt x="1104" y="510"/>
                </a:cubicBezTo>
                <a:cubicBezTo>
                  <a:pt x="1104" y="430"/>
                  <a:pt x="1170" y="365"/>
                  <a:pt x="1250" y="365"/>
                </a:cubicBezTo>
                <a:cubicBezTo>
                  <a:pt x="1330" y="365"/>
                  <a:pt x="1395" y="431"/>
                  <a:pt x="1395" y="510"/>
                </a:cubicBezTo>
                <a:cubicBezTo>
                  <a:pt x="1395" y="589"/>
                  <a:pt x="1359" y="619"/>
                  <a:pt x="1359" y="619"/>
                </a:cubicBezTo>
                <a:cubicBezTo>
                  <a:pt x="1399" y="619"/>
                  <a:pt x="1431" y="651"/>
                  <a:pt x="1431" y="691"/>
                </a:cubicBezTo>
                <a:cubicBezTo>
                  <a:pt x="1431" y="982"/>
                  <a:pt x="1431" y="982"/>
                  <a:pt x="1431" y="982"/>
                </a:cubicBezTo>
                <a:cubicBezTo>
                  <a:pt x="1431" y="1022"/>
                  <a:pt x="1399" y="1054"/>
                  <a:pt x="1359" y="1054"/>
                </a:cubicBezTo>
                <a:cubicBezTo>
                  <a:pt x="1359" y="1345"/>
                  <a:pt x="1359" y="1345"/>
                  <a:pt x="1359" y="1345"/>
                </a:cubicBezTo>
                <a:cubicBezTo>
                  <a:pt x="1359" y="1365"/>
                  <a:pt x="1342" y="1381"/>
                  <a:pt x="1322" y="1381"/>
                </a:cubicBezTo>
                <a:cubicBezTo>
                  <a:pt x="1302" y="1381"/>
                  <a:pt x="1286" y="1365"/>
                  <a:pt x="1286" y="1345"/>
                </a:cubicBezTo>
                <a:cubicBezTo>
                  <a:pt x="1286" y="1048"/>
                  <a:pt x="1286" y="1048"/>
                  <a:pt x="1286" y="1048"/>
                </a:cubicBezTo>
                <a:lnTo>
                  <a:pt x="1213" y="104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6" name="Group 35"/>
          <p:cNvGrpSpPr/>
          <p:nvPr/>
        </p:nvGrpSpPr>
        <p:grpSpPr>
          <a:xfrm>
            <a:off x="9842528" y="2371630"/>
            <a:ext cx="583186" cy="554997"/>
            <a:chOff x="0" y="4763"/>
            <a:chExt cx="7061200" cy="6719887"/>
          </a:xfrm>
          <a:solidFill>
            <a:schemeClr val="accent5"/>
          </a:solidFill>
        </p:grpSpPr>
        <p:sp>
          <p:nvSpPr>
            <p:cNvPr id="37" name="Freeform 32"/>
            <p:cNvSpPr>
              <a:spLocks noEditPoints="1"/>
            </p:cNvSpPr>
            <p:nvPr/>
          </p:nvSpPr>
          <p:spPr bwMode="auto">
            <a:xfrm>
              <a:off x="0" y="4763"/>
              <a:ext cx="7061200" cy="6719887"/>
            </a:xfrm>
            <a:custGeom>
              <a:avLst/>
              <a:gdLst>
                <a:gd name="T0" fmla="*/ 1722 w 1880"/>
                <a:gd name="T1" fmla="*/ 0 h 1789"/>
                <a:gd name="T2" fmla="*/ 158 w 1880"/>
                <a:gd name="T3" fmla="*/ 0 h 1789"/>
                <a:gd name="T4" fmla="*/ 0 w 1880"/>
                <a:gd name="T5" fmla="*/ 158 h 1789"/>
                <a:gd name="T6" fmla="*/ 0 w 1880"/>
                <a:gd name="T7" fmla="*/ 1368 h 1789"/>
                <a:gd name="T8" fmla="*/ 158 w 1880"/>
                <a:gd name="T9" fmla="*/ 1526 h 1789"/>
                <a:gd name="T10" fmla="*/ 634 w 1880"/>
                <a:gd name="T11" fmla="*/ 1526 h 1789"/>
                <a:gd name="T12" fmla="*/ 550 w 1880"/>
                <a:gd name="T13" fmla="*/ 1617 h 1789"/>
                <a:gd name="T14" fmla="*/ 506 w 1880"/>
                <a:gd name="T15" fmla="*/ 1664 h 1789"/>
                <a:gd name="T16" fmla="*/ 502 w 1880"/>
                <a:gd name="T17" fmla="*/ 1737 h 1789"/>
                <a:gd name="T18" fmla="*/ 621 w 1880"/>
                <a:gd name="T19" fmla="*/ 1789 h 1789"/>
                <a:gd name="T20" fmla="*/ 1259 w 1880"/>
                <a:gd name="T21" fmla="*/ 1789 h 1789"/>
                <a:gd name="T22" fmla="*/ 1378 w 1880"/>
                <a:gd name="T23" fmla="*/ 1737 h 1789"/>
                <a:gd name="T24" fmla="*/ 1374 w 1880"/>
                <a:gd name="T25" fmla="*/ 1664 h 1789"/>
                <a:gd name="T26" fmla="*/ 1330 w 1880"/>
                <a:gd name="T27" fmla="*/ 1617 h 1789"/>
                <a:gd name="T28" fmla="*/ 1246 w 1880"/>
                <a:gd name="T29" fmla="*/ 1526 h 1789"/>
                <a:gd name="T30" fmla="*/ 1722 w 1880"/>
                <a:gd name="T31" fmla="*/ 1526 h 1789"/>
                <a:gd name="T32" fmla="*/ 1880 w 1880"/>
                <a:gd name="T33" fmla="*/ 1368 h 1789"/>
                <a:gd name="T34" fmla="*/ 1880 w 1880"/>
                <a:gd name="T35" fmla="*/ 158 h 1789"/>
                <a:gd name="T36" fmla="*/ 1722 w 1880"/>
                <a:gd name="T37" fmla="*/ 0 h 1789"/>
                <a:gd name="T38" fmla="*/ 1288 w 1880"/>
                <a:gd name="T39" fmla="*/ 1659 h 1789"/>
                <a:gd name="T40" fmla="*/ 1326 w 1880"/>
                <a:gd name="T41" fmla="*/ 1698 h 1789"/>
                <a:gd name="T42" fmla="*/ 1325 w 1880"/>
                <a:gd name="T43" fmla="*/ 1712 h 1789"/>
                <a:gd name="T44" fmla="*/ 1259 w 1880"/>
                <a:gd name="T45" fmla="*/ 1731 h 1789"/>
                <a:gd name="T46" fmla="*/ 621 w 1880"/>
                <a:gd name="T47" fmla="*/ 1731 h 1789"/>
                <a:gd name="T48" fmla="*/ 555 w 1880"/>
                <a:gd name="T49" fmla="*/ 1712 h 1789"/>
                <a:gd name="T50" fmla="*/ 553 w 1880"/>
                <a:gd name="T51" fmla="*/ 1700 h 1789"/>
                <a:gd name="T52" fmla="*/ 553 w 1880"/>
                <a:gd name="T53" fmla="*/ 1700 h 1789"/>
                <a:gd name="T54" fmla="*/ 592 w 1880"/>
                <a:gd name="T55" fmla="*/ 1659 h 1789"/>
                <a:gd name="T56" fmla="*/ 703 w 1880"/>
                <a:gd name="T57" fmla="*/ 1526 h 1789"/>
                <a:gd name="T58" fmla="*/ 1177 w 1880"/>
                <a:gd name="T59" fmla="*/ 1526 h 1789"/>
                <a:gd name="T60" fmla="*/ 1288 w 1880"/>
                <a:gd name="T61" fmla="*/ 1659 h 1789"/>
                <a:gd name="T62" fmla="*/ 1763 w 1880"/>
                <a:gd name="T63" fmla="*/ 1368 h 1789"/>
                <a:gd name="T64" fmla="*/ 1722 w 1880"/>
                <a:gd name="T65" fmla="*/ 1409 h 1789"/>
                <a:gd name="T66" fmla="*/ 158 w 1880"/>
                <a:gd name="T67" fmla="*/ 1409 h 1789"/>
                <a:gd name="T68" fmla="*/ 117 w 1880"/>
                <a:gd name="T69" fmla="*/ 1368 h 1789"/>
                <a:gd name="T70" fmla="*/ 117 w 1880"/>
                <a:gd name="T71" fmla="*/ 158 h 1789"/>
                <a:gd name="T72" fmla="*/ 158 w 1880"/>
                <a:gd name="T73" fmla="*/ 117 h 1789"/>
                <a:gd name="T74" fmla="*/ 1722 w 1880"/>
                <a:gd name="T75" fmla="*/ 117 h 1789"/>
                <a:gd name="T76" fmla="*/ 1763 w 1880"/>
                <a:gd name="T77" fmla="*/ 158 h 1789"/>
                <a:gd name="T78" fmla="*/ 1763 w 1880"/>
                <a:gd name="T79" fmla="*/ 136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0" h="1789">
                  <a:moveTo>
                    <a:pt x="1722" y="0"/>
                  </a:moveTo>
                  <a:cubicBezTo>
                    <a:pt x="158" y="0"/>
                    <a:pt x="158" y="0"/>
                    <a:pt x="158" y="0"/>
                  </a:cubicBezTo>
                  <a:cubicBezTo>
                    <a:pt x="71" y="0"/>
                    <a:pt x="0" y="71"/>
                    <a:pt x="0" y="158"/>
                  </a:cubicBezTo>
                  <a:cubicBezTo>
                    <a:pt x="0" y="1368"/>
                    <a:pt x="0" y="1368"/>
                    <a:pt x="0" y="1368"/>
                  </a:cubicBezTo>
                  <a:cubicBezTo>
                    <a:pt x="0" y="1455"/>
                    <a:pt x="71" y="1526"/>
                    <a:pt x="158" y="1526"/>
                  </a:cubicBezTo>
                  <a:cubicBezTo>
                    <a:pt x="634" y="1526"/>
                    <a:pt x="634" y="1526"/>
                    <a:pt x="634" y="1526"/>
                  </a:cubicBezTo>
                  <a:cubicBezTo>
                    <a:pt x="610" y="1558"/>
                    <a:pt x="570" y="1598"/>
                    <a:pt x="550" y="1617"/>
                  </a:cubicBezTo>
                  <a:cubicBezTo>
                    <a:pt x="530" y="1637"/>
                    <a:pt x="514" y="1653"/>
                    <a:pt x="506" y="1664"/>
                  </a:cubicBezTo>
                  <a:cubicBezTo>
                    <a:pt x="494" y="1680"/>
                    <a:pt x="489" y="1710"/>
                    <a:pt x="502" y="1737"/>
                  </a:cubicBezTo>
                  <a:cubicBezTo>
                    <a:pt x="514" y="1761"/>
                    <a:pt x="544" y="1789"/>
                    <a:pt x="621" y="1789"/>
                  </a:cubicBezTo>
                  <a:cubicBezTo>
                    <a:pt x="1259" y="1789"/>
                    <a:pt x="1259" y="1789"/>
                    <a:pt x="1259" y="1789"/>
                  </a:cubicBezTo>
                  <a:cubicBezTo>
                    <a:pt x="1336" y="1789"/>
                    <a:pt x="1366" y="1761"/>
                    <a:pt x="1378" y="1737"/>
                  </a:cubicBezTo>
                  <a:cubicBezTo>
                    <a:pt x="1391" y="1710"/>
                    <a:pt x="1386" y="1680"/>
                    <a:pt x="1374" y="1664"/>
                  </a:cubicBezTo>
                  <a:cubicBezTo>
                    <a:pt x="1366" y="1653"/>
                    <a:pt x="1350" y="1637"/>
                    <a:pt x="1330" y="1617"/>
                  </a:cubicBezTo>
                  <a:cubicBezTo>
                    <a:pt x="1310" y="1598"/>
                    <a:pt x="1270" y="1558"/>
                    <a:pt x="1246" y="1526"/>
                  </a:cubicBezTo>
                  <a:cubicBezTo>
                    <a:pt x="1722" y="1526"/>
                    <a:pt x="1722" y="1526"/>
                    <a:pt x="1722" y="1526"/>
                  </a:cubicBezTo>
                  <a:cubicBezTo>
                    <a:pt x="1809" y="1526"/>
                    <a:pt x="1880" y="1455"/>
                    <a:pt x="1880" y="1368"/>
                  </a:cubicBezTo>
                  <a:cubicBezTo>
                    <a:pt x="1880" y="158"/>
                    <a:pt x="1880" y="158"/>
                    <a:pt x="1880" y="158"/>
                  </a:cubicBezTo>
                  <a:cubicBezTo>
                    <a:pt x="1880" y="71"/>
                    <a:pt x="1809" y="0"/>
                    <a:pt x="1722" y="0"/>
                  </a:cubicBezTo>
                  <a:close/>
                  <a:moveTo>
                    <a:pt x="1288" y="1659"/>
                  </a:moveTo>
                  <a:cubicBezTo>
                    <a:pt x="1305" y="1676"/>
                    <a:pt x="1321" y="1692"/>
                    <a:pt x="1326" y="1698"/>
                  </a:cubicBezTo>
                  <a:cubicBezTo>
                    <a:pt x="1326" y="1699"/>
                    <a:pt x="1329" y="1705"/>
                    <a:pt x="1325" y="1712"/>
                  </a:cubicBezTo>
                  <a:cubicBezTo>
                    <a:pt x="1317" y="1724"/>
                    <a:pt x="1293" y="1731"/>
                    <a:pt x="1259" y="1731"/>
                  </a:cubicBezTo>
                  <a:cubicBezTo>
                    <a:pt x="621" y="1731"/>
                    <a:pt x="621" y="1731"/>
                    <a:pt x="621" y="1731"/>
                  </a:cubicBezTo>
                  <a:cubicBezTo>
                    <a:pt x="587" y="1731"/>
                    <a:pt x="563" y="1724"/>
                    <a:pt x="555" y="1712"/>
                  </a:cubicBezTo>
                  <a:cubicBezTo>
                    <a:pt x="551" y="1706"/>
                    <a:pt x="553" y="1700"/>
                    <a:pt x="553" y="1700"/>
                  </a:cubicBezTo>
                  <a:cubicBezTo>
                    <a:pt x="553" y="1700"/>
                    <a:pt x="553" y="1700"/>
                    <a:pt x="553" y="1700"/>
                  </a:cubicBezTo>
                  <a:cubicBezTo>
                    <a:pt x="559" y="1692"/>
                    <a:pt x="575" y="1676"/>
                    <a:pt x="592" y="1659"/>
                  </a:cubicBezTo>
                  <a:cubicBezTo>
                    <a:pt x="643" y="1608"/>
                    <a:pt x="684" y="1565"/>
                    <a:pt x="703" y="1526"/>
                  </a:cubicBezTo>
                  <a:cubicBezTo>
                    <a:pt x="1177" y="1526"/>
                    <a:pt x="1177" y="1526"/>
                    <a:pt x="1177" y="1526"/>
                  </a:cubicBezTo>
                  <a:cubicBezTo>
                    <a:pt x="1196" y="1565"/>
                    <a:pt x="1237" y="1608"/>
                    <a:pt x="1288" y="1659"/>
                  </a:cubicBezTo>
                  <a:close/>
                  <a:moveTo>
                    <a:pt x="1763" y="1368"/>
                  </a:moveTo>
                  <a:cubicBezTo>
                    <a:pt x="1763" y="1391"/>
                    <a:pt x="1745" y="1409"/>
                    <a:pt x="1722" y="1409"/>
                  </a:cubicBezTo>
                  <a:cubicBezTo>
                    <a:pt x="158" y="1409"/>
                    <a:pt x="158" y="1409"/>
                    <a:pt x="158" y="1409"/>
                  </a:cubicBezTo>
                  <a:cubicBezTo>
                    <a:pt x="136" y="1409"/>
                    <a:pt x="117" y="1391"/>
                    <a:pt x="117" y="1368"/>
                  </a:cubicBezTo>
                  <a:cubicBezTo>
                    <a:pt x="117" y="158"/>
                    <a:pt x="117" y="158"/>
                    <a:pt x="117" y="158"/>
                  </a:cubicBezTo>
                  <a:cubicBezTo>
                    <a:pt x="117" y="135"/>
                    <a:pt x="136" y="117"/>
                    <a:pt x="158" y="117"/>
                  </a:cubicBezTo>
                  <a:cubicBezTo>
                    <a:pt x="1722" y="117"/>
                    <a:pt x="1722" y="117"/>
                    <a:pt x="1722" y="117"/>
                  </a:cubicBezTo>
                  <a:cubicBezTo>
                    <a:pt x="1745" y="117"/>
                    <a:pt x="1763" y="135"/>
                    <a:pt x="1763" y="158"/>
                  </a:cubicBezTo>
                  <a:lnTo>
                    <a:pt x="1763" y="1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3"/>
            <p:cNvSpPr>
              <a:spLocks noEditPoints="1"/>
            </p:cNvSpPr>
            <p:nvPr/>
          </p:nvSpPr>
          <p:spPr bwMode="auto">
            <a:xfrm>
              <a:off x="882650" y="887413"/>
              <a:ext cx="5295900" cy="3533775"/>
            </a:xfrm>
            <a:custGeom>
              <a:avLst/>
              <a:gdLst>
                <a:gd name="T0" fmla="*/ 1310 w 1410"/>
                <a:gd name="T1" fmla="*/ 0 h 941"/>
                <a:gd name="T2" fmla="*/ 100 w 1410"/>
                <a:gd name="T3" fmla="*/ 0 h 941"/>
                <a:gd name="T4" fmla="*/ 0 w 1410"/>
                <a:gd name="T5" fmla="*/ 99 h 941"/>
                <a:gd name="T6" fmla="*/ 0 w 1410"/>
                <a:gd name="T7" fmla="*/ 841 h 941"/>
                <a:gd name="T8" fmla="*/ 100 w 1410"/>
                <a:gd name="T9" fmla="*/ 941 h 941"/>
                <a:gd name="T10" fmla="*/ 1310 w 1410"/>
                <a:gd name="T11" fmla="*/ 941 h 941"/>
                <a:gd name="T12" fmla="*/ 1410 w 1410"/>
                <a:gd name="T13" fmla="*/ 841 h 941"/>
                <a:gd name="T14" fmla="*/ 1410 w 1410"/>
                <a:gd name="T15" fmla="*/ 99 h 941"/>
                <a:gd name="T16" fmla="*/ 1310 w 1410"/>
                <a:gd name="T17" fmla="*/ 0 h 941"/>
                <a:gd name="T18" fmla="*/ 100 w 1410"/>
                <a:gd name="T19" fmla="*/ 58 h 941"/>
                <a:gd name="T20" fmla="*/ 1310 w 1410"/>
                <a:gd name="T21" fmla="*/ 58 h 941"/>
                <a:gd name="T22" fmla="*/ 1352 w 1410"/>
                <a:gd name="T23" fmla="*/ 99 h 941"/>
                <a:gd name="T24" fmla="*/ 1352 w 1410"/>
                <a:gd name="T25" fmla="*/ 340 h 941"/>
                <a:gd name="T26" fmla="*/ 1115 w 1410"/>
                <a:gd name="T27" fmla="*/ 606 h 941"/>
                <a:gd name="T28" fmla="*/ 904 w 1410"/>
                <a:gd name="T29" fmla="*/ 334 h 941"/>
                <a:gd name="T30" fmla="*/ 881 w 1410"/>
                <a:gd name="T31" fmla="*/ 322 h 941"/>
                <a:gd name="T32" fmla="*/ 857 w 1410"/>
                <a:gd name="T33" fmla="*/ 335 h 941"/>
                <a:gd name="T34" fmla="*/ 584 w 1410"/>
                <a:gd name="T35" fmla="*/ 717 h 941"/>
                <a:gd name="T36" fmla="*/ 374 w 1410"/>
                <a:gd name="T37" fmla="*/ 507 h 941"/>
                <a:gd name="T38" fmla="*/ 333 w 1410"/>
                <a:gd name="T39" fmla="*/ 506 h 941"/>
                <a:gd name="T40" fmla="*/ 58 w 1410"/>
                <a:gd name="T41" fmla="*/ 756 h 941"/>
                <a:gd name="T42" fmla="*/ 58 w 1410"/>
                <a:gd name="T43" fmla="*/ 99 h 941"/>
                <a:gd name="T44" fmla="*/ 100 w 1410"/>
                <a:gd name="T45" fmla="*/ 58 h 941"/>
                <a:gd name="T46" fmla="*/ 1310 w 1410"/>
                <a:gd name="T47" fmla="*/ 882 h 941"/>
                <a:gd name="T48" fmla="*/ 100 w 1410"/>
                <a:gd name="T49" fmla="*/ 882 h 941"/>
                <a:gd name="T50" fmla="*/ 58 w 1410"/>
                <a:gd name="T51" fmla="*/ 841 h 941"/>
                <a:gd name="T52" fmla="*/ 58 w 1410"/>
                <a:gd name="T53" fmla="*/ 835 h 941"/>
                <a:gd name="T54" fmla="*/ 352 w 1410"/>
                <a:gd name="T55" fmla="*/ 568 h 941"/>
                <a:gd name="T56" fmla="*/ 567 w 1410"/>
                <a:gd name="T57" fmla="*/ 783 h 941"/>
                <a:gd name="T58" fmla="*/ 590 w 1410"/>
                <a:gd name="T59" fmla="*/ 792 h 941"/>
                <a:gd name="T60" fmla="*/ 611 w 1410"/>
                <a:gd name="T61" fmla="*/ 780 h 941"/>
                <a:gd name="T62" fmla="*/ 882 w 1410"/>
                <a:gd name="T63" fmla="*/ 401 h 941"/>
                <a:gd name="T64" fmla="*/ 1090 w 1410"/>
                <a:gd name="T65" fmla="*/ 670 h 941"/>
                <a:gd name="T66" fmla="*/ 1112 w 1410"/>
                <a:gd name="T67" fmla="*/ 682 h 941"/>
                <a:gd name="T68" fmla="*/ 1135 w 1410"/>
                <a:gd name="T69" fmla="*/ 672 h 941"/>
                <a:gd name="T70" fmla="*/ 1352 w 1410"/>
                <a:gd name="T71" fmla="*/ 428 h 941"/>
                <a:gd name="T72" fmla="*/ 1352 w 1410"/>
                <a:gd name="T73" fmla="*/ 841 h 941"/>
                <a:gd name="T74" fmla="*/ 1310 w 1410"/>
                <a:gd name="T75" fmla="*/ 88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0" h="941">
                  <a:moveTo>
                    <a:pt x="1310" y="0"/>
                  </a:moveTo>
                  <a:cubicBezTo>
                    <a:pt x="100" y="0"/>
                    <a:pt x="100" y="0"/>
                    <a:pt x="100" y="0"/>
                  </a:cubicBezTo>
                  <a:cubicBezTo>
                    <a:pt x="45" y="0"/>
                    <a:pt x="0" y="44"/>
                    <a:pt x="0" y="99"/>
                  </a:cubicBezTo>
                  <a:cubicBezTo>
                    <a:pt x="0" y="841"/>
                    <a:pt x="0" y="841"/>
                    <a:pt x="0" y="841"/>
                  </a:cubicBezTo>
                  <a:cubicBezTo>
                    <a:pt x="0" y="896"/>
                    <a:pt x="45" y="941"/>
                    <a:pt x="100" y="941"/>
                  </a:cubicBezTo>
                  <a:cubicBezTo>
                    <a:pt x="1310" y="941"/>
                    <a:pt x="1310" y="941"/>
                    <a:pt x="1310" y="941"/>
                  </a:cubicBezTo>
                  <a:cubicBezTo>
                    <a:pt x="1365" y="941"/>
                    <a:pt x="1410" y="896"/>
                    <a:pt x="1410" y="841"/>
                  </a:cubicBezTo>
                  <a:cubicBezTo>
                    <a:pt x="1410" y="99"/>
                    <a:pt x="1410" y="99"/>
                    <a:pt x="1410" y="99"/>
                  </a:cubicBezTo>
                  <a:cubicBezTo>
                    <a:pt x="1410" y="44"/>
                    <a:pt x="1365" y="0"/>
                    <a:pt x="1310" y="0"/>
                  </a:cubicBezTo>
                  <a:close/>
                  <a:moveTo>
                    <a:pt x="100" y="58"/>
                  </a:moveTo>
                  <a:cubicBezTo>
                    <a:pt x="1310" y="58"/>
                    <a:pt x="1310" y="58"/>
                    <a:pt x="1310" y="58"/>
                  </a:cubicBezTo>
                  <a:cubicBezTo>
                    <a:pt x="1333" y="58"/>
                    <a:pt x="1352" y="77"/>
                    <a:pt x="1352" y="99"/>
                  </a:cubicBezTo>
                  <a:cubicBezTo>
                    <a:pt x="1352" y="340"/>
                    <a:pt x="1352" y="340"/>
                    <a:pt x="1352" y="340"/>
                  </a:cubicBezTo>
                  <a:cubicBezTo>
                    <a:pt x="1115" y="606"/>
                    <a:pt x="1115" y="606"/>
                    <a:pt x="1115" y="606"/>
                  </a:cubicBezTo>
                  <a:cubicBezTo>
                    <a:pt x="904" y="334"/>
                    <a:pt x="904" y="334"/>
                    <a:pt x="904" y="334"/>
                  </a:cubicBezTo>
                  <a:cubicBezTo>
                    <a:pt x="899" y="327"/>
                    <a:pt x="890" y="323"/>
                    <a:pt x="881" y="322"/>
                  </a:cubicBezTo>
                  <a:cubicBezTo>
                    <a:pt x="871" y="323"/>
                    <a:pt x="863" y="327"/>
                    <a:pt x="857" y="335"/>
                  </a:cubicBezTo>
                  <a:cubicBezTo>
                    <a:pt x="584" y="717"/>
                    <a:pt x="584" y="717"/>
                    <a:pt x="584" y="717"/>
                  </a:cubicBezTo>
                  <a:cubicBezTo>
                    <a:pt x="374" y="507"/>
                    <a:pt x="374" y="507"/>
                    <a:pt x="374" y="507"/>
                  </a:cubicBezTo>
                  <a:cubicBezTo>
                    <a:pt x="363" y="496"/>
                    <a:pt x="345" y="496"/>
                    <a:pt x="333" y="506"/>
                  </a:cubicBezTo>
                  <a:cubicBezTo>
                    <a:pt x="58" y="756"/>
                    <a:pt x="58" y="756"/>
                    <a:pt x="58" y="756"/>
                  </a:cubicBezTo>
                  <a:cubicBezTo>
                    <a:pt x="58" y="99"/>
                    <a:pt x="58" y="99"/>
                    <a:pt x="58" y="99"/>
                  </a:cubicBezTo>
                  <a:cubicBezTo>
                    <a:pt x="58" y="77"/>
                    <a:pt x="77" y="58"/>
                    <a:pt x="100" y="58"/>
                  </a:cubicBezTo>
                  <a:close/>
                  <a:moveTo>
                    <a:pt x="1310" y="882"/>
                  </a:moveTo>
                  <a:cubicBezTo>
                    <a:pt x="100" y="882"/>
                    <a:pt x="100" y="882"/>
                    <a:pt x="100" y="882"/>
                  </a:cubicBezTo>
                  <a:cubicBezTo>
                    <a:pt x="77" y="882"/>
                    <a:pt x="58" y="863"/>
                    <a:pt x="58" y="841"/>
                  </a:cubicBezTo>
                  <a:cubicBezTo>
                    <a:pt x="58" y="835"/>
                    <a:pt x="58" y="835"/>
                    <a:pt x="58" y="835"/>
                  </a:cubicBezTo>
                  <a:cubicBezTo>
                    <a:pt x="352" y="568"/>
                    <a:pt x="352" y="568"/>
                    <a:pt x="352" y="568"/>
                  </a:cubicBezTo>
                  <a:cubicBezTo>
                    <a:pt x="567" y="783"/>
                    <a:pt x="567" y="783"/>
                    <a:pt x="567" y="783"/>
                  </a:cubicBezTo>
                  <a:cubicBezTo>
                    <a:pt x="573" y="790"/>
                    <a:pt x="581" y="793"/>
                    <a:pt x="590" y="792"/>
                  </a:cubicBezTo>
                  <a:cubicBezTo>
                    <a:pt x="599" y="791"/>
                    <a:pt x="606" y="787"/>
                    <a:pt x="611" y="780"/>
                  </a:cubicBezTo>
                  <a:cubicBezTo>
                    <a:pt x="882" y="401"/>
                    <a:pt x="882" y="401"/>
                    <a:pt x="882" y="401"/>
                  </a:cubicBezTo>
                  <a:cubicBezTo>
                    <a:pt x="1090" y="670"/>
                    <a:pt x="1090" y="670"/>
                    <a:pt x="1090" y="670"/>
                  </a:cubicBezTo>
                  <a:cubicBezTo>
                    <a:pt x="1095" y="677"/>
                    <a:pt x="1104" y="681"/>
                    <a:pt x="1112" y="682"/>
                  </a:cubicBezTo>
                  <a:cubicBezTo>
                    <a:pt x="1121" y="682"/>
                    <a:pt x="1129" y="678"/>
                    <a:pt x="1135" y="672"/>
                  </a:cubicBezTo>
                  <a:cubicBezTo>
                    <a:pt x="1352" y="428"/>
                    <a:pt x="1352" y="428"/>
                    <a:pt x="1352" y="428"/>
                  </a:cubicBezTo>
                  <a:cubicBezTo>
                    <a:pt x="1352" y="841"/>
                    <a:pt x="1352" y="841"/>
                    <a:pt x="1352" y="841"/>
                  </a:cubicBezTo>
                  <a:cubicBezTo>
                    <a:pt x="1352" y="863"/>
                    <a:pt x="1333" y="882"/>
                    <a:pt x="1310" y="8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4"/>
            <p:cNvSpPr>
              <a:spLocks noEditPoints="1"/>
            </p:cNvSpPr>
            <p:nvPr/>
          </p:nvSpPr>
          <p:spPr bwMode="auto">
            <a:xfrm>
              <a:off x="3200400" y="4522788"/>
              <a:ext cx="660400" cy="66198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18 h 176"/>
                <a:gd name="T12" fmla="*/ 59 w 176"/>
                <a:gd name="T13" fmla="*/ 88 h 176"/>
                <a:gd name="T14" fmla="*/ 88 w 176"/>
                <a:gd name="T15" fmla="*/ 59 h 176"/>
                <a:gd name="T16" fmla="*/ 117 w 176"/>
                <a:gd name="T17" fmla="*/ 88 h 176"/>
                <a:gd name="T18" fmla="*/ 88 w 176"/>
                <a:gd name="T19" fmla="*/ 11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18"/>
                  </a:moveTo>
                  <a:cubicBezTo>
                    <a:pt x="72" y="118"/>
                    <a:pt x="59" y="104"/>
                    <a:pt x="59" y="88"/>
                  </a:cubicBezTo>
                  <a:cubicBezTo>
                    <a:pt x="59" y="72"/>
                    <a:pt x="72" y="59"/>
                    <a:pt x="88" y="59"/>
                  </a:cubicBezTo>
                  <a:cubicBezTo>
                    <a:pt x="104" y="59"/>
                    <a:pt x="117" y="72"/>
                    <a:pt x="117" y="88"/>
                  </a:cubicBezTo>
                  <a:cubicBezTo>
                    <a:pt x="117" y="104"/>
                    <a:pt x="104" y="118"/>
                    <a:pt x="88"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9599359" y="3253963"/>
            <a:ext cx="1069524" cy="338554"/>
          </a:xfrm>
          <a:prstGeom prst="rect">
            <a:avLst/>
          </a:prstGeom>
          <a:noFill/>
        </p:spPr>
        <p:txBody>
          <a:bodyPr wrap="none" rtlCol="0">
            <a:spAutoFit/>
          </a:bodyPr>
          <a:lstStyle/>
          <a:p>
            <a:pPr algn="ctr"/>
            <a:r>
              <a:rPr lang="id-ID" sz="1600" b="1" dirty="0" smtClean="0">
                <a:solidFill>
                  <a:schemeClr val="tx1">
                    <a:lumMod val="75000"/>
                    <a:lumOff val="25000"/>
                  </a:schemeClr>
                </a:solidFill>
                <a:latin typeface="+mj-lt"/>
              </a:rPr>
              <a:t>Optimize</a:t>
            </a:r>
            <a:endParaRPr lang="id-ID" sz="1600" b="1" dirty="0">
              <a:solidFill>
                <a:schemeClr val="tx1">
                  <a:lumMod val="75000"/>
                  <a:lumOff val="25000"/>
                </a:schemeClr>
              </a:solidFill>
              <a:latin typeface="+mj-lt"/>
            </a:endParaRPr>
          </a:p>
        </p:txBody>
      </p:sp>
      <p:sp>
        <p:nvSpPr>
          <p:cNvPr id="41" name="Rectangle 40"/>
          <p:cNvSpPr/>
          <p:nvPr/>
        </p:nvSpPr>
        <p:spPr>
          <a:xfrm>
            <a:off x="1055622" y="3795318"/>
            <a:ext cx="2015858" cy="1079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p:cNvSpPr/>
          <p:nvPr/>
        </p:nvSpPr>
        <p:spPr>
          <a:xfrm>
            <a:off x="3064386" y="3795318"/>
            <a:ext cx="2029806" cy="1079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p:cNvSpPr/>
          <p:nvPr/>
        </p:nvSpPr>
        <p:spPr>
          <a:xfrm>
            <a:off x="5087218" y="3795318"/>
            <a:ext cx="2015858" cy="1079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p:cNvSpPr/>
          <p:nvPr/>
        </p:nvSpPr>
        <p:spPr>
          <a:xfrm>
            <a:off x="7110050" y="3795318"/>
            <a:ext cx="2015858" cy="1079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ectangle 44"/>
          <p:cNvSpPr/>
          <p:nvPr/>
        </p:nvSpPr>
        <p:spPr>
          <a:xfrm>
            <a:off x="9125908" y="3795318"/>
            <a:ext cx="2015858" cy="1079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45"/>
          <p:cNvSpPr txBox="1"/>
          <p:nvPr/>
        </p:nvSpPr>
        <p:spPr>
          <a:xfrm>
            <a:off x="1675785" y="4099250"/>
            <a:ext cx="795411" cy="461665"/>
          </a:xfrm>
          <a:prstGeom prst="rect">
            <a:avLst/>
          </a:prstGeom>
          <a:noFill/>
        </p:spPr>
        <p:txBody>
          <a:bodyPr wrap="none" rtlCol="0">
            <a:spAutoFit/>
          </a:bodyPr>
          <a:lstStyle/>
          <a:p>
            <a:pPr algn="ctr"/>
            <a:r>
              <a:rPr lang="en-US" sz="2400" dirty="0" smtClean="0">
                <a:solidFill>
                  <a:schemeClr val="accent1"/>
                </a:solidFill>
              </a:rPr>
              <a:t>75%</a:t>
            </a:r>
            <a:endParaRPr lang="en-US" sz="2400" dirty="0">
              <a:solidFill>
                <a:schemeClr val="accent1"/>
              </a:solidFill>
            </a:endParaRPr>
          </a:p>
        </p:txBody>
      </p:sp>
      <p:sp>
        <p:nvSpPr>
          <p:cNvPr id="47" name="TextBox 46"/>
          <p:cNvSpPr txBox="1"/>
          <p:nvPr/>
        </p:nvSpPr>
        <p:spPr>
          <a:xfrm>
            <a:off x="3665112" y="4099250"/>
            <a:ext cx="795411" cy="461665"/>
          </a:xfrm>
          <a:prstGeom prst="rect">
            <a:avLst/>
          </a:prstGeom>
          <a:noFill/>
        </p:spPr>
        <p:txBody>
          <a:bodyPr wrap="none" rtlCol="0">
            <a:spAutoFit/>
          </a:bodyPr>
          <a:lstStyle/>
          <a:p>
            <a:pPr algn="ctr"/>
            <a:r>
              <a:rPr lang="en-US" sz="2400" dirty="0" smtClean="0">
                <a:solidFill>
                  <a:schemeClr val="accent2"/>
                </a:solidFill>
              </a:rPr>
              <a:t>50%</a:t>
            </a:r>
            <a:endParaRPr lang="en-US" sz="2400" dirty="0">
              <a:solidFill>
                <a:schemeClr val="accent2"/>
              </a:solidFill>
            </a:endParaRPr>
          </a:p>
        </p:txBody>
      </p:sp>
      <p:sp>
        <p:nvSpPr>
          <p:cNvPr id="48" name="TextBox 47"/>
          <p:cNvSpPr txBox="1"/>
          <p:nvPr/>
        </p:nvSpPr>
        <p:spPr>
          <a:xfrm>
            <a:off x="5654439" y="4099250"/>
            <a:ext cx="795411" cy="461665"/>
          </a:xfrm>
          <a:prstGeom prst="rect">
            <a:avLst/>
          </a:prstGeom>
          <a:noFill/>
        </p:spPr>
        <p:txBody>
          <a:bodyPr wrap="none" rtlCol="0">
            <a:spAutoFit/>
          </a:bodyPr>
          <a:lstStyle/>
          <a:p>
            <a:pPr algn="ctr"/>
            <a:r>
              <a:rPr lang="en-US" sz="2400" dirty="0" smtClean="0">
                <a:solidFill>
                  <a:schemeClr val="accent3"/>
                </a:solidFill>
              </a:rPr>
              <a:t>50%</a:t>
            </a:r>
            <a:endParaRPr lang="en-US" sz="2400" dirty="0">
              <a:solidFill>
                <a:schemeClr val="accent3"/>
              </a:solidFill>
            </a:endParaRPr>
          </a:p>
        </p:txBody>
      </p:sp>
      <p:sp>
        <p:nvSpPr>
          <p:cNvPr id="49" name="TextBox 48"/>
          <p:cNvSpPr txBox="1"/>
          <p:nvPr/>
        </p:nvSpPr>
        <p:spPr>
          <a:xfrm>
            <a:off x="7643766" y="4099250"/>
            <a:ext cx="795411" cy="461665"/>
          </a:xfrm>
          <a:prstGeom prst="rect">
            <a:avLst/>
          </a:prstGeom>
          <a:noFill/>
        </p:spPr>
        <p:txBody>
          <a:bodyPr wrap="none" rtlCol="0">
            <a:spAutoFit/>
          </a:bodyPr>
          <a:lstStyle/>
          <a:p>
            <a:pPr algn="ctr"/>
            <a:r>
              <a:rPr lang="en-US" sz="2400" dirty="0" smtClean="0">
                <a:solidFill>
                  <a:schemeClr val="accent4"/>
                </a:solidFill>
              </a:rPr>
              <a:t>45%</a:t>
            </a:r>
            <a:endParaRPr lang="en-US" sz="2400" dirty="0">
              <a:solidFill>
                <a:schemeClr val="accent4"/>
              </a:solidFill>
            </a:endParaRPr>
          </a:p>
        </p:txBody>
      </p:sp>
      <p:sp>
        <p:nvSpPr>
          <p:cNvPr id="50" name="TextBox 49"/>
          <p:cNvSpPr txBox="1"/>
          <p:nvPr/>
        </p:nvSpPr>
        <p:spPr>
          <a:xfrm>
            <a:off x="9633093" y="4099250"/>
            <a:ext cx="795411" cy="461665"/>
          </a:xfrm>
          <a:prstGeom prst="rect">
            <a:avLst/>
          </a:prstGeom>
          <a:noFill/>
        </p:spPr>
        <p:txBody>
          <a:bodyPr wrap="none" rtlCol="0">
            <a:spAutoFit/>
          </a:bodyPr>
          <a:lstStyle/>
          <a:p>
            <a:pPr algn="ctr"/>
            <a:r>
              <a:rPr lang="en-US" sz="2400" dirty="0" smtClean="0">
                <a:solidFill>
                  <a:schemeClr val="accent5"/>
                </a:solidFill>
              </a:rPr>
              <a:t>99%</a:t>
            </a:r>
            <a:endParaRPr lang="en-US" sz="2400" dirty="0">
              <a:solidFill>
                <a:schemeClr val="accent5"/>
              </a:solidFill>
            </a:endParaRPr>
          </a:p>
        </p:txBody>
      </p:sp>
      <p:sp>
        <p:nvSpPr>
          <p:cNvPr id="52" name="Rectangle 51"/>
          <p:cNvSpPr/>
          <p:nvPr/>
        </p:nvSpPr>
        <p:spPr>
          <a:xfrm>
            <a:off x="100465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3" name="Rectangle 52"/>
          <p:cNvSpPr/>
          <p:nvPr/>
        </p:nvSpPr>
        <p:spPr>
          <a:xfrm>
            <a:off x="2991677"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4" name="Rectangle 53"/>
          <p:cNvSpPr/>
          <p:nvPr/>
        </p:nvSpPr>
        <p:spPr>
          <a:xfrm>
            <a:off x="498331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5" name="Rectangle 54"/>
          <p:cNvSpPr/>
          <p:nvPr/>
        </p:nvSpPr>
        <p:spPr>
          <a:xfrm>
            <a:off x="6970332"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6" name="Rectangle 55"/>
          <p:cNvSpPr/>
          <p:nvPr/>
        </p:nvSpPr>
        <p:spPr>
          <a:xfrm>
            <a:off x="8961965" y="4556411"/>
            <a:ext cx="2137666" cy="992579"/>
          </a:xfrm>
          <a:prstGeom prst="rect">
            <a:avLst/>
          </a:prstGeom>
        </p:spPr>
        <p:txBody>
          <a:bodyPr wrap="square">
            <a:spAutoFit/>
          </a:bodyPr>
          <a:lstStyle/>
          <a:p>
            <a:pPr algn="ctr">
              <a:lnSpc>
                <a:spcPct val="150000"/>
              </a:lnSpc>
            </a:pPr>
            <a:r>
              <a:rPr lang="en-US" sz="1300" dirty="0" err="1" smtClean="0">
                <a:solidFill>
                  <a:schemeClr val="tx1">
                    <a:lumMod val="50000"/>
                    <a:lumOff val="50000"/>
                  </a:schemeClr>
                </a:solidFill>
              </a:rPr>
              <a:t>Lorem</a:t>
            </a:r>
            <a:r>
              <a:rPr lang="en-US" sz="1300" dirty="0" smtClean="0">
                <a:solidFill>
                  <a:schemeClr val="tx1">
                    <a:lumMod val="50000"/>
                    <a:lumOff val="50000"/>
                  </a:schemeClr>
                </a:solidFill>
              </a:rPr>
              <a:t> </a:t>
            </a:r>
            <a:r>
              <a:rPr lang="en-US" sz="1300" dirty="0" err="1" smtClean="0">
                <a:solidFill>
                  <a:schemeClr val="tx1">
                    <a:lumMod val="50000"/>
                    <a:lumOff val="50000"/>
                  </a:schemeClr>
                </a:solidFill>
              </a:rPr>
              <a:t>Ipsum</a:t>
            </a:r>
            <a:r>
              <a:rPr lang="en-US" sz="1300" dirty="0" smtClean="0">
                <a:solidFill>
                  <a:schemeClr val="tx1">
                    <a:lumMod val="50000"/>
                    <a:lumOff val="50000"/>
                  </a:schemeClr>
                </a:solidFill>
              </a:rPr>
              <a:t> comes from section Contrary to popular belief</a:t>
            </a:r>
            <a:r>
              <a:rPr lang="en-US" sz="1300" dirty="0">
                <a:solidFill>
                  <a:schemeClr val="tx1">
                    <a:lumMod val="50000"/>
                    <a:lumOff val="50000"/>
                  </a:schemeClr>
                </a:solidFill>
              </a:rPr>
              <a:t>.</a:t>
            </a:r>
            <a:endParaRPr lang="en-US" sz="1300" dirty="0" smtClean="0">
              <a:solidFill>
                <a:schemeClr val="tx1">
                  <a:lumMod val="50000"/>
                  <a:lumOff val="50000"/>
                </a:schemeClr>
              </a:solidFill>
            </a:endParaRPr>
          </a:p>
        </p:txBody>
      </p:sp>
      <p:sp>
        <p:nvSpPr>
          <p:cNvPr id="57" name="TextBox 56"/>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11607666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42311" y="3009314"/>
            <a:ext cx="1292341" cy="312843"/>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4" name="TextBox 3"/>
          <p:cNvSpPr txBox="1"/>
          <p:nvPr/>
        </p:nvSpPr>
        <p:spPr>
          <a:xfrm>
            <a:off x="1242311"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5" name="TextBox 4"/>
          <p:cNvSpPr txBox="1"/>
          <p:nvPr/>
        </p:nvSpPr>
        <p:spPr>
          <a:xfrm>
            <a:off x="1242311"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6" name="Rounded Rectangle 5"/>
          <p:cNvSpPr/>
          <p:nvPr/>
        </p:nvSpPr>
        <p:spPr>
          <a:xfrm rot="5400000">
            <a:off x="3322733"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8" name="Rounded Rectangle 7"/>
          <p:cNvSpPr/>
          <p:nvPr/>
        </p:nvSpPr>
        <p:spPr>
          <a:xfrm rot="5400000">
            <a:off x="3322733"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8"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0" name="Rounded Rectangle 9"/>
          <p:cNvSpPr/>
          <p:nvPr/>
        </p:nvSpPr>
        <p:spPr>
          <a:xfrm rot="5400000">
            <a:off x="3322733"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2" name="Rounded Rectangle 11"/>
          <p:cNvSpPr/>
          <p:nvPr/>
        </p:nvSpPr>
        <p:spPr>
          <a:xfrm rot="5400000">
            <a:off x="3322733"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3" name="Rounded Rectangle 12"/>
          <p:cNvSpPr/>
          <p:nvPr/>
        </p:nvSpPr>
        <p:spPr>
          <a:xfrm>
            <a:off x="1313758"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14" name="Rounded Rectangle 13"/>
          <p:cNvSpPr/>
          <p:nvPr/>
        </p:nvSpPr>
        <p:spPr>
          <a:xfrm rot="5400000">
            <a:off x="3322733"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313760"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16" name="TextBox 15"/>
          <p:cNvSpPr txBox="1"/>
          <p:nvPr/>
        </p:nvSpPr>
        <p:spPr>
          <a:xfrm>
            <a:off x="1242311"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7" name="TextBox 16"/>
          <p:cNvSpPr txBox="1"/>
          <p:nvPr/>
        </p:nvSpPr>
        <p:spPr>
          <a:xfrm>
            <a:off x="1242311"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8" name="TextBox 17"/>
          <p:cNvSpPr txBox="1"/>
          <p:nvPr/>
        </p:nvSpPr>
        <p:spPr>
          <a:xfrm>
            <a:off x="6588034" y="3009314"/>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19" name="TextBox 18"/>
          <p:cNvSpPr txBox="1"/>
          <p:nvPr/>
        </p:nvSpPr>
        <p:spPr>
          <a:xfrm>
            <a:off x="6588034" y="3562871"/>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0" name="TextBox 19"/>
          <p:cNvSpPr txBox="1"/>
          <p:nvPr/>
        </p:nvSpPr>
        <p:spPr>
          <a:xfrm>
            <a:off x="6588034" y="4116427"/>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21" name="Rounded Rectangle 20"/>
          <p:cNvSpPr/>
          <p:nvPr/>
        </p:nvSpPr>
        <p:spPr>
          <a:xfrm rot="5400000">
            <a:off x="8668456" y="136967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2" name="Rounded Rectangle 21"/>
          <p:cNvSpPr/>
          <p:nvPr/>
        </p:nvSpPr>
        <p:spPr>
          <a:xfrm>
            <a:off x="6659483" y="3378646"/>
            <a:ext cx="3684022" cy="225028"/>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80%</a:t>
            </a:r>
            <a:endParaRPr lang="en-US" sz="1000" dirty="0">
              <a:solidFill>
                <a:srgbClr val="FFFFFF"/>
              </a:solidFill>
            </a:endParaRPr>
          </a:p>
        </p:txBody>
      </p:sp>
      <p:sp>
        <p:nvSpPr>
          <p:cNvPr id="23" name="Rounded Rectangle 22"/>
          <p:cNvSpPr/>
          <p:nvPr/>
        </p:nvSpPr>
        <p:spPr>
          <a:xfrm rot="5400000">
            <a:off x="8668456" y="192323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4" name="Rounded Rectangle 23"/>
          <p:cNvSpPr/>
          <p:nvPr/>
        </p:nvSpPr>
        <p:spPr>
          <a:xfrm>
            <a:off x="6659481" y="3932206"/>
            <a:ext cx="2277667" cy="22502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5" name="Rounded Rectangle 24"/>
          <p:cNvSpPr/>
          <p:nvPr/>
        </p:nvSpPr>
        <p:spPr>
          <a:xfrm rot="5400000">
            <a:off x="8668456" y="2476793"/>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6" name="Rounded Rectangle 25"/>
          <p:cNvSpPr/>
          <p:nvPr/>
        </p:nvSpPr>
        <p:spPr>
          <a:xfrm>
            <a:off x="6659483" y="4485766"/>
            <a:ext cx="3213997" cy="225028"/>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27" name="Rounded Rectangle 26"/>
          <p:cNvSpPr/>
          <p:nvPr/>
        </p:nvSpPr>
        <p:spPr>
          <a:xfrm rot="5400000">
            <a:off x="8668456" y="301728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8" name="Rounded Rectangle 27"/>
          <p:cNvSpPr/>
          <p:nvPr/>
        </p:nvSpPr>
        <p:spPr>
          <a:xfrm>
            <a:off x="6659481" y="5026254"/>
            <a:ext cx="2277667" cy="225028"/>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58%</a:t>
            </a:r>
            <a:endParaRPr lang="en-US" sz="1000" dirty="0">
              <a:solidFill>
                <a:srgbClr val="FFFFFF"/>
              </a:solidFill>
            </a:endParaRPr>
          </a:p>
        </p:txBody>
      </p:sp>
      <p:sp>
        <p:nvSpPr>
          <p:cNvPr id="29" name="Rounded Rectangle 28"/>
          <p:cNvSpPr/>
          <p:nvPr/>
        </p:nvSpPr>
        <p:spPr>
          <a:xfrm rot="5400000">
            <a:off x="8668456" y="3570841"/>
            <a:ext cx="225030" cy="424297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30" name="Rounded Rectangle 29"/>
          <p:cNvSpPr/>
          <p:nvPr/>
        </p:nvSpPr>
        <p:spPr>
          <a:xfrm>
            <a:off x="6659483" y="5579814"/>
            <a:ext cx="3213997" cy="225028"/>
          </a:xfrm>
          <a:prstGeom prst="round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000" dirty="0" smtClean="0">
                <a:solidFill>
                  <a:srgbClr val="FFFFFF"/>
                </a:solidFill>
              </a:rPr>
              <a:t>76%</a:t>
            </a:r>
            <a:endParaRPr lang="en-US" sz="1000" dirty="0">
              <a:solidFill>
                <a:srgbClr val="FFFFFF"/>
              </a:solidFill>
            </a:endParaRPr>
          </a:p>
        </p:txBody>
      </p:sp>
      <p:sp>
        <p:nvSpPr>
          <p:cNvPr id="31" name="TextBox 30"/>
          <p:cNvSpPr txBox="1"/>
          <p:nvPr/>
        </p:nvSpPr>
        <p:spPr>
          <a:xfrm>
            <a:off x="6588034" y="4656919"/>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2" name="TextBox 31"/>
          <p:cNvSpPr txBox="1"/>
          <p:nvPr/>
        </p:nvSpPr>
        <p:spPr>
          <a:xfrm>
            <a:off x="6588034" y="5210475"/>
            <a:ext cx="1292341" cy="346249"/>
          </a:xfrm>
          <a:prstGeom prst="rect">
            <a:avLst/>
          </a:prstGeom>
          <a:noFill/>
          <a:effectLst/>
        </p:spPr>
        <p:txBody>
          <a:bodyPr wrap="none" rtlCol="0">
            <a:spAutoFit/>
          </a:bodyPr>
          <a:lstStyle/>
          <a:p>
            <a:pPr>
              <a:lnSpc>
                <a:spcPct val="150000"/>
              </a:lnSpc>
            </a:pPr>
            <a:r>
              <a:rPr lang="en-US" sz="1100" dirty="0" smtClean="0">
                <a:solidFill>
                  <a:schemeClr val="tx1">
                    <a:lumMod val="50000"/>
                    <a:lumOff val="50000"/>
                  </a:schemeClr>
                </a:solidFill>
              </a:rPr>
              <a:t>Sample Text Here</a:t>
            </a:r>
          </a:p>
        </p:txBody>
      </p:sp>
      <p:sp>
        <p:nvSpPr>
          <p:cNvPr id="33" name="TextBox 32"/>
          <p:cNvSpPr txBox="1"/>
          <p:nvPr/>
        </p:nvSpPr>
        <p:spPr>
          <a:xfrm>
            <a:off x="2346611"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4" name="TextBox 33"/>
          <p:cNvSpPr txBox="1"/>
          <p:nvPr/>
        </p:nvSpPr>
        <p:spPr>
          <a:xfrm>
            <a:off x="2247959" y="2019065"/>
            <a:ext cx="782587"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1</a:t>
            </a:r>
            <a:endParaRPr lang="en-US" sz="1600" b="1" dirty="0">
              <a:solidFill>
                <a:schemeClr val="tx1">
                  <a:lumMod val="75000"/>
                  <a:lumOff val="25000"/>
                </a:schemeClr>
              </a:solidFill>
              <a:latin typeface="+mj-lt"/>
            </a:endParaRPr>
          </a:p>
        </p:txBody>
      </p:sp>
      <p:sp>
        <p:nvSpPr>
          <p:cNvPr id="35" name="TextBox 34"/>
          <p:cNvSpPr txBox="1"/>
          <p:nvPr/>
        </p:nvSpPr>
        <p:spPr>
          <a:xfrm>
            <a:off x="7665090" y="2357619"/>
            <a:ext cx="2838965" cy="652999"/>
          </a:xfrm>
          <a:prstGeom prst="rect">
            <a:avLst/>
          </a:prstGeom>
          <a:noFill/>
        </p:spPr>
        <p:txBody>
          <a:bodyPr wrap="square" lIns="0" rIns="0" rtlCol="0">
            <a:spAutoFit/>
          </a:bodyPr>
          <a:lstStyle/>
          <a:p>
            <a:pPr>
              <a:lnSpc>
                <a:spcPct val="150000"/>
              </a:lnSpc>
            </a:pPr>
            <a:r>
              <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rPr>
              <a:t>Lorem Ipsum is simply dummy text of the </a:t>
            </a:r>
            <a:r>
              <a:rPr lang="en-US" sz="1300" dirty="0" smtClean="0">
                <a:solidFill>
                  <a:schemeClr val="tx1">
                    <a:lumMod val="50000"/>
                    <a:lumOff val="50000"/>
                  </a:schemeClr>
                </a:solidFill>
                <a:ea typeface="Roboto Condensed Light" panose="02000000000000000000" pitchFamily="2" charset="0"/>
                <a:cs typeface="Roboto Condensed Light" panose="02000000000000000000" pitchFamily="2" charset="0"/>
              </a:rPr>
              <a:t>printing</a:t>
            </a:r>
            <a:endParaRPr lang="en-US" sz="1300" dirty="0">
              <a:solidFill>
                <a:schemeClr val="tx1">
                  <a:lumMod val="50000"/>
                  <a:lumOff val="50000"/>
                </a:schemeClr>
              </a:solidFill>
              <a:ea typeface="Roboto Condensed Light" panose="02000000000000000000" pitchFamily="2" charset="0"/>
              <a:cs typeface="Roboto Condensed Light" panose="02000000000000000000" pitchFamily="2" charset="0"/>
            </a:endParaRPr>
          </a:p>
        </p:txBody>
      </p:sp>
      <p:sp>
        <p:nvSpPr>
          <p:cNvPr id="36" name="TextBox 35"/>
          <p:cNvSpPr txBox="1"/>
          <p:nvPr/>
        </p:nvSpPr>
        <p:spPr>
          <a:xfrm>
            <a:off x="7566438" y="2019065"/>
            <a:ext cx="797013" cy="338554"/>
          </a:xfrm>
          <a:prstGeom prst="rect">
            <a:avLst/>
          </a:prstGeom>
          <a:noFill/>
        </p:spPr>
        <p:txBody>
          <a:bodyPr wrap="none" rtlCol="0">
            <a:spAutoFit/>
          </a:bodyPr>
          <a:lstStyle/>
          <a:p>
            <a:r>
              <a:rPr lang="en-US" sz="1600" b="1" dirty="0" smtClean="0">
                <a:solidFill>
                  <a:schemeClr val="tx1">
                    <a:lumMod val="75000"/>
                    <a:lumOff val="25000"/>
                  </a:schemeClr>
                </a:solidFill>
                <a:latin typeface="+mj-lt"/>
              </a:rPr>
              <a:t>Title 2</a:t>
            </a:r>
            <a:endParaRPr lang="en-US" sz="1600" b="1" dirty="0">
              <a:solidFill>
                <a:schemeClr val="tx1">
                  <a:lumMod val="75000"/>
                  <a:lumOff val="25000"/>
                </a:schemeClr>
              </a:solidFill>
              <a:latin typeface="+mj-lt"/>
            </a:endParaRPr>
          </a:p>
        </p:txBody>
      </p:sp>
      <p:grpSp>
        <p:nvGrpSpPr>
          <p:cNvPr id="37" name="Group 36"/>
          <p:cNvGrpSpPr/>
          <p:nvPr/>
        </p:nvGrpSpPr>
        <p:grpSpPr>
          <a:xfrm>
            <a:off x="6659481" y="2013713"/>
            <a:ext cx="810173" cy="810173"/>
            <a:chOff x="6659481" y="2013713"/>
            <a:chExt cx="810173" cy="810173"/>
          </a:xfrm>
        </p:grpSpPr>
        <p:sp>
          <p:nvSpPr>
            <p:cNvPr id="38" name="Rounded Rectangle 37"/>
            <p:cNvSpPr/>
            <p:nvPr/>
          </p:nvSpPr>
          <p:spPr>
            <a:xfrm>
              <a:off x="6659481"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75718" y="2264853"/>
              <a:ext cx="377698" cy="307893"/>
              <a:chOff x="7085013" y="4876801"/>
              <a:chExt cx="481012" cy="392113"/>
            </a:xfrm>
            <a:solidFill>
              <a:schemeClr val="bg1"/>
            </a:solidFill>
          </p:grpSpPr>
          <p:sp>
            <p:nvSpPr>
              <p:cNvPr id="40" name="Freeform 39"/>
              <p:cNvSpPr>
                <a:spLocks noEditPoints="1"/>
              </p:cNvSpPr>
              <p:nvPr/>
            </p:nvSpPr>
            <p:spPr bwMode="auto">
              <a:xfrm>
                <a:off x="7416800" y="4997451"/>
                <a:ext cx="88900"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p:cNvSpPr>
                <a:spLocks noEditPoints="1"/>
              </p:cNvSpPr>
              <p:nvPr/>
            </p:nvSpPr>
            <p:spPr bwMode="auto">
              <a:xfrm>
                <a:off x="7085013" y="4876801"/>
                <a:ext cx="481012"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2" name="Group 41"/>
          <p:cNvGrpSpPr/>
          <p:nvPr/>
        </p:nvGrpSpPr>
        <p:grpSpPr>
          <a:xfrm>
            <a:off x="1341002" y="2013713"/>
            <a:ext cx="810173" cy="810173"/>
            <a:chOff x="1341002" y="2013713"/>
            <a:chExt cx="810173" cy="810173"/>
          </a:xfrm>
        </p:grpSpPr>
        <p:sp>
          <p:nvSpPr>
            <p:cNvPr id="43" name="Rounded Rectangle 42"/>
            <p:cNvSpPr/>
            <p:nvPr/>
          </p:nvSpPr>
          <p:spPr>
            <a:xfrm>
              <a:off x="1341002" y="2013713"/>
              <a:ext cx="810173" cy="810173"/>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554122" y="2229327"/>
              <a:ext cx="383931" cy="378944"/>
              <a:chOff x="5157788" y="2905126"/>
              <a:chExt cx="488950" cy="482600"/>
            </a:xfrm>
            <a:solidFill>
              <a:schemeClr val="bg1"/>
            </a:solidFill>
          </p:grpSpPr>
          <p:sp>
            <p:nvSpPr>
              <p:cNvPr id="45" name="Freeform 53"/>
              <p:cNvSpPr>
                <a:spLocks noEditPoints="1"/>
              </p:cNvSpPr>
              <p:nvPr/>
            </p:nvSpPr>
            <p:spPr bwMode="auto">
              <a:xfrm>
                <a:off x="5157788" y="2905126"/>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54"/>
              <p:cNvSpPr>
                <a:spLocks noEditPoints="1"/>
              </p:cNvSpPr>
              <p:nvPr/>
            </p:nvSpPr>
            <p:spPr bwMode="auto">
              <a:xfrm>
                <a:off x="5334000" y="3074988"/>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5"/>
              <p:cNvSpPr>
                <a:spLocks/>
              </p:cNvSpPr>
              <p:nvPr/>
            </p:nvSpPr>
            <p:spPr bwMode="auto">
              <a:xfrm>
                <a:off x="5322888" y="3236913"/>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6"/>
              <p:cNvSpPr>
                <a:spLocks/>
              </p:cNvSpPr>
              <p:nvPr/>
            </p:nvSpPr>
            <p:spPr bwMode="auto">
              <a:xfrm>
                <a:off x="5408613" y="2981326"/>
                <a:ext cx="76200"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50" name="TextBox 49"/>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419274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5400000">
            <a:off x="2596973"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7" name="Rounded Rectangle 6"/>
          <p:cNvSpPr/>
          <p:nvPr/>
        </p:nvSpPr>
        <p:spPr>
          <a:xfrm>
            <a:off x="1313760" y="4345416"/>
            <a:ext cx="242372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8" name="Rounded Rectangle 7"/>
          <p:cNvSpPr/>
          <p:nvPr/>
        </p:nvSpPr>
        <p:spPr>
          <a:xfrm rot="5400000">
            <a:off x="2596973"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9" name="Rounded Rectangle 8"/>
          <p:cNvSpPr/>
          <p:nvPr/>
        </p:nvSpPr>
        <p:spPr>
          <a:xfrm>
            <a:off x="1313759" y="4898976"/>
            <a:ext cx="1498478"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0" name="Rounded Rectangle 9"/>
          <p:cNvSpPr/>
          <p:nvPr/>
        </p:nvSpPr>
        <p:spPr>
          <a:xfrm rot="5400000">
            <a:off x="2596973"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1" name="Rounded Rectangle 10"/>
          <p:cNvSpPr/>
          <p:nvPr/>
        </p:nvSpPr>
        <p:spPr>
          <a:xfrm>
            <a:off x="1313760" y="5452536"/>
            <a:ext cx="2114490" cy="225028"/>
          </a:xfrm>
          <a:prstGeom prst="roundRect">
            <a:avLst/>
          </a:prstGeom>
          <a:pattFill prst="ltUpDiag">
            <a:fgClr>
              <a:schemeClr val="accent1">
                <a:lumMod val="50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2" name="Rounded Rectangle 11"/>
          <p:cNvSpPr/>
          <p:nvPr/>
        </p:nvSpPr>
        <p:spPr>
          <a:xfrm>
            <a:off x="1305870" y="1981097"/>
            <a:ext cx="2799347" cy="1971192"/>
          </a:xfrm>
          <a:prstGeom prst="roundRect">
            <a:avLst>
              <a:gd name="adj" fmla="val 2867"/>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13" name="Rounded Rectangle 12"/>
          <p:cNvSpPr/>
          <p:nvPr/>
        </p:nvSpPr>
        <p:spPr>
          <a:xfrm rot="5400000">
            <a:off x="5987429"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4" name="Rounded Rectangle 13"/>
          <p:cNvSpPr/>
          <p:nvPr/>
        </p:nvSpPr>
        <p:spPr>
          <a:xfrm>
            <a:off x="4704216" y="4345416"/>
            <a:ext cx="242372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15" name="Rounded Rectangle 14"/>
          <p:cNvSpPr/>
          <p:nvPr/>
        </p:nvSpPr>
        <p:spPr>
          <a:xfrm rot="5400000">
            <a:off x="5987429"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6" name="Rounded Rectangle 15"/>
          <p:cNvSpPr/>
          <p:nvPr/>
        </p:nvSpPr>
        <p:spPr>
          <a:xfrm>
            <a:off x="4704215" y="4898976"/>
            <a:ext cx="1498478"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17" name="Rounded Rectangle 16"/>
          <p:cNvSpPr/>
          <p:nvPr/>
        </p:nvSpPr>
        <p:spPr>
          <a:xfrm rot="5400000">
            <a:off x="5987429"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18" name="Rounded Rectangle 17"/>
          <p:cNvSpPr/>
          <p:nvPr/>
        </p:nvSpPr>
        <p:spPr>
          <a:xfrm>
            <a:off x="4704216" y="5452536"/>
            <a:ext cx="2114490" cy="225028"/>
          </a:xfrm>
          <a:prstGeom prst="roundRect">
            <a:avLst/>
          </a:prstGeom>
          <a:pattFill prst="ltUpDiag">
            <a:fgClr>
              <a:schemeClr val="accent2">
                <a:lumMod val="50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19" name="Rounded Rectangle 18"/>
          <p:cNvSpPr/>
          <p:nvPr/>
        </p:nvSpPr>
        <p:spPr>
          <a:xfrm>
            <a:off x="4696326" y="1981097"/>
            <a:ext cx="2799347" cy="1971192"/>
          </a:xfrm>
          <a:prstGeom prst="roundRect">
            <a:avLst>
              <a:gd name="adj" fmla="val 286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0" name="Rounded Rectangle 19"/>
          <p:cNvSpPr/>
          <p:nvPr/>
        </p:nvSpPr>
        <p:spPr>
          <a:xfrm rot="5400000">
            <a:off x="9304180" y="306220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1" name="Rounded Rectangle 20"/>
          <p:cNvSpPr/>
          <p:nvPr/>
        </p:nvSpPr>
        <p:spPr>
          <a:xfrm>
            <a:off x="8020967" y="4345416"/>
            <a:ext cx="242372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80%</a:t>
            </a:r>
            <a:endParaRPr lang="en-US" sz="1200" dirty="0">
              <a:solidFill>
                <a:srgbClr val="FFFFFF"/>
              </a:solidFill>
            </a:endParaRPr>
          </a:p>
        </p:txBody>
      </p:sp>
      <p:sp>
        <p:nvSpPr>
          <p:cNvPr id="22" name="Rounded Rectangle 21"/>
          <p:cNvSpPr/>
          <p:nvPr/>
        </p:nvSpPr>
        <p:spPr>
          <a:xfrm rot="5400000">
            <a:off x="9304180" y="361576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3" name="Rounded Rectangle 22"/>
          <p:cNvSpPr/>
          <p:nvPr/>
        </p:nvSpPr>
        <p:spPr>
          <a:xfrm>
            <a:off x="8020966" y="4898976"/>
            <a:ext cx="1498478"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58%</a:t>
            </a:r>
            <a:endParaRPr lang="en-US" sz="1200" dirty="0">
              <a:solidFill>
                <a:srgbClr val="FFFFFF"/>
              </a:solidFill>
            </a:endParaRPr>
          </a:p>
        </p:txBody>
      </p:sp>
      <p:sp>
        <p:nvSpPr>
          <p:cNvPr id="24" name="Rounded Rectangle 23"/>
          <p:cNvSpPr/>
          <p:nvPr/>
        </p:nvSpPr>
        <p:spPr>
          <a:xfrm rot="5400000">
            <a:off x="9304180" y="4169323"/>
            <a:ext cx="225030" cy="2791458"/>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FFFFFF"/>
              </a:solidFill>
            </a:endParaRPr>
          </a:p>
        </p:txBody>
      </p:sp>
      <p:sp>
        <p:nvSpPr>
          <p:cNvPr id="25" name="Rounded Rectangle 24"/>
          <p:cNvSpPr/>
          <p:nvPr/>
        </p:nvSpPr>
        <p:spPr>
          <a:xfrm>
            <a:off x="8020967" y="5452536"/>
            <a:ext cx="2114490" cy="225028"/>
          </a:xfrm>
          <a:prstGeom prst="roundRect">
            <a:avLst/>
          </a:prstGeom>
          <a:pattFill prst="ltUpDiag">
            <a:fgClr>
              <a:schemeClr val="accent3">
                <a:lumMod val="50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algn="r"/>
            <a:r>
              <a:rPr lang="en-US" sz="1200" dirty="0" smtClean="0">
                <a:solidFill>
                  <a:srgbClr val="FFFFFF"/>
                </a:solidFill>
              </a:rPr>
              <a:t>76%</a:t>
            </a:r>
            <a:endParaRPr lang="en-US" sz="1200" dirty="0">
              <a:solidFill>
                <a:srgbClr val="FFFFFF"/>
              </a:solidFill>
            </a:endParaRPr>
          </a:p>
        </p:txBody>
      </p:sp>
      <p:sp>
        <p:nvSpPr>
          <p:cNvPr id="26" name="Rounded Rectangle 25"/>
          <p:cNvSpPr/>
          <p:nvPr/>
        </p:nvSpPr>
        <p:spPr>
          <a:xfrm>
            <a:off x="8013077" y="1981097"/>
            <a:ext cx="2799347" cy="1971192"/>
          </a:xfrm>
          <a:prstGeom prst="roundRect">
            <a:avLst>
              <a:gd name="adj" fmla="val 286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1097280" rtlCol="0" anchor="ctr"/>
          <a:lstStyle/>
          <a:p>
            <a:pPr defTabSz="888978">
              <a:lnSpc>
                <a:spcPct val="90000"/>
              </a:lnSpc>
              <a:spcBef>
                <a:spcPct val="0"/>
              </a:spcBef>
              <a:spcAft>
                <a:spcPts val="267"/>
              </a:spcAft>
            </a:pPr>
            <a:endParaRPr lang="en-US" sz="2000" dirty="0">
              <a:solidFill>
                <a:srgbClr val="FFFFFF"/>
              </a:solidFill>
            </a:endParaRPr>
          </a:p>
        </p:txBody>
      </p:sp>
      <p:sp>
        <p:nvSpPr>
          <p:cNvPr id="27" name="TextBox 26"/>
          <p:cNvSpPr txBox="1"/>
          <p:nvPr/>
        </p:nvSpPr>
        <p:spPr>
          <a:xfrm>
            <a:off x="1289865" y="1997058"/>
            <a:ext cx="1553631" cy="1200329"/>
          </a:xfrm>
          <a:prstGeom prst="rect">
            <a:avLst/>
          </a:prstGeom>
          <a:noFill/>
        </p:spPr>
        <p:txBody>
          <a:bodyPr wrap="none" rtlCol="0">
            <a:spAutoFit/>
          </a:bodyPr>
          <a:lstStyle/>
          <a:p>
            <a:pPr algn="ctr"/>
            <a:r>
              <a:rPr lang="en-US" sz="7200" dirty="0" smtClean="0">
                <a:solidFill>
                  <a:schemeClr val="bg1"/>
                </a:solidFill>
              </a:rPr>
              <a:t>10</a:t>
            </a:r>
            <a:r>
              <a:rPr lang="en-US" sz="4000" dirty="0" smtClean="0">
                <a:solidFill>
                  <a:schemeClr val="bg1"/>
                </a:solidFill>
              </a:rPr>
              <a:t>$</a:t>
            </a:r>
          </a:p>
        </p:txBody>
      </p:sp>
      <p:sp>
        <p:nvSpPr>
          <p:cNvPr id="28" name="TextBox 27"/>
          <p:cNvSpPr txBox="1"/>
          <p:nvPr/>
        </p:nvSpPr>
        <p:spPr>
          <a:xfrm>
            <a:off x="1585143"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29" name="TextBox 28"/>
          <p:cNvSpPr txBox="1"/>
          <p:nvPr/>
        </p:nvSpPr>
        <p:spPr>
          <a:xfrm>
            <a:off x="4665068" y="1997058"/>
            <a:ext cx="1553631" cy="1200329"/>
          </a:xfrm>
          <a:prstGeom prst="rect">
            <a:avLst/>
          </a:prstGeom>
          <a:noFill/>
        </p:spPr>
        <p:txBody>
          <a:bodyPr wrap="none" rtlCol="0">
            <a:spAutoFit/>
          </a:bodyPr>
          <a:lstStyle/>
          <a:p>
            <a:pPr algn="ctr"/>
            <a:r>
              <a:rPr lang="en-US" sz="7200" dirty="0" smtClean="0">
                <a:solidFill>
                  <a:schemeClr val="bg1"/>
                </a:solidFill>
              </a:rPr>
              <a:t>20</a:t>
            </a:r>
            <a:r>
              <a:rPr lang="en-US" sz="4000" dirty="0" smtClean="0">
                <a:solidFill>
                  <a:schemeClr val="bg1"/>
                </a:solidFill>
              </a:rPr>
              <a:t>$</a:t>
            </a:r>
          </a:p>
        </p:txBody>
      </p:sp>
      <p:sp>
        <p:nvSpPr>
          <p:cNvPr id="30" name="TextBox 29"/>
          <p:cNvSpPr txBox="1"/>
          <p:nvPr/>
        </p:nvSpPr>
        <p:spPr>
          <a:xfrm>
            <a:off x="4960346"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1" name="TextBox 30"/>
          <p:cNvSpPr txBox="1"/>
          <p:nvPr/>
        </p:nvSpPr>
        <p:spPr>
          <a:xfrm>
            <a:off x="7981819" y="1997058"/>
            <a:ext cx="1553631" cy="1200329"/>
          </a:xfrm>
          <a:prstGeom prst="rect">
            <a:avLst/>
          </a:prstGeom>
          <a:noFill/>
        </p:spPr>
        <p:txBody>
          <a:bodyPr wrap="none" rtlCol="0">
            <a:spAutoFit/>
          </a:bodyPr>
          <a:lstStyle/>
          <a:p>
            <a:pPr algn="ctr"/>
            <a:r>
              <a:rPr lang="en-US" sz="7200" dirty="0" smtClean="0">
                <a:solidFill>
                  <a:schemeClr val="bg1"/>
                </a:solidFill>
              </a:rPr>
              <a:t>30</a:t>
            </a:r>
            <a:r>
              <a:rPr lang="en-US" sz="4000" dirty="0" smtClean="0">
                <a:solidFill>
                  <a:schemeClr val="bg1"/>
                </a:solidFill>
              </a:rPr>
              <a:t>$</a:t>
            </a:r>
          </a:p>
        </p:txBody>
      </p:sp>
      <p:sp>
        <p:nvSpPr>
          <p:cNvPr id="32" name="TextBox 31"/>
          <p:cNvSpPr txBox="1"/>
          <p:nvPr/>
        </p:nvSpPr>
        <p:spPr>
          <a:xfrm>
            <a:off x="8277097" y="2950101"/>
            <a:ext cx="955710" cy="307777"/>
          </a:xfrm>
          <a:prstGeom prst="rect">
            <a:avLst/>
          </a:prstGeom>
          <a:noFill/>
        </p:spPr>
        <p:txBody>
          <a:bodyPr wrap="none" rtlCol="0">
            <a:spAutoFit/>
          </a:bodyPr>
          <a:lstStyle/>
          <a:p>
            <a:pPr algn="ctr"/>
            <a:r>
              <a:rPr lang="en-US" sz="1400" i="1" dirty="0">
                <a:solidFill>
                  <a:schemeClr val="bg1"/>
                </a:solidFill>
              </a:rPr>
              <a:t>p</a:t>
            </a:r>
            <a:r>
              <a:rPr lang="en-US" sz="1400" i="1" dirty="0" smtClean="0">
                <a:solidFill>
                  <a:schemeClr val="bg1"/>
                </a:solidFill>
              </a:rPr>
              <a:t>er month</a:t>
            </a:r>
          </a:p>
        </p:txBody>
      </p:sp>
      <p:sp>
        <p:nvSpPr>
          <p:cNvPr id="33" name="TextBox 32"/>
          <p:cNvSpPr txBox="1"/>
          <p:nvPr/>
        </p:nvSpPr>
        <p:spPr>
          <a:xfrm>
            <a:off x="1305870"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4" name="TextBox 33"/>
          <p:cNvSpPr txBox="1"/>
          <p:nvPr/>
        </p:nvSpPr>
        <p:spPr>
          <a:xfrm>
            <a:off x="1305870"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5" name="TextBox 34"/>
          <p:cNvSpPr txBox="1"/>
          <p:nvPr/>
        </p:nvSpPr>
        <p:spPr>
          <a:xfrm>
            <a:off x="1305870"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6" name="TextBox 35"/>
          <p:cNvSpPr txBox="1"/>
          <p:nvPr/>
        </p:nvSpPr>
        <p:spPr>
          <a:xfrm>
            <a:off x="4704214"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7" name="TextBox 36"/>
          <p:cNvSpPr txBox="1"/>
          <p:nvPr/>
        </p:nvSpPr>
        <p:spPr>
          <a:xfrm>
            <a:off x="4704214"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8" name="TextBox 37"/>
          <p:cNvSpPr txBox="1"/>
          <p:nvPr/>
        </p:nvSpPr>
        <p:spPr>
          <a:xfrm>
            <a:off x="4704214"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39" name="TextBox 38"/>
          <p:cNvSpPr txBox="1"/>
          <p:nvPr/>
        </p:nvSpPr>
        <p:spPr>
          <a:xfrm>
            <a:off x="8013077" y="4052740"/>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0" name="TextBox 39"/>
          <p:cNvSpPr txBox="1"/>
          <p:nvPr/>
        </p:nvSpPr>
        <p:spPr>
          <a:xfrm>
            <a:off x="8013077" y="4604697"/>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1" name="TextBox 40"/>
          <p:cNvSpPr txBox="1"/>
          <p:nvPr/>
        </p:nvSpPr>
        <p:spPr>
          <a:xfrm>
            <a:off x="8013077" y="5171608"/>
            <a:ext cx="870751" cy="276999"/>
          </a:xfrm>
          <a:prstGeom prst="rect">
            <a:avLst/>
          </a:prstGeom>
          <a:noFill/>
        </p:spPr>
        <p:txBody>
          <a:bodyPr wrap="none" rtlCol="0">
            <a:spAutoFit/>
          </a:bodyPr>
          <a:lstStyle/>
          <a:p>
            <a:r>
              <a:rPr lang="en-US" sz="1200" dirty="0" smtClean="0">
                <a:solidFill>
                  <a:schemeClr val="tx1">
                    <a:lumMod val="50000"/>
                    <a:lumOff val="50000"/>
                  </a:schemeClr>
                </a:solidFill>
              </a:rPr>
              <a:t>Text Here</a:t>
            </a:r>
          </a:p>
        </p:txBody>
      </p:sp>
      <p:sp>
        <p:nvSpPr>
          <p:cNvPr id="42" name="TextBox 4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1013712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7682" y="1748001"/>
            <a:ext cx="2374970" cy="4159366"/>
            <a:chOff x="937682" y="1874611"/>
            <a:chExt cx="2374970" cy="4159366"/>
          </a:xfrm>
        </p:grpSpPr>
        <p:sp>
          <p:nvSpPr>
            <p:cNvPr id="5" name="Rectangle 4"/>
            <p:cNvSpPr/>
            <p:nvPr/>
          </p:nvSpPr>
          <p:spPr>
            <a:xfrm>
              <a:off x="93768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6" name="Rectangle 5"/>
            <p:cNvSpPr/>
            <p:nvPr/>
          </p:nvSpPr>
          <p:spPr>
            <a:xfrm>
              <a:off x="937682" y="1874611"/>
              <a:ext cx="2374970" cy="346526"/>
            </a:xfrm>
            <a:prstGeom prst="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7" name="Rectangle 6"/>
            <p:cNvSpPr/>
            <p:nvPr/>
          </p:nvSpPr>
          <p:spPr>
            <a:xfrm>
              <a:off x="937682" y="5322965"/>
              <a:ext cx="2374970" cy="711012"/>
            </a:xfrm>
            <a:prstGeom prst="rect">
              <a:avLst/>
            </a:prstGeom>
            <a:solidFill>
              <a:schemeClr val="accent1">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8" name="Straight Connector 7"/>
            <p:cNvCxnSpPr/>
            <p:nvPr/>
          </p:nvCxnSpPr>
          <p:spPr>
            <a:xfrm>
              <a:off x="93768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37682" y="2221137"/>
              <a:ext cx="2374970" cy="816659"/>
            </a:xfrm>
            <a:prstGeom prst="rect">
              <a:avLst/>
            </a:prstGeom>
            <a:pattFill prst="ltUpDiag">
              <a:fgClr>
                <a:schemeClr val="accent1">
                  <a:lumMod val="75000"/>
                </a:schemeClr>
              </a:fgClr>
              <a:bgClr>
                <a:schemeClr val="accent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10" name="Straight Connector 9"/>
            <p:cNvCxnSpPr/>
            <p:nvPr/>
          </p:nvCxnSpPr>
          <p:spPr>
            <a:xfrm>
              <a:off x="93768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93768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3768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3" name="Rounded Rectangle 12"/>
            <p:cNvSpPr/>
            <p:nvPr/>
          </p:nvSpPr>
          <p:spPr>
            <a:xfrm>
              <a:off x="1220820" y="5492002"/>
              <a:ext cx="1819262" cy="371881"/>
            </a:xfrm>
            <a:prstGeom prst="roundRect">
              <a:avLst>
                <a:gd name="adj" fmla="val 25178"/>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14" name="TextBox 13"/>
            <p:cNvSpPr txBox="1"/>
            <p:nvPr/>
          </p:nvSpPr>
          <p:spPr>
            <a:xfrm>
              <a:off x="1777155" y="1887136"/>
              <a:ext cx="696023" cy="307777"/>
            </a:xfrm>
            <a:prstGeom prst="rect">
              <a:avLst/>
            </a:prstGeom>
            <a:noFill/>
          </p:spPr>
          <p:txBody>
            <a:bodyPr wrap="none" rtlCol="0">
              <a:spAutoFit/>
            </a:bodyPr>
            <a:lstStyle/>
            <a:p>
              <a:pPr algn="ctr"/>
              <a:r>
                <a:rPr lang="en-US" sz="1400" dirty="0" smtClean="0">
                  <a:solidFill>
                    <a:schemeClr val="bg1"/>
                  </a:solidFill>
                </a:rPr>
                <a:t>BASIC</a:t>
              </a:r>
              <a:endParaRPr lang="en-US" sz="1400" dirty="0">
                <a:solidFill>
                  <a:schemeClr val="bg1"/>
                </a:solidFill>
              </a:endParaRPr>
            </a:p>
          </p:txBody>
        </p:sp>
        <p:sp>
          <p:nvSpPr>
            <p:cNvPr id="15" name="TextBox 14"/>
            <p:cNvSpPr txBox="1"/>
            <p:nvPr/>
          </p:nvSpPr>
          <p:spPr>
            <a:xfrm>
              <a:off x="1148779" y="2262798"/>
              <a:ext cx="1952778" cy="707886"/>
            </a:xfrm>
            <a:prstGeom prst="rect">
              <a:avLst/>
            </a:prstGeom>
            <a:noFill/>
          </p:spPr>
          <p:txBody>
            <a:bodyPr wrap="none" rtlCol="0">
              <a:spAutoFit/>
            </a:bodyPr>
            <a:lstStyle/>
            <a:p>
              <a:pPr algn="ctr"/>
              <a:r>
                <a:rPr lang="en-US" sz="4000" dirty="0" smtClean="0">
                  <a:solidFill>
                    <a:schemeClr val="bg1"/>
                  </a:solidFill>
                </a:rPr>
                <a:t>$29</a:t>
              </a:r>
              <a:r>
                <a:rPr lang="en-US" sz="2000" dirty="0" smtClean="0">
                  <a:solidFill>
                    <a:schemeClr val="bg1"/>
                  </a:solidFill>
                </a:rPr>
                <a:t>/Month</a:t>
              </a:r>
              <a:endParaRPr lang="en-US" sz="2000" dirty="0">
                <a:solidFill>
                  <a:schemeClr val="bg1"/>
                </a:solidFill>
              </a:endParaRPr>
            </a:p>
          </p:txBody>
        </p:sp>
        <p:sp>
          <p:nvSpPr>
            <p:cNvPr id="16" name="TextBox 15"/>
            <p:cNvSpPr txBox="1"/>
            <p:nvPr/>
          </p:nvSpPr>
          <p:spPr>
            <a:xfrm>
              <a:off x="157116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17" name="TextBox 16"/>
            <p:cNvSpPr txBox="1"/>
            <p:nvPr/>
          </p:nvSpPr>
          <p:spPr>
            <a:xfrm>
              <a:off x="130667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10GB Disk Space</a:t>
              </a:r>
              <a:endParaRPr lang="en-US" sz="1400" dirty="0">
                <a:solidFill>
                  <a:schemeClr val="bg1">
                    <a:lumMod val="50000"/>
                  </a:schemeClr>
                </a:solidFill>
              </a:endParaRPr>
            </a:p>
          </p:txBody>
        </p:sp>
        <p:sp>
          <p:nvSpPr>
            <p:cNvPr id="18" name="TextBox 17"/>
            <p:cNvSpPr txBox="1"/>
            <p:nvPr/>
          </p:nvSpPr>
          <p:spPr>
            <a:xfrm>
              <a:off x="1240155" y="4271744"/>
              <a:ext cx="1770036" cy="307777"/>
            </a:xfrm>
            <a:prstGeom prst="rect">
              <a:avLst/>
            </a:prstGeom>
            <a:noFill/>
          </p:spPr>
          <p:txBody>
            <a:bodyPr wrap="none" rtlCol="0">
              <a:spAutoFit/>
            </a:bodyPr>
            <a:lstStyle/>
            <a:p>
              <a:pPr algn="ctr"/>
              <a:r>
                <a:rPr lang="en-US" sz="1400" dirty="0" smtClean="0">
                  <a:solidFill>
                    <a:schemeClr val="bg1">
                      <a:lumMod val="50000"/>
                    </a:schemeClr>
                  </a:solidFill>
                </a:rPr>
                <a:t>20 Email Accounts</a:t>
              </a:r>
              <a:endParaRPr lang="en-US" sz="1400" dirty="0">
                <a:solidFill>
                  <a:schemeClr val="bg1">
                    <a:lumMod val="50000"/>
                  </a:schemeClr>
                </a:solidFill>
              </a:endParaRPr>
            </a:p>
          </p:txBody>
        </p:sp>
        <p:sp>
          <p:nvSpPr>
            <p:cNvPr id="19" name="TextBox 18"/>
            <p:cNvSpPr txBox="1"/>
            <p:nvPr/>
          </p:nvSpPr>
          <p:spPr>
            <a:xfrm>
              <a:off x="1534307"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20" name="TextBox 19"/>
            <p:cNvSpPr txBox="1"/>
            <p:nvPr/>
          </p:nvSpPr>
          <p:spPr>
            <a:xfrm>
              <a:off x="1543926"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21" name="Group 20"/>
          <p:cNvGrpSpPr/>
          <p:nvPr/>
        </p:nvGrpSpPr>
        <p:grpSpPr>
          <a:xfrm>
            <a:off x="3589847" y="1748001"/>
            <a:ext cx="2374970" cy="4159366"/>
            <a:chOff x="3589847" y="1874611"/>
            <a:chExt cx="2374970" cy="4159366"/>
          </a:xfrm>
        </p:grpSpPr>
        <p:sp>
          <p:nvSpPr>
            <p:cNvPr id="22" name="Rectangle 21"/>
            <p:cNvSpPr/>
            <p:nvPr/>
          </p:nvSpPr>
          <p:spPr>
            <a:xfrm>
              <a:off x="3589847"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3" name="Rectangle 22"/>
            <p:cNvSpPr/>
            <p:nvPr/>
          </p:nvSpPr>
          <p:spPr>
            <a:xfrm>
              <a:off x="3589847" y="1874611"/>
              <a:ext cx="2374970" cy="346526"/>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24" name="Rectangle 23"/>
            <p:cNvSpPr/>
            <p:nvPr/>
          </p:nvSpPr>
          <p:spPr>
            <a:xfrm>
              <a:off x="3589847" y="5322965"/>
              <a:ext cx="2374970" cy="711012"/>
            </a:xfrm>
            <a:prstGeom prst="rect">
              <a:avLst/>
            </a:prstGeom>
            <a:solidFill>
              <a:schemeClr val="accent2">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5" name="Straight Connector 24"/>
            <p:cNvCxnSpPr/>
            <p:nvPr/>
          </p:nvCxnSpPr>
          <p:spPr>
            <a:xfrm>
              <a:off x="3589847"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589847" y="2221137"/>
              <a:ext cx="2374970" cy="816659"/>
            </a:xfrm>
            <a:prstGeom prst="rect">
              <a:avLst/>
            </a:prstGeom>
            <a:pattFill prst="ltDnDiag">
              <a:fgClr>
                <a:schemeClr val="accent2">
                  <a:lumMod val="75000"/>
                </a:schemeClr>
              </a:fgClr>
              <a:bgClr>
                <a:schemeClr val="accent2"/>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27" name="Straight Connector 26"/>
            <p:cNvCxnSpPr/>
            <p:nvPr/>
          </p:nvCxnSpPr>
          <p:spPr>
            <a:xfrm>
              <a:off x="3589847"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589847"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3589847"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0" name="Rounded Rectangle 29"/>
            <p:cNvSpPr/>
            <p:nvPr/>
          </p:nvSpPr>
          <p:spPr>
            <a:xfrm>
              <a:off x="3872985" y="5492002"/>
              <a:ext cx="1819262" cy="371881"/>
            </a:xfrm>
            <a:prstGeom prst="roundRect">
              <a:avLst>
                <a:gd name="adj" fmla="val 25178"/>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31" name="TextBox 30"/>
            <p:cNvSpPr txBox="1"/>
            <p:nvPr/>
          </p:nvSpPr>
          <p:spPr>
            <a:xfrm>
              <a:off x="4046203" y="1887136"/>
              <a:ext cx="1462260" cy="307777"/>
            </a:xfrm>
            <a:prstGeom prst="rect">
              <a:avLst/>
            </a:prstGeom>
            <a:noFill/>
          </p:spPr>
          <p:txBody>
            <a:bodyPr wrap="none" rtlCol="0">
              <a:spAutoFit/>
            </a:bodyPr>
            <a:lstStyle/>
            <a:p>
              <a:pPr algn="ctr"/>
              <a:r>
                <a:rPr lang="en-US" sz="1400" dirty="0" smtClean="0">
                  <a:solidFill>
                    <a:schemeClr val="bg1"/>
                  </a:solidFill>
                </a:rPr>
                <a:t>PROFESSIONAL</a:t>
              </a:r>
              <a:endParaRPr lang="en-US" sz="1400" dirty="0">
                <a:solidFill>
                  <a:schemeClr val="bg1"/>
                </a:solidFill>
              </a:endParaRPr>
            </a:p>
          </p:txBody>
        </p:sp>
        <p:sp>
          <p:nvSpPr>
            <p:cNvPr id="32" name="TextBox 31"/>
            <p:cNvSpPr txBox="1"/>
            <p:nvPr/>
          </p:nvSpPr>
          <p:spPr>
            <a:xfrm>
              <a:off x="3800941" y="2262798"/>
              <a:ext cx="1952779" cy="707886"/>
            </a:xfrm>
            <a:prstGeom prst="rect">
              <a:avLst/>
            </a:prstGeom>
            <a:noFill/>
          </p:spPr>
          <p:txBody>
            <a:bodyPr wrap="none" rtlCol="0">
              <a:spAutoFit/>
            </a:bodyPr>
            <a:lstStyle/>
            <a:p>
              <a:pPr algn="ctr"/>
              <a:r>
                <a:rPr lang="en-US" sz="4000" dirty="0" smtClean="0">
                  <a:solidFill>
                    <a:schemeClr val="bg1"/>
                  </a:solidFill>
                </a:rPr>
                <a:t>$39</a:t>
              </a:r>
              <a:r>
                <a:rPr lang="en-US" sz="2000" dirty="0" smtClean="0">
                  <a:solidFill>
                    <a:schemeClr val="bg1"/>
                  </a:solidFill>
                </a:rPr>
                <a:t>/Month</a:t>
              </a:r>
              <a:endParaRPr lang="en-US" sz="2000" dirty="0">
                <a:solidFill>
                  <a:schemeClr val="bg1"/>
                </a:solidFill>
              </a:endParaRPr>
            </a:p>
          </p:txBody>
        </p:sp>
        <p:sp>
          <p:nvSpPr>
            <p:cNvPr id="33" name="TextBox 32"/>
            <p:cNvSpPr txBox="1"/>
            <p:nvPr/>
          </p:nvSpPr>
          <p:spPr>
            <a:xfrm>
              <a:off x="4223332"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34" name="TextBox 33"/>
            <p:cNvSpPr txBox="1"/>
            <p:nvPr/>
          </p:nvSpPr>
          <p:spPr>
            <a:xfrm>
              <a:off x="3958836" y="3741006"/>
              <a:ext cx="1636987" cy="307777"/>
            </a:xfrm>
            <a:prstGeom prst="rect">
              <a:avLst/>
            </a:prstGeom>
            <a:noFill/>
          </p:spPr>
          <p:txBody>
            <a:bodyPr wrap="none" rtlCol="0">
              <a:spAutoFit/>
            </a:bodyPr>
            <a:lstStyle/>
            <a:p>
              <a:pPr algn="ctr"/>
              <a:r>
                <a:rPr lang="en-US" sz="1400" dirty="0">
                  <a:solidFill>
                    <a:schemeClr val="bg1">
                      <a:lumMod val="50000"/>
                    </a:schemeClr>
                  </a:solidFill>
                </a:rPr>
                <a:t>2</a:t>
              </a:r>
              <a:r>
                <a:rPr lang="en-US" sz="1400" dirty="0" smtClean="0">
                  <a:solidFill>
                    <a:schemeClr val="bg1">
                      <a:lumMod val="50000"/>
                    </a:schemeClr>
                  </a:solidFill>
                </a:rPr>
                <a:t>0GB Disk Space</a:t>
              </a:r>
              <a:endParaRPr lang="en-US" sz="1400" dirty="0">
                <a:solidFill>
                  <a:schemeClr val="bg1">
                    <a:lumMod val="50000"/>
                  </a:schemeClr>
                </a:solidFill>
              </a:endParaRPr>
            </a:p>
          </p:txBody>
        </p:sp>
        <p:sp>
          <p:nvSpPr>
            <p:cNvPr id="35" name="TextBox 34"/>
            <p:cNvSpPr txBox="1"/>
            <p:nvPr/>
          </p:nvSpPr>
          <p:spPr>
            <a:xfrm>
              <a:off x="3892311" y="4271744"/>
              <a:ext cx="1770036" cy="307777"/>
            </a:xfrm>
            <a:prstGeom prst="rect">
              <a:avLst/>
            </a:prstGeom>
            <a:noFill/>
          </p:spPr>
          <p:txBody>
            <a:bodyPr wrap="none" rtlCol="0">
              <a:spAutoFit/>
            </a:bodyPr>
            <a:lstStyle/>
            <a:p>
              <a:pPr algn="ctr"/>
              <a:r>
                <a:rPr lang="en-US" sz="1400" dirty="0">
                  <a:solidFill>
                    <a:schemeClr val="bg1">
                      <a:lumMod val="50000"/>
                    </a:schemeClr>
                  </a:solidFill>
                </a:rPr>
                <a:t>3</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36" name="TextBox 35"/>
            <p:cNvSpPr txBox="1"/>
            <p:nvPr/>
          </p:nvSpPr>
          <p:spPr>
            <a:xfrm>
              <a:off x="4186461"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37" name="TextBox 36"/>
            <p:cNvSpPr txBox="1"/>
            <p:nvPr/>
          </p:nvSpPr>
          <p:spPr>
            <a:xfrm>
              <a:off x="4196078"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38" name="Group 37"/>
          <p:cNvGrpSpPr/>
          <p:nvPr/>
        </p:nvGrpSpPr>
        <p:grpSpPr>
          <a:xfrm>
            <a:off x="6242012" y="1748001"/>
            <a:ext cx="2374970" cy="4159366"/>
            <a:chOff x="6242012" y="1874611"/>
            <a:chExt cx="2374970" cy="4159366"/>
          </a:xfrm>
        </p:grpSpPr>
        <p:sp>
          <p:nvSpPr>
            <p:cNvPr id="39" name="Rectangle 38"/>
            <p:cNvSpPr/>
            <p:nvPr/>
          </p:nvSpPr>
          <p:spPr>
            <a:xfrm>
              <a:off x="6242012"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0" name="Rectangle 39"/>
            <p:cNvSpPr/>
            <p:nvPr/>
          </p:nvSpPr>
          <p:spPr>
            <a:xfrm>
              <a:off x="6242012" y="1874611"/>
              <a:ext cx="2374970" cy="346526"/>
            </a:xfrm>
            <a:prstGeom prst="rect">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41" name="Rectangle 40"/>
            <p:cNvSpPr/>
            <p:nvPr/>
          </p:nvSpPr>
          <p:spPr>
            <a:xfrm>
              <a:off x="6242012" y="5322965"/>
              <a:ext cx="2374970" cy="711012"/>
            </a:xfrm>
            <a:prstGeom prst="rect">
              <a:avLst/>
            </a:prstGeom>
            <a:solidFill>
              <a:schemeClr val="accent3">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2" name="Straight Connector 41"/>
            <p:cNvCxnSpPr/>
            <p:nvPr/>
          </p:nvCxnSpPr>
          <p:spPr>
            <a:xfrm>
              <a:off x="6242012"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242012" y="2221137"/>
              <a:ext cx="2374970" cy="816659"/>
            </a:xfrm>
            <a:prstGeom prst="rect">
              <a:avLst/>
            </a:prstGeom>
            <a:pattFill prst="ltUpDiag">
              <a:fgClr>
                <a:schemeClr val="accent3">
                  <a:lumMod val="75000"/>
                </a:schemeClr>
              </a:fgClr>
              <a:bgClr>
                <a:schemeClr val="accent3"/>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44" name="Straight Connector 43"/>
            <p:cNvCxnSpPr/>
            <p:nvPr/>
          </p:nvCxnSpPr>
          <p:spPr>
            <a:xfrm>
              <a:off x="6242012"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6242012"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6242012"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47" name="Rounded Rectangle 46"/>
            <p:cNvSpPr/>
            <p:nvPr/>
          </p:nvSpPr>
          <p:spPr>
            <a:xfrm>
              <a:off x="6525150" y="5492002"/>
              <a:ext cx="1819262" cy="371881"/>
            </a:xfrm>
            <a:prstGeom prst="roundRect">
              <a:avLst>
                <a:gd name="adj" fmla="val 25178"/>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48" name="TextBox 47"/>
            <p:cNvSpPr txBox="1"/>
            <p:nvPr/>
          </p:nvSpPr>
          <p:spPr>
            <a:xfrm>
              <a:off x="6951715" y="1887136"/>
              <a:ext cx="942887" cy="307777"/>
            </a:xfrm>
            <a:prstGeom prst="rect">
              <a:avLst/>
            </a:prstGeom>
            <a:noFill/>
          </p:spPr>
          <p:txBody>
            <a:bodyPr wrap="none" rtlCol="0">
              <a:spAutoFit/>
            </a:bodyPr>
            <a:lstStyle/>
            <a:p>
              <a:pPr algn="ctr"/>
              <a:r>
                <a:rPr lang="en-US" sz="1400" dirty="0" smtClean="0">
                  <a:solidFill>
                    <a:schemeClr val="bg1"/>
                  </a:solidFill>
                </a:rPr>
                <a:t>BUSINESS</a:t>
              </a:r>
              <a:endParaRPr lang="en-US" sz="1400" dirty="0">
                <a:solidFill>
                  <a:schemeClr val="bg1"/>
                </a:solidFill>
              </a:endParaRPr>
            </a:p>
          </p:txBody>
        </p:sp>
        <p:sp>
          <p:nvSpPr>
            <p:cNvPr id="49" name="TextBox 48"/>
            <p:cNvSpPr txBox="1"/>
            <p:nvPr/>
          </p:nvSpPr>
          <p:spPr>
            <a:xfrm>
              <a:off x="6446768" y="2262798"/>
              <a:ext cx="1952779" cy="707886"/>
            </a:xfrm>
            <a:prstGeom prst="rect">
              <a:avLst/>
            </a:prstGeom>
            <a:noFill/>
          </p:spPr>
          <p:txBody>
            <a:bodyPr wrap="none" rtlCol="0">
              <a:spAutoFit/>
            </a:bodyPr>
            <a:lstStyle/>
            <a:p>
              <a:pPr algn="ctr"/>
              <a:r>
                <a:rPr lang="en-US" sz="4000" dirty="0" smtClean="0">
                  <a:solidFill>
                    <a:schemeClr val="bg1"/>
                  </a:solidFill>
                </a:rPr>
                <a:t>$59</a:t>
              </a:r>
              <a:r>
                <a:rPr lang="en-US" sz="2000" dirty="0" smtClean="0">
                  <a:solidFill>
                    <a:schemeClr val="bg1"/>
                  </a:solidFill>
                </a:rPr>
                <a:t>/Month</a:t>
              </a:r>
              <a:endParaRPr lang="en-US" sz="2000" dirty="0">
                <a:solidFill>
                  <a:schemeClr val="bg1"/>
                </a:solidFill>
              </a:endParaRPr>
            </a:p>
          </p:txBody>
        </p:sp>
        <p:sp>
          <p:nvSpPr>
            <p:cNvPr id="50" name="TextBox 49"/>
            <p:cNvSpPr txBox="1"/>
            <p:nvPr/>
          </p:nvSpPr>
          <p:spPr>
            <a:xfrm>
              <a:off x="6869159"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51" name="TextBox 50"/>
            <p:cNvSpPr txBox="1"/>
            <p:nvPr/>
          </p:nvSpPr>
          <p:spPr>
            <a:xfrm>
              <a:off x="6616287" y="3741006"/>
              <a:ext cx="1636987" cy="307777"/>
            </a:xfrm>
            <a:prstGeom prst="rect">
              <a:avLst/>
            </a:prstGeom>
            <a:noFill/>
          </p:spPr>
          <p:txBody>
            <a:bodyPr wrap="none" rtlCol="0">
              <a:spAutoFit/>
            </a:bodyPr>
            <a:lstStyle/>
            <a:p>
              <a:pPr algn="ctr"/>
              <a:r>
                <a:rPr lang="en-US" sz="1400" dirty="0" smtClean="0">
                  <a:solidFill>
                    <a:schemeClr val="bg1">
                      <a:lumMod val="50000"/>
                    </a:schemeClr>
                  </a:solidFill>
                </a:rPr>
                <a:t>30GB Disk Space</a:t>
              </a:r>
              <a:endParaRPr lang="en-US" sz="1400" dirty="0">
                <a:solidFill>
                  <a:schemeClr val="bg1">
                    <a:lumMod val="50000"/>
                  </a:schemeClr>
                </a:solidFill>
              </a:endParaRPr>
            </a:p>
          </p:txBody>
        </p:sp>
        <p:sp>
          <p:nvSpPr>
            <p:cNvPr id="52" name="TextBox 51"/>
            <p:cNvSpPr txBox="1"/>
            <p:nvPr/>
          </p:nvSpPr>
          <p:spPr>
            <a:xfrm>
              <a:off x="6538139" y="4271744"/>
              <a:ext cx="1770036" cy="307777"/>
            </a:xfrm>
            <a:prstGeom prst="rect">
              <a:avLst/>
            </a:prstGeom>
            <a:noFill/>
          </p:spPr>
          <p:txBody>
            <a:bodyPr wrap="none" rtlCol="0">
              <a:spAutoFit/>
            </a:bodyPr>
            <a:lstStyle/>
            <a:p>
              <a:pPr algn="ctr"/>
              <a:r>
                <a:rPr lang="en-US" sz="1400" dirty="0">
                  <a:solidFill>
                    <a:schemeClr val="bg1">
                      <a:lumMod val="50000"/>
                    </a:schemeClr>
                  </a:solidFill>
                </a:rPr>
                <a:t>4</a:t>
              </a:r>
              <a:r>
                <a:rPr lang="en-US" sz="1400" dirty="0" smtClean="0">
                  <a:solidFill>
                    <a:schemeClr val="bg1">
                      <a:lumMod val="50000"/>
                    </a:schemeClr>
                  </a:solidFill>
                </a:rPr>
                <a:t>0 Email Accounts</a:t>
              </a:r>
              <a:endParaRPr lang="en-US" sz="1400" dirty="0">
                <a:solidFill>
                  <a:schemeClr val="bg1">
                    <a:lumMod val="50000"/>
                  </a:schemeClr>
                </a:solidFill>
              </a:endParaRPr>
            </a:p>
          </p:txBody>
        </p:sp>
        <p:sp>
          <p:nvSpPr>
            <p:cNvPr id="53" name="TextBox 52"/>
            <p:cNvSpPr txBox="1"/>
            <p:nvPr/>
          </p:nvSpPr>
          <p:spPr>
            <a:xfrm>
              <a:off x="6843912"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54" name="TextBox 53"/>
            <p:cNvSpPr txBox="1"/>
            <p:nvPr/>
          </p:nvSpPr>
          <p:spPr>
            <a:xfrm>
              <a:off x="685301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grpSp>
        <p:nvGrpSpPr>
          <p:cNvPr id="55" name="Group 54"/>
          <p:cNvGrpSpPr/>
          <p:nvPr/>
        </p:nvGrpSpPr>
        <p:grpSpPr>
          <a:xfrm>
            <a:off x="8888942" y="1748001"/>
            <a:ext cx="2380206" cy="4159366"/>
            <a:chOff x="8888942" y="1874611"/>
            <a:chExt cx="2380206" cy="4159366"/>
          </a:xfrm>
        </p:grpSpPr>
        <p:sp>
          <p:nvSpPr>
            <p:cNvPr id="56" name="Rectangle 55"/>
            <p:cNvSpPr/>
            <p:nvPr/>
          </p:nvSpPr>
          <p:spPr>
            <a:xfrm>
              <a:off x="8894178" y="1874611"/>
              <a:ext cx="2374970" cy="4159366"/>
            </a:xfrm>
            <a:prstGeom prst="rect">
              <a:avLst/>
            </a:prstGeom>
            <a:solidFill>
              <a:schemeClr val="bg1"/>
            </a:solidFill>
            <a:ln w="6350">
              <a:solidFill>
                <a:schemeClr val="bg1">
                  <a:lumMod val="8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7" name="Rectangle 56"/>
            <p:cNvSpPr/>
            <p:nvPr/>
          </p:nvSpPr>
          <p:spPr>
            <a:xfrm>
              <a:off x="8894178" y="1874611"/>
              <a:ext cx="2374970" cy="346526"/>
            </a:xfrm>
            <a:prstGeom prst="rect">
              <a:avLst/>
            </a:prstGeom>
            <a:solidFill>
              <a:schemeClr val="accent4">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sp>
          <p:nvSpPr>
            <p:cNvPr id="58" name="Rectangle 57"/>
            <p:cNvSpPr/>
            <p:nvPr/>
          </p:nvSpPr>
          <p:spPr>
            <a:xfrm>
              <a:off x="8894178" y="5322965"/>
              <a:ext cx="2374970" cy="711012"/>
            </a:xfrm>
            <a:prstGeom prst="rect">
              <a:avLst/>
            </a:prstGeom>
            <a:solidFill>
              <a:schemeClr val="accent4">
                <a:alpha val="1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59" name="Straight Connector 58"/>
            <p:cNvCxnSpPr/>
            <p:nvPr/>
          </p:nvCxnSpPr>
          <p:spPr>
            <a:xfrm>
              <a:off x="8894178" y="303779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0" name="Rectangle 59"/>
            <p:cNvSpPr/>
            <p:nvPr/>
          </p:nvSpPr>
          <p:spPr>
            <a:xfrm>
              <a:off x="8894178" y="2221137"/>
              <a:ext cx="2374970" cy="816659"/>
            </a:xfrm>
            <a:prstGeom prst="rect">
              <a:avLst/>
            </a:prstGeom>
            <a:pattFill prst="ltDnDiag">
              <a:fgClr>
                <a:schemeClr val="accent4">
                  <a:lumMod val="75000"/>
                </a:schemeClr>
              </a:fgClr>
              <a:bgClr>
                <a:schemeClr val="accent4"/>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a:solidFill>
                  <a:schemeClr val="tx1"/>
                </a:solidFill>
                <a:cs typeface="Roboto condensed"/>
              </a:endParaRPr>
            </a:p>
          </p:txBody>
        </p:sp>
        <p:cxnSp>
          <p:nvCxnSpPr>
            <p:cNvPr id="61" name="Straight Connector 60"/>
            <p:cNvCxnSpPr/>
            <p:nvPr/>
          </p:nvCxnSpPr>
          <p:spPr>
            <a:xfrm>
              <a:off x="8894178" y="3637877"/>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894178" y="4161891"/>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63" name="Straight Connector 62"/>
            <p:cNvCxnSpPr/>
            <p:nvPr/>
          </p:nvCxnSpPr>
          <p:spPr>
            <a:xfrm>
              <a:off x="8894178" y="4685906"/>
              <a:ext cx="237497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64" name="Rounded Rectangle 63"/>
            <p:cNvSpPr/>
            <p:nvPr/>
          </p:nvSpPr>
          <p:spPr>
            <a:xfrm>
              <a:off x="9177316" y="5492002"/>
              <a:ext cx="1819261" cy="371881"/>
            </a:xfrm>
            <a:prstGeom prst="roundRect">
              <a:avLst>
                <a:gd name="adj" fmla="val 25178"/>
              </a:avLst>
            </a:prstGeom>
            <a:solidFill>
              <a:schemeClr val="accent4"/>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3600">
                <a:solidFill>
                  <a:schemeClr val="tx1"/>
                </a:solidFill>
                <a:cs typeface="Roboto condensed"/>
              </a:endParaRPr>
            </a:p>
          </p:txBody>
        </p:sp>
        <p:sp>
          <p:nvSpPr>
            <p:cNvPr id="65" name="TextBox 64"/>
            <p:cNvSpPr txBox="1"/>
            <p:nvPr/>
          </p:nvSpPr>
          <p:spPr>
            <a:xfrm>
              <a:off x="9540563" y="1887136"/>
              <a:ext cx="1069525" cy="307777"/>
            </a:xfrm>
            <a:prstGeom prst="rect">
              <a:avLst/>
            </a:prstGeom>
            <a:noFill/>
          </p:spPr>
          <p:txBody>
            <a:bodyPr wrap="none" rtlCol="0">
              <a:spAutoFit/>
            </a:bodyPr>
            <a:lstStyle/>
            <a:p>
              <a:pPr algn="ctr"/>
              <a:r>
                <a:rPr lang="en-US" sz="1400" dirty="0" smtClean="0">
                  <a:solidFill>
                    <a:schemeClr val="bg1"/>
                  </a:solidFill>
                </a:rPr>
                <a:t>UNLIMITED</a:t>
              </a:r>
              <a:endParaRPr lang="en-US" sz="1400" dirty="0">
                <a:solidFill>
                  <a:schemeClr val="bg1"/>
                </a:solidFill>
              </a:endParaRPr>
            </a:p>
          </p:txBody>
        </p:sp>
        <p:sp>
          <p:nvSpPr>
            <p:cNvPr id="66" name="TextBox 65"/>
            <p:cNvSpPr txBox="1"/>
            <p:nvPr/>
          </p:nvSpPr>
          <p:spPr>
            <a:xfrm>
              <a:off x="9098934" y="2262798"/>
              <a:ext cx="1952779" cy="707886"/>
            </a:xfrm>
            <a:prstGeom prst="rect">
              <a:avLst/>
            </a:prstGeom>
            <a:noFill/>
          </p:spPr>
          <p:txBody>
            <a:bodyPr wrap="none" rtlCol="0">
              <a:spAutoFit/>
            </a:bodyPr>
            <a:lstStyle/>
            <a:p>
              <a:pPr algn="ctr"/>
              <a:r>
                <a:rPr lang="en-US" sz="4000" dirty="0" smtClean="0">
                  <a:solidFill>
                    <a:schemeClr val="bg1"/>
                  </a:solidFill>
                </a:rPr>
                <a:t>$99</a:t>
              </a:r>
              <a:r>
                <a:rPr lang="en-US" sz="2000" dirty="0" smtClean="0">
                  <a:solidFill>
                    <a:schemeClr val="bg1"/>
                  </a:solidFill>
                </a:rPr>
                <a:t>/Month</a:t>
              </a:r>
              <a:endParaRPr lang="en-US" sz="2000" dirty="0">
                <a:solidFill>
                  <a:schemeClr val="bg1"/>
                </a:solidFill>
              </a:endParaRPr>
            </a:p>
          </p:txBody>
        </p:sp>
        <p:sp>
          <p:nvSpPr>
            <p:cNvPr id="67" name="TextBox 66"/>
            <p:cNvSpPr txBox="1"/>
            <p:nvPr/>
          </p:nvSpPr>
          <p:spPr>
            <a:xfrm>
              <a:off x="9527466" y="3186920"/>
              <a:ext cx="1107997" cy="307777"/>
            </a:xfrm>
            <a:prstGeom prst="rect">
              <a:avLst/>
            </a:prstGeom>
            <a:noFill/>
          </p:spPr>
          <p:txBody>
            <a:bodyPr wrap="none" rtlCol="0">
              <a:spAutoFit/>
            </a:bodyPr>
            <a:lstStyle/>
            <a:p>
              <a:pPr algn="ctr"/>
              <a:r>
                <a:rPr lang="en-US" sz="1400" dirty="0" smtClean="0">
                  <a:solidFill>
                    <a:schemeClr val="bg1">
                      <a:lumMod val="50000"/>
                    </a:schemeClr>
                  </a:solidFill>
                </a:rPr>
                <a:t>Free Setup</a:t>
              </a:r>
              <a:endParaRPr lang="en-US" sz="1400" dirty="0">
                <a:solidFill>
                  <a:schemeClr val="bg1">
                    <a:lumMod val="50000"/>
                  </a:schemeClr>
                </a:solidFill>
              </a:endParaRPr>
            </a:p>
          </p:txBody>
        </p:sp>
        <p:sp>
          <p:nvSpPr>
            <p:cNvPr id="68" name="TextBox 67"/>
            <p:cNvSpPr txBox="1"/>
            <p:nvPr/>
          </p:nvSpPr>
          <p:spPr>
            <a:xfrm>
              <a:off x="9085309" y="3741006"/>
              <a:ext cx="1980030" cy="307777"/>
            </a:xfrm>
            <a:prstGeom prst="rect">
              <a:avLst/>
            </a:prstGeom>
            <a:noFill/>
          </p:spPr>
          <p:txBody>
            <a:bodyPr wrap="none" rtlCol="0">
              <a:spAutoFit/>
            </a:bodyPr>
            <a:lstStyle/>
            <a:p>
              <a:pPr algn="ctr"/>
              <a:r>
                <a:rPr lang="en-US" sz="1400" dirty="0" smtClean="0">
                  <a:solidFill>
                    <a:schemeClr val="bg1">
                      <a:lumMod val="50000"/>
                    </a:schemeClr>
                  </a:solidFill>
                </a:rPr>
                <a:t>Unlimited Disk Space</a:t>
              </a:r>
              <a:endParaRPr lang="en-US" sz="1400" dirty="0">
                <a:solidFill>
                  <a:schemeClr val="bg1">
                    <a:lumMod val="50000"/>
                  </a:schemeClr>
                </a:solidFill>
              </a:endParaRPr>
            </a:p>
          </p:txBody>
        </p:sp>
        <p:sp>
          <p:nvSpPr>
            <p:cNvPr id="69" name="TextBox 68"/>
            <p:cNvSpPr txBox="1"/>
            <p:nvPr/>
          </p:nvSpPr>
          <p:spPr>
            <a:xfrm>
              <a:off x="8888942" y="4271744"/>
              <a:ext cx="2372765" cy="307777"/>
            </a:xfrm>
            <a:prstGeom prst="rect">
              <a:avLst/>
            </a:prstGeom>
            <a:noFill/>
          </p:spPr>
          <p:txBody>
            <a:bodyPr wrap="none" rtlCol="0">
              <a:spAutoFit/>
            </a:bodyPr>
            <a:lstStyle/>
            <a:p>
              <a:pPr algn="ctr"/>
              <a:r>
                <a:rPr lang="en-US" sz="1400" dirty="0" smtClean="0">
                  <a:solidFill>
                    <a:schemeClr val="bg1">
                      <a:lumMod val="50000"/>
                    </a:schemeClr>
                  </a:solidFill>
                </a:rPr>
                <a:t>Unlimited Email Accounts</a:t>
              </a:r>
              <a:endParaRPr lang="en-US" sz="1400" dirty="0">
                <a:solidFill>
                  <a:schemeClr val="bg1">
                    <a:lumMod val="50000"/>
                  </a:schemeClr>
                </a:solidFill>
              </a:endParaRPr>
            </a:p>
          </p:txBody>
        </p:sp>
        <p:sp>
          <p:nvSpPr>
            <p:cNvPr id="70" name="TextBox 69"/>
            <p:cNvSpPr txBox="1"/>
            <p:nvPr/>
          </p:nvSpPr>
          <p:spPr>
            <a:xfrm>
              <a:off x="9496078" y="4742826"/>
              <a:ext cx="1181735" cy="523220"/>
            </a:xfrm>
            <a:prstGeom prst="rect">
              <a:avLst/>
            </a:prstGeom>
            <a:noFill/>
          </p:spPr>
          <p:txBody>
            <a:bodyPr wrap="none" rtlCol="0">
              <a:spAutoFit/>
            </a:bodyPr>
            <a:lstStyle/>
            <a:p>
              <a:pPr algn="ctr"/>
              <a:r>
                <a:rPr lang="en-US" sz="1400" dirty="0" smtClean="0">
                  <a:solidFill>
                    <a:schemeClr val="bg1">
                      <a:lumMod val="50000"/>
                    </a:schemeClr>
                  </a:solidFill>
                </a:rPr>
                <a:t>Unlimited</a:t>
              </a:r>
            </a:p>
            <a:p>
              <a:pPr algn="ctr"/>
              <a:r>
                <a:rPr lang="en-US" sz="1400" dirty="0" smtClean="0">
                  <a:solidFill>
                    <a:schemeClr val="bg1">
                      <a:lumMod val="50000"/>
                    </a:schemeClr>
                  </a:solidFill>
                </a:rPr>
                <a:t>Subdomain</a:t>
              </a:r>
              <a:endParaRPr lang="en-US" sz="1400" dirty="0">
                <a:solidFill>
                  <a:schemeClr val="bg1">
                    <a:lumMod val="50000"/>
                  </a:schemeClr>
                </a:solidFill>
              </a:endParaRPr>
            </a:p>
          </p:txBody>
        </p:sp>
        <p:sp>
          <p:nvSpPr>
            <p:cNvPr id="71" name="TextBox 70"/>
            <p:cNvSpPr txBox="1"/>
            <p:nvPr/>
          </p:nvSpPr>
          <p:spPr>
            <a:xfrm>
              <a:off x="9505695" y="5527922"/>
              <a:ext cx="1162499" cy="307777"/>
            </a:xfrm>
            <a:prstGeom prst="rect">
              <a:avLst/>
            </a:prstGeom>
            <a:noFill/>
          </p:spPr>
          <p:txBody>
            <a:bodyPr wrap="none" rtlCol="0">
              <a:spAutoFit/>
            </a:bodyPr>
            <a:lstStyle/>
            <a:p>
              <a:pPr algn="ctr"/>
              <a:r>
                <a:rPr lang="en-US" sz="1400" dirty="0" smtClean="0">
                  <a:solidFill>
                    <a:schemeClr val="bg1"/>
                  </a:solidFill>
                </a:rPr>
                <a:t>START TRAIL</a:t>
              </a:r>
              <a:endParaRPr lang="en-US" sz="1400" dirty="0">
                <a:solidFill>
                  <a:schemeClr val="bg1"/>
                </a:solidFill>
              </a:endParaRPr>
            </a:p>
          </p:txBody>
        </p:sp>
      </p:grpSp>
      <p:sp>
        <p:nvSpPr>
          <p:cNvPr id="72" name="TextBox 71"/>
          <p:cNvSpPr txBox="1"/>
          <p:nvPr/>
        </p:nvSpPr>
        <p:spPr>
          <a:xfrm>
            <a:off x="3572715" y="304140"/>
            <a:ext cx="5046574"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Pricing Table Slide</a:t>
            </a:r>
            <a:endParaRPr lang="en-US" sz="4400" dirty="0">
              <a:latin typeface="+mj-lt"/>
            </a:endParaRPr>
          </a:p>
        </p:txBody>
      </p:sp>
    </p:spTree>
    <p:extLst>
      <p:ext uri="{BB962C8B-B14F-4D97-AF65-F5344CB8AC3E}">
        <p14:creationId xmlns:p14="http://schemas.microsoft.com/office/powerpoint/2010/main" val="578342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cxnSp>
        <p:nvCxnSpPr>
          <p:cNvPr id="4" name="Straight Connector 3"/>
          <p:cNvCxnSpPr/>
          <p:nvPr/>
        </p:nvCxnSpPr>
        <p:spPr>
          <a:xfrm>
            <a:off x="6096000" y="-2"/>
            <a:ext cx="0" cy="100584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77A25220-11DC-45BE-8C1F-A940A9F83A74}"/>
              </a:ext>
            </a:extLst>
          </p:cNvPr>
          <p:cNvSpPr/>
          <p:nvPr/>
        </p:nvSpPr>
        <p:spPr>
          <a:xfrm>
            <a:off x="515808" y="4621600"/>
            <a:ext cx="11160384" cy="782394"/>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a:t>
            </a:r>
            <a:r>
              <a:rPr lang="id-ID" sz="1600" dirty="0" smtClean="0">
                <a:solidFill>
                  <a:schemeClr val="tx1">
                    <a:lumMod val="50000"/>
                    <a:lumOff val="50000"/>
                  </a:schemeClr>
                </a:solidFill>
              </a:rPr>
              <a:t>.</a:t>
            </a:r>
            <a:endParaRPr lang="id-ID" sz="1600" dirty="0">
              <a:solidFill>
                <a:schemeClr val="tx1">
                  <a:lumMod val="50000"/>
                  <a:lumOff val="50000"/>
                </a:schemeClr>
              </a:solidFill>
            </a:endParaRPr>
          </a:p>
        </p:txBody>
      </p:sp>
      <p:sp>
        <p:nvSpPr>
          <p:cNvPr id="5" name="TextBox 4"/>
          <p:cNvSpPr txBox="1"/>
          <p:nvPr/>
        </p:nvSpPr>
        <p:spPr>
          <a:xfrm>
            <a:off x="3058149" y="1841159"/>
            <a:ext cx="6075702" cy="1015663"/>
          </a:xfrm>
          <a:prstGeom prst="rect">
            <a:avLst/>
          </a:prstGeom>
          <a:noFill/>
        </p:spPr>
        <p:txBody>
          <a:bodyPr wrap="none" rtlCol="0">
            <a:spAutoFit/>
          </a:bodyPr>
          <a:lstStyle/>
          <a:p>
            <a:pPr algn="ctr"/>
            <a:r>
              <a:rPr lang="en-US" sz="6000" dirty="0">
                <a:solidFill>
                  <a:schemeClr val="bg1"/>
                </a:solidFill>
                <a:latin typeface="+mj-lt"/>
              </a:rPr>
              <a:t>About </a:t>
            </a:r>
            <a:r>
              <a:rPr lang="en-US" sz="6000" b="1" dirty="0">
                <a:solidFill>
                  <a:schemeClr val="accent1"/>
                </a:solidFill>
                <a:latin typeface="+mj-lt"/>
              </a:rPr>
              <a:t>Company</a:t>
            </a:r>
            <a:endParaRPr lang="en-US" sz="6000" dirty="0">
              <a:latin typeface="+mj-lt"/>
            </a:endParaRPr>
          </a:p>
        </p:txBody>
      </p:sp>
    </p:spTree>
    <p:extLst>
      <p:ext uri="{BB962C8B-B14F-4D97-AF65-F5344CB8AC3E}">
        <p14:creationId xmlns:p14="http://schemas.microsoft.com/office/powerpoint/2010/main" val="1550368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4188408181"/>
              </p:ext>
            </p:extLst>
          </p:nvPr>
        </p:nvGraphicFramePr>
        <p:xfrm>
          <a:off x="5745707" y="1917131"/>
          <a:ext cx="5656239" cy="377082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755856" y="2678259"/>
            <a:ext cx="4430294" cy="1151726"/>
          </a:xfrm>
          <a:prstGeom prst="rect">
            <a:avLst/>
          </a:prstGeom>
        </p:spPr>
        <p:txBody>
          <a:bodyPr wrap="square">
            <a:spAutoFit/>
          </a:bodyPr>
          <a:lstStyle/>
          <a:p>
            <a:pPr algn="just">
              <a:lnSpc>
                <a:spcPct val="150000"/>
              </a:lnSpc>
            </a:pP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comes from section Contrary to popular belief, </a:t>
            </a:r>
            <a:r>
              <a:rPr lang="en-US" sz="1600" dirty="0" err="1" smtClean="0">
                <a:solidFill>
                  <a:schemeClr val="tx1">
                    <a:lumMod val="50000"/>
                    <a:lumOff val="50000"/>
                  </a:schemeClr>
                </a:solidFill>
              </a:rPr>
              <a:t>Lorem</a:t>
            </a:r>
            <a:r>
              <a:rPr lang="en-US" sz="1600" dirty="0" smtClean="0">
                <a:solidFill>
                  <a:schemeClr val="tx1">
                    <a:lumMod val="50000"/>
                    <a:lumOff val="50000"/>
                  </a:schemeClr>
                </a:solidFill>
              </a:rPr>
              <a:t> </a:t>
            </a:r>
            <a:r>
              <a:rPr lang="en-US" sz="1600" dirty="0" err="1" smtClean="0">
                <a:solidFill>
                  <a:schemeClr val="tx1">
                    <a:lumMod val="50000"/>
                    <a:lumOff val="50000"/>
                  </a:schemeClr>
                </a:solidFill>
              </a:rPr>
              <a:t>Ipsum</a:t>
            </a:r>
            <a:r>
              <a:rPr lang="en-US" sz="1600" dirty="0" smtClean="0">
                <a:solidFill>
                  <a:schemeClr val="tx1">
                    <a:lumMod val="50000"/>
                    <a:lumOff val="50000"/>
                  </a:schemeClr>
                </a:solidFill>
              </a:rPr>
              <a:t> is not simply random text. It has roots.</a:t>
            </a:r>
          </a:p>
        </p:txBody>
      </p:sp>
      <p:sp>
        <p:nvSpPr>
          <p:cNvPr id="5" name="TextBox 4"/>
          <p:cNvSpPr txBox="1"/>
          <p:nvPr/>
        </p:nvSpPr>
        <p:spPr>
          <a:xfrm>
            <a:off x="755856" y="2301394"/>
            <a:ext cx="1064715" cy="369332"/>
          </a:xfrm>
          <a:prstGeom prst="rect">
            <a:avLst/>
          </a:prstGeom>
          <a:noFill/>
        </p:spPr>
        <p:txBody>
          <a:bodyPr wrap="none" rtlCol="0">
            <a:spAutoFit/>
          </a:bodyPr>
          <a:lstStyle/>
          <a:p>
            <a:r>
              <a:rPr lang="en-US" b="1" dirty="0" smtClean="0">
                <a:solidFill>
                  <a:schemeClr val="tx1">
                    <a:lumMod val="75000"/>
                    <a:lumOff val="25000"/>
                  </a:schemeClr>
                </a:solidFill>
                <a:latin typeface="+mj-lt"/>
              </a:rPr>
              <a:t>Analyze</a:t>
            </a:r>
            <a:endParaRPr lang="en-US" b="1" dirty="0">
              <a:solidFill>
                <a:schemeClr val="tx1">
                  <a:lumMod val="75000"/>
                  <a:lumOff val="25000"/>
                </a:schemeClr>
              </a:solidFill>
              <a:latin typeface="+mj-lt"/>
            </a:endParaRPr>
          </a:p>
        </p:txBody>
      </p:sp>
      <p:sp>
        <p:nvSpPr>
          <p:cNvPr id="6" name="Freeform 5"/>
          <p:cNvSpPr>
            <a:spLocks noChangeAspect="1" noEditPoints="1"/>
          </p:cNvSpPr>
          <p:nvPr/>
        </p:nvSpPr>
        <p:spPr bwMode="auto">
          <a:xfrm>
            <a:off x="892333" y="4504950"/>
            <a:ext cx="379271" cy="755805"/>
          </a:xfrm>
          <a:custGeom>
            <a:avLst/>
            <a:gdLst>
              <a:gd name="T0" fmla="*/ 116 w 117"/>
              <a:gd name="T1" fmla="*/ 130 h 233"/>
              <a:gd name="T2" fmla="*/ 93 w 117"/>
              <a:gd name="T3" fmla="*/ 63 h 233"/>
              <a:gd name="T4" fmla="*/ 24 w 117"/>
              <a:gd name="T5" fmla="*/ 63 h 233"/>
              <a:gd name="T6" fmla="*/ 1 w 117"/>
              <a:gd name="T7" fmla="*/ 130 h 233"/>
              <a:gd name="T8" fmla="*/ 7 w 117"/>
              <a:gd name="T9" fmla="*/ 140 h 233"/>
              <a:gd name="T10" fmla="*/ 18 w 117"/>
              <a:gd name="T11" fmla="*/ 136 h 233"/>
              <a:gd name="T12" fmla="*/ 30 w 117"/>
              <a:gd name="T13" fmla="*/ 223 h 233"/>
              <a:gd name="T14" fmla="*/ 41 w 117"/>
              <a:gd name="T15" fmla="*/ 233 h 233"/>
              <a:gd name="T16" fmla="*/ 59 w 117"/>
              <a:gd name="T17" fmla="*/ 165 h 233"/>
              <a:gd name="T18" fmla="*/ 76 w 117"/>
              <a:gd name="T19" fmla="*/ 233 h 233"/>
              <a:gd name="T20" fmla="*/ 87 w 117"/>
              <a:gd name="T21" fmla="*/ 224 h 233"/>
              <a:gd name="T22" fmla="*/ 84 w 117"/>
              <a:gd name="T23" fmla="*/ 101 h 233"/>
              <a:gd name="T24" fmla="*/ 107 w 117"/>
              <a:gd name="T25" fmla="*/ 141 h 233"/>
              <a:gd name="T26" fmla="*/ 116 w 117"/>
              <a:gd name="T27" fmla="*/ 130 h 233"/>
              <a:gd name="T28" fmla="*/ 104 w 117"/>
              <a:gd name="T29" fmla="*/ 134 h 233"/>
              <a:gd name="T30" fmla="*/ 80 w 117"/>
              <a:gd name="T31" fmla="*/ 87 h 233"/>
              <a:gd name="T32" fmla="*/ 80 w 117"/>
              <a:gd name="T33" fmla="*/ 157 h 233"/>
              <a:gd name="T34" fmla="*/ 82 w 117"/>
              <a:gd name="T35" fmla="*/ 218 h 233"/>
              <a:gd name="T36" fmla="*/ 82 w 117"/>
              <a:gd name="T37" fmla="*/ 223 h 233"/>
              <a:gd name="T38" fmla="*/ 76 w 117"/>
              <a:gd name="T39" fmla="*/ 230 h 233"/>
              <a:gd name="T40" fmla="*/ 70 w 117"/>
              <a:gd name="T41" fmla="*/ 223 h 233"/>
              <a:gd name="T42" fmla="*/ 59 w 117"/>
              <a:gd name="T43" fmla="*/ 143 h 233"/>
              <a:gd name="T44" fmla="*/ 47 w 117"/>
              <a:gd name="T45" fmla="*/ 223 h 233"/>
              <a:gd name="T46" fmla="*/ 35 w 117"/>
              <a:gd name="T47" fmla="*/ 223 h 233"/>
              <a:gd name="T48" fmla="*/ 35 w 117"/>
              <a:gd name="T49" fmla="*/ 218 h 233"/>
              <a:gd name="T50" fmla="*/ 37 w 117"/>
              <a:gd name="T51" fmla="*/ 157 h 233"/>
              <a:gd name="T52" fmla="*/ 37 w 117"/>
              <a:gd name="T53" fmla="*/ 87 h 233"/>
              <a:gd name="T54" fmla="*/ 13 w 117"/>
              <a:gd name="T55" fmla="*/ 134 h 233"/>
              <a:gd name="T56" fmla="*/ 9 w 117"/>
              <a:gd name="T57" fmla="*/ 136 h 233"/>
              <a:gd name="T58" fmla="*/ 6 w 117"/>
              <a:gd name="T59" fmla="*/ 131 h 233"/>
              <a:gd name="T60" fmla="*/ 8 w 117"/>
              <a:gd name="T61" fmla="*/ 123 h 233"/>
              <a:gd name="T62" fmla="*/ 59 w 117"/>
              <a:gd name="T63" fmla="*/ 54 h 233"/>
              <a:gd name="T64" fmla="*/ 109 w 117"/>
              <a:gd name="T65" fmla="*/ 123 h 233"/>
              <a:gd name="T66" fmla="*/ 111 w 117"/>
              <a:gd name="T67" fmla="*/ 131 h 233"/>
              <a:gd name="T68" fmla="*/ 109 w 117"/>
              <a:gd name="T69" fmla="*/ 136 h 233"/>
              <a:gd name="T70" fmla="*/ 81 w 117"/>
              <a:gd name="T71" fmla="*/ 22 h 233"/>
              <a:gd name="T72" fmla="*/ 36 w 117"/>
              <a:gd name="T73" fmla="*/ 22 h 233"/>
              <a:gd name="T74" fmla="*/ 59 w 117"/>
              <a:gd name="T75" fmla="*/ 4 h 233"/>
              <a:gd name="T76" fmla="*/ 59 w 117"/>
              <a:gd name="T77" fmla="*/ 39 h 233"/>
              <a:gd name="T78" fmla="*/ 59 w 117"/>
              <a:gd name="T79" fmla="*/ 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7" h="233">
                <a:moveTo>
                  <a:pt x="116" y="130"/>
                </a:moveTo>
                <a:cubicBezTo>
                  <a:pt x="116" y="130"/>
                  <a:pt x="116" y="130"/>
                  <a:pt x="116" y="130"/>
                </a:cubicBezTo>
                <a:cubicBezTo>
                  <a:pt x="116" y="129"/>
                  <a:pt x="115" y="126"/>
                  <a:pt x="113" y="122"/>
                </a:cubicBezTo>
                <a:cubicBezTo>
                  <a:pt x="108" y="105"/>
                  <a:pt x="96" y="69"/>
                  <a:pt x="93" y="63"/>
                </a:cubicBezTo>
                <a:cubicBezTo>
                  <a:pt x="88" y="53"/>
                  <a:pt x="78" y="49"/>
                  <a:pt x="59" y="49"/>
                </a:cubicBezTo>
                <a:cubicBezTo>
                  <a:pt x="39" y="49"/>
                  <a:pt x="29" y="53"/>
                  <a:pt x="24" y="63"/>
                </a:cubicBezTo>
                <a:cubicBezTo>
                  <a:pt x="21" y="69"/>
                  <a:pt x="9" y="105"/>
                  <a:pt x="4" y="122"/>
                </a:cubicBezTo>
                <a:cubicBezTo>
                  <a:pt x="3" y="126"/>
                  <a:pt x="1" y="129"/>
                  <a:pt x="1" y="130"/>
                </a:cubicBezTo>
                <a:cubicBezTo>
                  <a:pt x="1" y="130"/>
                  <a:pt x="1" y="130"/>
                  <a:pt x="1" y="130"/>
                </a:cubicBezTo>
                <a:cubicBezTo>
                  <a:pt x="0" y="134"/>
                  <a:pt x="3" y="139"/>
                  <a:pt x="7" y="140"/>
                </a:cubicBezTo>
                <a:cubicBezTo>
                  <a:pt x="8" y="141"/>
                  <a:pt x="9" y="141"/>
                  <a:pt x="10" y="141"/>
                </a:cubicBezTo>
                <a:cubicBezTo>
                  <a:pt x="13" y="141"/>
                  <a:pt x="16" y="139"/>
                  <a:pt x="18" y="136"/>
                </a:cubicBezTo>
                <a:cubicBezTo>
                  <a:pt x="33" y="101"/>
                  <a:pt x="33" y="101"/>
                  <a:pt x="33" y="101"/>
                </a:cubicBezTo>
                <a:cubicBezTo>
                  <a:pt x="32" y="148"/>
                  <a:pt x="31" y="220"/>
                  <a:pt x="30" y="223"/>
                </a:cubicBezTo>
                <a:cubicBezTo>
                  <a:pt x="30" y="223"/>
                  <a:pt x="30" y="223"/>
                  <a:pt x="30" y="224"/>
                </a:cubicBezTo>
                <a:cubicBezTo>
                  <a:pt x="31" y="229"/>
                  <a:pt x="35" y="233"/>
                  <a:pt x="41" y="233"/>
                </a:cubicBezTo>
                <a:cubicBezTo>
                  <a:pt x="47" y="233"/>
                  <a:pt x="51" y="229"/>
                  <a:pt x="52" y="224"/>
                </a:cubicBezTo>
                <a:cubicBezTo>
                  <a:pt x="59" y="165"/>
                  <a:pt x="59" y="165"/>
                  <a:pt x="59" y="165"/>
                </a:cubicBezTo>
                <a:cubicBezTo>
                  <a:pt x="65" y="224"/>
                  <a:pt x="65" y="224"/>
                  <a:pt x="65" y="224"/>
                </a:cubicBezTo>
                <a:cubicBezTo>
                  <a:pt x="66" y="229"/>
                  <a:pt x="71" y="233"/>
                  <a:pt x="76" y="233"/>
                </a:cubicBezTo>
                <a:cubicBezTo>
                  <a:pt x="76" y="233"/>
                  <a:pt x="76" y="233"/>
                  <a:pt x="76" y="233"/>
                </a:cubicBezTo>
                <a:cubicBezTo>
                  <a:pt x="82" y="233"/>
                  <a:pt x="86" y="229"/>
                  <a:pt x="87" y="224"/>
                </a:cubicBezTo>
                <a:cubicBezTo>
                  <a:pt x="87" y="223"/>
                  <a:pt x="87" y="223"/>
                  <a:pt x="87" y="223"/>
                </a:cubicBezTo>
                <a:cubicBezTo>
                  <a:pt x="87" y="220"/>
                  <a:pt x="85" y="148"/>
                  <a:pt x="84" y="101"/>
                </a:cubicBezTo>
                <a:cubicBezTo>
                  <a:pt x="99" y="136"/>
                  <a:pt x="99" y="136"/>
                  <a:pt x="99" y="136"/>
                </a:cubicBezTo>
                <a:cubicBezTo>
                  <a:pt x="101" y="139"/>
                  <a:pt x="104" y="141"/>
                  <a:pt x="107" y="141"/>
                </a:cubicBezTo>
                <a:cubicBezTo>
                  <a:pt x="108" y="141"/>
                  <a:pt x="109" y="141"/>
                  <a:pt x="110" y="140"/>
                </a:cubicBezTo>
                <a:cubicBezTo>
                  <a:pt x="114" y="139"/>
                  <a:pt x="117" y="134"/>
                  <a:pt x="116" y="130"/>
                </a:cubicBezTo>
                <a:close/>
                <a:moveTo>
                  <a:pt x="109" y="136"/>
                </a:moveTo>
                <a:cubicBezTo>
                  <a:pt x="107" y="136"/>
                  <a:pt x="104" y="136"/>
                  <a:pt x="104" y="134"/>
                </a:cubicBezTo>
                <a:cubicBezTo>
                  <a:pt x="83" y="89"/>
                  <a:pt x="83" y="89"/>
                  <a:pt x="83" y="89"/>
                </a:cubicBezTo>
                <a:cubicBezTo>
                  <a:pt x="83" y="88"/>
                  <a:pt x="82" y="87"/>
                  <a:pt x="80" y="87"/>
                </a:cubicBezTo>
                <a:cubicBezTo>
                  <a:pt x="79" y="88"/>
                  <a:pt x="79" y="89"/>
                  <a:pt x="79" y="90"/>
                </a:cubicBezTo>
                <a:cubicBezTo>
                  <a:pt x="79" y="90"/>
                  <a:pt x="79" y="123"/>
                  <a:pt x="80" y="157"/>
                </a:cubicBezTo>
                <a:cubicBezTo>
                  <a:pt x="81" y="173"/>
                  <a:pt x="81" y="190"/>
                  <a:pt x="81" y="203"/>
                </a:cubicBezTo>
                <a:cubicBezTo>
                  <a:pt x="82" y="209"/>
                  <a:pt x="82" y="214"/>
                  <a:pt x="82" y="218"/>
                </a:cubicBezTo>
                <a:cubicBezTo>
                  <a:pt x="82" y="221"/>
                  <a:pt x="82" y="222"/>
                  <a:pt x="82" y="223"/>
                </a:cubicBezTo>
                <a:cubicBezTo>
                  <a:pt x="82" y="223"/>
                  <a:pt x="82" y="223"/>
                  <a:pt x="82" y="223"/>
                </a:cubicBezTo>
                <a:cubicBezTo>
                  <a:pt x="82" y="226"/>
                  <a:pt x="79" y="228"/>
                  <a:pt x="76" y="228"/>
                </a:cubicBezTo>
                <a:cubicBezTo>
                  <a:pt x="76" y="230"/>
                  <a:pt x="76" y="230"/>
                  <a:pt x="76" y="230"/>
                </a:cubicBezTo>
                <a:cubicBezTo>
                  <a:pt x="76" y="228"/>
                  <a:pt x="76" y="228"/>
                  <a:pt x="76" y="228"/>
                </a:cubicBezTo>
                <a:cubicBezTo>
                  <a:pt x="73" y="228"/>
                  <a:pt x="70" y="226"/>
                  <a:pt x="70" y="223"/>
                </a:cubicBezTo>
                <a:cubicBezTo>
                  <a:pt x="61" y="145"/>
                  <a:pt x="61" y="145"/>
                  <a:pt x="61" y="145"/>
                </a:cubicBezTo>
                <a:cubicBezTo>
                  <a:pt x="61" y="143"/>
                  <a:pt x="60" y="143"/>
                  <a:pt x="59" y="143"/>
                </a:cubicBezTo>
                <a:cubicBezTo>
                  <a:pt x="57" y="143"/>
                  <a:pt x="56" y="143"/>
                  <a:pt x="56" y="145"/>
                </a:cubicBezTo>
                <a:cubicBezTo>
                  <a:pt x="47" y="223"/>
                  <a:pt x="47" y="223"/>
                  <a:pt x="47" y="223"/>
                </a:cubicBezTo>
                <a:cubicBezTo>
                  <a:pt x="47" y="226"/>
                  <a:pt x="44" y="228"/>
                  <a:pt x="41" y="228"/>
                </a:cubicBezTo>
                <a:cubicBezTo>
                  <a:pt x="38" y="228"/>
                  <a:pt x="35" y="226"/>
                  <a:pt x="35" y="223"/>
                </a:cubicBezTo>
                <a:cubicBezTo>
                  <a:pt x="35" y="223"/>
                  <a:pt x="35" y="222"/>
                  <a:pt x="35" y="222"/>
                </a:cubicBezTo>
                <a:cubicBezTo>
                  <a:pt x="35" y="221"/>
                  <a:pt x="35" y="220"/>
                  <a:pt x="35" y="218"/>
                </a:cubicBezTo>
                <a:cubicBezTo>
                  <a:pt x="35" y="214"/>
                  <a:pt x="35" y="209"/>
                  <a:pt x="36" y="203"/>
                </a:cubicBezTo>
                <a:cubicBezTo>
                  <a:pt x="36" y="190"/>
                  <a:pt x="36" y="173"/>
                  <a:pt x="37" y="157"/>
                </a:cubicBezTo>
                <a:cubicBezTo>
                  <a:pt x="38" y="123"/>
                  <a:pt x="38" y="90"/>
                  <a:pt x="38" y="90"/>
                </a:cubicBezTo>
                <a:cubicBezTo>
                  <a:pt x="38" y="89"/>
                  <a:pt x="38" y="88"/>
                  <a:pt x="37" y="87"/>
                </a:cubicBezTo>
                <a:cubicBezTo>
                  <a:pt x="36" y="87"/>
                  <a:pt x="34" y="88"/>
                  <a:pt x="34" y="89"/>
                </a:cubicBezTo>
                <a:cubicBezTo>
                  <a:pt x="13" y="134"/>
                  <a:pt x="13" y="134"/>
                  <a:pt x="13" y="134"/>
                </a:cubicBezTo>
                <a:cubicBezTo>
                  <a:pt x="13" y="135"/>
                  <a:pt x="12" y="136"/>
                  <a:pt x="10" y="136"/>
                </a:cubicBezTo>
                <a:cubicBezTo>
                  <a:pt x="10" y="136"/>
                  <a:pt x="9" y="136"/>
                  <a:pt x="9" y="136"/>
                </a:cubicBezTo>
                <a:cubicBezTo>
                  <a:pt x="6" y="135"/>
                  <a:pt x="5" y="133"/>
                  <a:pt x="6" y="131"/>
                </a:cubicBezTo>
                <a:cubicBezTo>
                  <a:pt x="6" y="131"/>
                  <a:pt x="6" y="131"/>
                  <a:pt x="6" y="131"/>
                </a:cubicBezTo>
                <a:cubicBezTo>
                  <a:pt x="6" y="131"/>
                  <a:pt x="6" y="130"/>
                  <a:pt x="6" y="129"/>
                </a:cubicBezTo>
                <a:cubicBezTo>
                  <a:pt x="7" y="128"/>
                  <a:pt x="8" y="126"/>
                  <a:pt x="8" y="123"/>
                </a:cubicBezTo>
                <a:cubicBezTo>
                  <a:pt x="13" y="108"/>
                  <a:pt x="25" y="71"/>
                  <a:pt x="28" y="65"/>
                </a:cubicBezTo>
                <a:cubicBezTo>
                  <a:pt x="31" y="59"/>
                  <a:pt x="37" y="54"/>
                  <a:pt x="59" y="54"/>
                </a:cubicBezTo>
                <a:cubicBezTo>
                  <a:pt x="80" y="54"/>
                  <a:pt x="86" y="59"/>
                  <a:pt x="89" y="65"/>
                </a:cubicBezTo>
                <a:cubicBezTo>
                  <a:pt x="92" y="71"/>
                  <a:pt x="104" y="108"/>
                  <a:pt x="109" y="123"/>
                </a:cubicBezTo>
                <a:cubicBezTo>
                  <a:pt x="110" y="126"/>
                  <a:pt x="110" y="128"/>
                  <a:pt x="111" y="129"/>
                </a:cubicBezTo>
                <a:cubicBezTo>
                  <a:pt x="111" y="130"/>
                  <a:pt x="111" y="131"/>
                  <a:pt x="111" y="131"/>
                </a:cubicBezTo>
                <a:cubicBezTo>
                  <a:pt x="111" y="131"/>
                  <a:pt x="111" y="131"/>
                  <a:pt x="111" y="131"/>
                </a:cubicBezTo>
                <a:cubicBezTo>
                  <a:pt x="112" y="133"/>
                  <a:pt x="111" y="135"/>
                  <a:pt x="109" y="136"/>
                </a:cubicBezTo>
                <a:close/>
                <a:moveTo>
                  <a:pt x="59" y="44"/>
                </a:moveTo>
                <a:cubicBezTo>
                  <a:pt x="71" y="44"/>
                  <a:pt x="81" y="34"/>
                  <a:pt x="81" y="22"/>
                </a:cubicBezTo>
                <a:cubicBezTo>
                  <a:pt x="81" y="10"/>
                  <a:pt x="71" y="0"/>
                  <a:pt x="59" y="0"/>
                </a:cubicBezTo>
                <a:cubicBezTo>
                  <a:pt x="46" y="0"/>
                  <a:pt x="36" y="10"/>
                  <a:pt x="36" y="22"/>
                </a:cubicBezTo>
                <a:cubicBezTo>
                  <a:pt x="36" y="34"/>
                  <a:pt x="46" y="44"/>
                  <a:pt x="59" y="44"/>
                </a:cubicBezTo>
                <a:close/>
                <a:moveTo>
                  <a:pt x="59" y="4"/>
                </a:moveTo>
                <a:cubicBezTo>
                  <a:pt x="68" y="4"/>
                  <a:pt x="76" y="12"/>
                  <a:pt x="76" y="22"/>
                </a:cubicBezTo>
                <a:cubicBezTo>
                  <a:pt x="76" y="31"/>
                  <a:pt x="68" y="39"/>
                  <a:pt x="59" y="39"/>
                </a:cubicBezTo>
                <a:cubicBezTo>
                  <a:pt x="49" y="39"/>
                  <a:pt x="41" y="31"/>
                  <a:pt x="41" y="22"/>
                </a:cubicBezTo>
                <a:cubicBezTo>
                  <a:pt x="41" y="12"/>
                  <a:pt x="49" y="4"/>
                  <a:pt x="59" y="4"/>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noChangeAspect="1" noEditPoints="1"/>
          </p:cNvSpPr>
          <p:nvPr/>
        </p:nvSpPr>
        <p:spPr bwMode="auto">
          <a:xfrm>
            <a:off x="2540473" y="4504950"/>
            <a:ext cx="376080" cy="755805"/>
          </a:xfrm>
          <a:custGeom>
            <a:avLst/>
            <a:gdLst>
              <a:gd name="T0" fmla="*/ 80 w 116"/>
              <a:gd name="T1" fmla="*/ 22 h 233"/>
              <a:gd name="T2" fmla="*/ 36 w 116"/>
              <a:gd name="T3" fmla="*/ 22 h 233"/>
              <a:gd name="T4" fmla="*/ 58 w 116"/>
              <a:gd name="T5" fmla="*/ 5 h 233"/>
              <a:gd name="T6" fmla="*/ 58 w 116"/>
              <a:gd name="T7" fmla="*/ 40 h 233"/>
              <a:gd name="T8" fmla="*/ 58 w 116"/>
              <a:gd name="T9" fmla="*/ 5 h 233"/>
              <a:gd name="T10" fmla="*/ 115 w 116"/>
              <a:gd name="T11" fmla="*/ 130 h 233"/>
              <a:gd name="T12" fmla="*/ 93 w 116"/>
              <a:gd name="T13" fmla="*/ 63 h 233"/>
              <a:gd name="T14" fmla="*/ 23 w 116"/>
              <a:gd name="T15" fmla="*/ 63 h 233"/>
              <a:gd name="T16" fmla="*/ 1 w 116"/>
              <a:gd name="T17" fmla="*/ 130 h 233"/>
              <a:gd name="T18" fmla="*/ 6 w 116"/>
              <a:gd name="T19" fmla="*/ 140 h 233"/>
              <a:gd name="T20" fmla="*/ 17 w 116"/>
              <a:gd name="T21" fmla="*/ 136 h 233"/>
              <a:gd name="T22" fmla="*/ 18 w 116"/>
              <a:gd name="T23" fmla="*/ 170 h 233"/>
              <a:gd name="T24" fmla="*/ 21 w 116"/>
              <a:gd name="T25" fmla="*/ 172 h 233"/>
              <a:gd name="T26" fmla="*/ 30 w 116"/>
              <a:gd name="T27" fmla="*/ 223 h 233"/>
              <a:gd name="T28" fmla="*/ 40 w 116"/>
              <a:gd name="T29" fmla="*/ 233 h 233"/>
              <a:gd name="T30" fmla="*/ 57 w 116"/>
              <a:gd name="T31" fmla="*/ 172 h 233"/>
              <a:gd name="T32" fmla="*/ 65 w 116"/>
              <a:gd name="T33" fmla="*/ 224 h 233"/>
              <a:gd name="T34" fmla="*/ 76 w 116"/>
              <a:gd name="T35" fmla="*/ 233 h 233"/>
              <a:gd name="T36" fmla="*/ 86 w 116"/>
              <a:gd name="T37" fmla="*/ 223 h 233"/>
              <a:gd name="T38" fmla="*/ 95 w 116"/>
              <a:gd name="T39" fmla="*/ 172 h 233"/>
              <a:gd name="T40" fmla="*/ 98 w 116"/>
              <a:gd name="T41" fmla="*/ 169 h 233"/>
              <a:gd name="T42" fmla="*/ 99 w 116"/>
              <a:gd name="T43" fmla="*/ 136 h 233"/>
              <a:gd name="T44" fmla="*/ 107 w 116"/>
              <a:gd name="T45" fmla="*/ 141 h 233"/>
              <a:gd name="T46" fmla="*/ 115 w 116"/>
              <a:gd name="T47" fmla="*/ 130 h 233"/>
              <a:gd name="T48" fmla="*/ 107 w 116"/>
              <a:gd name="T49" fmla="*/ 136 h 233"/>
              <a:gd name="T50" fmla="*/ 103 w 116"/>
              <a:gd name="T51" fmla="*/ 134 h 233"/>
              <a:gd name="T52" fmla="*/ 81 w 116"/>
              <a:gd name="T53" fmla="*/ 87 h 233"/>
              <a:gd name="T54" fmla="*/ 93 w 116"/>
              <a:gd name="T55" fmla="*/ 168 h 233"/>
              <a:gd name="T56" fmla="*/ 81 w 116"/>
              <a:gd name="T57" fmla="*/ 168 h 233"/>
              <a:gd name="T58" fmla="*/ 81 w 116"/>
              <a:gd name="T59" fmla="*/ 197 h 233"/>
              <a:gd name="T60" fmla="*/ 82 w 116"/>
              <a:gd name="T61" fmla="*/ 223 h 233"/>
              <a:gd name="T62" fmla="*/ 76 w 116"/>
              <a:gd name="T63" fmla="*/ 228 h 233"/>
              <a:gd name="T64" fmla="*/ 76 w 116"/>
              <a:gd name="T65" fmla="*/ 228 h 233"/>
              <a:gd name="T66" fmla="*/ 63 w 116"/>
              <a:gd name="T67" fmla="*/ 170 h 233"/>
              <a:gd name="T68" fmla="*/ 55 w 116"/>
              <a:gd name="T69" fmla="*/ 168 h 233"/>
              <a:gd name="T70" fmla="*/ 46 w 116"/>
              <a:gd name="T71" fmla="*/ 223 h 233"/>
              <a:gd name="T72" fmla="*/ 34 w 116"/>
              <a:gd name="T73" fmla="*/ 223 h 233"/>
              <a:gd name="T74" fmla="*/ 35 w 116"/>
              <a:gd name="T75" fmla="*/ 221 h 233"/>
              <a:gd name="T76" fmla="*/ 35 w 116"/>
              <a:gd name="T77" fmla="*/ 197 h 233"/>
              <a:gd name="T78" fmla="*/ 35 w 116"/>
              <a:gd name="T79" fmla="*/ 168 h 233"/>
              <a:gd name="T80" fmla="*/ 23 w 116"/>
              <a:gd name="T81" fmla="*/ 168 h 233"/>
              <a:gd name="T82" fmla="*/ 35 w 116"/>
              <a:gd name="T83" fmla="*/ 87 h 233"/>
              <a:gd name="T84" fmla="*/ 13 w 116"/>
              <a:gd name="T85" fmla="*/ 134 h 233"/>
              <a:gd name="T86" fmla="*/ 5 w 116"/>
              <a:gd name="T87" fmla="*/ 131 h 233"/>
              <a:gd name="T88" fmla="*/ 6 w 116"/>
              <a:gd name="T89" fmla="*/ 129 h 233"/>
              <a:gd name="T90" fmla="*/ 28 w 116"/>
              <a:gd name="T91" fmla="*/ 65 h 233"/>
              <a:gd name="T92" fmla="*/ 88 w 116"/>
              <a:gd name="T93" fmla="*/ 65 h 233"/>
              <a:gd name="T94" fmla="*/ 110 w 116"/>
              <a:gd name="T95" fmla="*/ 129 h 233"/>
              <a:gd name="T96" fmla="*/ 111 w 116"/>
              <a:gd name="T97" fmla="*/ 13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6" h="233">
                <a:moveTo>
                  <a:pt x="58" y="44"/>
                </a:moveTo>
                <a:cubicBezTo>
                  <a:pt x="70" y="44"/>
                  <a:pt x="80" y="34"/>
                  <a:pt x="80" y="22"/>
                </a:cubicBezTo>
                <a:cubicBezTo>
                  <a:pt x="80" y="10"/>
                  <a:pt x="70" y="0"/>
                  <a:pt x="58" y="0"/>
                </a:cubicBezTo>
                <a:cubicBezTo>
                  <a:pt x="46" y="0"/>
                  <a:pt x="36" y="10"/>
                  <a:pt x="36" y="22"/>
                </a:cubicBezTo>
                <a:cubicBezTo>
                  <a:pt x="36" y="34"/>
                  <a:pt x="46" y="44"/>
                  <a:pt x="58" y="44"/>
                </a:cubicBezTo>
                <a:close/>
                <a:moveTo>
                  <a:pt x="58" y="5"/>
                </a:moveTo>
                <a:cubicBezTo>
                  <a:pt x="68" y="5"/>
                  <a:pt x="75" y="13"/>
                  <a:pt x="75" y="22"/>
                </a:cubicBezTo>
                <a:cubicBezTo>
                  <a:pt x="75" y="32"/>
                  <a:pt x="68" y="40"/>
                  <a:pt x="58" y="40"/>
                </a:cubicBezTo>
                <a:cubicBezTo>
                  <a:pt x="48" y="40"/>
                  <a:pt x="41" y="32"/>
                  <a:pt x="41" y="22"/>
                </a:cubicBezTo>
                <a:cubicBezTo>
                  <a:pt x="41" y="13"/>
                  <a:pt x="48" y="5"/>
                  <a:pt x="58" y="5"/>
                </a:cubicBezTo>
                <a:close/>
                <a:moveTo>
                  <a:pt x="115" y="130"/>
                </a:moveTo>
                <a:cubicBezTo>
                  <a:pt x="115" y="130"/>
                  <a:pt x="115" y="130"/>
                  <a:pt x="115" y="130"/>
                </a:cubicBezTo>
                <a:cubicBezTo>
                  <a:pt x="115" y="129"/>
                  <a:pt x="114" y="126"/>
                  <a:pt x="113" y="122"/>
                </a:cubicBezTo>
                <a:cubicBezTo>
                  <a:pt x="107" y="105"/>
                  <a:pt x="96" y="69"/>
                  <a:pt x="93" y="63"/>
                </a:cubicBezTo>
                <a:cubicBezTo>
                  <a:pt x="88" y="53"/>
                  <a:pt x="77" y="49"/>
                  <a:pt x="58" y="49"/>
                </a:cubicBezTo>
                <a:cubicBezTo>
                  <a:pt x="39" y="49"/>
                  <a:pt x="28" y="53"/>
                  <a:pt x="23" y="63"/>
                </a:cubicBezTo>
                <a:cubicBezTo>
                  <a:pt x="20" y="69"/>
                  <a:pt x="9" y="105"/>
                  <a:pt x="3" y="122"/>
                </a:cubicBezTo>
                <a:cubicBezTo>
                  <a:pt x="2" y="126"/>
                  <a:pt x="1" y="129"/>
                  <a:pt x="1" y="130"/>
                </a:cubicBezTo>
                <a:cubicBezTo>
                  <a:pt x="1" y="130"/>
                  <a:pt x="1" y="130"/>
                  <a:pt x="1" y="130"/>
                </a:cubicBezTo>
                <a:cubicBezTo>
                  <a:pt x="0" y="134"/>
                  <a:pt x="2" y="139"/>
                  <a:pt x="6" y="140"/>
                </a:cubicBezTo>
                <a:cubicBezTo>
                  <a:pt x="7" y="141"/>
                  <a:pt x="8" y="141"/>
                  <a:pt x="10" y="141"/>
                </a:cubicBezTo>
                <a:cubicBezTo>
                  <a:pt x="13" y="141"/>
                  <a:pt x="16" y="139"/>
                  <a:pt x="17" y="136"/>
                </a:cubicBezTo>
                <a:cubicBezTo>
                  <a:pt x="29" y="109"/>
                  <a:pt x="29" y="109"/>
                  <a:pt x="29" y="109"/>
                </a:cubicBezTo>
                <a:cubicBezTo>
                  <a:pt x="18" y="170"/>
                  <a:pt x="18" y="170"/>
                  <a:pt x="18" y="170"/>
                </a:cubicBezTo>
                <a:cubicBezTo>
                  <a:pt x="18" y="170"/>
                  <a:pt x="18" y="171"/>
                  <a:pt x="19" y="172"/>
                </a:cubicBezTo>
                <a:cubicBezTo>
                  <a:pt x="19" y="172"/>
                  <a:pt x="20" y="172"/>
                  <a:pt x="21" y="172"/>
                </a:cubicBezTo>
                <a:cubicBezTo>
                  <a:pt x="31" y="172"/>
                  <a:pt x="31" y="172"/>
                  <a:pt x="31" y="172"/>
                </a:cubicBezTo>
                <a:cubicBezTo>
                  <a:pt x="31" y="188"/>
                  <a:pt x="30" y="221"/>
                  <a:pt x="30" y="223"/>
                </a:cubicBezTo>
                <a:cubicBezTo>
                  <a:pt x="30" y="223"/>
                  <a:pt x="30" y="223"/>
                  <a:pt x="30" y="224"/>
                </a:cubicBezTo>
                <a:cubicBezTo>
                  <a:pt x="30" y="229"/>
                  <a:pt x="35" y="233"/>
                  <a:pt x="40" y="233"/>
                </a:cubicBezTo>
                <a:cubicBezTo>
                  <a:pt x="46" y="233"/>
                  <a:pt x="51" y="229"/>
                  <a:pt x="51" y="224"/>
                </a:cubicBezTo>
                <a:cubicBezTo>
                  <a:pt x="57" y="172"/>
                  <a:pt x="57" y="172"/>
                  <a:pt x="57" y="172"/>
                </a:cubicBezTo>
                <a:cubicBezTo>
                  <a:pt x="59" y="172"/>
                  <a:pt x="59" y="172"/>
                  <a:pt x="59" y="172"/>
                </a:cubicBezTo>
                <a:cubicBezTo>
                  <a:pt x="65" y="224"/>
                  <a:pt x="65" y="224"/>
                  <a:pt x="65" y="224"/>
                </a:cubicBezTo>
                <a:cubicBezTo>
                  <a:pt x="65" y="229"/>
                  <a:pt x="70" y="233"/>
                  <a:pt x="76" y="233"/>
                </a:cubicBezTo>
                <a:cubicBezTo>
                  <a:pt x="76" y="233"/>
                  <a:pt x="76" y="233"/>
                  <a:pt x="76" y="233"/>
                </a:cubicBezTo>
                <a:cubicBezTo>
                  <a:pt x="81" y="233"/>
                  <a:pt x="86" y="229"/>
                  <a:pt x="86" y="224"/>
                </a:cubicBezTo>
                <a:cubicBezTo>
                  <a:pt x="86" y="223"/>
                  <a:pt x="86" y="223"/>
                  <a:pt x="86" y="223"/>
                </a:cubicBezTo>
                <a:cubicBezTo>
                  <a:pt x="86" y="221"/>
                  <a:pt x="85" y="188"/>
                  <a:pt x="85" y="172"/>
                </a:cubicBezTo>
                <a:cubicBezTo>
                  <a:pt x="95" y="172"/>
                  <a:pt x="95" y="172"/>
                  <a:pt x="95" y="172"/>
                </a:cubicBezTo>
                <a:cubicBezTo>
                  <a:pt x="97" y="172"/>
                  <a:pt x="98" y="171"/>
                  <a:pt x="98" y="170"/>
                </a:cubicBezTo>
                <a:cubicBezTo>
                  <a:pt x="98" y="170"/>
                  <a:pt x="98" y="170"/>
                  <a:pt x="98" y="169"/>
                </a:cubicBezTo>
                <a:cubicBezTo>
                  <a:pt x="87" y="109"/>
                  <a:pt x="87" y="109"/>
                  <a:pt x="87" y="109"/>
                </a:cubicBezTo>
                <a:cubicBezTo>
                  <a:pt x="99" y="136"/>
                  <a:pt x="99" y="136"/>
                  <a:pt x="99" y="136"/>
                </a:cubicBezTo>
                <a:cubicBezTo>
                  <a:pt x="100" y="139"/>
                  <a:pt x="103" y="141"/>
                  <a:pt x="107" y="141"/>
                </a:cubicBezTo>
                <a:cubicBezTo>
                  <a:pt x="107" y="141"/>
                  <a:pt x="107" y="141"/>
                  <a:pt x="107" y="141"/>
                </a:cubicBezTo>
                <a:cubicBezTo>
                  <a:pt x="108" y="141"/>
                  <a:pt x="109" y="141"/>
                  <a:pt x="110" y="140"/>
                </a:cubicBezTo>
                <a:cubicBezTo>
                  <a:pt x="114" y="139"/>
                  <a:pt x="116" y="134"/>
                  <a:pt x="115" y="130"/>
                </a:cubicBezTo>
                <a:close/>
                <a:moveTo>
                  <a:pt x="108" y="136"/>
                </a:moveTo>
                <a:cubicBezTo>
                  <a:pt x="108" y="136"/>
                  <a:pt x="107" y="136"/>
                  <a:pt x="107" y="136"/>
                </a:cubicBezTo>
                <a:cubicBezTo>
                  <a:pt x="107" y="136"/>
                  <a:pt x="107" y="136"/>
                  <a:pt x="107" y="136"/>
                </a:cubicBezTo>
                <a:cubicBezTo>
                  <a:pt x="105" y="136"/>
                  <a:pt x="104" y="135"/>
                  <a:pt x="103" y="134"/>
                </a:cubicBezTo>
                <a:cubicBezTo>
                  <a:pt x="84" y="89"/>
                  <a:pt x="84" y="89"/>
                  <a:pt x="84" y="89"/>
                </a:cubicBezTo>
                <a:cubicBezTo>
                  <a:pt x="84" y="88"/>
                  <a:pt x="82" y="87"/>
                  <a:pt x="81" y="87"/>
                </a:cubicBezTo>
                <a:cubicBezTo>
                  <a:pt x="80" y="88"/>
                  <a:pt x="79" y="89"/>
                  <a:pt x="80" y="90"/>
                </a:cubicBezTo>
                <a:cubicBezTo>
                  <a:pt x="93" y="168"/>
                  <a:pt x="93" y="168"/>
                  <a:pt x="93" y="168"/>
                </a:cubicBezTo>
                <a:cubicBezTo>
                  <a:pt x="82" y="168"/>
                  <a:pt x="82" y="168"/>
                  <a:pt x="82" y="168"/>
                </a:cubicBezTo>
                <a:cubicBezTo>
                  <a:pt x="82" y="168"/>
                  <a:pt x="81" y="168"/>
                  <a:pt x="81" y="168"/>
                </a:cubicBezTo>
                <a:cubicBezTo>
                  <a:pt x="80" y="169"/>
                  <a:pt x="80" y="170"/>
                  <a:pt x="80" y="170"/>
                </a:cubicBezTo>
                <a:cubicBezTo>
                  <a:pt x="80" y="170"/>
                  <a:pt x="80" y="183"/>
                  <a:pt x="81" y="197"/>
                </a:cubicBezTo>
                <a:cubicBezTo>
                  <a:pt x="81" y="203"/>
                  <a:pt x="81" y="210"/>
                  <a:pt x="81" y="215"/>
                </a:cubicBezTo>
                <a:cubicBezTo>
                  <a:pt x="81" y="220"/>
                  <a:pt x="81" y="222"/>
                  <a:pt x="82" y="223"/>
                </a:cubicBezTo>
                <a:cubicBezTo>
                  <a:pt x="82" y="223"/>
                  <a:pt x="82" y="223"/>
                  <a:pt x="82" y="223"/>
                </a:cubicBezTo>
                <a:cubicBezTo>
                  <a:pt x="81" y="226"/>
                  <a:pt x="79" y="228"/>
                  <a:pt x="76" y="228"/>
                </a:cubicBezTo>
                <a:cubicBezTo>
                  <a:pt x="76" y="230"/>
                  <a:pt x="76" y="230"/>
                  <a:pt x="76" y="230"/>
                </a:cubicBezTo>
                <a:cubicBezTo>
                  <a:pt x="76" y="228"/>
                  <a:pt x="76" y="228"/>
                  <a:pt x="76" y="228"/>
                </a:cubicBezTo>
                <a:cubicBezTo>
                  <a:pt x="72" y="228"/>
                  <a:pt x="70" y="226"/>
                  <a:pt x="70" y="223"/>
                </a:cubicBezTo>
                <a:cubicBezTo>
                  <a:pt x="63" y="170"/>
                  <a:pt x="63" y="170"/>
                  <a:pt x="63" y="170"/>
                </a:cubicBezTo>
                <a:cubicBezTo>
                  <a:pt x="63" y="169"/>
                  <a:pt x="62" y="168"/>
                  <a:pt x="61" y="168"/>
                </a:cubicBezTo>
                <a:cubicBezTo>
                  <a:pt x="55" y="168"/>
                  <a:pt x="55" y="168"/>
                  <a:pt x="55" y="168"/>
                </a:cubicBezTo>
                <a:cubicBezTo>
                  <a:pt x="54" y="168"/>
                  <a:pt x="53" y="169"/>
                  <a:pt x="53" y="170"/>
                </a:cubicBezTo>
                <a:cubicBezTo>
                  <a:pt x="46" y="223"/>
                  <a:pt x="46" y="223"/>
                  <a:pt x="46" y="223"/>
                </a:cubicBezTo>
                <a:cubicBezTo>
                  <a:pt x="46" y="226"/>
                  <a:pt x="44" y="228"/>
                  <a:pt x="40" y="228"/>
                </a:cubicBezTo>
                <a:cubicBezTo>
                  <a:pt x="37" y="228"/>
                  <a:pt x="35" y="226"/>
                  <a:pt x="34" y="223"/>
                </a:cubicBezTo>
                <a:cubicBezTo>
                  <a:pt x="34" y="223"/>
                  <a:pt x="34" y="223"/>
                  <a:pt x="34" y="223"/>
                </a:cubicBezTo>
                <a:cubicBezTo>
                  <a:pt x="35" y="223"/>
                  <a:pt x="35" y="222"/>
                  <a:pt x="35" y="221"/>
                </a:cubicBezTo>
                <a:cubicBezTo>
                  <a:pt x="35" y="220"/>
                  <a:pt x="35" y="218"/>
                  <a:pt x="35" y="215"/>
                </a:cubicBezTo>
                <a:cubicBezTo>
                  <a:pt x="35" y="210"/>
                  <a:pt x="35" y="203"/>
                  <a:pt x="35" y="197"/>
                </a:cubicBezTo>
                <a:cubicBezTo>
                  <a:pt x="36" y="184"/>
                  <a:pt x="36" y="170"/>
                  <a:pt x="36" y="170"/>
                </a:cubicBezTo>
                <a:cubicBezTo>
                  <a:pt x="36" y="170"/>
                  <a:pt x="36" y="169"/>
                  <a:pt x="35" y="168"/>
                </a:cubicBezTo>
                <a:cubicBezTo>
                  <a:pt x="35" y="168"/>
                  <a:pt x="34" y="168"/>
                  <a:pt x="34" y="168"/>
                </a:cubicBezTo>
                <a:cubicBezTo>
                  <a:pt x="23" y="168"/>
                  <a:pt x="23" y="168"/>
                  <a:pt x="23" y="168"/>
                </a:cubicBezTo>
                <a:cubicBezTo>
                  <a:pt x="36" y="90"/>
                  <a:pt x="36" y="90"/>
                  <a:pt x="36" y="90"/>
                </a:cubicBezTo>
                <a:cubicBezTo>
                  <a:pt x="37" y="89"/>
                  <a:pt x="36" y="88"/>
                  <a:pt x="35" y="87"/>
                </a:cubicBezTo>
                <a:cubicBezTo>
                  <a:pt x="34" y="87"/>
                  <a:pt x="32" y="88"/>
                  <a:pt x="32" y="89"/>
                </a:cubicBezTo>
                <a:cubicBezTo>
                  <a:pt x="13" y="134"/>
                  <a:pt x="13" y="134"/>
                  <a:pt x="13" y="134"/>
                </a:cubicBezTo>
                <a:cubicBezTo>
                  <a:pt x="12" y="136"/>
                  <a:pt x="10" y="136"/>
                  <a:pt x="8" y="136"/>
                </a:cubicBezTo>
                <a:cubicBezTo>
                  <a:pt x="6" y="135"/>
                  <a:pt x="5" y="133"/>
                  <a:pt x="5" y="131"/>
                </a:cubicBezTo>
                <a:cubicBezTo>
                  <a:pt x="5" y="131"/>
                  <a:pt x="5" y="131"/>
                  <a:pt x="5" y="131"/>
                </a:cubicBezTo>
                <a:cubicBezTo>
                  <a:pt x="5" y="131"/>
                  <a:pt x="6" y="130"/>
                  <a:pt x="6" y="129"/>
                </a:cubicBezTo>
                <a:cubicBezTo>
                  <a:pt x="6" y="128"/>
                  <a:pt x="7" y="126"/>
                  <a:pt x="8" y="123"/>
                </a:cubicBezTo>
                <a:cubicBezTo>
                  <a:pt x="13" y="108"/>
                  <a:pt x="25" y="71"/>
                  <a:pt x="28" y="65"/>
                </a:cubicBezTo>
                <a:cubicBezTo>
                  <a:pt x="30" y="59"/>
                  <a:pt x="36" y="54"/>
                  <a:pt x="58" y="54"/>
                </a:cubicBezTo>
                <a:cubicBezTo>
                  <a:pt x="80" y="54"/>
                  <a:pt x="86" y="59"/>
                  <a:pt x="88" y="65"/>
                </a:cubicBezTo>
                <a:cubicBezTo>
                  <a:pt x="91" y="71"/>
                  <a:pt x="103" y="108"/>
                  <a:pt x="108" y="123"/>
                </a:cubicBezTo>
                <a:cubicBezTo>
                  <a:pt x="109" y="126"/>
                  <a:pt x="110" y="128"/>
                  <a:pt x="110" y="129"/>
                </a:cubicBezTo>
                <a:cubicBezTo>
                  <a:pt x="111" y="130"/>
                  <a:pt x="111" y="131"/>
                  <a:pt x="111" y="131"/>
                </a:cubicBezTo>
                <a:cubicBezTo>
                  <a:pt x="111" y="131"/>
                  <a:pt x="111" y="131"/>
                  <a:pt x="111" y="131"/>
                </a:cubicBezTo>
                <a:cubicBezTo>
                  <a:pt x="111" y="133"/>
                  <a:pt x="110" y="135"/>
                  <a:pt x="108" y="136"/>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8" name="TextBox 7"/>
          <p:cNvSpPr txBox="1"/>
          <p:nvPr/>
        </p:nvSpPr>
        <p:spPr>
          <a:xfrm>
            <a:off x="2963259" y="4663634"/>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30%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Female</a:t>
            </a:r>
            <a:endParaRPr lang="en-US" sz="1400" dirty="0">
              <a:solidFill>
                <a:schemeClr val="tx1">
                  <a:lumMod val="50000"/>
                  <a:lumOff val="50000"/>
                </a:schemeClr>
              </a:solidFill>
            </a:endParaRPr>
          </a:p>
        </p:txBody>
      </p:sp>
      <p:sp>
        <p:nvSpPr>
          <p:cNvPr id="9" name="TextBox 8"/>
          <p:cNvSpPr txBox="1"/>
          <p:nvPr/>
        </p:nvSpPr>
        <p:spPr>
          <a:xfrm>
            <a:off x="1315548" y="4666081"/>
            <a:ext cx="889987" cy="667555"/>
          </a:xfrm>
          <a:prstGeom prst="rect">
            <a:avLst/>
          </a:prstGeom>
          <a:noFill/>
        </p:spPr>
        <p:txBody>
          <a:bodyPr wrap="none" rtlCol="0">
            <a:spAutoFit/>
          </a:bodyPr>
          <a:lstStyle/>
          <a:p>
            <a:pPr>
              <a:lnSpc>
                <a:spcPct val="89000"/>
              </a:lnSpc>
            </a:pPr>
            <a:r>
              <a:rPr lang="en-US" sz="2800" dirty="0" smtClean="0">
                <a:solidFill>
                  <a:schemeClr val="tx1">
                    <a:lumMod val="50000"/>
                    <a:lumOff val="50000"/>
                  </a:schemeClr>
                </a:solidFill>
                <a:ea typeface="Open Sans" panose="020B0606030504020204" pitchFamily="34" charset="0"/>
                <a:cs typeface="Open Sans" panose="020B0606030504020204" pitchFamily="34" charset="0"/>
              </a:rPr>
              <a:t>70%</a:t>
            </a:r>
            <a:endParaRPr lang="en-US" sz="2800" dirty="0">
              <a:solidFill>
                <a:schemeClr val="tx1">
                  <a:lumMod val="50000"/>
                  <a:lumOff val="50000"/>
                </a:schemeClr>
              </a:solidFill>
              <a:ea typeface="Open Sans" panose="020B0606030504020204" pitchFamily="34" charset="0"/>
              <a:cs typeface="Open Sans" panose="020B0606030504020204" pitchFamily="34" charset="0"/>
            </a:endParaRPr>
          </a:p>
          <a:p>
            <a:pPr>
              <a:lnSpc>
                <a:spcPct val="89000"/>
              </a:lnSpc>
            </a:pPr>
            <a:r>
              <a:rPr lang="en-US" sz="1400" dirty="0" smtClean="0">
                <a:solidFill>
                  <a:schemeClr val="tx1">
                    <a:lumMod val="50000"/>
                    <a:lumOff val="50000"/>
                  </a:schemeClr>
                </a:solidFill>
              </a:rPr>
              <a:t>Male</a:t>
            </a:r>
            <a:endParaRPr lang="en-US" sz="1400" dirty="0">
              <a:solidFill>
                <a:schemeClr val="tx1">
                  <a:lumMod val="50000"/>
                  <a:lumOff val="50000"/>
                </a:schemeClr>
              </a:solidFill>
            </a:endParaRPr>
          </a:p>
        </p:txBody>
      </p:sp>
      <p:sp>
        <p:nvSpPr>
          <p:cNvPr id="11" name="TextBox 10"/>
          <p:cNvSpPr txBox="1"/>
          <p:nvPr/>
        </p:nvSpPr>
        <p:spPr>
          <a:xfrm>
            <a:off x="3665691" y="304140"/>
            <a:ext cx="4860626" cy="769441"/>
          </a:xfrm>
          <a:prstGeom prst="rect">
            <a:avLst/>
          </a:prstGeom>
          <a:noFill/>
        </p:spPr>
        <p:txBody>
          <a:bodyPr wrap="none" rtlCol="0">
            <a:spAutoFit/>
          </a:bodyPr>
          <a:lstStyle/>
          <a:p>
            <a:pPr algn="ctr"/>
            <a:r>
              <a:rPr lang="en-US" sz="4400" dirty="0" err="1" smtClean="0">
                <a:solidFill>
                  <a:schemeClr val="tx1">
                    <a:lumMod val="75000"/>
                    <a:lumOff val="25000"/>
                  </a:schemeClr>
                </a:solidFill>
                <a:latin typeface="+mj-lt"/>
              </a:rPr>
              <a:t>Infographic</a:t>
            </a:r>
            <a:r>
              <a:rPr lang="en-US" sz="4400" dirty="0" smtClean="0">
                <a:solidFill>
                  <a:schemeClr val="tx1">
                    <a:lumMod val="75000"/>
                    <a:lumOff val="25000"/>
                  </a:schemeClr>
                </a:solidFill>
                <a:latin typeface="+mj-lt"/>
              </a:rPr>
              <a:t> Slides</a:t>
            </a:r>
            <a:endParaRPr lang="en-US" sz="4400" dirty="0">
              <a:latin typeface="+mj-lt"/>
            </a:endParaRPr>
          </a:p>
        </p:txBody>
      </p:sp>
    </p:spTree>
    <p:extLst>
      <p:ext uri="{BB962C8B-B14F-4D97-AF65-F5344CB8AC3E}">
        <p14:creationId xmlns:p14="http://schemas.microsoft.com/office/powerpoint/2010/main" val="2795957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Freeform 371"/>
          <p:cNvSpPr/>
          <p:nvPr/>
        </p:nvSpPr>
        <p:spPr>
          <a:xfrm rot="10800000">
            <a:off x="0" y="-1"/>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1" name="Group 360">
            <a:extLst>
              <a:ext uri="{FF2B5EF4-FFF2-40B4-BE49-F238E27FC236}">
                <a16:creationId xmlns:a16="http://schemas.microsoft.com/office/drawing/2014/main" xmlns="" id="{CDF7241D-55DE-4888-AA6A-B6EC63959F10}"/>
              </a:ext>
            </a:extLst>
          </p:cNvPr>
          <p:cNvGrpSpPr/>
          <p:nvPr/>
        </p:nvGrpSpPr>
        <p:grpSpPr>
          <a:xfrm>
            <a:off x="3562411" y="5368846"/>
            <a:ext cx="473809" cy="699652"/>
            <a:chOff x="5200651" y="795337"/>
            <a:chExt cx="815975" cy="1204913"/>
          </a:xfrm>
        </p:grpSpPr>
        <p:sp>
          <p:nvSpPr>
            <p:cNvPr id="362" name="Freeform 5">
              <a:extLst>
                <a:ext uri="{FF2B5EF4-FFF2-40B4-BE49-F238E27FC236}">
                  <a16:creationId xmlns:a16="http://schemas.microsoft.com/office/drawing/2014/main" xmlns="" id="{857AC566-D5F0-4B76-AA20-E371A0DC9DFD}"/>
                </a:ext>
              </a:extLst>
            </p:cNvPr>
            <p:cNvSpPr>
              <a:spLocks/>
            </p:cNvSpPr>
            <p:nvPr/>
          </p:nvSpPr>
          <p:spPr bwMode="auto">
            <a:xfrm>
              <a:off x="5200651" y="795337"/>
              <a:ext cx="815975" cy="1204913"/>
            </a:xfrm>
            <a:custGeom>
              <a:avLst/>
              <a:gdLst>
                <a:gd name="T0" fmla="*/ 503 w 503"/>
                <a:gd name="T1" fmla="*/ 252 h 744"/>
                <a:gd name="T2" fmla="*/ 252 w 503"/>
                <a:gd name="T3" fmla="*/ 0 h 744"/>
                <a:gd name="T4" fmla="*/ 0 w 503"/>
                <a:gd name="T5" fmla="*/ 252 h 744"/>
                <a:gd name="T6" fmla="*/ 71 w 503"/>
                <a:gd name="T7" fmla="*/ 426 h 744"/>
                <a:gd name="T8" fmla="*/ 71 w 503"/>
                <a:gd name="T9" fmla="*/ 429 h 744"/>
                <a:gd name="T10" fmla="*/ 246 w 503"/>
                <a:gd name="T11" fmla="*/ 744 h 744"/>
                <a:gd name="T12" fmla="*/ 248 w 503"/>
                <a:gd name="T13" fmla="*/ 744 h 744"/>
                <a:gd name="T14" fmla="*/ 255 w 503"/>
                <a:gd name="T15" fmla="*/ 744 h 744"/>
                <a:gd name="T16" fmla="*/ 259 w 503"/>
                <a:gd name="T17" fmla="*/ 744 h 744"/>
                <a:gd name="T18" fmla="*/ 433 w 503"/>
                <a:gd name="T19" fmla="*/ 429 h 744"/>
                <a:gd name="T20" fmla="*/ 432 w 503"/>
                <a:gd name="T21" fmla="*/ 428 h 744"/>
                <a:gd name="T22" fmla="*/ 503 w 503"/>
                <a:gd name="T23" fmla="*/ 25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3" h="744">
                  <a:moveTo>
                    <a:pt x="503" y="252"/>
                  </a:moveTo>
                  <a:cubicBezTo>
                    <a:pt x="503" y="113"/>
                    <a:pt x="390" y="0"/>
                    <a:pt x="252" y="0"/>
                  </a:cubicBezTo>
                  <a:cubicBezTo>
                    <a:pt x="113" y="0"/>
                    <a:pt x="0" y="113"/>
                    <a:pt x="0" y="252"/>
                  </a:cubicBezTo>
                  <a:cubicBezTo>
                    <a:pt x="0" y="319"/>
                    <a:pt x="27" y="381"/>
                    <a:pt x="71" y="426"/>
                  </a:cubicBezTo>
                  <a:cubicBezTo>
                    <a:pt x="71" y="429"/>
                    <a:pt x="71" y="429"/>
                    <a:pt x="71" y="429"/>
                  </a:cubicBezTo>
                  <a:cubicBezTo>
                    <a:pt x="71" y="429"/>
                    <a:pt x="217" y="573"/>
                    <a:pt x="246" y="744"/>
                  </a:cubicBezTo>
                  <a:cubicBezTo>
                    <a:pt x="248" y="744"/>
                    <a:pt x="248" y="744"/>
                    <a:pt x="248" y="744"/>
                  </a:cubicBezTo>
                  <a:cubicBezTo>
                    <a:pt x="255" y="744"/>
                    <a:pt x="255" y="744"/>
                    <a:pt x="255" y="744"/>
                  </a:cubicBezTo>
                  <a:cubicBezTo>
                    <a:pt x="259" y="744"/>
                    <a:pt x="259" y="744"/>
                    <a:pt x="259" y="744"/>
                  </a:cubicBezTo>
                  <a:cubicBezTo>
                    <a:pt x="288" y="573"/>
                    <a:pt x="433" y="429"/>
                    <a:pt x="433" y="429"/>
                  </a:cubicBezTo>
                  <a:cubicBezTo>
                    <a:pt x="432" y="428"/>
                    <a:pt x="432" y="428"/>
                    <a:pt x="432" y="428"/>
                  </a:cubicBezTo>
                  <a:cubicBezTo>
                    <a:pt x="476" y="383"/>
                    <a:pt x="503" y="319"/>
                    <a:pt x="503" y="252"/>
                  </a:cubicBez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63" name="Oval 6">
              <a:extLst>
                <a:ext uri="{FF2B5EF4-FFF2-40B4-BE49-F238E27FC236}">
                  <a16:creationId xmlns:a16="http://schemas.microsoft.com/office/drawing/2014/main" xmlns="" id="{304F7908-0EA3-4CC9-AE93-0A40558A6D7B}"/>
                </a:ext>
              </a:extLst>
            </p:cNvPr>
            <p:cNvSpPr>
              <a:spLocks noChangeArrowheads="1"/>
            </p:cNvSpPr>
            <p:nvPr/>
          </p:nvSpPr>
          <p:spPr bwMode="auto">
            <a:xfrm>
              <a:off x="5590514" y="936158"/>
              <a:ext cx="305899" cy="305193"/>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dirty="0"/>
            </a:p>
          </p:txBody>
        </p:sp>
      </p:grpSp>
      <p:sp>
        <p:nvSpPr>
          <p:cNvPr id="364" name="TextBox 363">
            <a:extLst>
              <a:ext uri="{FF2B5EF4-FFF2-40B4-BE49-F238E27FC236}">
                <a16:creationId xmlns:a16="http://schemas.microsoft.com/office/drawing/2014/main" xmlns="" id="{4C1224FE-2A80-4256-9AE5-DEC53D253B85}"/>
              </a:ext>
            </a:extLst>
          </p:cNvPr>
          <p:cNvSpPr txBox="1"/>
          <p:nvPr/>
        </p:nvSpPr>
        <p:spPr>
          <a:xfrm>
            <a:off x="6954579" y="1801193"/>
            <a:ext cx="4445871"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Send your message, advice, and suggestion at</a:t>
            </a:r>
            <a:endParaRPr lang="id-ID" sz="1333" dirty="0">
              <a:solidFill>
                <a:schemeClr val="bg1"/>
              </a:solidFill>
              <a:latin typeface="+mj-lt"/>
              <a:ea typeface="Kozuka Gothic Pr6N EL" panose="020B0200000000000000" pitchFamily="34" charset="-128"/>
            </a:endParaRPr>
          </a:p>
        </p:txBody>
      </p:sp>
      <p:sp>
        <p:nvSpPr>
          <p:cNvPr id="365" name="Freeform 27">
            <a:extLst>
              <a:ext uri="{FF2B5EF4-FFF2-40B4-BE49-F238E27FC236}">
                <a16:creationId xmlns:a16="http://schemas.microsoft.com/office/drawing/2014/main" xmlns="" id="{F9CB54F1-2882-4665-819C-AC153729B7C1}"/>
              </a:ext>
            </a:extLst>
          </p:cNvPr>
          <p:cNvSpPr>
            <a:spLocks noEditPoints="1"/>
          </p:cNvSpPr>
          <p:nvPr/>
        </p:nvSpPr>
        <p:spPr bwMode="auto">
          <a:xfrm>
            <a:off x="6598978" y="1855745"/>
            <a:ext cx="284480" cy="170192"/>
          </a:xfrm>
          <a:custGeom>
            <a:avLst/>
            <a:gdLst>
              <a:gd name="T0" fmla="*/ 0 w 229"/>
              <a:gd name="T1" fmla="*/ 0 h 137"/>
              <a:gd name="T2" fmla="*/ 0 w 229"/>
              <a:gd name="T3" fmla="*/ 3 h 137"/>
              <a:gd name="T4" fmla="*/ 0 w 229"/>
              <a:gd name="T5" fmla="*/ 134 h 137"/>
              <a:gd name="T6" fmla="*/ 0 w 229"/>
              <a:gd name="T7" fmla="*/ 137 h 137"/>
              <a:gd name="T8" fmla="*/ 229 w 229"/>
              <a:gd name="T9" fmla="*/ 137 h 137"/>
              <a:gd name="T10" fmla="*/ 229 w 229"/>
              <a:gd name="T11" fmla="*/ 134 h 137"/>
              <a:gd name="T12" fmla="*/ 229 w 229"/>
              <a:gd name="T13" fmla="*/ 3 h 137"/>
              <a:gd name="T14" fmla="*/ 229 w 229"/>
              <a:gd name="T15" fmla="*/ 0 h 137"/>
              <a:gd name="T16" fmla="*/ 0 w 229"/>
              <a:gd name="T17" fmla="*/ 0 h 137"/>
              <a:gd name="T18" fmla="*/ 209 w 229"/>
              <a:gd name="T19" fmla="*/ 121 h 137"/>
              <a:gd name="T20" fmla="*/ 153 w 229"/>
              <a:gd name="T21" fmla="*/ 69 h 137"/>
              <a:gd name="T22" fmla="*/ 209 w 229"/>
              <a:gd name="T23" fmla="*/ 16 h 137"/>
              <a:gd name="T24" fmla="*/ 209 w 229"/>
              <a:gd name="T25" fmla="*/ 121 h 137"/>
              <a:gd name="T26" fmla="*/ 16 w 229"/>
              <a:gd name="T27" fmla="*/ 16 h 137"/>
              <a:gd name="T28" fmla="*/ 72 w 229"/>
              <a:gd name="T29" fmla="*/ 69 h 137"/>
              <a:gd name="T30" fmla="*/ 16 w 229"/>
              <a:gd name="T31" fmla="*/ 121 h 137"/>
              <a:gd name="T32" fmla="*/ 16 w 229"/>
              <a:gd name="T33" fmla="*/ 16 h 137"/>
              <a:gd name="T34" fmla="*/ 42 w 229"/>
              <a:gd name="T35" fmla="*/ 121 h 137"/>
              <a:gd name="T36" fmla="*/ 88 w 229"/>
              <a:gd name="T37" fmla="*/ 78 h 137"/>
              <a:gd name="T38" fmla="*/ 117 w 229"/>
              <a:gd name="T39" fmla="*/ 108 h 137"/>
              <a:gd name="T40" fmla="*/ 144 w 229"/>
              <a:gd name="T41" fmla="*/ 78 h 137"/>
              <a:gd name="T42" fmla="*/ 190 w 229"/>
              <a:gd name="T43" fmla="*/ 121 h 137"/>
              <a:gd name="T44" fmla="*/ 42 w 229"/>
              <a:gd name="T45" fmla="*/ 121 h 137"/>
              <a:gd name="T46" fmla="*/ 134 w 229"/>
              <a:gd name="T47" fmla="*/ 69 h 137"/>
              <a:gd name="T48" fmla="*/ 117 w 229"/>
              <a:gd name="T49" fmla="*/ 85 h 137"/>
              <a:gd name="T50" fmla="*/ 101 w 229"/>
              <a:gd name="T51" fmla="*/ 69 h 137"/>
              <a:gd name="T52" fmla="*/ 88 w 229"/>
              <a:gd name="T53" fmla="*/ 59 h 137"/>
              <a:gd name="T54" fmla="*/ 42 w 229"/>
              <a:gd name="T55" fmla="*/ 16 h 137"/>
              <a:gd name="T56" fmla="*/ 190 w 229"/>
              <a:gd name="T57" fmla="*/ 16 h 137"/>
              <a:gd name="T58" fmla="*/ 144 w 229"/>
              <a:gd name="T59" fmla="*/ 59 h 137"/>
              <a:gd name="T60" fmla="*/ 134 w 229"/>
              <a:gd name="T61"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6" name="TextBox 365">
            <a:extLst>
              <a:ext uri="{FF2B5EF4-FFF2-40B4-BE49-F238E27FC236}">
                <a16:creationId xmlns:a16="http://schemas.microsoft.com/office/drawing/2014/main" xmlns="" id="{E6763A6D-2240-40C5-AF7B-A57A4F5E049D}"/>
              </a:ext>
            </a:extLst>
          </p:cNvPr>
          <p:cNvSpPr txBox="1"/>
          <p:nvPr/>
        </p:nvSpPr>
        <p:spPr>
          <a:xfrm>
            <a:off x="6883458" y="2353233"/>
            <a:ext cx="3054527" cy="297454"/>
          </a:xfrm>
          <a:prstGeom prst="rect">
            <a:avLst/>
          </a:prstGeom>
          <a:noFill/>
        </p:spPr>
        <p:txBody>
          <a:bodyPr wrap="square" rtlCol="0">
            <a:spAutoFit/>
          </a:bodyPr>
          <a:lstStyle/>
          <a:p>
            <a:r>
              <a:rPr lang="en-US" sz="1333" dirty="0">
                <a:solidFill>
                  <a:schemeClr val="bg1"/>
                </a:solidFill>
                <a:latin typeface="+mj-lt"/>
                <a:ea typeface="Kozuka Gothic Pr6N EL" panose="020B0200000000000000" pitchFamily="34" charset="-128"/>
              </a:rPr>
              <a:t>Give us a call at</a:t>
            </a:r>
            <a:endParaRPr lang="id-ID" sz="1333" dirty="0">
              <a:solidFill>
                <a:schemeClr val="bg1"/>
              </a:solidFill>
              <a:latin typeface="+mj-lt"/>
              <a:ea typeface="Kozuka Gothic Pr6N EL" panose="020B0200000000000000" pitchFamily="34" charset="-128"/>
            </a:endParaRPr>
          </a:p>
        </p:txBody>
      </p:sp>
      <p:sp>
        <p:nvSpPr>
          <p:cNvPr id="367" name="TextBox 366">
            <a:extLst>
              <a:ext uri="{FF2B5EF4-FFF2-40B4-BE49-F238E27FC236}">
                <a16:creationId xmlns:a16="http://schemas.microsoft.com/office/drawing/2014/main" xmlns="" id="{93BCAF00-82E9-4BE4-B6E3-7B4EFC53C335}"/>
              </a:ext>
            </a:extLst>
          </p:cNvPr>
          <p:cNvSpPr txBox="1"/>
          <p:nvPr/>
        </p:nvSpPr>
        <p:spPr>
          <a:xfrm>
            <a:off x="6883458" y="2589045"/>
            <a:ext cx="2274239" cy="297454"/>
          </a:xfrm>
          <a:prstGeom prst="rect">
            <a:avLst/>
          </a:prstGeom>
          <a:noFill/>
        </p:spPr>
        <p:txBody>
          <a:bodyPr wrap="square" rtlCol="0">
            <a:spAutoFit/>
          </a:bodyPr>
          <a:lstStyle/>
          <a:p>
            <a:r>
              <a:rPr lang="en-US" sz="1333" dirty="0">
                <a:solidFill>
                  <a:schemeClr val="bg1"/>
                </a:solidFill>
                <a:ea typeface="Kozuka Gothic Pr6N EL" panose="020B0200000000000000" pitchFamily="34" charset="-128"/>
              </a:rPr>
              <a:t>+6222 123 4567</a:t>
            </a:r>
          </a:p>
        </p:txBody>
      </p:sp>
      <p:sp>
        <p:nvSpPr>
          <p:cNvPr id="368" name="Freeform 5">
            <a:extLst>
              <a:ext uri="{FF2B5EF4-FFF2-40B4-BE49-F238E27FC236}">
                <a16:creationId xmlns:a16="http://schemas.microsoft.com/office/drawing/2014/main" xmlns="" id="{1F20F605-5A06-4C9C-863C-C96F7734524C}"/>
              </a:ext>
            </a:extLst>
          </p:cNvPr>
          <p:cNvSpPr>
            <a:spLocks noEditPoints="1"/>
          </p:cNvSpPr>
          <p:nvPr/>
        </p:nvSpPr>
        <p:spPr bwMode="auto">
          <a:xfrm>
            <a:off x="6638462" y="2473529"/>
            <a:ext cx="153556" cy="309160"/>
          </a:xfrm>
          <a:custGeom>
            <a:avLst/>
            <a:gdLst>
              <a:gd name="T0" fmla="*/ 55 w 63"/>
              <a:gd name="T1" fmla="*/ 0 h 127"/>
              <a:gd name="T2" fmla="*/ 8 w 63"/>
              <a:gd name="T3" fmla="*/ 0 h 127"/>
              <a:gd name="T4" fmla="*/ 0 w 63"/>
              <a:gd name="T5" fmla="*/ 8 h 127"/>
              <a:gd name="T6" fmla="*/ 0 w 63"/>
              <a:gd name="T7" fmla="*/ 119 h 127"/>
              <a:gd name="T8" fmla="*/ 8 w 63"/>
              <a:gd name="T9" fmla="*/ 127 h 127"/>
              <a:gd name="T10" fmla="*/ 55 w 63"/>
              <a:gd name="T11" fmla="*/ 127 h 127"/>
              <a:gd name="T12" fmla="*/ 63 w 63"/>
              <a:gd name="T13" fmla="*/ 119 h 127"/>
              <a:gd name="T14" fmla="*/ 63 w 63"/>
              <a:gd name="T15" fmla="*/ 8 h 127"/>
              <a:gd name="T16" fmla="*/ 55 w 63"/>
              <a:gd name="T17" fmla="*/ 0 h 127"/>
              <a:gd name="T18" fmla="*/ 26 w 63"/>
              <a:gd name="T19" fmla="*/ 7 h 127"/>
              <a:gd name="T20" fmla="*/ 37 w 63"/>
              <a:gd name="T21" fmla="*/ 7 h 127"/>
              <a:gd name="T22" fmla="*/ 39 w 63"/>
              <a:gd name="T23" fmla="*/ 9 h 127"/>
              <a:gd name="T24" fmla="*/ 37 w 63"/>
              <a:gd name="T25" fmla="*/ 11 h 127"/>
              <a:gd name="T26" fmla="*/ 26 w 63"/>
              <a:gd name="T27" fmla="*/ 11 h 127"/>
              <a:gd name="T28" fmla="*/ 23 w 63"/>
              <a:gd name="T29" fmla="*/ 9 h 127"/>
              <a:gd name="T30" fmla="*/ 26 w 63"/>
              <a:gd name="T31" fmla="*/ 7 h 127"/>
              <a:gd name="T32" fmla="*/ 31 w 63"/>
              <a:gd name="T33" fmla="*/ 123 h 127"/>
              <a:gd name="T34" fmla="*/ 27 w 63"/>
              <a:gd name="T35" fmla="*/ 119 h 127"/>
              <a:gd name="T36" fmla="*/ 31 w 63"/>
              <a:gd name="T37" fmla="*/ 115 h 127"/>
              <a:gd name="T38" fmla="*/ 35 w 63"/>
              <a:gd name="T39" fmla="*/ 119 h 127"/>
              <a:gd name="T40" fmla="*/ 31 w 63"/>
              <a:gd name="T41" fmla="*/ 123 h 127"/>
              <a:gd name="T42" fmla="*/ 56 w 63"/>
              <a:gd name="T43" fmla="*/ 110 h 127"/>
              <a:gd name="T44" fmla="*/ 7 w 63"/>
              <a:gd name="T45" fmla="*/ 110 h 127"/>
              <a:gd name="T46" fmla="*/ 7 w 63"/>
              <a:gd name="T47" fmla="*/ 18 h 127"/>
              <a:gd name="T48" fmla="*/ 56 w 63"/>
              <a:gd name="T49" fmla="*/ 18 h 127"/>
              <a:gd name="T50" fmla="*/ 56 w 63"/>
              <a:gd name="T51" fmla="*/ 11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127">
                <a:moveTo>
                  <a:pt x="55" y="0"/>
                </a:moveTo>
                <a:cubicBezTo>
                  <a:pt x="8" y="0"/>
                  <a:pt x="8" y="0"/>
                  <a:pt x="8" y="0"/>
                </a:cubicBezTo>
                <a:cubicBezTo>
                  <a:pt x="3" y="0"/>
                  <a:pt x="0" y="4"/>
                  <a:pt x="0" y="8"/>
                </a:cubicBezTo>
                <a:cubicBezTo>
                  <a:pt x="0" y="119"/>
                  <a:pt x="0" y="119"/>
                  <a:pt x="0" y="119"/>
                </a:cubicBezTo>
                <a:cubicBezTo>
                  <a:pt x="0" y="124"/>
                  <a:pt x="3" y="127"/>
                  <a:pt x="8" y="127"/>
                </a:cubicBezTo>
                <a:cubicBezTo>
                  <a:pt x="55" y="127"/>
                  <a:pt x="55" y="127"/>
                  <a:pt x="55" y="127"/>
                </a:cubicBezTo>
                <a:cubicBezTo>
                  <a:pt x="60" y="127"/>
                  <a:pt x="63" y="124"/>
                  <a:pt x="63" y="119"/>
                </a:cubicBezTo>
                <a:cubicBezTo>
                  <a:pt x="63" y="8"/>
                  <a:pt x="63" y="8"/>
                  <a:pt x="63" y="8"/>
                </a:cubicBezTo>
                <a:cubicBezTo>
                  <a:pt x="63" y="4"/>
                  <a:pt x="60" y="0"/>
                  <a:pt x="55" y="0"/>
                </a:cubicBezTo>
                <a:close/>
                <a:moveTo>
                  <a:pt x="26" y="7"/>
                </a:moveTo>
                <a:cubicBezTo>
                  <a:pt x="37" y="7"/>
                  <a:pt x="37" y="7"/>
                  <a:pt x="37" y="7"/>
                </a:cubicBezTo>
                <a:cubicBezTo>
                  <a:pt x="38" y="7"/>
                  <a:pt x="39" y="8"/>
                  <a:pt x="39" y="9"/>
                </a:cubicBezTo>
                <a:cubicBezTo>
                  <a:pt x="39" y="10"/>
                  <a:pt x="38" y="11"/>
                  <a:pt x="37" y="11"/>
                </a:cubicBezTo>
                <a:cubicBezTo>
                  <a:pt x="26" y="11"/>
                  <a:pt x="26" y="11"/>
                  <a:pt x="26" y="11"/>
                </a:cubicBezTo>
                <a:cubicBezTo>
                  <a:pt x="25" y="11"/>
                  <a:pt x="23" y="10"/>
                  <a:pt x="23" y="9"/>
                </a:cubicBezTo>
                <a:cubicBezTo>
                  <a:pt x="23" y="8"/>
                  <a:pt x="25" y="7"/>
                  <a:pt x="26" y="7"/>
                </a:cubicBezTo>
                <a:close/>
                <a:moveTo>
                  <a:pt x="31" y="123"/>
                </a:moveTo>
                <a:cubicBezTo>
                  <a:pt x="29" y="123"/>
                  <a:pt x="27" y="121"/>
                  <a:pt x="27" y="119"/>
                </a:cubicBezTo>
                <a:cubicBezTo>
                  <a:pt x="27" y="116"/>
                  <a:pt x="29" y="115"/>
                  <a:pt x="31" y="115"/>
                </a:cubicBezTo>
                <a:cubicBezTo>
                  <a:pt x="34" y="115"/>
                  <a:pt x="35" y="116"/>
                  <a:pt x="35" y="119"/>
                </a:cubicBezTo>
                <a:cubicBezTo>
                  <a:pt x="35" y="121"/>
                  <a:pt x="34" y="123"/>
                  <a:pt x="31" y="123"/>
                </a:cubicBezTo>
                <a:close/>
                <a:moveTo>
                  <a:pt x="56" y="110"/>
                </a:moveTo>
                <a:cubicBezTo>
                  <a:pt x="7" y="110"/>
                  <a:pt x="7" y="110"/>
                  <a:pt x="7" y="110"/>
                </a:cubicBezTo>
                <a:cubicBezTo>
                  <a:pt x="7" y="18"/>
                  <a:pt x="7" y="18"/>
                  <a:pt x="7" y="18"/>
                </a:cubicBezTo>
                <a:cubicBezTo>
                  <a:pt x="56" y="18"/>
                  <a:pt x="56" y="18"/>
                  <a:pt x="56" y="18"/>
                </a:cubicBezTo>
                <a:lnTo>
                  <a:pt x="56" y="11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69" name="TextBox 368"/>
          <p:cNvSpPr txBox="1"/>
          <p:nvPr/>
        </p:nvSpPr>
        <p:spPr>
          <a:xfrm>
            <a:off x="1017557" y="1610438"/>
            <a:ext cx="3611886" cy="830997"/>
          </a:xfrm>
          <a:prstGeom prst="rect">
            <a:avLst/>
          </a:prstGeom>
          <a:noFill/>
        </p:spPr>
        <p:txBody>
          <a:bodyPr wrap="none" rtlCol="0">
            <a:spAutoFit/>
          </a:bodyPr>
          <a:lstStyle/>
          <a:p>
            <a:r>
              <a:rPr lang="en-US" sz="4800" dirty="0" smtClean="0">
                <a:solidFill>
                  <a:schemeClr val="bg1"/>
                </a:solidFill>
                <a:latin typeface="+mj-lt"/>
              </a:rPr>
              <a:t>Contact Us :</a:t>
            </a:r>
            <a:endParaRPr lang="en-US" sz="4800" dirty="0">
              <a:solidFill>
                <a:schemeClr val="bg1"/>
              </a:solidFill>
              <a:latin typeface="+mj-lt"/>
            </a:endParaRPr>
          </a:p>
        </p:txBody>
      </p:sp>
      <p:sp>
        <p:nvSpPr>
          <p:cNvPr id="370" name="Freeform 51">
            <a:extLst>
              <a:ext uri="{FF2B5EF4-FFF2-40B4-BE49-F238E27FC236}">
                <a16:creationId xmlns:a16="http://schemas.microsoft.com/office/drawing/2014/main" xmlns="" id="{1FAE9771-DA48-41EC-A757-418F9E1DDBBC}"/>
              </a:ext>
            </a:extLst>
          </p:cNvPr>
          <p:cNvSpPr>
            <a:spLocks noEditPoints="1"/>
          </p:cNvSpPr>
          <p:nvPr/>
        </p:nvSpPr>
        <p:spPr bwMode="auto">
          <a:xfrm>
            <a:off x="1513878"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25 w 197"/>
              <a:gd name="T11" fmla="*/ 98 h 197"/>
              <a:gd name="T12" fmla="*/ 108 w 197"/>
              <a:gd name="T13" fmla="*/ 98 h 197"/>
              <a:gd name="T14" fmla="*/ 108 w 197"/>
              <a:gd name="T15" fmla="*/ 159 h 197"/>
              <a:gd name="T16" fmla="*/ 82 w 197"/>
              <a:gd name="T17" fmla="*/ 159 h 197"/>
              <a:gd name="T18" fmla="*/ 82 w 197"/>
              <a:gd name="T19" fmla="*/ 98 h 197"/>
              <a:gd name="T20" fmla="*/ 70 w 197"/>
              <a:gd name="T21" fmla="*/ 98 h 197"/>
              <a:gd name="T22" fmla="*/ 70 w 197"/>
              <a:gd name="T23" fmla="*/ 77 h 197"/>
              <a:gd name="T24" fmla="*/ 82 w 197"/>
              <a:gd name="T25" fmla="*/ 77 h 197"/>
              <a:gd name="T26" fmla="*/ 82 w 197"/>
              <a:gd name="T27" fmla="*/ 63 h 197"/>
              <a:gd name="T28" fmla="*/ 108 w 197"/>
              <a:gd name="T29" fmla="*/ 37 h 197"/>
              <a:gd name="T30" fmla="*/ 127 w 197"/>
              <a:gd name="T31" fmla="*/ 37 h 197"/>
              <a:gd name="T32" fmla="*/ 127 w 197"/>
              <a:gd name="T33" fmla="*/ 58 h 197"/>
              <a:gd name="T34" fmla="*/ 113 w 197"/>
              <a:gd name="T35" fmla="*/ 58 h 197"/>
              <a:gd name="T36" fmla="*/ 108 w 197"/>
              <a:gd name="T37" fmla="*/ 64 h 197"/>
              <a:gd name="T38" fmla="*/ 108 w 197"/>
              <a:gd name="T39" fmla="*/ 77 h 197"/>
              <a:gd name="T40" fmla="*/ 127 w 197"/>
              <a:gd name="T41" fmla="*/ 77 h 197"/>
              <a:gd name="T42" fmla="*/ 125 w 197"/>
              <a:gd name="T4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25" y="98"/>
                </a:moveTo>
                <a:cubicBezTo>
                  <a:pt x="108" y="98"/>
                  <a:pt x="108" y="98"/>
                  <a:pt x="108" y="98"/>
                </a:cubicBezTo>
                <a:cubicBezTo>
                  <a:pt x="108" y="125"/>
                  <a:pt x="108" y="159"/>
                  <a:pt x="108" y="159"/>
                </a:cubicBezTo>
                <a:cubicBezTo>
                  <a:pt x="82" y="159"/>
                  <a:pt x="82" y="159"/>
                  <a:pt x="82" y="159"/>
                </a:cubicBezTo>
                <a:cubicBezTo>
                  <a:pt x="82" y="159"/>
                  <a:pt x="82" y="126"/>
                  <a:pt x="82" y="98"/>
                </a:cubicBezTo>
                <a:cubicBezTo>
                  <a:pt x="70" y="98"/>
                  <a:pt x="70" y="98"/>
                  <a:pt x="70" y="98"/>
                </a:cubicBezTo>
                <a:cubicBezTo>
                  <a:pt x="70" y="77"/>
                  <a:pt x="70" y="77"/>
                  <a:pt x="70" y="77"/>
                </a:cubicBezTo>
                <a:cubicBezTo>
                  <a:pt x="82" y="77"/>
                  <a:pt x="82" y="77"/>
                  <a:pt x="82" y="77"/>
                </a:cubicBezTo>
                <a:cubicBezTo>
                  <a:pt x="82" y="63"/>
                  <a:pt x="82" y="63"/>
                  <a:pt x="82" y="63"/>
                </a:cubicBezTo>
                <a:cubicBezTo>
                  <a:pt x="82" y="53"/>
                  <a:pt x="87" y="37"/>
                  <a:pt x="108" y="37"/>
                </a:cubicBezTo>
                <a:cubicBezTo>
                  <a:pt x="127" y="37"/>
                  <a:pt x="127" y="37"/>
                  <a:pt x="127" y="37"/>
                </a:cubicBezTo>
                <a:cubicBezTo>
                  <a:pt x="127" y="58"/>
                  <a:pt x="127" y="58"/>
                  <a:pt x="127" y="58"/>
                </a:cubicBezTo>
                <a:cubicBezTo>
                  <a:pt x="127" y="58"/>
                  <a:pt x="115" y="58"/>
                  <a:pt x="113" y="58"/>
                </a:cubicBezTo>
                <a:cubicBezTo>
                  <a:pt x="111" y="58"/>
                  <a:pt x="108" y="59"/>
                  <a:pt x="108" y="64"/>
                </a:cubicBezTo>
                <a:cubicBezTo>
                  <a:pt x="108" y="77"/>
                  <a:pt x="108" y="77"/>
                  <a:pt x="108" y="77"/>
                </a:cubicBezTo>
                <a:cubicBezTo>
                  <a:pt x="127" y="77"/>
                  <a:pt x="127" y="77"/>
                  <a:pt x="127" y="77"/>
                </a:cubicBezTo>
                <a:lnTo>
                  <a:pt x="125" y="98"/>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371" name="Freeform 52">
            <a:extLst>
              <a:ext uri="{FF2B5EF4-FFF2-40B4-BE49-F238E27FC236}">
                <a16:creationId xmlns:a16="http://schemas.microsoft.com/office/drawing/2014/main" xmlns="" id="{12EDDC8E-B413-4AB9-B6E1-DF19E684FC52}"/>
              </a:ext>
            </a:extLst>
          </p:cNvPr>
          <p:cNvSpPr>
            <a:spLocks noEditPoints="1"/>
          </p:cNvSpPr>
          <p:nvPr/>
        </p:nvSpPr>
        <p:spPr bwMode="auto">
          <a:xfrm>
            <a:off x="1166989" y="2566945"/>
            <a:ext cx="222216" cy="222216"/>
          </a:xfrm>
          <a:custGeom>
            <a:avLst/>
            <a:gdLst>
              <a:gd name="T0" fmla="*/ 99 w 197"/>
              <a:gd name="T1" fmla="*/ 0 h 197"/>
              <a:gd name="T2" fmla="*/ 0 w 197"/>
              <a:gd name="T3" fmla="*/ 98 h 197"/>
              <a:gd name="T4" fmla="*/ 99 w 197"/>
              <a:gd name="T5" fmla="*/ 197 h 197"/>
              <a:gd name="T6" fmla="*/ 197 w 197"/>
              <a:gd name="T7" fmla="*/ 98 h 197"/>
              <a:gd name="T8" fmla="*/ 99 w 197"/>
              <a:gd name="T9" fmla="*/ 0 h 197"/>
              <a:gd name="T10" fmla="*/ 148 w 197"/>
              <a:gd name="T11" fmla="*/ 79 h 197"/>
              <a:gd name="T12" fmla="*/ 148 w 197"/>
              <a:gd name="T13" fmla="*/ 82 h 197"/>
              <a:gd name="T14" fmla="*/ 78 w 197"/>
              <a:gd name="T15" fmla="*/ 152 h 197"/>
              <a:gd name="T16" fmla="*/ 40 w 197"/>
              <a:gd name="T17" fmla="*/ 141 h 197"/>
              <a:gd name="T18" fmla="*/ 46 w 197"/>
              <a:gd name="T19" fmla="*/ 142 h 197"/>
              <a:gd name="T20" fmla="*/ 77 w 197"/>
              <a:gd name="T21" fmla="*/ 131 h 197"/>
              <a:gd name="T22" fmla="*/ 53 w 197"/>
              <a:gd name="T23" fmla="*/ 114 h 197"/>
              <a:gd name="T24" fmla="*/ 58 w 197"/>
              <a:gd name="T25" fmla="*/ 114 h 197"/>
              <a:gd name="T26" fmla="*/ 65 w 197"/>
              <a:gd name="T27" fmla="*/ 113 h 197"/>
              <a:gd name="T28" fmla="*/ 45 w 197"/>
              <a:gd name="T29" fmla="*/ 89 h 197"/>
              <a:gd name="T30" fmla="*/ 45 w 197"/>
              <a:gd name="T31" fmla="*/ 89 h 197"/>
              <a:gd name="T32" fmla="*/ 56 w 197"/>
              <a:gd name="T33" fmla="*/ 92 h 197"/>
              <a:gd name="T34" fmla="*/ 45 w 197"/>
              <a:gd name="T35" fmla="*/ 71 h 197"/>
              <a:gd name="T36" fmla="*/ 48 w 197"/>
              <a:gd name="T37" fmla="*/ 59 h 197"/>
              <a:gd name="T38" fmla="*/ 99 w 197"/>
              <a:gd name="T39" fmla="*/ 85 h 197"/>
              <a:gd name="T40" fmla="*/ 99 w 197"/>
              <a:gd name="T41" fmla="*/ 79 h 197"/>
              <a:gd name="T42" fmla="*/ 124 w 197"/>
              <a:gd name="T43" fmla="*/ 54 h 197"/>
              <a:gd name="T44" fmla="*/ 142 w 197"/>
              <a:gd name="T45" fmla="*/ 62 h 197"/>
              <a:gd name="T46" fmla="*/ 157 w 197"/>
              <a:gd name="T47" fmla="*/ 56 h 197"/>
              <a:gd name="T48" fmla="*/ 147 w 197"/>
              <a:gd name="T49" fmla="*/ 70 h 197"/>
              <a:gd name="T50" fmla="*/ 161 w 197"/>
              <a:gd name="T51" fmla="*/ 66 h 197"/>
              <a:gd name="T52" fmla="*/ 148 w 197"/>
              <a:gd name="T53" fmla="*/ 7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7" h="197">
                <a:moveTo>
                  <a:pt x="99" y="0"/>
                </a:moveTo>
                <a:cubicBezTo>
                  <a:pt x="44" y="0"/>
                  <a:pt x="0" y="44"/>
                  <a:pt x="0" y="98"/>
                </a:cubicBezTo>
                <a:cubicBezTo>
                  <a:pt x="0" y="153"/>
                  <a:pt x="44" y="197"/>
                  <a:pt x="99" y="197"/>
                </a:cubicBezTo>
                <a:cubicBezTo>
                  <a:pt x="153" y="197"/>
                  <a:pt x="197" y="153"/>
                  <a:pt x="197" y="98"/>
                </a:cubicBezTo>
                <a:cubicBezTo>
                  <a:pt x="197" y="44"/>
                  <a:pt x="153" y="0"/>
                  <a:pt x="99" y="0"/>
                </a:cubicBezTo>
                <a:close/>
                <a:moveTo>
                  <a:pt x="148" y="79"/>
                </a:moveTo>
                <a:cubicBezTo>
                  <a:pt x="148" y="80"/>
                  <a:pt x="148" y="81"/>
                  <a:pt x="148" y="82"/>
                </a:cubicBezTo>
                <a:cubicBezTo>
                  <a:pt x="148" y="115"/>
                  <a:pt x="124" y="152"/>
                  <a:pt x="78" y="152"/>
                </a:cubicBezTo>
                <a:cubicBezTo>
                  <a:pt x="64" y="152"/>
                  <a:pt x="51" y="148"/>
                  <a:pt x="40" y="141"/>
                </a:cubicBezTo>
                <a:cubicBezTo>
                  <a:pt x="42" y="141"/>
                  <a:pt x="44" y="142"/>
                  <a:pt x="46" y="142"/>
                </a:cubicBezTo>
                <a:cubicBezTo>
                  <a:pt x="57" y="142"/>
                  <a:pt x="68" y="138"/>
                  <a:pt x="77" y="131"/>
                </a:cubicBezTo>
                <a:cubicBezTo>
                  <a:pt x="66" y="131"/>
                  <a:pt x="57" y="124"/>
                  <a:pt x="53" y="114"/>
                </a:cubicBezTo>
                <a:cubicBezTo>
                  <a:pt x="55" y="114"/>
                  <a:pt x="56" y="114"/>
                  <a:pt x="58" y="114"/>
                </a:cubicBezTo>
                <a:cubicBezTo>
                  <a:pt x="60" y="114"/>
                  <a:pt x="62" y="114"/>
                  <a:pt x="65" y="113"/>
                </a:cubicBezTo>
                <a:cubicBezTo>
                  <a:pt x="53" y="111"/>
                  <a:pt x="45" y="101"/>
                  <a:pt x="45" y="89"/>
                </a:cubicBezTo>
                <a:cubicBezTo>
                  <a:pt x="45" y="89"/>
                  <a:pt x="45" y="89"/>
                  <a:pt x="45" y="89"/>
                </a:cubicBezTo>
                <a:cubicBezTo>
                  <a:pt x="48" y="91"/>
                  <a:pt x="52" y="92"/>
                  <a:pt x="56" y="92"/>
                </a:cubicBezTo>
                <a:cubicBezTo>
                  <a:pt x="49" y="87"/>
                  <a:pt x="45" y="80"/>
                  <a:pt x="45" y="71"/>
                </a:cubicBezTo>
                <a:cubicBezTo>
                  <a:pt x="45" y="67"/>
                  <a:pt x="46" y="62"/>
                  <a:pt x="48" y="59"/>
                </a:cubicBezTo>
                <a:cubicBezTo>
                  <a:pt x="60" y="74"/>
                  <a:pt x="79" y="84"/>
                  <a:pt x="99" y="85"/>
                </a:cubicBezTo>
                <a:cubicBezTo>
                  <a:pt x="99" y="83"/>
                  <a:pt x="99" y="81"/>
                  <a:pt x="99" y="79"/>
                </a:cubicBezTo>
                <a:cubicBezTo>
                  <a:pt x="99" y="65"/>
                  <a:pt x="110" y="54"/>
                  <a:pt x="124" y="54"/>
                </a:cubicBezTo>
                <a:cubicBezTo>
                  <a:pt x="131" y="54"/>
                  <a:pt x="137" y="57"/>
                  <a:pt x="142" y="62"/>
                </a:cubicBezTo>
                <a:cubicBezTo>
                  <a:pt x="147" y="61"/>
                  <a:pt x="153" y="59"/>
                  <a:pt x="157" y="56"/>
                </a:cubicBezTo>
                <a:cubicBezTo>
                  <a:pt x="156" y="62"/>
                  <a:pt x="152" y="67"/>
                  <a:pt x="147" y="70"/>
                </a:cubicBezTo>
                <a:cubicBezTo>
                  <a:pt x="152" y="69"/>
                  <a:pt x="156" y="68"/>
                  <a:pt x="161" y="66"/>
                </a:cubicBezTo>
                <a:cubicBezTo>
                  <a:pt x="157" y="71"/>
                  <a:pt x="153" y="75"/>
                  <a:pt x="148" y="7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id-ID" sz="2400">
              <a:solidFill>
                <a:schemeClr val="bg2"/>
              </a:solidFill>
            </a:endParaRPr>
          </a:p>
        </p:txBody>
      </p:sp>
      <p:sp>
        <p:nvSpPr>
          <p:cNvPr id="17" name="TextBox 16"/>
          <p:cNvSpPr txBox="1"/>
          <p:nvPr/>
        </p:nvSpPr>
        <p:spPr>
          <a:xfrm>
            <a:off x="4324525" y="304140"/>
            <a:ext cx="3542958" cy="769441"/>
          </a:xfrm>
          <a:prstGeom prst="rect">
            <a:avLst/>
          </a:prstGeom>
          <a:noFill/>
        </p:spPr>
        <p:txBody>
          <a:bodyPr wrap="none" rtlCol="0">
            <a:spAutoFit/>
          </a:bodyPr>
          <a:lstStyle/>
          <a:p>
            <a:pPr algn="ctr"/>
            <a:r>
              <a:rPr lang="en-US" sz="4400" dirty="0">
                <a:solidFill>
                  <a:schemeClr val="bg1"/>
                </a:solidFill>
                <a:latin typeface="+mj-lt"/>
              </a:rPr>
              <a:t>Our Location</a:t>
            </a:r>
            <a:endParaRPr lang="en-US" sz="4400" dirty="0">
              <a:latin typeface="+mj-lt"/>
            </a:endParaRPr>
          </a:p>
        </p:txBody>
      </p:sp>
    </p:spTree>
    <p:extLst>
      <p:ext uri="{BB962C8B-B14F-4D97-AF65-F5344CB8AC3E}">
        <p14:creationId xmlns:p14="http://schemas.microsoft.com/office/powerpoint/2010/main" val="3672090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TextBox 3"/>
          <p:cNvSpPr txBox="1"/>
          <p:nvPr/>
        </p:nvSpPr>
        <p:spPr>
          <a:xfrm>
            <a:off x="1536904" y="2551262"/>
            <a:ext cx="9118202" cy="1323439"/>
          </a:xfrm>
          <a:prstGeom prst="rect">
            <a:avLst/>
          </a:prstGeom>
          <a:noFill/>
        </p:spPr>
        <p:txBody>
          <a:bodyPr wrap="none" rtlCol="0">
            <a:spAutoFit/>
          </a:bodyPr>
          <a:lstStyle/>
          <a:p>
            <a:pPr algn="ctr"/>
            <a:r>
              <a:rPr lang="en-US" sz="8000" b="1" dirty="0" smtClean="0">
                <a:solidFill>
                  <a:schemeClr val="accent1"/>
                </a:solidFill>
                <a:latin typeface="+mj-lt"/>
              </a:rPr>
              <a:t>THANK</a:t>
            </a:r>
            <a:r>
              <a:rPr lang="en-US" sz="8000" dirty="0" smtClean="0">
                <a:solidFill>
                  <a:schemeClr val="bg1"/>
                </a:solidFill>
                <a:latin typeface="+mj-lt"/>
              </a:rPr>
              <a:t> for coming</a:t>
            </a:r>
            <a:endParaRPr lang="en-US" sz="8000" dirty="0">
              <a:solidFill>
                <a:schemeClr val="bg1"/>
              </a:solidFill>
              <a:latin typeface="+mj-lt"/>
            </a:endParaRPr>
          </a:p>
        </p:txBody>
      </p:sp>
    </p:spTree>
    <p:extLst>
      <p:ext uri="{BB962C8B-B14F-4D97-AF65-F5344CB8AC3E}">
        <p14:creationId xmlns:p14="http://schemas.microsoft.com/office/powerpoint/2010/main" val="3946209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6628" y="1832317"/>
            <a:ext cx="3840480" cy="3840480"/>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6628" y="4627741"/>
            <a:ext cx="1045056" cy="1045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 xmlns:a16="http://schemas.microsoft.com/office/drawing/2014/main" id="{77A25220-11DC-45BE-8C1F-A940A9F83A74}"/>
              </a:ext>
            </a:extLst>
          </p:cNvPr>
          <p:cNvSpPr/>
          <p:nvPr/>
        </p:nvSpPr>
        <p:spPr>
          <a:xfrm>
            <a:off x="1590595" y="2783060"/>
            <a:ext cx="3552545" cy="1938992"/>
          </a:xfrm>
          <a:prstGeom prst="rect">
            <a:avLst/>
          </a:prstGeom>
        </p:spPr>
        <p:txBody>
          <a:bodyPr wrap="square">
            <a:spAutoFit/>
          </a:bodyPr>
          <a:lstStyle/>
          <a:p>
            <a:pPr algn="ctr">
              <a:lnSpc>
                <a:spcPct val="150000"/>
              </a:lnSpc>
            </a:pPr>
            <a:r>
              <a:rPr lang="en-US" sz="1600" i="1" dirty="0" smtClean="0">
                <a:solidFill>
                  <a:schemeClr val="tx1">
                    <a:lumMod val="50000"/>
                    <a:lumOff val="50000"/>
                  </a:schemeClr>
                </a:solidFill>
              </a:rPr>
              <a:t>“ </a:t>
            </a:r>
            <a:r>
              <a:rPr lang="id-ID" sz="1600" i="1" dirty="0" smtClean="0">
                <a:solidFill>
                  <a:schemeClr val="tx1">
                    <a:lumMod val="50000"/>
                    <a:lumOff val="50000"/>
                  </a:schemeClr>
                </a:solidFill>
              </a:rPr>
              <a:t>Donec </a:t>
            </a:r>
            <a:r>
              <a:rPr lang="id-ID" sz="1600" i="1" dirty="0">
                <a:solidFill>
                  <a:schemeClr val="tx1">
                    <a:lumMod val="50000"/>
                    <a:lumOff val="50000"/>
                  </a:schemeClr>
                </a:solidFill>
              </a:rPr>
              <a:t>gravida leo porttitor maximus sagittis. Praesent non erat ligula. Curabitur nec turpis orci. Duis blandit ullamcorper purus, non accumsan lacus pharetra </a:t>
            </a:r>
            <a:r>
              <a:rPr lang="id-ID" sz="1600" i="1" dirty="0" smtClean="0">
                <a:solidFill>
                  <a:schemeClr val="tx1">
                    <a:lumMod val="50000"/>
                    <a:lumOff val="50000"/>
                  </a:schemeClr>
                </a:solidFill>
              </a:rPr>
              <a:t>in</a:t>
            </a:r>
            <a:r>
              <a:rPr lang="en-US" sz="1600" i="1" dirty="0">
                <a:solidFill>
                  <a:schemeClr val="tx1">
                    <a:lumMod val="50000"/>
                    <a:lumOff val="50000"/>
                  </a:schemeClr>
                </a:solidFill>
              </a:rPr>
              <a:t> </a:t>
            </a:r>
            <a:r>
              <a:rPr lang="en-US" sz="1600" i="1" dirty="0" smtClean="0">
                <a:solidFill>
                  <a:schemeClr val="tx1">
                    <a:lumMod val="50000"/>
                    <a:lumOff val="50000"/>
                  </a:schemeClr>
                </a:solidFill>
              </a:rPr>
              <a:t>“</a:t>
            </a:r>
            <a:endParaRPr lang="id-ID" sz="1600" i="1" dirty="0">
              <a:solidFill>
                <a:schemeClr val="tx1">
                  <a:lumMod val="50000"/>
                  <a:lumOff val="50000"/>
                </a:schemeClr>
              </a:solidFill>
            </a:endParaRPr>
          </a:p>
        </p:txBody>
      </p:sp>
      <p:sp>
        <p:nvSpPr>
          <p:cNvPr id="2" name="TextBox 1"/>
          <p:cNvSpPr txBox="1"/>
          <p:nvPr/>
        </p:nvSpPr>
        <p:spPr>
          <a:xfrm>
            <a:off x="4321315" y="304140"/>
            <a:ext cx="3549370" cy="769441"/>
          </a:xfrm>
          <a:prstGeom prst="rect">
            <a:avLst/>
          </a:prstGeom>
          <a:noFill/>
        </p:spPr>
        <p:txBody>
          <a:bodyPr wrap="none" rtlCol="0">
            <a:spAutoFit/>
          </a:bodyPr>
          <a:lstStyle/>
          <a:p>
            <a:pPr algn="ctr"/>
            <a:r>
              <a:rPr lang="en-US" sz="4400" dirty="0">
                <a:solidFill>
                  <a:schemeClr val="tx1">
                    <a:lumMod val="75000"/>
                    <a:lumOff val="25000"/>
                  </a:schemeClr>
                </a:solidFill>
                <a:latin typeface="+mj-lt"/>
              </a:rPr>
              <a:t>What We Do</a:t>
            </a:r>
            <a:endParaRPr lang="en-US" sz="4400" dirty="0">
              <a:latin typeface="+mj-lt"/>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527847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347003" y="344658"/>
            <a:ext cx="11497994" cy="6168684"/>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319439" y="2921169"/>
            <a:ext cx="5553123" cy="1015663"/>
          </a:xfrm>
          <a:prstGeom prst="rect">
            <a:avLst/>
          </a:prstGeom>
          <a:noFill/>
        </p:spPr>
        <p:txBody>
          <a:bodyPr wrap="none" rtlCol="0">
            <a:spAutoFit/>
          </a:bodyPr>
          <a:lstStyle/>
          <a:p>
            <a:pPr algn="ctr"/>
            <a:r>
              <a:rPr lang="en-US" sz="6000" dirty="0" smtClean="0">
                <a:solidFill>
                  <a:schemeClr val="bg1"/>
                </a:solidFill>
                <a:latin typeface="+mj-lt"/>
              </a:rPr>
              <a:t>Section </a:t>
            </a:r>
            <a:r>
              <a:rPr lang="en-US" sz="6000" b="1" dirty="0" smtClean="0">
                <a:solidFill>
                  <a:schemeClr val="bg1"/>
                </a:solidFill>
                <a:latin typeface="+mj-lt"/>
              </a:rPr>
              <a:t>BREAK</a:t>
            </a:r>
            <a:endParaRPr lang="en-US" sz="6000" b="1" dirty="0">
              <a:solidFill>
                <a:schemeClr val="bg1"/>
              </a:solidFill>
              <a:latin typeface="+mj-lt"/>
            </a:endParaRPr>
          </a:p>
        </p:txBody>
      </p:sp>
      <p:cxnSp>
        <p:nvCxnSpPr>
          <p:cNvPr id="8" name="Straight Connector 7"/>
          <p:cNvCxnSpPr>
            <a:stCxn id="5" idx="1"/>
          </p:cNvCxnSpPr>
          <p:nvPr/>
        </p:nvCxnSpPr>
        <p:spPr>
          <a:xfrm>
            <a:off x="347003" y="3429000"/>
            <a:ext cx="2649415" cy="0"/>
          </a:xfrm>
          <a:prstGeom prst="line">
            <a:avLst/>
          </a:prstGeom>
          <a:ln w="38100">
            <a:solidFill>
              <a:schemeClr val="bg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95582" y="3429000"/>
            <a:ext cx="2649415" cy="0"/>
          </a:xfrm>
          <a:prstGeom prst="line">
            <a:avLst/>
          </a:prstGeom>
          <a:ln w="38100">
            <a:solidFill>
              <a:schemeClr val="bg1"/>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91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4" name="Freeform 3"/>
          <p:cNvSpPr/>
          <p:nvPr/>
        </p:nvSpPr>
        <p:spPr>
          <a:xfrm rot="10800000" flipV="1">
            <a:off x="0" y="2838156"/>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77A25220-11DC-45BE-8C1F-A940A9F83A74}"/>
              </a:ext>
            </a:extLst>
          </p:cNvPr>
          <p:cNvSpPr/>
          <p:nvPr/>
        </p:nvSpPr>
        <p:spPr>
          <a:xfrm>
            <a:off x="1162930" y="1012928"/>
            <a:ext cx="9866142" cy="1200329"/>
          </a:xfrm>
          <a:prstGeom prst="rect">
            <a:avLst/>
          </a:prstGeom>
        </p:spPr>
        <p:txBody>
          <a:bodyPr wrap="square">
            <a:spAutoFit/>
          </a:bodyPr>
          <a:lstStyle/>
          <a:p>
            <a:pPr algn="ct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7" name="TextBox 6"/>
          <p:cNvSpPr txBox="1"/>
          <p:nvPr/>
        </p:nvSpPr>
        <p:spPr>
          <a:xfrm>
            <a:off x="598209" y="4475883"/>
            <a:ext cx="5155579"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Vision</a:t>
            </a:r>
            <a:endParaRPr lang="en-US" sz="8000" b="1" dirty="0">
              <a:solidFill>
                <a:schemeClr val="bg1"/>
              </a:solidFill>
              <a:latin typeface="+mj-lt"/>
            </a:endParaRPr>
          </a:p>
        </p:txBody>
      </p:sp>
    </p:spTree>
    <p:extLst>
      <p:ext uri="{BB962C8B-B14F-4D97-AF65-F5344CB8AC3E}">
        <p14:creationId xmlns:p14="http://schemas.microsoft.com/office/powerpoint/2010/main" val="125283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Freeform 1"/>
          <p:cNvSpPr/>
          <p:nvPr/>
        </p:nvSpPr>
        <p:spPr>
          <a:xfrm rot="10800000">
            <a:off x="0" y="0"/>
            <a:ext cx="12192000" cy="4019844"/>
          </a:xfrm>
          <a:custGeom>
            <a:avLst/>
            <a:gdLst>
              <a:gd name="connsiteX0" fmla="*/ 12192000 w 12192000"/>
              <a:gd name="connsiteY0" fmla="*/ 4019844 h 4019844"/>
              <a:gd name="connsiteX1" fmla="*/ 0 w 12192000"/>
              <a:gd name="connsiteY1" fmla="*/ 4019844 h 4019844"/>
              <a:gd name="connsiteX2" fmla="*/ 0 w 12192000"/>
              <a:gd name="connsiteY2" fmla="*/ 590843 h 4019844"/>
              <a:gd name="connsiteX3" fmla="*/ 5753310 w 12192000"/>
              <a:gd name="connsiteY3" fmla="*/ 590843 h 4019844"/>
              <a:gd name="connsiteX4" fmla="*/ 6095999 w 12192000"/>
              <a:gd name="connsiteY4" fmla="*/ 0 h 4019844"/>
              <a:gd name="connsiteX5" fmla="*/ 6438688 w 12192000"/>
              <a:gd name="connsiteY5" fmla="*/ 590843 h 4019844"/>
              <a:gd name="connsiteX6" fmla="*/ 12192000 w 12192000"/>
              <a:gd name="connsiteY6" fmla="*/ 590843 h 401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019844">
                <a:moveTo>
                  <a:pt x="12192000" y="4019844"/>
                </a:moveTo>
                <a:lnTo>
                  <a:pt x="0" y="4019844"/>
                </a:lnTo>
                <a:lnTo>
                  <a:pt x="0" y="590843"/>
                </a:lnTo>
                <a:lnTo>
                  <a:pt x="5753310" y="590843"/>
                </a:lnTo>
                <a:lnTo>
                  <a:pt x="6095999" y="0"/>
                </a:lnTo>
                <a:lnTo>
                  <a:pt x="6438688" y="590843"/>
                </a:lnTo>
                <a:lnTo>
                  <a:pt x="12192000" y="590843"/>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821768" y="4234376"/>
            <a:ext cx="717452" cy="717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01</a:t>
            </a:r>
            <a:endParaRPr lang="en-US" sz="2400" b="1" dirty="0">
              <a:solidFill>
                <a:schemeClr val="bg1"/>
              </a:solidFill>
            </a:endParaRPr>
          </a:p>
        </p:txBody>
      </p:sp>
      <p:sp>
        <p:nvSpPr>
          <p:cNvPr id="5" name="Rectangle 4"/>
          <p:cNvSpPr/>
          <p:nvPr/>
        </p:nvSpPr>
        <p:spPr>
          <a:xfrm>
            <a:off x="5737274" y="4234376"/>
            <a:ext cx="717452" cy="7174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02</a:t>
            </a:r>
            <a:endParaRPr lang="en-US" sz="2400" b="1" dirty="0">
              <a:solidFill>
                <a:schemeClr val="bg1"/>
              </a:solidFill>
            </a:endParaRPr>
          </a:p>
        </p:txBody>
      </p:sp>
      <p:sp>
        <p:nvSpPr>
          <p:cNvPr id="6" name="Rectangle 5"/>
          <p:cNvSpPr/>
          <p:nvPr/>
        </p:nvSpPr>
        <p:spPr>
          <a:xfrm>
            <a:off x="9652780" y="4234376"/>
            <a:ext cx="717452" cy="7174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03</a:t>
            </a:r>
            <a:endParaRPr lang="en-US" sz="2400" b="1" dirty="0">
              <a:solidFill>
                <a:schemeClr val="bg1"/>
              </a:solidFill>
            </a:endParaRPr>
          </a:p>
        </p:txBody>
      </p:sp>
      <p:sp>
        <p:nvSpPr>
          <p:cNvPr id="7" name="Rectangle 6">
            <a:extLst>
              <a:ext uri="{FF2B5EF4-FFF2-40B4-BE49-F238E27FC236}">
                <a16:creationId xmlns="" xmlns:a16="http://schemas.microsoft.com/office/drawing/2014/main" id="{77A25220-11DC-45BE-8C1F-A940A9F83A74}"/>
              </a:ext>
            </a:extLst>
          </p:cNvPr>
          <p:cNvSpPr/>
          <p:nvPr/>
        </p:nvSpPr>
        <p:spPr>
          <a:xfrm>
            <a:off x="924500"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8" name="Rectangle 7">
            <a:extLst>
              <a:ext uri="{FF2B5EF4-FFF2-40B4-BE49-F238E27FC236}">
                <a16:creationId xmlns="" xmlns:a16="http://schemas.microsoft.com/office/drawing/2014/main" id="{77A25220-11DC-45BE-8C1F-A940A9F83A74}"/>
              </a:ext>
            </a:extLst>
          </p:cNvPr>
          <p:cNvSpPr/>
          <p:nvPr/>
        </p:nvSpPr>
        <p:spPr>
          <a:xfrm>
            <a:off x="4840006"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9" name="Rectangle 8">
            <a:extLst>
              <a:ext uri="{FF2B5EF4-FFF2-40B4-BE49-F238E27FC236}">
                <a16:creationId xmlns="" xmlns:a16="http://schemas.microsoft.com/office/drawing/2014/main" id="{77A25220-11DC-45BE-8C1F-A940A9F83A74}"/>
              </a:ext>
            </a:extLst>
          </p:cNvPr>
          <p:cNvSpPr/>
          <p:nvPr/>
        </p:nvSpPr>
        <p:spPr>
          <a:xfrm>
            <a:off x="8755512" y="5010586"/>
            <a:ext cx="2511988" cy="1061829"/>
          </a:xfrm>
          <a:prstGeom prst="rect">
            <a:avLst/>
          </a:prstGeom>
        </p:spPr>
        <p:txBody>
          <a:bodyPr wrap="square">
            <a:spAutoFit/>
          </a:bodyPr>
          <a:lstStyle/>
          <a:p>
            <a:pPr algn="ctr">
              <a:lnSpc>
                <a:spcPct val="150000"/>
              </a:lnSpc>
            </a:pPr>
            <a:r>
              <a:rPr lang="id-ID" sz="1400" dirty="0">
                <a:solidFill>
                  <a:schemeClr val="tx1">
                    <a:lumMod val="50000"/>
                    <a:lumOff val="50000"/>
                  </a:schemeClr>
                </a:solidFill>
              </a:rPr>
              <a:t>Donec gravida leo porttitor maximus sagittis. Praesent non erat ligula</a:t>
            </a:r>
            <a:r>
              <a:rPr lang="id-ID" sz="1400" dirty="0" smtClean="0">
                <a:solidFill>
                  <a:schemeClr val="tx1">
                    <a:lumMod val="50000"/>
                    <a:lumOff val="50000"/>
                  </a:schemeClr>
                </a:solidFill>
              </a:rPr>
              <a:t>.</a:t>
            </a:r>
            <a:endParaRPr lang="id-ID" sz="1400" dirty="0">
              <a:solidFill>
                <a:schemeClr val="tx1">
                  <a:lumMod val="50000"/>
                  <a:lumOff val="50000"/>
                </a:schemeClr>
              </a:solidFill>
            </a:endParaRPr>
          </a:p>
        </p:txBody>
      </p:sp>
      <p:sp>
        <p:nvSpPr>
          <p:cNvPr id="12" name="TextBox 11"/>
          <p:cNvSpPr txBox="1"/>
          <p:nvPr/>
        </p:nvSpPr>
        <p:spPr>
          <a:xfrm>
            <a:off x="598209" y="918491"/>
            <a:ext cx="5859296" cy="1323439"/>
          </a:xfrm>
          <a:prstGeom prst="rect">
            <a:avLst/>
          </a:prstGeom>
          <a:noFill/>
        </p:spPr>
        <p:txBody>
          <a:bodyPr wrap="none" rtlCol="0">
            <a:spAutoFit/>
          </a:bodyPr>
          <a:lstStyle/>
          <a:p>
            <a:r>
              <a:rPr lang="en-US" sz="8000" dirty="0" smtClean="0">
                <a:solidFill>
                  <a:schemeClr val="bg1"/>
                </a:solidFill>
                <a:latin typeface="+mj-lt"/>
              </a:rPr>
              <a:t>Our </a:t>
            </a:r>
            <a:r>
              <a:rPr lang="en-US" sz="8000" b="1" dirty="0" smtClean="0">
                <a:solidFill>
                  <a:schemeClr val="bg1"/>
                </a:solidFill>
                <a:latin typeface="+mj-lt"/>
              </a:rPr>
              <a:t>Mission</a:t>
            </a:r>
            <a:endParaRPr lang="en-US" sz="8000" b="1" dirty="0">
              <a:solidFill>
                <a:schemeClr val="bg1"/>
              </a:solidFill>
              <a:latin typeface="+mj-lt"/>
            </a:endParaRPr>
          </a:p>
        </p:txBody>
      </p:sp>
    </p:spTree>
    <p:extLst>
      <p:ext uri="{BB962C8B-B14F-4D97-AF65-F5344CB8AC3E}">
        <p14:creationId xmlns:p14="http://schemas.microsoft.com/office/powerpoint/2010/main" val="355556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23386" y="1410286"/>
            <a:ext cx="3868614" cy="4037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 xmlns:a16="http://schemas.microsoft.com/office/drawing/2014/main" id="{77A25220-11DC-45BE-8C1F-A940A9F83A74}"/>
              </a:ext>
            </a:extLst>
          </p:cNvPr>
          <p:cNvSpPr/>
          <p:nvPr/>
        </p:nvSpPr>
        <p:spPr>
          <a:xfrm>
            <a:off x="8707902"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Freeform 29">
            <a:extLst>
              <a:ext uri="{FF2B5EF4-FFF2-40B4-BE49-F238E27FC236}">
                <a16:creationId xmlns="" xmlns:a16="http://schemas.microsoft.com/office/drawing/2014/main" id="{DE75A994-78D0-4DE4-BA24-D9C5446D85EE}"/>
              </a:ext>
            </a:extLst>
          </p:cNvPr>
          <p:cNvSpPr>
            <a:spLocks noEditPoints="1"/>
          </p:cNvSpPr>
          <p:nvPr/>
        </p:nvSpPr>
        <p:spPr bwMode="auto">
          <a:xfrm>
            <a:off x="1502686" y="1410286"/>
            <a:ext cx="660098" cy="660098"/>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33">
            <a:extLst>
              <a:ext uri="{FF2B5EF4-FFF2-40B4-BE49-F238E27FC236}">
                <a16:creationId xmlns="" xmlns:a16="http://schemas.microsoft.com/office/drawing/2014/main" id="{976CBB6B-7056-4A3A-A938-9CC2F7F26C64}"/>
              </a:ext>
            </a:extLst>
          </p:cNvPr>
          <p:cNvSpPr>
            <a:spLocks noEditPoints="1"/>
          </p:cNvSpPr>
          <p:nvPr/>
        </p:nvSpPr>
        <p:spPr bwMode="auto">
          <a:xfrm>
            <a:off x="5556968" y="1439697"/>
            <a:ext cx="660098" cy="60127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CF3B1AF6-B6D5-4FE3-8E91-BAD8595A07CE}"/>
              </a:ext>
            </a:extLst>
          </p:cNvPr>
          <p:cNvSpPr txBox="1">
            <a:spLocks noChangeArrowheads="1"/>
          </p:cNvSpPr>
          <p:nvPr/>
        </p:nvSpPr>
        <p:spPr bwMode="auto">
          <a:xfrm>
            <a:off x="1192988"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2" name="TextBox 11">
            <a:extLst>
              <a:ext uri="{FF2B5EF4-FFF2-40B4-BE49-F238E27FC236}">
                <a16:creationId xmlns="" xmlns:a16="http://schemas.microsoft.com/office/drawing/2014/main" id="{5066B29A-5AF3-408A-B5FD-E3D68EAF7BD2}"/>
              </a:ext>
            </a:extLst>
          </p:cNvPr>
          <p:cNvSpPr txBox="1">
            <a:spLocks noChangeArrowheads="1"/>
          </p:cNvSpPr>
          <p:nvPr/>
        </p:nvSpPr>
        <p:spPr bwMode="auto">
          <a:xfrm>
            <a:off x="562631"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3" name="TextBox 12">
            <a:extLst>
              <a:ext uri="{FF2B5EF4-FFF2-40B4-BE49-F238E27FC236}">
                <a16:creationId xmlns="" xmlns:a16="http://schemas.microsoft.com/office/drawing/2014/main" id="{CF3B1AF6-B6D5-4FE3-8E91-BAD8595A07CE}"/>
              </a:ext>
            </a:extLst>
          </p:cNvPr>
          <p:cNvSpPr txBox="1">
            <a:spLocks noChangeArrowheads="1"/>
          </p:cNvSpPr>
          <p:nvPr/>
        </p:nvSpPr>
        <p:spPr bwMode="auto">
          <a:xfrm>
            <a:off x="5252871"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4" name="TextBox 13">
            <a:extLst>
              <a:ext uri="{FF2B5EF4-FFF2-40B4-BE49-F238E27FC236}">
                <a16:creationId xmlns="" xmlns:a16="http://schemas.microsoft.com/office/drawing/2014/main" id="{5066B29A-5AF3-408A-B5FD-E3D68EAF7BD2}"/>
              </a:ext>
            </a:extLst>
          </p:cNvPr>
          <p:cNvSpPr txBox="1">
            <a:spLocks noChangeArrowheads="1"/>
          </p:cNvSpPr>
          <p:nvPr/>
        </p:nvSpPr>
        <p:spPr bwMode="auto">
          <a:xfrm>
            <a:off x="4622514"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7" name="Rectangle 16">
            <a:extLst>
              <a:ext uri="{FF2B5EF4-FFF2-40B4-BE49-F238E27FC236}">
                <a16:creationId xmlns="" xmlns:a16="http://schemas.microsoft.com/office/drawing/2014/main" id="{77A25220-11DC-45BE-8C1F-A940A9F83A74}"/>
              </a:ext>
            </a:extLst>
          </p:cNvPr>
          <p:cNvSpPr/>
          <p:nvPr/>
        </p:nvSpPr>
        <p:spPr>
          <a:xfrm>
            <a:off x="562631"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3" name="Title 2"/>
          <p:cNvSpPr>
            <a:spLocks noGrp="1"/>
          </p:cNvSpPr>
          <p:nvPr>
            <p:ph type="title" idx="4294967295"/>
          </p:nvPr>
        </p:nvSpPr>
        <p:spPr>
          <a:xfrm>
            <a:off x="8508655" y="2335178"/>
            <a:ext cx="3498073" cy="1325563"/>
          </a:xfrm>
        </p:spPr>
        <p:txBody>
          <a:bodyPr>
            <a:normAutofit fontScale="90000"/>
          </a:bodyPr>
          <a:lstStyle/>
          <a:p>
            <a:r>
              <a:rPr lang="en-US" sz="4800" dirty="0">
                <a:solidFill>
                  <a:schemeClr val="bg1"/>
                </a:solidFill>
              </a:rPr>
              <a:t>Our </a:t>
            </a:r>
            <a:r>
              <a:rPr lang="en-US" sz="4800" b="1" dirty="0" smtClean="0">
                <a:solidFill>
                  <a:schemeClr val="bg1"/>
                </a:solidFill>
              </a:rPr>
              <a:t>Service</a:t>
            </a:r>
            <a:endParaRPr lang="en-US" sz="4800" b="1" dirty="0">
              <a:solidFill>
                <a:schemeClr val="bg1"/>
              </a:solidFill>
            </a:endParaRPr>
          </a:p>
        </p:txBody>
      </p:sp>
    </p:spTree>
    <p:extLst>
      <p:ext uri="{BB962C8B-B14F-4D97-AF65-F5344CB8AC3E}">
        <p14:creationId xmlns:p14="http://schemas.microsoft.com/office/powerpoint/2010/main" val="244142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10286"/>
            <a:ext cx="3868614" cy="40374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 xmlns:a16="http://schemas.microsoft.com/office/drawing/2014/main" id="{77A25220-11DC-45BE-8C1F-A940A9F83A74}"/>
              </a:ext>
            </a:extLst>
          </p:cNvPr>
          <p:cNvSpPr/>
          <p:nvPr/>
        </p:nvSpPr>
        <p:spPr>
          <a:xfrm>
            <a:off x="384516" y="3536874"/>
            <a:ext cx="3099580" cy="738664"/>
          </a:xfrm>
          <a:prstGeom prst="rect">
            <a:avLst/>
          </a:prstGeom>
        </p:spPr>
        <p:txBody>
          <a:bodyPr wrap="square">
            <a:spAutoFit/>
          </a:bodyPr>
          <a:lstStyle/>
          <a:p>
            <a:pPr algn="ctr">
              <a:lnSpc>
                <a:spcPct val="150000"/>
              </a:lnSpc>
            </a:pPr>
            <a:r>
              <a:rPr lang="id-ID" sz="1400" dirty="0">
                <a:solidFill>
                  <a:schemeClr val="bg1"/>
                </a:solidFill>
              </a:rPr>
              <a:t>Donec gravida leo porttitor maximus sagittis. Praesent non erat ligula</a:t>
            </a:r>
            <a:r>
              <a:rPr lang="id-ID" sz="1400" dirty="0" smtClean="0">
                <a:solidFill>
                  <a:schemeClr val="bg1"/>
                </a:solidFill>
              </a:rPr>
              <a:t>.</a:t>
            </a:r>
            <a:endParaRPr lang="id-ID" sz="1400" dirty="0">
              <a:solidFill>
                <a:schemeClr val="bg1"/>
              </a:solidFill>
            </a:endParaRPr>
          </a:p>
        </p:txBody>
      </p:sp>
      <p:sp>
        <p:nvSpPr>
          <p:cNvPr id="8" name="TextBox 7">
            <a:extLst>
              <a:ext uri="{FF2B5EF4-FFF2-40B4-BE49-F238E27FC236}">
                <a16:creationId xmlns="" xmlns:a16="http://schemas.microsoft.com/office/drawing/2014/main" id="{CF3B1AF6-B6D5-4FE3-8E91-BAD8595A07CE}"/>
              </a:ext>
            </a:extLst>
          </p:cNvPr>
          <p:cNvSpPr txBox="1">
            <a:spLocks noChangeArrowheads="1"/>
          </p:cNvSpPr>
          <p:nvPr/>
        </p:nvSpPr>
        <p:spPr bwMode="auto">
          <a:xfrm>
            <a:off x="5342957"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9" name="TextBox 8">
            <a:extLst>
              <a:ext uri="{FF2B5EF4-FFF2-40B4-BE49-F238E27FC236}">
                <a16:creationId xmlns="" xmlns:a16="http://schemas.microsoft.com/office/drawing/2014/main" id="{5066B29A-5AF3-408A-B5FD-E3D68EAF7BD2}"/>
              </a:ext>
            </a:extLst>
          </p:cNvPr>
          <p:cNvSpPr txBox="1">
            <a:spLocks noChangeArrowheads="1"/>
          </p:cNvSpPr>
          <p:nvPr/>
        </p:nvSpPr>
        <p:spPr bwMode="auto">
          <a:xfrm>
            <a:off x="4712600"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0" name="TextBox 9">
            <a:extLst>
              <a:ext uri="{FF2B5EF4-FFF2-40B4-BE49-F238E27FC236}">
                <a16:creationId xmlns="" xmlns:a16="http://schemas.microsoft.com/office/drawing/2014/main" id="{CF3B1AF6-B6D5-4FE3-8E91-BAD8595A07CE}"/>
              </a:ext>
            </a:extLst>
          </p:cNvPr>
          <p:cNvSpPr txBox="1">
            <a:spLocks noChangeArrowheads="1"/>
          </p:cNvSpPr>
          <p:nvPr/>
        </p:nvSpPr>
        <p:spPr bwMode="auto">
          <a:xfrm>
            <a:off x="9402840" y="2229674"/>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b="1" dirty="0" smtClean="0">
                <a:solidFill>
                  <a:schemeClr val="tx1">
                    <a:lumMod val="75000"/>
                    <a:lumOff val="25000"/>
                  </a:schemeClr>
                </a:solidFill>
                <a:latin typeface="+mj-lt"/>
              </a:rPr>
              <a:t>Text Here</a:t>
            </a:r>
            <a:endParaRPr lang="id-ID" altLang="en-US" b="1" dirty="0">
              <a:solidFill>
                <a:schemeClr val="tx1">
                  <a:lumMod val="75000"/>
                  <a:lumOff val="25000"/>
                </a:schemeClr>
              </a:solidFill>
              <a:latin typeface="+mj-lt"/>
            </a:endParaRPr>
          </a:p>
        </p:txBody>
      </p:sp>
      <p:sp>
        <p:nvSpPr>
          <p:cNvPr id="11" name="TextBox 10">
            <a:extLst>
              <a:ext uri="{FF2B5EF4-FFF2-40B4-BE49-F238E27FC236}">
                <a16:creationId xmlns="" xmlns:a16="http://schemas.microsoft.com/office/drawing/2014/main" id="{5066B29A-5AF3-408A-B5FD-E3D68EAF7BD2}"/>
              </a:ext>
            </a:extLst>
          </p:cNvPr>
          <p:cNvSpPr txBox="1">
            <a:spLocks noChangeArrowheads="1"/>
          </p:cNvSpPr>
          <p:nvPr/>
        </p:nvSpPr>
        <p:spPr bwMode="auto">
          <a:xfrm>
            <a:off x="8772483" y="2599006"/>
            <a:ext cx="252900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lnSpc>
                <a:spcPct val="150000"/>
              </a:lnSpc>
            </a:pPr>
            <a:r>
              <a:rPr lang="en-US" sz="1400" dirty="0">
                <a:solidFill>
                  <a:schemeClr val="tx1">
                    <a:lumMod val="50000"/>
                    <a:lumOff val="50000"/>
                  </a:schemeClr>
                </a:solidFill>
                <a:latin typeface="+mn-lt"/>
                <a:ea typeface="Lato" panose="020F0502020204030203" pitchFamily="34" charset="0"/>
                <a:cs typeface="Lato" panose="020F0502020204030203" pitchFamily="34" charset="0"/>
              </a:rPr>
              <a:t>This Template</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are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great</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for</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presentation</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a:t>
            </a:r>
            <a:r>
              <a:rPr lang="en-US" sz="1400" dirty="0">
                <a:solidFill>
                  <a:schemeClr val="tx1">
                    <a:lumMod val="50000"/>
                    <a:lumOff val="50000"/>
                  </a:schemeClr>
                </a:solidFill>
                <a:latin typeface="+mn-lt"/>
                <a:ea typeface="Lato" panose="020F0502020204030203" pitchFamily="34" charset="0"/>
                <a:cs typeface="Lato" panose="020F0502020204030203" pitchFamily="34" charset="0"/>
              </a:rPr>
              <a:t>business and</a:t>
            </a:r>
            <a:r>
              <a:rPr lang="id-ID" sz="1400" dirty="0">
                <a:solidFill>
                  <a:schemeClr val="tx1">
                    <a:lumMod val="50000"/>
                    <a:lumOff val="50000"/>
                  </a:schemeClr>
                </a:solidFill>
                <a:latin typeface="+mn-lt"/>
                <a:ea typeface="Lato" panose="020F0502020204030203" pitchFamily="34" charset="0"/>
                <a:cs typeface="Lato" panose="020F0502020204030203" pitchFamily="34" charset="0"/>
              </a:rPr>
              <a:t> personal</a:t>
            </a:r>
          </a:p>
        </p:txBody>
      </p:sp>
      <p:sp>
        <p:nvSpPr>
          <p:cNvPr id="12" name="Rectangle 11">
            <a:extLst>
              <a:ext uri="{FF2B5EF4-FFF2-40B4-BE49-F238E27FC236}">
                <a16:creationId xmlns="" xmlns:a16="http://schemas.microsoft.com/office/drawing/2014/main" id="{77A25220-11DC-45BE-8C1F-A940A9F83A74}"/>
              </a:ext>
            </a:extLst>
          </p:cNvPr>
          <p:cNvSpPr/>
          <p:nvPr/>
        </p:nvSpPr>
        <p:spPr>
          <a:xfrm>
            <a:off x="4712600" y="3878054"/>
            <a:ext cx="6588888" cy="1569660"/>
          </a:xfrm>
          <a:prstGeom prst="rect">
            <a:avLst/>
          </a:prstGeom>
        </p:spPr>
        <p:txBody>
          <a:bodyPr wrap="square">
            <a:spAutoFit/>
          </a:bodyPr>
          <a:lstStyle/>
          <a:p>
            <a:pPr>
              <a:lnSpc>
                <a:spcPct val="150000"/>
              </a:lnSpc>
            </a:pPr>
            <a:r>
              <a:rPr lang="id-ID" sz="1600" dirty="0">
                <a:solidFill>
                  <a:schemeClr val="tx1">
                    <a:lumMod val="50000"/>
                    <a:lumOff val="50000"/>
                  </a:schemeClr>
                </a:solidFill>
              </a:rPr>
              <a:t>Donec gravida leo porttitor maximus sagittis. Praesent non erat ligula. Curabitur nec turpis orci. Duis blandit ullamcorper purus, non accumsan lacus pharetra in. Vivamus enim quam. Morbi congue rutrum augue eu interdum. Donec vehicula lacinia massa quis accumsan. </a:t>
            </a:r>
          </a:p>
        </p:txBody>
      </p:sp>
      <p:sp>
        <p:nvSpPr>
          <p:cNvPr id="13" name="Freeform 71">
            <a:extLst>
              <a:ext uri="{FF2B5EF4-FFF2-40B4-BE49-F238E27FC236}">
                <a16:creationId xmlns="" xmlns:a16="http://schemas.microsoft.com/office/drawing/2014/main" id="{24ABD0FF-8739-4BA4-921D-E990F456503C}"/>
              </a:ext>
            </a:extLst>
          </p:cNvPr>
          <p:cNvSpPr>
            <a:spLocks noEditPoints="1"/>
          </p:cNvSpPr>
          <p:nvPr/>
        </p:nvSpPr>
        <p:spPr bwMode="auto">
          <a:xfrm>
            <a:off x="5645580" y="1410286"/>
            <a:ext cx="660098" cy="660098"/>
          </a:xfrm>
          <a:custGeom>
            <a:avLst/>
            <a:gdLst>
              <a:gd name="T0" fmla="*/ 88 w 176"/>
              <a:gd name="T1" fmla="*/ 136 h 176"/>
              <a:gd name="T2" fmla="*/ 88 w 176"/>
              <a:gd name="T3" fmla="*/ 48 h 176"/>
              <a:gd name="T4" fmla="*/ 88 w 176"/>
              <a:gd name="T5" fmla="*/ 72 h 176"/>
              <a:gd name="T6" fmla="*/ 88 w 176"/>
              <a:gd name="T7" fmla="*/ 48 h 176"/>
              <a:gd name="T8" fmla="*/ 51 w 176"/>
              <a:gd name="T9" fmla="*/ 72 h 176"/>
              <a:gd name="T10" fmla="*/ 84 w 176"/>
              <a:gd name="T11" fmla="*/ 103 h 176"/>
              <a:gd name="T12" fmla="*/ 88 w 176"/>
              <a:gd name="T13" fmla="*/ 80 h 176"/>
              <a:gd name="T14" fmla="*/ 80 w 176"/>
              <a:gd name="T15" fmla="*/ 88 h 176"/>
              <a:gd name="T16" fmla="*/ 92 w 176"/>
              <a:gd name="T17" fmla="*/ 103 h 176"/>
              <a:gd name="T18" fmla="*/ 125 w 176"/>
              <a:gd name="T19" fmla="*/ 72 h 176"/>
              <a:gd name="T20" fmla="*/ 162 w 176"/>
              <a:gd name="T21" fmla="*/ 68 h 176"/>
              <a:gd name="T22" fmla="*/ 159 w 176"/>
              <a:gd name="T23" fmla="*/ 34 h 176"/>
              <a:gd name="T24" fmla="*/ 134 w 176"/>
              <a:gd name="T25" fmla="*/ 17 h 176"/>
              <a:gd name="T26" fmla="*/ 106 w 176"/>
              <a:gd name="T27" fmla="*/ 6 h 176"/>
              <a:gd name="T28" fmla="*/ 70 w 176"/>
              <a:gd name="T29" fmla="*/ 6 h 176"/>
              <a:gd name="T30" fmla="*/ 42 w 176"/>
              <a:gd name="T31" fmla="*/ 17 h 176"/>
              <a:gd name="T32" fmla="*/ 17 w 176"/>
              <a:gd name="T33" fmla="*/ 34 h 176"/>
              <a:gd name="T34" fmla="*/ 14 w 176"/>
              <a:gd name="T35" fmla="*/ 68 h 176"/>
              <a:gd name="T36" fmla="*/ 0 w 176"/>
              <a:gd name="T37" fmla="*/ 100 h 176"/>
              <a:gd name="T38" fmla="*/ 22 w 176"/>
              <a:gd name="T39" fmla="*/ 126 h 176"/>
              <a:gd name="T40" fmla="*/ 34 w 176"/>
              <a:gd name="T41" fmla="*/ 159 h 176"/>
              <a:gd name="T42" fmla="*/ 50 w 176"/>
              <a:gd name="T43" fmla="*/ 154 h 176"/>
              <a:gd name="T44" fmla="*/ 76 w 176"/>
              <a:gd name="T45" fmla="*/ 176 h 176"/>
              <a:gd name="T46" fmla="*/ 108 w 176"/>
              <a:gd name="T47" fmla="*/ 162 h 176"/>
              <a:gd name="T48" fmla="*/ 138 w 176"/>
              <a:gd name="T49" fmla="*/ 160 h 176"/>
              <a:gd name="T50" fmla="*/ 159 w 176"/>
              <a:gd name="T51" fmla="*/ 134 h 176"/>
              <a:gd name="T52" fmla="*/ 170 w 176"/>
              <a:gd name="T53" fmla="*/ 106 h 176"/>
              <a:gd name="T54" fmla="*/ 170 w 176"/>
              <a:gd name="T55" fmla="*/ 70 h 176"/>
              <a:gd name="T56" fmla="*/ 160 w 176"/>
              <a:gd name="T57" fmla="*/ 100 h 176"/>
              <a:gd name="T58" fmla="*/ 147 w 176"/>
              <a:gd name="T59" fmla="*/ 130 h 176"/>
              <a:gd name="T60" fmla="*/ 138 w 176"/>
              <a:gd name="T61" fmla="*/ 152 h 176"/>
              <a:gd name="T62" fmla="*/ 122 w 176"/>
              <a:gd name="T63" fmla="*/ 147 h 176"/>
              <a:gd name="T64" fmla="*/ 98 w 176"/>
              <a:gd name="T65" fmla="*/ 168 h 176"/>
              <a:gd name="T66" fmla="*/ 76 w 176"/>
              <a:gd name="T67" fmla="*/ 160 h 176"/>
              <a:gd name="T68" fmla="*/ 50 w 176"/>
              <a:gd name="T69" fmla="*/ 146 h 176"/>
              <a:gd name="T70" fmla="*/ 38 w 176"/>
              <a:gd name="T71" fmla="*/ 152 h 176"/>
              <a:gd name="T72" fmla="*/ 29 w 176"/>
              <a:gd name="T73" fmla="*/ 122 h 176"/>
              <a:gd name="T74" fmla="*/ 8 w 176"/>
              <a:gd name="T75" fmla="*/ 98 h 176"/>
              <a:gd name="T76" fmla="*/ 16 w 176"/>
              <a:gd name="T77" fmla="*/ 76 h 176"/>
              <a:gd name="T78" fmla="*/ 29 w 176"/>
              <a:gd name="T79" fmla="*/ 46 h 176"/>
              <a:gd name="T80" fmla="*/ 38 w 176"/>
              <a:gd name="T81" fmla="*/ 24 h 176"/>
              <a:gd name="T82" fmla="*/ 54 w 176"/>
              <a:gd name="T83" fmla="*/ 29 h 176"/>
              <a:gd name="T84" fmla="*/ 78 w 176"/>
              <a:gd name="T85" fmla="*/ 8 h 176"/>
              <a:gd name="T86" fmla="*/ 100 w 176"/>
              <a:gd name="T87" fmla="*/ 16 h 176"/>
              <a:gd name="T88" fmla="*/ 126 w 176"/>
              <a:gd name="T89" fmla="*/ 30 h 176"/>
              <a:gd name="T90" fmla="*/ 152 w 176"/>
              <a:gd name="T91" fmla="*/ 38 h 176"/>
              <a:gd name="T92" fmla="*/ 147 w 176"/>
              <a:gd name="T93" fmla="*/ 54 h 176"/>
              <a:gd name="T94" fmla="*/ 168 w 176"/>
              <a:gd name="T95" fmla="*/ 7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102" y="48"/>
                  <a:pt x="114" y="55"/>
                  <a:pt x="121" y="65"/>
                </a:cubicBezTo>
                <a:cubicBezTo>
                  <a:pt x="100" y="77"/>
                  <a:pt x="100" y="77"/>
                  <a:pt x="100" y="77"/>
                </a:cubicBezTo>
                <a:cubicBezTo>
                  <a:pt x="97" y="74"/>
                  <a:pt x="93" y="72"/>
                  <a:pt x="88" y="72"/>
                </a:cubicBezTo>
                <a:cubicBezTo>
                  <a:pt x="83" y="72"/>
                  <a:pt x="79" y="74"/>
                  <a:pt x="76" y="77"/>
                </a:cubicBezTo>
                <a:cubicBezTo>
                  <a:pt x="55" y="65"/>
                  <a:pt x="55" y="65"/>
                  <a:pt x="55" y="65"/>
                </a:cubicBezTo>
                <a:cubicBezTo>
                  <a:pt x="62" y="55"/>
                  <a:pt x="74" y="48"/>
                  <a:pt x="88" y="48"/>
                </a:cubicBezTo>
                <a:moveTo>
                  <a:pt x="84" y="128"/>
                </a:moveTo>
                <a:cubicBezTo>
                  <a:pt x="64" y="126"/>
                  <a:pt x="48" y="109"/>
                  <a:pt x="48" y="88"/>
                </a:cubicBezTo>
                <a:cubicBezTo>
                  <a:pt x="48" y="82"/>
                  <a:pt x="49" y="77"/>
                  <a:pt x="51" y="72"/>
                </a:cubicBezTo>
                <a:cubicBezTo>
                  <a:pt x="73" y="84"/>
                  <a:pt x="73" y="84"/>
                  <a:pt x="73" y="84"/>
                </a:cubicBezTo>
                <a:cubicBezTo>
                  <a:pt x="72" y="85"/>
                  <a:pt x="72" y="87"/>
                  <a:pt x="72" y="88"/>
                </a:cubicBezTo>
                <a:cubicBezTo>
                  <a:pt x="72" y="95"/>
                  <a:pt x="77" y="102"/>
                  <a:pt x="84" y="103"/>
                </a:cubicBezTo>
                <a:lnTo>
                  <a:pt x="84" y="128"/>
                </a:lnTo>
                <a:close/>
                <a:moveTo>
                  <a:pt x="80" y="88"/>
                </a:moveTo>
                <a:cubicBezTo>
                  <a:pt x="80" y="84"/>
                  <a:pt x="84" y="80"/>
                  <a:pt x="88" y="80"/>
                </a:cubicBezTo>
                <a:cubicBezTo>
                  <a:pt x="92" y="80"/>
                  <a:pt x="96" y="84"/>
                  <a:pt x="96" y="88"/>
                </a:cubicBezTo>
                <a:cubicBezTo>
                  <a:pt x="96" y="92"/>
                  <a:pt x="92" y="96"/>
                  <a:pt x="88" y="96"/>
                </a:cubicBezTo>
                <a:cubicBezTo>
                  <a:pt x="84" y="96"/>
                  <a:pt x="80" y="92"/>
                  <a:pt x="80" y="88"/>
                </a:cubicBezTo>
                <a:moveTo>
                  <a:pt x="128" y="88"/>
                </a:moveTo>
                <a:cubicBezTo>
                  <a:pt x="128" y="109"/>
                  <a:pt x="112" y="126"/>
                  <a:pt x="92" y="128"/>
                </a:cubicBezTo>
                <a:cubicBezTo>
                  <a:pt x="92" y="103"/>
                  <a:pt x="92" y="103"/>
                  <a:pt x="92" y="103"/>
                </a:cubicBezTo>
                <a:cubicBezTo>
                  <a:pt x="99" y="102"/>
                  <a:pt x="104" y="95"/>
                  <a:pt x="104" y="88"/>
                </a:cubicBezTo>
                <a:cubicBezTo>
                  <a:pt x="104" y="87"/>
                  <a:pt x="104" y="85"/>
                  <a:pt x="103" y="84"/>
                </a:cubicBezTo>
                <a:cubicBezTo>
                  <a:pt x="125" y="72"/>
                  <a:pt x="125" y="72"/>
                  <a:pt x="125" y="72"/>
                </a:cubicBezTo>
                <a:cubicBezTo>
                  <a:pt x="127" y="77"/>
                  <a:pt x="128" y="82"/>
                  <a:pt x="128" y="88"/>
                </a:cubicBezTo>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4">
            <a:extLst>
              <a:ext uri="{FF2B5EF4-FFF2-40B4-BE49-F238E27FC236}">
                <a16:creationId xmlns="" xmlns:a16="http://schemas.microsoft.com/office/drawing/2014/main" id="{94FE6C23-2631-436C-8C9A-BB08AB382608}"/>
              </a:ext>
            </a:extLst>
          </p:cNvPr>
          <p:cNvSpPr>
            <a:spLocks noEditPoints="1"/>
          </p:cNvSpPr>
          <p:nvPr/>
        </p:nvSpPr>
        <p:spPr bwMode="auto">
          <a:xfrm>
            <a:off x="9718138" y="1421489"/>
            <a:ext cx="637693" cy="63769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Title 14"/>
          <p:cNvSpPr txBox="1">
            <a:spLocks noGrp="1"/>
          </p:cNvSpPr>
          <p:nvPr>
            <p:ph type="title" idx="4294967295"/>
          </p:nvPr>
        </p:nvSpPr>
        <p:spPr>
          <a:xfrm>
            <a:off x="138523" y="2619394"/>
            <a:ext cx="3581430" cy="757130"/>
          </a:xfrm>
          <a:prstGeom prst="rect">
            <a:avLst/>
          </a:prstGeom>
          <a:noFill/>
        </p:spPr>
        <p:txBody>
          <a:bodyPr wrap="none" rtlCol="0">
            <a:spAutoFit/>
          </a:bodyPr>
          <a:lstStyle/>
          <a:p>
            <a:pPr algn="ctr"/>
            <a:r>
              <a:rPr lang="en-US" sz="4800" dirty="0" smtClean="0">
                <a:solidFill>
                  <a:schemeClr val="bg1"/>
                </a:solidFill>
                <a:latin typeface="+mj-lt"/>
              </a:rPr>
              <a:t>Our </a:t>
            </a:r>
            <a:r>
              <a:rPr lang="en-US" sz="4800" b="1" dirty="0" smtClean="0">
                <a:solidFill>
                  <a:schemeClr val="bg1"/>
                </a:solidFill>
                <a:latin typeface="+mj-lt"/>
              </a:rPr>
              <a:t>Service</a:t>
            </a:r>
            <a:endParaRPr lang="en-US" sz="4800" b="1" dirty="0">
              <a:solidFill>
                <a:schemeClr val="bg1"/>
              </a:solidFill>
              <a:latin typeface="+mj-lt"/>
            </a:endParaRPr>
          </a:p>
        </p:txBody>
      </p:sp>
    </p:spTree>
    <p:extLst>
      <p:ext uri="{BB962C8B-B14F-4D97-AF65-F5344CB8AC3E}">
        <p14:creationId xmlns:p14="http://schemas.microsoft.com/office/powerpoint/2010/main" val="1238040974"/>
      </p:ext>
    </p:extLst>
  </p:cSld>
  <p:clrMapOvr>
    <a:masterClrMapping/>
  </p:clrMapOvr>
</p:sld>
</file>

<file path=ppt/theme/theme1.xml><?xml version="1.0" encoding="utf-8"?>
<a:theme xmlns:a="http://schemas.openxmlformats.org/drawingml/2006/main" name="Office Theme">
  <a:themeElements>
    <a:clrScheme name="I">
      <a:dk1>
        <a:sysClr val="windowText" lastClr="000000"/>
      </a:dk1>
      <a:lt1>
        <a:sysClr val="window" lastClr="FFFFFF"/>
      </a:lt1>
      <a:dk2>
        <a:srgbClr val="44546A"/>
      </a:dk2>
      <a:lt2>
        <a:srgbClr val="E7E6E6"/>
      </a:lt2>
      <a:accent1>
        <a:srgbClr val="E64237"/>
      </a:accent1>
      <a:accent2>
        <a:srgbClr val="B5D333"/>
      </a:accent2>
      <a:accent3>
        <a:srgbClr val="00A6AD"/>
      </a:accent3>
      <a:accent4>
        <a:srgbClr val="F5C912"/>
      </a:accent4>
      <a:accent5>
        <a:srgbClr val="EC7023"/>
      </a:accent5>
      <a:accent6>
        <a:srgbClr val="00263B"/>
      </a:accent6>
      <a:hlink>
        <a:srgbClr val="0563C1"/>
      </a:hlink>
      <a:folHlink>
        <a:srgbClr val="954F72"/>
      </a:folHlink>
    </a:clrScheme>
    <a:fontScheme name="Custom 1">
      <a:majorFont>
        <a:latin typeface="Raleway"/>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TotalTime>
  <Words>1177</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Kozuka Gothic Pr6N EL</vt:lpstr>
      <vt:lpstr>Arial</vt:lpstr>
      <vt:lpstr>Calibri</vt:lpstr>
      <vt:lpstr>Lato</vt:lpstr>
      <vt:lpstr>Open Sans</vt:lpstr>
      <vt:lpstr>Raleway</vt:lpstr>
      <vt:lpstr>Roboto condensed</vt:lpstr>
      <vt:lpstr>Roboto Condensed Light</vt:lpstr>
      <vt:lpstr>Office Theme</vt:lpstr>
      <vt:lpstr>ABstract</vt:lpstr>
      <vt:lpstr>ABstract</vt:lpstr>
      <vt:lpstr>PowerPoint Presentation</vt:lpstr>
      <vt:lpstr>PowerPoint Presentation</vt:lpstr>
      <vt:lpstr>PowerPoint Presentation</vt:lpstr>
      <vt:lpstr>PowerPoint Presentation</vt:lpstr>
      <vt:lpstr>PowerPoint Presentation</vt:lpstr>
      <vt:lpstr>Our Service</vt:lpstr>
      <vt:lpstr>Our Service</vt:lpstr>
      <vt:lpstr>PowerPoint Presentation</vt:lpstr>
      <vt:lpstr>PowerPoint Presentation</vt:lpstr>
      <vt:lpstr>PowerPoint Presentation</vt:lpstr>
      <vt:lpstr>PowerPoint Presentation</vt:lpstr>
      <vt:lpstr>Meet Our Team</vt:lpstr>
      <vt:lpstr>PowerPoint Presentation</vt:lpstr>
      <vt:lpstr>PowerPoint Presentation</vt:lpstr>
      <vt:lpstr>PowerPoint Presentation</vt:lpstr>
      <vt:lpstr>PowerPoint Presentation</vt:lpstr>
      <vt:lpstr>Device Mockup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bachtiar nurhakim</dc:creator>
  <cp:lastModifiedBy>bachtiar nurhakim</cp:lastModifiedBy>
  <cp:revision>37</cp:revision>
  <dcterms:created xsi:type="dcterms:W3CDTF">2018-10-17T05:29:36Z</dcterms:created>
  <dcterms:modified xsi:type="dcterms:W3CDTF">2018-11-14T10:18:19Z</dcterms:modified>
</cp:coreProperties>
</file>