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748" r:id="rId2"/>
    <p:sldId id="750" r:id="rId3"/>
    <p:sldId id="751" r:id="rId4"/>
    <p:sldId id="752" r:id="rId5"/>
    <p:sldId id="753" r:id="rId6"/>
    <p:sldId id="754" r:id="rId7"/>
    <p:sldId id="755" r:id="rId8"/>
    <p:sldId id="756" r:id="rId9"/>
    <p:sldId id="757" r:id="rId10"/>
    <p:sldId id="758" r:id="rId11"/>
    <p:sldId id="759" r:id="rId12"/>
    <p:sldId id="760" r:id="rId13"/>
    <p:sldId id="761" r:id="rId14"/>
    <p:sldId id="762" r:id="rId15"/>
    <p:sldId id="763" r:id="rId16"/>
    <p:sldId id="764" r:id="rId17"/>
    <p:sldId id="765" r:id="rId18"/>
    <p:sldId id="766" r:id="rId19"/>
    <p:sldId id="767" r:id="rId20"/>
    <p:sldId id="768" r:id="rId21"/>
    <p:sldId id="769" r:id="rId22"/>
    <p:sldId id="770" r:id="rId23"/>
    <p:sldId id="771" r:id="rId24"/>
    <p:sldId id="772" r:id="rId25"/>
    <p:sldId id="773" r:id="rId26"/>
    <p:sldId id="774" r:id="rId27"/>
    <p:sldId id="783" r:id="rId28"/>
    <p:sldId id="784" r:id="rId29"/>
    <p:sldId id="777" r:id="rId30"/>
    <p:sldId id="778" r:id="rId31"/>
    <p:sldId id="779" r:id="rId32"/>
    <p:sldId id="780" r:id="rId33"/>
    <p:sldId id="781" r:id="rId34"/>
    <p:sldId id="782" r:id="rId35"/>
    <p:sldId id="749" r:id="rId3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71C7"/>
    <a:srgbClr val="34A3C1"/>
    <a:srgbClr val="31548F"/>
    <a:srgbClr val="3484AE"/>
    <a:srgbClr val="3899BD"/>
    <a:srgbClr val="346B9F"/>
    <a:srgbClr val="3279A6"/>
    <a:srgbClr val="399E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86" autoAdjust="0"/>
    <p:restoredTop sz="94268" autoAdjust="0"/>
  </p:normalViewPr>
  <p:slideViewPr>
    <p:cSldViewPr snapToGrid="0" showGuides="1">
      <p:cViewPr varScale="1">
        <p:scale>
          <a:sx n="211" d="100"/>
          <a:sy n="211" d="100"/>
        </p:scale>
        <p:origin x="172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72" d="100"/>
          <a:sy n="172" d="100"/>
        </p:scale>
        <p:origin x="5344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A594B9-80A4-47C3-8072-35FB682DB434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8471B9A-A0FD-4414-B721-A0708160B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4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7372C08-CA69-4FD3-B735-7E34DAF5475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7BC0B9D-C772-4857-B738-7EE00293D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88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F53602-3031-4B92-B3C8-6DD29D589E6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376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9298E29-E44F-4E8F-90C7-F750222794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47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261C3-B12D-464C-8E7D-0E7B2D81618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5DBDA-25DB-402D-938E-2A7E3DE91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76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02BE0-37F4-4CEE-8949-9835AA0E52B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82D2D-3657-4514-9A48-695B6A979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64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4BEDB-C4F8-4EC3-9BA7-893A631DDBA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B19F9-9383-4512-963D-015434061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70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12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B3694D75-8778-5A41-A105-FD053245C26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11554" y="97648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5F7F530-BC1E-D241-A0B8-584E22FD9A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472045" y="1140001"/>
            <a:ext cx="4460354" cy="4582522"/>
          </a:xfrm>
          <a:custGeom>
            <a:avLst/>
            <a:gdLst>
              <a:gd name="connsiteX0" fmla="*/ 1782700 w 4460354"/>
              <a:gd name="connsiteY0" fmla="*/ 155 h 4582522"/>
              <a:gd name="connsiteX1" fmla="*/ 1886899 w 4460354"/>
              <a:gd name="connsiteY1" fmla="*/ 3546 h 4582522"/>
              <a:gd name="connsiteX2" fmla="*/ 2629928 w 4460354"/>
              <a:gd name="connsiteY2" fmla="*/ 1361110 h 4582522"/>
              <a:gd name="connsiteX3" fmla="*/ 3326740 w 4460354"/>
              <a:gd name="connsiteY3" fmla="*/ 2306429 h 4582522"/>
              <a:gd name="connsiteX4" fmla="*/ 4414620 w 4460354"/>
              <a:gd name="connsiteY4" fmla="*/ 3091826 h 4582522"/>
              <a:gd name="connsiteX5" fmla="*/ 3365847 w 4460354"/>
              <a:gd name="connsiteY5" fmla="*/ 4463606 h 4582522"/>
              <a:gd name="connsiteX6" fmla="*/ 326181 w 4460354"/>
              <a:gd name="connsiteY6" fmla="*/ 3536056 h 4582522"/>
              <a:gd name="connsiteX7" fmla="*/ 482608 w 4460354"/>
              <a:gd name="connsiteY7" fmla="*/ 828035 h 4582522"/>
              <a:gd name="connsiteX8" fmla="*/ 1782700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1782700" y="155"/>
                </a:moveTo>
                <a:cubicBezTo>
                  <a:pt x="1817268" y="-438"/>
                  <a:pt x="1852014" y="658"/>
                  <a:pt x="1886899" y="3546"/>
                </a:cubicBezTo>
                <a:cubicBezTo>
                  <a:pt x="2633483" y="71069"/>
                  <a:pt x="2530383" y="774728"/>
                  <a:pt x="2629928" y="1361110"/>
                </a:cubicBezTo>
                <a:cubicBezTo>
                  <a:pt x="2733027" y="1929723"/>
                  <a:pt x="2907231" y="2103861"/>
                  <a:pt x="3326740" y="2306429"/>
                </a:cubicBezTo>
                <a:cubicBezTo>
                  <a:pt x="3746249" y="2508998"/>
                  <a:pt x="4194200" y="2558752"/>
                  <a:pt x="4414620" y="3091826"/>
                </a:cubicBezTo>
                <a:cubicBezTo>
                  <a:pt x="4546161" y="3415225"/>
                  <a:pt x="4450171" y="4129546"/>
                  <a:pt x="3365847" y="4463606"/>
                </a:cubicBezTo>
                <a:cubicBezTo>
                  <a:pt x="2491276" y="4733697"/>
                  <a:pt x="1022993" y="4591544"/>
                  <a:pt x="326181" y="3536056"/>
                </a:cubicBezTo>
                <a:cubicBezTo>
                  <a:pt x="-125325" y="2846612"/>
                  <a:pt x="-139545" y="1709386"/>
                  <a:pt x="482608" y="828035"/>
                </a:cubicBezTo>
                <a:cubicBezTo>
                  <a:pt x="785908" y="398243"/>
                  <a:pt x="1264189" y="9057"/>
                  <a:pt x="1782700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813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E8578650-9ED7-EE44-ACD1-81344E79A6B2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53939" y="97026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C8B7351-555E-BA43-A2EF-19A4021F10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212305" y="1133781"/>
            <a:ext cx="4460354" cy="4582522"/>
          </a:xfrm>
          <a:custGeom>
            <a:avLst/>
            <a:gdLst>
              <a:gd name="connsiteX0" fmla="*/ 2677654 w 4460354"/>
              <a:gd name="connsiteY0" fmla="*/ 155 h 4582522"/>
              <a:gd name="connsiteX1" fmla="*/ 3977746 w 4460354"/>
              <a:gd name="connsiteY1" fmla="*/ 828035 h 4582522"/>
              <a:gd name="connsiteX2" fmla="*/ 4134173 w 4460354"/>
              <a:gd name="connsiteY2" fmla="*/ 3536056 h 4582522"/>
              <a:gd name="connsiteX3" fmla="*/ 1094507 w 4460354"/>
              <a:gd name="connsiteY3" fmla="*/ 4463606 h 4582522"/>
              <a:gd name="connsiteX4" fmla="*/ 45734 w 4460354"/>
              <a:gd name="connsiteY4" fmla="*/ 3091826 h 4582522"/>
              <a:gd name="connsiteX5" fmla="*/ 1133614 w 4460354"/>
              <a:gd name="connsiteY5" fmla="*/ 2306429 h 4582522"/>
              <a:gd name="connsiteX6" fmla="*/ 1830426 w 4460354"/>
              <a:gd name="connsiteY6" fmla="*/ 1361110 h 4582522"/>
              <a:gd name="connsiteX7" fmla="*/ 2573455 w 4460354"/>
              <a:gd name="connsiteY7" fmla="*/ 3546 h 4582522"/>
              <a:gd name="connsiteX8" fmla="*/ 2677654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2677654" y="155"/>
                </a:moveTo>
                <a:cubicBezTo>
                  <a:pt x="3196165" y="9057"/>
                  <a:pt x="3674446" y="398243"/>
                  <a:pt x="3977746" y="828035"/>
                </a:cubicBezTo>
                <a:cubicBezTo>
                  <a:pt x="4599899" y="1709386"/>
                  <a:pt x="4585679" y="2846612"/>
                  <a:pt x="4134173" y="3536056"/>
                </a:cubicBezTo>
                <a:cubicBezTo>
                  <a:pt x="3437361" y="4591544"/>
                  <a:pt x="1969078" y="4733697"/>
                  <a:pt x="1094507" y="4463606"/>
                </a:cubicBezTo>
                <a:cubicBezTo>
                  <a:pt x="10183" y="4129546"/>
                  <a:pt x="-85807" y="3415225"/>
                  <a:pt x="45734" y="3091826"/>
                </a:cubicBezTo>
                <a:cubicBezTo>
                  <a:pt x="266154" y="2558752"/>
                  <a:pt x="714105" y="2508998"/>
                  <a:pt x="1133614" y="2306429"/>
                </a:cubicBezTo>
                <a:cubicBezTo>
                  <a:pt x="1553123" y="2103861"/>
                  <a:pt x="1727327" y="1929723"/>
                  <a:pt x="1830426" y="1361110"/>
                </a:cubicBezTo>
                <a:cubicBezTo>
                  <a:pt x="1929971" y="774728"/>
                  <a:pt x="1826871" y="71069"/>
                  <a:pt x="2573455" y="3546"/>
                </a:cubicBezTo>
                <a:cubicBezTo>
                  <a:pt x="2608340" y="658"/>
                  <a:pt x="2643086" y="-438"/>
                  <a:pt x="2677654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87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B1999570-8FF8-6945-9CA3-207CFAC387F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572681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74B755F-DB55-6E4D-BEEE-D8FDAC00F8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9624" y="1463397"/>
            <a:ext cx="4848653" cy="4078014"/>
          </a:xfrm>
          <a:custGeom>
            <a:avLst/>
            <a:gdLst>
              <a:gd name="connsiteX0" fmla="*/ 3826236 w 4848653"/>
              <a:gd name="connsiteY0" fmla="*/ 1237 h 4078014"/>
              <a:gd name="connsiteX1" fmla="*/ 4848248 w 4848653"/>
              <a:gd name="connsiteY1" fmla="*/ 1026908 h 4078014"/>
              <a:gd name="connsiteX2" fmla="*/ 4604566 w 4848653"/>
              <a:gd name="connsiteY2" fmla="*/ 1732512 h 4078014"/>
              <a:gd name="connsiteX3" fmla="*/ 4419076 w 4848653"/>
              <a:gd name="connsiteY3" fmla="*/ 2078039 h 4078014"/>
              <a:gd name="connsiteX4" fmla="*/ 4415438 w 4848653"/>
              <a:gd name="connsiteY4" fmla="*/ 2085313 h 4078014"/>
              <a:gd name="connsiteX5" fmla="*/ 4659121 w 4848653"/>
              <a:gd name="connsiteY5" fmla="*/ 3194638 h 4078014"/>
              <a:gd name="connsiteX6" fmla="*/ 4484542 w 4848653"/>
              <a:gd name="connsiteY6" fmla="*/ 3980258 h 4078014"/>
              <a:gd name="connsiteX7" fmla="*/ 3571642 w 4848653"/>
              <a:gd name="connsiteY7" fmla="*/ 3489245 h 4078014"/>
              <a:gd name="connsiteX8" fmla="*/ 2436882 w 4848653"/>
              <a:gd name="connsiteY8" fmla="*/ 3220098 h 4078014"/>
              <a:gd name="connsiteX9" fmla="*/ 1560352 w 4848653"/>
              <a:gd name="connsiteY9" fmla="*/ 3489245 h 4078014"/>
              <a:gd name="connsiteX10" fmla="*/ 56 w 4848653"/>
              <a:gd name="connsiteY10" fmla="*/ 1921642 h 4078014"/>
              <a:gd name="connsiteX11" fmla="*/ 1498522 w 4848653"/>
              <a:gd name="connsiteY11" fmla="*/ 368588 h 4078014"/>
              <a:gd name="connsiteX12" fmla="*/ 1960428 w 4848653"/>
              <a:gd name="connsiteY12" fmla="*/ 408596 h 4078014"/>
              <a:gd name="connsiteX13" fmla="*/ 3291589 w 4848653"/>
              <a:gd name="connsiteY13" fmla="*/ 146722 h 4078014"/>
              <a:gd name="connsiteX14" fmla="*/ 3826236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3826236" y="1237"/>
                </a:moveTo>
                <a:cubicBezTo>
                  <a:pt x="4382705" y="19423"/>
                  <a:pt x="4833700" y="470427"/>
                  <a:pt x="4848248" y="1026908"/>
                </a:cubicBezTo>
                <a:cubicBezTo>
                  <a:pt x="4855522" y="1296056"/>
                  <a:pt x="4764596" y="1543381"/>
                  <a:pt x="4604566" y="1732512"/>
                </a:cubicBezTo>
                <a:cubicBezTo>
                  <a:pt x="4520913" y="1834351"/>
                  <a:pt x="4455446" y="1950739"/>
                  <a:pt x="4419076" y="2078039"/>
                </a:cubicBezTo>
                <a:cubicBezTo>
                  <a:pt x="4415438" y="2081676"/>
                  <a:pt x="4415438" y="2081676"/>
                  <a:pt x="4415438" y="2085313"/>
                </a:cubicBezTo>
                <a:cubicBezTo>
                  <a:pt x="4342698" y="2321727"/>
                  <a:pt x="4309964" y="2754545"/>
                  <a:pt x="4659121" y="3194638"/>
                </a:cubicBezTo>
                <a:cubicBezTo>
                  <a:pt x="4808240" y="3387406"/>
                  <a:pt x="4855522" y="3762030"/>
                  <a:pt x="4484542" y="3980258"/>
                </a:cubicBezTo>
                <a:cubicBezTo>
                  <a:pt x="4015363" y="4260317"/>
                  <a:pt x="3666206" y="3889330"/>
                  <a:pt x="3571642" y="3489245"/>
                </a:cubicBezTo>
                <a:cubicBezTo>
                  <a:pt x="3349782" y="2910942"/>
                  <a:pt x="2836958" y="2940039"/>
                  <a:pt x="2436882" y="3220098"/>
                </a:cubicBezTo>
                <a:cubicBezTo>
                  <a:pt x="2185925" y="3391043"/>
                  <a:pt x="1884050" y="3489245"/>
                  <a:pt x="1560352" y="3489245"/>
                </a:cubicBezTo>
                <a:cubicBezTo>
                  <a:pt x="694733" y="3489245"/>
                  <a:pt x="-7218" y="2787279"/>
                  <a:pt x="56" y="1921642"/>
                </a:cubicBezTo>
                <a:cubicBezTo>
                  <a:pt x="3693" y="1106925"/>
                  <a:pt x="687459" y="401322"/>
                  <a:pt x="1498522" y="368588"/>
                </a:cubicBezTo>
                <a:cubicBezTo>
                  <a:pt x="1614907" y="364950"/>
                  <a:pt x="1793123" y="372224"/>
                  <a:pt x="1960428" y="408596"/>
                </a:cubicBezTo>
                <a:cubicBezTo>
                  <a:pt x="2560542" y="524984"/>
                  <a:pt x="2778765" y="492250"/>
                  <a:pt x="3291589" y="146722"/>
                </a:cubicBezTo>
                <a:cubicBezTo>
                  <a:pt x="3491627" y="15786"/>
                  <a:pt x="3673480" y="-6037"/>
                  <a:pt x="3826236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23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19E1C2FF-D8AF-3D4D-AC43-8EFD9651244E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9624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68262A9-4CCB-764F-9A06-D1753A7A54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8747" y="1463397"/>
            <a:ext cx="4848653" cy="4078014"/>
          </a:xfrm>
          <a:custGeom>
            <a:avLst/>
            <a:gdLst>
              <a:gd name="connsiteX0" fmla="*/ 1022417 w 4848653"/>
              <a:gd name="connsiteY0" fmla="*/ 1237 h 4078014"/>
              <a:gd name="connsiteX1" fmla="*/ 1557064 w 4848653"/>
              <a:gd name="connsiteY1" fmla="*/ 146722 h 4078014"/>
              <a:gd name="connsiteX2" fmla="*/ 2888225 w 4848653"/>
              <a:gd name="connsiteY2" fmla="*/ 408596 h 4078014"/>
              <a:gd name="connsiteX3" fmla="*/ 3350131 w 4848653"/>
              <a:gd name="connsiteY3" fmla="*/ 368588 h 4078014"/>
              <a:gd name="connsiteX4" fmla="*/ 4848597 w 4848653"/>
              <a:gd name="connsiteY4" fmla="*/ 1921642 h 4078014"/>
              <a:gd name="connsiteX5" fmla="*/ 3288301 w 4848653"/>
              <a:gd name="connsiteY5" fmla="*/ 3489245 h 4078014"/>
              <a:gd name="connsiteX6" fmla="*/ 2411771 w 4848653"/>
              <a:gd name="connsiteY6" fmla="*/ 3220098 h 4078014"/>
              <a:gd name="connsiteX7" fmla="*/ 1277011 w 4848653"/>
              <a:gd name="connsiteY7" fmla="*/ 3489245 h 4078014"/>
              <a:gd name="connsiteX8" fmla="*/ 364111 w 4848653"/>
              <a:gd name="connsiteY8" fmla="*/ 3980258 h 4078014"/>
              <a:gd name="connsiteX9" fmla="*/ 189532 w 4848653"/>
              <a:gd name="connsiteY9" fmla="*/ 3194638 h 4078014"/>
              <a:gd name="connsiteX10" fmla="*/ 433215 w 4848653"/>
              <a:gd name="connsiteY10" fmla="*/ 2085313 h 4078014"/>
              <a:gd name="connsiteX11" fmla="*/ 429577 w 4848653"/>
              <a:gd name="connsiteY11" fmla="*/ 2078039 h 4078014"/>
              <a:gd name="connsiteX12" fmla="*/ 244087 w 4848653"/>
              <a:gd name="connsiteY12" fmla="*/ 1732512 h 4078014"/>
              <a:gd name="connsiteX13" fmla="*/ 405 w 4848653"/>
              <a:gd name="connsiteY13" fmla="*/ 1026908 h 4078014"/>
              <a:gd name="connsiteX14" fmla="*/ 1022417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1022417" y="1237"/>
                </a:moveTo>
                <a:cubicBezTo>
                  <a:pt x="1175173" y="-6037"/>
                  <a:pt x="1357026" y="15786"/>
                  <a:pt x="1557064" y="146722"/>
                </a:cubicBezTo>
                <a:cubicBezTo>
                  <a:pt x="2069888" y="492250"/>
                  <a:pt x="2288111" y="524984"/>
                  <a:pt x="2888225" y="408596"/>
                </a:cubicBezTo>
                <a:cubicBezTo>
                  <a:pt x="3055530" y="372224"/>
                  <a:pt x="3233746" y="364950"/>
                  <a:pt x="3350131" y="368588"/>
                </a:cubicBezTo>
                <a:cubicBezTo>
                  <a:pt x="4161194" y="401322"/>
                  <a:pt x="4844960" y="1106925"/>
                  <a:pt x="4848597" y="1921642"/>
                </a:cubicBezTo>
                <a:cubicBezTo>
                  <a:pt x="4855871" y="2787279"/>
                  <a:pt x="4153920" y="3489245"/>
                  <a:pt x="3288301" y="3489245"/>
                </a:cubicBezTo>
                <a:cubicBezTo>
                  <a:pt x="2964603" y="3489245"/>
                  <a:pt x="2662728" y="3391043"/>
                  <a:pt x="2411771" y="3220098"/>
                </a:cubicBezTo>
                <a:cubicBezTo>
                  <a:pt x="2011695" y="2940039"/>
                  <a:pt x="1498871" y="2910942"/>
                  <a:pt x="1277011" y="3489245"/>
                </a:cubicBezTo>
                <a:cubicBezTo>
                  <a:pt x="1182447" y="3889330"/>
                  <a:pt x="833290" y="4260317"/>
                  <a:pt x="364111" y="3980258"/>
                </a:cubicBezTo>
                <a:cubicBezTo>
                  <a:pt x="-6869" y="3762030"/>
                  <a:pt x="40413" y="3387406"/>
                  <a:pt x="189532" y="3194638"/>
                </a:cubicBezTo>
                <a:cubicBezTo>
                  <a:pt x="538689" y="2754545"/>
                  <a:pt x="505955" y="2321727"/>
                  <a:pt x="433215" y="2085313"/>
                </a:cubicBezTo>
                <a:cubicBezTo>
                  <a:pt x="433215" y="2081676"/>
                  <a:pt x="433215" y="2081676"/>
                  <a:pt x="429577" y="2078039"/>
                </a:cubicBezTo>
                <a:cubicBezTo>
                  <a:pt x="393207" y="1950739"/>
                  <a:pt x="327740" y="1834351"/>
                  <a:pt x="244087" y="1732512"/>
                </a:cubicBezTo>
                <a:cubicBezTo>
                  <a:pt x="84057" y="1543381"/>
                  <a:pt x="-6869" y="1296056"/>
                  <a:pt x="405" y="1026908"/>
                </a:cubicBezTo>
                <a:cubicBezTo>
                  <a:pt x="14953" y="470427"/>
                  <a:pt x="465948" y="19423"/>
                  <a:pt x="1022417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16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DD28EC4D-91F3-A140-8B80-B89C6A6EEA4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040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E087D7A-D063-5442-8494-08CCED7F3EC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62439" y="1729691"/>
            <a:ext cx="5209040" cy="3854575"/>
          </a:xfrm>
          <a:custGeom>
            <a:avLst/>
            <a:gdLst>
              <a:gd name="connsiteX0" fmla="*/ 3733041 w 5209040"/>
              <a:gd name="connsiteY0" fmla="*/ 2538541 h 3854575"/>
              <a:gd name="connsiteX1" fmla="*/ 3454466 w 5209040"/>
              <a:gd name="connsiteY1" fmla="*/ 2955658 h 3854575"/>
              <a:gd name="connsiteX2" fmla="*/ 3614969 w 5209040"/>
              <a:gd name="connsiteY2" fmla="*/ 2542522 h 3854575"/>
              <a:gd name="connsiteX3" fmla="*/ 3733041 w 5209040"/>
              <a:gd name="connsiteY3" fmla="*/ 2538541 h 3854575"/>
              <a:gd name="connsiteX4" fmla="*/ 114564 w 5209040"/>
              <a:gd name="connsiteY4" fmla="*/ 1128453 h 3854575"/>
              <a:gd name="connsiteX5" fmla="*/ 200198 w 5209040"/>
              <a:gd name="connsiteY5" fmla="*/ 1163703 h 3854575"/>
              <a:gd name="connsiteX6" fmla="*/ 630923 w 5209040"/>
              <a:gd name="connsiteY6" fmla="*/ 1942436 h 3854575"/>
              <a:gd name="connsiteX7" fmla="*/ 39790 w 5209040"/>
              <a:gd name="connsiteY7" fmla="*/ 1422290 h 3854575"/>
              <a:gd name="connsiteX8" fmla="*/ 114564 w 5209040"/>
              <a:gd name="connsiteY8" fmla="*/ 1128453 h 3854575"/>
              <a:gd name="connsiteX9" fmla="*/ 1245797 w 5209040"/>
              <a:gd name="connsiteY9" fmla="*/ 521 h 3854575"/>
              <a:gd name="connsiteX10" fmla="*/ 1870093 w 5209040"/>
              <a:gd name="connsiteY10" fmla="*/ 299332 h 3854575"/>
              <a:gd name="connsiteX11" fmla="*/ 3026089 w 5209040"/>
              <a:gd name="connsiteY11" fmla="*/ 441954 h 3854575"/>
              <a:gd name="connsiteX12" fmla="*/ 4877465 w 5209040"/>
              <a:gd name="connsiteY12" fmla="*/ 795538 h 3854575"/>
              <a:gd name="connsiteX13" fmla="*/ 5195438 w 5209040"/>
              <a:gd name="connsiteY13" fmla="*/ 1467052 h 3854575"/>
              <a:gd name="connsiteX14" fmla="*/ 4663502 w 5209040"/>
              <a:gd name="connsiteY14" fmla="*/ 2405982 h 3854575"/>
              <a:gd name="connsiteX15" fmla="*/ 3825479 w 5209040"/>
              <a:gd name="connsiteY15" fmla="*/ 2468379 h 3854575"/>
              <a:gd name="connsiteX16" fmla="*/ 3222222 w 5209040"/>
              <a:gd name="connsiteY16" fmla="*/ 2480264 h 3854575"/>
              <a:gd name="connsiteX17" fmla="*/ 2449577 w 5209040"/>
              <a:gd name="connsiteY17" fmla="*/ 3133950 h 3854575"/>
              <a:gd name="connsiteX18" fmla="*/ 1569950 w 5209040"/>
              <a:gd name="connsiteY18" fmla="*/ 3850032 h 3854575"/>
              <a:gd name="connsiteX19" fmla="*/ 993438 w 5209040"/>
              <a:gd name="connsiteY19" fmla="*/ 3404338 h 3854575"/>
              <a:gd name="connsiteX20" fmla="*/ 942919 w 5209040"/>
              <a:gd name="connsiteY20" fmla="*/ 1844407 h 3854575"/>
              <a:gd name="connsiteX21" fmla="*/ 512021 w 5209040"/>
              <a:gd name="connsiteY21" fmla="*/ 1270946 h 3854575"/>
              <a:gd name="connsiteX22" fmla="*/ 841881 w 5209040"/>
              <a:gd name="connsiteY22" fmla="*/ 144824 h 3854575"/>
              <a:gd name="connsiteX23" fmla="*/ 1245797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3733041" y="2538541"/>
                </a:moveTo>
                <a:cubicBezTo>
                  <a:pt x="4278578" y="2550231"/>
                  <a:pt x="4153881" y="3014173"/>
                  <a:pt x="3454466" y="2955658"/>
                </a:cubicBezTo>
                <a:cubicBezTo>
                  <a:pt x="2708422" y="2893242"/>
                  <a:pt x="3237489" y="2575216"/>
                  <a:pt x="3614969" y="2542522"/>
                </a:cubicBezTo>
                <a:cubicBezTo>
                  <a:pt x="3657324" y="2538993"/>
                  <a:pt x="3696672" y="2537762"/>
                  <a:pt x="3733041" y="2538541"/>
                </a:cubicBezTo>
                <a:close/>
                <a:moveTo>
                  <a:pt x="114564" y="1128453"/>
                </a:moveTo>
                <a:cubicBezTo>
                  <a:pt x="143759" y="1130636"/>
                  <a:pt x="174206" y="1142897"/>
                  <a:pt x="200198" y="1163703"/>
                </a:cubicBezTo>
                <a:cubicBezTo>
                  <a:pt x="378429" y="1297454"/>
                  <a:pt x="862623" y="1749239"/>
                  <a:pt x="630923" y="1942436"/>
                </a:cubicBezTo>
                <a:cubicBezTo>
                  <a:pt x="399223" y="2138605"/>
                  <a:pt x="155640" y="1713571"/>
                  <a:pt x="39790" y="1422290"/>
                </a:cubicBezTo>
                <a:cubicBezTo>
                  <a:pt x="-49325" y="1206057"/>
                  <a:pt x="26980" y="1121905"/>
                  <a:pt x="114564" y="1128453"/>
                </a:cubicBezTo>
                <a:close/>
                <a:moveTo>
                  <a:pt x="1245797" y="521"/>
                </a:moveTo>
                <a:cubicBezTo>
                  <a:pt x="1523541" y="-10531"/>
                  <a:pt x="1751596" y="156338"/>
                  <a:pt x="1870093" y="299332"/>
                </a:cubicBezTo>
                <a:cubicBezTo>
                  <a:pt x="2223727" y="733141"/>
                  <a:pt x="2509011" y="620232"/>
                  <a:pt x="3026089" y="441954"/>
                </a:cubicBezTo>
                <a:cubicBezTo>
                  <a:pt x="4030527" y="100255"/>
                  <a:pt x="4589209" y="447896"/>
                  <a:pt x="4877465" y="795538"/>
                </a:cubicBezTo>
                <a:cubicBezTo>
                  <a:pt x="5037937" y="985701"/>
                  <a:pt x="5156806" y="1217463"/>
                  <a:pt x="5195438" y="1467052"/>
                </a:cubicBezTo>
                <a:cubicBezTo>
                  <a:pt x="5299448" y="2171249"/>
                  <a:pt x="4776427" y="2382211"/>
                  <a:pt x="4663502" y="2405982"/>
                </a:cubicBezTo>
                <a:cubicBezTo>
                  <a:pt x="4390105" y="2468379"/>
                  <a:pt x="4104820" y="2489178"/>
                  <a:pt x="3825479" y="2468379"/>
                </a:cubicBezTo>
                <a:cubicBezTo>
                  <a:pt x="3623403" y="2456494"/>
                  <a:pt x="3415383" y="2420838"/>
                  <a:pt x="3222222" y="2480264"/>
                </a:cubicBezTo>
                <a:cubicBezTo>
                  <a:pt x="2832928" y="2602087"/>
                  <a:pt x="2651653" y="2780365"/>
                  <a:pt x="2449577" y="3133950"/>
                </a:cubicBezTo>
                <a:cubicBezTo>
                  <a:pt x="2140519" y="3683640"/>
                  <a:pt x="1905754" y="3888659"/>
                  <a:pt x="1569950" y="3850032"/>
                </a:cubicBezTo>
                <a:cubicBezTo>
                  <a:pt x="1317355" y="3820319"/>
                  <a:pt x="1088533" y="3639070"/>
                  <a:pt x="993438" y="3404338"/>
                </a:cubicBezTo>
                <a:cubicBezTo>
                  <a:pt x="797305" y="2914074"/>
                  <a:pt x="1168769" y="2319814"/>
                  <a:pt x="942919" y="1844407"/>
                </a:cubicBezTo>
                <a:cubicBezTo>
                  <a:pt x="838909" y="1627502"/>
                  <a:pt x="630890" y="1478937"/>
                  <a:pt x="512021" y="1270946"/>
                </a:cubicBezTo>
                <a:cubicBezTo>
                  <a:pt x="289143" y="884677"/>
                  <a:pt x="369379" y="468695"/>
                  <a:pt x="841881" y="144824"/>
                </a:cubicBezTo>
                <a:cubicBezTo>
                  <a:pt x="983037" y="47329"/>
                  <a:pt x="1119550" y="5545"/>
                  <a:pt x="1245797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44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>
            <a:extLst>
              <a:ext uri="{FF2B5EF4-FFF2-40B4-BE49-F238E27FC236}">
                <a16:creationId xmlns:a16="http://schemas.microsoft.com/office/drawing/2014/main" id="{40CCCE73-0297-2347-BF25-C63363DF286F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1413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0BAC537-94F5-C140-8E70-30C54AD887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2742" y="1729691"/>
            <a:ext cx="5209040" cy="3854575"/>
          </a:xfrm>
          <a:custGeom>
            <a:avLst/>
            <a:gdLst>
              <a:gd name="connsiteX0" fmla="*/ 1475999 w 5209040"/>
              <a:gd name="connsiteY0" fmla="*/ 2538541 h 3854575"/>
              <a:gd name="connsiteX1" fmla="*/ 1594071 w 5209040"/>
              <a:gd name="connsiteY1" fmla="*/ 2542522 h 3854575"/>
              <a:gd name="connsiteX2" fmla="*/ 1754574 w 5209040"/>
              <a:gd name="connsiteY2" fmla="*/ 2955658 h 3854575"/>
              <a:gd name="connsiteX3" fmla="*/ 1475999 w 5209040"/>
              <a:gd name="connsiteY3" fmla="*/ 2538541 h 3854575"/>
              <a:gd name="connsiteX4" fmla="*/ 5094476 w 5209040"/>
              <a:gd name="connsiteY4" fmla="*/ 1128453 h 3854575"/>
              <a:gd name="connsiteX5" fmla="*/ 5169250 w 5209040"/>
              <a:gd name="connsiteY5" fmla="*/ 1422290 h 3854575"/>
              <a:gd name="connsiteX6" fmla="*/ 4578117 w 5209040"/>
              <a:gd name="connsiteY6" fmla="*/ 1942436 h 3854575"/>
              <a:gd name="connsiteX7" fmla="*/ 5008842 w 5209040"/>
              <a:gd name="connsiteY7" fmla="*/ 1163703 h 3854575"/>
              <a:gd name="connsiteX8" fmla="*/ 5094476 w 5209040"/>
              <a:gd name="connsiteY8" fmla="*/ 1128453 h 3854575"/>
              <a:gd name="connsiteX9" fmla="*/ 3963243 w 5209040"/>
              <a:gd name="connsiteY9" fmla="*/ 521 h 3854575"/>
              <a:gd name="connsiteX10" fmla="*/ 4367159 w 5209040"/>
              <a:gd name="connsiteY10" fmla="*/ 144824 h 3854575"/>
              <a:gd name="connsiteX11" fmla="*/ 4697019 w 5209040"/>
              <a:gd name="connsiteY11" fmla="*/ 1270946 h 3854575"/>
              <a:gd name="connsiteX12" fmla="*/ 4266121 w 5209040"/>
              <a:gd name="connsiteY12" fmla="*/ 1844407 h 3854575"/>
              <a:gd name="connsiteX13" fmla="*/ 4215602 w 5209040"/>
              <a:gd name="connsiteY13" fmla="*/ 3404338 h 3854575"/>
              <a:gd name="connsiteX14" fmla="*/ 3639090 w 5209040"/>
              <a:gd name="connsiteY14" fmla="*/ 3850032 h 3854575"/>
              <a:gd name="connsiteX15" fmla="*/ 2759463 w 5209040"/>
              <a:gd name="connsiteY15" fmla="*/ 3133950 h 3854575"/>
              <a:gd name="connsiteX16" fmla="*/ 1986818 w 5209040"/>
              <a:gd name="connsiteY16" fmla="*/ 2480264 h 3854575"/>
              <a:gd name="connsiteX17" fmla="*/ 1383561 w 5209040"/>
              <a:gd name="connsiteY17" fmla="*/ 2468379 h 3854575"/>
              <a:gd name="connsiteX18" fmla="*/ 545538 w 5209040"/>
              <a:gd name="connsiteY18" fmla="*/ 2405982 h 3854575"/>
              <a:gd name="connsiteX19" fmla="*/ 13602 w 5209040"/>
              <a:gd name="connsiteY19" fmla="*/ 1467052 h 3854575"/>
              <a:gd name="connsiteX20" fmla="*/ 331575 w 5209040"/>
              <a:gd name="connsiteY20" fmla="*/ 795538 h 3854575"/>
              <a:gd name="connsiteX21" fmla="*/ 2182951 w 5209040"/>
              <a:gd name="connsiteY21" fmla="*/ 441954 h 3854575"/>
              <a:gd name="connsiteX22" fmla="*/ 3338947 w 5209040"/>
              <a:gd name="connsiteY22" fmla="*/ 299332 h 3854575"/>
              <a:gd name="connsiteX23" fmla="*/ 3963243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1475999" y="2538541"/>
                </a:moveTo>
                <a:cubicBezTo>
                  <a:pt x="1512368" y="2537762"/>
                  <a:pt x="1551716" y="2538993"/>
                  <a:pt x="1594071" y="2542522"/>
                </a:cubicBezTo>
                <a:cubicBezTo>
                  <a:pt x="1971551" y="2575216"/>
                  <a:pt x="2500618" y="2893242"/>
                  <a:pt x="1754574" y="2955658"/>
                </a:cubicBezTo>
                <a:cubicBezTo>
                  <a:pt x="1055159" y="3014173"/>
                  <a:pt x="930462" y="2550231"/>
                  <a:pt x="1475999" y="2538541"/>
                </a:cubicBezTo>
                <a:close/>
                <a:moveTo>
                  <a:pt x="5094476" y="1128453"/>
                </a:moveTo>
                <a:cubicBezTo>
                  <a:pt x="5182060" y="1121905"/>
                  <a:pt x="5258365" y="1206057"/>
                  <a:pt x="5169250" y="1422290"/>
                </a:cubicBezTo>
                <a:cubicBezTo>
                  <a:pt x="5053400" y="1713571"/>
                  <a:pt x="4809817" y="2138605"/>
                  <a:pt x="4578117" y="1942436"/>
                </a:cubicBezTo>
                <a:cubicBezTo>
                  <a:pt x="4346417" y="1749239"/>
                  <a:pt x="4830611" y="1297454"/>
                  <a:pt x="5008842" y="1163703"/>
                </a:cubicBezTo>
                <a:cubicBezTo>
                  <a:pt x="5034834" y="1142897"/>
                  <a:pt x="5065281" y="1130636"/>
                  <a:pt x="5094476" y="1128453"/>
                </a:cubicBezTo>
                <a:close/>
                <a:moveTo>
                  <a:pt x="3963243" y="521"/>
                </a:moveTo>
                <a:cubicBezTo>
                  <a:pt x="4089490" y="5545"/>
                  <a:pt x="4226003" y="47329"/>
                  <a:pt x="4367159" y="144824"/>
                </a:cubicBezTo>
                <a:cubicBezTo>
                  <a:pt x="4839661" y="468695"/>
                  <a:pt x="4919897" y="884677"/>
                  <a:pt x="4697019" y="1270946"/>
                </a:cubicBezTo>
                <a:cubicBezTo>
                  <a:pt x="4578150" y="1478937"/>
                  <a:pt x="4370131" y="1627502"/>
                  <a:pt x="4266121" y="1844407"/>
                </a:cubicBezTo>
                <a:cubicBezTo>
                  <a:pt x="4040271" y="2319814"/>
                  <a:pt x="4411735" y="2914074"/>
                  <a:pt x="4215602" y="3404338"/>
                </a:cubicBezTo>
                <a:cubicBezTo>
                  <a:pt x="4120507" y="3639070"/>
                  <a:pt x="3891685" y="3820319"/>
                  <a:pt x="3639090" y="3850032"/>
                </a:cubicBezTo>
                <a:cubicBezTo>
                  <a:pt x="3303286" y="3888659"/>
                  <a:pt x="3068521" y="3683640"/>
                  <a:pt x="2759463" y="3133950"/>
                </a:cubicBezTo>
                <a:cubicBezTo>
                  <a:pt x="2557387" y="2780365"/>
                  <a:pt x="2376112" y="2602087"/>
                  <a:pt x="1986818" y="2480264"/>
                </a:cubicBezTo>
                <a:cubicBezTo>
                  <a:pt x="1793657" y="2420838"/>
                  <a:pt x="1585637" y="2456494"/>
                  <a:pt x="1383561" y="2468379"/>
                </a:cubicBezTo>
                <a:cubicBezTo>
                  <a:pt x="1104220" y="2489178"/>
                  <a:pt x="818935" y="2468379"/>
                  <a:pt x="545538" y="2405982"/>
                </a:cubicBezTo>
                <a:cubicBezTo>
                  <a:pt x="432613" y="2382211"/>
                  <a:pt x="-90408" y="2171249"/>
                  <a:pt x="13602" y="1467052"/>
                </a:cubicBezTo>
                <a:cubicBezTo>
                  <a:pt x="52234" y="1217463"/>
                  <a:pt x="171103" y="985701"/>
                  <a:pt x="331575" y="795538"/>
                </a:cubicBezTo>
                <a:cubicBezTo>
                  <a:pt x="619831" y="447896"/>
                  <a:pt x="1178513" y="100255"/>
                  <a:pt x="2182951" y="441954"/>
                </a:cubicBezTo>
                <a:cubicBezTo>
                  <a:pt x="2700029" y="620232"/>
                  <a:pt x="2985313" y="733141"/>
                  <a:pt x="3338947" y="299332"/>
                </a:cubicBezTo>
                <a:cubicBezTo>
                  <a:pt x="3457444" y="156338"/>
                  <a:pt x="3685499" y="-10531"/>
                  <a:pt x="3963243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04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356CF50C-A982-844B-B246-C1E9C78CE12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2506" y="1436914"/>
            <a:ext cx="5158075" cy="39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B133339D-D196-3044-9094-35484137A0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541965" y="2156378"/>
            <a:ext cx="4978742" cy="3239221"/>
          </a:xfrm>
          <a:custGeom>
            <a:avLst/>
            <a:gdLst>
              <a:gd name="connsiteX0" fmla="*/ 1151979 w 4978742"/>
              <a:gd name="connsiteY0" fmla="*/ 1107 h 3239221"/>
              <a:gd name="connsiteX1" fmla="*/ 1516315 w 4978742"/>
              <a:gd name="connsiteY1" fmla="*/ 41396 h 3239221"/>
              <a:gd name="connsiteX2" fmla="*/ 1934536 w 4978742"/>
              <a:gd name="connsiteY2" fmla="*/ 247651 h 3239221"/>
              <a:gd name="connsiteX3" fmla="*/ 2407939 w 4978742"/>
              <a:gd name="connsiteY3" fmla="*/ 721165 h 3239221"/>
              <a:gd name="connsiteX4" fmla="*/ 3122401 w 4978742"/>
              <a:gd name="connsiteY4" fmla="*/ 718260 h 3239221"/>
              <a:gd name="connsiteX5" fmla="*/ 4368351 w 4978742"/>
              <a:gd name="connsiteY5" fmla="*/ 177931 h 3239221"/>
              <a:gd name="connsiteX6" fmla="*/ 4943406 w 4978742"/>
              <a:gd name="connsiteY6" fmla="*/ 1322498 h 3239221"/>
              <a:gd name="connsiteX7" fmla="*/ 3900757 w 4978742"/>
              <a:gd name="connsiteY7" fmla="*/ 1973217 h 3239221"/>
              <a:gd name="connsiteX8" fmla="*/ 3261808 w 4978742"/>
              <a:gd name="connsiteY8" fmla="*/ 2481590 h 3239221"/>
              <a:gd name="connsiteX9" fmla="*/ 3296659 w 4978742"/>
              <a:gd name="connsiteY9" fmla="*/ 3071304 h 3239221"/>
              <a:gd name="connsiteX10" fmla="*/ 2800022 w 4978742"/>
              <a:gd name="connsiteY10" fmla="*/ 3219458 h 3239221"/>
              <a:gd name="connsiteX11" fmla="*/ 2524112 w 4978742"/>
              <a:gd name="connsiteY11" fmla="*/ 2804044 h 3239221"/>
              <a:gd name="connsiteX12" fmla="*/ 2439887 w 4978742"/>
              <a:gd name="connsiteY12" fmla="*/ 2400250 h 3239221"/>
              <a:gd name="connsiteX13" fmla="*/ 1983909 w 4978742"/>
              <a:gd name="connsiteY13" fmla="*/ 2330531 h 3239221"/>
              <a:gd name="connsiteX14" fmla="*/ 1246213 w 4978742"/>
              <a:gd name="connsiteY14" fmla="*/ 2408965 h 3239221"/>
              <a:gd name="connsiteX15" fmla="*/ 888982 w 4978742"/>
              <a:gd name="connsiteY15" fmla="*/ 2365391 h 3239221"/>
              <a:gd name="connsiteX16" fmla="*/ 35114 w 4978742"/>
              <a:gd name="connsiteY16" fmla="*/ 915799 h 3239221"/>
              <a:gd name="connsiteX17" fmla="*/ 1151979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1151979" y="1107"/>
                </a:moveTo>
                <a:cubicBezTo>
                  <a:pt x="1271739" y="-4051"/>
                  <a:pt x="1394334" y="8715"/>
                  <a:pt x="1516315" y="41396"/>
                </a:cubicBezTo>
                <a:cubicBezTo>
                  <a:pt x="1673148" y="84971"/>
                  <a:pt x="1815459" y="154691"/>
                  <a:pt x="1934536" y="247651"/>
                </a:cubicBezTo>
                <a:cubicBezTo>
                  <a:pt x="2114603" y="375471"/>
                  <a:pt x="2274341" y="549770"/>
                  <a:pt x="2407939" y="721165"/>
                </a:cubicBezTo>
                <a:cubicBezTo>
                  <a:pt x="2588007" y="959374"/>
                  <a:pt x="2933620" y="1017474"/>
                  <a:pt x="3122401" y="718260"/>
                </a:cubicBezTo>
                <a:cubicBezTo>
                  <a:pt x="3395406" y="285416"/>
                  <a:pt x="3819436" y="12346"/>
                  <a:pt x="4368351" y="177931"/>
                </a:cubicBezTo>
                <a:cubicBezTo>
                  <a:pt x="4917267" y="343516"/>
                  <a:pt x="5053770" y="965184"/>
                  <a:pt x="4943406" y="1322498"/>
                </a:cubicBezTo>
                <a:cubicBezTo>
                  <a:pt x="4801095" y="1778582"/>
                  <a:pt x="4362543" y="2063271"/>
                  <a:pt x="3900757" y="1973217"/>
                </a:cubicBezTo>
                <a:cubicBezTo>
                  <a:pt x="3311181" y="1857017"/>
                  <a:pt x="3110783" y="2132991"/>
                  <a:pt x="3261808" y="2481590"/>
                </a:cubicBezTo>
                <a:cubicBezTo>
                  <a:pt x="3369267" y="2731420"/>
                  <a:pt x="3415737" y="2928959"/>
                  <a:pt x="3296659" y="3071304"/>
                </a:cubicBezTo>
                <a:cubicBezTo>
                  <a:pt x="3177583" y="3210743"/>
                  <a:pt x="2997515" y="3274653"/>
                  <a:pt x="2800022" y="3219458"/>
                </a:cubicBezTo>
                <a:cubicBezTo>
                  <a:pt x="2622859" y="3170073"/>
                  <a:pt x="2483451" y="3016109"/>
                  <a:pt x="2524112" y="2804044"/>
                </a:cubicBezTo>
                <a:cubicBezTo>
                  <a:pt x="2561868" y="2615220"/>
                  <a:pt x="2535729" y="2487400"/>
                  <a:pt x="2439887" y="2400250"/>
                </a:cubicBezTo>
                <a:cubicBezTo>
                  <a:pt x="2344044" y="2313101"/>
                  <a:pt x="2166881" y="2295671"/>
                  <a:pt x="1983909" y="2330531"/>
                </a:cubicBezTo>
                <a:cubicBezTo>
                  <a:pt x="1754469" y="2374106"/>
                  <a:pt x="1495985" y="2414775"/>
                  <a:pt x="1246213" y="2408965"/>
                </a:cubicBezTo>
                <a:cubicBezTo>
                  <a:pt x="1130040" y="2411870"/>
                  <a:pt x="1008059" y="2400250"/>
                  <a:pt x="888982" y="2365391"/>
                </a:cubicBezTo>
                <a:cubicBezTo>
                  <a:pt x="261650" y="2196901"/>
                  <a:pt x="-121719" y="1549088"/>
                  <a:pt x="35114" y="915799"/>
                </a:cubicBezTo>
                <a:cubicBezTo>
                  <a:pt x="167260" y="382370"/>
                  <a:pt x="633017" y="23456"/>
                  <a:pt x="1151979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73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E4085-8795-41CD-AF3F-6B7955711DC8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1828C-7600-4D3A-94C3-F1CC86CE6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44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B2366B-28B5-4F4F-947D-B3A0F4BD4BC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 flipH="1">
            <a:off x="617456" y="1436914"/>
            <a:ext cx="5158075" cy="395929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0AD2D8E-1597-BD41-A738-834A633CAC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330" y="2156378"/>
            <a:ext cx="4978742" cy="3239221"/>
          </a:xfrm>
          <a:custGeom>
            <a:avLst/>
            <a:gdLst>
              <a:gd name="connsiteX0" fmla="*/ 3826763 w 4978742"/>
              <a:gd name="connsiteY0" fmla="*/ 1107 h 3239221"/>
              <a:gd name="connsiteX1" fmla="*/ 4943628 w 4978742"/>
              <a:gd name="connsiteY1" fmla="*/ 915799 h 3239221"/>
              <a:gd name="connsiteX2" fmla="*/ 4089759 w 4978742"/>
              <a:gd name="connsiteY2" fmla="*/ 2365391 h 3239221"/>
              <a:gd name="connsiteX3" fmla="*/ 3732529 w 4978742"/>
              <a:gd name="connsiteY3" fmla="*/ 2408965 h 3239221"/>
              <a:gd name="connsiteX4" fmla="*/ 2994833 w 4978742"/>
              <a:gd name="connsiteY4" fmla="*/ 2330531 h 3239221"/>
              <a:gd name="connsiteX5" fmla="*/ 2538855 w 4978742"/>
              <a:gd name="connsiteY5" fmla="*/ 2400250 h 3239221"/>
              <a:gd name="connsiteX6" fmla="*/ 2454630 w 4978742"/>
              <a:gd name="connsiteY6" fmla="*/ 2804044 h 3239221"/>
              <a:gd name="connsiteX7" fmla="*/ 2178720 w 4978742"/>
              <a:gd name="connsiteY7" fmla="*/ 3219458 h 3239221"/>
              <a:gd name="connsiteX8" fmla="*/ 1682082 w 4978742"/>
              <a:gd name="connsiteY8" fmla="*/ 3071304 h 3239221"/>
              <a:gd name="connsiteX9" fmla="*/ 1716934 w 4978742"/>
              <a:gd name="connsiteY9" fmla="*/ 2481590 h 3239221"/>
              <a:gd name="connsiteX10" fmla="*/ 1077985 w 4978742"/>
              <a:gd name="connsiteY10" fmla="*/ 1973217 h 3239221"/>
              <a:gd name="connsiteX11" fmla="*/ 35336 w 4978742"/>
              <a:gd name="connsiteY11" fmla="*/ 1322498 h 3239221"/>
              <a:gd name="connsiteX12" fmla="*/ 610390 w 4978742"/>
              <a:gd name="connsiteY12" fmla="*/ 177931 h 3239221"/>
              <a:gd name="connsiteX13" fmla="*/ 1856341 w 4978742"/>
              <a:gd name="connsiteY13" fmla="*/ 718260 h 3239221"/>
              <a:gd name="connsiteX14" fmla="*/ 2570803 w 4978742"/>
              <a:gd name="connsiteY14" fmla="*/ 721165 h 3239221"/>
              <a:gd name="connsiteX15" fmla="*/ 3044206 w 4978742"/>
              <a:gd name="connsiteY15" fmla="*/ 247651 h 3239221"/>
              <a:gd name="connsiteX16" fmla="*/ 3462427 w 4978742"/>
              <a:gd name="connsiteY16" fmla="*/ 41396 h 3239221"/>
              <a:gd name="connsiteX17" fmla="*/ 3826763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3826763" y="1107"/>
                </a:moveTo>
                <a:cubicBezTo>
                  <a:pt x="4345725" y="23456"/>
                  <a:pt x="4811482" y="382370"/>
                  <a:pt x="4943628" y="915799"/>
                </a:cubicBezTo>
                <a:cubicBezTo>
                  <a:pt x="5100461" y="1549088"/>
                  <a:pt x="4717091" y="2196901"/>
                  <a:pt x="4089759" y="2365391"/>
                </a:cubicBezTo>
                <a:cubicBezTo>
                  <a:pt x="3970683" y="2400250"/>
                  <a:pt x="3848701" y="2411870"/>
                  <a:pt x="3732529" y="2408965"/>
                </a:cubicBezTo>
                <a:cubicBezTo>
                  <a:pt x="3482757" y="2414775"/>
                  <a:pt x="3224273" y="2374106"/>
                  <a:pt x="2994833" y="2330531"/>
                </a:cubicBezTo>
                <a:cubicBezTo>
                  <a:pt x="2811861" y="2295671"/>
                  <a:pt x="2634698" y="2313101"/>
                  <a:pt x="2538855" y="2400250"/>
                </a:cubicBezTo>
                <a:cubicBezTo>
                  <a:pt x="2443013" y="2487400"/>
                  <a:pt x="2416874" y="2615220"/>
                  <a:pt x="2454630" y="2804044"/>
                </a:cubicBezTo>
                <a:cubicBezTo>
                  <a:pt x="2495290" y="3016109"/>
                  <a:pt x="2355883" y="3170073"/>
                  <a:pt x="2178720" y="3219458"/>
                </a:cubicBezTo>
                <a:cubicBezTo>
                  <a:pt x="1981227" y="3274653"/>
                  <a:pt x="1801159" y="3210743"/>
                  <a:pt x="1682082" y="3071304"/>
                </a:cubicBezTo>
                <a:cubicBezTo>
                  <a:pt x="1563005" y="2928959"/>
                  <a:pt x="1609474" y="2731420"/>
                  <a:pt x="1716934" y="2481590"/>
                </a:cubicBezTo>
                <a:cubicBezTo>
                  <a:pt x="1867958" y="2132991"/>
                  <a:pt x="1667561" y="1857017"/>
                  <a:pt x="1077985" y="1973217"/>
                </a:cubicBezTo>
                <a:cubicBezTo>
                  <a:pt x="616199" y="2063271"/>
                  <a:pt x="177647" y="1778582"/>
                  <a:pt x="35336" y="1322498"/>
                </a:cubicBezTo>
                <a:cubicBezTo>
                  <a:pt x="-75028" y="965184"/>
                  <a:pt x="61475" y="343516"/>
                  <a:pt x="610390" y="177931"/>
                </a:cubicBezTo>
                <a:cubicBezTo>
                  <a:pt x="1159306" y="12346"/>
                  <a:pt x="1583336" y="285416"/>
                  <a:pt x="1856341" y="718260"/>
                </a:cubicBezTo>
                <a:cubicBezTo>
                  <a:pt x="2045122" y="1017474"/>
                  <a:pt x="2390735" y="959374"/>
                  <a:pt x="2570803" y="721165"/>
                </a:cubicBezTo>
                <a:cubicBezTo>
                  <a:pt x="2704401" y="549770"/>
                  <a:pt x="2864138" y="375471"/>
                  <a:pt x="3044206" y="247651"/>
                </a:cubicBezTo>
                <a:cubicBezTo>
                  <a:pt x="3163283" y="154691"/>
                  <a:pt x="3305594" y="84971"/>
                  <a:pt x="3462427" y="41396"/>
                </a:cubicBezTo>
                <a:cubicBezTo>
                  <a:pt x="3584409" y="8715"/>
                  <a:pt x="3707002" y="-4051"/>
                  <a:pt x="3826763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99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68C9B0-1650-C041-AA00-C0DCAF44051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19546" y="1045029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C7C9A2D-63F1-1546-ACEE-F2D0C844A9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1084" y="1262097"/>
            <a:ext cx="4746389" cy="4507768"/>
          </a:xfrm>
          <a:custGeom>
            <a:avLst/>
            <a:gdLst>
              <a:gd name="connsiteX0" fmla="*/ 1529867 w 4746389"/>
              <a:gd name="connsiteY0" fmla="*/ 328 h 4507768"/>
              <a:gd name="connsiteX1" fmla="*/ 2143943 w 4746389"/>
              <a:gd name="connsiteY1" fmla="*/ 174551 h 4507768"/>
              <a:gd name="connsiteX2" fmla="*/ 2676128 w 4746389"/>
              <a:gd name="connsiteY2" fmla="*/ 672336 h 4507768"/>
              <a:gd name="connsiteX3" fmla="*/ 2679929 w 4746389"/>
              <a:gd name="connsiteY3" fmla="*/ 676136 h 4507768"/>
              <a:gd name="connsiteX4" fmla="*/ 3269133 w 4746389"/>
              <a:gd name="connsiteY4" fmla="*/ 983927 h 4507768"/>
              <a:gd name="connsiteX5" fmla="*/ 3455398 w 4746389"/>
              <a:gd name="connsiteY5" fmla="*/ 1029526 h 4507768"/>
              <a:gd name="connsiteX6" fmla="*/ 4382919 w 4746389"/>
              <a:gd name="connsiteY6" fmla="*/ 1496912 h 4507768"/>
              <a:gd name="connsiteX7" fmla="*/ 4740243 w 4746389"/>
              <a:gd name="connsiteY7" fmla="*/ 2465883 h 4507768"/>
              <a:gd name="connsiteX8" fmla="*/ 4158641 w 4746389"/>
              <a:gd name="connsiteY8" fmla="*/ 3309458 h 4507768"/>
              <a:gd name="connsiteX9" fmla="*/ 3337557 w 4746389"/>
              <a:gd name="connsiteY9" fmla="*/ 3480453 h 4507768"/>
              <a:gd name="connsiteX10" fmla="*/ 2155347 w 4746389"/>
              <a:gd name="connsiteY10" fmla="*/ 3841443 h 4507768"/>
              <a:gd name="connsiteX11" fmla="*/ 1094779 w 4746389"/>
              <a:gd name="connsiteY11" fmla="*/ 4498823 h 4507768"/>
              <a:gd name="connsiteX12" fmla="*/ 372529 w 4746389"/>
              <a:gd name="connsiteY12" fmla="*/ 4339228 h 4507768"/>
              <a:gd name="connsiteX13" fmla="*/ 0 w 4746389"/>
              <a:gd name="connsiteY13" fmla="*/ 3575450 h 4507768"/>
              <a:gd name="connsiteX14" fmla="*/ 676634 w 4746389"/>
              <a:gd name="connsiteY14" fmla="*/ 2108694 h 4507768"/>
              <a:gd name="connsiteX15" fmla="*/ 566396 w 4746389"/>
              <a:gd name="connsiteY15" fmla="*/ 881330 h 4507768"/>
              <a:gd name="connsiteX16" fmla="*/ 1151799 w 4746389"/>
              <a:gd name="connsiteY16" fmla="*/ 83354 h 4507768"/>
              <a:gd name="connsiteX17" fmla="*/ 1529867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1529867" y="328"/>
                </a:moveTo>
                <a:cubicBezTo>
                  <a:pt x="1745696" y="-5053"/>
                  <a:pt x="1963381" y="55805"/>
                  <a:pt x="2143943" y="174551"/>
                </a:cubicBezTo>
                <a:cubicBezTo>
                  <a:pt x="2349214" y="307547"/>
                  <a:pt x="2501267" y="505141"/>
                  <a:pt x="2676128" y="672336"/>
                </a:cubicBezTo>
                <a:cubicBezTo>
                  <a:pt x="2679929" y="672336"/>
                  <a:pt x="2679929" y="676136"/>
                  <a:pt x="2679929" y="676136"/>
                </a:cubicBezTo>
                <a:cubicBezTo>
                  <a:pt x="2843386" y="828132"/>
                  <a:pt x="3048656" y="934528"/>
                  <a:pt x="3269133" y="983927"/>
                </a:cubicBezTo>
                <a:cubicBezTo>
                  <a:pt x="3329954" y="999126"/>
                  <a:pt x="3394576" y="1014326"/>
                  <a:pt x="3455398" y="1029526"/>
                </a:cubicBezTo>
                <a:cubicBezTo>
                  <a:pt x="3797516" y="1116923"/>
                  <a:pt x="4135833" y="1249919"/>
                  <a:pt x="4382919" y="1496912"/>
                </a:cubicBezTo>
                <a:cubicBezTo>
                  <a:pt x="4637608" y="1747704"/>
                  <a:pt x="4778256" y="2112494"/>
                  <a:pt x="4740243" y="2465883"/>
                </a:cubicBezTo>
                <a:cubicBezTo>
                  <a:pt x="4702230" y="2819273"/>
                  <a:pt x="4477952" y="3153663"/>
                  <a:pt x="4158641" y="3309458"/>
                </a:cubicBezTo>
                <a:cubicBezTo>
                  <a:pt x="3903953" y="3431055"/>
                  <a:pt x="3615053" y="3442454"/>
                  <a:pt x="3337557" y="3480453"/>
                </a:cubicBezTo>
                <a:cubicBezTo>
                  <a:pt x="2930816" y="3537452"/>
                  <a:pt x="2527876" y="3659048"/>
                  <a:pt x="2155347" y="3841443"/>
                </a:cubicBezTo>
                <a:cubicBezTo>
                  <a:pt x="1809427" y="4008638"/>
                  <a:pt x="1478713" y="4449425"/>
                  <a:pt x="1094779" y="4498823"/>
                </a:cubicBezTo>
                <a:cubicBezTo>
                  <a:pt x="843892" y="4529222"/>
                  <a:pt x="581601" y="4483624"/>
                  <a:pt x="372529" y="4339228"/>
                </a:cubicBezTo>
                <a:cubicBezTo>
                  <a:pt x="167258" y="4194832"/>
                  <a:pt x="0" y="3830043"/>
                  <a:pt x="0" y="3575450"/>
                </a:cubicBezTo>
                <a:cubicBezTo>
                  <a:pt x="7602" y="3066266"/>
                  <a:pt x="577800" y="2610279"/>
                  <a:pt x="676634" y="2108694"/>
                </a:cubicBezTo>
                <a:cubicBezTo>
                  <a:pt x="756462" y="1702106"/>
                  <a:pt x="524582" y="1291718"/>
                  <a:pt x="566396" y="881330"/>
                </a:cubicBezTo>
                <a:cubicBezTo>
                  <a:pt x="600608" y="535540"/>
                  <a:pt x="836290" y="220150"/>
                  <a:pt x="1151799" y="83354"/>
                </a:cubicBezTo>
                <a:cubicBezTo>
                  <a:pt x="1271540" y="30630"/>
                  <a:pt x="1400370" y="3556"/>
                  <a:pt x="1529867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75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4A1A9873-0A03-3F45-BC03-131E2A6F86A7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2651" y="1052745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73F681A-E31F-6349-8516-481A49B37D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348" y="1269813"/>
            <a:ext cx="4746389" cy="4507768"/>
          </a:xfrm>
          <a:custGeom>
            <a:avLst/>
            <a:gdLst>
              <a:gd name="connsiteX0" fmla="*/ 3216522 w 4746389"/>
              <a:gd name="connsiteY0" fmla="*/ 328 h 4507768"/>
              <a:gd name="connsiteX1" fmla="*/ 3594590 w 4746389"/>
              <a:gd name="connsiteY1" fmla="*/ 83354 h 4507768"/>
              <a:gd name="connsiteX2" fmla="*/ 4179993 w 4746389"/>
              <a:gd name="connsiteY2" fmla="*/ 881330 h 4507768"/>
              <a:gd name="connsiteX3" fmla="*/ 4069755 w 4746389"/>
              <a:gd name="connsiteY3" fmla="*/ 2108694 h 4507768"/>
              <a:gd name="connsiteX4" fmla="*/ 4746389 w 4746389"/>
              <a:gd name="connsiteY4" fmla="*/ 3575450 h 4507768"/>
              <a:gd name="connsiteX5" fmla="*/ 4373860 w 4746389"/>
              <a:gd name="connsiteY5" fmla="*/ 4339228 h 4507768"/>
              <a:gd name="connsiteX6" fmla="*/ 3651610 w 4746389"/>
              <a:gd name="connsiteY6" fmla="*/ 4498823 h 4507768"/>
              <a:gd name="connsiteX7" fmla="*/ 2591042 w 4746389"/>
              <a:gd name="connsiteY7" fmla="*/ 3841443 h 4507768"/>
              <a:gd name="connsiteX8" fmla="*/ 1408832 w 4746389"/>
              <a:gd name="connsiteY8" fmla="*/ 3480453 h 4507768"/>
              <a:gd name="connsiteX9" fmla="*/ 587748 w 4746389"/>
              <a:gd name="connsiteY9" fmla="*/ 3309458 h 4507768"/>
              <a:gd name="connsiteX10" fmla="*/ 6146 w 4746389"/>
              <a:gd name="connsiteY10" fmla="*/ 2465883 h 4507768"/>
              <a:gd name="connsiteX11" fmla="*/ 363470 w 4746389"/>
              <a:gd name="connsiteY11" fmla="*/ 1496912 h 4507768"/>
              <a:gd name="connsiteX12" fmla="*/ 1290991 w 4746389"/>
              <a:gd name="connsiteY12" fmla="*/ 1029526 h 4507768"/>
              <a:gd name="connsiteX13" fmla="*/ 1477256 w 4746389"/>
              <a:gd name="connsiteY13" fmla="*/ 983927 h 4507768"/>
              <a:gd name="connsiteX14" fmla="*/ 2066460 w 4746389"/>
              <a:gd name="connsiteY14" fmla="*/ 676136 h 4507768"/>
              <a:gd name="connsiteX15" fmla="*/ 2070261 w 4746389"/>
              <a:gd name="connsiteY15" fmla="*/ 672336 h 4507768"/>
              <a:gd name="connsiteX16" fmla="*/ 2602446 w 4746389"/>
              <a:gd name="connsiteY16" fmla="*/ 174551 h 4507768"/>
              <a:gd name="connsiteX17" fmla="*/ 3216522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3216522" y="328"/>
                </a:moveTo>
                <a:cubicBezTo>
                  <a:pt x="3346019" y="3556"/>
                  <a:pt x="3474849" y="30630"/>
                  <a:pt x="3594590" y="83354"/>
                </a:cubicBezTo>
                <a:cubicBezTo>
                  <a:pt x="3910099" y="220150"/>
                  <a:pt x="4145781" y="535540"/>
                  <a:pt x="4179993" y="881330"/>
                </a:cubicBezTo>
                <a:cubicBezTo>
                  <a:pt x="4221807" y="1291718"/>
                  <a:pt x="3989927" y="1702106"/>
                  <a:pt x="4069755" y="2108694"/>
                </a:cubicBezTo>
                <a:cubicBezTo>
                  <a:pt x="4168589" y="2610279"/>
                  <a:pt x="4738787" y="3066266"/>
                  <a:pt x="4746389" y="3575450"/>
                </a:cubicBezTo>
                <a:cubicBezTo>
                  <a:pt x="4746389" y="3830043"/>
                  <a:pt x="4579131" y="4194832"/>
                  <a:pt x="4373860" y="4339228"/>
                </a:cubicBezTo>
                <a:cubicBezTo>
                  <a:pt x="4164788" y="4483624"/>
                  <a:pt x="3902497" y="4529222"/>
                  <a:pt x="3651610" y="4498823"/>
                </a:cubicBezTo>
                <a:cubicBezTo>
                  <a:pt x="3267676" y="4449425"/>
                  <a:pt x="2936962" y="4008638"/>
                  <a:pt x="2591042" y="3841443"/>
                </a:cubicBezTo>
                <a:cubicBezTo>
                  <a:pt x="2218513" y="3659048"/>
                  <a:pt x="1815573" y="3537452"/>
                  <a:pt x="1408832" y="3480453"/>
                </a:cubicBezTo>
                <a:cubicBezTo>
                  <a:pt x="1131336" y="3442454"/>
                  <a:pt x="842436" y="3431055"/>
                  <a:pt x="587748" y="3309458"/>
                </a:cubicBezTo>
                <a:cubicBezTo>
                  <a:pt x="268437" y="3153663"/>
                  <a:pt x="44159" y="2819273"/>
                  <a:pt x="6146" y="2465883"/>
                </a:cubicBezTo>
                <a:cubicBezTo>
                  <a:pt x="-31867" y="2112494"/>
                  <a:pt x="108781" y="1747704"/>
                  <a:pt x="363470" y="1496912"/>
                </a:cubicBezTo>
                <a:cubicBezTo>
                  <a:pt x="610556" y="1249919"/>
                  <a:pt x="948873" y="1116923"/>
                  <a:pt x="1290991" y="1029526"/>
                </a:cubicBezTo>
                <a:cubicBezTo>
                  <a:pt x="1351813" y="1014326"/>
                  <a:pt x="1416435" y="999126"/>
                  <a:pt x="1477256" y="983927"/>
                </a:cubicBezTo>
                <a:cubicBezTo>
                  <a:pt x="1697733" y="934528"/>
                  <a:pt x="1903003" y="828132"/>
                  <a:pt x="2066460" y="676136"/>
                </a:cubicBezTo>
                <a:cubicBezTo>
                  <a:pt x="2066460" y="676136"/>
                  <a:pt x="2066460" y="672336"/>
                  <a:pt x="2070261" y="672336"/>
                </a:cubicBezTo>
                <a:cubicBezTo>
                  <a:pt x="2245122" y="505141"/>
                  <a:pt x="2397175" y="307547"/>
                  <a:pt x="2602446" y="174551"/>
                </a:cubicBezTo>
                <a:cubicBezTo>
                  <a:pt x="2783008" y="55805"/>
                  <a:pt x="3000693" y="-5053"/>
                  <a:pt x="3216522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6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178A08D4-1780-0249-85C2-247C44F263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4052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80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3FE8CCF-6527-654A-89E0-AD6BE6CEAEF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1505" y="336124"/>
            <a:ext cx="5429211" cy="6091477"/>
          </a:xfrm>
          <a:custGeom>
            <a:avLst/>
            <a:gdLst>
              <a:gd name="connsiteX0" fmla="*/ 947098 w 5429211"/>
              <a:gd name="connsiteY0" fmla="*/ 101 h 6091477"/>
              <a:gd name="connsiteX1" fmla="*/ 1030629 w 5429211"/>
              <a:gd name="connsiteY1" fmla="*/ 34642 h 6091477"/>
              <a:gd name="connsiteX2" fmla="*/ 1831831 w 5429211"/>
              <a:gd name="connsiteY2" fmla="*/ 835631 h 6091477"/>
              <a:gd name="connsiteX3" fmla="*/ 1975278 w 5429211"/>
              <a:gd name="connsiteY3" fmla="*/ 835631 h 6091477"/>
              <a:gd name="connsiteX4" fmla="*/ 1975278 w 5429211"/>
              <a:gd name="connsiteY4" fmla="*/ 695720 h 6091477"/>
              <a:gd name="connsiteX5" fmla="*/ 1849325 w 5429211"/>
              <a:gd name="connsiteY5" fmla="*/ 569801 h 6091477"/>
              <a:gd name="connsiteX6" fmla="*/ 1842328 w 5429211"/>
              <a:gd name="connsiteY6" fmla="*/ 237512 h 6091477"/>
              <a:gd name="connsiteX7" fmla="*/ 2174704 w 5429211"/>
              <a:gd name="connsiteY7" fmla="*/ 234015 h 6091477"/>
              <a:gd name="connsiteX8" fmla="*/ 3458727 w 5429211"/>
              <a:gd name="connsiteY8" fmla="*/ 1521194 h 6091477"/>
              <a:gd name="connsiteX9" fmla="*/ 3455229 w 5429211"/>
              <a:gd name="connsiteY9" fmla="*/ 1853483 h 6091477"/>
              <a:gd name="connsiteX10" fmla="*/ 3122852 w 5429211"/>
              <a:gd name="connsiteY10" fmla="*/ 1842989 h 6091477"/>
              <a:gd name="connsiteX11" fmla="*/ 2898935 w 5429211"/>
              <a:gd name="connsiteY11" fmla="*/ 1619132 h 6091477"/>
              <a:gd name="connsiteX12" fmla="*/ 2758987 w 5429211"/>
              <a:gd name="connsiteY12" fmla="*/ 1619132 h 6091477"/>
              <a:gd name="connsiteX13" fmla="*/ 2758987 w 5429211"/>
              <a:gd name="connsiteY13" fmla="*/ 1762540 h 6091477"/>
              <a:gd name="connsiteX14" fmla="*/ 4683272 w 5429211"/>
              <a:gd name="connsiteY14" fmla="*/ 3682816 h 6091477"/>
              <a:gd name="connsiteX15" fmla="*/ 4693768 w 5429211"/>
              <a:gd name="connsiteY15" fmla="*/ 3836718 h 6091477"/>
              <a:gd name="connsiteX16" fmla="*/ 4529330 w 5429211"/>
              <a:gd name="connsiteY16" fmla="*/ 3843714 h 6091477"/>
              <a:gd name="connsiteX17" fmla="*/ 3917057 w 5429211"/>
              <a:gd name="connsiteY17" fmla="*/ 3231604 h 6091477"/>
              <a:gd name="connsiteX18" fmla="*/ 3798101 w 5429211"/>
              <a:gd name="connsiteY18" fmla="*/ 3224608 h 6091477"/>
              <a:gd name="connsiteX19" fmla="*/ 3791104 w 5429211"/>
              <a:gd name="connsiteY19" fmla="*/ 3350528 h 6091477"/>
              <a:gd name="connsiteX20" fmla="*/ 5295545 w 5429211"/>
              <a:gd name="connsiteY20" fmla="*/ 4854569 h 6091477"/>
              <a:gd name="connsiteX21" fmla="*/ 5313038 w 5429211"/>
              <a:gd name="connsiteY21" fmla="*/ 5473675 h 6091477"/>
              <a:gd name="connsiteX22" fmla="*/ 4679774 w 5429211"/>
              <a:gd name="connsiteY22" fmla="*/ 5484168 h 6091477"/>
              <a:gd name="connsiteX23" fmla="*/ 2535070 w 5429211"/>
              <a:gd name="connsiteY23" fmla="*/ 3343533 h 6091477"/>
              <a:gd name="connsiteX24" fmla="*/ 2402120 w 5429211"/>
              <a:gd name="connsiteY24" fmla="*/ 3333039 h 6091477"/>
              <a:gd name="connsiteX25" fmla="*/ 2395122 w 5429211"/>
              <a:gd name="connsiteY25" fmla="*/ 3476448 h 6091477"/>
              <a:gd name="connsiteX26" fmla="*/ 3129849 w 5429211"/>
              <a:gd name="connsiteY26" fmla="*/ 4214478 h 6091477"/>
              <a:gd name="connsiteX27" fmla="*/ 3147343 w 5429211"/>
              <a:gd name="connsiteY27" fmla="*/ 4732148 h 6091477"/>
              <a:gd name="connsiteX28" fmla="*/ 2615540 w 5429211"/>
              <a:gd name="connsiteY28" fmla="*/ 4742641 h 6091477"/>
              <a:gd name="connsiteX29" fmla="*/ 2507081 w 5429211"/>
              <a:gd name="connsiteY29" fmla="*/ 4634210 h 6091477"/>
              <a:gd name="connsiteX30" fmla="*/ 2374130 w 5429211"/>
              <a:gd name="connsiteY30" fmla="*/ 4627214 h 6091477"/>
              <a:gd name="connsiteX31" fmla="*/ 2367133 w 5429211"/>
              <a:gd name="connsiteY31" fmla="*/ 4770623 h 6091477"/>
              <a:gd name="connsiteX32" fmla="*/ 3430738 w 5429211"/>
              <a:gd name="connsiteY32" fmla="*/ 5833945 h 6091477"/>
              <a:gd name="connsiteX33" fmla="*/ 3437735 w 5429211"/>
              <a:gd name="connsiteY33" fmla="*/ 6043811 h 6091477"/>
              <a:gd name="connsiteX34" fmla="*/ 3220816 w 5429211"/>
              <a:gd name="connsiteY34" fmla="*/ 6047309 h 6091477"/>
              <a:gd name="connsiteX35" fmla="*/ 190941 w 5429211"/>
              <a:gd name="connsiteY35" fmla="*/ 3018240 h 6091477"/>
              <a:gd name="connsiteX36" fmla="*/ 183944 w 5429211"/>
              <a:gd name="connsiteY36" fmla="*/ 2804876 h 6091477"/>
              <a:gd name="connsiteX37" fmla="*/ 397365 w 5429211"/>
              <a:gd name="connsiteY37" fmla="*/ 2801378 h 6091477"/>
              <a:gd name="connsiteX38" fmla="*/ 1279037 w 5429211"/>
              <a:gd name="connsiteY38" fmla="*/ 3682816 h 6091477"/>
              <a:gd name="connsiteX39" fmla="*/ 1411987 w 5429211"/>
              <a:gd name="connsiteY39" fmla="*/ 3693310 h 6091477"/>
              <a:gd name="connsiteX40" fmla="*/ 1418985 w 5429211"/>
              <a:gd name="connsiteY40" fmla="*/ 3549901 h 6091477"/>
              <a:gd name="connsiteX41" fmla="*/ 113970 w 5429211"/>
              <a:gd name="connsiteY41" fmla="*/ 2241735 h 6091477"/>
              <a:gd name="connsiteX42" fmla="*/ 96477 w 5429211"/>
              <a:gd name="connsiteY42" fmla="*/ 1720567 h 6091477"/>
              <a:gd name="connsiteX43" fmla="*/ 628279 w 5429211"/>
              <a:gd name="connsiteY43" fmla="*/ 1713572 h 6091477"/>
              <a:gd name="connsiteX44" fmla="*/ 1940291 w 5429211"/>
              <a:gd name="connsiteY44" fmla="*/ 3021738 h 6091477"/>
              <a:gd name="connsiteX45" fmla="*/ 2073242 w 5429211"/>
              <a:gd name="connsiteY45" fmla="*/ 3032231 h 6091477"/>
              <a:gd name="connsiteX46" fmla="*/ 2080239 w 5429211"/>
              <a:gd name="connsiteY46" fmla="*/ 2888822 h 6091477"/>
              <a:gd name="connsiteX47" fmla="*/ 1982276 w 5429211"/>
              <a:gd name="connsiteY47" fmla="*/ 2787387 h 6091477"/>
              <a:gd name="connsiteX48" fmla="*/ 1964782 w 5429211"/>
              <a:gd name="connsiteY48" fmla="*/ 2168282 h 6091477"/>
              <a:gd name="connsiteX49" fmla="*/ 2598047 w 5429211"/>
              <a:gd name="connsiteY49" fmla="*/ 2157788 h 6091477"/>
              <a:gd name="connsiteX50" fmla="*/ 2958413 w 5429211"/>
              <a:gd name="connsiteY50" fmla="*/ 2518059 h 6091477"/>
              <a:gd name="connsiteX51" fmla="*/ 3077369 w 5429211"/>
              <a:gd name="connsiteY51" fmla="*/ 2525054 h 6091477"/>
              <a:gd name="connsiteX52" fmla="*/ 3080867 w 5429211"/>
              <a:gd name="connsiteY52" fmla="*/ 2395637 h 6091477"/>
              <a:gd name="connsiteX53" fmla="*/ 876687 w 5429211"/>
              <a:gd name="connsiteY53" fmla="*/ 192041 h 6091477"/>
              <a:gd name="connsiteX54" fmla="*/ 866191 w 5429211"/>
              <a:gd name="connsiteY54" fmla="*/ 41637 h 6091477"/>
              <a:gd name="connsiteX55" fmla="*/ 947098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947098" y="101"/>
                </a:moveTo>
                <a:cubicBezTo>
                  <a:pt x="977274" y="-1210"/>
                  <a:pt x="1007888" y="10157"/>
                  <a:pt x="1030629" y="34642"/>
                </a:cubicBezTo>
                <a:cubicBezTo>
                  <a:pt x="1831831" y="835631"/>
                  <a:pt x="1831831" y="835631"/>
                  <a:pt x="1831831" y="835631"/>
                </a:cubicBezTo>
                <a:cubicBezTo>
                  <a:pt x="1873816" y="874107"/>
                  <a:pt x="1936793" y="874107"/>
                  <a:pt x="1975278" y="835631"/>
                </a:cubicBezTo>
                <a:cubicBezTo>
                  <a:pt x="2013764" y="797156"/>
                  <a:pt x="2013764" y="734196"/>
                  <a:pt x="1975278" y="695720"/>
                </a:cubicBezTo>
                <a:cubicBezTo>
                  <a:pt x="1849325" y="569801"/>
                  <a:pt x="1849325" y="569801"/>
                  <a:pt x="1849325" y="569801"/>
                </a:cubicBezTo>
                <a:cubicBezTo>
                  <a:pt x="1758359" y="478859"/>
                  <a:pt x="1751361" y="331952"/>
                  <a:pt x="1842328" y="237512"/>
                </a:cubicBezTo>
                <a:cubicBezTo>
                  <a:pt x="1933294" y="143073"/>
                  <a:pt x="2080239" y="143073"/>
                  <a:pt x="2174704" y="234015"/>
                </a:cubicBezTo>
                <a:cubicBezTo>
                  <a:pt x="3458727" y="1521194"/>
                  <a:pt x="3458727" y="1521194"/>
                  <a:pt x="3458727" y="1521194"/>
                </a:cubicBezTo>
                <a:cubicBezTo>
                  <a:pt x="3549693" y="1612136"/>
                  <a:pt x="3549693" y="1762540"/>
                  <a:pt x="3455229" y="1853483"/>
                </a:cubicBezTo>
                <a:cubicBezTo>
                  <a:pt x="3364262" y="1940926"/>
                  <a:pt x="3213818" y="1933931"/>
                  <a:pt x="3122852" y="1842989"/>
                </a:cubicBezTo>
                <a:cubicBezTo>
                  <a:pt x="2898935" y="1619132"/>
                  <a:pt x="2898935" y="1619132"/>
                  <a:pt x="2898935" y="1619132"/>
                </a:cubicBezTo>
                <a:cubicBezTo>
                  <a:pt x="2860449" y="1580656"/>
                  <a:pt x="2797473" y="1580656"/>
                  <a:pt x="2758987" y="1619132"/>
                </a:cubicBezTo>
                <a:cubicBezTo>
                  <a:pt x="2720501" y="1657607"/>
                  <a:pt x="2720501" y="1720567"/>
                  <a:pt x="2758987" y="1762540"/>
                </a:cubicBezTo>
                <a:cubicBezTo>
                  <a:pt x="4683272" y="3682816"/>
                  <a:pt x="4683272" y="3682816"/>
                  <a:pt x="4683272" y="3682816"/>
                </a:cubicBezTo>
                <a:cubicBezTo>
                  <a:pt x="4721758" y="3724790"/>
                  <a:pt x="4728755" y="3791247"/>
                  <a:pt x="4693768" y="3836718"/>
                </a:cubicBezTo>
                <a:cubicBezTo>
                  <a:pt x="4651784" y="3885687"/>
                  <a:pt x="4574813" y="3889185"/>
                  <a:pt x="4529330" y="3843714"/>
                </a:cubicBezTo>
                <a:cubicBezTo>
                  <a:pt x="3917057" y="3231604"/>
                  <a:pt x="3917057" y="3231604"/>
                  <a:pt x="3917057" y="3231604"/>
                </a:cubicBezTo>
                <a:cubicBezTo>
                  <a:pt x="3885569" y="3200124"/>
                  <a:pt x="3833088" y="3196626"/>
                  <a:pt x="3798101" y="3224608"/>
                </a:cubicBezTo>
                <a:cubicBezTo>
                  <a:pt x="3759615" y="3256088"/>
                  <a:pt x="3756117" y="3315550"/>
                  <a:pt x="3791104" y="3350528"/>
                </a:cubicBezTo>
                <a:cubicBezTo>
                  <a:pt x="5295545" y="4854569"/>
                  <a:pt x="5295545" y="4854569"/>
                  <a:pt x="5295545" y="4854569"/>
                </a:cubicBezTo>
                <a:cubicBezTo>
                  <a:pt x="5463482" y="5022462"/>
                  <a:pt x="5477477" y="5298786"/>
                  <a:pt x="5313038" y="5473675"/>
                </a:cubicBezTo>
                <a:cubicBezTo>
                  <a:pt x="5141602" y="5655559"/>
                  <a:pt x="4854709" y="5659057"/>
                  <a:pt x="4679774" y="5484168"/>
                </a:cubicBezTo>
                <a:cubicBezTo>
                  <a:pt x="2535070" y="3343533"/>
                  <a:pt x="2535070" y="3343533"/>
                  <a:pt x="2535070" y="3343533"/>
                </a:cubicBezTo>
                <a:cubicBezTo>
                  <a:pt x="2500083" y="3305057"/>
                  <a:pt x="2440605" y="3301559"/>
                  <a:pt x="2402120" y="3333039"/>
                </a:cubicBezTo>
                <a:cubicBezTo>
                  <a:pt x="2356637" y="3371515"/>
                  <a:pt x="2356637" y="3437972"/>
                  <a:pt x="2395122" y="3476448"/>
                </a:cubicBezTo>
                <a:cubicBezTo>
                  <a:pt x="3129849" y="4214478"/>
                  <a:pt x="3129849" y="4214478"/>
                  <a:pt x="3129849" y="4214478"/>
                </a:cubicBezTo>
                <a:cubicBezTo>
                  <a:pt x="3273296" y="4354388"/>
                  <a:pt x="3283792" y="4585241"/>
                  <a:pt x="3147343" y="4732148"/>
                </a:cubicBezTo>
                <a:cubicBezTo>
                  <a:pt x="3003896" y="4886049"/>
                  <a:pt x="2762486" y="4889547"/>
                  <a:pt x="2615540" y="4742641"/>
                </a:cubicBezTo>
                <a:cubicBezTo>
                  <a:pt x="2507081" y="4634210"/>
                  <a:pt x="2507081" y="4634210"/>
                  <a:pt x="2507081" y="4634210"/>
                </a:cubicBezTo>
                <a:cubicBezTo>
                  <a:pt x="2472094" y="4599232"/>
                  <a:pt x="2412616" y="4592237"/>
                  <a:pt x="2374130" y="4627214"/>
                </a:cubicBezTo>
                <a:cubicBezTo>
                  <a:pt x="2328647" y="4662192"/>
                  <a:pt x="2325148" y="4728650"/>
                  <a:pt x="2367133" y="4770623"/>
                </a:cubicBezTo>
                <a:cubicBezTo>
                  <a:pt x="3430738" y="5833945"/>
                  <a:pt x="3430738" y="5833945"/>
                  <a:pt x="3430738" y="5833945"/>
                </a:cubicBezTo>
                <a:cubicBezTo>
                  <a:pt x="3486717" y="5889909"/>
                  <a:pt x="3493714" y="5984349"/>
                  <a:pt x="3437735" y="6043811"/>
                </a:cubicBezTo>
                <a:cubicBezTo>
                  <a:pt x="3378257" y="6106771"/>
                  <a:pt x="3280293" y="6106771"/>
                  <a:pt x="3220816" y="6047309"/>
                </a:cubicBezTo>
                <a:cubicBezTo>
                  <a:pt x="190941" y="3018240"/>
                  <a:pt x="190941" y="3018240"/>
                  <a:pt x="190941" y="3018240"/>
                </a:cubicBezTo>
                <a:cubicBezTo>
                  <a:pt x="134962" y="2962276"/>
                  <a:pt x="127965" y="2864338"/>
                  <a:pt x="183944" y="2804876"/>
                </a:cubicBezTo>
                <a:cubicBezTo>
                  <a:pt x="239923" y="2745414"/>
                  <a:pt x="337887" y="2741916"/>
                  <a:pt x="397365" y="2801378"/>
                </a:cubicBezTo>
                <a:cubicBezTo>
                  <a:pt x="1279037" y="3682816"/>
                  <a:pt x="1279037" y="3682816"/>
                  <a:pt x="1279037" y="3682816"/>
                </a:cubicBezTo>
                <a:cubicBezTo>
                  <a:pt x="1314024" y="3717794"/>
                  <a:pt x="1373502" y="3724790"/>
                  <a:pt x="1411987" y="3693310"/>
                </a:cubicBezTo>
                <a:cubicBezTo>
                  <a:pt x="1457471" y="3654834"/>
                  <a:pt x="1460969" y="3588377"/>
                  <a:pt x="1418985" y="3549901"/>
                </a:cubicBezTo>
                <a:cubicBezTo>
                  <a:pt x="113970" y="2241735"/>
                  <a:pt x="113970" y="2241735"/>
                  <a:pt x="113970" y="2241735"/>
                </a:cubicBezTo>
                <a:cubicBezTo>
                  <a:pt x="-29477" y="2098326"/>
                  <a:pt x="-39973" y="1867473"/>
                  <a:pt x="96477" y="1720567"/>
                </a:cubicBezTo>
                <a:cubicBezTo>
                  <a:pt x="239923" y="1566665"/>
                  <a:pt x="481333" y="1563167"/>
                  <a:pt x="628279" y="1713572"/>
                </a:cubicBezTo>
                <a:cubicBezTo>
                  <a:pt x="1940291" y="3021738"/>
                  <a:pt x="1940291" y="3021738"/>
                  <a:pt x="1940291" y="3021738"/>
                </a:cubicBezTo>
                <a:cubicBezTo>
                  <a:pt x="1975278" y="3056715"/>
                  <a:pt x="2034756" y="3063711"/>
                  <a:pt x="2073242" y="3032231"/>
                </a:cubicBezTo>
                <a:cubicBezTo>
                  <a:pt x="2118725" y="2993756"/>
                  <a:pt x="2122224" y="2927298"/>
                  <a:pt x="2080239" y="2888822"/>
                </a:cubicBezTo>
                <a:cubicBezTo>
                  <a:pt x="1982276" y="2787387"/>
                  <a:pt x="1982276" y="2787387"/>
                  <a:pt x="1982276" y="2787387"/>
                </a:cubicBezTo>
                <a:cubicBezTo>
                  <a:pt x="1814338" y="2619494"/>
                  <a:pt x="1800343" y="2343170"/>
                  <a:pt x="1964782" y="2168282"/>
                </a:cubicBezTo>
                <a:cubicBezTo>
                  <a:pt x="2136219" y="1986397"/>
                  <a:pt x="2423112" y="1982900"/>
                  <a:pt x="2598047" y="2157788"/>
                </a:cubicBezTo>
                <a:cubicBezTo>
                  <a:pt x="2958413" y="2518059"/>
                  <a:pt x="2958413" y="2518059"/>
                  <a:pt x="2958413" y="2518059"/>
                </a:cubicBezTo>
                <a:cubicBezTo>
                  <a:pt x="2989901" y="2549538"/>
                  <a:pt x="3042382" y="2553036"/>
                  <a:pt x="3077369" y="2525054"/>
                </a:cubicBezTo>
                <a:cubicBezTo>
                  <a:pt x="3115855" y="2490076"/>
                  <a:pt x="3115855" y="2430614"/>
                  <a:pt x="3080867" y="2395637"/>
                </a:cubicBezTo>
                <a:cubicBezTo>
                  <a:pt x="876687" y="192041"/>
                  <a:pt x="876687" y="192041"/>
                  <a:pt x="876687" y="192041"/>
                </a:cubicBezTo>
                <a:cubicBezTo>
                  <a:pt x="834702" y="153566"/>
                  <a:pt x="831203" y="87108"/>
                  <a:pt x="866191" y="41637"/>
                </a:cubicBezTo>
                <a:cubicBezTo>
                  <a:pt x="887183" y="15404"/>
                  <a:pt x="916922" y="1413"/>
                  <a:pt x="947098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8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CB644F8-3F0A-A44B-956E-D8C1C41B58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730387" y="467159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94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1411A77-7BA1-1545-A2C4-9C2E38B8B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976" y="467158"/>
            <a:ext cx="5776105" cy="5309086"/>
          </a:xfrm>
          <a:custGeom>
            <a:avLst/>
            <a:gdLst>
              <a:gd name="connsiteX0" fmla="*/ 913378 w 5776105"/>
              <a:gd name="connsiteY0" fmla="*/ 0 h 5309086"/>
              <a:gd name="connsiteX1" fmla="*/ 1042691 w 5776105"/>
              <a:gd name="connsiteY1" fmla="*/ 53507 h 5309086"/>
              <a:gd name="connsiteX2" fmla="*/ 2258529 w 5776105"/>
              <a:gd name="connsiteY2" fmla="*/ 1272278 h 5309086"/>
              <a:gd name="connsiteX3" fmla="*/ 2383383 w 5776105"/>
              <a:gd name="connsiteY3" fmla="*/ 1272278 h 5309086"/>
              <a:gd name="connsiteX4" fmla="*/ 2383383 w 5776105"/>
              <a:gd name="connsiteY4" fmla="*/ 1147428 h 5309086"/>
              <a:gd name="connsiteX5" fmla="*/ 2231775 w 5776105"/>
              <a:gd name="connsiteY5" fmla="*/ 995825 h 5309086"/>
              <a:gd name="connsiteX6" fmla="*/ 2225829 w 5776105"/>
              <a:gd name="connsiteY6" fmla="*/ 790715 h 5309086"/>
              <a:gd name="connsiteX7" fmla="*/ 2433919 w 5776105"/>
              <a:gd name="connsiteY7" fmla="*/ 784770 h 5309086"/>
              <a:gd name="connsiteX8" fmla="*/ 5730654 w 5776105"/>
              <a:gd name="connsiteY8" fmla="*/ 4081397 h 5309086"/>
              <a:gd name="connsiteX9" fmla="*/ 5736600 w 5776105"/>
              <a:gd name="connsiteY9" fmla="*/ 4289480 h 5309086"/>
              <a:gd name="connsiteX10" fmla="*/ 5528510 w 5776105"/>
              <a:gd name="connsiteY10" fmla="*/ 4292453 h 5309086"/>
              <a:gd name="connsiteX11" fmla="*/ 4259163 w 5776105"/>
              <a:gd name="connsiteY11" fmla="*/ 3023147 h 5309086"/>
              <a:gd name="connsiteX12" fmla="*/ 4137282 w 5776105"/>
              <a:gd name="connsiteY12" fmla="*/ 3023147 h 5309086"/>
              <a:gd name="connsiteX13" fmla="*/ 4137282 w 5776105"/>
              <a:gd name="connsiteY13" fmla="*/ 3147997 h 5309086"/>
              <a:gd name="connsiteX14" fmla="*/ 4205654 w 5776105"/>
              <a:gd name="connsiteY14" fmla="*/ 3216367 h 5309086"/>
              <a:gd name="connsiteX15" fmla="*/ 4205654 w 5776105"/>
              <a:gd name="connsiteY15" fmla="*/ 3474984 h 5309086"/>
              <a:gd name="connsiteX16" fmla="*/ 3947028 w 5776105"/>
              <a:gd name="connsiteY16" fmla="*/ 3474984 h 5309086"/>
              <a:gd name="connsiteX17" fmla="*/ 3394104 w 5776105"/>
              <a:gd name="connsiteY17" fmla="*/ 2922078 h 5309086"/>
              <a:gd name="connsiteX18" fmla="*/ 3254387 w 5776105"/>
              <a:gd name="connsiteY18" fmla="*/ 2922078 h 5309086"/>
              <a:gd name="connsiteX19" fmla="*/ 3254387 w 5776105"/>
              <a:gd name="connsiteY19" fmla="*/ 3058818 h 5309086"/>
              <a:gd name="connsiteX20" fmla="*/ 4452389 w 5776105"/>
              <a:gd name="connsiteY20" fmla="*/ 4259754 h 5309086"/>
              <a:gd name="connsiteX21" fmla="*/ 4464280 w 5776105"/>
              <a:gd name="connsiteY21" fmla="*/ 4613495 h 5309086"/>
              <a:gd name="connsiteX22" fmla="*/ 4098637 w 5776105"/>
              <a:gd name="connsiteY22" fmla="*/ 4622413 h 5309086"/>
              <a:gd name="connsiteX23" fmla="*/ 2347710 w 5776105"/>
              <a:gd name="connsiteY23" fmla="*/ 2871544 h 5309086"/>
              <a:gd name="connsiteX24" fmla="*/ 2216911 w 5776105"/>
              <a:gd name="connsiteY24" fmla="*/ 2871544 h 5309086"/>
              <a:gd name="connsiteX25" fmla="*/ 2216911 w 5776105"/>
              <a:gd name="connsiteY25" fmla="*/ 3005311 h 5309086"/>
              <a:gd name="connsiteX26" fmla="*/ 2490400 w 5776105"/>
              <a:gd name="connsiteY26" fmla="*/ 3278792 h 5309086"/>
              <a:gd name="connsiteX27" fmla="*/ 2490400 w 5776105"/>
              <a:gd name="connsiteY27" fmla="*/ 3727656 h 5309086"/>
              <a:gd name="connsiteX28" fmla="*/ 2044494 w 5776105"/>
              <a:gd name="connsiteY28" fmla="*/ 3727656 h 5309086"/>
              <a:gd name="connsiteX29" fmla="*/ 1675878 w 5776105"/>
              <a:gd name="connsiteY29" fmla="*/ 3359052 h 5309086"/>
              <a:gd name="connsiteX30" fmla="*/ 1601560 w 5776105"/>
              <a:gd name="connsiteY30" fmla="*/ 3359052 h 5309086"/>
              <a:gd name="connsiteX31" fmla="*/ 1601560 w 5776105"/>
              <a:gd name="connsiteY31" fmla="*/ 3433368 h 5309086"/>
              <a:gd name="connsiteX32" fmla="*/ 3165206 w 5776105"/>
              <a:gd name="connsiteY32" fmla="*/ 4999935 h 5309086"/>
              <a:gd name="connsiteX33" fmla="*/ 3165206 w 5776105"/>
              <a:gd name="connsiteY33" fmla="*/ 5255580 h 5309086"/>
              <a:gd name="connsiteX34" fmla="*/ 2906580 w 5776105"/>
              <a:gd name="connsiteY34" fmla="*/ 5255580 h 5309086"/>
              <a:gd name="connsiteX35" fmla="*/ 266814 w 5776105"/>
              <a:gd name="connsiteY35" fmla="*/ 2615899 h 5309086"/>
              <a:gd name="connsiteX36" fmla="*/ 266814 w 5776105"/>
              <a:gd name="connsiteY36" fmla="*/ 2360254 h 5309086"/>
              <a:gd name="connsiteX37" fmla="*/ 525440 w 5776105"/>
              <a:gd name="connsiteY37" fmla="*/ 2360254 h 5309086"/>
              <a:gd name="connsiteX38" fmla="*/ 665157 w 5776105"/>
              <a:gd name="connsiteY38" fmla="*/ 2499967 h 5309086"/>
              <a:gd name="connsiteX39" fmla="*/ 742447 w 5776105"/>
              <a:gd name="connsiteY39" fmla="*/ 2499967 h 5309086"/>
              <a:gd name="connsiteX40" fmla="*/ 742447 w 5776105"/>
              <a:gd name="connsiteY40" fmla="*/ 2425652 h 5309086"/>
              <a:gd name="connsiteX41" fmla="*/ 97369 w 5776105"/>
              <a:gd name="connsiteY41" fmla="*/ 1777622 h 5309086"/>
              <a:gd name="connsiteX42" fmla="*/ 94396 w 5776105"/>
              <a:gd name="connsiteY42" fmla="*/ 1322812 h 5309086"/>
              <a:gd name="connsiteX43" fmla="*/ 537330 w 5776105"/>
              <a:gd name="connsiteY43" fmla="*/ 1325785 h 5309086"/>
              <a:gd name="connsiteX44" fmla="*/ 1455898 w 5776105"/>
              <a:gd name="connsiteY44" fmla="*/ 2244323 h 5309086"/>
              <a:gd name="connsiteX45" fmla="*/ 1586697 w 5776105"/>
              <a:gd name="connsiteY45" fmla="*/ 2244323 h 5309086"/>
              <a:gd name="connsiteX46" fmla="*/ 1586697 w 5776105"/>
              <a:gd name="connsiteY46" fmla="*/ 2110555 h 5309086"/>
              <a:gd name="connsiteX47" fmla="*/ 1548052 w 5776105"/>
              <a:gd name="connsiteY47" fmla="*/ 2071911 h 5309086"/>
              <a:gd name="connsiteX48" fmla="*/ 1536160 w 5776105"/>
              <a:gd name="connsiteY48" fmla="*/ 1718170 h 5309086"/>
              <a:gd name="connsiteX49" fmla="*/ 1901804 w 5776105"/>
              <a:gd name="connsiteY49" fmla="*/ 1709252 h 5309086"/>
              <a:gd name="connsiteX50" fmla="*/ 2368520 w 5776105"/>
              <a:gd name="connsiteY50" fmla="*/ 2175952 h 5309086"/>
              <a:gd name="connsiteX51" fmla="*/ 2508237 w 5776105"/>
              <a:gd name="connsiteY51" fmla="*/ 2175952 h 5309086"/>
              <a:gd name="connsiteX52" fmla="*/ 2508237 w 5776105"/>
              <a:gd name="connsiteY52" fmla="*/ 2036240 h 5309086"/>
              <a:gd name="connsiteX53" fmla="*/ 784065 w 5776105"/>
              <a:gd name="connsiteY53" fmla="*/ 312124 h 5309086"/>
              <a:gd name="connsiteX54" fmla="*/ 784065 w 5776105"/>
              <a:gd name="connsiteY54" fmla="*/ 53507 h 5309086"/>
              <a:gd name="connsiteX55" fmla="*/ 913378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913378" y="0"/>
                </a:moveTo>
                <a:cubicBezTo>
                  <a:pt x="960198" y="0"/>
                  <a:pt x="1007018" y="17835"/>
                  <a:pt x="1042691" y="53507"/>
                </a:cubicBezTo>
                <a:cubicBezTo>
                  <a:pt x="2258529" y="1272278"/>
                  <a:pt x="2258529" y="1272278"/>
                  <a:pt x="2258529" y="1272278"/>
                </a:cubicBezTo>
                <a:cubicBezTo>
                  <a:pt x="2294202" y="1304977"/>
                  <a:pt x="2350683" y="1304977"/>
                  <a:pt x="2383383" y="1272278"/>
                </a:cubicBezTo>
                <a:cubicBezTo>
                  <a:pt x="2419056" y="1236607"/>
                  <a:pt x="2419056" y="1183100"/>
                  <a:pt x="2383383" y="1147428"/>
                </a:cubicBezTo>
                <a:cubicBezTo>
                  <a:pt x="2231775" y="995825"/>
                  <a:pt x="2231775" y="995825"/>
                  <a:pt x="2231775" y="995825"/>
                </a:cubicBezTo>
                <a:cubicBezTo>
                  <a:pt x="2175293" y="939345"/>
                  <a:pt x="2169348" y="847194"/>
                  <a:pt x="2225829" y="790715"/>
                </a:cubicBezTo>
                <a:cubicBezTo>
                  <a:pt x="2282311" y="728290"/>
                  <a:pt x="2377438" y="728290"/>
                  <a:pt x="2433919" y="784770"/>
                </a:cubicBezTo>
                <a:cubicBezTo>
                  <a:pt x="5730654" y="4081397"/>
                  <a:pt x="5730654" y="4081397"/>
                  <a:pt x="5730654" y="4081397"/>
                </a:cubicBezTo>
                <a:cubicBezTo>
                  <a:pt x="5787136" y="4137877"/>
                  <a:pt x="5793081" y="4230028"/>
                  <a:pt x="5736600" y="4289480"/>
                </a:cubicBezTo>
                <a:cubicBezTo>
                  <a:pt x="5680118" y="4348933"/>
                  <a:pt x="5584992" y="4348933"/>
                  <a:pt x="5528510" y="4292453"/>
                </a:cubicBezTo>
                <a:cubicBezTo>
                  <a:pt x="4259163" y="3023147"/>
                  <a:pt x="4259163" y="3023147"/>
                  <a:pt x="4259163" y="3023147"/>
                </a:cubicBezTo>
                <a:cubicBezTo>
                  <a:pt x="4226463" y="2990448"/>
                  <a:pt x="4169982" y="2990448"/>
                  <a:pt x="4137282" y="3023147"/>
                </a:cubicBezTo>
                <a:cubicBezTo>
                  <a:pt x="4101609" y="3058818"/>
                  <a:pt x="4101609" y="3115298"/>
                  <a:pt x="4137282" y="3147997"/>
                </a:cubicBezTo>
                <a:cubicBezTo>
                  <a:pt x="4205654" y="3216367"/>
                  <a:pt x="4205654" y="3216367"/>
                  <a:pt x="4205654" y="3216367"/>
                </a:cubicBezTo>
                <a:cubicBezTo>
                  <a:pt x="4276999" y="3287710"/>
                  <a:pt x="4276999" y="3403642"/>
                  <a:pt x="4205654" y="3474984"/>
                </a:cubicBezTo>
                <a:cubicBezTo>
                  <a:pt x="4134309" y="3546327"/>
                  <a:pt x="4018374" y="3546327"/>
                  <a:pt x="3947028" y="3474984"/>
                </a:cubicBezTo>
                <a:cubicBezTo>
                  <a:pt x="3394104" y="2922078"/>
                  <a:pt x="3394104" y="2922078"/>
                  <a:pt x="3394104" y="2922078"/>
                </a:cubicBezTo>
                <a:cubicBezTo>
                  <a:pt x="3355459" y="2883434"/>
                  <a:pt x="3293032" y="2883434"/>
                  <a:pt x="3254387" y="2922078"/>
                </a:cubicBezTo>
                <a:cubicBezTo>
                  <a:pt x="3215742" y="2960722"/>
                  <a:pt x="3215742" y="3020175"/>
                  <a:pt x="3254387" y="3058818"/>
                </a:cubicBezTo>
                <a:cubicBezTo>
                  <a:pt x="4452389" y="4259754"/>
                  <a:pt x="4452389" y="4259754"/>
                  <a:pt x="4452389" y="4259754"/>
                </a:cubicBezTo>
                <a:cubicBezTo>
                  <a:pt x="4547516" y="4354878"/>
                  <a:pt x="4556434" y="4512426"/>
                  <a:pt x="4464280" y="4613495"/>
                </a:cubicBezTo>
                <a:cubicBezTo>
                  <a:pt x="4366181" y="4720509"/>
                  <a:pt x="4199709" y="4723482"/>
                  <a:pt x="4098637" y="4622413"/>
                </a:cubicBezTo>
                <a:cubicBezTo>
                  <a:pt x="2347710" y="2871544"/>
                  <a:pt x="2347710" y="2871544"/>
                  <a:pt x="2347710" y="2871544"/>
                </a:cubicBezTo>
                <a:cubicBezTo>
                  <a:pt x="2312038" y="2835873"/>
                  <a:pt x="2252584" y="2835873"/>
                  <a:pt x="2216911" y="2871544"/>
                </a:cubicBezTo>
                <a:cubicBezTo>
                  <a:pt x="2178266" y="2907215"/>
                  <a:pt x="2178266" y="2966667"/>
                  <a:pt x="2216911" y="3005311"/>
                </a:cubicBezTo>
                <a:cubicBezTo>
                  <a:pt x="2490400" y="3278792"/>
                  <a:pt x="2490400" y="3278792"/>
                  <a:pt x="2490400" y="3278792"/>
                </a:cubicBezTo>
                <a:cubicBezTo>
                  <a:pt x="2615254" y="3403642"/>
                  <a:pt x="2615254" y="3602807"/>
                  <a:pt x="2490400" y="3727656"/>
                </a:cubicBezTo>
                <a:cubicBezTo>
                  <a:pt x="2368520" y="3849534"/>
                  <a:pt x="2166375" y="3849534"/>
                  <a:pt x="2044494" y="3727656"/>
                </a:cubicBezTo>
                <a:cubicBezTo>
                  <a:pt x="1675878" y="3359052"/>
                  <a:pt x="1675878" y="3359052"/>
                  <a:pt x="1675878" y="3359052"/>
                </a:cubicBezTo>
                <a:cubicBezTo>
                  <a:pt x="1655069" y="3338244"/>
                  <a:pt x="1622369" y="3338244"/>
                  <a:pt x="1601560" y="3359052"/>
                </a:cubicBezTo>
                <a:cubicBezTo>
                  <a:pt x="1580752" y="3379861"/>
                  <a:pt x="1580752" y="3412559"/>
                  <a:pt x="1601560" y="3433368"/>
                </a:cubicBezTo>
                <a:cubicBezTo>
                  <a:pt x="3165206" y="4999935"/>
                  <a:pt x="3165206" y="4999935"/>
                  <a:pt x="3165206" y="4999935"/>
                </a:cubicBezTo>
                <a:cubicBezTo>
                  <a:pt x="3236551" y="5071278"/>
                  <a:pt x="3236551" y="5184237"/>
                  <a:pt x="3165206" y="5255580"/>
                </a:cubicBezTo>
                <a:cubicBezTo>
                  <a:pt x="3093860" y="5326922"/>
                  <a:pt x="2977925" y="5326922"/>
                  <a:pt x="2906580" y="5255580"/>
                </a:cubicBezTo>
                <a:cubicBezTo>
                  <a:pt x="266814" y="2615899"/>
                  <a:pt x="266814" y="2615899"/>
                  <a:pt x="266814" y="2615899"/>
                </a:cubicBezTo>
                <a:cubicBezTo>
                  <a:pt x="195468" y="2544556"/>
                  <a:pt x="195468" y="2428625"/>
                  <a:pt x="266814" y="2360254"/>
                </a:cubicBezTo>
                <a:cubicBezTo>
                  <a:pt x="338158" y="2288912"/>
                  <a:pt x="454094" y="2288912"/>
                  <a:pt x="525440" y="2360254"/>
                </a:cubicBezTo>
                <a:cubicBezTo>
                  <a:pt x="665157" y="2499967"/>
                  <a:pt x="665157" y="2499967"/>
                  <a:pt x="665157" y="2499967"/>
                </a:cubicBezTo>
                <a:cubicBezTo>
                  <a:pt x="685966" y="2520776"/>
                  <a:pt x="721638" y="2520776"/>
                  <a:pt x="742447" y="2499967"/>
                </a:cubicBezTo>
                <a:cubicBezTo>
                  <a:pt x="763256" y="2479159"/>
                  <a:pt x="763256" y="2446460"/>
                  <a:pt x="742447" y="2425652"/>
                </a:cubicBezTo>
                <a:cubicBezTo>
                  <a:pt x="97369" y="1777622"/>
                  <a:pt x="97369" y="1777622"/>
                  <a:pt x="97369" y="1777622"/>
                </a:cubicBezTo>
                <a:cubicBezTo>
                  <a:pt x="-30458" y="1652772"/>
                  <a:pt x="-33430" y="1444690"/>
                  <a:pt x="94396" y="1322812"/>
                </a:cubicBezTo>
                <a:cubicBezTo>
                  <a:pt x="219250" y="1203908"/>
                  <a:pt x="415449" y="1203908"/>
                  <a:pt x="537330" y="1325785"/>
                </a:cubicBezTo>
                <a:cubicBezTo>
                  <a:pt x="1455898" y="2244323"/>
                  <a:pt x="1455898" y="2244323"/>
                  <a:pt x="1455898" y="2244323"/>
                </a:cubicBezTo>
                <a:cubicBezTo>
                  <a:pt x="1491570" y="2279994"/>
                  <a:pt x="1551024" y="2279994"/>
                  <a:pt x="1586697" y="2244323"/>
                </a:cubicBezTo>
                <a:cubicBezTo>
                  <a:pt x="1622369" y="2205679"/>
                  <a:pt x="1622369" y="2146226"/>
                  <a:pt x="1586697" y="2110555"/>
                </a:cubicBezTo>
                <a:cubicBezTo>
                  <a:pt x="1548052" y="2071911"/>
                  <a:pt x="1548052" y="2071911"/>
                  <a:pt x="1548052" y="2071911"/>
                </a:cubicBezTo>
                <a:cubicBezTo>
                  <a:pt x="1452925" y="1976787"/>
                  <a:pt x="1444006" y="1819239"/>
                  <a:pt x="1536160" y="1718170"/>
                </a:cubicBezTo>
                <a:cubicBezTo>
                  <a:pt x="1634260" y="1608183"/>
                  <a:pt x="1800732" y="1605211"/>
                  <a:pt x="1901804" y="1709252"/>
                </a:cubicBezTo>
                <a:cubicBezTo>
                  <a:pt x="2368520" y="2175952"/>
                  <a:pt x="2368520" y="2175952"/>
                  <a:pt x="2368520" y="2175952"/>
                </a:cubicBezTo>
                <a:cubicBezTo>
                  <a:pt x="2407165" y="2214596"/>
                  <a:pt x="2469592" y="2214596"/>
                  <a:pt x="2508237" y="2175952"/>
                </a:cubicBezTo>
                <a:cubicBezTo>
                  <a:pt x="2546882" y="2137308"/>
                  <a:pt x="2546882" y="2074884"/>
                  <a:pt x="2508237" y="2036240"/>
                </a:cubicBezTo>
                <a:cubicBezTo>
                  <a:pt x="784065" y="312124"/>
                  <a:pt x="784065" y="312124"/>
                  <a:pt x="784065" y="312124"/>
                </a:cubicBezTo>
                <a:cubicBezTo>
                  <a:pt x="712720" y="240781"/>
                  <a:pt x="712720" y="124849"/>
                  <a:pt x="784065" y="53507"/>
                </a:cubicBezTo>
                <a:cubicBezTo>
                  <a:pt x="819737" y="17835"/>
                  <a:pt x="866558" y="0"/>
                  <a:pt x="91337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79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43452B5-A398-1946-994E-127AD8B8C4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929382" y="-1246715"/>
            <a:ext cx="14072689" cy="8104715"/>
          </a:xfrm>
          <a:custGeom>
            <a:avLst/>
            <a:gdLst>
              <a:gd name="connsiteX0" fmla="*/ 8190343 w 13343576"/>
              <a:gd name="connsiteY0" fmla="*/ 2167366 h 7684806"/>
              <a:gd name="connsiteX1" fmla="*/ 8319852 w 13343576"/>
              <a:gd name="connsiteY1" fmla="*/ 2172372 h 7684806"/>
              <a:gd name="connsiteX2" fmla="*/ 9212147 w 13343576"/>
              <a:gd name="connsiteY2" fmla="*/ 3044829 h 7684806"/>
              <a:gd name="connsiteX3" fmla="*/ 9386726 w 13343576"/>
              <a:gd name="connsiteY3" fmla="*/ 3306566 h 7684806"/>
              <a:gd name="connsiteX4" fmla="*/ 10346914 w 13343576"/>
              <a:gd name="connsiteY4" fmla="*/ 4043308 h 7684806"/>
              <a:gd name="connsiteX5" fmla="*/ 10599084 w 13343576"/>
              <a:gd name="connsiteY5" fmla="*/ 4091777 h 7684806"/>
              <a:gd name="connsiteX6" fmla="*/ 10851255 w 13343576"/>
              <a:gd name="connsiteY6" fmla="*/ 4149941 h 7684806"/>
              <a:gd name="connsiteX7" fmla="*/ 11190715 w 13343576"/>
              <a:gd name="connsiteY7" fmla="*/ 5032092 h 7684806"/>
              <a:gd name="connsiteX8" fmla="*/ 11122823 w 13343576"/>
              <a:gd name="connsiteY8" fmla="*/ 5322911 h 7684806"/>
              <a:gd name="connsiteX9" fmla="*/ 11074328 w 13343576"/>
              <a:gd name="connsiteY9" fmla="*/ 5604036 h 7684806"/>
              <a:gd name="connsiteX10" fmla="*/ 12393374 w 13343576"/>
              <a:gd name="connsiteY10" fmla="*/ 6040265 h 7684806"/>
              <a:gd name="connsiteX11" fmla="*/ 12781328 w 13343576"/>
              <a:gd name="connsiteY11" fmla="*/ 6040265 h 7684806"/>
              <a:gd name="connsiteX12" fmla="*/ 12781328 w 13343576"/>
              <a:gd name="connsiteY12" fmla="*/ 6641291 h 7684806"/>
              <a:gd name="connsiteX13" fmla="*/ 12354578 w 13343576"/>
              <a:gd name="connsiteY13" fmla="*/ 6641291 h 7684806"/>
              <a:gd name="connsiteX14" fmla="*/ 12044215 w 13343576"/>
              <a:gd name="connsiteY14" fmla="*/ 6641291 h 7684806"/>
              <a:gd name="connsiteX15" fmla="*/ 11646561 w 13343576"/>
              <a:gd name="connsiteY15" fmla="*/ 6650985 h 7684806"/>
              <a:gd name="connsiteX16" fmla="*/ 11374993 w 13343576"/>
              <a:gd name="connsiteY16" fmla="*/ 6641291 h 7684806"/>
              <a:gd name="connsiteX17" fmla="*/ 11103425 w 13343576"/>
              <a:gd name="connsiteY17" fmla="*/ 6660679 h 7684806"/>
              <a:gd name="connsiteX18" fmla="*/ 10812459 w 13343576"/>
              <a:gd name="connsiteY18" fmla="*/ 6680067 h 7684806"/>
              <a:gd name="connsiteX19" fmla="*/ 10327516 w 13343576"/>
              <a:gd name="connsiteY19" fmla="*/ 6447412 h 7684806"/>
              <a:gd name="connsiteX20" fmla="*/ 10346914 w 13343576"/>
              <a:gd name="connsiteY20" fmla="*/ 6137205 h 7684806"/>
              <a:gd name="connsiteX21" fmla="*/ 10511794 w 13343576"/>
              <a:gd name="connsiteY21" fmla="*/ 5826998 h 7684806"/>
              <a:gd name="connsiteX22" fmla="*/ 10919147 w 13343576"/>
              <a:gd name="connsiteY22" fmla="*/ 5167808 h 7684806"/>
              <a:gd name="connsiteX23" fmla="*/ 11016135 w 13343576"/>
              <a:gd name="connsiteY23" fmla="*/ 4935153 h 7684806"/>
              <a:gd name="connsiteX24" fmla="*/ 10996737 w 13343576"/>
              <a:gd name="connsiteY24" fmla="*/ 4353515 h 7684806"/>
              <a:gd name="connsiteX25" fmla="*/ 10472999 w 13343576"/>
              <a:gd name="connsiteY25" fmla="*/ 4101471 h 7684806"/>
              <a:gd name="connsiteX26" fmla="*/ 10172334 w 13343576"/>
              <a:gd name="connsiteY26" fmla="*/ 4023920 h 7684806"/>
              <a:gd name="connsiteX27" fmla="*/ 9386726 w 13343576"/>
              <a:gd name="connsiteY27" fmla="*/ 3451976 h 7684806"/>
              <a:gd name="connsiteX28" fmla="*/ 9202448 w 13343576"/>
              <a:gd name="connsiteY28" fmla="*/ 3170851 h 7684806"/>
              <a:gd name="connsiteX29" fmla="*/ 8814494 w 13343576"/>
              <a:gd name="connsiteY29" fmla="*/ 2598906 h 7684806"/>
              <a:gd name="connsiteX30" fmla="*/ 7844608 w 13343576"/>
              <a:gd name="connsiteY30" fmla="*/ 2608600 h 7684806"/>
              <a:gd name="connsiteX31" fmla="*/ 7543943 w 13343576"/>
              <a:gd name="connsiteY31" fmla="*/ 3403506 h 7684806"/>
              <a:gd name="connsiteX32" fmla="*/ 7388761 w 13343576"/>
              <a:gd name="connsiteY32" fmla="*/ 3665243 h 7684806"/>
              <a:gd name="connsiteX33" fmla="*/ 6835926 w 13343576"/>
              <a:gd name="connsiteY33" fmla="*/ 3820347 h 7684806"/>
              <a:gd name="connsiteX34" fmla="*/ 6632251 w 13343576"/>
              <a:gd name="connsiteY34" fmla="*/ 3733101 h 7684806"/>
              <a:gd name="connsiteX35" fmla="*/ 5691461 w 13343576"/>
              <a:gd name="connsiteY35" fmla="*/ 3112687 h 7684806"/>
              <a:gd name="connsiteX36" fmla="*/ 4993142 w 13343576"/>
              <a:gd name="connsiteY36" fmla="*/ 3141769 h 7684806"/>
              <a:gd name="connsiteX37" fmla="*/ 4566393 w 13343576"/>
              <a:gd name="connsiteY37" fmla="*/ 4537700 h 7684806"/>
              <a:gd name="connsiteX38" fmla="*/ 4362716 w 13343576"/>
              <a:gd name="connsiteY38" fmla="*/ 4721885 h 7684806"/>
              <a:gd name="connsiteX39" fmla="*/ 4071751 w 13343576"/>
              <a:gd name="connsiteY39" fmla="*/ 4780049 h 7684806"/>
              <a:gd name="connsiteX40" fmla="*/ 3780785 w 13343576"/>
              <a:gd name="connsiteY40" fmla="*/ 4741273 h 7684806"/>
              <a:gd name="connsiteX41" fmla="*/ 2655717 w 13343576"/>
              <a:gd name="connsiteY41" fmla="*/ 4634640 h 7684806"/>
              <a:gd name="connsiteX42" fmla="*/ 2442342 w 13343576"/>
              <a:gd name="connsiteY42" fmla="*/ 4760661 h 7684806"/>
              <a:gd name="connsiteX43" fmla="*/ 2616922 w 13343576"/>
              <a:gd name="connsiteY43" fmla="*/ 6224450 h 7684806"/>
              <a:gd name="connsiteX44" fmla="*/ 2432643 w 13343576"/>
              <a:gd name="connsiteY44" fmla="*/ 6602515 h 7684806"/>
              <a:gd name="connsiteX45" fmla="*/ 260098 w 13343576"/>
              <a:gd name="connsiteY45" fmla="*/ 7678546 h 7684806"/>
              <a:gd name="connsiteX46" fmla="*/ 7928 w 13343576"/>
              <a:gd name="connsiteY46" fmla="*/ 7242317 h 7684806"/>
              <a:gd name="connsiteX47" fmla="*/ 231001 w 13343576"/>
              <a:gd name="connsiteY47" fmla="*/ 6340778 h 7684806"/>
              <a:gd name="connsiteX48" fmla="*/ 754740 w 13343576"/>
              <a:gd name="connsiteY48" fmla="*/ 6757619 h 7684806"/>
              <a:gd name="connsiteX49" fmla="*/ 2044689 w 13343576"/>
              <a:gd name="connsiteY49" fmla="*/ 5904549 h 7684806"/>
              <a:gd name="connsiteX50" fmla="*/ 2112581 w 13343576"/>
              <a:gd name="connsiteY50" fmla="*/ 4673415 h 7684806"/>
              <a:gd name="connsiteX51" fmla="*/ 2422944 w 13343576"/>
              <a:gd name="connsiteY51" fmla="*/ 4431066 h 7684806"/>
              <a:gd name="connsiteX52" fmla="*/ 3712893 w 13343576"/>
              <a:gd name="connsiteY52" fmla="*/ 4615252 h 7684806"/>
              <a:gd name="connsiteX53" fmla="*/ 4032955 w 13343576"/>
              <a:gd name="connsiteY53" fmla="*/ 4644334 h 7684806"/>
              <a:gd name="connsiteX54" fmla="*/ 4304523 w 13343576"/>
              <a:gd name="connsiteY54" fmla="*/ 4586170 h 7684806"/>
              <a:gd name="connsiteX55" fmla="*/ 4498501 w 13343576"/>
              <a:gd name="connsiteY55" fmla="*/ 4431066 h 7684806"/>
              <a:gd name="connsiteX56" fmla="*/ 4915552 w 13343576"/>
              <a:gd name="connsiteY56" fmla="*/ 2928501 h 7684806"/>
              <a:gd name="connsiteX57" fmla="*/ 5448989 w 13343576"/>
              <a:gd name="connsiteY57" fmla="*/ 2841256 h 7684806"/>
              <a:gd name="connsiteX58" fmla="*/ 6574057 w 13343576"/>
              <a:gd name="connsiteY58" fmla="*/ 3607079 h 7684806"/>
              <a:gd name="connsiteX59" fmla="*/ 6826227 w 13343576"/>
              <a:gd name="connsiteY59" fmla="*/ 3704019 h 7684806"/>
              <a:gd name="connsiteX60" fmla="*/ 7097795 w 13343576"/>
              <a:gd name="connsiteY60" fmla="*/ 3674937 h 7684806"/>
              <a:gd name="connsiteX61" fmla="*/ 7262676 w 13343576"/>
              <a:gd name="connsiteY61" fmla="*/ 3481058 h 7684806"/>
              <a:gd name="connsiteX62" fmla="*/ 8190343 w 13343576"/>
              <a:gd name="connsiteY62" fmla="*/ 2167366 h 7684806"/>
              <a:gd name="connsiteX63" fmla="*/ 8193969 w 13343576"/>
              <a:gd name="connsiteY63" fmla="*/ 1953773 h 7684806"/>
              <a:gd name="connsiteX64" fmla="*/ 8319783 w 13343576"/>
              <a:gd name="connsiteY64" fmla="*/ 1959105 h 7684806"/>
              <a:gd name="connsiteX65" fmla="*/ 9386665 w 13343576"/>
              <a:gd name="connsiteY65" fmla="*/ 3199933 h 7684806"/>
              <a:gd name="connsiteX66" fmla="*/ 9570945 w 13343576"/>
              <a:gd name="connsiteY66" fmla="*/ 3403506 h 7684806"/>
              <a:gd name="connsiteX67" fmla="*/ 10240171 w 13343576"/>
              <a:gd name="connsiteY67" fmla="*/ 3859123 h 7684806"/>
              <a:gd name="connsiteX68" fmla="*/ 10492344 w 13343576"/>
              <a:gd name="connsiteY68" fmla="*/ 3936674 h 7684806"/>
              <a:gd name="connsiteX69" fmla="*/ 11568925 w 13343576"/>
              <a:gd name="connsiteY69" fmla="*/ 4033614 h 7684806"/>
              <a:gd name="connsiteX70" fmla="*/ 11840495 w 13343576"/>
              <a:gd name="connsiteY70" fmla="*/ 4275963 h 7684806"/>
              <a:gd name="connsiteX71" fmla="*/ 12102366 w 13343576"/>
              <a:gd name="connsiteY71" fmla="*/ 4605558 h 7684806"/>
              <a:gd name="connsiteX72" fmla="*/ 12199356 w 13343576"/>
              <a:gd name="connsiteY72" fmla="*/ 4634640 h 7684806"/>
              <a:gd name="connsiteX73" fmla="*/ 12781291 w 13343576"/>
              <a:gd name="connsiteY73" fmla="*/ 5129032 h 7684806"/>
              <a:gd name="connsiteX74" fmla="*/ 12781291 w 13343576"/>
              <a:gd name="connsiteY74" fmla="*/ 5439239 h 7684806"/>
              <a:gd name="connsiteX75" fmla="*/ 12781291 w 13343576"/>
              <a:gd name="connsiteY75" fmla="*/ 5749446 h 7684806"/>
              <a:gd name="connsiteX76" fmla="*/ 12509721 w 13343576"/>
              <a:gd name="connsiteY76" fmla="*/ 5739752 h 7684806"/>
              <a:gd name="connsiteX77" fmla="*/ 11326452 w 13343576"/>
              <a:gd name="connsiteY77" fmla="*/ 4973929 h 7684806"/>
              <a:gd name="connsiteX78" fmla="*/ 11336151 w 13343576"/>
              <a:gd name="connsiteY78" fmla="*/ 4692804 h 7684806"/>
              <a:gd name="connsiteX79" fmla="*/ 11064581 w 13343576"/>
              <a:gd name="connsiteY79" fmla="*/ 4111166 h 7684806"/>
              <a:gd name="connsiteX80" fmla="*/ 10725118 w 13343576"/>
              <a:gd name="connsiteY80" fmla="*/ 4072390 h 7684806"/>
              <a:gd name="connsiteX81" fmla="*/ 10414752 w 13343576"/>
              <a:gd name="connsiteY81" fmla="*/ 3985144 h 7684806"/>
              <a:gd name="connsiteX82" fmla="*/ 9425461 w 13343576"/>
              <a:gd name="connsiteY82" fmla="*/ 3306566 h 7684806"/>
              <a:gd name="connsiteX83" fmla="*/ 9250880 w 13343576"/>
              <a:gd name="connsiteY83" fmla="*/ 3054523 h 7684806"/>
              <a:gd name="connsiteX84" fmla="*/ 8601052 w 13343576"/>
              <a:gd name="connsiteY84" fmla="*/ 2172372 h 7684806"/>
              <a:gd name="connsiteX85" fmla="*/ 7417783 w 13343576"/>
              <a:gd name="connsiteY85" fmla="*/ 2637683 h 7684806"/>
              <a:gd name="connsiteX86" fmla="*/ 7204406 w 13343576"/>
              <a:gd name="connsiteY86" fmla="*/ 3403506 h 7684806"/>
              <a:gd name="connsiteX87" fmla="*/ 7000728 w 13343576"/>
              <a:gd name="connsiteY87" fmla="*/ 3597386 h 7684806"/>
              <a:gd name="connsiteX88" fmla="*/ 6603073 w 13343576"/>
              <a:gd name="connsiteY88" fmla="*/ 3577998 h 7684806"/>
              <a:gd name="connsiteX89" fmla="*/ 5875652 w 13343576"/>
              <a:gd name="connsiteY89" fmla="*/ 3064217 h 7684806"/>
              <a:gd name="connsiteX90" fmla="*/ 5623480 w 13343576"/>
              <a:gd name="connsiteY90" fmla="*/ 2899420 h 7684806"/>
              <a:gd name="connsiteX91" fmla="*/ 5080340 w 13343576"/>
              <a:gd name="connsiteY91" fmla="*/ 2715235 h 7684806"/>
              <a:gd name="connsiteX92" fmla="*/ 4847566 w 13343576"/>
              <a:gd name="connsiteY92" fmla="*/ 3025442 h 7684806"/>
              <a:gd name="connsiteX93" fmla="*/ 4372318 w 13343576"/>
              <a:gd name="connsiteY93" fmla="*/ 4431067 h 7684806"/>
              <a:gd name="connsiteX94" fmla="*/ 4149243 w 13343576"/>
              <a:gd name="connsiteY94" fmla="*/ 4547394 h 7684806"/>
              <a:gd name="connsiteX95" fmla="*/ 3897071 w 13343576"/>
              <a:gd name="connsiteY95" fmla="*/ 4557088 h 7684806"/>
              <a:gd name="connsiteX96" fmla="*/ 3557608 w 13343576"/>
              <a:gd name="connsiteY96" fmla="*/ 4518312 h 7684806"/>
              <a:gd name="connsiteX97" fmla="*/ 2529521 w 13343576"/>
              <a:gd name="connsiteY97" fmla="*/ 4295351 h 7684806"/>
              <a:gd name="connsiteX98" fmla="*/ 2238553 w 13343576"/>
              <a:gd name="connsiteY98" fmla="*/ 4285657 h 7684806"/>
              <a:gd name="connsiteX99" fmla="*/ 2054274 w 13343576"/>
              <a:gd name="connsiteY99" fmla="*/ 4411679 h 7684806"/>
              <a:gd name="connsiteX100" fmla="*/ 1966983 w 13343576"/>
              <a:gd name="connsiteY100" fmla="*/ 4576476 h 7684806"/>
              <a:gd name="connsiteX101" fmla="*/ 1773004 w 13343576"/>
              <a:gd name="connsiteY101" fmla="*/ 5730058 h 7684806"/>
              <a:gd name="connsiteX102" fmla="*/ 327864 w 13343576"/>
              <a:gd name="connsiteY102" fmla="*/ 5885162 h 7684806"/>
              <a:gd name="connsiteX103" fmla="*/ 318165 w 13343576"/>
              <a:gd name="connsiteY103" fmla="*/ 5177502 h 7684806"/>
              <a:gd name="connsiteX104" fmla="*/ 1569327 w 13343576"/>
              <a:gd name="connsiteY104" fmla="*/ 4295351 h 7684806"/>
              <a:gd name="connsiteX105" fmla="*/ 1646918 w 13343576"/>
              <a:gd name="connsiteY105" fmla="*/ 4023920 h 7684806"/>
              <a:gd name="connsiteX106" fmla="*/ 2131865 w 13343576"/>
              <a:gd name="connsiteY106" fmla="*/ 3839735 h 7684806"/>
              <a:gd name="connsiteX107" fmla="*/ 3615802 w 13343576"/>
              <a:gd name="connsiteY107" fmla="*/ 4227493 h 7684806"/>
              <a:gd name="connsiteX108" fmla="*/ 3916468 w 13343576"/>
              <a:gd name="connsiteY108" fmla="*/ 4256575 h 7684806"/>
              <a:gd name="connsiteX109" fmla="*/ 4149243 w 13343576"/>
              <a:gd name="connsiteY109" fmla="*/ 4256575 h 7684806"/>
              <a:gd name="connsiteX110" fmla="*/ 4760276 w 13343576"/>
              <a:gd name="connsiteY110" fmla="*/ 2695847 h 7684806"/>
              <a:gd name="connsiteX111" fmla="*/ 5012448 w 13343576"/>
              <a:gd name="connsiteY111" fmla="*/ 2492273 h 7684806"/>
              <a:gd name="connsiteX112" fmla="*/ 5739867 w 13343576"/>
              <a:gd name="connsiteY112" fmla="*/ 2909114 h 7684806"/>
              <a:gd name="connsiteX113" fmla="*/ 5924147 w 13343576"/>
              <a:gd name="connsiteY113" fmla="*/ 3073911 h 7684806"/>
              <a:gd name="connsiteX114" fmla="*/ 6535180 w 13343576"/>
              <a:gd name="connsiteY114" fmla="*/ 3422894 h 7684806"/>
              <a:gd name="connsiteX115" fmla="*/ 6816449 w 13343576"/>
              <a:gd name="connsiteY115" fmla="*/ 3442282 h 7684806"/>
              <a:gd name="connsiteX116" fmla="*/ 7126815 w 13343576"/>
              <a:gd name="connsiteY116" fmla="*/ 3238709 h 7684806"/>
              <a:gd name="connsiteX117" fmla="*/ 8193969 w 13343576"/>
              <a:gd name="connsiteY117" fmla="*/ 1953773 h 7684806"/>
              <a:gd name="connsiteX118" fmla="*/ 8222689 w 13343576"/>
              <a:gd name="connsiteY118" fmla="*/ 1639204 h 7684806"/>
              <a:gd name="connsiteX119" fmla="*/ 9483539 w 13343576"/>
              <a:gd name="connsiteY119" fmla="*/ 3112687 h 7684806"/>
              <a:gd name="connsiteX120" fmla="*/ 9803601 w 13343576"/>
              <a:gd name="connsiteY120" fmla="*/ 3403506 h 7684806"/>
              <a:gd name="connsiteX121" fmla="*/ 10191555 w 13343576"/>
              <a:gd name="connsiteY121" fmla="*/ 3548915 h 7684806"/>
              <a:gd name="connsiteX122" fmla="*/ 10472821 w 13343576"/>
              <a:gd name="connsiteY122" fmla="*/ 3597385 h 7684806"/>
              <a:gd name="connsiteX123" fmla="*/ 10773485 w 13343576"/>
              <a:gd name="connsiteY123" fmla="*/ 3577997 h 7684806"/>
              <a:gd name="connsiteX124" fmla="*/ 12674459 w 13343576"/>
              <a:gd name="connsiteY124" fmla="*/ 3345342 h 7684806"/>
              <a:gd name="connsiteX125" fmla="*/ 12878135 w 13343576"/>
              <a:gd name="connsiteY125" fmla="*/ 3481057 h 7684806"/>
              <a:gd name="connsiteX126" fmla="*/ 13110907 w 13343576"/>
              <a:gd name="connsiteY126" fmla="*/ 3917286 h 7684806"/>
              <a:gd name="connsiteX127" fmla="*/ 12984822 w 13343576"/>
              <a:gd name="connsiteY127" fmla="*/ 4334126 h 7684806"/>
              <a:gd name="connsiteX128" fmla="*/ 12858737 w 13343576"/>
              <a:gd name="connsiteY128" fmla="*/ 4741273 h 7684806"/>
              <a:gd name="connsiteX129" fmla="*/ 12422289 w 13343576"/>
              <a:gd name="connsiteY129" fmla="*/ 4149941 h 7684806"/>
              <a:gd name="connsiteX130" fmla="*/ 12073131 w 13343576"/>
              <a:gd name="connsiteY130" fmla="*/ 3897898 h 7684806"/>
              <a:gd name="connsiteX131" fmla="*/ 10492219 w 13343576"/>
              <a:gd name="connsiteY131" fmla="*/ 3839734 h 7684806"/>
              <a:gd name="connsiteX132" fmla="*/ 10162458 w 13343576"/>
              <a:gd name="connsiteY132" fmla="*/ 3733100 h 7684806"/>
              <a:gd name="connsiteX133" fmla="*/ 9454442 w 13343576"/>
              <a:gd name="connsiteY133" fmla="*/ 3219320 h 7684806"/>
              <a:gd name="connsiteX134" fmla="*/ 9308960 w 13343576"/>
              <a:gd name="connsiteY134" fmla="*/ 2967277 h 7684806"/>
              <a:gd name="connsiteX135" fmla="*/ 8668836 w 13343576"/>
              <a:gd name="connsiteY135" fmla="*/ 1959104 h 7684806"/>
              <a:gd name="connsiteX136" fmla="*/ 7087924 w 13343576"/>
              <a:gd name="connsiteY136" fmla="*/ 3180544 h 7684806"/>
              <a:gd name="connsiteX137" fmla="*/ 6961839 w 13343576"/>
              <a:gd name="connsiteY137" fmla="*/ 3364730 h 7684806"/>
              <a:gd name="connsiteX138" fmla="*/ 6699970 w 13343576"/>
              <a:gd name="connsiteY138" fmla="*/ 3432587 h 7684806"/>
              <a:gd name="connsiteX139" fmla="*/ 6011352 w 13343576"/>
              <a:gd name="connsiteY139" fmla="*/ 3044829 h 7684806"/>
              <a:gd name="connsiteX140" fmla="*/ 5797978 w 13343576"/>
              <a:gd name="connsiteY140" fmla="*/ 2870337 h 7684806"/>
              <a:gd name="connsiteX141" fmla="*/ 5012371 w 13343576"/>
              <a:gd name="connsiteY141" fmla="*/ 2395333 h 7684806"/>
              <a:gd name="connsiteX142" fmla="*/ 4731105 w 13343576"/>
              <a:gd name="connsiteY142" fmla="*/ 2569824 h 7684806"/>
              <a:gd name="connsiteX143" fmla="*/ 4042487 w 13343576"/>
              <a:gd name="connsiteY143" fmla="*/ 4091777 h 7684806"/>
              <a:gd name="connsiteX144" fmla="*/ 3751521 w 13343576"/>
              <a:gd name="connsiteY144" fmla="*/ 4072389 h 7684806"/>
              <a:gd name="connsiteX145" fmla="*/ 3431459 w 13343576"/>
              <a:gd name="connsiteY145" fmla="*/ 4014225 h 7684806"/>
              <a:gd name="connsiteX146" fmla="*/ 1821450 w 13343576"/>
              <a:gd name="connsiteY146" fmla="*/ 3568303 h 7684806"/>
              <a:gd name="connsiteX147" fmla="*/ 1462593 w 13343576"/>
              <a:gd name="connsiteY147" fmla="*/ 3810652 h 7684806"/>
              <a:gd name="connsiteX148" fmla="*/ 1385002 w 13343576"/>
              <a:gd name="connsiteY148" fmla="*/ 4043307 h 7684806"/>
              <a:gd name="connsiteX149" fmla="*/ 1297713 w 13343576"/>
              <a:gd name="connsiteY149" fmla="*/ 4285657 h 7684806"/>
              <a:gd name="connsiteX150" fmla="*/ 327828 w 13343576"/>
              <a:gd name="connsiteY150" fmla="*/ 4818825 h 7684806"/>
              <a:gd name="connsiteX151" fmla="*/ 308430 w 13343576"/>
              <a:gd name="connsiteY151" fmla="*/ 4537700 h 7684806"/>
              <a:gd name="connsiteX152" fmla="*/ 289033 w 13343576"/>
              <a:gd name="connsiteY152" fmla="*/ 4208105 h 7684806"/>
              <a:gd name="connsiteX153" fmla="*/ 1200724 w 13343576"/>
              <a:gd name="connsiteY153" fmla="*/ 3199932 h 7684806"/>
              <a:gd name="connsiteX154" fmla="*/ 2645853 w 13343576"/>
              <a:gd name="connsiteY154" fmla="*/ 3519833 h 7684806"/>
              <a:gd name="connsiteX155" fmla="*/ 3344170 w 13343576"/>
              <a:gd name="connsiteY155" fmla="*/ 3713712 h 7684806"/>
              <a:gd name="connsiteX156" fmla="*/ 3586641 w 13343576"/>
              <a:gd name="connsiteY156" fmla="*/ 3762183 h 7684806"/>
              <a:gd name="connsiteX157" fmla="*/ 4314054 w 13343576"/>
              <a:gd name="connsiteY157" fmla="*/ 3335648 h 7684806"/>
              <a:gd name="connsiteX158" fmla="*/ 4333452 w 13343576"/>
              <a:gd name="connsiteY158" fmla="*/ 2337169 h 7684806"/>
              <a:gd name="connsiteX159" fmla="*/ 4478935 w 13343576"/>
              <a:gd name="connsiteY159" fmla="*/ 2114208 h 7684806"/>
              <a:gd name="connsiteX160" fmla="*/ 5827074 w 13343576"/>
              <a:gd name="connsiteY160" fmla="*/ 2763704 h 7684806"/>
              <a:gd name="connsiteX161" fmla="*/ 6050147 w 13343576"/>
              <a:gd name="connsiteY161" fmla="*/ 2967277 h 7684806"/>
              <a:gd name="connsiteX162" fmla="*/ 6273221 w 13343576"/>
              <a:gd name="connsiteY162" fmla="*/ 3122381 h 7684806"/>
              <a:gd name="connsiteX163" fmla="*/ 6535090 w 13343576"/>
              <a:gd name="connsiteY163" fmla="*/ 3229014 h 7684806"/>
              <a:gd name="connsiteX164" fmla="*/ 6816356 w 13343576"/>
              <a:gd name="connsiteY164" fmla="*/ 3209626 h 7684806"/>
              <a:gd name="connsiteX165" fmla="*/ 6971538 w 13343576"/>
              <a:gd name="connsiteY165" fmla="*/ 3064217 h 7684806"/>
              <a:gd name="connsiteX166" fmla="*/ 8222689 w 13343576"/>
              <a:gd name="connsiteY166" fmla="*/ 1639204 h 7684806"/>
              <a:gd name="connsiteX167" fmla="*/ 4343436 w 13343576"/>
              <a:gd name="connsiteY167" fmla="*/ 1285545 h 7684806"/>
              <a:gd name="connsiteX168" fmla="*/ 4954189 w 13343576"/>
              <a:gd name="connsiteY168" fmla="*/ 1542264 h 7684806"/>
              <a:gd name="connsiteX169" fmla="*/ 6389599 w 13343576"/>
              <a:gd name="connsiteY169" fmla="*/ 2831562 h 7684806"/>
              <a:gd name="connsiteX170" fmla="*/ 6632067 w 13343576"/>
              <a:gd name="connsiteY170" fmla="*/ 2841256 h 7684806"/>
              <a:gd name="connsiteX171" fmla="*/ 6903630 w 13343576"/>
              <a:gd name="connsiteY171" fmla="*/ 2608601 h 7684806"/>
              <a:gd name="connsiteX172" fmla="*/ 7708624 w 13343576"/>
              <a:gd name="connsiteY172" fmla="*/ 1551958 h 7684806"/>
              <a:gd name="connsiteX173" fmla="*/ 7999585 w 13343576"/>
              <a:gd name="connsiteY173" fmla="*/ 1406549 h 7684806"/>
              <a:gd name="connsiteX174" fmla="*/ 8319643 w 13343576"/>
              <a:gd name="connsiteY174" fmla="*/ 1338691 h 7684806"/>
              <a:gd name="connsiteX175" fmla="*/ 8717290 w 13343576"/>
              <a:gd name="connsiteY175" fmla="*/ 1445325 h 7684806"/>
              <a:gd name="connsiteX176" fmla="*/ 8979155 w 13343576"/>
              <a:gd name="connsiteY176" fmla="*/ 1745838 h 7684806"/>
              <a:gd name="connsiteX177" fmla="*/ 9114937 w 13343576"/>
              <a:gd name="connsiteY177" fmla="*/ 2036657 h 7684806"/>
              <a:gd name="connsiteX178" fmla="*/ 9696860 w 13343576"/>
              <a:gd name="connsiteY178" fmla="*/ 2783092 h 7684806"/>
              <a:gd name="connsiteX179" fmla="*/ 10007219 w 13343576"/>
              <a:gd name="connsiteY179" fmla="*/ 2918808 h 7684806"/>
              <a:gd name="connsiteX180" fmla="*/ 10385468 w 13343576"/>
              <a:gd name="connsiteY180" fmla="*/ 2889726 h 7684806"/>
              <a:gd name="connsiteX181" fmla="*/ 10734622 w 13343576"/>
              <a:gd name="connsiteY181" fmla="*/ 2831562 h 7684806"/>
              <a:gd name="connsiteX182" fmla="*/ 11374737 w 13343576"/>
              <a:gd name="connsiteY182" fmla="*/ 2579519 h 7684806"/>
              <a:gd name="connsiteX183" fmla="*/ 13042916 w 13343576"/>
              <a:gd name="connsiteY183" fmla="*/ 2802481 h 7684806"/>
              <a:gd name="connsiteX184" fmla="*/ 13275685 w 13343576"/>
              <a:gd name="connsiteY184" fmla="*/ 2938196 h 7684806"/>
              <a:gd name="connsiteX185" fmla="*/ 13324179 w 13343576"/>
              <a:gd name="connsiteY185" fmla="*/ 3219321 h 7684806"/>
              <a:gd name="connsiteX186" fmla="*/ 13265986 w 13343576"/>
              <a:gd name="connsiteY186" fmla="*/ 3539222 h 7684806"/>
              <a:gd name="connsiteX187" fmla="*/ 12926531 w 13343576"/>
              <a:gd name="connsiteY187" fmla="*/ 3219321 h 7684806"/>
              <a:gd name="connsiteX188" fmla="*/ 12722858 w 13343576"/>
              <a:gd name="connsiteY188" fmla="*/ 3141769 h 7684806"/>
              <a:gd name="connsiteX189" fmla="*/ 11064378 w 13343576"/>
              <a:gd name="connsiteY189" fmla="*/ 3306567 h 7684806"/>
              <a:gd name="connsiteX190" fmla="*/ 10627936 w 13343576"/>
              <a:gd name="connsiteY190" fmla="*/ 3393813 h 7684806"/>
              <a:gd name="connsiteX191" fmla="*/ 10210891 w 13343576"/>
              <a:gd name="connsiteY191" fmla="*/ 3355037 h 7684806"/>
              <a:gd name="connsiteX192" fmla="*/ 9541680 w 13343576"/>
              <a:gd name="connsiteY192" fmla="*/ 3044830 h 7684806"/>
              <a:gd name="connsiteX193" fmla="*/ 9396200 w 13343576"/>
              <a:gd name="connsiteY193" fmla="*/ 2841256 h 7684806"/>
              <a:gd name="connsiteX194" fmla="*/ 8717290 w 13343576"/>
              <a:gd name="connsiteY194" fmla="*/ 1687674 h 7684806"/>
              <a:gd name="connsiteX195" fmla="*/ 7844406 w 13343576"/>
              <a:gd name="connsiteY195" fmla="*/ 1648898 h 7684806"/>
              <a:gd name="connsiteX196" fmla="*/ 7601938 w 13343576"/>
              <a:gd name="connsiteY196" fmla="*/ 1813696 h 7684806"/>
              <a:gd name="connsiteX197" fmla="*/ 7204291 w 13343576"/>
              <a:gd name="connsiteY197" fmla="*/ 2317782 h 7684806"/>
              <a:gd name="connsiteX198" fmla="*/ 7058810 w 13343576"/>
              <a:gd name="connsiteY198" fmla="*/ 2608601 h 7684806"/>
              <a:gd name="connsiteX199" fmla="*/ 6961823 w 13343576"/>
              <a:gd name="connsiteY199" fmla="*/ 2909114 h 7684806"/>
              <a:gd name="connsiteX200" fmla="*/ 6864836 w 13343576"/>
              <a:gd name="connsiteY200" fmla="*/ 3044830 h 7684806"/>
              <a:gd name="connsiteX201" fmla="*/ 6525381 w 13343576"/>
              <a:gd name="connsiteY201" fmla="*/ 3112687 h 7684806"/>
              <a:gd name="connsiteX202" fmla="*/ 6185927 w 13343576"/>
              <a:gd name="connsiteY202" fmla="*/ 2957584 h 7684806"/>
              <a:gd name="connsiteX203" fmla="*/ 5041478 w 13343576"/>
              <a:gd name="connsiteY203" fmla="*/ 1959105 h 7684806"/>
              <a:gd name="connsiteX204" fmla="*/ 4440158 w 13343576"/>
              <a:gd name="connsiteY204" fmla="*/ 1755532 h 7684806"/>
              <a:gd name="connsiteX205" fmla="*/ 4236485 w 13343576"/>
              <a:gd name="connsiteY205" fmla="*/ 2085127 h 7684806"/>
              <a:gd name="connsiteX206" fmla="*/ 3712754 w 13343576"/>
              <a:gd name="connsiteY206" fmla="*/ 3597386 h 7684806"/>
              <a:gd name="connsiteX207" fmla="*/ 3450889 w 13343576"/>
              <a:gd name="connsiteY207" fmla="*/ 3568304 h 7684806"/>
              <a:gd name="connsiteX208" fmla="*/ 2422825 w 13343576"/>
              <a:gd name="connsiteY208" fmla="*/ 3296873 h 7684806"/>
              <a:gd name="connsiteX209" fmla="*/ 1045608 w 13343576"/>
              <a:gd name="connsiteY209" fmla="*/ 2880032 h 7684806"/>
              <a:gd name="connsiteX210" fmla="*/ 260012 w 13343576"/>
              <a:gd name="connsiteY210" fmla="*/ 3849429 h 7684806"/>
              <a:gd name="connsiteX211" fmla="*/ 260012 w 13343576"/>
              <a:gd name="connsiteY211" fmla="*/ 3093300 h 7684806"/>
              <a:gd name="connsiteX212" fmla="*/ 1229883 w 13343576"/>
              <a:gd name="connsiteY212" fmla="*/ 2152985 h 7684806"/>
              <a:gd name="connsiteX213" fmla="*/ 3237517 w 13343576"/>
              <a:gd name="connsiteY213" fmla="*/ 3199933 h 7684806"/>
              <a:gd name="connsiteX214" fmla="*/ 3567274 w 13343576"/>
              <a:gd name="connsiteY214" fmla="*/ 3180545 h 7684806"/>
              <a:gd name="connsiteX215" fmla="*/ 3887331 w 13343576"/>
              <a:gd name="connsiteY215" fmla="*/ 2724929 h 7684806"/>
              <a:gd name="connsiteX216" fmla="*/ 4023113 w 13343576"/>
              <a:gd name="connsiteY216" fmla="*/ 1377467 h 7684806"/>
              <a:gd name="connsiteX217" fmla="*/ 4246183 w 13343576"/>
              <a:gd name="connsiteY217" fmla="*/ 1290221 h 7684806"/>
              <a:gd name="connsiteX218" fmla="*/ 4343436 w 13343576"/>
              <a:gd name="connsiteY218" fmla="*/ 1285545 h 7684806"/>
              <a:gd name="connsiteX219" fmla="*/ 4178315 w 13343576"/>
              <a:gd name="connsiteY219" fmla="*/ 824911 h 7684806"/>
              <a:gd name="connsiteX220" fmla="*/ 4866924 w 13343576"/>
              <a:gd name="connsiteY220" fmla="*/ 1086648 h 7684806"/>
              <a:gd name="connsiteX221" fmla="*/ 6729079 w 13343576"/>
              <a:gd name="connsiteY221" fmla="*/ 2123903 h 7684806"/>
              <a:gd name="connsiteX222" fmla="*/ 7747446 w 13343576"/>
              <a:gd name="connsiteY222" fmla="*/ 1183588 h 7684806"/>
              <a:gd name="connsiteX223" fmla="*/ 8038407 w 13343576"/>
              <a:gd name="connsiteY223" fmla="*/ 1086648 h 7684806"/>
              <a:gd name="connsiteX224" fmla="*/ 8368164 w 13343576"/>
              <a:gd name="connsiteY224" fmla="*/ 1076954 h 7684806"/>
              <a:gd name="connsiteX225" fmla="*/ 8668824 w 13343576"/>
              <a:gd name="connsiteY225" fmla="*/ 1135118 h 7684806"/>
              <a:gd name="connsiteX226" fmla="*/ 9716287 w 13343576"/>
              <a:gd name="connsiteY226" fmla="*/ 2056045 h 7684806"/>
              <a:gd name="connsiteX227" fmla="*/ 10104236 w 13343576"/>
              <a:gd name="connsiteY227" fmla="*/ 2123903 h 7684806"/>
              <a:gd name="connsiteX228" fmla="*/ 12043982 w 13343576"/>
              <a:gd name="connsiteY228" fmla="*/ 1551959 h 7684806"/>
              <a:gd name="connsiteX229" fmla="*/ 12344642 w 13343576"/>
              <a:gd name="connsiteY229" fmla="*/ 1551959 h 7684806"/>
              <a:gd name="connsiteX230" fmla="*/ 13217528 w 13343576"/>
              <a:gd name="connsiteY230" fmla="*/ 2453497 h 7684806"/>
              <a:gd name="connsiteX231" fmla="*/ 13275720 w 13343576"/>
              <a:gd name="connsiteY231" fmla="*/ 2695847 h 7684806"/>
              <a:gd name="connsiteX232" fmla="*/ 12325245 w 13343576"/>
              <a:gd name="connsiteY232" fmla="*/ 2211149 h 7684806"/>
              <a:gd name="connsiteX233" fmla="*/ 11976091 w 13343576"/>
              <a:gd name="connsiteY233" fmla="*/ 2143291 h 7684806"/>
              <a:gd name="connsiteX234" fmla="*/ 11559045 w 13343576"/>
              <a:gd name="connsiteY234" fmla="*/ 2220843 h 7684806"/>
              <a:gd name="connsiteX235" fmla="*/ 10375800 w 13343576"/>
              <a:gd name="connsiteY235" fmla="*/ 2618295 h 7684806"/>
              <a:gd name="connsiteX236" fmla="*/ 10055742 w 13343576"/>
              <a:gd name="connsiteY236" fmla="*/ 2676459 h 7684806"/>
              <a:gd name="connsiteX237" fmla="*/ 9764781 w 13343576"/>
              <a:gd name="connsiteY237" fmla="*/ 2598907 h 7684806"/>
              <a:gd name="connsiteX238" fmla="*/ 9299242 w 13343576"/>
              <a:gd name="connsiteY238" fmla="*/ 2143291 h 7684806"/>
              <a:gd name="connsiteX239" fmla="*/ 9182857 w 13343576"/>
              <a:gd name="connsiteY239" fmla="*/ 1949411 h 7684806"/>
              <a:gd name="connsiteX240" fmla="*/ 8785209 w 13343576"/>
              <a:gd name="connsiteY240" fmla="*/ 1387161 h 7684806"/>
              <a:gd name="connsiteX241" fmla="*/ 8581536 w 13343576"/>
              <a:gd name="connsiteY241" fmla="*/ 1290222 h 7684806"/>
              <a:gd name="connsiteX242" fmla="*/ 8125696 w 13343576"/>
              <a:gd name="connsiteY242" fmla="*/ 1290222 h 7684806"/>
              <a:gd name="connsiteX243" fmla="*/ 7854132 w 13343576"/>
              <a:gd name="connsiteY243" fmla="*/ 1377467 h 7684806"/>
              <a:gd name="connsiteX244" fmla="*/ 7631061 w 13343576"/>
              <a:gd name="connsiteY244" fmla="*/ 1522877 h 7684806"/>
              <a:gd name="connsiteX245" fmla="*/ 6923054 w 13343576"/>
              <a:gd name="connsiteY245" fmla="*/ 2327476 h 7684806"/>
              <a:gd name="connsiteX246" fmla="*/ 4857226 w 13343576"/>
              <a:gd name="connsiteY246" fmla="*/ 1358080 h 7684806"/>
              <a:gd name="connsiteX247" fmla="*/ 4081327 w 13343576"/>
              <a:gd name="connsiteY247" fmla="*/ 1076954 h 7684806"/>
              <a:gd name="connsiteX248" fmla="*/ 3877654 w 13343576"/>
              <a:gd name="connsiteY248" fmla="*/ 1183588 h 7684806"/>
              <a:gd name="connsiteX249" fmla="*/ 3761269 w 13343576"/>
              <a:gd name="connsiteY249" fmla="*/ 1416243 h 7684806"/>
              <a:gd name="connsiteX250" fmla="*/ 3635186 w 13343576"/>
              <a:gd name="connsiteY250" fmla="*/ 2734623 h 7684806"/>
              <a:gd name="connsiteX251" fmla="*/ 3441212 w 13343576"/>
              <a:gd name="connsiteY251" fmla="*/ 2986666 h 7684806"/>
              <a:gd name="connsiteX252" fmla="*/ 3179346 w 13343576"/>
              <a:gd name="connsiteY252" fmla="*/ 2996359 h 7684806"/>
              <a:gd name="connsiteX253" fmla="*/ 2839890 w 13343576"/>
              <a:gd name="connsiteY253" fmla="*/ 2928502 h 7684806"/>
              <a:gd name="connsiteX254" fmla="*/ 1026228 w 13343576"/>
              <a:gd name="connsiteY254" fmla="*/ 1804002 h 7684806"/>
              <a:gd name="connsiteX255" fmla="*/ 192138 w 13343576"/>
              <a:gd name="connsiteY255" fmla="*/ 2666765 h 7684806"/>
              <a:gd name="connsiteX256" fmla="*/ 153342 w 13343576"/>
              <a:gd name="connsiteY256" fmla="*/ 1813696 h 7684806"/>
              <a:gd name="connsiteX257" fmla="*/ 1142613 w 13343576"/>
              <a:gd name="connsiteY257" fmla="*/ 1338692 h 7684806"/>
              <a:gd name="connsiteX258" fmla="*/ 2413146 w 13343576"/>
              <a:gd name="connsiteY258" fmla="*/ 2337170 h 7684806"/>
              <a:gd name="connsiteX259" fmla="*/ 2713807 w 13343576"/>
              <a:gd name="connsiteY259" fmla="*/ 2434110 h 7684806"/>
              <a:gd name="connsiteX260" fmla="*/ 2965974 w 13343576"/>
              <a:gd name="connsiteY260" fmla="*/ 2434110 h 7684806"/>
              <a:gd name="connsiteX261" fmla="*/ 3208442 w 13343576"/>
              <a:gd name="connsiteY261" fmla="*/ 2230536 h 7684806"/>
              <a:gd name="connsiteX262" fmla="*/ 3877654 w 13343576"/>
              <a:gd name="connsiteY262" fmla="*/ 863687 h 7684806"/>
              <a:gd name="connsiteX263" fmla="*/ 4178315 w 13343576"/>
              <a:gd name="connsiteY263" fmla="*/ 824911 h 7684806"/>
              <a:gd name="connsiteX264" fmla="*/ 3933708 w 13343576"/>
              <a:gd name="connsiteY264" fmla="*/ 478504 h 7684806"/>
              <a:gd name="connsiteX265" fmla="*/ 4197732 w 13343576"/>
              <a:gd name="connsiteY265" fmla="*/ 505011 h 7684806"/>
              <a:gd name="connsiteX266" fmla="*/ 4508088 w 13343576"/>
              <a:gd name="connsiteY266" fmla="*/ 601951 h 7684806"/>
              <a:gd name="connsiteX267" fmla="*/ 5856203 w 13343576"/>
              <a:gd name="connsiteY267" fmla="*/ 1328999 h 7684806"/>
              <a:gd name="connsiteX268" fmla="*/ 7747441 w 13343576"/>
              <a:gd name="connsiteY268" fmla="*/ 786136 h 7684806"/>
              <a:gd name="connsiteX269" fmla="*/ 8077195 w 13343576"/>
              <a:gd name="connsiteY269" fmla="*/ 718278 h 7684806"/>
              <a:gd name="connsiteX270" fmla="*/ 8406950 w 13343576"/>
              <a:gd name="connsiteY270" fmla="*/ 708585 h 7684806"/>
              <a:gd name="connsiteX271" fmla="*/ 8727005 w 13343576"/>
              <a:gd name="connsiteY271" fmla="*/ 766748 h 7684806"/>
              <a:gd name="connsiteX272" fmla="*/ 10026626 w 13343576"/>
              <a:gd name="connsiteY272" fmla="*/ 1241753 h 7684806"/>
              <a:gd name="connsiteX273" fmla="*/ 10627943 w 13343576"/>
              <a:gd name="connsiteY273" fmla="*/ 1270835 h 7684806"/>
              <a:gd name="connsiteX274" fmla="*/ 12228223 w 13343576"/>
              <a:gd name="connsiteY274" fmla="*/ 873382 h 7684806"/>
              <a:gd name="connsiteX275" fmla="*/ 12528881 w 13343576"/>
              <a:gd name="connsiteY275" fmla="*/ 834606 h 7684806"/>
              <a:gd name="connsiteX276" fmla="*/ 13101102 w 13343576"/>
              <a:gd name="connsiteY276" fmla="*/ 941240 h 7684806"/>
              <a:gd name="connsiteX277" fmla="*/ 13285377 w 13343576"/>
              <a:gd name="connsiteY277" fmla="*/ 1493797 h 7684806"/>
              <a:gd name="connsiteX278" fmla="*/ 13227185 w 13343576"/>
              <a:gd name="connsiteY278" fmla="*/ 1842780 h 7684806"/>
              <a:gd name="connsiteX279" fmla="*/ 12548278 w 13343576"/>
              <a:gd name="connsiteY279" fmla="*/ 1299917 h 7684806"/>
              <a:gd name="connsiteX280" fmla="*/ 12286414 w 13343576"/>
              <a:gd name="connsiteY280" fmla="*/ 1261141 h 7684806"/>
              <a:gd name="connsiteX281" fmla="*/ 10288490 w 13343576"/>
              <a:gd name="connsiteY281" fmla="*/ 1842780 h 7684806"/>
              <a:gd name="connsiteX282" fmla="*/ 9803557 w 13343576"/>
              <a:gd name="connsiteY282" fmla="*/ 1774922 h 7684806"/>
              <a:gd name="connsiteX283" fmla="*/ 8717307 w 13343576"/>
              <a:gd name="connsiteY283" fmla="*/ 1047874 h 7684806"/>
              <a:gd name="connsiteX284" fmla="*/ 8406950 w 13343576"/>
              <a:gd name="connsiteY284" fmla="*/ 970322 h 7684806"/>
              <a:gd name="connsiteX285" fmla="*/ 8086894 w 13343576"/>
              <a:gd name="connsiteY285" fmla="*/ 970322 h 7684806"/>
              <a:gd name="connsiteX286" fmla="*/ 7825030 w 13343576"/>
              <a:gd name="connsiteY286" fmla="*/ 1047874 h 7684806"/>
              <a:gd name="connsiteX287" fmla="*/ 7592262 w 13343576"/>
              <a:gd name="connsiteY287" fmla="*/ 1173895 h 7684806"/>
              <a:gd name="connsiteX288" fmla="*/ 5836806 w 13343576"/>
              <a:gd name="connsiteY288" fmla="*/ 1726452 h 7684806"/>
              <a:gd name="connsiteX289" fmla="*/ 4304417 w 13343576"/>
              <a:gd name="connsiteY289" fmla="*/ 747360 h 7684806"/>
              <a:gd name="connsiteX290" fmla="*/ 3974663 w 13343576"/>
              <a:gd name="connsiteY290" fmla="*/ 698891 h 7684806"/>
              <a:gd name="connsiteX291" fmla="*/ 3363647 w 13343576"/>
              <a:gd name="connsiteY291" fmla="*/ 999404 h 7684806"/>
              <a:gd name="connsiteX292" fmla="*/ 2810823 w 13343576"/>
              <a:gd name="connsiteY292" fmla="*/ 2094823 h 7684806"/>
              <a:gd name="connsiteX293" fmla="*/ 2490767 w 13343576"/>
              <a:gd name="connsiteY293" fmla="*/ 2104517 h 7684806"/>
              <a:gd name="connsiteX294" fmla="*/ 1356023 w 13343576"/>
              <a:gd name="connsiteY294" fmla="*/ 1338693 h 7684806"/>
              <a:gd name="connsiteX295" fmla="*/ 1123255 w 13343576"/>
              <a:gd name="connsiteY295" fmla="*/ 1125425 h 7684806"/>
              <a:gd name="connsiteX296" fmla="*/ 424952 w 13343576"/>
              <a:gd name="connsiteY296" fmla="*/ 970322 h 7684806"/>
              <a:gd name="connsiteX297" fmla="*/ 95197 w 13343576"/>
              <a:gd name="connsiteY297" fmla="*/ 1416245 h 7684806"/>
              <a:gd name="connsiteX298" fmla="*/ 95197 w 13343576"/>
              <a:gd name="connsiteY298" fmla="*/ 757054 h 7684806"/>
              <a:gd name="connsiteX299" fmla="*/ 851693 w 13343576"/>
              <a:gd name="connsiteY299" fmla="*/ 572869 h 7684806"/>
              <a:gd name="connsiteX300" fmla="*/ 1142652 w 13343576"/>
              <a:gd name="connsiteY300" fmla="*/ 757054 h 7684806"/>
              <a:gd name="connsiteX301" fmla="*/ 1986436 w 13343576"/>
              <a:gd name="connsiteY301" fmla="*/ 1367775 h 7684806"/>
              <a:gd name="connsiteX302" fmla="*/ 2219204 w 13343576"/>
              <a:gd name="connsiteY302" fmla="*/ 1435633 h 7684806"/>
              <a:gd name="connsiteX303" fmla="*/ 2422876 w 13343576"/>
              <a:gd name="connsiteY303" fmla="*/ 1387163 h 7684806"/>
              <a:gd name="connsiteX304" fmla="*/ 3933708 w 13343576"/>
              <a:gd name="connsiteY304" fmla="*/ 478504 h 7684806"/>
              <a:gd name="connsiteX305" fmla="*/ 539504 w 13343576"/>
              <a:gd name="connsiteY305" fmla="*/ 14 h 7684806"/>
              <a:gd name="connsiteX306" fmla="*/ 764373 w 13343576"/>
              <a:gd name="connsiteY306" fmla="*/ 30005 h 7684806"/>
              <a:gd name="connsiteX307" fmla="*/ 1065033 w 13343576"/>
              <a:gd name="connsiteY307" fmla="*/ 146333 h 7684806"/>
              <a:gd name="connsiteX308" fmla="*/ 2044601 w 13343576"/>
              <a:gd name="connsiteY308" fmla="*/ 505010 h 7684806"/>
              <a:gd name="connsiteX309" fmla="*/ 2267671 w 13343576"/>
              <a:gd name="connsiteY309" fmla="*/ 437152 h 7684806"/>
              <a:gd name="connsiteX310" fmla="*/ 3926148 w 13343576"/>
              <a:gd name="connsiteY310" fmla="*/ 156027 h 7684806"/>
              <a:gd name="connsiteX311" fmla="*/ 4265602 w 13343576"/>
              <a:gd name="connsiteY311" fmla="*/ 214191 h 7684806"/>
              <a:gd name="connsiteX312" fmla="*/ 7601950 w 13343576"/>
              <a:gd name="connsiteY312" fmla="*/ 185109 h 7684806"/>
              <a:gd name="connsiteX313" fmla="*/ 7873514 w 13343576"/>
              <a:gd name="connsiteY313" fmla="*/ 165721 h 7684806"/>
              <a:gd name="connsiteX314" fmla="*/ 8523326 w 13343576"/>
              <a:gd name="connsiteY314" fmla="*/ 223885 h 7684806"/>
              <a:gd name="connsiteX315" fmla="*/ 8843383 w 13343576"/>
              <a:gd name="connsiteY315" fmla="*/ 291742 h 7684806"/>
              <a:gd name="connsiteX316" fmla="*/ 12131239 w 13343576"/>
              <a:gd name="connsiteY316" fmla="*/ 378988 h 7684806"/>
              <a:gd name="connsiteX317" fmla="*/ 12402803 w 13343576"/>
              <a:gd name="connsiteY317" fmla="*/ 340212 h 7684806"/>
              <a:gd name="connsiteX318" fmla="*/ 12955628 w 13343576"/>
              <a:gd name="connsiteY318" fmla="*/ 301436 h 7684806"/>
              <a:gd name="connsiteX319" fmla="*/ 13304781 w 13343576"/>
              <a:gd name="connsiteY319" fmla="*/ 582561 h 7684806"/>
              <a:gd name="connsiteX320" fmla="*/ 13343576 w 13343576"/>
              <a:gd name="connsiteY320" fmla="*/ 844298 h 7684806"/>
              <a:gd name="connsiteX321" fmla="*/ 12490091 w 13343576"/>
              <a:gd name="connsiteY321" fmla="*/ 660113 h 7684806"/>
              <a:gd name="connsiteX322" fmla="*/ 12257322 w 13343576"/>
              <a:gd name="connsiteY322" fmla="*/ 698889 h 7684806"/>
              <a:gd name="connsiteX323" fmla="*/ 10521257 w 13343576"/>
              <a:gd name="connsiteY323" fmla="*/ 1047872 h 7684806"/>
              <a:gd name="connsiteX324" fmla="*/ 8707601 w 13343576"/>
              <a:gd name="connsiteY324" fmla="*/ 601949 h 7684806"/>
              <a:gd name="connsiteX325" fmla="*/ 8436038 w 13343576"/>
              <a:gd name="connsiteY325" fmla="*/ 553479 h 7684806"/>
              <a:gd name="connsiteX326" fmla="*/ 8028693 w 13343576"/>
              <a:gd name="connsiteY326" fmla="*/ 543785 h 7684806"/>
              <a:gd name="connsiteX327" fmla="*/ 7631047 w 13343576"/>
              <a:gd name="connsiteY327" fmla="*/ 631031 h 7684806"/>
              <a:gd name="connsiteX328" fmla="*/ 6282929 w 13343576"/>
              <a:gd name="connsiteY328" fmla="*/ 1115729 h 7684806"/>
              <a:gd name="connsiteX329" fmla="*/ 4440178 w 13343576"/>
              <a:gd name="connsiteY329" fmla="*/ 505010 h 7684806"/>
              <a:gd name="connsiteX330" fmla="*/ 4091025 w 13343576"/>
              <a:gd name="connsiteY330" fmla="*/ 408070 h 7684806"/>
              <a:gd name="connsiteX331" fmla="*/ 2500440 w 13343576"/>
              <a:gd name="connsiteY331" fmla="*/ 941238 h 7684806"/>
              <a:gd name="connsiteX332" fmla="*/ 2267671 w 13343576"/>
              <a:gd name="connsiteY332" fmla="*/ 1076954 h 7684806"/>
              <a:gd name="connsiteX333" fmla="*/ 2044601 w 13343576"/>
              <a:gd name="connsiteY333" fmla="*/ 1096341 h 7684806"/>
              <a:gd name="connsiteX334" fmla="*/ 1045636 w 13343576"/>
              <a:gd name="connsiteY334" fmla="*/ 505010 h 7684806"/>
              <a:gd name="connsiteX335" fmla="*/ 812867 w 13343576"/>
              <a:gd name="connsiteY335" fmla="*/ 388682 h 7684806"/>
              <a:gd name="connsiteX336" fmla="*/ 75766 w 13343576"/>
              <a:gd name="connsiteY336" fmla="*/ 485622 h 7684806"/>
              <a:gd name="connsiteX337" fmla="*/ 153356 w 13343576"/>
              <a:gd name="connsiteY337" fmla="*/ 107557 h 7684806"/>
              <a:gd name="connsiteX338" fmla="*/ 539504 w 13343576"/>
              <a:gd name="connsiteY338" fmla="*/ 14 h 76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3343576" h="7684806">
                <a:moveTo>
                  <a:pt x="8190343" y="2167366"/>
                </a:moveTo>
                <a:cubicBezTo>
                  <a:pt x="8231842" y="2165935"/>
                  <a:pt x="8274995" y="2167525"/>
                  <a:pt x="8319852" y="2172372"/>
                </a:cubicBezTo>
                <a:cubicBezTo>
                  <a:pt x="8775698" y="2211148"/>
                  <a:pt x="8969675" y="2695846"/>
                  <a:pt x="9212147" y="3044829"/>
                </a:cubicBezTo>
                <a:cubicBezTo>
                  <a:pt x="9270340" y="3132075"/>
                  <a:pt x="9328533" y="3219320"/>
                  <a:pt x="9386726" y="3306566"/>
                </a:cubicBezTo>
                <a:cubicBezTo>
                  <a:pt x="9638897" y="3655549"/>
                  <a:pt x="9929863" y="3926980"/>
                  <a:pt x="10346914" y="4043308"/>
                </a:cubicBezTo>
                <a:cubicBezTo>
                  <a:pt x="10434204" y="4062696"/>
                  <a:pt x="10521493" y="4072390"/>
                  <a:pt x="10599084" y="4091777"/>
                </a:cubicBezTo>
                <a:cubicBezTo>
                  <a:pt x="10686374" y="4111165"/>
                  <a:pt x="10773664" y="4120859"/>
                  <a:pt x="10851255" y="4149941"/>
                </a:cubicBezTo>
                <a:cubicBezTo>
                  <a:pt x="11200414" y="4266269"/>
                  <a:pt x="11268306" y="4702497"/>
                  <a:pt x="11190715" y="5032092"/>
                </a:cubicBezTo>
                <a:cubicBezTo>
                  <a:pt x="11171317" y="5129032"/>
                  <a:pt x="11151919" y="5225972"/>
                  <a:pt x="11122823" y="5322911"/>
                </a:cubicBezTo>
                <a:cubicBezTo>
                  <a:pt x="11103425" y="5410157"/>
                  <a:pt x="11084027" y="5507097"/>
                  <a:pt x="11074328" y="5604036"/>
                </a:cubicBezTo>
                <a:cubicBezTo>
                  <a:pt x="11045232" y="6224450"/>
                  <a:pt x="11976322" y="5914243"/>
                  <a:pt x="12393374" y="6040265"/>
                </a:cubicBezTo>
                <a:cubicBezTo>
                  <a:pt x="12645544" y="6040265"/>
                  <a:pt x="12781328" y="6040265"/>
                  <a:pt x="12781328" y="6040265"/>
                </a:cubicBezTo>
                <a:lnTo>
                  <a:pt x="12781328" y="6641291"/>
                </a:lnTo>
                <a:cubicBezTo>
                  <a:pt x="12781328" y="6641291"/>
                  <a:pt x="12626146" y="6641291"/>
                  <a:pt x="12354578" y="6641291"/>
                </a:cubicBezTo>
                <a:cubicBezTo>
                  <a:pt x="12267288" y="6641291"/>
                  <a:pt x="12160601" y="6641291"/>
                  <a:pt x="12044215" y="6641291"/>
                </a:cubicBezTo>
                <a:cubicBezTo>
                  <a:pt x="11918129" y="6641291"/>
                  <a:pt x="11782345" y="6641291"/>
                  <a:pt x="11646561" y="6650985"/>
                </a:cubicBezTo>
                <a:cubicBezTo>
                  <a:pt x="11559271" y="6631597"/>
                  <a:pt x="11462283" y="6631597"/>
                  <a:pt x="11374993" y="6641291"/>
                </a:cubicBezTo>
                <a:cubicBezTo>
                  <a:pt x="11287703" y="6641291"/>
                  <a:pt x="11190715" y="6650985"/>
                  <a:pt x="11103425" y="6660679"/>
                </a:cubicBezTo>
                <a:cubicBezTo>
                  <a:pt x="11006436" y="6660679"/>
                  <a:pt x="10909448" y="6680067"/>
                  <a:pt x="10812459" y="6680067"/>
                </a:cubicBezTo>
                <a:cubicBezTo>
                  <a:pt x="10628181" y="6699455"/>
                  <a:pt x="10366311" y="6670373"/>
                  <a:pt x="10327516" y="6447412"/>
                </a:cubicBezTo>
                <a:cubicBezTo>
                  <a:pt x="10298419" y="6350472"/>
                  <a:pt x="10308118" y="6234144"/>
                  <a:pt x="10346914" y="6137205"/>
                </a:cubicBezTo>
                <a:cubicBezTo>
                  <a:pt x="10385709" y="6030571"/>
                  <a:pt x="10453601" y="5933631"/>
                  <a:pt x="10511794" y="5826998"/>
                </a:cubicBezTo>
                <a:cubicBezTo>
                  <a:pt x="10647578" y="5613730"/>
                  <a:pt x="10812459" y="5400463"/>
                  <a:pt x="10919147" y="5167808"/>
                </a:cubicBezTo>
                <a:cubicBezTo>
                  <a:pt x="10957942" y="5090256"/>
                  <a:pt x="10987039" y="5012704"/>
                  <a:pt x="11016135" y="4935153"/>
                </a:cubicBezTo>
                <a:cubicBezTo>
                  <a:pt x="11074328" y="4731579"/>
                  <a:pt x="11132522" y="4479536"/>
                  <a:pt x="10996737" y="4353515"/>
                </a:cubicBezTo>
                <a:cubicBezTo>
                  <a:pt x="10851255" y="4198411"/>
                  <a:pt x="10666976" y="4149941"/>
                  <a:pt x="10472999" y="4101471"/>
                </a:cubicBezTo>
                <a:cubicBezTo>
                  <a:pt x="10376010" y="4072390"/>
                  <a:pt x="10269323" y="4053002"/>
                  <a:pt x="10172334" y="4023920"/>
                </a:cubicBezTo>
                <a:cubicBezTo>
                  <a:pt x="9823175" y="3946368"/>
                  <a:pt x="9580704" y="3723407"/>
                  <a:pt x="9386726" y="3451976"/>
                </a:cubicBezTo>
                <a:cubicBezTo>
                  <a:pt x="9318834" y="3364730"/>
                  <a:pt x="9260641" y="3267790"/>
                  <a:pt x="9202448" y="3170851"/>
                </a:cubicBezTo>
                <a:cubicBezTo>
                  <a:pt x="9066664" y="2976971"/>
                  <a:pt x="8979374" y="2763704"/>
                  <a:pt x="8814494" y="2598906"/>
                </a:cubicBezTo>
                <a:cubicBezTo>
                  <a:pt x="8552624" y="2366251"/>
                  <a:pt x="8087079" y="2327475"/>
                  <a:pt x="7844608" y="2608600"/>
                </a:cubicBezTo>
                <a:cubicBezTo>
                  <a:pt x="7650631" y="2821868"/>
                  <a:pt x="7650631" y="3141769"/>
                  <a:pt x="7543943" y="3403506"/>
                </a:cubicBezTo>
                <a:cubicBezTo>
                  <a:pt x="7505148" y="3500445"/>
                  <a:pt x="7456653" y="3587691"/>
                  <a:pt x="7388761" y="3665243"/>
                </a:cubicBezTo>
                <a:cubicBezTo>
                  <a:pt x="7272375" y="3810652"/>
                  <a:pt x="7097795" y="3888204"/>
                  <a:pt x="6835926" y="3820347"/>
                </a:cubicBezTo>
                <a:cubicBezTo>
                  <a:pt x="6768034" y="3791264"/>
                  <a:pt x="6700142" y="3762183"/>
                  <a:pt x="6632251" y="3733101"/>
                </a:cubicBezTo>
                <a:cubicBezTo>
                  <a:pt x="6292790" y="3568303"/>
                  <a:pt x="6011523" y="3335648"/>
                  <a:pt x="5691461" y="3112687"/>
                </a:cubicBezTo>
                <a:cubicBezTo>
                  <a:pt x="5468387" y="2957583"/>
                  <a:pt x="5109529" y="2792786"/>
                  <a:pt x="4993142" y="3141769"/>
                </a:cubicBezTo>
                <a:cubicBezTo>
                  <a:pt x="4828262" y="3607079"/>
                  <a:pt x="4828262" y="4120859"/>
                  <a:pt x="4566393" y="4537700"/>
                </a:cubicBezTo>
                <a:cubicBezTo>
                  <a:pt x="4508200" y="4615252"/>
                  <a:pt x="4440307" y="4673415"/>
                  <a:pt x="4362716" y="4721885"/>
                </a:cubicBezTo>
                <a:cubicBezTo>
                  <a:pt x="4275427" y="4760661"/>
                  <a:pt x="4178438" y="4780049"/>
                  <a:pt x="4071751" y="4780049"/>
                </a:cubicBezTo>
                <a:cubicBezTo>
                  <a:pt x="3974762" y="4770355"/>
                  <a:pt x="3877774" y="4760661"/>
                  <a:pt x="3780785" y="4741273"/>
                </a:cubicBezTo>
                <a:cubicBezTo>
                  <a:pt x="3402529" y="4673415"/>
                  <a:pt x="3033972" y="4547394"/>
                  <a:pt x="2655717" y="4634640"/>
                </a:cubicBezTo>
                <a:cubicBezTo>
                  <a:pt x="2558728" y="4654028"/>
                  <a:pt x="2481137" y="4702497"/>
                  <a:pt x="2442342" y="4760661"/>
                </a:cubicBezTo>
                <a:cubicBezTo>
                  <a:pt x="2209569" y="5245360"/>
                  <a:pt x="2626620" y="5730058"/>
                  <a:pt x="2616922" y="6224450"/>
                </a:cubicBezTo>
                <a:cubicBezTo>
                  <a:pt x="2597524" y="6369860"/>
                  <a:pt x="2558728" y="6515269"/>
                  <a:pt x="2432643" y="6602515"/>
                </a:cubicBezTo>
                <a:cubicBezTo>
                  <a:pt x="1753723" y="7096907"/>
                  <a:pt x="1094200" y="7756097"/>
                  <a:pt x="260098" y="7678546"/>
                </a:cubicBezTo>
                <a:cubicBezTo>
                  <a:pt x="75820" y="7649464"/>
                  <a:pt x="-30868" y="7407114"/>
                  <a:pt x="7928" y="7242317"/>
                </a:cubicBezTo>
                <a:cubicBezTo>
                  <a:pt x="66121" y="6922416"/>
                  <a:pt x="172808" y="6660679"/>
                  <a:pt x="231001" y="6340778"/>
                </a:cubicBezTo>
                <a:cubicBezTo>
                  <a:pt x="386183" y="6515269"/>
                  <a:pt x="541365" y="6738231"/>
                  <a:pt x="754740" y="6757619"/>
                </a:cubicBezTo>
                <a:cubicBezTo>
                  <a:pt x="1317274" y="6825476"/>
                  <a:pt x="1850711" y="6428024"/>
                  <a:pt x="2044689" y="5904549"/>
                </a:cubicBezTo>
                <a:cubicBezTo>
                  <a:pt x="2180473" y="5507097"/>
                  <a:pt x="1986495" y="5070868"/>
                  <a:pt x="2112581" y="4673415"/>
                </a:cubicBezTo>
                <a:cubicBezTo>
                  <a:pt x="2161075" y="4537700"/>
                  <a:pt x="2248365" y="4450454"/>
                  <a:pt x="2422944" y="4431066"/>
                </a:cubicBezTo>
                <a:cubicBezTo>
                  <a:pt x="2849694" y="4392290"/>
                  <a:pt x="3286143" y="4547394"/>
                  <a:pt x="3712893" y="4615252"/>
                </a:cubicBezTo>
                <a:cubicBezTo>
                  <a:pt x="3819580" y="4634640"/>
                  <a:pt x="3926268" y="4644334"/>
                  <a:pt x="4032955" y="4644334"/>
                </a:cubicBezTo>
                <a:cubicBezTo>
                  <a:pt x="4139643" y="4644334"/>
                  <a:pt x="4226932" y="4624946"/>
                  <a:pt x="4304523" y="4586170"/>
                </a:cubicBezTo>
                <a:cubicBezTo>
                  <a:pt x="4372415" y="4547394"/>
                  <a:pt x="4440307" y="4498924"/>
                  <a:pt x="4498501" y="4431066"/>
                </a:cubicBezTo>
                <a:cubicBezTo>
                  <a:pt x="4828262" y="4004532"/>
                  <a:pt x="4770069" y="3432588"/>
                  <a:pt x="4915552" y="2928501"/>
                </a:cubicBezTo>
                <a:cubicBezTo>
                  <a:pt x="4983444" y="2657070"/>
                  <a:pt x="5274409" y="2724928"/>
                  <a:pt x="5448989" y="2841256"/>
                </a:cubicBezTo>
                <a:cubicBezTo>
                  <a:pt x="5846642" y="3083605"/>
                  <a:pt x="6166705" y="3403506"/>
                  <a:pt x="6574057" y="3607079"/>
                </a:cubicBezTo>
                <a:cubicBezTo>
                  <a:pt x="6651648" y="3645855"/>
                  <a:pt x="6738938" y="3674937"/>
                  <a:pt x="6826227" y="3704019"/>
                </a:cubicBezTo>
                <a:cubicBezTo>
                  <a:pt x="6913517" y="3733101"/>
                  <a:pt x="7010506" y="3723407"/>
                  <a:pt x="7097795" y="3674937"/>
                </a:cubicBezTo>
                <a:cubicBezTo>
                  <a:pt x="7185085" y="3636161"/>
                  <a:pt x="7243278" y="3568303"/>
                  <a:pt x="7262676" y="3481058"/>
                </a:cubicBezTo>
                <a:cubicBezTo>
                  <a:pt x="7317232" y="2890331"/>
                  <a:pt x="7567849" y="2188844"/>
                  <a:pt x="8190343" y="2167366"/>
                </a:cubicBezTo>
                <a:close/>
                <a:moveTo>
                  <a:pt x="8193969" y="1953773"/>
                </a:moveTo>
                <a:cubicBezTo>
                  <a:pt x="8234804" y="1952554"/>
                  <a:pt x="8276744" y="1954258"/>
                  <a:pt x="8319783" y="1959105"/>
                </a:cubicBezTo>
                <a:cubicBezTo>
                  <a:pt x="8911418" y="2017269"/>
                  <a:pt x="9056902" y="2763704"/>
                  <a:pt x="9386665" y="3199933"/>
                </a:cubicBezTo>
                <a:cubicBezTo>
                  <a:pt x="9444859" y="3267791"/>
                  <a:pt x="9503053" y="3335649"/>
                  <a:pt x="9570945" y="3403506"/>
                </a:cubicBezTo>
                <a:cubicBezTo>
                  <a:pt x="9774623" y="3587692"/>
                  <a:pt x="10007397" y="3723407"/>
                  <a:pt x="10240171" y="3859123"/>
                </a:cubicBezTo>
                <a:cubicBezTo>
                  <a:pt x="10317763" y="3897899"/>
                  <a:pt x="10405053" y="3917286"/>
                  <a:pt x="10492344" y="3936674"/>
                </a:cubicBezTo>
                <a:cubicBezTo>
                  <a:pt x="10831806" y="3994838"/>
                  <a:pt x="11219763" y="3926980"/>
                  <a:pt x="11568925" y="4033614"/>
                </a:cubicBezTo>
                <a:cubicBezTo>
                  <a:pt x="11685312" y="4082084"/>
                  <a:pt x="11762904" y="4179024"/>
                  <a:pt x="11840495" y="4275963"/>
                </a:cubicBezTo>
                <a:cubicBezTo>
                  <a:pt x="11927785" y="4382597"/>
                  <a:pt x="12005377" y="4508618"/>
                  <a:pt x="12102366" y="4605558"/>
                </a:cubicBezTo>
                <a:cubicBezTo>
                  <a:pt x="12131463" y="4615252"/>
                  <a:pt x="12170259" y="4615252"/>
                  <a:pt x="12199356" y="4634640"/>
                </a:cubicBezTo>
                <a:cubicBezTo>
                  <a:pt x="12344840" y="4857601"/>
                  <a:pt x="12558216" y="4993317"/>
                  <a:pt x="12781291" y="5129032"/>
                </a:cubicBezTo>
                <a:cubicBezTo>
                  <a:pt x="12849184" y="5177502"/>
                  <a:pt x="12781291" y="5332606"/>
                  <a:pt x="12781291" y="5439239"/>
                </a:cubicBezTo>
                <a:cubicBezTo>
                  <a:pt x="12781291" y="5594343"/>
                  <a:pt x="12781291" y="5749446"/>
                  <a:pt x="12781291" y="5749446"/>
                </a:cubicBezTo>
                <a:cubicBezTo>
                  <a:pt x="12781291" y="5749446"/>
                  <a:pt x="12684302" y="5749446"/>
                  <a:pt x="12509721" y="5739752"/>
                </a:cubicBezTo>
                <a:cubicBezTo>
                  <a:pt x="12044173" y="5662201"/>
                  <a:pt x="11258559" y="5633119"/>
                  <a:pt x="11326452" y="4973929"/>
                </a:cubicBezTo>
                <a:cubicBezTo>
                  <a:pt x="11336151" y="4886683"/>
                  <a:pt x="11336151" y="4789744"/>
                  <a:pt x="11336151" y="4692804"/>
                </a:cubicBezTo>
                <a:cubicBezTo>
                  <a:pt x="11307054" y="4460149"/>
                  <a:pt x="11277957" y="4120860"/>
                  <a:pt x="11064581" y="4111166"/>
                </a:cubicBezTo>
                <a:cubicBezTo>
                  <a:pt x="10948193" y="4101472"/>
                  <a:pt x="10831806" y="4091778"/>
                  <a:pt x="10725118" y="4072390"/>
                </a:cubicBezTo>
                <a:cubicBezTo>
                  <a:pt x="10618430" y="4053002"/>
                  <a:pt x="10511741" y="4023920"/>
                  <a:pt x="10414752" y="3985144"/>
                </a:cubicBezTo>
                <a:cubicBezTo>
                  <a:pt x="9987999" y="3878511"/>
                  <a:pt x="9677633" y="3626468"/>
                  <a:pt x="9425461" y="3306566"/>
                </a:cubicBezTo>
                <a:cubicBezTo>
                  <a:pt x="9367268" y="3219321"/>
                  <a:pt x="9309074" y="3141769"/>
                  <a:pt x="9250880" y="3054523"/>
                </a:cubicBezTo>
                <a:cubicBezTo>
                  <a:pt x="9037504" y="2754010"/>
                  <a:pt x="8940515" y="2327476"/>
                  <a:pt x="8601052" y="2172372"/>
                </a:cubicBezTo>
                <a:cubicBezTo>
                  <a:pt x="8183998" y="1988187"/>
                  <a:pt x="7602062" y="2172372"/>
                  <a:pt x="7417783" y="2637683"/>
                </a:cubicBezTo>
                <a:cubicBezTo>
                  <a:pt x="7320793" y="2880032"/>
                  <a:pt x="7349890" y="3170851"/>
                  <a:pt x="7204406" y="3403506"/>
                </a:cubicBezTo>
                <a:cubicBezTo>
                  <a:pt x="7155911" y="3481058"/>
                  <a:pt x="7088019" y="3548916"/>
                  <a:pt x="7000728" y="3597386"/>
                </a:cubicBezTo>
                <a:cubicBezTo>
                  <a:pt x="6874642" y="3645855"/>
                  <a:pt x="6729158" y="3645855"/>
                  <a:pt x="6603073" y="3577998"/>
                </a:cubicBezTo>
                <a:cubicBezTo>
                  <a:pt x="6341201" y="3461670"/>
                  <a:pt x="6108427" y="3248403"/>
                  <a:pt x="5875652" y="3064217"/>
                </a:cubicBezTo>
                <a:cubicBezTo>
                  <a:pt x="5788363" y="3006053"/>
                  <a:pt x="5710771" y="2947890"/>
                  <a:pt x="5623480" y="2899420"/>
                </a:cubicBezTo>
                <a:cubicBezTo>
                  <a:pt x="5468297" y="2792786"/>
                  <a:pt x="5274320" y="2724929"/>
                  <a:pt x="5080340" y="2715235"/>
                </a:cubicBezTo>
                <a:cubicBezTo>
                  <a:pt x="4925157" y="2695847"/>
                  <a:pt x="4886361" y="2880032"/>
                  <a:pt x="4847566" y="3025442"/>
                </a:cubicBezTo>
                <a:cubicBezTo>
                  <a:pt x="4731178" y="3510140"/>
                  <a:pt x="4760276" y="4082084"/>
                  <a:pt x="4372318" y="4431067"/>
                </a:cubicBezTo>
                <a:cubicBezTo>
                  <a:pt x="4314125" y="4479537"/>
                  <a:pt x="4236533" y="4518312"/>
                  <a:pt x="4149243" y="4547394"/>
                </a:cubicBezTo>
                <a:cubicBezTo>
                  <a:pt x="4061953" y="4566782"/>
                  <a:pt x="3984361" y="4566782"/>
                  <a:pt x="3897071" y="4557088"/>
                </a:cubicBezTo>
                <a:cubicBezTo>
                  <a:pt x="3780684" y="4547394"/>
                  <a:pt x="3664296" y="4537700"/>
                  <a:pt x="3557608" y="4518312"/>
                </a:cubicBezTo>
                <a:cubicBezTo>
                  <a:pt x="3218146" y="4469843"/>
                  <a:pt x="2878683" y="4372903"/>
                  <a:pt x="2529521" y="4295351"/>
                </a:cubicBezTo>
                <a:cubicBezTo>
                  <a:pt x="2413134" y="4266269"/>
                  <a:pt x="2316145" y="4266269"/>
                  <a:pt x="2238553" y="4285657"/>
                </a:cubicBezTo>
                <a:cubicBezTo>
                  <a:pt x="2160962" y="4305045"/>
                  <a:pt x="2102768" y="4343821"/>
                  <a:pt x="2054274" y="4411679"/>
                </a:cubicBezTo>
                <a:cubicBezTo>
                  <a:pt x="2015478" y="4460149"/>
                  <a:pt x="1986381" y="4518312"/>
                  <a:pt x="1966983" y="4576476"/>
                </a:cubicBezTo>
                <a:cubicBezTo>
                  <a:pt x="1840897" y="4944847"/>
                  <a:pt x="1908790" y="5361688"/>
                  <a:pt x="1773004" y="5730058"/>
                </a:cubicBezTo>
                <a:cubicBezTo>
                  <a:pt x="1520832" y="6418330"/>
                  <a:pt x="677025" y="6418330"/>
                  <a:pt x="327864" y="5885162"/>
                </a:cubicBezTo>
                <a:cubicBezTo>
                  <a:pt x="221175" y="5720364"/>
                  <a:pt x="327864" y="5419851"/>
                  <a:pt x="318165" y="5177502"/>
                </a:cubicBezTo>
                <a:cubicBezTo>
                  <a:pt x="977692" y="5478015"/>
                  <a:pt x="1491735" y="4973929"/>
                  <a:pt x="1569327" y="4295351"/>
                </a:cubicBezTo>
                <a:cubicBezTo>
                  <a:pt x="1598424" y="4198411"/>
                  <a:pt x="1617821" y="4111166"/>
                  <a:pt x="1646918" y="4023920"/>
                </a:cubicBezTo>
                <a:cubicBezTo>
                  <a:pt x="1695413" y="3810653"/>
                  <a:pt x="1947585" y="3781571"/>
                  <a:pt x="2131865" y="3839735"/>
                </a:cubicBezTo>
                <a:cubicBezTo>
                  <a:pt x="2626511" y="4004532"/>
                  <a:pt x="3111457" y="4149942"/>
                  <a:pt x="3615802" y="4227493"/>
                </a:cubicBezTo>
                <a:cubicBezTo>
                  <a:pt x="3722490" y="4237187"/>
                  <a:pt x="3819479" y="4246881"/>
                  <a:pt x="3916468" y="4256575"/>
                </a:cubicBezTo>
                <a:cubicBezTo>
                  <a:pt x="3994060" y="4275963"/>
                  <a:pt x="4071651" y="4275963"/>
                  <a:pt x="4149243" y="4256575"/>
                </a:cubicBezTo>
                <a:cubicBezTo>
                  <a:pt x="4692383" y="3975450"/>
                  <a:pt x="4624490" y="3219321"/>
                  <a:pt x="4760276" y="2695847"/>
                </a:cubicBezTo>
                <a:cubicBezTo>
                  <a:pt x="4799071" y="2540743"/>
                  <a:pt x="4896060" y="2482579"/>
                  <a:pt x="5012448" y="2492273"/>
                </a:cubicBezTo>
                <a:cubicBezTo>
                  <a:pt x="5303415" y="2511661"/>
                  <a:pt x="5526492" y="2734623"/>
                  <a:pt x="5739867" y="2909114"/>
                </a:cubicBezTo>
                <a:cubicBezTo>
                  <a:pt x="5807760" y="2967278"/>
                  <a:pt x="5865953" y="3025442"/>
                  <a:pt x="5924147" y="3073911"/>
                </a:cubicBezTo>
                <a:cubicBezTo>
                  <a:pt x="6118126" y="3229015"/>
                  <a:pt x="6312104" y="3364730"/>
                  <a:pt x="6535180" y="3422894"/>
                </a:cubicBezTo>
                <a:cubicBezTo>
                  <a:pt x="6622470" y="3442282"/>
                  <a:pt x="6719459" y="3451976"/>
                  <a:pt x="6816449" y="3442282"/>
                </a:cubicBezTo>
                <a:cubicBezTo>
                  <a:pt x="6932836" y="3422894"/>
                  <a:pt x="7097718" y="3364730"/>
                  <a:pt x="7126815" y="3238709"/>
                </a:cubicBezTo>
                <a:cubicBezTo>
                  <a:pt x="7217742" y="2647983"/>
                  <a:pt x="7581452" y="1972056"/>
                  <a:pt x="8193969" y="1953773"/>
                </a:cubicBezTo>
                <a:close/>
                <a:moveTo>
                  <a:pt x="8222689" y="1639204"/>
                </a:moveTo>
                <a:cubicBezTo>
                  <a:pt x="8998596" y="1610122"/>
                  <a:pt x="9105284" y="2598906"/>
                  <a:pt x="9483539" y="3112687"/>
                </a:cubicBezTo>
                <a:cubicBezTo>
                  <a:pt x="9570828" y="3238708"/>
                  <a:pt x="9687215" y="3325954"/>
                  <a:pt x="9803601" y="3403506"/>
                </a:cubicBezTo>
                <a:cubicBezTo>
                  <a:pt x="9929686" y="3471363"/>
                  <a:pt x="10065470" y="3510139"/>
                  <a:pt x="10191555" y="3548915"/>
                </a:cubicBezTo>
                <a:cubicBezTo>
                  <a:pt x="10288543" y="3568303"/>
                  <a:pt x="10375833" y="3587691"/>
                  <a:pt x="10472821" y="3597385"/>
                </a:cubicBezTo>
                <a:cubicBezTo>
                  <a:pt x="10569810" y="3597385"/>
                  <a:pt x="10666798" y="3597385"/>
                  <a:pt x="10773485" y="3577997"/>
                </a:cubicBezTo>
                <a:cubicBezTo>
                  <a:pt x="11423308" y="3461669"/>
                  <a:pt x="12044034" y="3122381"/>
                  <a:pt x="12674459" y="3345342"/>
                </a:cubicBezTo>
                <a:cubicBezTo>
                  <a:pt x="12752050" y="3374424"/>
                  <a:pt x="12819942" y="3422894"/>
                  <a:pt x="12878135" y="3481057"/>
                </a:cubicBezTo>
                <a:cubicBezTo>
                  <a:pt x="12994521" y="3597385"/>
                  <a:pt x="13072112" y="3762183"/>
                  <a:pt x="13110907" y="3917286"/>
                </a:cubicBezTo>
                <a:cubicBezTo>
                  <a:pt x="13140004" y="4053001"/>
                  <a:pt x="13023618" y="4188717"/>
                  <a:pt x="12984822" y="4334126"/>
                </a:cubicBezTo>
                <a:cubicBezTo>
                  <a:pt x="12916931" y="4547394"/>
                  <a:pt x="12858737" y="4741273"/>
                  <a:pt x="12858737" y="4741273"/>
                </a:cubicBezTo>
                <a:cubicBezTo>
                  <a:pt x="12635664" y="4605557"/>
                  <a:pt x="12567772" y="4334126"/>
                  <a:pt x="12422289" y="4149941"/>
                </a:cubicBezTo>
                <a:cubicBezTo>
                  <a:pt x="12325301" y="4033613"/>
                  <a:pt x="12199216" y="3956062"/>
                  <a:pt x="12073131" y="3897898"/>
                </a:cubicBezTo>
                <a:cubicBezTo>
                  <a:pt x="11568791" y="3655549"/>
                  <a:pt x="11035354" y="3936674"/>
                  <a:pt x="10492219" y="3839734"/>
                </a:cubicBezTo>
                <a:cubicBezTo>
                  <a:pt x="10375833" y="3810652"/>
                  <a:pt x="10269145" y="3771876"/>
                  <a:pt x="10162458" y="3733100"/>
                </a:cubicBezTo>
                <a:cubicBezTo>
                  <a:pt x="9832697" y="3655549"/>
                  <a:pt x="9619323" y="3461669"/>
                  <a:pt x="9454442" y="3219320"/>
                </a:cubicBezTo>
                <a:cubicBezTo>
                  <a:pt x="9405948" y="3141768"/>
                  <a:pt x="9357454" y="3054523"/>
                  <a:pt x="9308960" y="2967277"/>
                </a:cubicBezTo>
                <a:cubicBezTo>
                  <a:pt x="9134380" y="2608600"/>
                  <a:pt x="9027693" y="2182066"/>
                  <a:pt x="8668836" y="1959104"/>
                </a:cubicBezTo>
                <a:cubicBezTo>
                  <a:pt x="7805639" y="1396854"/>
                  <a:pt x="7223708" y="2424415"/>
                  <a:pt x="7087924" y="3180544"/>
                </a:cubicBezTo>
                <a:cubicBezTo>
                  <a:pt x="7049128" y="3248402"/>
                  <a:pt x="7010333" y="3316260"/>
                  <a:pt x="6961839" y="3364730"/>
                </a:cubicBezTo>
                <a:cubicBezTo>
                  <a:pt x="6893947" y="3422894"/>
                  <a:pt x="6806657" y="3461669"/>
                  <a:pt x="6699970" y="3432587"/>
                </a:cubicBezTo>
                <a:cubicBezTo>
                  <a:pt x="6438101" y="3355036"/>
                  <a:pt x="6215028" y="3209626"/>
                  <a:pt x="6011352" y="3044829"/>
                </a:cubicBezTo>
                <a:cubicBezTo>
                  <a:pt x="5933762" y="2986665"/>
                  <a:pt x="5865870" y="2928501"/>
                  <a:pt x="5797978" y="2870337"/>
                </a:cubicBezTo>
                <a:cubicBezTo>
                  <a:pt x="5545808" y="2686152"/>
                  <a:pt x="5313035" y="2453497"/>
                  <a:pt x="5012371" y="2395333"/>
                </a:cubicBezTo>
                <a:cubicBezTo>
                  <a:pt x="4895984" y="2385639"/>
                  <a:pt x="4789298" y="2424415"/>
                  <a:pt x="4731105" y="2569824"/>
                </a:cubicBezTo>
                <a:cubicBezTo>
                  <a:pt x="4537128" y="3083605"/>
                  <a:pt x="4653514" y="3878510"/>
                  <a:pt x="4042487" y="4091777"/>
                </a:cubicBezTo>
                <a:cubicBezTo>
                  <a:pt x="3945498" y="4101471"/>
                  <a:pt x="3848509" y="4091777"/>
                  <a:pt x="3751521" y="4072389"/>
                </a:cubicBezTo>
                <a:cubicBezTo>
                  <a:pt x="3644834" y="4053001"/>
                  <a:pt x="3538147" y="4033613"/>
                  <a:pt x="3431459" y="4014225"/>
                </a:cubicBezTo>
                <a:cubicBezTo>
                  <a:pt x="2888324" y="3907592"/>
                  <a:pt x="2364586" y="3733100"/>
                  <a:pt x="1821450" y="3568303"/>
                </a:cubicBezTo>
                <a:cubicBezTo>
                  <a:pt x="1656570" y="3510139"/>
                  <a:pt x="1511087" y="3655549"/>
                  <a:pt x="1462593" y="3810652"/>
                </a:cubicBezTo>
                <a:cubicBezTo>
                  <a:pt x="1443195" y="3888204"/>
                  <a:pt x="1414099" y="3965756"/>
                  <a:pt x="1385002" y="4043307"/>
                </a:cubicBezTo>
                <a:cubicBezTo>
                  <a:pt x="1355906" y="4120859"/>
                  <a:pt x="1326809" y="4208105"/>
                  <a:pt x="1297713" y="4285657"/>
                </a:cubicBezTo>
                <a:cubicBezTo>
                  <a:pt x="1161929" y="4721885"/>
                  <a:pt x="715782" y="5003010"/>
                  <a:pt x="327828" y="4818825"/>
                </a:cubicBezTo>
                <a:cubicBezTo>
                  <a:pt x="289033" y="4809131"/>
                  <a:pt x="318129" y="4634639"/>
                  <a:pt x="308430" y="4537700"/>
                </a:cubicBezTo>
                <a:cubicBezTo>
                  <a:pt x="289033" y="4421372"/>
                  <a:pt x="318129" y="4324432"/>
                  <a:pt x="289033" y="4208105"/>
                </a:cubicBezTo>
                <a:cubicBezTo>
                  <a:pt x="783674" y="4120859"/>
                  <a:pt x="909759" y="3568303"/>
                  <a:pt x="1200724" y="3199932"/>
                </a:cubicBezTo>
                <a:cubicBezTo>
                  <a:pt x="1617775" y="2657070"/>
                  <a:pt x="2170609" y="3393812"/>
                  <a:pt x="2645853" y="3519833"/>
                </a:cubicBezTo>
                <a:cubicBezTo>
                  <a:pt x="2878625" y="3597385"/>
                  <a:pt x="3111397" y="3665243"/>
                  <a:pt x="3344170" y="3713712"/>
                </a:cubicBezTo>
                <a:cubicBezTo>
                  <a:pt x="3431459" y="3733100"/>
                  <a:pt x="3509050" y="3742794"/>
                  <a:pt x="3586641" y="3762183"/>
                </a:cubicBezTo>
                <a:cubicBezTo>
                  <a:pt x="3906702" y="3868816"/>
                  <a:pt x="4265560" y="3733100"/>
                  <a:pt x="4314054" y="3335648"/>
                </a:cubicBezTo>
                <a:cubicBezTo>
                  <a:pt x="4362549" y="3006053"/>
                  <a:pt x="4255861" y="2608600"/>
                  <a:pt x="4333452" y="2337169"/>
                </a:cubicBezTo>
                <a:cubicBezTo>
                  <a:pt x="4362549" y="2249924"/>
                  <a:pt x="4411043" y="2172372"/>
                  <a:pt x="4478935" y="2114208"/>
                </a:cubicBezTo>
                <a:cubicBezTo>
                  <a:pt x="5012371" y="1755531"/>
                  <a:pt x="5477915" y="2424415"/>
                  <a:pt x="5827074" y="2763704"/>
                </a:cubicBezTo>
                <a:cubicBezTo>
                  <a:pt x="5894966" y="2831562"/>
                  <a:pt x="5972557" y="2909113"/>
                  <a:pt x="6050147" y="2967277"/>
                </a:cubicBezTo>
                <a:cubicBezTo>
                  <a:pt x="6118040" y="3025441"/>
                  <a:pt x="6195630" y="3083605"/>
                  <a:pt x="6273221" y="3122381"/>
                </a:cubicBezTo>
                <a:cubicBezTo>
                  <a:pt x="6350811" y="3170850"/>
                  <a:pt x="6438101" y="3209626"/>
                  <a:pt x="6535090" y="3229014"/>
                </a:cubicBezTo>
                <a:cubicBezTo>
                  <a:pt x="6632079" y="3248402"/>
                  <a:pt x="6719368" y="3248402"/>
                  <a:pt x="6816356" y="3209626"/>
                </a:cubicBezTo>
                <a:cubicBezTo>
                  <a:pt x="6874549" y="3180544"/>
                  <a:pt x="6952140" y="3122381"/>
                  <a:pt x="6971538" y="3064217"/>
                </a:cubicBezTo>
                <a:cubicBezTo>
                  <a:pt x="7214009" y="2443803"/>
                  <a:pt x="7446781" y="1658592"/>
                  <a:pt x="8222689" y="1639204"/>
                </a:cubicBezTo>
                <a:close/>
                <a:moveTo>
                  <a:pt x="4343436" y="1285545"/>
                </a:moveTo>
                <a:cubicBezTo>
                  <a:pt x="4568060" y="1288858"/>
                  <a:pt x="4775976" y="1389584"/>
                  <a:pt x="4954189" y="1542264"/>
                </a:cubicBezTo>
                <a:cubicBezTo>
                  <a:pt x="5468221" y="1968799"/>
                  <a:pt x="5788279" y="2598907"/>
                  <a:pt x="6389599" y="2831562"/>
                </a:cubicBezTo>
                <a:cubicBezTo>
                  <a:pt x="6467188" y="2850950"/>
                  <a:pt x="6544780" y="2860644"/>
                  <a:pt x="6632067" y="2841256"/>
                </a:cubicBezTo>
                <a:cubicBezTo>
                  <a:pt x="6758150" y="2812175"/>
                  <a:pt x="6864836" y="2715235"/>
                  <a:pt x="6903630" y="2608601"/>
                </a:cubicBezTo>
                <a:cubicBezTo>
                  <a:pt x="7087906" y="2201454"/>
                  <a:pt x="7340072" y="1813696"/>
                  <a:pt x="7708624" y="1551958"/>
                </a:cubicBezTo>
                <a:cubicBezTo>
                  <a:pt x="7795912" y="1493795"/>
                  <a:pt x="7892899" y="1445325"/>
                  <a:pt x="7999585" y="1406549"/>
                </a:cubicBezTo>
                <a:cubicBezTo>
                  <a:pt x="8096572" y="1377467"/>
                  <a:pt x="8203258" y="1348385"/>
                  <a:pt x="8319643" y="1338691"/>
                </a:cubicBezTo>
                <a:cubicBezTo>
                  <a:pt x="8455425" y="1338691"/>
                  <a:pt x="8600905" y="1367773"/>
                  <a:pt x="8717290" y="1445325"/>
                </a:cubicBezTo>
                <a:cubicBezTo>
                  <a:pt x="8833674" y="1513183"/>
                  <a:pt x="8930661" y="1610122"/>
                  <a:pt x="8979155" y="1745838"/>
                </a:cubicBezTo>
                <a:cubicBezTo>
                  <a:pt x="9027648" y="1842778"/>
                  <a:pt x="9066443" y="1939717"/>
                  <a:pt x="9114937" y="2036657"/>
                </a:cubicBezTo>
                <a:cubicBezTo>
                  <a:pt x="9260418" y="2327476"/>
                  <a:pt x="9434994" y="2598907"/>
                  <a:pt x="9696860" y="2783092"/>
                </a:cubicBezTo>
                <a:cubicBezTo>
                  <a:pt x="9793847" y="2850950"/>
                  <a:pt x="9900533" y="2889726"/>
                  <a:pt x="10007219" y="2918808"/>
                </a:cubicBezTo>
                <a:cubicBezTo>
                  <a:pt x="10123603" y="2938196"/>
                  <a:pt x="10249686" y="2928502"/>
                  <a:pt x="10385468" y="2889726"/>
                </a:cubicBezTo>
                <a:cubicBezTo>
                  <a:pt x="10501853" y="2880032"/>
                  <a:pt x="10618237" y="2860644"/>
                  <a:pt x="10734622" y="2831562"/>
                </a:cubicBezTo>
                <a:cubicBezTo>
                  <a:pt x="10957692" y="2773399"/>
                  <a:pt x="11180763" y="2686153"/>
                  <a:pt x="11374737" y="2579519"/>
                </a:cubicBezTo>
                <a:cubicBezTo>
                  <a:pt x="11956660" y="2298394"/>
                  <a:pt x="12499788" y="2627989"/>
                  <a:pt x="13042916" y="2802481"/>
                </a:cubicBezTo>
                <a:cubicBezTo>
                  <a:pt x="13139903" y="2831562"/>
                  <a:pt x="13217493" y="2870338"/>
                  <a:pt x="13275685" y="2938196"/>
                </a:cubicBezTo>
                <a:cubicBezTo>
                  <a:pt x="13324179" y="3006054"/>
                  <a:pt x="13343576" y="3093300"/>
                  <a:pt x="13324179" y="3219321"/>
                </a:cubicBezTo>
                <a:cubicBezTo>
                  <a:pt x="13304781" y="3374425"/>
                  <a:pt x="13265986" y="3539222"/>
                  <a:pt x="13265986" y="3539222"/>
                </a:cubicBezTo>
                <a:cubicBezTo>
                  <a:pt x="13178698" y="3384119"/>
                  <a:pt x="13062313" y="3287179"/>
                  <a:pt x="12926531" y="3219321"/>
                </a:cubicBezTo>
                <a:cubicBezTo>
                  <a:pt x="12868339" y="3190239"/>
                  <a:pt x="12790749" y="3161157"/>
                  <a:pt x="12722858" y="3141769"/>
                </a:cubicBezTo>
                <a:cubicBezTo>
                  <a:pt x="12170032" y="2957584"/>
                  <a:pt x="11597808" y="3112687"/>
                  <a:pt x="11064378" y="3306567"/>
                </a:cubicBezTo>
                <a:cubicBezTo>
                  <a:pt x="10918898" y="3364731"/>
                  <a:pt x="10773417" y="3393813"/>
                  <a:pt x="10627936" y="3393813"/>
                </a:cubicBezTo>
                <a:cubicBezTo>
                  <a:pt x="10492154" y="3393813"/>
                  <a:pt x="10346673" y="3384119"/>
                  <a:pt x="10210891" y="3355037"/>
                </a:cubicBezTo>
                <a:cubicBezTo>
                  <a:pt x="9968424" y="3306567"/>
                  <a:pt x="9716257" y="3229015"/>
                  <a:pt x="9541680" y="3044830"/>
                </a:cubicBezTo>
                <a:cubicBezTo>
                  <a:pt x="9483488" y="2986666"/>
                  <a:pt x="9434994" y="2918808"/>
                  <a:pt x="9396200" y="2841256"/>
                </a:cubicBezTo>
                <a:cubicBezTo>
                  <a:pt x="9221623" y="2424416"/>
                  <a:pt x="9134334" y="1910635"/>
                  <a:pt x="8717290" y="1687674"/>
                </a:cubicBezTo>
                <a:cubicBezTo>
                  <a:pt x="8397232" y="1503488"/>
                  <a:pt x="8096572" y="1522876"/>
                  <a:pt x="7844406" y="1648898"/>
                </a:cubicBezTo>
                <a:cubicBezTo>
                  <a:pt x="7757117" y="1697368"/>
                  <a:pt x="7669829" y="1745838"/>
                  <a:pt x="7601938" y="1813696"/>
                </a:cubicBezTo>
                <a:cubicBezTo>
                  <a:pt x="7437060" y="1939717"/>
                  <a:pt x="7320675" y="2143291"/>
                  <a:pt x="7204291" y="2317782"/>
                </a:cubicBezTo>
                <a:cubicBezTo>
                  <a:pt x="7146098" y="2405028"/>
                  <a:pt x="7107303" y="2511661"/>
                  <a:pt x="7058810" y="2608601"/>
                </a:cubicBezTo>
                <a:cubicBezTo>
                  <a:pt x="7020015" y="2705541"/>
                  <a:pt x="6990919" y="2812175"/>
                  <a:pt x="6961823" y="2909114"/>
                </a:cubicBezTo>
                <a:cubicBezTo>
                  <a:pt x="6952124" y="2957584"/>
                  <a:pt x="6903630" y="3006054"/>
                  <a:pt x="6864836" y="3044830"/>
                </a:cubicBezTo>
                <a:cubicBezTo>
                  <a:pt x="6758150" y="3132075"/>
                  <a:pt x="6641766" y="3141769"/>
                  <a:pt x="6525381" y="3112687"/>
                </a:cubicBezTo>
                <a:cubicBezTo>
                  <a:pt x="6408996" y="3073912"/>
                  <a:pt x="6292613" y="3006054"/>
                  <a:pt x="6185927" y="2957584"/>
                </a:cubicBezTo>
                <a:cubicBezTo>
                  <a:pt x="5739785" y="2695847"/>
                  <a:pt x="5477920" y="2269312"/>
                  <a:pt x="5041478" y="1959105"/>
                </a:cubicBezTo>
                <a:cubicBezTo>
                  <a:pt x="4857203" y="1842778"/>
                  <a:pt x="4653529" y="1774920"/>
                  <a:pt x="4440158" y="1755532"/>
                </a:cubicBezTo>
                <a:cubicBezTo>
                  <a:pt x="4304376" y="1745838"/>
                  <a:pt x="4265581" y="1939717"/>
                  <a:pt x="4236485" y="2085127"/>
                </a:cubicBezTo>
                <a:cubicBezTo>
                  <a:pt x="4168594" y="2598907"/>
                  <a:pt x="4401363" y="3519834"/>
                  <a:pt x="3712754" y="3597386"/>
                </a:cubicBezTo>
                <a:cubicBezTo>
                  <a:pt x="3625466" y="3587692"/>
                  <a:pt x="3538178" y="3577998"/>
                  <a:pt x="3450889" y="3568304"/>
                </a:cubicBezTo>
                <a:cubicBezTo>
                  <a:pt x="3101736" y="3510140"/>
                  <a:pt x="2752582" y="3432589"/>
                  <a:pt x="2422825" y="3296873"/>
                </a:cubicBezTo>
                <a:cubicBezTo>
                  <a:pt x="1986383" y="3112687"/>
                  <a:pt x="1452954" y="2366252"/>
                  <a:pt x="1045608" y="2880032"/>
                </a:cubicBezTo>
                <a:cubicBezTo>
                  <a:pt x="783743" y="3209627"/>
                  <a:pt x="647960" y="3655550"/>
                  <a:pt x="260012" y="3849429"/>
                </a:cubicBezTo>
                <a:cubicBezTo>
                  <a:pt x="260012" y="3597386"/>
                  <a:pt x="133929" y="3296873"/>
                  <a:pt x="260012" y="3093300"/>
                </a:cubicBezTo>
                <a:cubicBezTo>
                  <a:pt x="512179" y="2695847"/>
                  <a:pt x="657659" y="1813696"/>
                  <a:pt x="1229883" y="2152985"/>
                </a:cubicBezTo>
                <a:cubicBezTo>
                  <a:pt x="1879697" y="2550437"/>
                  <a:pt x="2481018" y="3132075"/>
                  <a:pt x="3237517" y="3199933"/>
                </a:cubicBezTo>
                <a:cubicBezTo>
                  <a:pt x="3344203" y="3209627"/>
                  <a:pt x="3460588" y="3209627"/>
                  <a:pt x="3567274" y="3180545"/>
                </a:cubicBezTo>
                <a:cubicBezTo>
                  <a:pt x="3790344" y="3151463"/>
                  <a:pt x="3858235" y="2928502"/>
                  <a:pt x="3887331" y="2724929"/>
                </a:cubicBezTo>
                <a:cubicBezTo>
                  <a:pt x="3935825" y="2317782"/>
                  <a:pt x="3751549" y="1619816"/>
                  <a:pt x="4023113" y="1377467"/>
                </a:cubicBezTo>
                <a:cubicBezTo>
                  <a:pt x="4081305" y="1328997"/>
                  <a:pt x="4149196" y="1290221"/>
                  <a:pt x="4246183" y="1290221"/>
                </a:cubicBezTo>
                <a:cubicBezTo>
                  <a:pt x="4278917" y="1286586"/>
                  <a:pt x="4311347" y="1285071"/>
                  <a:pt x="4343436" y="1285545"/>
                </a:cubicBezTo>
                <a:close/>
                <a:moveTo>
                  <a:pt x="4178315" y="824911"/>
                </a:moveTo>
                <a:cubicBezTo>
                  <a:pt x="4430482" y="834605"/>
                  <a:pt x="4653552" y="960627"/>
                  <a:pt x="4866924" y="1086648"/>
                </a:cubicBezTo>
                <a:cubicBezTo>
                  <a:pt x="5468246" y="1455019"/>
                  <a:pt x="5991977" y="2482579"/>
                  <a:pt x="6729079" y="2123903"/>
                </a:cubicBezTo>
                <a:cubicBezTo>
                  <a:pt x="7146124" y="1910636"/>
                  <a:pt x="7340099" y="1396855"/>
                  <a:pt x="7747446" y="1183588"/>
                </a:cubicBezTo>
                <a:cubicBezTo>
                  <a:pt x="7834734" y="1135118"/>
                  <a:pt x="7931721" y="1106036"/>
                  <a:pt x="8038407" y="1086648"/>
                </a:cubicBezTo>
                <a:cubicBezTo>
                  <a:pt x="8154792" y="1067260"/>
                  <a:pt x="8261478" y="1067260"/>
                  <a:pt x="8368164" y="1076954"/>
                </a:cubicBezTo>
                <a:cubicBezTo>
                  <a:pt x="8474850" y="1086648"/>
                  <a:pt x="8571837" y="1106036"/>
                  <a:pt x="8668824" y="1135118"/>
                </a:cubicBezTo>
                <a:cubicBezTo>
                  <a:pt x="9153761" y="1290222"/>
                  <a:pt x="9396229" y="1716756"/>
                  <a:pt x="9716287" y="2056045"/>
                </a:cubicBezTo>
                <a:cubicBezTo>
                  <a:pt x="9813274" y="2172373"/>
                  <a:pt x="9968454" y="2172373"/>
                  <a:pt x="10104236" y="2123903"/>
                </a:cubicBezTo>
                <a:cubicBezTo>
                  <a:pt x="10783147" y="1988187"/>
                  <a:pt x="11365071" y="1600429"/>
                  <a:pt x="12043982" y="1551959"/>
                </a:cubicBezTo>
                <a:cubicBezTo>
                  <a:pt x="12140969" y="1542265"/>
                  <a:pt x="12247655" y="1542265"/>
                  <a:pt x="12344642" y="1551959"/>
                </a:cubicBezTo>
                <a:cubicBezTo>
                  <a:pt x="12732591" y="1610123"/>
                  <a:pt x="13042951" y="1852472"/>
                  <a:pt x="13217528" y="2453497"/>
                </a:cubicBezTo>
                <a:cubicBezTo>
                  <a:pt x="13246624" y="2579519"/>
                  <a:pt x="13275720" y="2695847"/>
                  <a:pt x="13275720" y="2695847"/>
                </a:cubicBezTo>
                <a:cubicBezTo>
                  <a:pt x="12926566" y="2579519"/>
                  <a:pt x="12625905" y="2443803"/>
                  <a:pt x="12325245" y="2211149"/>
                </a:cubicBezTo>
                <a:cubicBezTo>
                  <a:pt x="12208860" y="2143291"/>
                  <a:pt x="12102174" y="2123903"/>
                  <a:pt x="11976091" y="2143291"/>
                </a:cubicBezTo>
                <a:cubicBezTo>
                  <a:pt x="11840308" y="2152985"/>
                  <a:pt x="11704526" y="2182067"/>
                  <a:pt x="11559045" y="2220843"/>
                </a:cubicBezTo>
                <a:cubicBezTo>
                  <a:pt x="11161397" y="2327476"/>
                  <a:pt x="10783147" y="2521355"/>
                  <a:pt x="10375800" y="2618295"/>
                </a:cubicBezTo>
                <a:cubicBezTo>
                  <a:pt x="10259416" y="2666765"/>
                  <a:pt x="10152730" y="2686153"/>
                  <a:pt x="10055742" y="2676459"/>
                </a:cubicBezTo>
                <a:cubicBezTo>
                  <a:pt x="9949056" y="2666765"/>
                  <a:pt x="9852069" y="2637683"/>
                  <a:pt x="9764781" y="2598907"/>
                </a:cubicBezTo>
                <a:cubicBezTo>
                  <a:pt x="9570806" y="2482579"/>
                  <a:pt x="9425325" y="2317782"/>
                  <a:pt x="9299242" y="2143291"/>
                </a:cubicBezTo>
                <a:cubicBezTo>
                  <a:pt x="9260447" y="2085127"/>
                  <a:pt x="9221652" y="2017269"/>
                  <a:pt x="9182857" y="1949411"/>
                </a:cubicBezTo>
                <a:cubicBezTo>
                  <a:pt x="9056774" y="1755532"/>
                  <a:pt x="8969485" y="1532571"/>
                  <a:pt x="8785209" y="1387161"/>
                </a:cubicBezTo>
                <a:cubicBezTo>
                  <a:pt x="8727017" y="1338692"/>
                  <a:pt x="8659126" y="1309610"/>
                  <a:pt x="8581536" y="1290222"/>
                </a:cubicBezTo>
                <a:cubicBezTo>
                  <a:pt x="8436055" y="1251446"/>
                  <a:pt x="8280876" y="1261140"/>
                  <a:pt x="8125696" y="1290222"/>
                </a:cubicBezTo>
                <a:cubicBezTo>
                  <a:pt x="8028709" y="1309610"/>
                  <a:pt x="7941420" y="1338692"/>
                  <a:pt x="7854132" y="1377467"/>
                </a:cubicBezTo>
                <a:cubicBezTo>
                  <a:pt x="7776542" y="1416243"/>
                  <a:pt x="7698952" y="1464713"/>
                  <a:pt x="7631061" y="1522877"/>
                </a:cubicBezTo>
                <a:cubicBezTo>
                  <a:pt x="7349798" y="1755532"/>
                  <a:pt x="7165522" y="2065739"/>
                  <a:pt x="6923054" y="2327476"/>
                </a:cubicBezTo>
                <a:cubicBezTo>
                  <a:pt x="6127759" y="3093299"/>
                  <a:pt x="5448848" y="1842778"/>
                  <a:pt x="4857226" y="1358080"/>
                </a:cubicBezTo>
                <a:cubicBezTo>
                  <a:pt x="4634154" y="1173894"/>
                  <a:pt x="4372289" y="1028485"/>
                  <a:pt x="4081327" y="1076954"/>
                </a:cubicBezTo>
                <a:cubicBezTo>
                  <a:pt x="4003738" y="1096342"/>
                  <a:pt x="3935847" y="1125424"/>
                  <a:pt x="3877654" y="1183588"/>
                </a:cubicBezTo>
                <a:cubicBezTo>
                  <a:pt x="3829161" y="1241752"/>
                  <a:pt x="3780667" y="1319304"/>
                  <a:pt x="3761269" y="1416243"/>
                </a:cubicBezTo>
                <a:cubicBezTo>
                  <a:pt x="3664282" y="1871860"/>
                  <a:pt x="3761269" y="2298394"/>
                  <a:pt x="3635186" y="2734623"/>
                </a:cubicBezTo>
                <a:cubicBezTo>
                  <a:pt x="3615789" y="2850950"/>
                  <a:pt x="3557596" y="2938196"/>
                  <a:pt x="3441212" y="2986666"/>
                </a:cubicBezTo>
                <a:cubicBezTo>
                  <a:pt x="3373321" y="3015747"/>
                  <a:pt x="3286032" y="3025442"/>
                  <a:pt x="3179346" y="2996359"/>
                </a:cubicBezTo>
                <a:cubicBezTo>
                  <a:pt x="3062961" y="2986666"/>
                  <a:pt x="2946576" y="2967278"/>
                  <a:pt x="2839890" y="2928502"/>
                </a:cubicBezTo>
                <a:cubicBezTo>
                  <a:pt x="2180377" y="2715235"/>
                  <a:pt x="1656645" y="2104515"/>
                  <a:pt x="1026228" y="1804002"/>
                </a:cubicBezTo>
                <a:cubicBezTo>
                  <a:pt x="550990" y="1571347"/>
                  <a:pt x="454003" y="2366252"/>
                  <a:pt x="192138" y="2666765"/>
                </a:cubicBezTo>
                <a:cubicBezTo>
                  <a:pt x="163041" y="2385640"/>
                  <a:pt x="104849" y="2094821"/>
                  <a:pt x="153342" y="1813696"/>
                </a:cubicBezTo>
                <a:cubicBezTo>
                  <a:pt x="221234" y="1338692"/>
                  <a:pt x="686773" y="902463"/>
                  <a:pt x="1142613" y="1338692"/>
                </a:cubicBezTo>
                <a:cubicBezTo>
                  <a:pt x="1530562" y="1707062"/>
                  <a:pt x="1918511" y="2143291"/>
                  <a:pt x="2413146" y="2337170"/>
                </a:cubicBezTo>
                <a:cubicBezTo>
                  <a:pt x="2510134" y="2385640"/>
                  <a:pt x="2607121" y="2414722"/>
                  <a:pt x="2713807" y="2434110"/>
                </a:cubicBezTo>
                <a:cubicBezTo>
                  <a:pt x="2810794" y="2453497"/>
                  <a:pt x="2888384" y="2453497"/>
                  <a:pt x="2965974" y="2434110"/>
                </a:cubicBezTo>
                <a:cubicBezTo>
                  <a:pt x="3072660" y="2395334"/>
                  <a:pt x="3150249" y="2327476"/>
                  <a:pt x="3208442" y="2230536"/>
                </a:cubicBezTo>
                <a:cubicBezTo>
                  <a:pt x="3431513" y="1755532"/>
                  <a:pt x="3305429" y="1018791"/>
                  <a:pt x="3877654" y="863687"/>
                </a:cubicBezTo>
                <a:cubicBezTo>
                  <a:pt x="3984340" y="834605"/>
                  <a:pt x="4081327" y="824911"/>
                  <a:pt x="4178315" y="824911"/>
                </a:cubicBezTo>
                <a:close/>
                <a:moveTo>
                  <a:pt x="3933708" y="478504"/>
                </a:moveTo>
                <a:cubicBezTo>
                  <a:pt x="4019973" y="478353"/>
                  <a:pt x="4108019" y="486835"/>
                  <a:pt x="4197732" y="505011"/>
                </a:cubicBezTo>
                <a:cubicBezTo>
                  <a:pt x="4294718" y="524399"/>
                  <a:pt x="4401403" y="553481"/>
                  <a:pt x="4508088" y="601951"/>
                </a:cubicBezTo>
                <a:cubicBezTo>
                  <a:pt x="4983323" y="786136"/>
                  <a:pt x="5380969" y="1125425"/>
                  <a:pt x="5856203" y="1328999"/>
                </a:cubicBezTo>
                <a:cubicBezTo>
                  <a:pt x="6564206" y="1629512"/>
                  <a:pt x="7146124" y="1028486"/>
                  <a:pt x="7747441" y="786136"/>
                </a:cubicBezTo>
                <a:cubicBezTo>
                  <a:pt x="7863825" y="747360"/>
                  <a:pt x="7970510" y="727973"/>
                  <a:pt x="8077195" y="718278"/>
                </a:cubicBezTo>
                <a:cubicBezTo>
                  <a:pt x="8183881" y="698891"/>
                  <a:pt x="8290566" y="698891"/>
                  <a:pt x="8406950" y="708585"/>
                </a:cubicBezTo>
                <a:cubicBezTo>
                  <a:pt x="8513635" y="718278"/>
                  <a:pt x="8620320" y="737666"/>
                  <a:pt x="8727005" y="766748"/>
                </a:cubicBezTo>
                <a:cubicBezTo>
                  <a:pt x="9173144" y="873382"/>
                  <a:pt x="9590186" y="1086649"/>
                  <a:pt x="10026626" y="1241753"/>
                </a:cubicBezTo>
                <a:cubicBezTo>
                  <a:pt x="10220599" y="1328999"/>
                  <a:pt x="10424271" y="1319305"/>
                  <a:pt x="10627943" y="1270835"/>
                </a:cubicBezTo>
                <a:cubicBezTo>
                  <a:pt x="11180767" y="1173895"/>
                  <a:pt x="11685097" y="960628"/>
                  <a:pt x="12228223" y="873382"/>
                </a:cubicBezTo>
                <a:cubicBezTo>
                  <a:pt x="12325209" y="853994"/>
                  <a:pt x="12422196" y="844300"/>
                  <a:pt x="12528881" y="834606"/>
                </a:cubicBezTo>
                <a:cubicBezTo>
                  <a:pt x="12722854" y="815218"/>
                  <a:pt x="12916828" y="863688"/>
                  <a:pt x="13101102" y="941240"/>
                </a:cubicBezTo>
                <a:cubicBezTo>
                  <a:pt x="13314473" y="1047874"/>
                  <a:pt x="13362966" y="1290223"/>
                  <a:pt x="13285377" y="1493797"/>
                </a:cubicBezTo>
                <a:cubicBezTo>
                  <a:pt x="13256281" y="1668288"/>
                  <a:pt x="13227185" y="1842780"/>
                  <a:pt x="13227185" y="1842780"/>
                </a:cubicBezTo>
                <a:cubicBezTo>
                  <a:pt x="13033211" y="1532572"/>
                  <a:pt x="12800444" y="1367775"/>
                  <a:pt x="12548278" y="1299917"/>
                </a:cubicBezTo>
                <a:cubicBezTo>
                  <a:pt x="12460990" y="1280529"/>
                  <a:pt x="12373702" y="1261141"/>
                  <a:pt x="12286414" y="1261141"/>
                </a:cubicBezTo>
                <a:cubicBezTo>
                  <a:pt x="11559015" y="1241753"/>
                  <a:pt x="10996492" y="1687676"/>
                  <a:pt x="10288490" y="1842780"/>
                </a:cubicBezTo>
                <a:cubicBezTo>
                  <a:pt x="10123613" y="1881556"/>
                  <a:pt x="9939338" y="1900943"/>
                  <a:pt x="9803557" y="1774922"/>
                </a:cubicBezTo>
                <a:cubicBezTo>
                  <a:pt x="9464104" y="1484102"/>
                  <a:pt x="9134349" y="1183589"/>
                  <a:pt x="8717307" y="1047874"/>
                </a:cubicBezTo>
                <a:cubicBezTo>
                  <a:pt x="8620320" y="1009098"/>
                  <a:pt x="8513635" y="989710"/>
                  <a:pt x="8406950" y="970322"/>
                </a:cubicBezTo>
                <a:cubicBezTo>
                  <a:pt x="8300265" y="960628"/>
                  <a:pt x="8193579" y="960628"/>
                  <a:pt x="8086894" y="970322"/>
                </a:cubicBezTo>
                <a:cubicBezTo>
                  <a:pt x="7989907" y="989710"/>
                  <a:pt x="7902619" y="1009098"/>
                  <a:pt x="7825030" y="1047874"/>
                </a:cubicBezTo>
                <a:cubicBezTo>
                  <a:pt x="7737742" y="1076956"/>
                  <a:pt x="7660153" y="1125425"/>
                  <a:pt x="7592262" y="1173895"/>
                </a:cubicBezTo>
                <a:cubicBezTo>
                  <a:pt x="7097630" y="1581042"/>
                  <a:pt x="6544809" y="2308090"/>
                  <a:pt x="5836806" y="1726452"/>
                </a:cubicBezTo>
                <a:cubicBezTo>
                  <a:pt x="5351873" y="1328999"/>
                  <a:pt x="4886336" y="960628"/>
                  <a:pt x="4304417" y="747360"/>
                </a:cubicBezTo>
                <a:cubicBezTo>
                  <a:pt x="4188033" y="718278"/>
                  <a:pt x="4081348" y="698891"/>
                  <a:pt x="3974663" y="698891"/>
                </a:cubicBezTo>
                <a:cubicBezTo>
                  <a:pt x="3770990" y="708585"/>
                  <a:pt x="3557620" y="795830"/>
                  <a:pt x="3363647" y="999404"/>
                </a:cubicBezTo>
                <a:cubicBezTo>
                  <a:pt x="3082385" y="1319305"/>
                  <a:pt x="3237564" y="1881556"/>
                  <a:pt x="2810823" y="2094823"/>
                </a:cubicBezTo>
                <a:cubicBezTo>
                  <a:pt x="2704138" y="2123905"/>
                  <a:pt x="2597452" y="2123905"/>
                  <a:pt x="2490767" y="2104517"/>
                </a:cubicBezTo>
                <a:cubicBezTo>
                  <a:pt x="2073724" y="2026965"/>
                  <a:pt x="1656682" y="1610124"/>
                  <a:pt x="1356023" y="1338693"/>
                </a:cubicBezTo>
                <a:cubicBezTo>
                  <a:pt x="1278434" y="1270835"/>
                  <a:pt x="1200844" y="1202977"/>
                  <a:pt x="1123255" y="1125425"/>
                </a:cubicBezTo>
                <a:cubicBezTo>
                  <a:pt x="929282" y="970322"/>
                  <a:pt x="677117" y="805524"/>
                  <a:pt x="424952" y="970322"/>
                </a:cubicBezTo>
                <a:cubicBezTo>
                  <a:pt x="269773" y="1076956"/>
                  <a:pt x="163088" y="1232059"/>
                  <a:pt x="95197" y="1416245"/>
                </a:cubicBezTo>
                <a:cubicBezTo>
                  <a:pt x="75800" y="1183589"/>
                  <a:pt x="7909" y="941240"/>
                  <a:pt x="95197" y="757054"/>
                </a:cubicBezTo>
                <a:cubicBezTo>
                  <a:pt x="221280" y="505011"/>
                  <a:pt x="589829" y="427459"/>
                  <a:pt x="851693" y="572869"/>
                </a:cubicBezTo>
                <a:cubicBezTo>
                  <a:pt x="958378" y="631033"/>
                  <a:pt x="1045666" y="689197"/>
                  <a:pt x="1142652" y="757054"/>
                </a:cubicBezTo>
                <a:cubicBezTo>
                  <a:pt x="1423914" y="970322"/>
                  <a:pt x="1676079" y="1202977"/>
                  <a:pt x="1986436" y="1367775"/>
                </a:cubicBezTo>
                <a:cubicBezTo>
                  <a:pt x="2073724" y="1416245"/>
                  <a:pt x="2151313" y="1435633"/>
                  <a:pt x="2219204" y="1435633"/>
                </a:cubicBezTo>
                <a:cubicBezTo>
                  <a:pt x="2296793" y="1435633"/>
                  <a:pt x="2354985" y="1416245"/>
                  <a:pt x="2422876" y="1387163"/>
                </a:cubicBezTo>
                <a:cubicBezTo>
                  <a:pt x="2813247" y="903676"/>
                  <a:pt x="3329853" y="479564"/>
                  <a:pt x="3933708" y="478504"/>
                </a:cubicBezTo>
                <a:close/>
                <a:moveTo>
                  <a:pt x="539504" y="14"/>
                </a:moveTo>
                <a:cubicBezTo>
                  <a:pt x="616165" y="469"/>
                  <a:pt x="691633" y="11829"/>
                  <a:pt x="764373" y="30005"/>
                </a:cubicBezTo>
                <a:cubicBezTo>
                  <a:pt x="871059" y="59087"/>
                  <a:pt x="968046" y="97863"/>
                  <a:pt x="1065033" y="146333"/>
                </a:cubicBezTo>
                <a:cubicBezTo>
                  <a:pt x="1385090" y="291742"/>
                  <a:pt x="1676050" y="592255"/>
                  <a:pt x="2044601" y="505010"/>
                </a:cubicBezTo>
                <a:cubicBezTo>
                  <a:pt x="2122190" y="485622"/>
                  <a:pt x="2199780" y="466234"/>
                  <a:pt x="2267671" y="437152"/>
                </a:cubicBezTo>
                <a:cubicBezTo>
                  <a:pt x="2791401" y="117251"/>
                  <a:pt x="3353925" y="68781"/>
                  <a:pt x="3926148" y="156027"/>
                </a:cubicBezTo>
                <a:cubicBezTo>
                  <a:pt x="4042532" y="165721"/>
                  <a:pt x="4149217" y="185109"/>
                  <a:pt x="4265602" y="214191"/>
                </a:cubicBezTo>
                <a:cubicBezTo>
                  <a:pt x="5371252" y="592255"/>
                  <a:pt x="6506000" y="698889"/>
                  <a:pt x="7601950" y="185109"/>
                </a:cubicBezTo>
                <a:cubicBezTo>
                  <a:pt x="7689239" y="165721"/>
                  <a:pt x="7786226" y="156027"/>
                  <a:pt x="7873514" y="165721"/>
                </a:cubicBezTo>
                <a:cubicBezTo>
                  <a:pt x="8096584" y="165721"/>
                  <a:pt x="8309955" y="194803"/>
                  <a:pt x="8523326" y="223885"/>
                </a:cubicBezTo>
                <a:cubicBezTo>
                  <a:pt x="8630012" y="243272"/>
                  <a:pt x="8736697" y="272354"/>
                  <a:pt x="8843383" y="291742"/>
                </a:cubicBezTo>
                <a:cubicBezTo>
                  <a:pt x="9929636" y="514704"/>
                  <a:pt x="11044986" y="640725"/>
                  <a:pt x="12131239" y="378988"/>
                </a:cubicBezTo>
                <a:cubicBezTo>
                  <a:pt x="12218528" y="369294"/>
                  <a:pt x="12315515" y="349906"/>
                  <a:pt x="12402803" y="340212"/>
                </a:cubicBezTo>
                <a:cubicBezTo>
                  <a:pt x="12587078" y="311130"/>
                  <a:pt x="12771353" y="301436"/>
                  <a:pt x="12955628" y="301436"/>
                </a:cubicBezTo>
                <a:cubicBezTo>
                  <a:pt x="13139903" y="301436"/>
                  <a:pt x="13304781" y="378988"/>
                  <a:pt x="13304781" y="582561"/>
                </a:cubicBezTo>
                <a:cubicBezTo>
                  <a:pt x="13333877" y="708583"/>
                  <a:pt x="13343576" y="844298"/>
                  <a:pt x="13343576" y="844298"/>
                </a:cubicBezTo>
                <a:cubicBezTo>
                  <a:pt x="13081711" y="669807"/>
                  <a:pt x="12790751" y="631031"/>
                  <a:pt x="12490091" y="660113"/>
                </a:cubicBezTo>
                <a:cubicBezTo>
                  <a:pt x="12412502" y="669807"/>
                  <a:pt x="12334912" y="679501"/>
                  <a:pt x="12257322" y="698889"/>
                </a:cubicBezTo>
                <a:cubicBezTo>
                  <a:pt x="11665702" y="786135"/>
                  <a:pt x="11112877" y="1047872"/>
                  <a:pt x="10521257" y="1047872"/>
                </a:cubicBezTo>
                <a:cubicBezTo>
                  <a:pt x="9900540" y="1028484"/>
                  <a:pt x="9318619" y="727971"/>
                  <a:pt x="8707601" y="601949"/>
                </a:cubicBezTo>
                <a:cubicBezTo>
                  <a:pt x="8620313" y="582561"/>
                  <a:pt x="8533025" y="563174"/>
                  <a:pt x="8436038" y="553479"/>
                </a:cubicBezTo>
                <a:cubicBezTo>
                  <a:pt x="8300256" y="534092"/>
                  <a:pt x="8164475" y="524398"/>
                  <a:pt x="8028693" y="543785"/>
                </a:cubicBezTo>
                <a:cubicBezTo>
                  <a:pt x="7892911" y="553479"/>
                  <a:pt x="7757130" y="582561"/>
                  <a:pt x="7631047" y="631031"/>
                </a:cubicBezTo>
                <a:cubicBezTo>
                  <a:pt x="7184907" y="805523"/>
                  <a:pt x="6758164" y="1106036"/>
                  <a:pt x="6282929" y="1115729"/>
                </a:cubicBezTo>
                <a:cubicBezTo>
                  <a:pt x="5633117" y="1144811"/>
                  <a:pt x="5051195" y="718277"/>
                  <a:pt x="4440178" y="505010"/>
                </a:cubicBezTo>
                <a:cubicBezTo>
                  <a:pt x="4323794" y="456540"/>
                  <a:pt x="4207410" y="427458"/>
                  <a:pt x="4091025" y="408070"/>
                </a:cubicBezTo>
                <a:cubicBezTo>
                  <a:pt x="3509104" y="291742"/>
                  <a:pt x="2917483" y="446846"/>
                  <a:pt x="2500440" y="941238"/>
                </a:cubicBezTo>
                <a:cubicBezTo>
                  <a:pt x="2432549" y="999402"/>
                  <a:pt x="2354959" y="1047872"/>
                  <a:pt x="2267671" y="1076954"/>
                </a:cubicBezTo>
                <a:cubicBezTo>
                  <a:pt x="2190081" y="1096341"/>
                  <a:pt x="2122190" y="1106036"/>
                  <a:pt x="2044601" y="1096341"/>
                </a:cubicBezTo>
                <a:cubicBezTo>
                  <a:pt x="1685749" y="1067260"/>
                  <a:pt x="1385090" y="679501"/>
                  <a:pt x="1045636" y="505010"/>
                </a:cubicBezTo>
                <a:cubicBezTo>
                  <a:pt x="977745" y="456540"/>
                  <a:pt x="890457" y="417764"/>
                  <a:pt x="812867" y="388682"/>
                </a:cubicBezTo>
                <a:cubicBezTo>
                  <a:pt x="560701" y="311130"/>
                  <a:pt x="298836" y="330518"/>
                  <a:pt x="75766" y="485622"/>
                </a:cubicBezTo>
                <a:cubicBezTo>
                  <a:pt x="75766" y="349906"/>
                  <a:pt x="95164" y="146333"/>
                  <a:pt x="153356" y="107557"/>
                </a:cubicBezTo>
                <a:cubicBezTo>
                  <a:pt x="280651" y="28794"/>
                  <a:pt x="411735" y="-743"/>
                  <a:pt x="539504" y="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58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02B859-AD0E-EB42-8652-B2E95EB8BC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1721357" y="2371759"/>
            <a:ext cx="14208162" cy="6365608"/>
          </a:xfrm>
          <a:custGeom>
            <a:avLst/>
            <a:gdLst>
              <a:gd name="connsiteX0" fmla="*/ 12380666 w 14208162"/>
              <a:gd name="connsiteY0" fmla="*/ 4850757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3 w 14208162"/>
              <a:gd name="connsiteY13" fmla="*/ 6354735 h 6365608"/>
              <a:gd name="connsiteX14" fmla="*/ 6707094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6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096628 w 14208162"/>
              <a:gd name="connsiteY35" fmla="*/ 3890937 h 6365608"/>
              <a:gd name="connsiteX36" fmla="*/ 13284197 w 14208162"/>
              <a:gd name="connsiteY36" fmla="*/ 4716237 h 6365608"/>
              <a:gd name="connsiteX37" fmla="*/ 14188302 w 14208162"/>
              <a:gd name="connsiteY37" fmla="*/ 4894982 h 6365608"/>
              <a:gd name="connsiteX38" fmla="*/ 14158496 w 14208162"/>
              <a:gd name="connsiteY38" fmla="*/ 5182961 h 6365608"/>
              <a:gd name="connsiteX39" fmla="*/ 14118755 w 14208162"/>
              <a:gd name="connsiteY39" fmla="*/ 5411357 h 6365608"/>
              <a:gd name="connsiteX40" fmla="*/ 12856983 w 14208162"/>
              <a:gd name="connsiteY40" fmla="*/ 4765888 h 6365608"/>
              <a:gd name="connsiteX41" fmla="*/ 11863461 w 14208162"/>
              <a:gd name="connsiteY41" fmla="*/ 4805610 h 6365608"/>
              <a:gd name="connsiteX42" fmla="*/ 10651364 w 14208162"/>
              <a:gd name="connsiteY42" fmla="*/ 5709266 h 6365608"/>
              <a:gd name="connsiteX43" fmla="*/ 10373178 w 14208162"/>
              <a:gd name="connsiteY43" fmla="*/ 5609963 h 6365608"/>
              <a:gd name="connsiteX44" fmla="*/ 9916158 w 14208162"/>
              <a:gd name="connsiteY44" fmla="*/ 5232612 h 6365608"/>
              <a:gd name="connsiteX45" fmla="*/ 9747259 w 14208162"/>
              <a:gd name="connsiteY45" fmla="*/ 5073727 h 6365608"/>
              <a:gd name="connsiteX46" fmla="*/ 9578360 w 14208162"/>
              <a:gd name="connsiteY46" fmla="*/ 4924773 h 6365608"/>
              <a:gd name="connsiteX47" fmla="*/ 8584839 w 14208162"/>
              <a:gd name="connsiteY47" fmla="*/ 4795679 h 6365608"/>
              <a:gd name="connsiteX48" fmla="*/ 7193908 w 14208162"/>
              <a:gd name="connsiteY48" fmla="*/ 6046896 h 6365608"/>
              <a:gd name="connsiteX49" fmla="*/ 6885916 w 14208162"/>
              <a:gd name="connsiteY49" fmla="*/ 5967454 h 6365608"/>
              <a:gd name="connsiteX50" fmla="*/ 6647471 w 14208162"/>
              <a:gd name="connsiteY50" fmla="*/ 5778778 h 6365608"/>
              <a:gd name="connsiteX51" fmla="*/ 5276412 w 14208162"/>
              <a:gd name="connsiteY51" fmla="*/ 4577213 h 6365608"/>
              <a:gd name="connsiteX52" fmla="*/ 3329108 w 14208162"/>
              <a:gd name="connsiteY52" fmla="*/ 5133309 h 6365608"/>
              <a:gd name="connsiteX53" fmla="*/ 3001246 w 14208162"/>
              <a:gd name="connsiteY53" fmla="*/ 5242542 h 6365608"/>
              <a:gd name="connsiteX54" fmla="*/ 2385262 w 14208162"/>
              <a:gd name="connsiteY54" fmla="*/ 5609963 h 6365608"/>
              <a:gd name="connsiteX55" fmla="*/ 954591 w 14208162"/>
              <a:gd name="connsiteY55" fmla="*/ 5242542 h 6365608"/>
              <a:gd name="connsiteX56" fmla="*/ 865174 w 14208162"/>
              <a:gd name="connsiteY56" fmla="*/ 4428259 h 6365608"/>
              <a:gd name="connsiteX57" fmla="*/ 1729538 w 14208162"/>
              <a:gd name="connsiteY57" fmla="*/ 5073727 h 6365608"/>
              <a:gd name="connsiteX58" fmla="*/ 3080728 w 14208162"/>
              <a:gd name="connsiteY58" fmla="*/ 4746028 h 6365608"/>
              <a:gd name="connsiteX59" fmla="*/ 3368849 w 14208162"/>
              <a:gd name="connsiteY59" fmla="*/ 4765888 h 6365608"/>
              <a:gd name="connsiteX60" fmla="*/ 4938614 w 14208162"/>
              <a:gd name="connsiteY60" fmla="*/ 4120419 h 6365608"/>
              <a:gd name="connsiteX61" fmla="*/ 6230193 w 14208162"/>
              <a:gd name="connsiteY61" fmla="*/ 4497771 h 6365608"/>
              <a:gd name="connsiteX62" fmla="*/ 6786564 w 14208162"/>
              <a:gd name="connsiteY62" fmla="*/ 5609963 h 6365608"/>
              <a:gd name="connsiteX63" fmla="*/ 7183973 w 14208162"/>
              <a:gd name="connsiteY63" fmla="*/ 5788708 h 6365608"/>
              <a:gd name="connsiteX64" fmla="*/ 8475551 w 14208162"/>
              <a:gd name="connsiteY64" fmla="*/ 4299165 h 6365608"/>
              <a:gd name="connsiteX65" fmla="*/ 9320045 w 14208162"/>
              <a:gd name="connsiteY65" fmla="*/ 4249513 h 6365608"/>
              <a:gd name="connsiteX66" fmla="*/ 9926093 w 14208162"/>
              <a:gd name="connsiteY66" fmla="*/ 4875122 h 6365608"/>
              <a:gd name="connsiteX67" fmla="*/ 10124798 w 14208162"/>
              <a:gd name="connsiteY67" fmla="*/ 5083658 h 6365608"/>
              <a:gd name="connsiteX68" fmla="*/ 10333437 w 14208162"/>
              <a:gd name="connsiteY68" fmla="*/ 5262403 h 6365608"/>
              <a:gd name="connsiteX69" fmla="*/ 10561947 w 14208162"/>
              <a:gd name="connsiteY69" fmla="*/ 5411357 h 6365608"/>
              <a:gd name="connsiteX70" fmla="*/ 11426311 w 14208162"/>
              <a:gd name="connsiteY70" fmla="*/ 5093588 h 6365608"/>
              <a:gd name="connsiteX71" fmla="*/ 11694562 w 14208162"/>
              <a:gd name="connsiteY71" fmla="*/ 4140280 h 6365608"/>
              <a:gd name="connsiteX72" fmla="*/ 12096628 w 14208162"/>
              <a:gd name="connsiteY72" fmla="*/ 3890937 h 6365608"/>
              <a:gd name="connsiteX73" fmla="*/ 11704493 w 14208162"/>
              <a:gd name="connsiteY73" fmla="*/ 2988368 h 6365608"/>
              <a:gd name="connsiteX74" fmla="*/ 11853520 w 14208162"/>
              <a:gd name="connsiteY74" fmla="*/ 3008228 h 6365608"/>
              <a:gd name="connsiteX75" fmla="*/ 12429762 w 14208162"/>
              <a:gd name="connsiteY75" fmla="*/ 3316067 h 6365608"/>
              <a:gd name="connsiteX76" fmla="*/ 12707947 w 14208162"/>
              <a:gd name="connsiteY76" fmla="*/ 3554394 h 6365608"/>
              <a:gd name="connsiteX77" fmla="*/ 13761078 w 14208162"/>
              <a:gd name="connsiteY77" fmla="*/ 4189933 h 6365608"/>
              <a:gd name="connsiteX78" fmla="*/ 13939912 w 14208162"/>
              <a:gd name="connsiteY78" fmla="*/ 4050909 h 6365608"/>
              <a:gd name="connsiteX79" fmla="*/ 14178356 w 14208162"/>
              <a:gd name="connsiteY79" fmla="*/ 3623906 h 6365608"/>
              <a:gd name="connsiteX80" fmla="*/ 14198227 w 14208162"/>
              <a:gd name="connsiteY80" fmla="*/ 4100560 h 6365608"/>
              <a:gd name="connsiteX81" fmla="*/ 14208162 w 14208162"/>
              <a:gd name="connsiteY81" fmla="*/ 4547423 h 6365608"/>
              <a:gd name="connsiteX82" fmla="*/ 13959782 w 14208162"/>
              <a:gd name="connsiteY82" fmla="*/ 4765890 h 6365608"/>
              <a:gd name="connsiteX83" fmla="*/ 13224578 w 14208162"/>
              <a:gd name="connsiteY83" fmla="*/ 4438190 h 6365608"/>
              <a:gd name="connsiteX84" fmla="*/ 12032354 w 14208162"/>
              <a:gd name="connsiteY84" fmla="*/ 3594115 h 6365608"/>
              <a:gd name="connsiteX85" fmla="*/ 11505789 w 14208162"/>
              <a:gd name="connsiteY85" fmla="*/ 3911885 h 6365608"/>
              <a:gd name="connsiteX86" fmla="*/ 11336890 w 14208162"/>
              <a:gd name="connsiteY86" fmla="*/ 4924774 h 6365608"/>
              <a:gd name="connsiteX87" fmla="*/ 10651362 w 14208162"/>
              <a:gd name="connsiteY87" fmla="*/ 5282265 h 6365608"/>
              <a:gd name="connsiteX88" fmla="*/ 10422852 w 14208162"/>
              <a:gd name="connsiteY88" fmla="*/ 5133310 h 6365608"/>
              <a:gd name="connsiteX89" fmla="*/ 10224148 w 14208162"/>
              <a:gd name="connsiteY89" fmla="*/ 4964495 h 6365608"/>
              <a:gd name="connsiteX90" fmla="*/ 10005574 w 14208162"/>
              <a:gd name="connsiteY90" fmla="*/ 4746029 h 6365608"/>
              <a:gd name="connsiteX91" fmla="*/ 9369721 w 14208162"/>
              <a:gd name="connsiteY91" fmla="*/ 4050909 h 6365608"/>
              <a:gd name="connsiteX92" fmla="*/ 8346396 w 14208162"/>
              <a:gd name="connsiteY92" fmla="*/ 4150212 h 6365608"/>
              <a:gd name="connsiteX93" fmla="*/ 7094562 w 14208162"/>
              <a:gd name="connsiteY93" fmla="*/ 5609964 h 6365608"/>
              <a:gd name="connsiteX94" fmla="*/ 6895859 w 14208162"/>
              <a:gd name="connsiteY94" fmla="*/ 5441149 h 6365608"/>
              <a:gd name="connsiteX95" fmla="*/ 6736895 w 14208162"/>
              <a:gd name="connsiteY95" fmla="*/ 5242544 h 6365608"/>
              <a:gd name="connsiteX96" fmla="*/ 6627608 w 14208162"/>
              <a:gd name="connsiteY96" fmla="*/ 5024077 h 6365608"/>
              <a:gd name="connsiteX97" fmla="*/ 4968430 w 14208162"/>
              <a:gd name="connsiteY97" fmla="*/ 3892024 h 6365608"/>
              <a:gd name="connsiteX98" fmla="*/ 3378798 w 14208162"/>
              <a:gd name="connsiteY98" fmla="*/ 4448120 h 6365608"/>
              <a:gd name="connsiteX99" fmla="*/ 2981391 w 14208162"/>
              <a:gd name="connsiteY99" fmla="*/ 4438190 h 6365608"/>
              <a:gd name="connsiteX100" fmla="*/ 2623724 w 14208162"/>
              <a:gd name="connsiteY100" fmla="*/ 4328957 h 6365608"/>
              <a:gd name="connsiteX101" fmla="*/ 1729556 w 14208162"/>
              <a:gd name="connsiteY101" fmla="*/ 4716238 h 6365608"/>
              <a:gd name="connsiteX102" fmla="*/ 895000 w 14208162"/>
              <a:gd name="connsiteY102" fmla="*/ 3961536 h 6365608"/>
              <a:gd name="connsiteX103" fmla="*/ 934740 w 14208162"/>
              <a:gd name="connsiteY103" fmla="*/ 3067810 h 6365608"/>
              <a:gd name="connsiteX104" fmla="*/ 1689815 w 14208162"/>
              <a:gd name="connsiteY104" fmla="*/ 3941675 h 6365608"/>
              <a:gd name="connsiteX105" fmla="*/ 3786142 w 14208162"/>
              <a:gd name="connsiteY105" fmla="*/ 3703348 h 6365608"/>
              <a:gd name="connsiteX106" fmla="*/ 4084197 w 14208162"/>
              <a:gd name="connsiteY106" fmla="*/ 3693418 h 6365608"/>
              <a:gd name="connsiteX107" fmla="*/ 4690245 w 14208162"/>
              <a:gd name="connsiteY107" fmla="*/ 3534534 h 6365608"/>
              <a:gd name="connsiteX108" fmla="*/ 4988300 w 14208162"/>
              <a:gd name="connsiteY108" fmla="*/ 3385579 h 6365608"/>
              <a:gd name="connsiteX109" fmla="*/ 5296292 w 14208162"/>
              <a:gd name="connsiteY109" fmla="*/ 3286276 h 6365608"/>
              <a:gd name="connsiteX110" fmla="*/ 6418969 w 14208162"/>
              <a:gd name="connsiteY110" fmla="*/ 3842373 h 6365608"/>
              <a:gd name="connsiteX111" fmla="*/ 6607738 w 14208162"/>
              <a:gd name="connsiteY111" fmla="*/ 4140281 h 6365608"/>
              <a:gd name="connsiteX112" fmla="*/ 6925664 w 14208162"/>
              <a:gd name="connsiteY112" fmla="*/ 4755959 h 6365608"/>
              <a:gd name="connsiteX113" fmla="*/ 7193914 w 14208162"/>
              <a:gd name="connsiteY113" fmla="*/ 5043938 h 6365608"/>
              <a:gd name="connsiteX114" fmla="*/ 7482034 w 14208162"/>
              <a:gd name="connsiteY114" fmla="*/ 4924774 h 6365608"/>
              <a:gd name="connsiteX115" fmla="*/ 8376202 w 14208162"/>
              <a:gd name="connsiteY115" fmla="*/ 3594115 h 6365608"/>
              <a:gd name="connsiteX116" fmla="*/ 8694128 w 14208162"/>
              <a:gd name="connsiteY116" fmla="*/ 3455091 h 6365608"/>
              <a:gd name="connsiteX117" fmla="*/ 8982249 w 14208162"/>
              <a:gd name="connsiteY117" fmla="*/ 3455091 h 6365608"/>
              <a:gd name="connsiteX118" fmla="*/ 9250499 w 14208162"/>
              <a:gd name="connsiteY118" fmla="*/ 3574255 h 6365608"/>
              <a:gd name="connsiteX119" fmla="*/ 9955898 w 14208162"/>
              <a:gd name="connsiteY119" fmla="*/ 4239584 h 6365608"/>
              <a:gd name="connsiteX120" fmla="*/ 10184407 w 14208162"/>
              <a:gd name="connsiteY120" fmla="*/ 4487841 h 6365608"/>
              <a:gd name="connsiteX121" fmla="*/ 10522204 w 14208162"/>
              <a:gd name="connsiteY121" fmla="*/ 4775820 h 6365608"/>
              <a:gd name="connsiteX122" fmla="*/ 10939482 w 14208162"/>
              <a:gd name="connsiteY122" fmla="*/ 4765890 h 6365608"/>
              <a:gd name="connsiteX123" fmla="*/ 11048770 w 14208162"/>
              <a:gd name="connsiteY123" fmla="*/ 4140281 h 6365608"/>
              <a:gd name="connsiteX124" fmla="*/ 11058705 w 14208162"/>
              <a:gd name="connsiteY124" fmla="*/ 3911885 h 6365608"/>
              <a:gd name="connsiteX125" fmla="*/ 11098446 w 14208162"/>
              <a:gd name="connsiteY125" fmla="*/ 3623906 h 6365608"/>
              <a:gd name="connsiteX126" fmla="*/ 11555465 w 14208162"/>
              <a:gd name="connsiteY126" fmla="*/ 2998298 h 6365608"/>
              <a:gd name="connsiteX127" fmla="*/ 11704493 w 14208162"/>
              <a:gd name="connsiteY127" fmla="*/ 2988368 h 6365608"/>
              <a:gd name="connsiteX128" fmla="*/ 1320135 w 14208162"/>
              <a:gd name="connsiteY128" fmla="*/ 1991168 h 6365608"/>
              <a:gd name="connsiteX129" fmla="*/ 1818935 w 14208162"/>
              <a:gd name="connsiteY129" fmla="*/ 2193944 h 6365608"/>
              <a:gd name="connsiteX130" fmla="*/ 2027576 w 14208162"/>
              <a:gd name="connsiteY130" fmla="*/ 2392550 h 6365608"/>
              <a:gd name="connsiteX131" fmla="*/ 2424986 w 14208162"/>
              <a:gd name="connsiteY131" fmla="*/ 2839413 h 6365608"/>
              <a:gd name="connsiteX132" fmla="*/ 2782655 w 14208162"/>
              <a:gd name="connsiteY132" fmla="*/ 2879134 h 6365608"/>
              <a:gd name="connsiteX133" fmla="*/ 4014627 w 14208162"/>
              <a:gd name="connsiteY133" fmla="*/ 2660668 h 6365608"/>
              <a:gd name="connsiteX134" fmla="*/ 4272945 w 14208162"/>
              <a:gd name="connsiteY134" fmla="*/ 2660668 h 6365608"/>
              <a:gd name="connsiteX135" fmla="*/ 4521326 w 14208162"/>
              <a:gd name="connsiteY135" fmla="*/ 2650737 h 6365608"/>
              <a:gd name="connsiteX136" fmla="*/ 4749837 w 14208162"/>
              <a:gd name="connsiteY136" fmla="*/ 2650737 h 6365608"/>
              <a:gd name="connsiteX137" fmla="*/ 4968413 w 14208162"/>
              <a:gd name="connsiteY137" fmla="*/ 2640807 h 6365608"/>
              <a:gd name="connsiteX138" fmla="*/ 6031485 w 14208162"/>
              <a:gd name="connsiteY138" fmla="*/ 2283316 h 6365608"/>
              <a:gd name="connsiteX139" fmla="*/ 6458702 w 14208162"/>
              <a:gd name="connsiteY139" fmla="*/ 2481922 h 6365608"/>
              <a:gd name="connsiteX140" fmla="*/ 6895853 w 14208162"/>
              <a:gd name="connsiteY140" fmla="*/ 3693418 h 6365608"/>
              <a:gd name="connsiteX141" fmla="*/ 7124363 w 14208162"/>
              <a:gd name="connsiteY141" fmla="*/ 3812582 h 6365608"/>
              <a:gd name="connsiteX142" fmla="*/ 8137760 w 14208162"/>
              <a:gd name="connsiteY142" fmla="*/ 3286276 h 6365608"/>
              <a:gd name="connsiteX143" fmla="*/ 8356335 w 14208162"/>
              <a:gd name="connsiteY143" fmla="*/ 3137322 h 6365608"/>
              <a:gd name="connsiteX144" fmla="*/ 9250509 w 14208162"/>
              <a:gd name="connsiteY144" fmla="*/ 3147252 h 6365608"/>
              <a:gd name="connsiteX145" fmla="*/ 10134747 w 14208162"/>
              <a:gd name="connsiteY145" fmla="*/ 3683488 h 6365608"/>
              <a:gd name="connsiteX146" fmla="*/ 10373193 w 14208162"/>
              <a:gd name="connsiteY146" fmla="*/ 3425300 h 6365608"/>
              <a:gd name="connsiteX147" fmla="*/ 10621574 w 14208162"/>
              <a:gd name="connsiteY147" fmla="*/ 2203874 h 6365608"/>
              <a:gd name="connsiteX148" fmla="*/ 10919632 w 14208162"/>
              <a:gd name="connsiteY148" fmla="*/ 2094641 h 6365608"/>
              <a:gd name="connsiteX149" fmla="*/ 11237560 w 14208162"/>
              <a:gd name="connsiteY149" fmla="*/ 2084711 h 6365608"/>
              <a:gd name="connsiteX150" fmla="*/ 12986166 w 14208162"/>
              <a:gd name="connsiteY150" fmla="*/ 3147252 h 6365608"/>
              <a:gd name="connsiteX151" fmla="*/ 14059174 w 14208162"/>
              <a:gd name="connsiteY151" fmla="*/ 2184014 h 6365608"/>
              <a:gd name="connsiteX152" fmla="*/ 14108850 w 14208162"/>
              <a:gd name="connsiteY152" fmla="*/ 2998298 h 6365608"/>
              <a:gd name="connsiteX153" fmla="*/ 14128721 w 14208162"/>
              <a:gd name="connsiteY153" fmla="*/ 3147252 h 6365608"/>
              <a:gd name="connsiteX154" fmla="*/ 13681634 w 14208162"/>
              <a:gd name="connsiteY154" fmla="*/ 3852303 h 6365608"/>
              <a:gd name="connsiteX155" fmla="*/ 13403447 w 14208162"/>
              <a:gd name="connsiteY155" fmla="*/ 3832443 h 6365608"/>
              <a:gd name="connsiteX156" fmla="*/ 13165001 w 14208162"/>
              <a:gd name="connsiteY156" fmla="*/ 3703349 h 6365608"/>
              <a:gd name="connsiteX157" fmla="*/ 12936490 w 14208162"/>
              <a:gd name="connsiteY157" fmla="*/ 3534534 h 6365608"/>
              <a:gd name="connsiteX158" fmla="*/ 11495877 w 14208162"/>
              <a:gd name="connsiteY158" fmla="*/ 2680528 h 6365608"/>
              <a:gd name="connsiteX159" fmla="*/ 11187884 w 14208162"/>
              <a:gd name="connsiteY159" fmla="*/ 2690459 h 6365608"/>
              <a:gd name="connsiteX160" fmla="*/ 10860021 w 14208162"/>
              <a:gd name="connsiteY160" fmla="*/ 3504743 h 6365608"/>
              <a:gd name="connsiteX161" fmla="*/ 10840150 w 14208162"/>
              <a:gd name="connsiteY161" fmla="*/ 3802652 h 6365608"/>
              <a:gd name="connsiteX162" fmla="*/ 10671251 w 14208162"/>
              <a:gd name="connsiteY162" fmla="*/ 4458051 h 6365608"/>
              <a:gd name="connsiteX163" fmla="*/ 10273840 w 14208162"/>
              <a:gd name="connsiteY163" fmla="*/ 4328957 h 6365608"/>
              <a:gd name="connsiteX164" fmla="*/ 10045329 w 14208162"/>
              <a:gd name="connsiteY164" fmla="*/ 4130351 h 6365608"/>
              <a:gd name="connsiteX165" fmla="*/ 9618113 w 14208162"/>
              <a:gd name="connsiteY165" fmla="*/ 3693418 h 6365608"/>
              <a:gd name="connsiteX166" fmla="*/ 9379667 w 14208162"/>
              <a:gd name="connsiteY166" fmla="*/ 3494813 h 6365608"/>
              <a:gd name="connsiteX167" fmla="*/ 8316594 w 14208162"/>
              <a:gd name="connsiteY167" fmla="*/ 3405440 h 6365608"/>
              <a:gd name="connsiteX168" fmla="*/ 8058278 w 14208162"/>
              <a:gd name="connsiteY168" fmla="*/ 3653697 h 6365608"/>
              <a:gd name="connsiteX169" fmla="*/ 7889378 w 14208162"/>
              <a:gd name="connsiteY169" fmla="*/ 3882094 h 6365608"/>
              <a:gd name="connsiteX170" fmla="*/ 7183975 w 14208162"/>
              <a:gd name="connsiteY170" fmla="*/ 4547424 h 6365608"/>
              <a:gd name="connsiteX171" fmla="*/ 6955465 w 14208162"/>
              <a:gd name="connsiteY171" fmla="*/ 4319027 h 6365608"/>
              <a:gd name="connsiteX172" fmla="*/ 6756759 w 14208162"/>
              <a:gd name="connsiteY172" fmla="*/ 4060839 h 6365608"/>
              <a:gd name="connsiteX173" fmla="*/ 6577925 w 14208162"/>
              <a:gd name="connsiteY173" fmla="*/ 3802652 h 6365608"/>
              <a:gd name="connsiteX174" fmla="*/ 5186988 w 14208162"/>
              <a:gd name="connsiteY174" fmla="*/ 3028089 h 6365608"/>
              <a:gd name="connsiteX175" fmla="*/ 4918736 w 14208162"/>
              <a:gd name="connsiteY175" fmla="*/ 3127392 h 6365608"/>
              <a:gd name="connsiteX176" fmla="*/ 4372297 w 14208162"/>
              <a:gd name="connsiteY176" fmla="*/ 3266416 h 6365608"/>
              <a:gd name="connsiteX177" fmla="*/ 4064304 w 14208162"/>
              <a:gd name="connsiteY177" fmla="*/ 3316067 h 6365608"/>
              <a:gd name="connsiteX178" fmla="*/ 2355439 w 14208162"/>
              <a:gd name="connsiteY178" fmla="*/ 3584185 h 6365608"/>
              <a:gd name="connsiteX179" fmla="*/ 1659971 w 14208162"/>
              <a:gd name="connsiteY179" fmla="*/ 3445161 h 6365608"/>
              <a:gd name="connsiteX180" fmla="*/ 1193014 w 14208162"/>
              <a:gd name="connsiteY180" fmla="*/ 2839413 h 6365608"/>
              <a:gd name="connsiteX181" fmla="*/ 1053920 w 14208162"/>
              <a:gd name="connsiteY181" fmla="*/ 2630877 h 6365608"/>
              <a:gd name="connsiteX182" fmla="*/ 1024114 w 14208162"/>
              <a:gd name="connsiteY182" fmla="*/ 2074780 h 6365608"/>
              <a:gd name="connsiteX183" fmla="*/ 1320135 w 14208162"/>
              <a:gd name="connsiteY183" fmla="*/ 1991168 h 6365608"/>
              <a:gd name="connsiteX184" fmla="*/ 2822617 w 14208162"/>
              <a:gd name="connsiteY184" fmla="*/ 1051960 h 6365608"/>
              <a:gd name="connsiteX185" fmla="*/ 3140539 w 14208162"/>
              <a:gd name="connsiteY185" fmla="*/ 1091681 h 6365608"/>
              <a:gd name="connsiteX186" fmla="*/ 3587616 w 14208162"/>
              <a:gd name="connsiteY186" fmla="*/ 1409451 h 6365608"/>
              <a:gd name="connsiteX187" fmla="*/ 3786317 w 14208162"/>
              <a:gd name="connsiteY187" fmla="*/ 1965547 h 6365608"/>
              <a:gd name="connsiteX188" fmla="*/ 4054564 w 14208162"/>
              <a:gd name="connsiteY188" fmla="*/ 2064850 h 6365608"/>
              <a:gd name="connsiteX189" fmla="*/ 4332745 w 14208162"/>
              <a:gd name="connsiteY189" fmla="*/ 2144293 h 6365608"/>
              <a:gd name="connsiteX190" fmla="*/ 4610927 w 14208162"/>
              <a:gd name="connsiteY190" fmla="*/ 2184014 h 6365608"/>
              <a:gd name="connsiteX191" fmla="*/ 4859303 w 14208162"/>
              <a:gd name="connsiteY191" fmla="*/ 2213805 h 6365608"/>
              <a:gd name="connsiteX192" fmla="*/ 6329691 w 14208162"/>
              <a:gd name="connsiteY192" fmla="*/ 1786802 h 6365608"/>
              <a:gd name="connsiteX193" fmla="*/ 6856249 w 14208162"/>
              <a:gd name="connsiteY193" fmla="*/ 3157183 h 6365608"/>
              <a:gd name="connsiteX194" fmla="*/ 7502026 w 14208162"/>
              <a:gd name="connsiteY194" fmla="*/ 3316067 h 6365608"/>
              <a:gd name="connsiteX195" fmla="*/ 8257090 w 14208162"/>
              <a:gd name="connsiteY195" fmla="*/ 2898995 h 6365608"/>
              <a:gd name="connsiteX196" fmla="*/ 8515401 w 14208162"/>
              <a:gd name="connsiteY196" fmla="*/ 2829483 h 6365608"/>
              <a:gd name="connsiteX197" fmla="*/ 9757283 w 14208162"/>
              <a:gd name="connsiteY197" fmla="*/ 3028089 h 6365608"/>
              <a:gd name="connsiteX198" fmla="*/ 9836763 w 14208162"/>
              <a:gd name="connsiteY198" fmla="*/ 2958577 h 6365608"/>
              <a:gd name="connsiteX199" fmla="*/ 9975854 w 14208162"/>
              <a:gd name="connsiteY199" fmla="*/ 2054920 h 6365608"/>
              <a:gd name="connsiteX200" fmla="*/ 10164620 w 14208162"/>
              <a:gd name="connsiteY200" fmla="*/ 1757011 h 6365608"/>
              <a:gd name="connsiteX201" fmla="*/ 11148190 w 14208162"/>
              <a:gd name="connsiteY201" fmla="*/ 1508754 h 6365608"/>
              <a:gd name="connsiteX202" fmla="*/ 11476047 w 14208162"/>
              <a:gd name="connsiteY202" fmla="*/ 1617987 h 6365608"/>
              <a:gd name="connsiteX203" fmla="*/ 12707993 w 14208162"/>
              <a:gd name="connsiteY203" fmla="*/ 2263456 h 6365608"/>
              <a:gd name="connsiteX204" fmla="*/ 13234551 w 14208162"/>
              <a:gd name="connsiteY204" fmla="*/ 2124432 h 6365608"/>
              <a:gd name="connsiteX205" fmla="*/ 14158511 w 14208162"/>
              <a:gd name="connsiteY205" fmla="*/ 1071821 h 6365608"/>
              <a:gd name="connsiteX206" fmla="*/ 14118771 w 14208162"/>
              <a:gd name="connsiteY206" fmla="*/ 1389590 h 6365608"/>
              <a:gd name="connsiteX207" fmla="*/ 14079031 w 14208162"/>
              <a:gd name="connsiteY207" fmla="*/ 1757011 h 6365608"/>
              <a:gd name="connsiteX208" fmla="*/ 13453122 w 14208162"/>
              <a:gd name="connsiteY208" fmla="*/ 2869204 h 6365608"/>
              <a:gd name="connsiteX209" fmla="*/ 13085525 w 14208162"/>
              <a:gd name="connsiteY209" fmla="*/ 2938716 h 6365608"/>
              <a:gd name="connsiteX210" fmla="*/ 11575397 w 14208162"/>
              <a:gd name="connsiteY210" fmla="*/ 1985408 h 6365608"/>
              <a:gd name="connsiteX211" fmla="*/ 11247541 w 14208162"/>
              <a:gd name="connsiteY211" fmla="*/ 1866244 h 6365608"/>
              <a:gd name="connsiteX212" fmla="*/ 10492477 w 14208162"/>
              <a:gd name="connsiteY212" fmla="*/ 1925826 h 6365608"/>
              <a:gd name="connsiteX213" fmla="*/ 10293776 w 14208162"/>
              <a:gd name="connsiteY213" fmla="*/ 2074781 h 6365608"/>
              <a:gd name="connsiteX214" fmla="*/ 10174555 w 14208162"/>
              <a:gd name="connsiteY214" fmla="*/ 2342898 h 6365608"/>
              <a:gd name="connsiteX215" fmla="*/ 9936114 w 14208162"/>
              <a:gd name="connsiteY215" fmla="*/ 3375649 h 6365608"/>
              <a:gd name="connsiteX216" fmla="*/ 8316700 w 14208162"/>
              <a:gd name="connsiteY216" fmla="*/ 3057880 h 6365608"/>
              <a:gd name="connsiteX217" fmla="*/ 8068324 w 14208162"/>
              <a:gd name="connsiteY217" fmla="*/ 3196904 h 6365608"/>
              <a:gd name="connsiteX218" fmla="*/ 7184104 w 14208162"/>
              <a:gd name="connsiteY218" fmla="*/ 3782791 h 6365608"/>
              <a:gd name="connsiteX219" fmla="*/ 6955599 w 14208162"/>
              <a:gd name="connsiteY219" fmla="*/ 3733140 h 6365608"/>
              <a:gd name="connsiteX220" fmla="*/ 6528391 w 14208162"/>
              <a:gd name="connsiteY220" fmla="*/ 2412411 h 6365608"/>
              <a:gd name="connsiteX221" fmla="*/ 6001834 w 14208162"/>
              <a:gd name="connsiteY221" fmla="*/ 2074781 h 6365608"/>
              <a:gd name="connsiteX222" fmla="*/ 4988459 w 14208162"/>
              <a:gd name="connsiteY222" fmla="*/ 2491853 h 6365608"/>
              <a:gd name="connsiteX223" fmla="*/ 4680472 w 14208162"/>
              <a:gd name="connsiteY223" fmla="*/ 2491853 h 6365608"/>
              <a:gd name="connsiteX224" fmla="*/ 4461901 w 14208162"/>
              <a:gd name="connsiteY224" fmla="*/ 2501783 h 6365608"/>
              <a:gd name="connsiteX225" fmla="*/ 4153914 w 14208162"/>
              <a:gd name="connsiteY225" fmla="*/ 2511713 h 6365608"/>
              <a:gd name="connsiteX226" fmla="*/ 2713331 w 14208162"/>
              <a:gd name="connsiteY226" fmla="*/ 2223735 h 6365608"/>
              <a:gd name="connsiteX227" fmla="*/ 2484825 w 14208162"/>
              <a:gd name="connsiteY227" fmla="*/ 2104571 h 6365608"/>
              <a:gd name="connsiteX228" fmla="*/ 2256319 w 14208162"/>
              <a:gd name="connsiteY228" fmla="*/ 1965547 h 6365608"/>
              <a:gd name="connsiteX229" fmla="*/ 766061 w 14208162"/>
              <a:gd name="connsiteY229" fmla="*/ 1766942 h 6365608"/>
              <a:gd name="connsiteX230" fmla="*/ 338854 w 14208162"/>
              <a:gd name="connsiteY230" fmla="*/ 1498823 h 6365608"/>
              <a:gd name="connsiteX231" fmla="*/ 2822617 w 14208162"/>
              <a:gd name="connsiteY231" fmla="*/ 1051960 h 6365608"/>
              <a:gd name="connsiteX232" fmla="*/ 4008113 w 14208162"/>
              <a:gd name="connsiteY232" fmla="*/ 124 h 6365608"/>
              <a:gd name="connsiteX233" fmla="*/ 4561365 w 14208162"/>
              <a:gd name="connsiteY233" fmla="*/ 317117 h 6365608"/>
              <a:gd name="connsiteX234" fmla="*/ 4809738 w 14208162"/>
              <a:gd name="connsiteY234" fmla="*/ 873214 h 6365608"/>
              <a:gd name="connsiteX235" fmla="*/ 4958762 w 14208162"/>
              <a:gd name="connsiteY235" fmla="*/ 1121472 h 6365608"/>
              <a:gd name="connsiteX236" fmla="*/ 5177330 w 14208162"/>
              <a:gd name="connsiteY236" fmla="*/ 1330008 h 6365608"/>
              <a:gd name="connsiteX237" fmla="*/ 5366094 w 14208162"/>
              <a:gd name="connsiteY237" fmla="*/ 1389590 h 6365608"/>
              <a:gd name="connsiteX238" fmla="*/ 6717245 w 14208162"/>
              <a:gd name="connsiteY238" fmla="*/ 1478963 h 6365608"/>
              <a:gd name="connsiteX239" fmla="*/ 8336638 w 14208162"/>
              <a:gd name="connsiteY239" fmla="*/ 2591156 h 6365608"/>
              <a:gd name="connsiteX240" fmla="*/ 8634685 w 14208162"/>
              <a:gd name="connsiteY240" fmla="*/ 2541504 h 6365608"/>
              <a:gd name="connsiteX241" fmla="*/ 9320196 w 14208162"/>
              <a:gd name="connsiteY241" fmla="*/ 2660668 h 6365608"/>
              <a:gd name="connsiteX242" fmla="*/ 9747398 w 14208162"/>
              <a:gd name="connsiteY242" fmla="*/ 1995338 h 6365608"/>
              <a:gd name="connsiteX243" fmla="*/ 9946097 w 14208162"/>
              <a:gd name="connsiteY243" fmla="*/ 1667638 h 6365608"/>
              <a:gd name="connsiteX244" fmla="*/ 11267443 w 14208162"/>
              <a:gd name="connsiteY244" fmla="*/ 1310147 h 6365608"/>
              <a:gd name="connsiteX245" fmla="*/ 11605230 w 14208162"/>
              <a:gd name="connsiteY245" fmla="*/ 1419381 h 6365608"/>
              <a:gd name="connsiteX246" fmla="*/ 12300676 w 14208162"/>
              <a:gd name="connsiteY246" fmla="*/ 1608056 h 6365608"/>
              <a:gd name="connsiteX247" fmla="*/ 12698073 w 14208162"/>
              <a:gd name="connsiteY247" fmla="*/ 1498823 h 6365608"/>
              <a:gd name="connsiteX248" fmla="*/ 13612087 w 14208162"/>
              <a:gd name="connsiteY248" fmla="*/ 188023 h 6365608"/>
              <a:gd name="connsiteX249" fmla="*/ 13830655 w 14208162"/>
              <a:gd name="connsiteY249" fmla="*/ 158233 h 6365608"/>
              <a:gd name="connsiteX250" fmla="*/ 14059159 w 14208162"/>
              <a:gd name="connsiteY250" fmla="*/ 148302 h 6365608"/>
              <a:gd name="connsiteX251" fmla="*/ 14128703 w 14208162"/>
              <a:gd name="connsiteY251" fmla="*/ 446211 h 6365608"/>
              <a:gd name="connsiteX252" fmla="*/ 14168443 w 14208162"/>
              <a:gd name="connsiteY252" fmla="*/ 763981 h 6365608"/>
              <a:gd name="connsiteX253" fmla="*/ 13900200 w 14208162"/>
              <a:gd name="connsiteY253" fmla="*/ 843423 h 6365608"/>
              <a:gd name="connsiteX254" fmla="*/ 13522672 w 14208162"/>
              <a:gd name="connsiteY254" fmla="*/ 1111541 h 6365608"/>
              <a:gd name="connsiteX255" fmla="*/ 12429830 w 14208162"/>
              <a:gd name="connsiteY255" fmla="*/ 1975477 h 6365608"/>
              <a:gd name="connsiteX256" fmla="*/ 11664840 w 14208162"/>
              <a:gd name="connsiteY256" fmla="*/ 1588196 h 6365608"/>
              <a:gd name="connsiteX257" fmla="*/ 11396597 w 14208162"/>
              <a:gd name="connsiteY257" fmla="*/ 1469032 h 6365608"/>
              <a:gd name="connsiteX258" fmla="*/ 10283884 w 14208162"/>
              <a:gd name="connsiteY258" fmla="*/ 1478963 h 6365608"/>
              <a:gd name="connsiteX259" fmla="*/ 9906357 w 14208162"/>
              <a:gd name="connsiteY259" fmla="*/ 1886105 h 6365608"/>
              <a:gd name="connsiteX260" fmla="*/ 9548699 w 14208162"/>
              <a:gd name="connsiteY260" fmla="*/ 2898995 h 6365608"/>
              <a:gd name="connsiteX261" fmla="*/ 8654555 w 14208162"/>
              <a:gd name="connsiteY261" fmla="*/ 2720249 h 6365608"/>
              <a:gd name="connsiteX262" fmla="*/ 8406182 w 14208162"/>
              <a:gd name="connsiteY262" fmla="*/ 2789762 h 6365608"/>
              <a:gd name="connsiteX263" fmla="*/ 8078329 w 14208162"/>
              <a:gd name="connsiteY263" fmla="*/ 2958577 h 6365608"/>
              <a:gd name="connsiteX264" fmla="*/ 7114641 w 14208162"/>
              <a:gd name="connsiteY264" fmla="*/ 2958577 h 6365608"/>
              <a:gd name="connsiteX265" fmla="*/ 6756985 w 14208162"/>
              <a:gd name="connsiteY265" fmla="*/ 1995338 h 6365608"/>
              <a:gd name="connsiteX266" fmla="*/ 6121149 w 14208162"/>
              <a:gd name="connsiteY266" fmla="*/ 1757011 h 6365608"/>
              <a:gd name="connsiteX267" fmla="*/ 4849477 w 14208162"/>
              <a:gd name="connsiteY267" fmla="*/ 2064850 h 6365608"/>
              <a:gd name="connsiteX268" fmla="*/ 4611039 w 14208162"/>
              <a:gd name="connsiteY268" fmla="*/ 2064850 h 6365608"/>
              <a:gd name="connsiteX269" fmla="*/ 4342796 w 14208162"/>
              <a:gd name="connsiteY269" fmla="*/ 2005268 h 6365608"/>
              <a:gd name="connsiteX270" fmla="*/ 3846049 w 14208162"/>
              <a:gd name="connsiteY270" fmla="*/ 972517 h 6365608"/>
              <a:gd name="connsiteX271" fmla="*/ 3259888 w 14208162"/>
              <a:gd name="connsiteY271" fmla="*/ 674608 h 6365608"/>
              <a:gd name="connsiteX272" fmla="*/ 2941970 w 14208162"/>
              <a:gd name="connsiteY272" fmla="*/ 714330 h 6365608"/>
              <a:gd name="connsiteX273" fmla="*/ 637066 w 14208162"/>
              <a:gd name="connsiteY273" fmla="*/ 1280357 h 6365608"/>
              <a:gd name="connsiteX274" fmla="*/ 170124 w 14208162"/>
              <a:gd name="connsiteY274" fmla="*/ 1320078 h 6365608"/>
              <a:gd name="connsiteX275" fmla="*/ 1230 w 14208162"/>
              <a:gd name="connsiteY275" fmla="*/ 952657 h 6365608"/>
              <a:gd name="connsiteX276" fmla="*/ 2693597 w 14208162"/>
              <a:gd name="connsiteY276" fmla="*/ 227745 h 6365608"/>
              <a:gd name="connsiteX277" fmla="*/ 3438717 w 14208162"/>
              <a:gd name="connsiteY277" fmla="*/ 58930 h 6365608"/>
              <a:gd name="connsiteX278" fmla="*/ 3756635 w 14208162"/>
              <a:gd name="connsiteY278" fmla="*/ 19208 h 6365608"/>
              <a:gd name="connsiteX279" fmla="*/ 4008113 w 14208162"/>
              <a:gd name="connsiteY279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4208162" h="6365608">
                <a:moveTo>
                  <a:pt x="12380666" y="4850757"/>
                </a:moveTo>
                <a:cubicBezTo>
                  <a:pt x="12470330" y="4842887"/>
                  <a:pt x="12565802" y="4858364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3" y="6354735"/>
                </a:cubicBezTo>
                <a:cubicBezTo>
                  <a:pt x="6935605" y="6344805"/>
                  <a:pt x="6826316" y="6315014"/>
                  <a:pt x="6707094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7" y="4736098"/>
                  <a:pt x="6170588" y="5590103"/>
                  <a:pt x="6667352" y="5947593"/>
                </a:cubicBezTo>
                <a:cubicBezTo>
                  <a:pt x="6756769" y="6017105"/>
                  <a:pt x="6846187" y="6076687"/>
                  <a:pt x="6955476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6" y="6036966"/>
                  <a:pt x="6975334" y="6007175"/>
                  <a:pt x="6885916" y="5967454"/>
                </a:cubicBezTo>
                <a:cubicBezTo>
                  <a:pt x="6796499" y="5917802"/>
                  <a:pt x="6717018" y="5848290"/>
                  <a:pt x="6647471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7" y="4050907"/>
                  <a:pt x="6230193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6" y="5709266"/>
                  <a:pt x="7015074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1" y="5560313"/>
                  <a:pt x="6955469" y="5500731"/>
                  <a:pt x="6895859" y="5441149"/>
                </a:cubicBezTo>
                <a:cubicBezTo>
                  <a:pt x="6836247" y="5381568"/>
                  <a:pt x="6786572" y="5312056"/>
                  <a:pt x="6736895" y="5242544"/>
                </a:cubicBezTo>
                <a:cubicBezTo>
                  <a:pt x="6687219" y="5182962"/>
                  <a:pt x="6637544" y="5113450"/>
                  <a:pt x="6627608" y="5024077"/>
                </a:cubicBezTo>
                <a:cubicBezTo>
                  <a:pt x="6488516" y="4239584"/>
                  <a:pt x="5703635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6" y="3157182"/>
                  <a:pt x="6170589" y="3474952"/>
                  <a:pt x="6418969" y="3842373"/>
                </a:cubicBezTo>
                <a:cubicBezTo>
                  <a:pt x="6488516" y="3941675"/>
                  <a:pt x="6548126" y="4040978"/>
                  <a:pt x="6607738" y="4140281"/>
                </a:cubicBezTo>
                <a:cubicBezTo>
                  <a:pt x="6717024" y="4348817"/>
                  <a:pt x="6816377" y="4567284"/>
                  <a:pt x="6925664" y="4755959"/>
                </a:cubicBezTo>
                <a:cubicBezTo>
                  <a:pt x="6995210" y="4865193"/>
                  <a:pt x="7084627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6" y="2402480"/>
                  <a:pt x="6031485" y="2283316"/>
                </a:cubicBezTo>
                <a:cubicBezTo>
                  <a:pt x="6200385" y="2223735"/>
                  <a:pt x="6369285" y="2323038"/>
                  <a:pt x="6458702" y="2481922"/>
                </a:cubicBezTo>
                <a:cubicBezTo>
                  <a:pt x="6627601" y="2879134"/>
                  <a:pt x="6567989" y="3395510"/>
                  <a:pt x="6895853" y="3693418"/>
                </a:cubicBezTo>
                <a:cubicBezTo>
                  <a:pt x="6975334" y="3762931"/>
                  <a:pt x="7044882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7" y="4477912"/>
                  <a:pt x="7025011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5" y="3802652"/>
                </a:cubicBezTo>
                <a:cubicBezTo>
                  <a:pt x="6289802" y="3286276"/>
                  <a:pt x="5802974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6" y="2243596"/>
                  <a:pt x="5832938" y="1796732"/>
                  <a:pt x="6329691" y="1786802"/>
                </a:cubicBezTo>
                <a:cubicBezTo>
                  <a:pt x="6935730" y="1766942"/>
                  <a:pt x="6627743" y="2710319"/>
                  <a:pt x="6856249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5" y="3772861"/>
                  <a:pt x="6955599" y="3733140"/>
                </a:cubicBezTo>
                <a:cubicBezTo>
                  <a:pt x="6588003" y="3405440"/>
                  <a:pt x="6657547" y="2849344"/>
                  <a:pt x="6528391" y="2412411"/>
                </a:cubicBezTo>
                <a:cubicBezTo>
                  <a:pt x="6458846" y="2164153"/>
                  <a:pt x="6260146" y="1965547"/>
                  <a:pt x="6001834" y="2074781"/>
                </a:cubicBezTo>
                <a:cubicBezTo>
                  <a:pt x="5673977" y="2253526"/>
                  <a:pt x="5346121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1" y="1349869"/>
                  <a:pt x="6290043" y="1171123"/>
                  <a:pt x="6717245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8" y="2750040"/>
                  <a:pt x="6826528" y="2313107"/>
                  <a:pt x="6756985" y="1995338"/>
                </a:cubicBezTo>
                <a:cubicBezTo>
                  <a:pt x="6687440" y="1727220"/>
                  <a:pt x="6359587" y="1717289"/>
                  <a:pt x="6121149" y="1757011"/>
                </a:cubicBezTo>
                <a:cubicBezTo>
                  <a:pt x="5674077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170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5CD86F8-5453-FE4F-B996-B0A2ED8ECD6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1" y="0"/>
            <a:ext cx="12192000" cy="4795116"/>
          </a:xfrm>
          <a:custGeom>
            <a:avLst/>
            <a:gdLst>
              <a:gd name="connsiteX0" fmla="*/ 5287674 w 12368991"/>
              <a:gd name="connsiteY0" fmla="*/ 4677930 h 5694524"/>
              <a:gd name="connsiteX1" fmla="*/ 5348540 w 12368991"/>
              <a:gd name="connsiteY1" fmla="*/ 4680485 h 5694524"/>
              <a:gd name="connsiteX2" fmla="*/ 5851965 w 12368991"/>
              <a:gd name="connsiteY2" fmla="*/ 5007571 h 5694524"/>
              <a:gd name="connsiteX3" fmla="*/ 5886447 w 12368991"/>
              <a:gd name="connsiteY3" fmla="*/ 5045105 h 5694524"/>
              <a:gd name="connsiteX4" fmla="*/ 5872654 w 12368991"/>
              <a:gd name="connsiteY4" fmla="*/ 5082640 h 5694524"/>
              <a:gd name="connsiteX5" fmla="*/ 5583012 w 12368991"/>
              <a:gd name="connsiteY5" fmla="*/ 5114812 h 5694524"/>
              <a:gd name="connsiteX6" fmla="*/ 5314059 w 12368991"/>
              <a:gd name="connsiteY6" fmla="*/ 5023657 h 5694524"/>
              <a:gd name="connsiteX7" fmla="*/ 5176135 w 12368991"/>
              <a:gd name="connsiteY7" fmla="*/ 4835985 h 5694524"/>
              <a:gd name="connsiteX8" fmla="*/ 5287674 w 12368991"/>
              <a:gd name="connsiteY8" fmla="*/ 4677930 h 5694524"/>
              <a:gd name="connsiteX9" fmla="*/ 9998285 w 12368991"/>
              <a:gd name="connsiteY9" fmla="*/ 4506405 h 5694524"/>
              <a:gd name="connsiteX10" fmla="*/ 10233711 w 12368991"/>
              <a:gd name="connsiteY10" fmla="*/ 4697025 h 5694524"/>
              <a:gd name="connsiteX11" fmla="*/ 10185322 w 12368991"/>
              <a:gd name="connsiteY11" fmla="*/ 4798756 h 5694524"/>
              <a:gd name="connsiteX12" fmla="*/ 9991764 w 12368991"/>
              <a:gd name="connsiteY12" fmla="*/ 4697025 h 5694524"/>
              <a:gd name="connsiteX13" fmla="*/ 9936462 w 12368991"/>
              <a:gd name="connsiteY13" fmla="*/ 4520334 h 5694524"/>
              <a:gd name="connsiteX14" fmla="*/ 9998285 w 12368991"/>
              <a:gd name="connsiteY14" fmla="*/ 4506405 h 5694524"/>
              <a:gd name="connsiteX15" fmla="*/ 8872818 w 12368991"/>
              <a:gd name="connsiteY15" fmla="*/ 3883103 h 5694524"/>
              <a:gd name="connsiteX16" fmla="*/ 9356230 w 12368991"/>
              <a:gd name="connsiteY16" fmla="*/ 3990066 h 5694524"/>
              <a:gd name="connsiteX17" fmla="*/ 9528878 w 12368991"/>
              <a:gd name="connsiteY17" fmla="*/ 4326999 h 5694524"/>
              <a:gd name="connsiteX18" fmla="*/ 9183583 w 12368991"/>
              <a:gd name="connsiteY18" fmla="*/ 4492792 h 5694524"/>
              <a:gd name="connsiteX19" fmla="*/ 8769229 w 12368991"/>
              <a:gd name="connsiteY19" fmla="*/ 4433962 h 5694524"/>
              <a:gd name="connsiteX20" fmla="*/ 8451558 w 12368991"/>
              <a:gd name="connsiteY20" fmla="*/ 4353740 h 5694524"/>
              <a:gd name="connsiteX21" fmla="*/ 8327252 w 12368991"/>
              <a:gd name="connsiteY21" fmla="*/ 4300259 h 5694524"/>
              <a:gd name="connsiteX22" fmla="*/ 8354876 w 12368991"/>
              <a:gd name="connsiteY22" fmla="*/ 4091681 h 5694524"/>
              <a:gd name="connsiteX23" fmla="*/ 8872818 w 12368991"/>
              <a:gd name="connsiteY23" fmla="*/ 3883103 h 5694524"/>
              <a:gd name="connsiteX24" fmla="*/ 3951219 w 12368991"/>
              <a:gd name="connsiteY24" fmla="*/ 3394145 h 5694524"/>
              <a:gd name="connsiteX25" fmla="*/ 4145085 w 12368991"/>
              <a:gd name="connsiteY25" fmla="*/ 3658216 h 5694524"/>
              <a:gd name="connsiteX26" fmla="*/ 4027842 w 12368991"/>
              <a:gd name="connsiteY26" fmla="*/ 3963243 h 5694524"/>
              <a:gd name="connsiteX27" fmla="*/ 3848528 w 12368991"/>
              <a:gd name="connsiteY27" fmla="*/ 4123783 h 5694524"/>
              <a:gd name="connsiteX28" fmla="*/ 3841631 w 12368991"/>
              <a:gd name="connsiteY28" fmla="*/ 4305729 h 5694524"/>
              <a:gd name="connsiteX29" fmla="*/ 3496798 w 12368991"/>
              <a:gd name="connsiteY29" fmla="*/ 4487675 h 5694524"/>
              <a:gd name="connsiteX30" fmla="*/ 3379554 w 12368991"/>
              <a:gd name="connsiteY30" fmla="*/ 4418108 h 5694524"/>
              <a:gd name="connsiteX31" fmla="*/ 3358865 w 12368991"/>
              <a:gd name="connsiteY31" fmla="*/ 4343189 h 5694524"/>
              <a:gd name="connsiteX32" fmla="*/ 3758871 w 12368991"/>
              <a:gd name="connsiteY32" fmla="*/ 3422757 h 5694524"/>
              <a:gd name="connsiteX33" fmla="*/ 3873340 w 12368991"/>
              <a:gd name="connsiteY33" fmla="*/ 3394903 h 5694524"/>
              <a:gd name="connsiteX34" fmla="*/ 3951219 w 12368991"/>
              <a:gd name="connsiteY34" fmla="*/ 3394145 h 5694524"/>
              <a:gd name="connsiteX35" fmla="*/ 0 w 12368991"/>
              <a:gd name="connsiteY35" fmla="*/ 0 h 5694524"/>
              <a:gd name="connsiteX36" fmla="*/ 12368991 w 12368991"/>
              <a:gd name="connsiteY36" fmla="*/ 0 h 5694524"/>
              <a:gd name="connsiteX37" fmla="*/ 12368991 w 12368991"/>
              <a:gd name="connsiteY37" fmla="*/ 4193569 h 5694524"/>
              <a:gd name="connsiteX38" fmla="*/ 11415404 w 12368991"/>
              <a:gd name="connsiteY38" fmla="*/ 4530983 h 5694524"/>
              <a:gd name="connsiteX39" fmla="*/ 10447997 w 12368991"/>
              <a:gd name="connsiteY39" fmla="*/ 4311396 h 5694524"/>
              <a:gd name="connsiteX40" fmla="*/ 8547733 w 12368991"/>
              <a:gd name="connsiteY40" fmla="*/ 3331290 h 5694524"/>
              <a:gd name="connsiteX41" fmla="*/ 6778760 w 12368991"/>
              <a:gd name="connsiteY41" fmla="*/ 4857685 h 5694524"/>
              <a:gd name="connsiteX42" fmla="*/ 4187492 w 12368991"/>
              <a:gd name="connsiteY42" fmla="*/ 3100992 h 5694524"/>
              <a:gd name="connsiteX43" fmla="*/ 2549809 w 12368991"/>
              <a:gd name="connsiteY43" fmla="*/ 5061204 h 5694524"/>
              <a:gd name="connsiteX44" fmla="*/ 0 w 12368991"/>
              <a:gd name="connsiteY44" fmla="*/ 4075742 h 5694524"/>
              <a:gd name="connsiteX45" fmla="*/ 0 w 12368991"/>
              <a:gd name="connsiteY45" fmla="*/ 0 h 569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368991" h="5694524">
                <a:moveTo>
                  <a:pt x="5287674" y="4677930"/>
                </a:moveTo>
                <a:cubicBezTo>
                  <a:pt x="5305116" y="4677050"/>
                  <a:pt x="5325266" y="4677804"/>
                  <a:pt x="5348540" y="4680485"/>
                </a:cubicBezTo>
                <a:cubicBezTo>
                  <a:pt x="5527843" y="4701934"/>
                  <a:pt x="5686456" y="4884244"/>
                  <a:pt x="5851965" y="5007571"/>
                </a:cubicBezTo>
                <a:cubicBezTo>
                  <a:pt x="5865758" y="5018295"/>
                  <a:pt x="5879550" y="5029019"/>
                  <a:pt x="5886447" y="5045105"/>
                </a:cubicBezTo>
                <a:cubicBezTo>
                  <a:pt x="5886447" y="5055829"/>
                  <a:pt x="5879550" y="5071915"/>
                  <a:pt x="5872654" y="5082640"/>
                </a:cubicBezTo>
                <a:cubicBezTo>
                  <a:pt x="5817484" y="5152346"/>
                  <a:pt x="5686456" y="5136260"/>
                  <a:pt x="5583012" y="5114812"/>
                </a:cubicBezTo>
                <a:cubicBezTo>
                  <a:pt x="5486466" y="5093364"/>
                  <a:pt x="5396815" y="5066553"/>
                  <a:pt x="5314059" y="5023657"/>
                </a:cubicBezTo>
                <a:cubicBezTo>
                  <a:pt x="5238201" y="4980760"/>
                  <a:pt x="5176135" y="4911054"/>
                  <a:pt x="5176135" y="4835985"/>
                </a:cubicBezTo>
                <a:cubicBezTo>
                  <a:pt x="5176135" y="4770300"/>
                  <a:pt x="5165575" y="4684088"/>
                  <a:pt x="5287674" y="4677930"/>
                </a:cubicBezTo>
                <a:close/>
                <a:moveTo>
                  <a:pt x="9998285" y="4506405"/>
                </a:moveTo>
                <a:cubicBezTo>
                  <a:pt x="10135420" y="4496157"/>
                  <a:pt x="10221614" y="4631435"/>
                  <a:pt x="10233711" y="4697025"/>
                </a:cubicBezTo>
                <a:cubicBezTo>
                  <a:pt x="10240624" y="4734505"/>
                  <a:pt x="10226798" y="4777339"/>
                  <a:pt x="10185322" y="4798756"/>
                </a:cubicBezTo>
                <a:cubicBezTo>
                  <a:pt x="10109281" y="4830881"/>
                  <a:pt x="10026328" y="4761276"/>
                  <a:pt x="9991764" y="4697025"/>
                </a:cubicBezTo>
                <a:cubicBezTo>
                  <a:pt x="9964113" y="4643482"/>
                  <a:pt x="9860421" y="4552460"/>
                  <a:pt x="9936462" y="4520334"/>
                </a:cubicBezTo>
                <a:cubicBezTo>
                  <a:pt x="9958064" y="4512303"/>
                  <a:pt x="9978695" y="4507869"/>
                  <a:pt x="9998285" y="4506405"/>
                </a:cubicBezTo>
                <a:close/>
                <a:moveTo>
                  <a:pt x="8872818" y="3883103"/>
                </a:moveTo>
                <a:cubicBezTo>
                  <a:pt x="9004030" y="3872407"/>
                  <a:pt x="9218113" y="3915192"/>
                  <a:pt x="9356230" y="3990066"/>
                </a:cubicBezTo>
                <a:cubicBezTo>
                  <a:pt x="9494348" y="4064940"/>
                  <a:pt x="9591031" y="4209340"/>
                  <a:pt x="9528878" y="4326999"/>
                </a:cubicBezTo>
                <a:cubicBezTo>
                  <a:pt x="9473631" y="4428614"/>
                  <a:pt x="9328607" y="4487444"/>
                  <a:pt x="9183583" y="4492792"/>
                </a:cubicBezTo>
                <a:cubicBezTo>
                  <a:pt x="9038559" y="4503488"/>
                  <a:pt x="8900441" y="4466051"/>
                  <a:pt x="8769229" y="4433962"/>
                </a:cubicBezTo>
                <a:cubicBezTo>
                  <a:pt x="8665641" y="4407222"/>
                  <a:pt x="8562053" y="4380481"/>
                  <a:pt x="8451558" y="4353740"/>
                </a:cubicBezTo>
                <a:cubicBezTo>
                  <a:pt x="8410123" y="4343044"/>
                  <a:pt x="8361782" y="4332348"/>
                  <a:pt x="8327252" y="4300259"/>
                </a:cubicBezTo>
                <a:cubicBezTo>
                  <a:pt x="8265099" y="4241429"/>
                  <a:pt x="8306535" y="4155859"/>
                  <a:pt x="8354876" y="4091681"/>
                </a:cubicBezTo>
                <a:cubicBezTo>
                  <a:pt x="8430840" y="4000763"/>
                  <a:pt x="8465370" y="3915192"/>
                  <a:pt x="8872818" y="3883103"/>
                </a:cubicBezTo>
                <a:close/>
                <a:moveTo>
                  <a:pt x="3951219" y="3394145"/>
                </a:moveTo>
                <a:cubicBezTo>
                  <a:pt x="4110929" y="3414693"/>
                  <a:pt x="4123964" y="3580371"/>
                  <a:pt x="4145085" y="3658216"/>
                </a:cubicBezTo>
                <a:cubicBezTo>
                  <a:pt x="4172672" y="3765243"/>
                  <a:pt x="4124395" y="3882973"/>
                  <a:pt x="4027842" y="3963243"/>
                </a:cubicBezTo>
                <a:cubicBezTo>
                  <a:pt x="3965772" y="4011405"/>
                  <a:pt x="3876115" y="4059567"/>
                  <a:pt x="3848528" y="4123783"/>
                </a:cubicBezTo>
                <a:cubicBezTo>
                  <a:pt x="3827838" y="4182648"/>
                  <a:pt x="3848528" y="4246864"/>
                  <a:pt x="3841631" y="4305729"/>
                </a:cubicBezTo>
                <a:cubicBezTo>
                  <a:pt x="3820942" y="4428810"/>
                  <a:pt x="3648525" y="4519783"/>
                  <a:pt x="3496798" y="4487675"/>
                </a:cubicBezTo>
                <a:cubicBezTo>
                  <a:pt x="3448521" y="4476972"/>
                  <a:pt x="3400244" y="4455567"/>
                  <a:pt x="3379554" y="4418108"/>
                </a:cubicBezTo>
                <a:cubicBezTo>
                  <a:pt x="3358865" y="4396702"/>
                  <a:pt x="3358865" y="4369945"/>
                  <a:pt x="3358865" y="4343189"/>
                </a:cubicBezTo>
                <a:cubicBezTo>
                  <a:pt x="3324381" y="4011405"/>
                  <a:pt x="3372658" y="3545838"/>
                  <a:pt x="3758871" y="3422757"/>
                </a:cubicBezTo>
                <a:cubicBezTo>
                  <a:pt x="3801976" y="3408041"/>
                  <a:pt x="3839907" y="3399094"/>
                  <a:pt x="3873340" y="3394903"/>
                </a:cubicBezTo>
                <a:cubicBezTo>
                  <a:pt x="3902594" y="3391235"/>
                  <a:pt x="3928403" y="3391209"/>
                  <a:pt x="3951219" y="3394145"/>
                </a:cubicBezTo>
                <a:close/>
                <a:moveTo>
                  <a:pt x="0" y="0"/>
                </a:moveTo>
                <a:cubicBezTo>
                  <a:pt x="12368991" y="0"/>
                  <a:pt x="12368991" y="0"/>
                  <a:pt x="12368991" y="0"/>
                </a:cubicBezTo>
                <a:lnTo>
                  <a:pt x="12368991" y="4193569"/>
                </a:lnTo>
                <a:cubicBezTo>
                  <a:pt x="12064949" y="4332819"/>
                  <a:pt x="11691806" y="4364954"/>
                  <a:pt x="11415404" y="4530983"/>
                </a:cubicBezTo>
                <a:cubicBezTo>
                  <a:pt x="11056081" y="4745213"/>
                  <a:pt x="10648388" y="4889819"/>
                  <a:pt x="10447997" y="4311396"/>
                </a:cubicBezTo>
                <a:cubicBezTo>
                  <a:pt x="10351256" y="4032896"/>
                  <a:pt x="9452949" y="3052790"/>
                  <a:pt x="8547733" y="3331290"/>
                </a:cubicBezTo>
                <a:cubicBezTo>
                  <a:pt x="7711617" y="3593723"/>
                  <a:pt x="7856728" y="4809483"/>
                  <a:pt x="6778760" y="4857685"/>
                </a:cubicBezTo>
                <a:cubicBezTo>
                  <a:pt x="5002878" y="4927310"/>
                  <a:pt x="5154899" y="3052790"/>
                  <a:pt x="4187492" y="3100992"/>
                </a:cubicBezTo>
                <a:cubicBezTo>
                  <a:pt x="3081883" y="3159905"/>
                  <a:pt x="2943682" y="4177502"/>
                  <a:pt x="2549809" y="5061204"/>
                </a:cubicBezTo>
                <a:cubicBezTo>
                  <a:pt x="2190486" y="5880637"/>
                  <a:pt x="165841" y="6223406"/>
                  <a:pt x="0" y="407574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06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135A-E0BA-44C6-99F8-E1502D8D00B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C8091-8FD8-49FB-A923-FF286EC13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50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3">
            <a:extLst>
              <a:ext uri="{FF2B5EF4-FFF2-40B4-BE49-F238E27FC236}">
                <a16:creationId xmlns:a16="http://schemas.microsoft.com/office/drawing/2014/main" id="{BEB505DC-6B8D-EF4F-B4E3-F41CF78C7DB5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V="1">
            <a:off x="-521304" y="29980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3E9DDCA-ABF9-3F4A-A9C3-EED4A906A8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521304" y="0"/>
            <a:ext cx="13416196" cy="4489554"/>
          </a:xfrm>
          <a:custGeom>
            <a:avLst/>
            <a:gdLst>
              <a:gd name="connsiteX0" fmla="*/ 10894101 w 13416196"/>
              <a:gd name="connsiteY0" fmla="*/ 2979642 h 4489554"/>
              <a:gd name="connsiteX1" fmla="*/ 10960448 w 13416196"/>
              <a:gd name="connsiteY1" fmla="*/ 2982964 h 4489554"/>
              <a:gd name="connsiteX2" fmla="*/ 11650459 w 13416196"/>
              <a:gd name="connsiteY2" fmla="*/ 3415876 h 4489554"/>
              <a:gd name="connsiteX3" fmla="*/ 11610650 w 13416196"/>
              <a:gd name="connsiteY3" fmla="*/ 3526002 h 4489554"/>
              <a:gd name="connsiteX4" fmla="*/ 11416366 w 13416196"/>
              <a:gd name="connsiteY4" fmla="*/ 3559303 h 4489554"/>
              <a:gd name="connsiteX5" fmla="*/ 10801215 w 13416196"/>
              <a:gd name="connsiteY5" fmla="*/ 3131065 h 4489554"/>
              <a:gd name="connsiteX6" fmla="*/ 10827754 w 13416196"/>
              <a:gd name="connsiteY6" fmla="*/ 2990559 h 4489554"/>
              <a:gd name="connsiteX7" fmla="*/ 10894101 w 13416196"/>
              <a:gd name="connsiteY7" fmla="*/ 2979642 h 4489554"/>
              <a:gd name="connsiteX8" fmla="*/ 4810373 w 13416196"/>
              <a:gd name="connsiteY8" fmla="*/ 2428676 h 4489554"/>
              <a:gd name="connsiteX9" fmla="*/ 5460667 w 13416196"/>
              <a:gd name="connsiteY9" fmla="*/ 2496979 h 4489554"/>
              <a:gd name="connsiteX10" fmla="*/ 5613264 w 13416196"/>
              <a:gd name="connsiteY10" fmla="*/ 2569077 h 4489554"/>
              <a:gd name="connsiteX11" fmla="*/ 5593362 w 13416196"/>
              <a:gd name="connsiteY11" fmla="*/ 2671532 h 4489554"/>
              <a:gd name="connsiteX12" fmla="*/ 5420860 w 13416196"/>
              <a:gd name="connsiteY12" fmla="*/ 2686711 h 4489554"/>
              <a:gd name="connsiteX13" fmla="*/ 2541441 w 13416196"/>
              <a:gd name="connsiteY13" fmla="*/ 2994075 h 4489554"/>
              <a:gd name="connsiteX14" fmla="*/ 4584900 w 13416196"/>
              <a:gd name="connsiteY14" fmla="*/ 2440060 h 4489554"/>
              <a:gd name="connsiteX15" fmla="*/ 4810373 w 13416196"/>
              <a:gd name="connsiteY15" fmla="*/ 2428676 h 4489554"/>
              <a:gd name="connsiteX16" fmla="*/ 0 w 13416196"/>
              <a:gd name="connsiteY16" fmla="*/ 0 h 4489554"/>
              <a:gd name="connsiteX17" fmla="*/ 13416196 w 13416196"/>
              <a:gd name="connsiteY17" fmla="*/ 0 h 4489554"/>
              <a:gd name="connsiteX18" fmla="*/ 13416196 w 13416196"/>
              <a:gd name="connsiteY18" fmla="*/ 3370012 h 4489554"/>
              <a:gd name="connsiteX19" fmla="*/ 10848408 w 13416196"/>
              <a:gd name="connsiteY19" fmla="*/ 2379502 h 4489554"/>
              <a:gd name="connsiteX20" fmla="*/ 10271153 w 13416196"/>
              <a:gd name="connsiteY20" fmla="*/ 2296010 h 4489554"/>
              <a:gd name="connsiteX21" fmla="*/ 10423760 w 13416196"/>
              <a:gd name="connsiteY21" fmla="*/ 2728647 h 4489554"/>
              <a:gd name="connsiteX22" fmla="*/ 8804793 w 13416196"/>
              <a:gd name="connsiteY22" fmla="*/ 2129028 h 4489554"/>
              <a:gd name="connsiteX23" fmla="*/ 6927056 w 13416196"/>
              <a:gd name="connsiteY23" fmla="*/ 2003791 h 4489554"/>
              <a:gd name="connsiteX24" fmla="*/ 8234174 w 13416196"/>
              <a:gd name="connsiteY24" fmla="*/ 2444018 h 4489554"/>
              <a:gd name="connsiteX25" fmla="*/ 5520414 w 13416196"/>
              <a:gd name="connsiteY25" fmla="*/ 2151798 h 4489554"/>
              <a:gd name="connsiteX26" fmla="*/ 0 w 13416196"/>
              <a:gd name="connsiteY26" fmla="*/ 4489554 h 4489554"/>
              <a:gd name="connsiteX27" fmla="*/ 0 w 13416196"/>
              <a:gd name="connsiteY27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3416196" h="4489554">
                <a:moveTo>
                  <a:pt x="10894101" y="2979642"/>
                </a:moveTo>
                <a:cubicBezTo>
                  <a:pt x="10917323" y="2979167"/>
                  <a:pt x="10940544" y="2981066"/>
                  <a:pt x="10960448" y="2982964"/>
                </a:cubicBezTo>
                <a:cubicBezTo>
                  <a:pt x="11331992" y="3009546"/>
                  <a:pt x="11637189" y="3203217"/>
                  <a:pt x="11650459" y="3415876"/>
                </a:cubicBezTo>
                <a:cubicBezTo>
                  <a:pt x="11657093" y="3453850"/>
                  <a:pt x="11663728" y="3503218"/>
                  <a:pt x="11610650" y="3526002"/>
                </a:cubicBezTo>
                <a:cubicBezTo>
                  <a:pt x="11545962" y="3554483"/>
                  <a:pt x="11480573" y="3563873"/>
                  <a:pt x="11416366" y="3559303"/>
                </a:cubicBezTo>
                <a:cubicBezTo>
                  <a:pt x="11138134" y="3539501"/>
                  <a:pt x="10882076" y="3257569"/>
                  <a:pt x="10801215" y="3131065"/>
                </a:cubicBezTo>
                <a:cubicBezTo>
                  <a:pt x="10774676" y="3085496"/>
                  <a:pt x="10754772" y="3020939"/>
                  <a:pt x="10827754" y="2990559"/>
                </a:cubicBezTo>
                <a:cubicBezTo>
                  <a:pt x="10847658" y="2982964"/>
                  <a:pt x="10870879" y="2980116"/>
                  <a:pt x="10894101" y="2979642"/>
                </a:cubicBezTo>
                <a:close/>
                <a:moveTo>
                  <a:pt x="4810373" y="2428676"/>
                </a:moveTo>
                <a:cubicBezTo>
                  <a:pt x="5036468" y="2423696"/>
                  <a:pt x="5261629" y="2440060"/>
                  <a:pt x="5460667" y="2496979"/>
                </a:cubicBezTo>
                <a:cubicBezTo>
                  <a:pt x="5520379" y="2512158"/>
                  <a:pt x="5580091" y="2534926"/>
                  <a:pt x="5613264" y="2569077"/>
                </a:cubicBezTo>
                <a:cubicBezTo>
                  <a:pt x="5646437" y="2603229"/>
                  <a:pt x="5646437" y="2648764"/>
                  <a:pt x="5593362" y="2671532"/>
                </a:cubicBezTo>
                <a:cubicBezTo>
                  <a:pt x="5546918" y="2694300"/>
                  <a:pt x="5480571" y="2690505"/>
                  <a:pt x="5420860" y="2686711"/>
                </a:cubicBezTo>
                <a:cubicBezTo>
                  <a:pt x="4445573" y="2614613"/>
                  <a:pt x="3437113" y="2728451"/>
                  <a:pt x="2541441" y="2994075"/>
                </a:cubicBezTo>
                <a:cubicBezTo>
                  <a:pt x="3092114" y="2690505"/>
                  <a:pt x="3821920" y="2489390"/>
                  <a:pt x="4584900" y="2440060"/>
                </a:cubicBezTo>
                <a:cubicBezTo>
                  <a:pt x="4659540" y="2434368"/>
                  <a:pt x="4735008" y="2430336"/>
                  <a:pt x="4810373" y="2428676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3416196" y="0"/>
                </a:cubicBezTo>
                <a:lnTo>
                  <a:pt x="13416196" y="3370012"/>
                </a:lnTo>
                <a:cubicBezTo>
                  <a:pt x="12560267" y="3039842"/>
                  <a:pt x="11704337" y="2709672"/>
                  <a:pt x="10848408" y="2379502"/>
                </a:cubicBezTo>
                <a:cubicBezTo>
                  <a:pt x="10675895" y="2314986"/>
                  <a:pt x="10456936" y="2242880"/>
                  <a:pt x="10271153" y="2296010"/>
                </a:cubicBezTo>
                <a:cubicBezTo>
                  <a:pt x="10516652" y="2379502"/>
                  <a:pt x="10709070" y="2702082"/>
                  <a:pt x="10423760" y="2728647"/>
                </a:cubicBezTo>
                <a:cubicBezTo>
                  <a:pt x="10145086" y="2751417"/>
                  <a:pt x="9395318" y="2280830"/>
                  <a:pt x="8804793" y="2129028"/>
                </a:cubicBezTo>
                <a:cubicBezTo>
                  <a:pt x="8220903" y="1981021"/>
                  <a:pt x="7550757" y="1908914"/>
                  <a:pt x="6927056" y="2003791"/>
                </a:cubicBezTo>
                <a:cubicBezTo>
                  <a:pt x="7311893" y="1965840"/>
                  <a:pt x="8546024" y="2326371"/>
                  <a:pt x="8234174" y="2444018"/>
                </a:cubicBezTo>
                <a:cubicBezTo>
                  <a:pt x="8035120" y="2519919"/>
                  <a:pt x="7291988" y="2170773"/>
                  <a:pt x="5520414" y="2151798"/>
                </a:cubicBezTo>
                <a:cubicBezTo>
                  <a:pt x="1054982" y="2110053"/>
                  <a:pt x="53080" y="4239080"/>
                  <a:pt x="0" y="4489554"/>
                </a:cubicBezTo>
                <a:cubicBezTo>
                  <a:pt x="0" y="4489554"/>
                  <a:pt x="0" y="4489554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98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043B4FAC-8252-D747-8352-14A279A97B7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592306" y="0"/>
            <a:ext cx="10599694" cy="5396459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55FEAE08-7D28-964D-802C-BBE0DEDF9FB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629588" y="2368446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E618B67-DB6B-CE43-91D5-1ED9670C55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629587" y="239842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7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7" y="1840790"/>
                  <a:pt x="5646437" y="1886325"/>
                  <a:pt x="5613264" y="1920477"/>
                </a:cubicBezTo>
                <a:cubicBezTo>
                  <a:pt x="5580091" y="1954628"/>
                  <a:pt x="5520379" y="1977396"/>
                  <a:pt x="5460667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5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9278DE7C-1B6F-9E4B-8E0F-950BF2CFC8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389746" y="-1249764"/>
            <a:ext cx="12741639" cy="107760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6F99FD1-7929-6C48-98D8-F0050C549F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389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7EC5617-9F77-3649-8D9C-3142ACA3AB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 flipH="1"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25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418540B-49A6-4143-A1C4-3FF03C4F44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957588" y="1147208"/>
            <a:ext cx="5484520" cy="4794274"/>
          </a:xfrm>
          <a:custGeom>
            <a:avLst/>
            <a:gdLst>
              <a:gd name="connsiteX0" fmla="*/ 1943929 w 5484520"/>
              <a:gd name="connsiteY0" fmla="*/ 251 h 4794274"/>
              <a:gd name="connsiteX1" fmla="*/ 3328920 w 5484520"/>
              <a:gd name="connsiteY1" fmla="*/ 241738 h 4794274"/>
              <a:gd name="connsiteX2" fmla="*/ 4810538 w 5484520"/>
              <a:gd name="connsiteY2" fmla="*/ 660314 h 4794274"/>
              <a:gd name="connsiteX3" fmla="*/ 5478876 w 5484520"/>
              <a:gd name="connsiteY3" fmla="*/ 1771150 h 4794274"/>
              <a:gd name="connsiteX4" fmla="*/ 5011845 w 5484520"/>
              <a:gd name="connsiteY4" fmla="*/ 2978580 h 4794274"/>
              <a:gd name="connsiteX5" fmla="*/ 4182461 w 5484520"/>
              <a:gd name="connsiteY5" fmla="*/ 3469602 h 4794274"/>
              <a:gd name="connsiteX6" fmla="*/ 1927824 w 5484520"/>
              <a:gd name="connsiteY6" fmla="*/ 4491893 h 4794274"/>
              <a:gd name="connsiteX7" fmla="*/ 993761 w 5484520"/>
              <a:gd name="connsiteY7" fmla="*/ 4789726 h 4794274"/>
              <a:gd name="connsiteX8" fmla="*/ 381788 w 5484520"/>
              <a:gd name="connsiteY8" fmla="*/ 4677033 h 4794274"/>
              <a:gd name="connsiteX9" fmla="*/ 11383 w 5484520"/>
              <a:gd name="connsiteY9" fmla="*/ 4194060 h 4794274"/>
              <a:gd name="connsiteX10" fmla="*/ 212690 w 5484520"/>
              <a:gd name="connsiteY10" fmla="*/ 3469602 h 4794274"/>
              <a:gd name="connsiteX11" fmla="*/ 615304 w 5484520"/>
              <a:gd name="connsiteY11" fmla="*/ 2817590 h 4794274"/>
              <a:gd name="connsiteX12" fmla="*/ 631408 w 5484520"/>
              <a:gd name="connsiteY12" fmla="*/ 1698704 h 4794274"/>
              <a:gd name="connsiteX13" fmla="*/ 736088 w 5484520"/>
              <a:gd name="connsiteY13" fmla="*/ 587868 h 4794274"/>
              <a:gd name="connsiteX14" fmla="*/ 1943929 w 5484520"/>
              <a:gd name="connsiteY14" fmla="*/ 251 h 479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4">
                <a:moveTo>
                  <a:pt x="1943929" y="251"/>
                </a:moveTo>
                <a:cubicBezTo>
                  <a:pt x="2419013" y="251"/>
                  <a:pt x="2869940" y="153193"/>
                  <a:pt x="3328920" y="241738"/>
                </a:cubicBezTo>
                <a:cubicBezTo>
                  <a:pt x="3836213" y="338332"/>
                  <a:pt x="4383768" y="378580"/>
                  <a:pt x="4810538" y="660314"/>
                </a:cubicBezTo>
                <a:cubicBezTo>
                  <a:pt x="5188995" y="909849"/>
                  <a:pt x="5438616" y="1328425"/>
                  <a:pt x="5478876" y="1771150"/>
                </a:cubicBezTo>
                <a:cubicBezTo>
                  <a:pt x="5519138" y="2213874"/>
                  <a:pt x="5341988" y="2672698"/>
                  <a:pt x="5011845" y="2978580"/>
                </a:cubicBezTo>
                <a:cubicBezTo>
                  <a:pt x="4778329" y="3203967"/>
                  <a:pt x="4480395" y="3340809"/>
                  <a:pt x="4182461" y="3469602"/>
                </a:cubicBezTo>
                <a:cubicBezTo>
                  <a:pt x="3433600" y="3807683"/>
                  <a:pt x="2684738" y="4153813"/>
                  <a:pt x="1927824" y="4491893"/>
                </a:cubicBezTo>
                <a:cubicBezTo>
                  <a:pt x="1629890" y="4628735"/>
                  <a:pt x="1323904" y="4765578"/>
                  <a:pt x="993761" y="4789726"/>
                </a:cubicBezTo>
                <a:cubicBezTo>
                  <a:pt x="784402" y="4805825"/>
                  <a:pt x="566990" y="4781677"/>
                  <a:pt x="381788" y="4677033"/>
                </a:cubicBezTo>
                <a:cubicBezTo>
                  <a:pt x="196586" y="4580438"/>
                  <a:pt x="51645" y="4403348"/>
                  <a:pt x="11383" y="4194060"/>
                </a:cubicBezTo>
                <a:cubicBezTo>
                  <a:pt x="-36930" y="3944525"/>
                  <a:pt x="75802" y="3686940"/>
                  <a:pt x="212690" y="3469602"/>
                </a:cubicBezTo>
                <a:cubicBezTo>
                  <a:pt x="357631" y="3260314"/>
                  <a:pt x="526729" y="3059076"/>
                  <a:pt x="615304" y="2817590"/>
                </a:cubicBezTo>
                <a:cubicBezTo>
                  <a:pt x="744140" y="2463410"/>
                  <a:pt x="679722" y="2068983"/>
                  <a:pt x="631408" y="1698704"/>
                </a:cubicBezTo>
                <a:cubicBezTo>
                  <a:pt x="583095" y="1320376"/>
                  <a:pt x="550886" y="917899"/>
                  <a:pt x="736088" y="587868"/>
                </a:cubicBezTo>
                <a:cubicBezTo>
                  <a:pt x="961552" y="177341"/>
                  <a:pt x="1476897" y="-7798"/>
                  <a:pt x="1943929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8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F63972-2DE0-5141-81E2-E8F109998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35453" y="1107325"/>
            <a:ext cx="5484520" cy="4794273"/>
          </a:xfrm>
          <a:custGeom>
            <a:avLst/>
            <a:gdLst>
              <a:gd name="connsiteX0" fmla="*/ 3540591 w 5484520"/>
              <a:gd name="connsiteY0" fmla="*/ 251 h 4794273"/>
              <a:gd name="connsiteX1" fmla="*/ 4748432 w 5484520"/>
              <a:gd name="connsiteY1" fmla="*/ 587867 h 4794273"/>
              <a:gd name="connsiteX2" fmla="*/ 4853112 w 5484520"/>
              <a:gd name="connsiteY2" fmla="*/ 1698703 h 4794273"/>
              <a:gd name="connsiteX3" fmla="*/ 4869216 w 5484520"/>
              <a:gd name="connsiteY3" fmla="*/ 2817589 h 4794273"/>
              <a:gd name="connsiteX4" fmla="*/ 5271830 w 5484520"/>
              <a:gd name="connsiteY4" fmla="*/ 3469601 h 4794273"/>
              <a:gd name="connsiteX5" fmla="*/ 5473137 w 5484520"/>
              <a:gd name="connsiteY5" fmla="*/ 4194059 h 4794273"/>
              <a:gd name="connsiteX6" fmla="*/ 5102732 w 5484520"/>
              <a:gd name="connsiteY6" fmla="*/ 4677032 h 4794273"/>
              <a:gd name="connsiteX7" fmla="*/ 4490759 w 5484520"/>
              <a:gd name="connsiteY7" fmla="*/ 4789725 h 4794273"/>
              <a:gd name="connsiteX8" fmla="*/ 3556696 w 5484520"/>
              <a:gd name="connsiteY8" fmla="*/ 4491892 h 4794273"/>
              <a:gd name="connsiteX9" fmla="*/ 1302059 w 5484520"/>
              <a:gd name="connsiteY9" fmla="*/ 3469601 h 4794273"/>
              <a:gd name="connsiteX10" fmla="*/ 472675 w 5484520"/>
              <a:gd name="connsiteY10" fmla="*/ 2978579 h 4794273"/>
              <a:gd name="connsiteX11" fmla="*/ 5644 w 5484520"/>
              <a:gd name="connsiteY11" fmla="*/ 1771149 h 4794273"/>
              <a:gd name="connsiteX12" fmla="*/ 673982 w 5484520"/>
              <a:gd name="connsiteY12" fmla="*/ 660313 h 4794273"/>
              <a:gd name="connsiteX13" fmla="*/ 2155600 w 5484520"/>
              <a:gd name="connsiteY13" fmla="*/ 241737 h 4794273"/>
              <a:gd name="connsiteX14" fmla="*/ 3540591 w 5484520"/>
              <a:gd name="connsiteY14" fmla="*/ 251 h 4794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3">
                <a:moveTo>
                  <a:pt x="3540591" y="251"/>
                </a:moveTo>
                <a:cubicBezTo>
                  <a:pt x="4007623" y="-7799"/>
                  <a:pt x="4522968" y="177340"/>
                  <a:pt x="4748432" y="587867"/>
                </a:cubicBezTo>
                <a:cubicBezTo>
                  <a:pt x="4933634" y="917898"/>
                  <a:pt x="4901425" y="1320375"/>
                  <a:pt x="4853112" y="1698703"/>
                </a:cubicBezTo>
                <a:cubicBezTo>
                  <a:pt x="4804798" y="2068982"/>
                  <a:pt x="4740380" y="2463409"/>
                  <a:pt x="4869216" y="2817589"/>
                </a:cubicBezTo>
                <a:cubicBezTo>
                  <a:pt x="4957791" y="3059075"/>
                  <a:pt x="5126889" y="3260313"/>
                  <a:pt x="5271830" y="3469601"/>
                </a:cubicBezTo>
                <a:cubicBezTo>
                  <a:pt x="5408718" y="3686939"/>
                  <a:pt x="5521450" y="3944524"/>
                  <a:pt x="5473137" y="4194059"/>
                </a:cubicBezTo>
                <a:cubicBezTo>
                  <a:pt x="5432875" y="4403347"/>
                  <a:pt x="5287934" y="4580437"/>
                  <a:pt x="5102732" y="4677032"/>
                </a:cubicBezTo>
                <a:cubicBezTo>
                  <a:pt x="4917530" y="4781676"/>
                  <a:pt x="4700118" y="4805824"/>
                  <a:pt x="4490759" y="4789725"/>
                </a:cubicBezTo>
                <a:cubicBezTo>
                  <a:pt x="4160616" y="4765577"/>
                  <a:pt x="3854630" y="4628734"/>
                  <a:pt x="3556696" y="4491892"/>
                </a:cubicBezTo>
                <a:cubicBezTo>
                  <a:pt x="2799782" y="4153812"/>
                  <a:pt x="2050920" y="3807682"/>
                  <a:pt x="1302059" y="3469601"/>
                </a:cubicBezTo>
                <a:cubicBezTo>
                  <a:pt x="1004125" y="3340808"/>
                  <a:pt x="706191" y="3203966"/>
                  <a:pt x="472675" y="2978579"/>
                </a:cubicBezTo>
                <a:cubicBezTo>
                  <a:pt x="142532" y="2672697"/>
                  <a:pt x="-34618" y="2213873"/>
                  <a:pt x="5644" y="1771149"/>
                </a:cubicBezTo>
                <a:cubicBezTo>
                  <a:pt x="45905" y="1328424"/>
                  <a:pt x="295525" y="909848"/>
                  <a:pt x="673982" y="660313"/>
                </a:cubicBezTo>
                <a:cubicBezTo>
                  <a:pt x="1100753" y="378579"/>
                  <a:pt x="1648307" y="338331"/>
                  <a:pt x="2155600" y="241737"/>
                </a:cubicBezTo>
                <a:cubicBezTo>
                  <a:pt x="2614580" y="153192"/>
                  <a:pt x="3065507" y="251"/>
                  <a:pt x="3540591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91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D744D9-726F-4C45-824F-E7BC5EFCD5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06184" y="1333626"/>
            <a:ext cx="4991251" cy="4802535"/>
          </a:xfrm>
          <a:custGeom>
            <a:avLst/>
            <a:gdLst>
              <a:gd name="connsiteX0" fmla="*/ 1877176 w 4991251"/>
              <a:gd name="connsiteY0" fmla="*/ 8 h 4802535"/>
              <a:gd name="connsiteX1" fmla="*/ 2404864 w 4991251"/>
              <a:gd name="connsiteY1" fmla="*/ 192753 h 4802535"/>
              <a:gd name="connsiteX2" fmla="*/ 2998434 w 4991251"/>
              <a:gd name="connsiteY2" fmla="*/ 649631 h 4802535"/>
              <a:gd name="connsiteX3" fmla="*/ 3783037 w 4991251"/>
              <a:gd name="connsiteY3" fmla="*/ 922393 h 4802535"/>
              <a:gd name="connsiteX4" fmla="*/ 4560818 w 4991251"/>
              <a:gd name="connsiteY4" fmla="*/ 1208794 h 4802535"/>
              <a:gd name="connsiteX5" fmla="*/ 4990644 w 4991251"/>
              <a:gd name="connsiteY5" fmla="*/ 1883881 h 4802535"/>
              <a:gd name="connsiteX6" fmla="*/ 4533527 w 4991251"/>
              <a:gd name="connsiteY6" fmla="*/ 2674893 h 4802535"/>
              <a:gd name="connsiteX7" fmla="*/ 3789860 w 4991251"/>
              <a:gd name="connsiteY7" fmla="*/ 3268152 h 4802535"/>
              <a:gd name="connsiteX8" fmla="*/ 3305452 w 4991251"/>
              <a:gd name="connsiteY8" fmla="*/ 4113716 h 4802535"/>
              <a:gd name="connsiteX9" fmla="*/ 2623189 w 4991251"/>
              <a:gd name="connsiteY9" fmla="*/ 4768347 h 4802535"/>
              <a:gd name="connsiteX10" fmla="*/ 2015974 w 4991251"/>
              <a:gd name="connsiteY10" fmla="*/ 4734251 h 4802535"/>
              <a:gd name="connsiteX11" fmla="*/ 1470163 w 4991251"/>
              <a:gd name="connsiteY11" fmla="*/ 4454670 h 4802535"/>
              <a:gd name="connsiteX12" fmla="*/ 610511 w 4991251"/>
              <a:gd name="connsiteY12" fmla="*/ 3834135 h 4802535"/>
              <a:gd name="connsiteX13" fmla="*/ 44232 w 4991251"/>
              <a:gd name="connsiteY13" fmla="*/ 2954475 h 4802535"/>
              <a:gd name="connsiteX14" fmla="*/ 201153 w 4991251"/>
              <a:gd name="connsiteY14" fmla="*/ 1938434 h 4802535"/>
              <a:gd name="connsiteX15" fmla="*/ 897062 w 4991251"/>
              <a:gd name="connsiteY15" fmla="*/ 1256527 h 4802535"/>
              <a:gd name="connsiteX16" fmla="*/ 1204080 w 4991251"/>
              <a:gd name="connsiteY16" fmla="*/ 567802 h 4802535"/>
              <a:gd name="connsiteX17" fmla="*/ 1695310 w 4991251"/>
              <a:gd name="connsiteY17" fmla="*/ 29096 h 4802535"/>
              <a:gd name="connsiteX18" fmla="*/ 1877176 w 4991251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1" h="4802535">
                <a:moveTo>
                  <a:pt x="1877176" y="8"/>
                </a:moveTo>
                <a:cubicBezTo>
                  <a:pt x="2060748" y="967"/>
                  <a:pt x="2246238" y="85353"/>
                  <a:pt x="2404864" y="192753"/>
                </a:cubicBezTo>
                <a:cubicBezTo>
                  <a:pt x="2609544" y="335954"/>
                  <a:pt x="2786932" y="520069"/>
                  <a:pt x="2998434" y="649631"/>
                </a:cubicBezTo>
                <a:cubicBezTo>
                  <a:pt x="3237226" y="792831"/>
                  <a:pt x="3516954" y="861022"/>
                  <a:pt x="3783037" y="922393"/>
                </a:cubicBezTo>
                <a:cubicBezTo>
                  <a:pt x="4055942" y="990584"/>
                  <a:pt x="4328848" y="1058775"/>
                  <a:pt x="4560818" y="1208794"/>
                </a:cubicBezTo>
                <a:cubicBezTo>
                  <a:pt x="4792788" y="1358813"/>
                  <a:pt x="4983821" y="1604300"/>
                  <a:pt x="4990644" y="1883881"/>
                </a:cubicBezTo>
                <a:cubicBezTo>
                  <a:pt x="5004289" y="2197559"/>
                  <a:pt x="4785964" y="2477140"/>
                  <a:pt x="4533527" y="2674893"/>
                </a:cubicBezTo>
                <a:cubicBezTo>
                  <a:pt x="4287912" y="2879465"/>
                  <a:pt x="4001362" y="3029485"/>
                  <a:pt x="3789860" y="3268152"/>
                </a:cubicBezTo>
                <a:cubicBezTo>
                  <a:pt x="3578358" y="3513638"/>
                  <a:pt x="3462373" y="3827315"/>
                  <a:pt x="3305452" y="4113716"/>
                </a:cubicBezTo>
                <a:cubicBezTo>
                  <a:pt x="3155354" y="4400117"/>
                  <a:pt x="2937030" y="4679699"/>
                  <a:pt x="2623189" y="4768347"/>
                </a:cubicBezTo>
                <a:cubicBezTo>
                  <a:pt x="2425332" y="4829718"/>
                  <a:pt x="2213831" y="4802442"/>
                  <a:pt x="2015974" y="4734251"/>
                </a:cubicBezTo>
                <a:cubicBezTo>
                  <a:pt x="1824940" y="4672880"/>
                  <a:pt x="1647552" y="4563775"/>
                  <a:pt x="1470163" y="4454670"/>
                </a:cubicBezTo>
                <a:cubicBezTo>
                  <a:pt x="1169967" y="4270555"/>
                  <a:pt x="869771" y="4079621"/>
                  <a:pt x="610511" y="3834135"/>
                </a:cubicBezTo>
                <a:cubicBezTo>
                  <a:pt x="351251" y="3595467"/>
                  <a:pt x="139749" y="3295428"/>
                  <a:pt x="44232" y="2954475"/>
                </a:cubicBezTo>
                <a:cubicBezTo>
                  <a:pt x="-44462" y="2613522"/>
                  <a:pt x="-3526" y="2224835"/>
                  <a:pt x="201153" y="1938434"/>
                </a:cubicBezTo>
                <a:cubicBezTo>
                  <a:pt x="399009" y="1679309"/>
                  <a:pt x="706028" y="1522471"/>
                  <a:pt x="897062" y="1256527"/>
                </a:cubicBezTo>
                <a:cubicBezTo>
                  <a:pt x="1047160" y="1051955"/>
                  <a:pt x="1108563" y="799650"/>
                  <a:pt x="1204080" y="567802"/>
                </a:cubicBezTo>
                <a:cubicBezTo>
                  <a:pt x="1299597" y="335954"/>
                  <a:pt x="1456518" y="104106"/>
                  <a:pt x="1695310" y="29096"/>
                </a:cubicBezTo>
                <a:cubicBezTo>
                  <a:pt x="1755008" y="8639"/>
                  <a:pt x="1815986" y="-311"/>
                  <a:pt x="1877176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55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ADFF7DB-1573-A34A-A4F9-D95F89624B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7150" y="1333626"/>
            <a:ext cx="4991250" cy="4802535"/>
          </a:xfrm>
          <a:custGeom>
            <a:avLst/>
            <a:gdLst>
              <a:gd name="connsiteX0" fmla="*/ 3114074 w 4991250"/>
              <a:gd name="connsiteY0" fmla="*/ 8 h 4802535"/>
              <a:gd name="connsiteX1" fmla="*/ 3295940 w 4991250"/>
              <a:gd name="connsiteY1" fmla="*/ 29096 h 4802535"/>
              <a:gd name="connsiteX2" fmla="*/ 3787170 w 4991250"/>
              <a:gd name="connsiteY2" fmla="*/ 567802 h 4802535"/>
              <a:gd name="connsiteX3" fmla="*/ 4094188 w 4991250"/>
              <a:gd name="connsiteY3" fmla="*/ 1256527 h 4802535"/>
              <a:gd name="connsiteX4" fmla="*/ 4790097 w 4991250"/>
              <a:gd name="connsiteY4" fmla="*/ 1938434 h 4802535"/>
              <a:gd name="connsiteX5" fmla="*/ 4947018 w 4991250"/>
              <a:gd name="connsiteY5" fmla="*/ 2954475 h 4802535"/>
              <a:gd name="connsiteX6" fmla="*/ 4380739 w 4991250"/>
              <a:gd name="connsiteY6" fmla="*/ 3834135 h 4802535"/>
              <a:gd name="connsiteX7" fmla="*/ 3521087 w 4991250"/>
              <a:gd name="connsiteY7" fmla="*/ 4454670 h 4802535"/>
              <a:gd name="connsiteX8" fmla="*/ 2975276 w 4991250"/>
              <a:gd name="connsiteY8" fmla="*/ 4734251 h 4802535"/>
              <a:gd name="connsiteX9" fmla="*/ 2368061 w 4991250"/>
              <a:gd name="connsiteY9" fmla="*/ 4768347 h 4802535"/>
              <a:gd name="connsiteX10" fmla="*/ 1685797 w 4991250"/>
              <a:gd name="connsiteY10" fmla="*/ 4113716 h 4802535"/>
              <a:gd name="connsiteX11" fmla="*/ 1201390 w 4991250"/>
              <a:gd name="connsiteY11" fmla="*/ 3268152 h 4802535"/>
              <a:gd name="connsiteX12" fmla="*/ 457723 w 4991250"/>
              <a:gd name="connsiteY12" fmla="*/ 2674893 h 4802535"/>
              <a:gd name="connsiteX13" fmla="*/ 607 w 4991250"/>
              <a:gd name="connsiteY13" fmla="*/ 1883882 h 4802535"/>
              <a:gd name="connsiteX14" fmla="*/ 430433 w 4991250"/>
              <a:gd name="connsiteY14" fmla="*/ 1208794 h 4802535"/>
              <a:gd name="connsiteX15" fmla="*/ 1208213 w 4991250"/>
              <a:gd name="connsiteY15" fmla="*/ 922393 h 4802535"/>
              <a:gd name="connsiteX16" fmla="*/ 1992816 w 4991250"/>
              <a:gd name="connsiteY16" fmla="*/ 649631 h 4802535"/>
              <a:gd name="connsiteX17" fmla="*/ 2586386 w 4991250"/>
              <a:gd name="connsiteY17" fmla="*/ 192753 h 4802535"/>
              <a:gd name="connsiteX18" fmla="*/ 3114074 w 4991250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0" h="4802535">
                <a:moveTo>
                  <a:pt x="3114074" y="8"/>
                </a:moveTo>
                <a:cubicBezTo>
                  <a:pt x="3175264" y="-311"/>
                  <a:pt x="3236242" y="8639"/>
                  <a:pt x="3295940" y="29096"/>
                </a:cubicBezTo>
                <a:cubicBezTo>
                  <a:pt x="3534732" y="104106"/>
                  <a:pt x="3691653" y="335954"/>
                  <a:pt x="3787170" y="567802"/>
                </a:cubicBezTo>
                <a:cubicBezTo>
                  <a:pt x="3882687" y="799650"/>
                  <a:pt x="3944090" y="1051955"/>
                  <a:pt x="4094188" y="1256527"/>
                </a:cubicBezTo>
                <a:cubicBezTo>
                  <a:pt x="4285222" y="1522471"/>
                  <a:pt x="4592241" y="1679309"/>
                  <a:pt x="4790097" y="1938434"/>
                </a:cubicBezTo>
                <a:cubicBezTo>
                  <a:pt x="4994776" y="2224835"/>
                  <a:pt x="5035712" y="2613522"/>
                  <a:pt x="4947018" y="2954475"/>
                </a:cubicBezTo>
                <a:cubicBezTo>
                  <a:pt x="4851501" y="3295428"/>
                  <a:pt x="4639999" y="3595467"/>
                  <a:pt x="4380739" y="3834135"/>
                </a:cubicBezTo>
                <a:cubicBezTo>
                  <a:pt x="4121479" y="4079621"/>
                  <a:pt x="3821283" y="4270555"/>
                  <a:pt x="3521087" y="4454670"/>
                </a:cubicBezTo>
                <a:cubicBezTo>
                  <a:pt x="3343698" y="4563775"/>
                  <a:pt x="3166310" y="4672880"/>
                  <a:pt x="2975276" y="4734251"/>
                </a:cubicBezTo>
                <a:cubicBezTo>
                  <a:pt x="2777419" y="4802442"/>
                  <a:pt x="2565918" y="4829718"/>
                  <a:pt x="2368061" y="4768347"/>
                </a:cubicBezTo>
                <a:cubicBezTo>
                  <a:pt x="2054220" y="4679699"/>
                  <a:pt x="1835896" y="4400117"/>
                  <a:pt x="1685797" y="4113716"/>
                </a:cubicBezTo>
                <a:cubicBezTo>
                  <a:pt x="1528877" y="3827315"/>
                  <a:pt x="1412892" y="3513638"/>
                  <a:pt x="1201390" y="3268152"/>
                </a:cubicBezTo>
                <a:cubicBezTo>
                  <a:pt x="989888" y="3029485"/>
                  <a:pt x="703338" y="2879465"/>
                  <a:pt x="457723" y="2674893"/>
                </a:cubicBezTo>
                <a:cubicBezTo>
                  <a:pt x="205286" y="2477140"/>
                  <a:pt x="-13039" y="2197559"/>
                  <a:pt x="607" y="1883882"/>
                </a:cubicBezTo>
                <a:cubicBezTo>
                  <a:pt x="7429" y="1604300"/>
                  <a:pt x="198463" y="1358813"/>
                  <a:pt x="430433" y="1208794"/>
                </a:cubicBezTo>
                <a:cubicBezTo>
                  <a:pt x="662402" y="1058775"/>
                  <a:pt x="935308" y="990584"/>
                  <a:pt x="1208213" y="922393"/>
                </a:cubicBezTo>
                <a:cubicBezTo>
                  <a:pt x="1474296" y="861022"/>
                  <a:pt x="1754024" y="792831"/>
                  <a:pt x="1992816" y="649631"/>
                </a:cubicBezTo>
                <a:cubicBezTo>
                  <a:pt x="2204318" y="520069"/>
                  <a:pt x="2381707" y="335954"/>
                  <a:pt x="2586386" y="192753"/>
                </a:cubicBezTo>
                <a:cubicBezTo>
                  <a:pt x="2745012" y="85353"/>
                  <a:pt x="2930502" y="967"/>
                  <a:pt x="3114074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84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58A99AB5-CFD4-8F4A-AFD2-FBD2442CB8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574824" y="1277912"/>
            <a:ext cx="5080612" cy="4564487"/>
          </a:xfrm>
          <a:custGeom>
            <a:avLst/>
            <a:gdLst>
              <a:gd name="connsiteX0" fmla="*/ 3824538 w 5080612"/>
              <a:gd name="connsiteY0" fmla="*/ 444 h 4564487"/>
              <a:gd name="connsiteX1" fmla="*/ 5080432 w 5080612"/>
              <a:gd name="connsiteY1" fmla="*/ 1270994 h 4564487"/>
              <a:gd name="connsiteX2" fmla="*/ 4569560 w 5080612"/>
              <a:gd name="connsiteY2" fmla="*/ 2317956 h 4564487"/>
              <a:gd name="connsiteX3" fmla="*/ 3930969 w 5080612"/>
              <a:gd name="connsiteY3" fmla="*/ 3201662 h 4564487"/>
              <a:gd name="connsiteX4" fmla="*/ 2022294 w 5080612"/>
              <a:gd name="connsiteY4" fmla="*/ 4564487 h 4564487"/>
              <a:gd name="connsiteX5" fmla="*/ 92 w 5080612"/>
              <a:gd name="connsiteY5" fmla="*/ 2562838 h 4564487"/>
              <a:gd name="connsiteX6" fmla="*/ 2008103 w 5080612"/>
              <a:gd name="connsiteY6" fmla="*/ 522150 h 4564487"/>
              <a:gd name="connsiteX7" fmla="*/ 2029390 w 5080612"/>
              <a:gd name="connsiteY7" fmla="*/ 522150 h 4564487"/>
              <a:gd name="connsiteX8" fmla="*/ 3075968 w 5080612"/>
              <a:gd name="connsiteY8" fmla="*/ 216934 h 4564487"/>
              <a:gd name="connsiteX9" fmla="*/ 3824538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3824538" y="444"/>
                </a:moveTo>
                <a:cubicBezTo>
                  <a:pt x="4512796" y="18189"/>
                  <a:pt x="5069788" y="582484"/>
                  <a:pt x="5080432" y="1270994"/>
                </a:cubicBezTo>
                <a:cubicBezTo>
                  <a:pt x="5087527" y="1700426"/>
                  <a:pt x="4885307" y="2080171"/>
                  <a:pt x="4569560" y="2317956"/>
                </a:cubicBezTo>
                <a:cubicBezTo>
                  <a:pt x="4275099" y="2541544"/>
                  <a:pt x="4051592" y="2850309"/>
                  <a:pt x="3930969" y="3201662"/>
                </a:cubicBezTo>
                <a:cubicBezTo>
                  <a:pt x="3657795" y="3993095"/>
                  <a:pt x="2905677" y="4564487"/>
                  <a:pt x="2022294" y="4564487"/>
                </a:cubicBezTo>
                <a:cubicBezTo>
                  <a:pt x="911857" y="4564487"/>
                  <a:pt x="14283" y="3670133"/>
                  <a:pt x="92" y="2562838"/>
                </a:cubicBezTo>
                <a:cubicBezTo>
                  <a:pt x="-10551" y="1448445"/>
                  <a:pt x="894118" y="529248"/>
                  <a:pt x="2008103" y="522150"/>
                </a:cubicBezTo>
                <a:cubicBezTo>
                  <a:pt x="2015199" y="522150"/>
                  <a:pt x="2022294" y="522150"/>
                  <a:pt x="2029390" y="522150"/>
                </a:cubicBezTo>
                <a:cubicBezTo>
                  <a:pt x="2401901" y="522150"/>
                  <a:pt x="2767316" y="422778"/>
                  <a:pt x="3075968" y="216934"/>
                </a:cubicBezTo>
                <a:cubicBezTo>
                  <a:pt x="3288832" y="71424"/>
                  <a:pt x="3547815" y="-6654"/>
                  <a:pt x="3824538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979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0C1B74B-7C34-AC48-BC6E-4F8AA833FA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553746" y="1277912"/>
            <a:ext cx="5080612" cy="4564487"/>
          </a:xfrm>
          <a:custGeom>
            <a:avLst/>
            <a:gdLst>
              <a:gd name="connsiteX0" fmla="*/ 1256074 w 5080612"/>
              <a:gd name="connsiteY0" fmla="*/ 444 h 4564487"/>
              <a:gd name="connsiteX1" fmla="*/ 2004644 w 5080612"/>
              <a:gd name="connsiteY1" fmla="*/ 216934 h 4564487"/>
              <a:gd name="connsiteX2" fmla="*/ 3051222 w 5080612"/>
              <a:gd name="connsiteY2" fmla="*/ 522150 h 4564487"/>
              <a:gd name="connsiteX3" fmla="*/ 3072509 w 5080612"/>
              <a:gd name="connsiteY3" fmla="*/ 522150 h 4564487"/>
              <a:gd name="connsiteX4" fmla="*/ 5080520 w 5080612"/>
              <a:gd name="connsiteY4" fmla="*/ 2562838 h 4564487"/>
              <a:gd name="connsiteX5" fmla="*/ 3058318 w 5080612"/>
              <a:gd name="connsiteY5" fmla="*/ 4564487 h 4564487"/>
              <a:gd name="connsiteX6" fmla="*/ 1149643 w 5080612"/>
              <a:gd name="connsiteY6" fmla="*/ 3201662 h 4564487"/>
              <a:gd name="connsiteX7" fmla="*/ 511052 w 5080612"/>
              <a:gd name="connsiteY7" fmla="*/ 2317956 h 4564487"/>
              <a:gd name="connsiteX8" fmla="*/ 180 w 5080612"/>
              <a:gd name="connsiteY8" fmla="*/ 1270994 h 4564487"/>
              <a:gd name="connsiteX9" fmla="*/ 1256074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1256074" y="444"/>
                </a:moveTo>
                <a:cubicBezTo>
                  <a:pt x="1532797" y="-6654"/>
                  <a:pt x="1791780" y="71424"/>
                  <a:pt x="2004644" y="216934"/>
                </a:cubicBezTo>
                <a:cubicBezTo>
                  <a:pt x="2313296" y="422778"/>
                  <a:pt x="2678711" y="522150"/>
                  <a:pt x="3051222" y="522150"/>
                </a:cubicBezTo>
                <a:cubicBezTo>
                  <a:pt x="3058318" y="522150"/>
                  <a:pt x="3065413" y="522150"/>
                  <a:pt x="3072509" y="522150"/>
                </a:cubicBezTo>
                <a:cubicBezTo>
                  <a:pt x="4186494" y="529248"/>
                  <a:pt x="5091163" y="1448445"/>
                  <a:pt x="5080520" y="2562838"/>
                </a:cubicBezTo>
                <a:cubicBezTo>
                  <a:pt x="5066329" y="3670133"/>
                  <a:pt x="4168755" y="4564487"/>
                  <a:pt x="3058318" y="4564487"/>
                </a:cubicBezTo>
                <a:cubicBezTo>
                  <a:pt x="2174935" y="4564487"/>
                  <a:pt x="1422817" y="3993095"/>
                  <a:pt x="1149643" y="3201662"/>
                </a:cubicBezTo>
                <a:cubicBezTo>
                  <a:pt x="1029020" y="2850309"/>
                  <a:pt x="805513" y="2541544"/>
                  <a:pt x="511052" y="2317956"/>
                </a:cubicBezTo>
                <a:cubicBezTo>
                  <a:pt x="195305" y="2080171"/>
                  <a:pt x="-6915" y="1700426"/>
                  <a:pt x="180" y="1270994"/>
                </a:cubicBezTo>
                <a:cubicBezTo>
                  <a:pt x="10824" y="582484"/>
                  <a:pt x="567816" y="18189"/>
                  <a:pt x="1256074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82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F7FD1-B2A8-4D77-B27F-E26A635C4DF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498D8-0DCB-40E7-81B2-B9F887D41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77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D75B72AF-84C7-FC46-A119-2F6486152A2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944697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450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9241157D-81B1-E847-9146-010F17BBE8A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98666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973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856CF92-43CF-9F4F-A34B-0798FCED61F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003327" y="702467"/>
            <a:ext cx="5540274" cy="5084676"/>
          </a:xfrm>
          <a:custGeom>
            <a:avLst/>
            <a:gdLst>
              <a:gd name="connsiteX0" fmla="*/ 2538812 w 5540274"/>
              <a:gd name="connsiteY0" fmla="*/ 0 h 5084676"/>
              <a:gd name="connsiteX1" fmla="*/ 2659280 w 5540274"/>
              <a:gd name="connsiteY1" fmla="*/ 50001 h 5084676"/>
              <a:gd name="connsiteX2" fmla="*/ 4535515 w 5540274"/>
              <a:gd name="connsiteY2" fmla="*/ 1932074 h 5084676"/>
              <a:gd name="connsiteX3" fmla="*/ 4735441 w 5540274"/>
              <a:gd name="connsiteY3" fmla="*/ 2014127 h 5084676"/>
              <a:gd name="connsiteX4" fmla="*/ 5145547 w 5540274"/>
              <a:gd name="connsiteY4" fmla="*/ 2014127 h 5084676"/>
              <a:gd name="connsiteX5" fmla="*/ 5330095 w 5540274"/>
              <a:gd name="connsiteY5" fmla="*/ 2193616 h 5084676"/>
              <a:gd name="connsiteX6" fmla="*/ 5278831 w 5540274"/>
              <a:gd name="connsiteY6" fmla="*/ 2311566 h 5084676"/>
              <a:gd name="connsiteX7" fmla="*/ 5150673 w 5540274"/>
              <a:gd name="connsiteY7" fmla="*/ 2362849 h 5084676"/>
              <a:gd name="connsiteX8" fmla="*/ 4776452 w 5540274"/>
              <a:gd name="connsiteY8" fmla="*/ 2362849 h 5084676"/>
              <a:gd name="connsiteX9" fmla="*/ 4648293 w 5540274"/>
              <a:gd name="connsiteY9" fmla="*/ 2419260 h 5084676"/>
              <a:gd name="connsiteX10" fmla="*/ 4597031 w 5540274"/>
              <a:gd name="connsiteY10" fmla="*/ 2557723 h 5084676"/>
              <a:gd name="connsiteX11" fmla="*/ 4781578 w 5540274"/>
              <a:gd name="connsiteY11" fmla="*/ 2716699 h 5084676"/>
              <a:gd name="connsiteX12" fmla="*/ 5355727 w 5540274"/>
              <a:gd name="connsiteY12" fmla="*/ 2716699 h 5084676"/>
              <a:gd name="connsiteX13" fmla="*/ 5540274 w 5540274"/>
              <a:gd name="connsiteY13" fmla="*/ 2901317 h 5084676"/>
              <a:gd name="connsiteX14" fmla="*/ 5483885 w 5540274"/>
              <a:gd name="connsiteY14" fmla="*/ 3019267 h 5084676"/>
              <a:gd name="connsiteX15" fmla="*/ 5360853 w 5540274"/>
              <a:gd name="connsiteY15" fmla="*/ 3070550 h 5084676"/>
              <a:gd name="connsiteX16" fmla="*/ 4812336 w 5540274"/>
              <a:gd name="connsiteY16" fmla="*/ 3070550 h 5084676"/>
              <a:gd name="connsiteX17" fmla="*/ 4489377 w 5540274"/>
              <a:gd name="connsiteY17" fmla="*/ 3203885 h 5084676"/>
              <a:gd name="connsiteX18" fmla="*/ 3863966 w 5540274"/>
              <a:gd name="connsiteY18" fmla="*/ 3829533 h 5084676"/>
              <a:gd name="connsiteX19" fmla="*/ 3869093 w 5540274"/>
              <a:gd name="connsiteY19" fmla="*/ 3850046 h 5084676"/>
              <a:gd name="connsiteX20" fmla="*/ 4053640 w 5540274"/>
              <a:gd name="connsiteY20" fmla="*/ 4014151 h 5084676"/>
              <a:gd name="connsiteX21" fmla="*/ 4002377 w 5540274"/>
              <a:gd name="connsiteY21" fmla="*/ 4152614 h 5084676"/>
              <a:gd name="connsiteX22" fmla="*/ 3879345 w 5540274"/>
              <a:gd name="connsiteY22" fmla="*/ 4203897 h 5084676"/>
              <a:gd name="connsiteX23" fmla="*/ 3033502 w 5540274"/>
              <a:gd name="connsiteY23" fmla="*/ 4203897 h 5084676"/>
              <a:gd name="connsiteX24" fmla="*/ 2910470 w 5540274"/>
              <a:gd name="connsiteY24" fmla="*/ 4255179 h 5084676"/>
              <a:gd name="connsiteX25" fmla="*/ 2859207 w 5540274"/>
              <a:gd name="connsiteY25" fmla="*/ 4388514 h 5084676"/>
              <a:gd name="connsiteX26" fmla="*/ 3043754 w 5540274"/>
              <a:gd name="connsiteY26" fmla="*/ 4557747 h 5084676"/>
              <a:gd name="connsiteX27" fmla="*/ 3069386 w 5540274"/>
              <a:gd name="connsiteY27" fmla="*/ 4624414 h 5084676"/>
              <a:gd name="connsiteX28" fmla="*/ 2659280 w 5540274"/>
              <a:gd name="connsiteY28" fmla="*/ 5034676 h 5084676"/>
              <a:gd name="connsiteX29" fmla="*/ 2418343 w 5540274"/>
              <a:gd name="connsiteY29" fmla="*/ 5034676 h 5084676"/>
              <a:gd name="connsiteX30" fmla="*/ 49981 w 5540274"/>
              <a:gd name="connsiteY30" fmla="*/ 2660288 h 5084676"/>
              <a:gd name="connsiteX31" fmla="*/ 49981 w 5540274"/>
              <a:gd name="connsiteY31" fmla="*/ 2419260 h 5084676"/>
              <a:gd name="connsiteX32" fmla="*/ 424203 w 5540274"/>
              <a:gd name="connsiteY32" fmla="*/ 2044896 h 5084676"/>
              <a:gd name="connsiteX33" fmla="*/ 378066 w 5540274"/>
              <a:gd name="connsiteY33" fmla="*/ 1932074 h 5084676"/>
              <a:gd name="connsiteX34" fmla="*/ 193518 w 5540274"/>
              <a:gd name="connsiteY34" fmla="*/ 1752585 h 5084676"/>
              <a:gd name="connsiteX35" fmla="*/ 244781 w 5540274"/>
              <a:gd name="connsiteY35" fmla="*/ 1629507 h 5084676"/>
              <a:gd name="connsiteX36" fmla="*/ 372939 w 5540274"/>
              <a:gd name="connsiteY36" fmla="*/ 1578224 h 5084676"/>
              <a:gd name="connsiteX37" fmla="*/ 1172646 w 5540274"/>
              <a:gd name="connsiteY37" fmla="*/ 1578224 h 5084676"/>
              <a:gd name="connsiteX38" fmla="*/ 1300804 w 5540274"/>
              <a:gd name="connsiteY38" fmla="*/ 1526941 h 5084676"/>
              <a:gd name="connsiteX39" fmla="*/ 1352067 w 5540274"/>
              <a:gd name="connsiteY39" fmla="*/ 1403863 h 5084676"/>
              <a:gd name="connsiteX40" fmla="*/ 1316183 w 5540274"/>
              <a:gd name="connsiteY40" fmla="*/ 1301298 h 5084676"/>
              <a:gd name="connsiteX41" fmla="*/ 1336688 w 5540274"/>
              <a:gd name="connsiteY41" fmla="*/ 1132065 h 5084676"/>
              <a:gd name="connsiteX42" fmla="*/ 2418343 w 5540274"/>
              <a:gd name="connsiteY42" fmla="*/ 50001 h 5084676"/>
              <a:gd name="connsiteX43" fmla="*/ 253881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2538812" y="0"/>
                </a:moveTo>
                <a:cubicBezTo>
                  <a:pt x="2582385" y="0"/>
                  <a:pt x="2625959" y="16667"/>
                  <a:pt x="2659280" y="50001"/>
                </a:cubicBezTo>
                <a:cubicBezTo>
                  <a:pt x="4535515" y="1932074"/>
                  <a:pt x="4535515" y="1932074"/>
                  <a:pt x="4535515" y="1932074"/>
                </a:cubicBezTo>
                <a:cubicBezTo>
                  <a:pt x="4591904" y="1983357"/>
                  <a:pt x="4658547" y="2014127"/>
                  <a:pt x="4735441" y="2014127"/>
                </a:cubicBezTo>
                <a:cubicBezTo>
                  <a:pt x="5145547" y="2014127"/>
                  <a:pt x="5145547" y="2014127"/>
                  <a:pt x="5145547" y="2014127"/>
                </a:cubicBezTo>
                <a:cubicBezTo>
                  <a:pt x="5242947" y="2014127"/>
                  <a:pt x="5330095" y="2091051"/>
                  <a:pt x="5330095" y="2193616"/>
                </a:cubicBezTo>
                <a:cubicBezTo>
                  <a:pt x="5330095" y="2239770"/>
                  <a:pt x="5309589" y="2280797"/>
                  <a:pt x="5278831" y="2311566"/>
                </a:cubicBezTo>
                <a:cubicBezTo>
                  <a:pt x="5248073" y="2347464"/>
                  <a:pt x="5201937" y="2362849"/>
                  <a:pt x="5150673" y="2362849"/>
                </a:cubicBezTo>
                <a:cubicBezTo>
                  <a:pt x="4776452" y="2362849"/>
                  <a:pt x="4776452" y="2362849"/>
                  <a:pt x="4776452" y="2362849"/>
                </a:cubicBezTo>
                <a:cubicBezTo>
                  <a:pt x="4725189" y="2362849"/>
                  <a:pt x="4684178" y="2383362"/>
                  <a:pt x="4648293" y="2419260"/>
                </a:cubicBezTo>
                <a:cubicBezTo>
                  <a:pt x="4612409" y="2450029"/>
                  <a:pt x="4591904" y="2501312"/>
                  <a:pt x="4597031" y="2557723"/>
                </a:cubicBezTo>
                <a:cubicBezTo>
                  <a:pt x="4607283" y="2650032"/>
                  <a:pt x="4689304" y="2716699"/>
                  <a:pt x="4781578" y="2716699"/>
                </a:cubicBezTo>
                <a:cubicBezTo>
                  <a:pt x="4925115" y="2716699"/>
                  <a:pt x="5207063" y="2716699"/>
                  <a:pt x="5355727" y="2716699"/>
                </a:cubicBezTo>
                <a:cubicBezTo>
                  <a:pt x="5453127" y="2716699"/>
                  <a:pt x="5540274" y="2798751"/>
                  <a:pt x="5540274" y="2901317"/>
                </a:cubicBezTo>
                <a:cubicBezTo>
                  <a:pt x="5535147" y="2947471"/>
                  <a:pt x="5514643" y="2988497"/>
                  <a:pt x="5483885" y="3019267"/>
                </a:cubicBezTo>
                <a:cubicBezTo>
                  <a:pt x="5453127" y="3050037"/>
                  <a:pt x="5412116" y="3070550"/>
                  <a:pt x="5360853" y="3070550"/>
                </a:cubicBezTo>
                <a:cubicBezTo>
                  <a:pt x="4812336" y="3070550"/>
                  <a:pt x="4812336" y="3070550"/>
                  <a:pt x="4812336" y="3070550"/>
                </a:cubicBezTo>
                <a:cubicBezTo>
                  <a:pt x="4689304" y="3070550"/>
                  <a:pt x="4576525" y="3116704"/>
                  <a:pt x="4489377" y="3203885"/>
                </a:cubicBezTo>
                <a:cubicBezTo>
                  <a:pt x="3863966" y="3829533"/>
                  <a:pt x="3863966" y="3829533"/>
                  <a:pt x="3863966" y="3829533"/>
                </a:cubicBezTo>
                <a:cubicBezTo>
                  <a:pt x="3853713" y="3834661"/>
                  <a:pt x="3858840" y="3850046"/>
                  <a:pt x="3869093" y="3850046"/>
                </a:cubicBezTo>
                <a:cubicBezTo>
                  <a:pt x="3966493" y="3850046"/>
                  <a:pt x="4048514" y="3921842"/>
                  <a:pt x="4053640" y="4014151"/>
                </a:cubicBezTo>
                <a:cubicBezTo>
                  <a:pt x="4058767" y="4070562"/>
                  <a:pt x="4038261" y="4116716"/>
                  <a:pt x="4002377" y="4152614"/>
                </a:cubicBezTo>
                <a:cubicBezTo>
                  <a:pt x="3971619" y="4183384"/>
                  <a:pt x="3930608" y="4203897"/>
                  <a:pt x="3879345" y="4203897"/>
                </a:cubicBezTo>
                <a:cubicBezTo>
                  <a:pt x="3033502" y="4203897"/>
                  <a:pt x="3033502" y="4203897"/>
                  <a:pt x="3033502" y="4203897"/>
                </a:cubicBezTo>
                <a:cubicBezTo>
                  <a:pt x="2982239" y="4203897"/>
                  <a:pt x="2941228" y="4224410"/>
                  <a:pt x="2910470" y="4255179"/>
                </a:cubicBezTo>
                <a:cubicBezTo>
                  <a:pt x="2874585" y="4291077"/>
                  <a:pt x="2854080" y="4337232"/>
                  <a:pt x="2859207" y="4388514"/>
                </a:cubicBezTo>
                <a:cubicBezTo>
                  <a:pt x="2864333" y="4480823"/>
                  <a:pt x="2951481" y="4557747"/>
                  <a:pt x="3043754" y="4557747"/>
                </a:cubicBezTo>
                <a:cubicBezTo>
                  <a:pt x="3074512" y="4557747"/>
                  <a:pt x="3095017" y="4598773"/>
                  <a:pt x="3069386" y="4624414"/>
                </a:cubicBezTo>
                <a:cubicBezTo>
                  <a:pt x="2659280" y="5034676"/>
                  <a:pt x="2659280" y="5034676"/>
                  <a:pt x="2659280" y="5034676"/>
                </a:cubicBezTo>
                <a:cubicBezTo>
                  <a:pt x="2592638" y="5101343"/>
                  <a:pt x="2484985" y="5101343"/>
                  <a:pt x="2418343" y="5034676"/>
                </a:cubicBezTo>
                <a:cubicBezTo>
                  <a:pt x="49981" y="2660288"/>
                  <a:pt x="49981" y="2660288"/>
                  <a:pt x="49981" y="2660288"/>
                </a:cubicBezTo>
                <a:cubicBezTo>
                  <a:pt x="-16661" y="2593621"/>
                  <a:pt x="-16661" y="2485927"/>
                  <a:pt x="49981" y="2419260"/>
                </a:cubicBezTo>
                <a:cubicBezTo>
                  <a:pt x="424203" y="2044896"/>
                  <a:pt x="424203" y="2044896"/>
                  <a:pt x="424203" y="2044896"/>
                </a:cubicBezTo>
                <a:cubicBezTo>
                  <a:pt x="465213" y="2003870"/>
                  <a:pt x="439582" y="1932074"/>
                  <a:pt x="378066" y="1932074"/>
                </a:cubicBezTo>
                <a:cubicBezTo>
                  <a:pt x="280666" y="1932074"/>
                  <a:pt x="193518" y="1850022"/>
                  <a:pt x="193518" y="1752585"/>
                </a:cubicBezTo>
                <a:cubicBezTo>
                  <a:pt x="193518" y="1706431"/>
                  <a:pt x="214023" y="1660276"/>
                  <a:pt x="244781" y="1629507"/>
                </a:cubicBezTo>
                <a:cubicBezTo>
                  <a:pt x="280666" y="1598737"/>
                  <a:pt x="321676" y="1578224"/>
                  <a:pt x="372939" y="1578224"/>
                </a:cubicBezTo>
                <a:cubicBezTo>
                  <a:pt x="1172646" y="1578224"/>
                  <a:pt x="1172646" y="1578224"/>
                  <a:pt x="1172646" y="1578224"/>
                </a:cubicBezTo>
                <a:cubicBezTo>
                  <a:pt x="1223909" y="1578224"/>
                  <a:pt x="1270046" y="1557711"/>
                  <a:pt x="1300804" y="1526941"/>
                </a:cubicBezTo>
                <a:cubicBezTo>
                  <a:pt x="1331562" y="1496171"/>
                  <a:pt x="1352067" y="1450017"/>
                  <a:pt x="1352067" y="1403863"/>
                </a:cubicBezTo>
                <a:cubicBezTo>
                  <a:pt x="1352067" y="1362837"/>
                  <a:pt x="1336688" y="1326939"/>
                  <a:pt x="1316183" y="1301298"/>
                </a:cubicBezTo>
                <a:cubicBezTo>
                  <a:pt x="1280299" y="1250015"/>
                  <a:pt x="1290551" y="1178219"/>
                  <a:pt x="1336688" y="1132065"/>
                </a:cubicBezTo>
                <a:cubicBezTo>
                  <a:pt x="2418343" y="50001"/>
                  <a:pt x="2418343" y="50001"/>
                  <a:pt x="2418343" y="50001"/>
                </a:cubicBezTo>
                <a:cubicBezTo>
                  <a:pt x="2451664" y="16667"/>
                  <a:pt x="2495238" y="0"/>
                  <a:pt x="253881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69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34FAEF9-CE37-5649-A01C-D2489D17ED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89801" y="702467"/>
            <a:ext cx="5540274" cy="5084676"/>
          </a:xfrm>
          <a:custGeom>
            <a:avLst/>
            <a:gdLst>
              <a:gd name="connsiteX0" fmla="*/ 3001462 w 5540274"/>
              <a:gd name="connsiteY0" fmla="*/ 0 h 5084676"/>
              <a:gd name="connsiteX1" fmla="*/ 3121931 w 5540274"/>
              <a:gd name="connsiteY1" fmla="*/ 50001 h 5084676"/>
              <a:gd name="connsiteX2" fmla="*/ 4203586 w 5540274"/>
              <a:gd name="connsiteY2" fmla="*/ 1132065 h 5084676"/>
              <a:gd name="connsiteX3" fmla="*/ 4224091 w 5540274"/>
              <a:gd name="connsiteY3" fmla="*/ 1301298 h 5084676"/>
              <a:gd name="connsiteX4" fmla="*/ 4188207 w 5540274"/>
              <a:gd name="connsiteY4" fmla="*/ 1403863 h 5084676"/>
              <a:gd name="connsiteX5" fmla="*/ 4239470 w 5540274"/>
              <a:gd name="connsiteY5" fmla="*/ 1526941 h 5084676"/>
              <a:gd name="connsiteX6" fmla="*/ 4367628 w 5540274"/>
              <a:gd name="connsiteY6" fmla="*/ 1578224 h 5084676"/>
              <a:gd name="connsiteX7" fmla="*/ 5167335 w 5540274"/>
              <a:gd name="connsiteY7" fmla="*/ 1578224 h 5084676"/>
              <a:gd name="connsiteX8" fmla="*/ 5295493 w 5540274"/>
              <a:gd name="connsiteY8" fmla="*/ 1629507 h 5084676"/>
              <a:gd name="connsiteX9" fmla="*/ 5346756 w 5540274"/>
              <a:gd name="connsiteY9" fmla="*/ 1752585 h 5084676"/>
              <a:gd name="connsiteX10" fmla="*/ 5162208 w 5540274"/>
              <a:gd name="connsiteY10" fmla="*/ 1932074 h 5084676"/>
              <a:gd name="connsiteX11" fmla="*/ 5116071 w 5540274"/>
              <a:gd name="connsiteY11" fmla="*/ 2044896 h 5084676"/>
              <a:gd name="connsiteX12" fmla="*/ 5490293 w 5540274"/>
              <a:gd name="connsiteY12" fmla="*/ 2419260 h 5084676"/>
              <a:gd name="connsiteX13" fmla="*/ 5490293 w 5540274"/>
              <a:gd name="connsiteY13" fmla="*/ 2660288 h 5084676"/>
              <a:gd name="connsiteX14" fmla="*/ 3121931 w 5540274"/>
              <a:gd name="connsiteY14" fmla="*/ 5034676 h 5084676"/>
              <a:gd name="connsiteX15" fmla="*/ 2880994 w 5540274"/>
              <a:gd name="connsiteY15" fmla="*/ 5034676 h 5084676"/>
              <a:gd name="connsiteX16" fmla="*/ 2470888 w 5540274"/>
              <a:gd name="connsiteY16" fmla="*/ 4624414 h 5084676"/>
              <a:gd name="connsiteX17" fmla="*/ 2496520 w 5540274"/>
              <a:gd name="connsiteY17" fmla="*/ 4557747 h 5084676"/>
              <a:gd name="connsiteX18" fmla="*/ 2681067 w 5540274"/>
              <a:gd name="connsiteY18" fmla="*/ 4388514 h 5084676"/>
              <a:gd name="connsiteX19" fmla="*/ 2629804 w 5540274"/>
              <a:gd name="connsiteY19" fmla="*/ 4255179 h 5084676"/>
              <a:gd name="connsiteX20" fmla="*/ 2506772 w 5540274"/>
              <a:gd name="connsiteY20" fmla="*/ 4203897 h 5084676"/>
              <a:gd name="connsiteX21" fmla="*/ 1660929 w 5540274"/>
              <a:gd name="connsiteY21" fmla="*/ 4203897 h 5084676"/>
              <a:gd name="connsiteX22" fmla="*/ 1537897 w 5540274"/>
              <a:gd name="connsiteY22" fmla="*/ 4152614 h 5084676"/>
              <a:gd name="connsiteX23" fmla="*/ 1486634 w 5540274"/>
              <a:gd name="connsiteY23" fmla="*/ 4014151 h 5084676"/>
              <a:gd name="connsiteX24" fmla="*/ 1671181 w 5540274"/>
              <a:gd name="connsiteY24" fmla="*/ 3850046 h 5084676"/>
              <a:gd name="connsiteX25" fmla="*/ 1676308 w 5540274"/>
              <a:gd name="connsiteY25" fmla="*/ 3829533 h 5084676"/>
              <a:gd name="connsiteX26" fmla="*/ 1050897 w 5540274"/>
              <a:gd name="connsiteY26" fmla="*/ 3203885 h 5084676"/>
              <a:gd name="connsiteX27" fmla="*/ 727938 w 5540274"/>
              <a:gd name="connsiteY27" fmla="*/ 3070550 h 5084676"/>
              <a:gd name="connsiteX28" fmla="*/ 179421 w 5540274"/>
              <a:gd name="connsiteY28" fmla="*/ 3070550 h 5084676"/>
              <a:gd name="connsiteX29" fmla="*/ 56389 w 5540274"/>
              <a:gd name="connsiteY29" fmla="*/ 3019267 h 5084676"/>
              <a:gd name="connsiteX30" fmla="*/ 0 w 5540274"/>
              <a:gd name="connsiteY30" fmla="*/ 2901317 h 5084676"/>
              <a:gd name="connsiteX31" fmla="*/ 184547 w 5540274"/>
              <a:gd name="connsiteY31" fmla="*/ 2716699 h 5084676"/>
              <a:gd name="connsiteX32" fmla="*/ 758696 w 5540274"/>
              <a:gd name="connsiteY32" fmla="*/ 2716699 h 5084676"/>
              <a:gd name="connsiteX33" fmla="*/ 943243 w 5540274"/>
              <a:gd name="connsiteY33" fmla="*/ 2557723 h 5084676"/>
              <a:gd name="connsiteX34" fmla="*/ 891981 w 5540274"/>
              <a:gd name="connsiteY34" fmla="*/ 2419260 h 5084676"/>
              <a:gd name="connsiteX35" fmla="*/ 763822 w 5540274"/>
              <a:gd name="connsiteY35" fmla="*/ 2362849 h 5084676"/>
              <a:gd name="connsiteX36" fmla="*/ 389601 w 5540274"/>
              <a:gd name="connsiteY36" fmla="*/ 2362849 h 5084676"/>
              <a:gd name="connsiteX37" fmla="*/ 261443 w 5540274"/>
              <a:gd name="connsiteY37" fmla="*/ 2311566 h 5084676"/>
              <a:gd name="connsiteX38" fmla="*/ 210179 w 5540274"/>
              <a:gd name="connsiteY38" fmla="*/ 2193616 h 5084676"/>
              <a:gd name="connsiteX39" fmla="*/ 394727 w 5540274"/>
              <a:gd name="connsiteY39" fmla="*/ 2014127 h 5084676"/>
              <a:gd name="connsiteX40" fmla="*/ 804833 w 5540274"/>
              <a:gd name="connsiteY40" fmla="*/ 2014127 h 5084676"/>
              <a:gd name="connsiteX41" fmla="*/ 1004759 w 5540274"/>
              <a:gd name="connsiteY41" fmla="*/ 1932074 h 5084676"/>
              <a:gd name="connsiteX42" fmla="*/ 2880994 w 5540274"/>
              <a:gd name="connsiteY42" fmla="*/ 50001 h 5084676"/>
              <a:gd name="connsiteX43" fmla="*/ 300146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3001462" y="0"/>
                </a:moveTo>
                <a:cubicBezTo>
                  <a:pt x="3045036" y="0"/>
                  <a:pt x="3088610" y="16667"/>
                  <a:pt x="3121931" y="50001"/>
                </a:cubicBezTo>
                <a:cubicBezTo>
                  <a:pt x="3121931" y="50001"/>
                  <a:pt x="3121931" y="50001"/>
                  <a:pt x="4203586" y="1132065"/>
                </a:cubicBezTo>
                <a:cubicBezTo>
                  <a:pt x="4249723" y="1178219"/>
                  <a:pt x="4259975" y="1250015"/>
                  <a:pt x="4224091" y="1301298"/>
                </a:cubicBezTo>
                <a:cubicBezTo>
                  <a:pt x="4203586" y="1326939"/>
                  <a:pt x="4188207" y="1362837"/>
                  <a:pt x="4188207" y="1403863"/>
                </a:cubicBezTo>
                <a:cubicBezTo>
                  <a:pt x="4188207" y="1450017"/>
                  <a:pt x="4208712" y="1496171"/>
                  <a:pt x="4239470" y="1526941"/>
                </a:cubicBezTo>
                <a:cubicBezTo>
                  <a:pt x="4270228" y="1557711"/>
                  <a:pt x="4316365" y="1578224"/>
                  <a:pt x="4367628" y="1578224"/>
                </a:cubicBezTo>
                <a:cubicBezTo>
                  <a:pt x="4367628" y="1578224"/>
                  <a:pt x="4367628" y="1578224"/>
                  <a:pt x="5167335" y="1578224"/>
                </a:cubicBezTo>
                <a:cubicBezTo>
                  <a:pt x="5218598" y="1578224"/>
                  <a:pt x="5259608" y="1598737"/>
                  <a:pt x="5295493" y="1629507"/>
                </a:cubicBezTo>
                <a:cubicBezTo>
                  <a:pt x="5326251" y="1660276"/>
                  <a:pt x="5346756" y="1706431"/>
                  <a:pt x="5346756" y="1752585"/>
                </a:cubicBezTo>
                <a:cubicBezTo>
                  <a:pt x="5346756" y="1850022"/>
                  <a:pt x="5259608" y="1932074"/>
                  <a:pt x="5162208" y="1932074"/>
                </a:cubicBezTo>
                <a:cubicBezTo>
                  <a:pt x="5100692" y="1932074"/>
                  <a:pt x="5075061" y="2003870"/>
                  <a:pt x="5116071" y="2044896"/>
                </a:cubicBezTo>
                <a:cubicBezTo>
                  <a:pt x="5116071" y="2044896"/>
                  <a:pt x="5116071" y="2044896"/>
                  <a:pt x="5490293" y="2419260"/>
                </a:cubicBezTo>
                <a:cubicBezTo>
                  <a:pt x="5556935" y="2485927"/>
                  <a:pt x="5556935" y="2593621"/>
                  <a:pt x="5490293" y="2660288"/>
                </a:cubicBezTo>
                <a:cubicBezTo>
                  <a:pt x="5490293" y="2660288"/>
                  <a:pt x="5490293" y="2660288"/>
                  <a:pt x="3121931" y="5034676"/>
                </a:cubicBezTo>
                <a:cubicBezTo>
                  <a:pt x="3055289" y="5101343"/>
                  <a:pt x="2947636" y="5101343"/>
                  <a:pt x="2880994" y="5034676"/>
                </a:cubicBezTo>
                <a:cubicBezTo>
                  <a:pt x="2880994" y="5034676"/>
                  <a:pt x="2880994" y="5034676"/>
                  <a:pt x="2470888" y="4624414"/>
                </a:cubicBezTo>
                <a:cubicBezTo>
                  <a:pt x="2445257" y="4598773"/>
                  <a:pt x="2465762" y="4557747"/>
                  <a:pt x="2496520" y="4557747"/>
                </a:cubicBezTo>
                <a:cubicBezTo>
                  <a:pt x="2588793" y="4557747"/>
                  <a:pt x="2675941" y="4480823"/>
                  <a:pt x="2681067" y="4388514"/>
                </a:cubicBezTo>
                <a:cubicBezTo>
                  <a:pt x="2686194" y="4337232"/>
                  <a:pt x="2665689" y="4291077"/>
                  <a:pt x="2629804" y="4255179"/>
                </a:cubicBezTo>
                <a:cubicBezTo>
                  <a:pt x="2599046" y="4224410"/>
                  <a:pt x="2558035" y="4203897"/>
                  <a:pt x="2506772" y="4203897"/>
                </a:cubicBezTo>
                <a:cubicBezTo>
                  <a:pt x="2506772" y="4203897"/>
                  <a:pt x="2506772" y="4203897"/>
                  <a:pt x="1660929" y="4203897"/>
                </a:cubicBezTo>
                <a:cubicBezTo>
                  <a:pt x="1609666" y="4203897"/>
                  <a:pt x="1568655" y="4183384"/>
                  <a:pt x="1537897" y="4152614"/>
                </a:cubicBezTo>
                <a:cubicBezTo>
                  <a:pt x="1502013" y="4116716"/>
                  <a:pt x="1481507" y="4070562"/>
                  <a:pt x="1486634" y="4014151"/>
                </a:cubicBezTo>
                <a:cubicBezTo>
                  <a:pt x="1491760" y="3921842"/>
                  <a:pt x="1573781" y="3850046"/>
                  <a:pt x="1671181" y="3850046"/>
                </a:cubicBezTo>
                <a:cubicBezTo>
                  <a:pt x="1681434" y="3850046"/>
                  <a:pt x="1686561" y="3834661"/>
                  <a:pt x="1676308" y="3829533"/>
                </a:cubicBezTo>
                <a:cubicBezTo>
                  <a:pt x="1676308" y="3829533"/>
                  <a:pt x="1676308" y="3829533"/>
                  <a:pt x="1050897" y="3203885"/>
                </a:cubicBezTo>
                <a:cubicBezTo>
                  <a:pt x="963749" y="3116704"/>
                  <a:pt x="850970" y="3070550"/>
                  <a:pt x="727938" y="3070550"/>
                </a:cubicBezTo>
                <a:cubicBezTo>
                  <a:pt x="727938" y="3070550"/>
                  <a:pt x="727938" y="3070550"/>
                  <a:pt x="179421" y="3070550"/>
                </a:cubicBezTo>
                <a:cubicBezTo>
                  <a:pt x="128158" y="3070550"/>
                  <a:pt x="87147" y="3050037"/>
                  <a:pt x="56389" y="3019267"/>
                </a:cubicBezTo>
                <a:cubicBezTo>
                  <a:pt x="25631" y="2988497"/>
                  <a:pt x="5127" y="2947471"/>
                  <a:pt x="0" y="2901317"/>
                </a:cubicBezTo>
                <a:cubicBezTo>
                  <a:pt x="0" y="2798751"/>
                  <a:pt x="87147" y="2716699"/>
                  <a:pt x="184547" y="2716699"/>
                </a:cubicBezTo>
                <a:cubicBezTo>
                  <a:pt x="333211" y="2716699"/>
                  <a:pt x="615159" y="2716699"/>
                  <a:pt x="758696" y="2716699"/>
                </a:cubicBezTo>
                <a:cubicBezTo>
                  <a:pt x="850970" y="2716699"/>
                  <a:pt x="932991" y="2650032"/>
                  <a:pt x="943243" y="2557723"/>
                </a:cubicBezTo>
                <a:cubicBezTo>
                  <a:pt x="948370" y="2501312"/>
                  <a:pt x="927865" y="2450029"/>
                  <a:pt x="891981" y="2419260"/>
                </a:cubicBezTo>
                <a:cubicBezTo>
                  <a:pt x="856096" y="2383362"/>
                  <a:pt x="815085" y="2362849"/>
                  <a:pt x="763822" y="2362849"/>
                </a:cubicBezTo>
                <a:cubicBezTo>
                  <a:pt x="763822" y="2362849"/>
                  <a:pt x="763822" y="2362849"/>
                  <a:pt x="389601" y="2362849"/>
                </a:cubicBezTo>
                <a:cubicBezTo>
                  <a:pt x="338337" y="2362849"/>
                  <a:pt x="292201" y="2347464"/>
                  <a:pt x="261443" y="2311566"/>
                </a:cubicBezTo>
                <a:cubicBezTo>
                  <a:pt x="230685" y="2280797"/>
                  <a:pt x="210179" y="2239770"/>
                  <a:pt x="210179" y="2193616"/>
                </a:cubicBezTo>
                <a:cubicBezTo>
                  <a:pt x="210179" y="2091051"/>
                  <a:pt x="297327" y="2014127"/>
                  <a:pt x="394727" y="2014127"/>
                </a:cubicBezTo>
                <a:cubicBezTo>
                  <a:pt x="394727" y="2014127"/>
                  <a:pt x="394727" y="2014127"/>
                  <a:pt x="804833" y="2014127"/>
                </a:cubicBezTo>
                <a:cubicBezTo>
                  <a:pt x="881727" y="2014127"/>
                  <a:pt x="948370" y="1983357"/>
                  <a:pt x="1004759" y="1932074"/>
                </a:cubicBezTo>
                <a:cubicBezTo>
                  <a:pt x="1004759" y="1932074"/>
                  <a:pt x="1004759" y="1932074"/>
                  <a:pt x="2880994" y="50001"/>
                </a:cubicBezTo>
                <a:cubicBezTo>
                  <a:pt x="2914315" y="16667"/>
                  <a:pt x="2957889" y="0"/>
                  <a:pt x="300146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38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19C206-6F3A-FD45-A2BF-E642B49388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767179" y="694501"/>
            <a:ext cx="4644958" cy="5742392"/>
          </a:xfrm>
          <a:custGeom>
            <a:avLst/>
            <a:gdLst>
              <a:gd name="connsiteX0" fmla="*/ 132905 w 4644958"/>
              <a:gd name="connsiteY0" fmla="*/ 39 h 5742392"/>
              <a:gd name="connsiteX1" fmla="*/ 200476 w 4644958"/>
              <a:gd name="connsiteY1" fmla="*/ 17393 h 5742392"/>
              <a:gd name="connsiteX2" fmla="*/ 1890203 w 4644958"/>
              <a:gd name="connsiteY2" fmla="*/ 991861 h 5742392"/>
              <a:gd name="connsiteX3" fmla="*/ 2019080 w 4644958"/>
              <a:gd name="connsiteY3" fmla="*/ 920208 h 5742392"/>
              <a:gd name="connsiteX4" fmla="*/ 2019080 w 4644958"/>
              <a:gd name="connsiteY4" fmla="*/ 769739 h 5742392"/>
              <a:gd name="connsiteX5" fmla="*/ 2190917 w 4644958"/>
              <a:gd name="connsiteY5" fmla="*/ 576278 h 5742392"/>
              <a:gd name="connsiteX6" fmla="*/ 2334114 w 4644958"/>
              <a:gd name="connsiteY6" fmla="*/ 626435 h 5742392"/>
              <a:gd name="connsiteX7" fmla="*/ 2391393 w 4644958"/>
              <a:gd name="connsiteY7" fmla="*/ 762574 h 5742392"/>
              <a:gd name="connsiteX8" fmla="*/ 2391393 w 4644958"/>
              <a:gd name="connsiteY8" fmla="*/ 1629564 h 5742392"/>
              <a:gd name="connsiteX9" fmla="*/ 2441512 w 4644958"/>
              <a:gd name="connsiteY9" fmla="*/ 1758537 h 5742392"/>
              <a:gd name="connsiteX10" fmla="*/ 2591869 w 4644958"/>
              <a:gd name="connsiteY10" fmla="*/ 1815859 h 5742392"/>
              <a:gd name="connsiteX11" fmla="*/ 2763705 w 4644958"/>
              <a:gd name="connsiteY11" fmla="*/ 1622398 h 5742392"/>
              <a:gd name="connsiteX12" fmla="*/ 2763705 w 4644958"/>
              <a:gd name="connsiteY12" fmla="*/ 1056347 h 5742392"/>
              <a:gd name="connsiteX13" fmla="*/ 2935542 w 4644958"/>
              <a:gd name="connsiteY13" fmla="*/ 862887 h 5742392"/>
              <a:gd name="connsiteX14" fmla="*/ 3078739 w 4644958"/>
              <a:gd name="connsiteY14" fmla="*/ 913043 h 5742392"/>
              <a:gd name="connsiteX15" fmla="*/ 3136018 w 4644958"/>
              <a:gd name="connsiteY15" fmla="*/ 1042017 h 5742392"/>
              <a:gd name="connsiteX16" fmla="*/ 3136018 w 4644958"/>
              <a:gd name="connsiteY16" fmla="*/ 1586572 h 5742392"/>
              <a:gd name="connsiteX17" fmla="*/ 3243416 w 4644958"/>
              <a:gd name="connsiteY17" fmla="*/ 1772868 h 5742392"/>
              <a:gd name="connsiteX18" fmla="*/ 4575150 w 4644958"/>
              <a:gd name="connsiteY18" fmla="*/ 2546710 h 5742392"/>
              <a:gd name="connsiteX19" fmla="*/ 4575150 w 4644958"/>
              <a:gd name="connsiteY19" fmla="*/ 2775997 h 5742392"/>
              <a:gd name="connsiteX20" fmla="*/ 3773246 w 4644958"/>
              <a:gd name="connsiteY20" fmla="*/ 3241735 h 5742392"/>
              <a:gd name="connsiteX21" fmla="*/ 3658688 w 4644958"/>
              <a:gd name="connsiteY21" fmla="*/ 3177248 h 5742392"/>
              <a:gd name="connsiteX22" fmla="*/ 3601409 w 4644958"/>
              <a:gd name="connsiteY22" fmla="*/ 3048275 h 5742392"/>
              <a:gd name="connsiteX23" fmla="*/ 3458212 w 4644958"/>
              <a:gd name="connsiteY23" fmla="*/ 2990953 h 5742392"/>
              <a:gd name="connsiteX24" fmla="*/ 3286375 w 4644958"/>
              <a:gd name="connsiteY24" fmla="*/ 3184414 h 5742392"/>
              <a:gd name="connsiteX25" fmla="*/ 3286375 w 4644958"/>
              <a:gd name="connsiteY25" fmla="*/ 4037073 h 5742392"/>
              <a:gd name="connsiteX26" fmla="*/ 3093059 w 4644958"/>
              <a:gd name="connsiteY26" fmla="*/ 4230534 h 5742392"/>
              <a:gd name="connsiteX27" fmla="*/ 2964181 w 4644958"/>
              <a:gd name="connsiteY27" fmla="*/ 4180377 h 5742392"/>
              <a:gd name="connsiteX28" fmla="*/ 2914063 w 4644958"/>
              <a:gd name="connsiteY28" fmla="*/ 4044238 h 5742392"/>
              <a:gd name="connsiteX29" fmla="*/ 2914063 w 4644958"/>
              <a:gd name="connsiteY29" fmla="*/ 3900934 h 5742392"/>
              <a:gd name="connsiteX30" fmla="*/ 2778025 w 4644958"/>
              <a:gd name="connsiteY30" fmla="*/ 3822117 h 5742392"/>
              <a:gd name="connsiteX31" fmla="*/ 1553689 w 4644958"/>
              <a:gd name="connsiteY31" fmla="*/ 4524307 h 5742392"/>
              <a:gd name="connsiteX32" fmla="*/ 1482091 w 4644958"/>
              <a:gd name="connsiteY32" fmla="*/ 4660446 h 5742392"/>
              <a:gd name="connsiteX33" fmla="*/ 1482091 w 4644958"/>
              <a:gd name="connsiteY33" fmla="*/ 5298149 h 5742392"/>
              <a:gd name="connsiteX34" fmla="*/ 1295934 w 4644958"/>
              <a:gd name="connsiteY34" fmla="*/ 5484445 h 5742392"/>
              <a:gd name="connsiteX35" fmla="*/ 1159897 w 4644958"/>
              <a:gd name="connsiteY35" fmla="*/ 5434288 h 5742392"/>
              <a:gd name="connsiteX36" fmla="*/ 1109778 w 4644958"/>
              <a:gd name="connsiteY36" fmla="*/ 5298149 h 5742392"/>
              <a:gd name="connsiteX37" fmla="*/ 1109778 w 4644958"/>
              <a:gd name="connsiteY37" fmla="*/ 4689107 h 5742392"/>
              <a:gd name="connsiteX38" fmla="*/ 1052499 w 4644958"/>
              <a:gd name="connsiteY38" fmla="*/ 4560133 h 5742392"/>
              <a:gd name="connsiteX39" fmla="*/ 923622 w 4644958"/>
              <a:gd name="connsiteY39" fmla="*/ 4502812 h 5742392"/>
              <a:gd name="connsiteX40" fmla="*/ 737465 w 4644958"/>
              <a:gd name="connsiteY40" fmla="*/ 4689107 h 5742392"/>
              <a:gd name="connsiteX41" fmla="*/ 737465 w 4644958"/>
              <a:gd name="connsiteY41" fmla="*/ 5556097 h 5742392"/>
              <a:gd name="connsiteX42" fmla="*/ 551309 w 4644958"/>
              <a:gd name="connsiteY42" fmla="*/ 5742392 h 5742392"/>
              <a:gd name="connsiteX43" fmla="*/ 415272 w 4644958"/>
              <a:gd name="connsiteY43" fmla="*/ 5692236 h 5742392"/>
              <a:gd name="connsiteX44" fmla="*/ 365153 w 4644958"/>
              <a:gd name="connsiteY44" fmla="*/ 5556097 h 5742392"/>
              <a:gd name="connsiteX45" fmla="*/ 365153 w 4644958"/>
              <a:gd name="connsiteY45" fmla="*/ 5391297 h 5742392"/>
              <a:gd name="connsiteX46" fmla="*/ 214796 w 4644958"/>
              <a:gd name="connsiteY46" fmla="*/ 5298149 h 5742392"/>
              <a:gd name="connsiteX47" fmla="*/ 200476 w 4644958"/>
              <a:gd name="connsiteY47" fmla="*/ 5305315 h 5742392"/>
              <a:gd name="connsiteX48" fmla="*/ 0 w 4644958"/>
              <a:gd name="connsiteY48" fmla="*/ 5190671 h 5742392"/>
              <a:gd name="connsiteX49" fmla="*/ 0 w 4644958"/>
              <a:gd name="connsiteY49" fmla="*/ 132036 h 5742392"/>
              <a:gd name="connsiteX50" fmla="*/ 132905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132905" y="39"/>
                </a:moveTo>
                <a:cubicBezTo>
                  <a:pt x="155727" y="-521"/>
                  <a:pt x="178996" y="4853"/>
                  <a:pt x="200476" y="17393"/>
                </a:cubicBezTo>
                <a:cubicBezTo>
                  <a:pt x="1890203" y="991861"/>
                  <a:pt x="1890203" y="991861"/>
                  <a:pt x="1890203" y="991861"/>
                </a:cubicBezTo>
                <a:cubicBezTo>
                  <a:pt x="1947482" y="1027687"/>
                  <a:pt x="2019080" y="984695"/>
                  <a:pt x="2019080" y="920208"/>
                </a:cubicBezTo>
                <a:cubicBezTo>
                  <a:pt x="2019080" y="769739"/>
                  <a:pt x="2019080" y="769739"/>
                  <a:pt x="2019080" y="769739"/>
                </a:cubicBezTo>
                <a:cubicBezTo>
                  <a:pt x="2019080" y="669426"/>
                  <a:pt x="2090679" y="583444"/>
                  <a:pt x="2190917" y="576278"/>
                </a:cubicBezTo>
                <a:cubicBezTo>
                  <a:pt x="2248196" y="569113"/>
                  <a:pt x="2298315" y="590609"/>
                  <a:pt x="2334114" y="626435"/>
                </a:cubicBezTo>
                <a:cubicBezTo>
                  <a:pt x="2369913" y="662261"/>
                  <a:pt x="2391393" y="705252"/>
                  <a:pt x="2391393" y="762574"/>
                </a:cubicBezTo>
                <a:cubicBezTo>
                  <a:pt x="2391393" y="1629564"/>
                  <a:pt x="2391393" y="1629564"/>
                  <a:pt x="2391393" y="1629564"/>
                </a:cubicBezTo>
                <a:cubicBezTo>
                  <a:pt x="2391393" y="1679720"/>
                  <a:pt x="2412873" y="1729876"/>
                  <a:pt x="2441512" y="1758537"/>
                </a:cubicBezTo>
                <a:cubicBezTo>
                  <a:pt x="2477311" y="1794363"/>
                  <a:pt x="2534590" y="1815859"/>
                  <a:pt x="2591869" y="1815859"/>
                </a:cubicBezTo>
                <a:cubicBezTo>
                  <a:pt x="2684947" y="1808694"/>
                  <a:pt x="2763705" y="1722711"/>
                  <a:pt x="2763705" y="1622398"/>
                </a:cubicBezTo>
                <a:cubicBezTo>
                  <a:pt x="2763705" y="1056347"/>
                  <a:pt x="2763705" y="1056347"/>
                  <a:pt x="2763705" y="1056347"/>
                </a:cubicBezTo>
                <a:cubicBezTo>
                  <a:pt x="2763705" y="956035"/>
                  <a:pt x="2835304" y="870052"/>
                  <a:pt x="2935542" y="862887"/>
                </a:cubicBezTo>
                <a:cubicBezTo>
                  <a:pt x="2992821" y="855721"/>
                  <a:pt x="3042940" y="877217"/>
                  <a:pt x="3078739" y="913043"/>
                </a:cubicBezTo>
                <a:cubicBezTo>
                  <a:pt x="3114539" y="948869"/>
                  <a:pt x="3136018" y="991861"/>
                  <a:pt x="3136018" y="1042017"/>
                </a:cubicBezTo>
                <a:cubicBezTo>
                  <a:pt x="3136018" y="1586572"/>
                  <a:pt x="3136018" y="1586572"/>
                  <a:pt x="3136018" y="1586572"/>
                </a:cubicBezTo>
                <a:cubicBezTo>
                  <a:pt x="3136018" y="1665390"/>
                  <a:pt x="3171817" y="1737042"/>
                  <a:pt x="3243416" y="1772868"/>
                </a:cubicBezTo>
                <a:cubicBezTo>
                  <a:pt x="4575150" y="2546710"/>
                  <a:pt x="4575150" y="2546710"/>
                  <a:pt x="4575150" y="2546710"/>
                </a:cubicBezTo>
                <a:cubicBezTo>
                  <a:pt x="4668228" y="2596867"/>
                  <a:pt x="4668228" y="2725840"/>
                  <a:pt x="4575150" y="2775997"/>
                </a:cubicBezTo>
                <a:cubicBezTo>
                  <a:pt x="3773246" y="3241735"/>
                  <a:pt x="3773246" y="3241735"/>
                  <a:pt x="3773246" y="3241735"/>
                </a:cubicBezTo>
                <a:cubicBezTo>
                  <a:pt x="3723127" y="3270396"/>
                  <a:pt x="3658688" y="3234570"/>
                  <a:pt x="3658688" y="3177248"/>
                </a:cubicBezTo>
                <a:cubicBezTo>
                  <a:pt x="3658688" y="3127092"/>
                  <a:pt x="3637208" y="3076936"/>
                  <a:pt x="3601409" y="3048275"/>
                </a:cubicBezTo>
                <a:cubicBezTo>
                  <a:pt x="3565610" y="3012449"/>
                  <a:pt x="3515491" y="2990953"/>
                  <a:pt x="3458212" y="2990953"/>
                </a:cubicBezTo>
                <a:cubicBezTo>
                  <a:pt x="3357974" y="2998118"/>
                  <a:pt x="3286375" y="3084101"/>
                  <a:pt x="3286375" y="3184414"/>
                </a:cubicBezTo>
                <a:cubicBezTo>
                  <a:pt x="3286375" y="4037073"/>
                  <a:pt x="3286375" y="4037073"/>
                  <a:pt x="3286375" y="4037073"/>
                </a:cubicBezTo>
                <a:cubicBezTo>
                  <a:pt x="3286375" y="4144551"/>
                  <a:pt x="3200457" y="4237699"/>
                  <a:pt x="3093059" y="4230534"/>
                </a:cubicBezTo>
                <a:cubicBezTo>
                  <a:pt x="3042940" y="4230534"/>
                  <a:pt x="2999981" y="4209038"/>
                  <a:pt x="2964181" y="4180377"/>
                </a:cubicBezTo>
                <a:cubicBezTo>
                  <a:pt x="2935542" y="4144551"/>
                  <a:pt x="2914063" y="4101560"/>
                  <a:pt x="2914063" y="4044238"/>
                </a:cubicBezTo>
                <a:cubicBezTo>
                  <a:pt x="2914063" y="3900934"/>
                  <a:pt x="2914063" y="3900934"/>
                  <a:pt x="2914063" y="3900934"/>
                </a:cubicBezTo>
                <a:cubicBezTo>
                  <a:pt x="2914063" y="3829282"/>
                  <a:pt x="2835304" y="3786291"/>
                  <a:pt x="2778025" y="3822117"/>
                </a:cubicBezTo>
                <a:cubicBezTo>
                  <a:pt x="1553689" y="4524307"/>
                  <a:pt x="1553689" y="4524307"/>
                  <a:pt x="1553689" y="4524307"/>
                </a:cubicBezTo>
                <a:cubicBezTo>
                  <a:pt x="1510730" y="4552968"/>
                  <a:pt x="1482091" y="4603125"/>
                  <a:pt x="1482091" y="4660446"/>
                </a:cubicBezTo>
                <a:cubicBezTo>
                  <a:pt x="1482091" y="5298149"/>
                  <a:pt x="1482091" y="5298149"/>
                  <a:pt x="1482091" y="5298149"/>
                </a:cubicBezTo>
                <a:cubicBezTo>
                  <a:pt x="1482091" y="5405628"/>
                  <a:pt x="1396172" y="5484445"/>
                  <a:pt x="1295934" y="5484445"/>
                </a:cubicBezTo>
                <a:cubicBezTo>
                  <a:pt x="1238655" y="5484445"/>
                  <a:pt x="1195696" y="5470114"/>
                  <a:pt x="1159897" y="5434288"/>
                </a:cubicBezTo>
                <a:cubicBezTo>
                  <a:pt x="1131258" y="5398462"/>
                  <a:pt x="1109778" y="5355471"/>
                  <a:pt x="1109778" y="5298149"/>
                </a:cubicBezTo>
                <a:cubicBezTo>
                  <a:pt x="1109778" y="4689107"/>
                  <a:pt x="1109778" y="4689107"/>
                  <a:pt x="1109778" y="4689107"/>
                </a:cubicBezTo>
                <a:cubicBezTo>
                  <a:pt x="1109778" y="4638951"/>
                  <a:pt x="1088298" y="4588794"/>
                  <a:pt x="1052499" y="4560133"/>
                </a:cubicBezTo>
                <a:cubicBezTo>
                  <a:pt x="1016700" y="4524307"/>
                  <a:pt x="973741" y="4502812"/>
                  <a:pt x="923622" y="4502812"/>
                </a:cubicBezTo>
                <a:cubicBezTo>
                  <a:pt x="816224" y="4502812"/>
                  <a:pt x="737465" y="4588794"/>
                  <a:pt x="737465" y="4689107"/>
                </a:cubicBezTo>
                <a:cubicBezTo>
                  <a:pt x="737465" y="5556097"/>
                  <a:pt x="737465" y="5556097"/>
                  <a:pt x="737465" y="5556097"/>
                </a:cubicBezTo>
                <a:cubicBezTo>
                  <a:pt x="737465" y="5663575"/>
                  <a:pt x="651547" y="5742392"/>
                  <a:pt x="551309" y="5742392"/>
                </a:cubicBezTo>
                <a:cubicBezTo>
                  <a:pt x="501190" y="5742392"/>
                  <a:pt x="451071" y="5720897"/>
                  <a:pt x="415272" y="5692236"/>
                </a:cubicBezTo>
                <a:cubicBezTo>
                  <a:pt x="386632" y="5656410"/>
                  <a:pt x="365153" y="5606253"/>
                  <a:pt x="365153" y="5556097"/>
                </a:cubicBezTo>
                <a:cubicBezTo>
                  <a:pt x="365153" y="5391297"/>
                  <a:pt x="365153" y="5391297"/>
                  <a:pt x="365153" y="5391297"/>
                </a:cubicBezTo>
                <a:cubicBezTo>
                  <a:pt x="365153" y="5312480"/>
                  <a:pt x="279234" y="5262323"/>
                  <a:pt x="214796" y="5298149"/>
                </a:cubicBezTo>
                <a:cubicBezTo>
                  <a:pt x="200476" y="5305315"/>
                  <a:pt x="200476" y="5305315"/>
                  <a:pt x="200476" y="5305315"/>
                </a:cubicBezTo>
                <a:cubicBezTo>
                  <a:pt x="114557" y="5355471"/>
                  <a:pt x="0" y="5290984"/>
                  <a:pt x="0" y="5190671"/>
                </a:cubicBezTo>
                <a:cubicBezTo>
                  <a:pt x="0" y="132036"/>
                  <a:pt x="0" y="132036"/>
                  <a:pt x="0" y="132036"/>
                </a:cubicBezTo>
                <a:cubicBezTo>
                  <a:pt x="0" y="56801"/>
                  <a:pt x="64438" y="1719"/>
                  <a:pt x="132905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88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BF7B69-A59B-6A42-9221-8798DFEA7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66638" y="694501"/>
            <a:ext cx="4644958" cy="5742392"/>
          </a:xfrm>
          <a:custGeom>
            <a:avLst/>
            <a:gdLst>
              <a:gd name="connsiteX0" fmla="*/ 4512054 w 4644958"/>
              <a:gd name="connsiteY0" fmla="*/ 39 h 5742392"/>
              <a:gd name="connsiteX1" fmla="*/ 4644958 w 4644958"/>
              <a:gd name="connsiteY1" fmla="*/ 132036 h 5742392"/>
              <a:gd name="connsiteX2" fmla="*/ 4644958 w 4644958"/>
              <a:gd name="connsiteY2" fmla="*/ 5190671 h 5742392"/>
              <a:gd name="connsiteX3" fmla="*/ 4444482 w 4644958"/>
              <a:gd name="connsiteY3" fmla="*/ 5305315 h 5742392"/>
              <a:gd name="connsiteX4" fmla="*/ 4430162 w 4644958"/>
              <a:gd name="connsiteY4" fmla="*/ 5298149 h 5742392"/>
              <a:gd name="connsiteX5" fmla="*/ 4279805 w 4644958"/>
              <a:gd name="connsiteY5" fmla="*/ 5391297 h 5742392"/>
              <a:gd name="connsiteX6" fmla="*/ 4279805 w 4644958"/>
              <a:gd name="connsiteY6" fmla="*/ 5556097 h 5742392"/>
              <a:gd name="connsiteX7" fmla="*/ 4229686 w 4644958"/>
              <a:gd name="connsiteY7" fmla="*/ 5692236 h 5742392"/>
              <a:gd name="connsiteX8" fmla="*/ 4093649 w 4644958"/>
              <a:gd name="connsiteY8" fmla="*/ 5742392 h 5742392"/>
              <a:gd name="connsiteX9" fmla="*/ 3907493 w 4644958"/>
              <a:gd name="connsiteY9" fmla="*/ 5556097 h 5742392"/>
              <a:gd name="connsiteX10" fmla="*/ 3907493 w 4644958"/>
              <a:gd name="connsiteY10" fmla="*/ 4689107 h 5742392"/>
              <a:gd name="connsiteX11" fmla="*/ 3721336 w 4644958"/>
              <a:gd name="connsiteY11" fmla="*/ 4502812 h 5742392"/>
              <a:gd name="connsiteX12" fmla="*/ 3592459 w 4644958"/>
              <a:gd name="connsiteY12" fmla="*/ 4560133 h 5742392"/>
              <a:gd name="connsiteX13" fmla="*/ 3535180 w 4644958"/>
              <a:gd name="connsiteY13" fmla="*/ 4689107 h 5742392"/>
              <a:gd name="connsiteX14" fmla="*/ 3535180 w 4644958"/>
              <a:gd name="connsiteY14" fmla="*/ 5298149 h 5742392"/>
              <a:gd name="connsiteX15" fmla="*/ 3485061 w 4644958"/>
              <a:gd name="connsiteY15" fmla="*/ 5434288 h 5742392"/>
              <a:gd name="connsiteX16" fmla="*/ 3349024 w 4644958"/>
              <a:gd name="connsiteY16" fmla="*/ 5484445 h 5742392"/>
              <a:gd name="connsiteX17" fmla="*/ 3162867 w 4644958"/>
              <a:gd name="connsiteY17" fmla="*/ 5298149 h 5742392"/>
              <a:gd name="connsiteX18" fmla="*/ 3162867 w 4644958"/>
              <a:gd name="connsiteY18" fmla="*/ 4660446 h 5742392"/>
              <a:gd name="connsiteX19" fmla="*/ 3091268 w 4644958"/>
              <a:gd name="connsiteY19" fmla="*/ 4524307 h 5742392"/>
              <a:gd name="connsiteX20" fmla="*/ 1866933 w 4644958"/>
              <a:gd name="connsiteY20" fmla="*/ 3822117 h 5742392"/>
              <a:gd name="connsiteX21" fmla="*/ 1730895 w 4644958"/>
              <a:gd name="connsiteY21" fmla="*/ 3900934 h 5742392"/>
              <a:gd name="connsiteX22" fmla="*/ 1730895 w 4644958"/>
              <a:gd name="connsiteY22" fmla="*/ 4044238 h 5742392"/>
              <a:gd name="connsiteX23" fmla="*/ 1680776 w 4644958"/>
              <a:gd name="connsiteY23" fmla="*/ 4180377 h 5742392"/>
              <a:gd name="connsiteX24" fmla="*/ 1551899 w 4644958"/>
              <a:gd name="connsiteY24" fmla="*/ 4230534 h 5742392"/>
              <a:gd name="connsiteX25" fmla="*/ 1358583 w 4644958"/>
              <a:gd name="connsiteY25" fmla="*/ 4037073 h 5742392"/>
              <a:gd name="connsiteX26" fmla="*/ 1358583 w 4644958"/>
              <a:gd name="connsiteY26" fmla="*/ 3184414 h 5742392"/>
              <a:gd name="connsiteX27" fmla="*/ 1186746 w 4644958"/>
              <a:gd name="connsiteY27" fmla="*/ 2990953 h 5742392"/>
              <a:gd name="connsiteX28" fmla="*/ 1043549 w 4644958"/>
              <a:gd name="connsiteY28" fmla="*/ 3048275 h 5742392"/>
              <a:gd name="connsiteX29" fmla="*/ 986270 w 4644958"/>
              <a:gd name="connsiteY29" fmla="*/ 3177248 h 5742392"/>
              <a:gd name="connsiteX30" fmla="*/ 871712 w 4644958"/>
              <a:gd name="connsiteY30" fmla="*/ 3241735 h 5742392"/>
              <a:gd name="connsiteX31" fmla="*/ 69808 w 4644958"/>
              <a:gd name="connsiteY31" fmla="*/ 2775997 h 5742392"/>
              <a:gd name="connsiteX32" fmla="*/ 69808 w 4644958"/>
              <a:gd name="connsiteY32" fmla="*/ 2546710 h 5742392"/>
              <a:gd name="connsiteX33" fmla="*/ 1401542 w 4644958"/>
              <a:gd name="connsiteY33" fmla="*/ 1772868 h 5742392"/>
              <a:gd name="connsiteX34" fmla="*/ 1508940 w 4644958"/>
              <a:gd name="connsiteY34" fmla="*/ 1586572 h 5742392"/>
              <a:gd name="connsiteX35" fmla="*/ 1508940 w 4644958"/>
              <a:gd name="connsiteY35" fmla="*/ 1042017 h 5742392"/>
              <a:gd name="connsiteX36" fmla="*/ 1566219 w 4644958"/>
              <a:gd name="connsiteY36" fmla="*/ 913043 h 5742392"/>
              <a:gd name="connsiteX37" fmla="*/ 1709416 w 4644958"/>
              <a:gd name="connsiteY37" fmla="*/ 862887 h 5742392"/>
              <a:gd name="connsiteX38" fmla="*/ 1881252 w 4644958"/>
              <a:gd name="connsiteY38" fmla="*/ 1056347 h 5742392"/>
              <a:gd name="connsiteX39" fmla="*/ 1881252 w 4644958"/>
              <a:gd name="connsiteY39" fmla="*/ 1622398 h 5742392"/>
              <a:gd name="connsiteX40" fmla="*/ 2053089 w 4644958"/>
              <a:gd name="connsiteY40" fmla="*/ 1815859 h 5742392"/>
              <a:gd name="connsiteX41" fmla="*/ 2203446 w 4644958"/>
              <a:gd name="connsiteY41" fmla="*/ 1758537 h 5742392"/>
              <a:gd name="connsiteX42" fmla="*/ 2253565 w 4644958"/>
              <a:gd name="connsiteY42" fmla="*/ 1629564 h 5742392"/>
              <a:gd name="connsiteX43" fmla="*/ 2253565 w 4644958"/>
              <a:gd name="connsiteY43" fmla="*/ 762574 h 5742392"/>
              <a:gd name="connsiteX44" fmla="*/ 2310844 w 4644958"/>
              <a:gd name="connsiteY44" fmla="*/ 626435 h 5742392"/>
              <a:gd name="connsiteX45" fmla="*/ 2454041 w 4644958"/>
              <a:gd name="connsiteY45" fmla="*/ 576278 h 5742392"/>
              <a:gd name="connsiteX46" fmla="*/ 2625878 w 4644958"/>
              <a:gd name="connsiteY46" fmla="*/ 769739 h 5742392"/>
              <a:gd name="connsiteX47" fmla="*/ 2625878 w 4644958"/>
              <a:gd name="connsiteY47" fmla="*/ 920208 h 5742392"/>
              <a:gd name="connsiteX48" fmla="*/ 2754755 w 4644958"/>
              <a:gd name="connsiteY48" fmla="*/ 991861 h 5742392"/>
              <a:gd name="connsiteX49" fmla="*/ 4444482 w 4644958"/>
              <a:gd name="connsiteY49" fmla="*/ 17393 h 5742392"/>
              <a:gd name="connsiteX50" fmla="*/ 4512054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4512054" y="39"/>
                </a:moveTo>
                <a:cubicBezTo>
                  <a:pt x="4580520" y="1719"/>
                  <a:pt x="4644958" y="56801"/>
                  <a:pt x="4644958" y="132036"/>
                </a:cubicBezTo>
                <a:cubicBezTo>
                  <a:pt x="4644958" y="132036"/>
                  <a:pt x="4644958" y="132036"/>
                  <a:pt x="4644958" y="5190671"/>
                </a:cubicBezTo>
                <a:cubicBezTo>
                  <a:pt x="4644958" y="5290984"/>
                  <a:pt x="4530401" y="5355471"/>
                  <a:pt x="4444482" y="5305315"/>
                </a:cubicBezTo>
                <a:cubicBezTo>
                  <a:pt x="4444482" y="5305315"/>
                  <a:pt x="4444482" y="5305315"/>
                  <a:pt x="4430162" y="5298149"/>
                </a:cubicBezTo>
                <a:cubicBezTo>
                  <a:pt x="4365724" y="5262323"/>
                  <a:pt x="4279805" y="5312480"/>
                  <a:pt x="4279805" y="5391297"/>
                </a:cubicBezTo>
                <a:cubicBezTo>
                  <a:pt x="4279805" y="5391297"/>
                  <a:pt x="4279805" y="5391297"/>
                  <a:pt x="4279805" y="5556097"/>
                </a:cubicBezTo>
                <a:cubicBezTo>
                  <a:pt x="4279805" y="5606253"/>
                  <a:pt x="4258326" y="5656410"/>
                  <a:pt x="4229686" y="5692236"/>
                </a:cubicBezTo>
                <a:cubicBezTo>
                  <a:pt x="4193887" y="5720897"/>
                  <a:pt x="4143768" y="5742392"/>
                  <a:pt x="4093649" y="5742392"/>
                </a:cubicBezTo>
                <a:cubicBezTo>
                  <a:pt x="3993411" y="5742392"/>
                  <a:pt x="3907493" y="5663575"/>
                  <a:pt x="3907493" y="5556097"/>
                </a:cubicBezTo>
                <a:cubicBezTo>
                  <a:pt x="3907493" y="5556097"/>
                  <a:pt x="3907493" y="5556097"/>
                  <a:pt x="3907493" y="4689107"/>
                </a:cubicBezTo>
                <a:cubicBezTo>
                  <a:pt x="3907493" y="4588794"/>
                  <a:pt x="3828734" y="4502812"/>
                  <a:pt x="3721336" y="4502812"/>
                </a:cubicBezTo>
                <a:cubicBezTo>
                  <a:pt x="3671217" y="4502812"/>
                  <a:pt x="3628258" y="4524307"/>
                  <a:pt x="3592459" y="4560133"/>
                </a:cubicBezTo>
                <a:cubicBezTo>
                  <a:pt x="3556660" y="4588794"/>
                  <a:pt x="3535180" y="4638951"/>
                  <a:pt x="3535180" y="4689107"/>
                </a:cubicBezTo>
                <a:cubicBezTo>
                  <a:pt x="3535180" y="4689107"/>
                  <a:pt x="3535180" y="4689107"/>
                  <a:pt x="3535180" y="5298149"/>
                </a:cubicBezTo>
                <a:cubicBezTo>
                  <a:pt x="3535180" y="5355471"/>
                  <a:pt x="3513700" y="5398462"/>
                  <a:pt x="3485061" y="5434288"/>
                </a:cubicBezTo>
                <a:cubicBezTo>
                  <a:pt x="3449262" y="5470114"/>
                  <a:pt x="3406303" y="5484445"/>
                  <a:pt x="3349024" y="5484445"/>
                </a:cubicBezTo>
                <a:cubicBezTo>
                  <a:pt x="3248785" y="5484445"/>
                  <a:pt x="3162867" y="5405628"/>
                  <a:pt x="3162867" y="5298149"/>
                </a:cubicBezTo>
                <a:cubicBezTo>
                  <a:pt x="3162867" y="5298149"/>
                  <a:pt x="3162867" y="5298149"/>
                  <a:pt x="3162867" y="4660446"/>
                </a:cubicBezTo>
                <a:cubicBezTo>
                  <a:pt x="3162867" y="4603125"/>
                  <a:pt x="3134228" y="4552968"/>
                  <a:pt x="3091268" y="4524307"/>
                </a:cubicBezTo>
                <a:cubicBezTo>
                  <a:pt x="3091268" y="4524307"/>
                  <a:pt x="3091268" y="4524307"/>
                  <a:pt x="1866933" y="3822117"/>
                </a:cubicBezTo>
                <a:cubicBezTo>
                  <a:pt x="1809654" y="3786291"/>
                  <a:pt x="1730895" y="3829282"/>
                  <a:pt x="1730895" y="3900934"/>
                </a:cubicBezTo>
                <a:cubicBezTo>
                  <a:pt x="1730895" y="3900934"/>
                  <a:pt x="1730895" y="3900934"/>
                  <a:pt x="1730895" y="4044238"/>
                </a:cubicBezTo>
                <a:cubicBezTo>
                  <a:pt x="1730895" y="4101560"/>
                  <a:pt x="1709416" y="4144551"/>
                  <a:pt x="1680776" y="4180377"/>
                </a:cubicBezTo>
                <a:cubicBezTo>
                  <a:pt x="1644977" y="4209038"/>
                  <a:pt x="1602018" y="4230534"/>
                  <a:pt x="1551899" y="4230534"/>
                </a:cubicBezTo>
                <a:cubicBezTo>
                  <a:pt x="1444501" y="4237699"/>
                  <a:pt x="1358583" y="4144551"/>
                  <a:pt x="1358583" y="4037073"/>
                </a:cubicBezTo>
                <a:cubicBezTo>
                  <a:pt x="1358583" y="4037073"/>
                  <a:pt x="1358583" y="4037073"/>
                  <a:pt x="1358583" y="3184414"/>
                </a:cubicBezTo>
                <a:cubicBezTo>
                  <a:pt x="1358583" y="3084101"/>
                  <a:pt x="1286984" y="2998118"/>
                  <a:pt x="1186746" y="2990953"/>
                </a:cubicBezTo>
                <a:cubicBezTo>
                  <a:pt x="1129467" y="2990953"/>
                  <a:pt x="1079348" y="3012449"/>
                  <a:pt x="1043549" y="3048275"/>
                </a:cubicBezTo>
                <a:cubicBezTo>
                  <a:pt x="1007750" y="3076936"/>
                  <a:pt x="986270" y="3127092"/>
                  <a:pt x="986270" y="3177248"/>
                </a:cubicBezTo>
                <a:cubicBezTo>
                  <a:pt x="986270" y="3234570"/>
                  <a:pt x="921831" y="3270396"/>
                  <a:pt x="871712" y="3241735"/>
                </a:cubicBezTo>
                <a:cubicBezTo>
                  <a:pt x="871712" y="3241735"/>
                  <a:pt x="871712" y="3241735"/>
                  <a:pt x="69808" y="2775997"/>
                </a:cubicBezTo>
                <a:cubicBezTo>
                  <a:pt x="-23270" y="2725840"/>
                  <a:pt x="-23270" y="2596867"/>
                  <a:pt x="69808" y="2546710"/>
                </a:cubicBezTo>
                <a:cubicBezTo>
                  <a:pt x="69808" y="2546710"/>
                  <a:pt x="69808" y="2546710"/>
                  <a:pt x="1401542" y="1772868"/>
                </a:cubicBezTo>
                <a:cubicBezTo>
                  <a:pt x="1473140" y="1737042"/>
                  <a:pt x="1508940" y="1665390"/>
                  <a:pt x="1508940" y="1586572"/>
                </a:cubicBezTo>
                <a:cubicBezTo>
                  <a:pt x="1508940" y="1586572"/>
                  <a:pt x="1508940" y="1586572"/>
                  <a:pt x="1508940" y="1042017"/>
                </a:cubicBezTo>
                <a:cubicBezTo>
                  <a:pt x="1508940" y="991861"/>
                  <a:pt x="1530419" y="948869"/>
                  <a:pt x="1566219" y="913043"/>
                </a:cubicBezTo>
                <a:cubicBezTo>
                  <a:pt x="1602018" y="877217"/>
                  <a:pt x="1652137" y="855721"/>
                  <a:pt x="1709416" y="862887"/>
                </a:cubicBezTo>
                <a:cubicBezTo>
                  <a:pt x="1809654" y="870052"/>
                  <a:pt x="1881252" y="956035"/>
                  <a:pt x="1881252" y="1056347"/>
                </a:cubicBezTo>
                <a:cubicBezTo>
                  <a:pt x="1881252" y="1056347"/>
                  <a:pt x="1881252" y="1056347"/>
                  <a:pt x="1881252" y="1622398"/>
                </a:cubicBezTo>
                <a:cubicBezTo>
                  <a:pt x="1881252" y="1722711"/>
                  <a:pt x="1960011" y="1808694"/>
                  <a:pt x="2053089" y="1815859"/>
                </a:cubicBezTo>
                <a:cubicBezTo>
                  <a:pt x="2110368" y="1815859"/>
                  <a:pt x="2167647" y="1794363"/>
                  <a:pt x="2203446" y="1758537"/>
                </a:cubicBezTo>
                <a:cubicBezTo>
                  <a:pt x="2232085" y="1729876"/>
                  <a:pt x="2253565" y="1679720"/>
                  <a:pt x="2253565" y="1629564"/>
                </a:cubicBezTo>
                <a:cubicBezTo>
                  <a:pt x="2253565" y="1629564"/>
                  <a:pt x="2253565" y="1629564"/>
                  <a:pt x="2253565" y="762574"/>
                </a:cubicBezTo>
                <a:cubicBezTo>
                  <a:pt x="2253565" y="705252"/>
                  <a:pt x="2275045" y="662261"/>
                  <a:pt x="2310844" y="626435"/>
                </a:cubicBezTo>
                <a:cubicBezTo>
                  <a:pt x="2346643" y="590609"/>
                  <a:pt x="2396762" y="569113"/>
                  <a:pt x="2454041" y="576278"/>
                </a:cubicBezTo>
                <a:cubicBezTo>
                  <a:pt x="2554279" y="583444"/>
                  <a:pt x="2625878" y="669426"/>
                  <a:pt x="2625878" y="769739"/>
                </a:cubicBezTo>
                <a:cubicBezTo>
                  <a:pt x="2625878" y="769739"/>
                  <a:pt x="2625878" y="769739"/>
                  <a:pt x="2625878" y="920208"/>
                </a:cubicBezTo>
                <a:cubicBezTo>
                  <a:pt x="2625878" y="984695"/>
                  <a:pt x="2697476" y="1027687"/>
                  <a:pt x="2754755" y="991861"/>
                </a:cubicBezTo>
                <a:cubicBezTo>
                  <a:pt x="2754755" y="991861"/>
                  <a:pt x="2754755" y="991861"/>
                  <a:pt x="4444482" y="17393"/>
                </a:cubicBezTo>
                <a:cubicBezTo>
                  <a:pt x="4465962" y="4853"/>
                  <a:pt x="4489231" y="-521"/>
                  <a:pt x="4512054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4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7912E-07E3-49BC-9FF1-CD25ADAD626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C72BE-D14D-45F4-83F7-6B956FB613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26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E097F-6B58-4540-8930-1BFB3367210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A54A5-06D4-4EC0-AB9B-4694F867B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08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5A7C6-4EA9-445C-9088-2331453D371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35023-C9E8-4B63-842A-09CE53255D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03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F78EF-F158-47F0-BF74-F4ABF79886FC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C009F-6CB5-40B9-BBED-DC034C224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357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4F46C-697C-4D1B-8CEC-B332D2FE645A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0E79-A07B-4C40-88F1-EB64890DA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6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B8E67C-4487-4D62-8E18-7BE8039986D0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BA33D4-4989-4C61-A1C4-36DCFADFA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70" r:id="rId13"/>
    <p:sldLayoutId id="2147483771" r:id="rId14"/>
    <p:sldLayoutId id="2147483772" r:id="rId15"/>
    <p:sldLayoutId id="2147483773" r:id="rId16"/>
    <p:sldLayoutId id="2147483774" r:id="rId17"/>
    <p:sldLayoutId id="2147483775" r:id="rId18"/>
    <p:sldLayoutId id="2147483776" r:id="rId19"/>
    <p:sldLayoutId id="2147483779" r:id="rId20"/>
    <p:sldLayoutId id="2147483780" r:id="rId21"/>
    <p:sldLayoutId id="2147483781" r:id="rId22"/>
    <p:sldLayoutId id="2147483782" r:id="rId23"/>
    <p:sldLayoutId id="2147483784" r:id="rId24"/>
    <p:sldLayoutId id="2147483785" r:id="rId25"/>
    <p:sldLayoutId id="2147483783" r:id="rId26"/>
    <p:sldLayoutId id="2147483778" r:id="rId27"/>
    <p:sldLayoutId id="2147483786" r:id="rId28"/>
    <p:sldLayoutId id="2147483787" r:id="rId29"/>
    <p:sldLayoutId id="2147483802" r:id="rId30"/>
    <p:sldLayoutId id="2147483777" r:id="rId31"/>
    <p:sldLayoutId id="2147483788" r:id="rId32"/>
    <p:sldLayoutId id="2147483789" r:id="rId33"/>
    <p:sldLayoutId id="2147483790" r:id="rId34"/>
    <p:sldLayoutId id="2147483791" r:id="rId35"/>
    <p:sldLayoutId id="2147483792" r:id="rId36"/>
    <p:sldLayoutId id="2147483793" r:id="rId37"/>
    <p:sldLayoutId id="2147483794" r:id="rId38"/>
    <p:sldLayoutId id="2147483795" r:id="rId39"/>
    <p:sldLayoutId id="2147483796" r:id="rId40"/>
    <p:sldLayoutId id="2147483797" r:id="rId41"/>
    <p:sldLayoutId id="2147483798" r:id="rId42"/>
    <p:sldLayoutId id="2147483799" r:id="rId43"/>
    <p:sldLayoutId id="2147483800" r:id="rId44"/>
    <p:sldLayoutId id="2147483801" r:id="rId45"/>
  </p:sldLayoutIdLst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789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7899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0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76788" y="4473575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590800" y="2203450"/>
            <a:ext cx="701516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We’ve been </a:t>
            </a:r>
            <a:r>
              <a:rPr lang="en-US" sz="1600" b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crafting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beautiful </a:t>
            </a:r>
            <a:r>
              <a:rPr lang="en-US" sz="1600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presentation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&amp; making </a:t>
            </a:r>
            <a:r>
              <a:rPr lang="en-US" sz="1600" b="1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clients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happy for years.</a:t>
            </a:r>
            <a:endParaRPr lang="en-US" sz="160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100" y="5281613"/>
            <a:ext cx="428625" cy="427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14C9EB7-90B3-0B49-9164-85F05899A03D}"/>
              </a:ext>
            </a:extLst>
          </p:cNvPr>
          <p:cNvGrpSpPr/>
          <p:nvPr/>
        </p:nvGrpSpPr>
        <p:grpSpPr>
          <a:xfrm>
            <a:off x="6532280" y="1037313"/>
            <a:ext cx="4341765" cy="4351685"/>
            <a:chOff x="6532280" y="1037313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2ADCBABF-AB50-D944-8B99-02E742AB4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7921" y="4826850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10B02E-71E7-4C41-BF8D-2D77622EC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640" y="1037313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2DF0BC2-8C50-F843-B100-C44F484E2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80" y="3617682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3309670-B38E-D147-84A1-23E2C17E20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FDC130-8B24-AA46-9340-0F1067734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477DA7-8308-5346-846B-6D07A87D4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D0CAE1C-3442-9A43-85A8-0CC09BC7B3D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E125FD7C-55F2-2643-A8DA-EC8C0F4267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6552C29A-9BE8-C142-AE54-2A241BE659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73FA005-7CF6-B845-BB63-FF44B77C8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27829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3017723-8DC8-1246-BCE6-E9C5115C8EAD}"/>
              </a:ext>
            </a:extLst>
          </p:cNvPr>
          <p:cNvGrpSpPr/>
          <p:nvPr/>
        </p:nvGrpSpPr>
        <p:grpSpPr>
          <a:xfrm>
            <a:off x="1173776" y="1045029"/>
            <a:ext cx="4341765" cy="4351685"/>
            <a:chOff x="1173776" y="1045029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B69BB727-F470-E540-96DF-CB00DC2ED96A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173776" y="4834566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15EB081-5B3E-8B49-B877-06731FC2799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128325" y="1045029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B1700A6-B760-784D-9577-0F2B831DBC2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76236" y="3625398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F4C9E1-23F5-FF42-80E7-A97BADA69C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6C3B2-0E38-BB44-AE84-6BE6403BB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C26A0E-D15C-974F-ACC5-281332FF6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D96591-33E7-604A-A404-59EBB5F131AD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285EC7BB-14AD-B245-993D-70C5E3280E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3A8BF248-9E2A-E94D-B2EF-FACB6B9343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5B800859-F48E-F94E-AA4D-64921C1CD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5346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FBD0D54C-AE6D-8746-93B0-595B5F6C0607}"/>
              </a:ext>
            </a:extLst>
          </p:cNvPr>
          <p:cNvSpPr/>
          <p:nvPr/>
        </p:nvSpPr>
        <p:spPr>
          <a:xfrm>
            <a:off x="5965505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8C6FB04-B82F-C745-98FE-BD029B7BFF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296B88-8734-D44C-B3B3-D07467795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D3D397-5B26-F444-98CC-BF3DED0CD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AFDD94-E8E5-064C-BF9F-02BD841587C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25060853-457B-1842-AFEF-744B6265CE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10AE6A33-F4E9-0F48-8531-AFF188CC99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FDA7ACA-FDE4-E045-AC21-438219687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88538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BB7E7A90-3A37-3148-B5D7-B75908C37128}"/>
              </a:ext>
            </a:extLst>
          </p:cNvPr>
          <p:cNvSpPr/>
          <p:nvPr/>
        </p:nvSpPr>
        <p:spPr>
          <a:xfrm flipH="1">
            <a:off x="840052" y="336124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189EF47-00CA-F84A-9EB1-610015EEBA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057BB8-1FE0-6145-BDD6-BD63F296A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C82843-5805-3540-B049-FBB487A50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71E871-E1D1-8147-BDF9-D72DB8991E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9D5FC606-3682-664B-8647-2D23EB94C1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AFA9019C-5154-E84D-B62C-F35B9208F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6CB581FC-06D4-094C-A5AC-F493CD1EC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00424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  <p:bldP spid="17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3A42354F-D95F-8644-AE39-C0DDFBBD3D7A}"/>
              </a:ext>
            </a:extLst>
          </p:cNvPr>
          <p:cNvSpPr/>
          <p:nvPr/>
        </p:nvSpPr>
        <p:spPr>
          <a:xfrm>
            <a:off x="5581997" y="467161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BD26E3D-8E10-0541-920E-388FAEC8B7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935319-ED4C-D84B-85EB-34F012F131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D0B459-165B-374D-B3DF-96D72FD25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E4EE4DE-BB60-9E46-81B9-EBAD5303FE1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4" name="Shape 1036">
              <a:extLst>
                <a:ext uri="{FF2B5EF4-FFF2-40B4-BE49-F238E27FC236}">
                  <a16:creationId xmlns:a16="http://schemas.microsoft.com/office/drawing/2014/main" id="{80C15248-80FE-6347-B222-C52B816475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5" name="Shape 1037">
              <a:extLst>
                <a:ext uri="{FF2B5EF4-FFF2-40B4-BE49-F238E27FC236}">
                  <a16:creationId xmlns:a16="http://schemas.microsoft.com/office/drawing/2014/main" id="{8FD1F6FC-91F1-8B41-AA4C-657B30B65A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4978BE33-3E9A-9242-812F-CAA2157A4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34242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ECCE2023-0C3A-2B46-B30A-EECD674C99CA}"/>
              </a:ext>
            </a:extLst>
          </p:cNvPr>
          <p:cNvSpPr/>
          <p:nvPr/>
        </p:nvSpPr>
        <p:spPr>
          <a:xfrm flipH="1">
            <a:off x="769366" y="467160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3E0497C-538B-6545-85DC-E7439C6EA0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3DC3ED-1F3A-E644-8541-8E4488A92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828A9D-16EC-FD48-BE0D-71F4943B2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81C6255-B3A9-1D4E-93F9-4099AC046B6C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4C95C578-F373-2C43-9947-A81288AF36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EC101B8E-EB6A-954F-803B-2726EE8153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F4F82B0-5E7A-7C48-9BFE-54E4919FF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232541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4EE45FAA-DA28-A24E-AF77-D7787BF54075}"/>
              </a:ext>
            </a:extLst>
          </p:cNvPr>
          <p:cNvSpPr/>
          <p:nvPr/>
        </p:nvSpPr>
        <p:spPr>
          <a:xfrm>
            <a:off x="-837139" y="-1082284"/>
            <a:ext cx="14072689" cy="8104714"/>
          </a:xfrm>
          <a:custGeom>
            <a:avLst/>
            <a:gdLst>
              <a:gd name="connsiteX0" fmla="*/ 8637876 w 14072689"/>
              <a:gd name="connsiteY0" fmla="*/ 2285793 h 8104714"/>
              <a:gd name="connsiteX1" fmla="*/ 8774461 w 14072689"/>
              <a:gd name="connsiteY1" fmla="*/ 2291072 h 8104714"/>
              <a:gd name="connsiteX2" fmla="*/ 9715513 w 14072689"/>
              <a:gd name="connsiteY2" fmla="*/ 3211202 h 8104714"/>
              <a:gd name="connsiteX3" fmla="*/ 9899631 w 14072689"/>
              <a:gd name="connsiteY3" fmla="*/ 3487240 h 8104714"/>
              <a:gd name="connsiteX4" fmla="*/ 10912285 w 14072689"/>
              <a:gd name="connsiteY4" fmla="*/ 4264239 h 8104714"/>
              <a:gd name="connsiteX5" fmla="*/ 11178234 w 14072689"/>
              <a:gd name="connsiteY5" fmla="*/ 4315356 h 8104714"/>
              <a:gd name="connsiteX6" fmla="*/ 11444184 w 14072689"/>
              <a:gd name="connsiteY6" fmla="*/ 4376699 h 8104714"/>
              <a:gd name="connsiteX7" fmla="*/ 11802192 w 14072689"/>
              <a:gd name="connsiteY7" fmla="*/ 5307052 h 8104714"/>
              <a:gd name="connsiteX8" fmla="*/ 11730591 w 14072689"/>
              <a:gd name="connsiteY8" fmla="*/ 5613761 h 8104714"/>
              <a:gd name="connsiteX9" fmla="*/ 11679446 w 14072689"/>
              <a:gd name="connsiteY9" fmla="*/ 5910248 h 8104714"/>
              <a:gd name="connsiteX10" fmla="*/ 13070567 w 14072689"/>
              <a:gd name="connsiteY10" fmla="*/ 6370313 h 8104714"/>
              <a:gd name="connsiteX11" fmla="*/ 13479719 w 14072689"/>
              <a:gd name="connsiteY11" fmla="*/ 6370313 h 8104714"/>
              <a:gd name="connsiteX12" fmla="*/ 13479719 w 14072689"/>
              <a:gd name="connsiteY12" fmla="*/ 7004180 h 8104714"/>
              <a:gd name="connsiteX13" fmla="*/ 13029651 w 14072689"/>
              <a:gd name="connsiteY13" fmla="*/ 7004180 h 8104714"/>
              <a:gd name="connsiteX14" fmla="*/ 12702329 w 14072689"/>
              <a:gd name="connsiteY14" fmla="*/ 7004180 h 8104714"/>
              <a:gd name="connsiteX15" fmla="*/ 12282947 w 14072689"/>
              <a:gd name="connsiteY15" fmla="*/ 7014404 h 8104714"/>
              <a:gd name="connsiteX16" fmla="*/ 11996540 w 14072689"/>
              <a:gd name="connsiteY16" fmla="*/ 7004180 h 8104714"/>
              <a:gd name="connsiteX17" fmla="*/ 11710133 w 14072689"/>
              <a:gd name="connsiteY17" fmla="*/ 7024627 h 8104714"/>
              <a:gd name="connsiteX18" fmla="*/ 11403268 w 14072689"/>
              <a:gd name="connsiteY18" fmla="*/ 7045074 h 8104714"/>
              <a:gd name="connsiteX19" fmla="*/ 10891827 w 14072689"/>
              <a:gd name="connsiteY19" fmla="*/ 6799707 h 8104714"/>
              <a:gd name="connsiteX20" fmla="*/ 10912285 w 14072689"/>
              <a:gd name="connsiteY20" fmla="*/ 6472550 h 8104714"/>
              <a:gd name="connsiteX21" fmla="*/ 11086174 w 14072689"/>
              <a:gd name="connsiteY21" fmla="*/ 6145392 h 8104714"/>
              <a:gd name="connsiteX22" fmla="*/ 11515786 w 14072689"/>
              <a:gd name="connsiteY22" fmla="*/ 5450183 h 8104714"/>
              <a:gd name="connsiteX23" fmla="*/ 11618073 w 14072689"/>
              <a:gd name="connsiteY23" fmla="*/ 5204816 h 8104714"/>
              <a:gd name="connsiteX24" fmla="*/ 11597615 w 14072689"/>
              <a:gd name="connsiteY24" fmla="*/ 4591396 h 8104714"/>
              <a:gd name="connsiteX25" fmla="*/ 11045259 w 14072689"/>
              <a:gd name="connsiteY25" fmla="*/ 4325580 h 8104714"/>
              <a:gd name="connsiteX26" fmla="*/ 10728166 w 14072689"/>
              <a:gd name="connsiteY26" fmla="*/ 4243792 h 8104714"/>
              <a:gd name="connsiteX27" fmla="*/ 9899631 w 14072689"/>
              <a:gd name="connsiteY27" fmla="*/ 3640596 h 8104714"/>
              <a:gd name="connsiteX28" fmla="*/ 9705284 w 14072689"/>
              <a:gd name="connsiteY28" fmla="*/ 3344110 h 8104714"/>
              <a:gd name="connsiteX29" fmla="*/ 9296131 w 14072689"/>
              <a:gd name="connsiteY29" fmla="*/ 2740913 h 8104714"/>
              <a:gd name="connsiteX30" fmla="*/ 8273249 w 14072689"/>
              <a:gd name="connsiteY30" fmla="*/ 2751137 h 8104714"/>
              <a:gd name="connsiteX31" fmla="*/ 7956156 w 14072689"/>
              <a:gd name="connsiteY31" fmla="*/ 3589477 h 8104714"/>
              <a:gd name="connsiteX32" fmla="*/ 7792494 w 14072689"/>
              <a:gd name="connsiteY32" fmla="*/ 3865516 h 8104714"/>
              <a:gd name="connsiteX33" fmla="*/ 7209451 w 14072689"/>
              <a:gd name="connsiteY33" fmla="*/ 4029095 h 8104714"/>
              <a:gd name="connsiteX34" fmla="*/ 6994648 w 14072689"/>
              <a:gd name="connsiteY34" fmla="*/ 3937082 h 8104714"/>
              <a:gd name="connsiteX35" fmla="*/ 6002451 w 14072689"/>
              <a:gd name="connsiteY35" fmla="*/ 3282768 h 8104714"/>
              <a:gd name="connsiteX36" fmla="*/ 5265976 w 14072689"/>
              <a:gd name="connsiteY36" fmla="*/ 3313439 h 8104714"/>
              <a:gd name="connsiteX37" fmla="*/ 4815908 w 14072689"/>
              <a:gd name="connsiteY37" fmla="*/ 4785645 h 8104714"/>
              <a:gd name="connsiteX38" fmla="*/ 4601102 w 14072689"/>
              <a:gd name="connsiteY38" fmla="*/ 4979894 h 8104714"/>
              <a:gd name="connsiteX39" fmla="*/ 4294238 w 14072689"/>
              <a:gd name="connsiteY39" fmla="*/ 5041237 h 8104714"/>
              <a:gd name="connsiteX40" fmla="*/ 3987373 w 14072689"/>
              <a:gd name="connsiteY40" fmla="*/ 5000342 h 8104714"/>
              <a:gd name="connsiteX41" fmla="*/ 2800830 w 14072689"/>
              <a:gd name="connsiteY41" fmla="*/ 4887882 h 8104714"/>
              <a:gd name="connsiteX42" fmla="*/ 2575796 w 14072689"/>
              <a:gd name="connsiteY42" fmla="*/ 5020789 h 8104714"/>
              <a:gd name="connsiteX43" fmla="*/ 2759915 w 14072689"/>
              <a:gd name="connsiteY43" fmla="*/ 6564562 h 8104714"/>
              <a:gd name="connsiteX44" fmla="*/ 2565567 w 14072689"/>
              <a:gd name="connsiteY44" fmla="*/ 6963285 h 8104714"/>
              <a:gd name="connsiteX45" fmla="*/ 274310 w 14072689"/>
              <a:gd name="connsiteY45" fmla="*/ 8098112 h 8104714"/>
              <a:gd name="connsiteX46" fmla="*/ 8361 w 14072689"/>
              <a:gd name="connsiteY46" fmla="*/ 7638047 h 8104714"/>
              <a:gd name="connsiteX47" fmla="*/ 243623 w 14072689"/>
              <a:gd name="connsiteY47" fmla="*/ 6687246 h 8104714"/>
              <a:gd name="connsiteX48" fmla="*/ 795980 w 14072689"/>
              <a:gd name="connsiteY48" fmla="*/ 7126864 h 8104714"/>
              <a:gd name="connsiteX49" fmla="*/ 2156414 w 14072689"/>
              <a:gd name="connsiteY49" fmla="*/ 6227181 h 8104714"/>
              <a:gd name="connsiteX50" fmla="*/ 2228016 w 14072689"/>
              <a:gd name="connsiteY50" fmla="*/ 4928776 h 8104714"/>
              <a:gd name="connsiteX51" fmla="*/ 2555337 w 14072689"/>
              <a:gd name="connsiteY51" fmla="*/ 4673185 h 8104714"/>
              <a:gd name="connsiteX52" fmla="*/ 3915771 w 14072689"/>
              <a:gd name="connsiteY52" fmla="*/ 4867435 h 8104714"/>
              <a:gd name="connsiteX53" fmla="*/ 4253322 w 14072689"/>
              <a:gd name="connsiteY53" fmla="*/ 4898106 h 8104714"/>
              <a:gd name="connsiteX54" fmla="*/ 4539729 w 14072689"/>
              <a:gd name="connsiteY54" fmla="*/ 4836764 h 8104714"/>
              <a:gd name="connsiteX55" fmla="*/ 4744307 w 14072689"/>
              <a:gd name="connsiteY55" fmla="*/ 4673185 h 8104714"/>
              <a:gd name="connsiteX56" fmla="*/ 5184145 w 14072689"/>
              <a:gd name="connsiteY56" fmla="*/ 3088517 h 8104714"/>
              <a:gd name="connsiteX57" fmla="*/ 5746731 w 14072689"/>
              <a:gd name="connsiteY57" fmla="*/ 2996505 h 8104714"/>
              <a:gd name="connsiteX58" fmla="*/ 6933274 w 14072689"/>
              <a:gd name="connsiteY58" fmla="*/ 3804174 h 8104714"/>
              <a:gd name="connsiteX59" fmla="*/ 7199223 w 14072689"/>
              <a:gd name="connsiteY59" fmla="*/ 3906411 h 8104714"/>
              <a:gd name="connsiteX60" fmla="*/ 7485629 w 14072689"/>
              <a:gd name="connsiteY60" fmla="*/ 3875740 h 8104714"/>
              <a:gd name="connsiteX61" fmla="*/ 7659520 w 14072689"/>
              <a:gd name="connsiteY61" fmla="*/ 3671267 h 8104714"/>
              <a:gd name="connsiteX62" fmla="*/ 8637876 w 14072689"/>
              <a:gd name="connsiteY62" fmla="*/ 2285793 h 8104714"/>
              <a:gd name="connsiteX63" fmla="*/ 8641700 w 14072689"/>
              <a:gd name="connsiteY63" fmla="*/ 2060529 h 8104714"/>
              <a:gd name="connsiteX64" fmla="*/ 8774388 w 14072689"/>
              <a:gd name="connsiteY64" fmla="*/ 2066152 h 8104714"/>
              <a:gd name="connsiteX65" fmla="*/ 9899566 w 14072689"/>
              <a:gd name="connsiteY65" fmla="*/ 3374781 h 8104714"/>
              <a:gd name="connsiteX66" fmla="*/ 10093916 w 14072689"/>
              <a:gd name="connsiteY66" fmla="*/ 3589477 h 8104714"/>
              <a:gd name="connsiteX67" fmla="*/ 10799709 w 14072689"/>
              <a:gd name="connsiteY67" fmla="*/ 4069990 h 8104714"/>
              <a:gd name="connsiteX68" fmla="*/ 11065661 w 14072689"/>
              <a:gd name="connsiteY68" fmla="*/ 4151778 h 8104714"/>
              <a:gd name="connsiteX69" fmla="*/ 12201068 w 14072689"/>
              <a:gd name="connsiteY69" fmla="*/ 4254015 h 8104714"/>
              <a:gd name="connsiteX70" fmla="*/ 12487477 w 14072689"/>
              <a:gd name="connsiteY70" fmla="*/ 4509607 h 8104714"/>
              <a:gd name="connsiteX71" fmla="*/ 12763657 w 14072689"/>
              <a:gd name="connsiteY71" fmla="*/ 4857211 h 8104714"/>
              <a:gd name="connsiteX72" fmla="*/ 12865947 w 14072689"/>
              <a:gd name="connsiteY72" fmla="*/ 4887882 h 8104714"/>
              <a:gd name="connsiteX73" fmla="*/ 13479680 w 14072689"/>
              <a:gd name="connsiteY73" fmla="*/ 5409289 h 8104714"/>
              <a:gd name="connsiteX74" fmla="*/ 13479680 w 14072689"/>
              <a:gd name="connsiteY74" fmla="*/ 5736446 h 8104714"/>
              <a:gd name="connsiteX75" fmla="*/ 13479680 w 14072689"/>
              <a:gd name="connsiteY75" fmla="*/ 6063603 h 8104714"/>
              <a:gd name="connsiteX76" fmla="*/ 13193271 w 14072689"/>
              <a:gd name="connsiteY76" fmla="*/ 6053380 h 8104714"/>
              <a:gd name="connsiteX77" fmla="*/ 11945346 w 14072689"/>
              <a:gd name="connsiteY77" fmla="*/ 5245710 h 8104714"/>
              <a:gd name="connsiteX78" fmla="*/ 11955575 w 14072689"/>
              <a:gd name="connsiteY78" fmla="*/ 4949224 h 8104714"/>
              <a:gd name="connsiteX79" fmla="*/ 11669166 w 14072689"/>
              <a:gd name="connsiteY79" fmla="*/ 4335805 h 8104714"/>
              <a:gd name="connsiteX80" fmla="*/ 11311155 w 14072689"/>
              <a:gd name="connsiteY80" fmla="*/ 4294910 h 8104714"/>
              <a:gd name="connsiteX81" fmla="*/ 10983830 w 14072689"/>
              <a:gd name="connsiteY81" fmla="*/ 4202897 h 8104714"/>
              <a:gd name="connsiteX82" fmla="*/ 9940482 w 14072689"/>
              <a:gd name="connsiteY82" fmla="*/ 3487240 h 8104714"/>
              <a:gd name="connsiteX83" fmla="*/ 9756362 w 14072689"/>
              <a:gd name="connsiteY83" fmla="*/ 3221425 h 8104714"/>
              <a:gd name="connsiteX84" fmla="*/ 9071026 w 14072689"/>
              <a:gd name="connsiteY84" fmla="*/ 2291072 h 8104714"/>
              <a:gd name="connsiteX85" fmla="*/ 7823102 w 14072689"/>
              <a:gd name="connsiteY85" fmla="*/ 2781809 h 8104714"/>
              <a:gd name="connsiteX86" fmla="*/ 7598066 w 14072689"/>
              <a:gd name="connsiteY86" fmla="*/ 3589477 h 8104714"/>
              <a:gd name="connsiteX87" fmla="*/ 7383259 w 14072689"/>
              <a:gd name="connsiteY87" fmla="*/ 3793951 h 8104714"/>
              <a:gd name="connsiteX88" fmla="*/ 6963875 w 14072689"/>
              <a:gd name="connsiteY88" fmla="*/ 3773504 h 8104714"/>
              <a:gd name="connsiteX89" fmla="*/ 6196707 w 14072689"/>
              <a:gd name="connsiteY89" fmla="*/ 3231649 h 8104714"/>
              <a:gd name="connsiteX90" fmla="*/ 5930756 w 14072689"/>
              <a:gd name="connsiteY90" fmla="*/ 3057847 h 8104714"/>
              <a:gd name="connsiteX91" fmla="*/ 5357938 w 14072689"/>
              <a:gd name="connsiteY91" fmla="*/ 2863598 h 8104714"/>
              <a:gd name="connsiteX92" fmla="*/ 5112445 w 14072689"/>
              <a:gd name="connsiteY92" fmla="*/ 3190755 h 8104714"/>
              <a:gd name="connsiteX93" fmla="*/ 4611229 w 14072689"/>
              <a:gd name="connsiteY93" fmla="*/ 4673186 h 8104714"/>
              <a:gd name="connsiteX94" fmla="*/ 4375964 w 14072689"/>
              <a:gd name="connsiteY94" fmla="*/ 4795869 h 8104714"/>
              <a:gd name="connsiteX95" fmla="*/ 4110013 w 14072689"/>
              <a:gd name="connsiteY95" fmla="*/ 4806093 h 8104714"/>
              <a:gd name="connsiteX96" fmla="*/ 3752001 w 14072689"/>
              <a:gd name="connsiteY96" fmla="*/ 4765198 h 8104714"/>
              <a:gd name="connsiteX97" fmla="*/ 2667738 w 14072689"/>
              <a:gd name="connsiteY97" fmla="*/ 4530054 h 8104714"/>
              <a:gd name="connsiteX98" fmla="*/ 2360871 w 14072689"/>
              <a:gd name="connsiteY98" fmla="*/ 4519830 h 8104714"/>
              <a:gd name="connsiteX99" fmla="*/ 2166523 w 14072689"/>
              <a:gd name="connsiteY99" fmla="*/ 4652738 h 8104714"/>
              <a:gd name="connsiteX100" fmla="*/ 2074462 w 14072689"/>
              <a:gd name="connsiteY100" fmla="*/ 4826540 h 8104714"/>
              <a:gd name="connsiteX101" fmla="*/ 1869884 w 14072689"/>
              <a:gd name="connsiteY101" fmla="*/ 6043156 h 8104714"/>
              <a:gd name="connsiteX102" fmla="*/ 345779 w 14072689"/>
              <a:gd name="connsiteY102" fmla="*/ 6206735 h 8104714"/>
              <a:gd name="connsiteX103" fmla="*/ 335550 w 14072689"/>
              <a:gd name="connsiteY103" fmla="*/ 5460407 h 8104714"/>
              <a:gd name="connsiteX104" fmla="*/ 1655078 w 14072689"/>
              <a:gd name="connsiteY104" fmla="*/ 4530054 h 8104714"/>
              <a:gd name="connsiteX105" fmla="*/ 1736908 w 14072689"/>
              <a:gd name="connsiteY105" fmla="*/ 4243792 h 8104714"/>
              <a:gd name="connsiteX106" fmla="*/ 2248353 w 14072689"/>
              <a:gd name="connsiteY106" fmla="*/ 4049543 h 8104714"/>
              <a:gd name="connsiteX107" fmla="*/ 3813375 w 14072689"/>
              <a:gd name="connsiteY107" fmla="*/ 4458488 h 8104714"/>
              <a:gd name="connsiteX108" fmla="*/ 4130470 w 14072689"/>
              <a:gd name="connsiteY108" fmla="*/ 4489159 h 8104714"/>
              <a:gd name="connsiteX109" fmla="*/ 4375964 w 14072689"/>
              <a:gd name="connsiteY109" fmla="*/ 4489159 h 8104714"/>
              <a:gd name="connsiteX110" fmla="*/ 5020385 w 14072689"/>
              <a:gd name="connsiteY110" fmla="*/ 2843151 h 8104714"/>
              <a:gd name="connsiteX111" fmla="*/ 5286336 w 14072689"/>
              <a:gd name="connsiteY111" fmla="*/ 2628453 h 8104714"/>
              <a:gd name="connsiteX112" fmla="*/ 6053503 w 14072689"/>
              <a:gd name="connsiteY112" fmla="*/ 3068071 h 8104714"/>
              <a:gd name="connsiteX113" fmla="*/ 6247852 w 14072689"/>
              <a:gd name="connsiteY113" fmla="*/ 3241873 h 8104714"/>
              <a:gd name="connsiteX114" fmla="*/ 6892272 w 14072689"/>
              <a:gd name="connsiteY114" fmla="*/ 3609925 h 8104714"/>
              <a:gd name="connsiteX115" fmla="*/ 7188910 w 14072689"/>
              <a:gd name="connsiteY115" fmla="*/ 3630372 h 8104714"/>
              <a:gd name="connsiteX116" fmla="*/ 7516235 w 14072689"/>
              <a:gd name="connsiteY116" fmla="*/ 3415676 h 8104714"/>
              <a:gd name="connsiteX117" fmla="*/ 8641700 w 14072689"/>
              <a:gd name="connsiteY117" fmla="*/ 2060529 h 8104714"/>
              <a:gd name="connsiteX118" fmla="*/ 8671989 w 14072689"/>
              <a:gd name="connsiteY118" fmla="*/ 1728771 h 8104714"/>
              <a:gd name="connsiteX119" fmla="*/ 10001734 w 14072689"/>
              <a:gd name="connsiteY119" fmla="*/ 3282768 h 8104714"/>
              <a:gd name="connsiteX120" fmla="*/ 10339284 w 14072689"/>
              <a:gd name="connsiteY120" fmla="*/ 3589477 h 8104714"/>
              <a:gd name="connsiteX121" fmla="*/ 10748437 w 14072689"/>
              <a:gd name="connsiteY121" fmla="*/ 3742832 h 8104714"/>
              <a:gd name="connsiteX122" fmla="*/ 11045072 w 14072689"/>
              <a:gd name="connsiteY122" fmla="*/ 3793950 h 8104714"/>
              <a:gd name="connsiteX123" fmla="*/ 11362164 w 14072689"/>
              <a:gd name="connsiteY123" fmla="*/ 3773503 h 8104714"/>
              <a:gd name="connsiteX124" fmla="*/ 13367010 w 14072689"/>
              <a:gd name="connsiteY124" fmla="*/ 3528135 h 8104714"/>
              <a:gd name="connsiteX125" fmla="*/ 13581816 w 14072689"/>
              <a:gd name="connsiteY125" fmla="*/ 3671266 h 8104714"/>
              <a:gd name="connsiteX126" fmla="*/ 13827307 w 14072689"/>
              <a:gd name="connsiteY126" fmla="*/ 4131331 h 8104714"/>
              <a:gd name="connsiteX127" fmla="*/ 13694332 w 14072689"/>
              <a:gd name="connsiteY127" fmla="*/ 4570948 h 8104714"/>
              <a:gd name="connsiteX128" fmla="*/ 13561358 w 14072689"/>
              <a:gd name="connsiteY128" fmla="*/ 5000342 h 8104714"/>
              <a:gd name="connsiteX129" fmla="*/ 13101061 w 14072689"/>
              <a:gd name="connsiteY129" fmla="*/ 4376699 h 8104714"/>
              <a:gd name="connsiteX130" fmla="*/ 12732825 w 14072689"/>
              <a:gd name="connsiteY130" fmla="*/ 4110884 h 8104714"/>
              <a:gd name="connsiteX131" fmla="*/ 11065530 w 14072689"/>
              <a:gd name="connsiteY131" fmla="*/ 4049542 h 8104714"/>
              <a:gd name="connsiteX132" fmla="*/ 10717750 w 14072689"/>
              <a:gd name="connsiteY132" fmla="*/ 3937081 h 8104714"/>
              <a:gd name="connsiteX133" fmla="*/ 9971047 w 14072689"/>
              <a:gd name="connsiteY133" fmla="*/ 3395227 h 8104714"/>
              <a:gd name="connsiteX134" fmla="*/ 9817616 w 14072689"/>
              <a:gd name="connsiteY134" fmla="*/ 3129412 h 8104714"/>
              <a:gd name="connsiteX135" fmla="*/ 9142514 w 14072689"/>
              <a:gd name="connsiteY135" fmla="*/ 2066151 h 8104714"/>
              <a:gd name="connsiteX136" fmla="*/ 7475219 w 14072689"/>
              <a:gd name="connsiteY136" fmla="*/ 3354332 h 8104714"/>
              <a:gd name="connsiteX137" fmla="*/ 7342245 w 14072689"/>
              <a:gd name="connsiteY137" fmla="*/ 3548583 h 8104714"/>
              <a:gd name="connsiteX138" fmla="*/ 7066067 w 14072689"/>
              <a:gd name="connsiteY138" fmla="*/ 3620147 h 8104714"/>
              <a:gd name="connsiteX139" fmla="*/ 6339822 w 14072689"/>
              <a:gd name="connsiteY139" fmla="*/ 3211202 h 8104714"/>
              <a:gd name="connsiteX140" fmla="*/ 6114788 w 14072689"/>
              <a:gd name="connsiteY140" fmla="*/ 3027175 h 8104714"/>
              <a:gd name="connsiteX141" fmla="*/ 5286255 w 14072689"/>
              <a:gd name="connsiteY141" fmla="*/ 2526216 h 8104714"/>
              <a:gd name="connsiteX142" fmla="*/ 4989620 w 14072689"/>
              <a:gd name="connsiteY142" fmla="*/ 2710242 h 8104714"/>
              <a:gd name="connsiteX143" fmla="*/ 4263375 w 14072689"/>
              <a:gd name="connsiteY143" fmla="*/ 4315356 h 8104714"/>
              <a:gd name="connsiteX144" fmla="*/ 3956510 w 14072689"/>
              <a:gd name="connsiteY144" fmla="*/ 4294909 h 8104714"/>
              <a:gd name="connsiteX145" fmla="*/ 3618959 w 14072689"/>
              <a:gd name="connsiteY145" fmla="*/ 4233567 h 8104714"/>
              <a:gd name="connsiteX146" fmla="*/ 1920977 w 14072689"/>
              <a:gd name="connsiteY146" fmla="*/ 3763279 h 8104714"/>
              <a:gd name="connsiteX147" fmla="*/ 1542512 w 14072689"/>
              <a:gd name="connsiteY147" fmla="*/ 4018870 h 8104714"/>
              <a:gd name="connsiteX148" fmla="*/ 1460681 w 14072689"/>
              <a:gd name="connsiteY148" fmla="*/ 4264238 h 8104714"/>
              <a:gd name="connsiteX149" fmla="*/ 1368622 w 14072689"/>
              <a:gd name="connsiteY149" fmla="*/ 4519830 h 8104714"/>
              <a:gd name="connsiteX150" fmla="*/ 345741 w 14072689"/>
              <a:gd name="connsiteY150" fmla="*/ 5082131 h 8104714"/>
              <a:gd name="connsiteX151" fmla="*/ 325283 w 14072689"/>
              <a:gd name="connsiteY151" fmla="*/ 4785645 h 8104714"/>
              <a:gd name="connsiteX152" fmla="*/ 304826 w 14072689"/>
              <a:gd name="connsiteY152" fmla="*/ 4438041 h 8104714"/>
              <a:gd name="connsiteX153" fmla="*/ 1266334 w 14072689"/>
              <a:gd name="connsiteY153" fmla="*/ 3374780 h 8104714"/>
              <a:gd name="connsiteX154" fmla="*/ 2790427 w 14072689"/>
              <a:gd name="connsiteY154" fmla="*/ 3712161 h 8104714"/>
              <a:gd name="connsiteX155" fmla="*/ 3526901 w 14072689"/>
              <a:gd name="connsiteY155" fmla="*/ 3916634 h 8104714"/>
              <a:gd name="connsiteX156" fmla="*/ 3782621 w 14072689"/>
              <a:gd name="connsiteY156" fmla="*/ 3967753 h 8104714"/>
              <a:gd name="connsiteX157" fmla="*/ 4549781 w 14072689"/>
              <a:gd name="connsiteY157" fmla="*/ 3517912 h 8104714"/>
              <a:gd name="connsiteX158" fmla="*/ 4570239 w 14072689"/>
              <a:gd name="connsiteY158" fmla="*/ 2464874 h 8104714"/>
              <a:gd name="connsiteX159" fmla="*/ 4723671 w 14072689"/>
              <a:gd name="connsiteY159" fmla="*/ 2229730 h 8104714"/>
              <a:gd name="connsiteX160" fmla="*/ 6145474 w 14072689"/>
              <a:gd name="connsiteY160" fmla="*/ 2914716 h 8104714"/>
              <a:gd name="connsiteX161" fmla="*/ 6380737 w 14072689"/>
              <a:gd name="connsiteY161" fmla="*/ 3129412 h 8104714"/>
              <a:gd name="connsiteX162" fmla="*/ 6615999 w 14072689"/>
              <a:gd name="connsiteY162" fmla="*/ 3292991 h 8104714"/>
              <a:gd name="connsiteX163" fmla="*/ 6892177 w 14072689"/>
              <a:gd name="connsiteY163" fmla="*/ 3405451 h 8104714"/>
              <a:gd name="connsiteX164" fmla="*/ 7188812 w 14072689"/>
              <a:gd name="connsiteY164" fmla="*/ 3385004 h 8104714"/>
              <a:gd name="connsiteX165" fmla="*/ 7352474 w 14072689"/>
              <a:gd name="connsiteY165" fmla="*/ 3231649 h 8104714"/>
              <a:gd name="connsiteX166" fmla="*/ 8671989 w 14072689"/>
              <a:gd name="connsiteY166" fmla="*/ 1728771 h 8104714"/>
              <a:gd name="connsiteX167" fmla="*/ 4580768 w 14072689"/>
              <a:gd name="connsiteY167" fmla="*/ 1355788 h 8104714"/>
              <a:gd name="connsiteX168" fmla="*/ 5224894 w 14072689"/>
              <a:gd name="connsiteY168" fmla="*/ 1626534 h 8104714"/>
              <a:gd name="connsiteX169" fmla="*/ 6738737 w 14072689"/>
              <a:gd name="connsiteY169" fmla="*/ 2986282 h 8104714"/>
              <a:gd name="connsiteX170" fmla="*/ 6994454 w 14072689"/>
              <a:gd name="connsiteY170" fmla="*/ 2996505 h 8104714"/>
              <a:gd name="connsiteX171" fmla="*/ 7280855 w 14072689"/>
              <a:gd name="connsiteY171" fmla="*/ 2751138 h 8104714"/>
              <a:gd name="connsiteX172" fmla="*/ 8129835 w 14072689"/>
              <a:gd name="connsiteY172" fmla="*/ 1636758 h 8104714"/>
              <a:gd name="connsiteX173" fmla="*/ 8436694 w 14072689"/>
              <a:gd name="connsiteY173" fmla="*/ 1483404 h 8104714"/>
              <a:gd name="connsiteX174" fmla="*/ 8774241 w 14072689"/>
              <a:gd name="connsiteY174" fmla="*/ 1411838 h 8104714"/>
              <a:gd name="connsiteX175" fmla="*/ 9193616 w 14072689"/>
              <a:gd name="connsiteY175" fmla="*/ 1524299 h 8104714"/>
              <a:gd name="connsiteX176" fmla="*/ 9469789 w 14072689"/>
              <a:gd name="connsiteY176" fmla="*/ 1841232 h 8104714"/>
              <a:gd name="connsiteX177" fmla="*/ 9612991 w 14072689"/>
              <a:gd name="connsiteY177" fmla="*/ 2147942 h 8104714"/>
              <a:gd name="connsiteX178" fmla="*/ 10226711 w 14072689"/>
              <a:gd name="connsiteY178" fmla="*/ 2935163 h 8104714"/>
              <a:gd name="connsiteX179" fmla="*/ 10554028 w 14072689"/>
              <a:gd name="connsiteY179" fmla="*/ 3078295 h 8104714"/>
              <a:gd name="connsiteX180" fmla="*/ 10952946 w 14072689"/>
              <a:gd name="connsiteY180" fmla="*/ 3047624 h 8104714"/>
              <a:gd name="connsiteX181" fmla="*/ 11321178 w 14072689"/>
              <a:gd name="connsiteY181" fmla="*/ 2986282 h 8104714"/>
              <a:gd name="connsiteX182" fmla="*/ 11996270 w 14072689"/>
              <a:gd name="connsiteY182" fmla="*/ 2720467 h 8104714"/>
              <a:gd name="connsiteX183" fmla="*/ 13755600 w 14072689"/>
              <a:gd name="connsiteY183" fmla="*/ 2955612 h 8104714"/>
              <a:gd name="connsiteX184" fmla="*/ 14001088 w 14072689"/>
              <a:gd name="connsiteY184" fmla="*/ 3098742 h 8104714"/>
              <a:gd name="connsiteX185" fmla="*/ 14052232 w 14072689"/>
              <a:gd name="connsiteY185" fmla="*/ 3395228 h 8104714"/>
              <a:gd name="connsiteX186" fmla="*/ 13990859 w 14072689"/>
              <a:gd name="connsiteY186" fmla="*/ 3732609 h 8104714"/>
              <a:gd name="connsiteX187" fmla="*/ 13632856 w 14072689"/>
              <a:gd name="connsiteY187" fmla="*/ 3395228 h 8104714"/>
              <a:gd name="connsiteX188" fmla="*/ 13418054 w 14072689"/>
              <a:gd name="connsiteY188" fmla="*/ 3313439 h 8104714"/>
              <a:gd name="connsiteX189" fmla="*/ 11668952 w 14072689"/>
              <a:gd name="connsiteY189" fmla="*/ 3487242 h 8104714"/>
              <a:gd name="connsiteX190" fmla="*/ 11208662 w 14072689"/>
              <a:gd name="connsiteY190" fmla="*/ 3579255 h 8104714"/>
              <a:gd name="connsiteX191" fmla="*/ 10768829 w 14072689"/>
              <a:gd name="connsiteY191" fmla="*/ 3538360 h 8104714"/>
              <a:gd name="connsiteX192" fmla="*/ 10063052 w 14072689"/>
              <a:gd name="connsiteY192" fmla="*/ 3211203 h 8104714"/>
              <a:gd name="connsiteX193" fmla="*/ 9909622 w 14072689"/>
              <a:gd name="connsiteY193" fmla="*/ 2996505 h 8104714"/>
              <a:gd name="connsiteX194" fmla="*/ 9193616 w 14072689"/>
              <a:gd name="connsiteY194" fmla="*/ 1779890 h 8104714"/>
              <a:gd name="connsiteX195" fmla="*/ 8273036 w 14072689"/>
              <a:gd name="connsiteY195" fmla="*/ 1738995 h 8104714"/>
              <a:gd name="connsiteX196" fmla="*/ 8017320 w 14072689"/>
              <a:gd name="connsiteY196" fmla="*/ 1912798 h 8104714"/>
              <a:gd name="connsiteX197" fmla="*/ 7597945 w 14072689"/>
              <a:gd name="connsiteY197" fmla="*/ 2444428 h 8104714"/>
              <a:gd name="connsiteX198" fmla="*/ 7444514 w 14072689"/>
              <a:gd name="connsiteY198" fmla="*/ 2751138 h 8104714"/>
              <a:gd name="connsiteX199" fmla="*/ 7342228 w 14072689"/>
              <a:gd name="connsiteY199" fmla="*/ 3068071 h 8104714"/>
              <a:gd name="connsiteX200" fmla="*/ 7239941 w 14072689"/>
              <a:gd name="connsiteY200" fmla="*/ 3211203 h 8104714"/>
              <a:gd name="connsiteX201" fmla="*/ 6881938 w 14072689"/>
              <a:gd name="connsiteY201" fmla="*/ 3282768 h 8104714"/>
              <a:gd name="connsiteX202" fmla="*/ 6523936 w 14072689"/>
              <a:gd name="connsiteY202" fmla="*/ 3119190 h 8104714"/>
              <a:gd name="connsiteX203" fmla="*/ 5316952 w 14072689"/>
              <a:gd name="connsiteY203" fmla="*/ 2066152 h 8104714"/>
              <a:gd name="connsiteX204" fmla="*/ 4682775 w 14072689"/>
              <a:gd name="connsiteY204" fmla="*/ 1851456 h 8104714"/>
              <a:gd name="connsiteX205" fmla="*/ 4467973 w 14072689"/>
              <a:gd name="connsiteY205" fmla="*/ 2199060 h 8104714"/>
              <a:gd name="connsiteX206" fmla="*/ 3915625 w 14072689"/>
              <a:gd name="connsiteY206" fmla="*/ 3793951 h 8104714"/>
              <a:gd name="connsiteX207" fmla="*/ 3639451 w 14072689"/>
              <a:gd name="connsiteY207" fmla="*/ 3763280 h 8104714"/>
              <a:gd name="connsiteX208" fmla="*/ 2555212 w 14072689"/>
              <a:gd name="connsiteY208" fmla="*/ 3477018 h 8104714"/>
              <a:gd name="connsiteX209" fmla="*/ 1102742 w 14072689"/>
              <a:gd name="connsiteY209" fmla="*/ 3037400 h 8104714"/>
              <a:gd name="connsiteX210" fmla="*/ 274220 w 14072689"/>
              <a:gd name="connsiteY210" fmla="*/ 4059766 h 8104714"/>
              <a:gd name="connsiteX211" fmla="*/ 274220 w 14072689"/>
              <a:gd name="connsiteY211" fmla="*/ 3262321 h 8104714"/>
              <a:gd name="connsiteX212" fmla="*/ 1297086 w 14072689"/>
              <a:gd name="connsiteY212" fmla="*/ 2270626 h 8104714"/>
              <a:gd name="connsiteX213" fmla="*/ 3414420 w 14072689"/>
              <a:gd name="connsiteY213" fmla="*/ 3374781 h 8104714"/>
              <a:gd name="connsiteX214" fmla="*/ 3762196 w 14072689"/>
              <a:gd name="connsiteY214" fmla="*/ 3354333 h 8104714"/>
              <a:gd name="connsiteX215" fmla="*/ 4099741 w 14072689"/>
              <a:gd name="connsiteY215" fmla="*/ 2873822 h 8104714"/>
              <a:gd name="connsiteX216" fmla="*/ 4242942 w 14072689"/>
              <a:gd name="connsiteY216" fmla="*/ 1452733 h 8104714"/>
              <a:gd name="connsiteX217" fmla="*/ 4478202 w 14072689"/>
              <a:gd name="connsiteY217" fmla="*/ 1360720 h 8104714"/>
              <a:gd name="connsiteX218" fmla="*/ 4580768 w 14072689"/>
              <a:gd name="connsiteY218" fmla="*/ 1355788 h 8104714"/>
              <a:gd name="connsiteX219" fmla="*/ 4406625 w 14072689"/>
              <a:gd name="connsiteY219" fmla="*/ 869984 h 8104714"/>
              <a:gd name="connsiteX220" fmla="*/ 5132860 w 14072689"/>
              <a:gd name="connsiteY220" fmla="*/ 1146023 h 8104714"/>
              <a:gd name="connsiteX221" fmla="*/ 7096766 w 14072689"/>
              <a:gd name="connsiteY221" fmla="*/ 2239955 h 8104714"/>
              <a:gd name="connsiteX222" fmla="*/ 8170778 w 14072689"/>
              <a:gd name="connsiteY222" fmla="*/ 1248260 h 8104714"/>
              <a:gd name="connsiteX223" fmla="*/ 8477638 w 14072689"/>
              <a:gd name="connsiteY223" fmla="*/ 1146023 h 8104714"/>
              <a:gd name="connsiteX224" fmla="*/ 8825413 w 14072689"/>
              <a:gd name="connsiteY224" fmla="*/ 1135800 h 8104714"/>
              <a:gd name="connsiteX225" fmla="*/ 9142502 w 14072689"/>
              <a:gd name="connsiteY225" fmla="*/ 1197141 h 8104714"/>
              <a:gd name="connsiteX226" fmla="*/ 10247199 w 14072689"/>
              <a:gd name="connsiteY226" fmla="*/ 2168389 h 8104714"/>
              <a:gd name="connsiteX227" fmla="*/ 10656347 w 14072689"/>
              <a:gd name="connsiteY227" fmla="*/ 2239955 h 8104714"/>
              <a:gd name="connsiteX228" fmla="*/ 12702083 w 14072689"/>
              <a:gd name="connsiteY228" fmla="*/ 1636759 h 8104714"/>
              <a:gd name="connsiteX229" fmla="*/ 13019172 w 14072689"/>
              <a:gd name="connsiteY229" fmla="*/ 1636759 h 8104714"/>
              <a:gd name="connsiteX230" fmla="*/ 13939754 w 14072689"/>
              <a:gd name="connsiteY230" fmla="*/ 2587559 h 8104714"/>
              <a:gd name="connsiteX231" fmla="*/ 14001125 w 14072689"/>
              <a:gd name="connsiteY231" fmla="*/ 2843151 h 8104714"/>
              <a:gd name="connsiteX232" fmla="*/ 12998715 w 14072689"/>
              <a:gd name="connsiteY232" fmla="*/ 2331968 h 8104714"/>
              <a:gd name="connsiteX233" fmla="*/ 12630483 w 14072689"/>
              <a:gd name="connsiteY233" fmla="*/ 2260402 h 8104714"/>
              <a:gd name="connsiteX234" fmla="*/ 12190649 w 14072689"/>
              <a:gd name="connsiteY234" fmla="*/ 2342192 h 8104714"/>
              <a:gd name="connsiteX235" fmla="*/ 10942749 w 14072689"/>
              <a:gd name="connsiteY235" fmla="*/ 2761361 h 8104714"/>
              <a:gd name="connsiteX236" fmla="*/ 10605203 w 14072689"/>
              <a:gd name="connsiteY236" fmla="*/ 2822703 h 8104714"/>
              <a:gd name="connsiteX237" fmla="*/ 10298343 w 14072689"/>
              <a:gd name="connsiteY237" fmla="*/ 2740914 h 8104714"/>
              <a:gd name="connsiteX238" fmla="*/ 9807367 w 14072689"/>
              <a:gd name="connsiteY238" fmla="*/ 2260402 h 8104714"/>
              <a:gd name="connsiteX239" fmla="*/ 9684622 w 14072689"/>
              <a:gd name="connsiteY239" fmla="*/ 2055928 h 8104714"/>
              <a:gd name="connsiteX240" fmla="*/ 9265246 w 14072689"/>
              <a:gd name="connsiteY240" fmla="*/ 1462956 h 8104714"/>
              <a:gd name="connsiteX241" fmla="*/ 9050444 w 14072689"/>
              <a:gd name="connsiteY241" fmla="*/ 1360720 h 8104714"/>
              <a:gd name="connsiteX242" fmla="*/ 8569696 w 14072689"/>
              <a:gd name="connsiteY242" fmla="*/ 1360720 h 8104714"/>
              <a:gd name="connsiteX243" fmla="*/ 8283294 w 14072689"/>
              <a:gd name="connsiteY243" fmla="*/ 1452733 h 8104714"/>
              <a:gd name="connsiteX244" fmla="*/ 8048034 w 14072689"/>
              <a:gd name="connsiteY244" fmla="*/ 1606088 h 8104714"/>
              <a:gd name="connsiteX245" fmla="*/ 7301340 w 14072689"/>
              <a:gd name="connsiteY245" fmla="*/ 2454652 h 8104714"/>
              <a:gd name="connsiteX246" fmla="*/ 5122633 w 14072689"/>
              <a:gd name="connsiteY246" fmla="*/ 1432287 h 8104714"/>
              <a:gd name="connsiteX247" fmla="*/ 4304337 w 14072689"/>
              <a:gd name="connsiteY247" fmla="*/ 1135800 h 8104714"/>
              <a:gd name="connsiteX248" fmla="*/ 4089535 w 14072689"/>
              <a:gd name="connsiteY248" fmla="*/ 1248260 h 8104714"/>
              <a:gd name="connsiteX249" fmla="*/ 3966791 w 14072689"/>
              <a:gd name="connsiteY249" fmla="*/ 1493628 h 8104714"/>
              <a:gd name="connsiteX250" fmla="*/ 3833818 w 14072689"/>
              <a:gd name="connsiteY250" fmla="*/ 2884046 h 8104714"/>
              <a:gd name="connsiteX251" fmla="*/ 3629245 w 14072689"/>
              <a:gd name="connsiteY251" fmla="*/ 3149861 h 8104714"/>
              <a:gd name="connsiteX252" fmla="*/ 3353071 w 14072689"/>
              <a:gd name="connsiteY252" fmla="*/ 3160083 h 8104714"/>
              <a:gd name="connsiteX253" fmla="*/ 2995066 w 14072689"/>
              <a:gd name="connsiteY253" fmla="*/ 3088518 h 8104714"/>
              <a:gd name="connsiteX254" fmla="*/ 1082303 w 14072689"/>
              <a:gd name="connsiteY254" fmla="*/ 1902574 h 8104714"/>
              <a:gd name="connsiteX255" fmla="*/ 202637 w 14072689"/>
              <a:gd name="connsiteY255" fmla="*/ 2812480 h 8104714"/>
              <a:gd name="connsiteX256" fmla="*/ 161721 w 14072689"/>
              <a:gd name="connsiteY256" fmla="*/ 1912798 h 8104714"/>
              <a:gd name="connsiteX257" fmla="*/ 1205047 w 14072689"/>
              <a:gd name="connsiteY257" fmla="*/ 1411839 h 8104714"/>
              <a:gd name="connsiteX258" fmla="*/ 2545004 w 14072689"/>
              <a:gd name="connsiteY258" fmla="*/ 2464875 h 8104714"/>
              <a:gd name="connsiteX259" fmla="*/ 2862094 w 14072689"/>
              <a:gd name="connsiteY259" fmla="*/ 2567112 h 8104714"/>
              <a:gd name="connsiteX260" fmla="*/ 3128040 w 14072689"/>
              <a:gd name="connsiteY260" fmla="*/ 2567112 h 8104714"/>
              <a:gd name="connsiteX261" fmla="*/ 3383756 w 14072689"/>
              <a:gd name="connsiteY261" fmla="*/ 2352415 h 8104714"/>
              <a:gd name="connsiteX262" fmla="*/ 4089535 w 14072689"/>
              <a:gd name="connsiteY262" fmla="*/ 910879 h 8104714"/>
              <a:gd name="connsiteX263" fmla="*/ 4406625 w 14072689"/>
              <a:gd name="connsiteY263" fmla="*/ 869984 h 8104714"/>
              <a:gd name="connsiteX264" fmla="*/ 4148652 w 14072689"/>
              <a:gd name="connsiteY264" fmla="*/ 504649 h 8104714"/>
              <a:gd name="connsiteX265" fmla="*/ 4427103 w 14072689"/>
              <a:gd name="connsiteY265" fmla="*/ 532605 h 8104714"/>
              <a:gd name="connsiteX266" fmla="*/ 4754417 w 14072689"/>
              <a:gd name="connsiteY266" fmla="*/ 634841 h 8104714"/>
              <a:gd name="connsiteX267" fmla="*/ 6176195 w 14072689"/>
              <a:gd name="connsiteY267" fmla="*/ 1401616 h 8104714"/>
              <a:gd name="connsiteX268" fmla="*/ 8170773 w 14072689"/>
              <a:gd name="connsiteY268" fmla="*/ 829090 h 8104714"/>
              <a:gd name="connsiteX269" fmla="*/ 8518545 w 14072689"/>
              <a:gd name="connsiteY269" fmla="*/ 757525 h 8104714"/>
              <a:gd name="connsiteX270" fmla="*/ 8866318 w 14072689"/>
              <a:gd name="connsiteY270" fmla="*/ 747302 h 8104714"/>
              <a:gd name="connsiteX271" fmla="*/ 9203862 w 14072689"/>
              <a:gd name="connsiteY271" fmla="*/ 808643 h 8104714"/>
              <a:gd name="connsiteX272" fmla="*/ 10574496 w 14072689"/>
              <a:gd name="connsiteY272" fmla="*/ 1309603 h 8104714"/>
              <a:gd name="connsiteX273" fmla="*/ 11208670 w 14072689"/>
              <a:gd name="connsiteY273" fmla="*/ 1340274 h 8104714"/>
              <a:gd name="connsiteX274" fmla="*/ 12896391 w 14072689"/>
              <a:gd name="connsiteY274" fmla="*/ 921104 h 8104714"/>
              <a:gd name="connsiteX275" fmla="*/ 13213478 w 14072689"/>
              <a:gd name="connsiteY275" fmla="*/ 880209 h 8104714"/>
              <a:gd name="connsiteX276" fmla="*/ 13816966 w 14072689"/>
              <a:gd name="connsiteY276" fmla="*/ 992670 h 8104714"/>
              <a:gd name="connsiteX277" fmla="*/ 14011310 w 14072689"/>
              <a:gd name="connsiteY277" fmla="*/ 1575419 h 8104714"/>
              <a:gd name="connsiteX278" fmla="*/ 13949938 w 14072689"/>
              <a:gd name="connsiteY278" fmla="*/ 1943471 h 8104714"/>
              <a:gd name="connsiteX279" fmla="*/ 13233935 w 14072689"/>
              <a:gd name="connsiteY279" fmla="*/ 1370945 h 8104714"/>
              <a:gd name="connsiteX280" fmla="*/ 12957762 w 14072689"/>
              <a:gd name="connsiteY280" fmla="*/ 1330051 h 8104714"/>
              <a:gd name="connsiteX281" fmla="*/ 10850669 w 14072689"/>
              <a:gd name="connsiteY281" fmla="*/ 1943471 h 8104714"/>
              <a:gd name="connsiteX282" fmla="*/ 10339238 w 14072689"/>
              <a:gd name="connsiteY282" fmla="*/ 1871905 h 8104714"/>
              <a:gd name="connsiteX283" fmla="*/ 9193634 w 14072689"/>
              <a:gd name="connsiteY283" fmla="*/ 1105130 h 8104714"/>
              <a:gd name="connsiteX284" fmla="*/ 8866318 w 14072689"/>
              <a:gd name="connsiteY284" fmla="*/ 1023341 h 8104714"/>
              <a:gd name="connsiteX285" fmla="*/ 8528774 w 14072689"/>
              <a:gd name="connsiteY285" fmla="*/ 1023341 h 8104714"/>
              <a:gd name="connsiteX286" fmla="*/ 8252602 w 14072689"/>
              <a:gd name="connsiteY286" fmla="*/ 1105130 h 8104714"/>
              <a:gd name="connsiteX287" fmla="*/ 8007115 w 14072689"/>
              <a:gd name="connsiteY287" fmla="*/ 1238037 h 8104714"/>
              <a:gd name="connsiteX288" fmla="*/ 6155739 w 14072689"/>
              <a:gd name="connsiteY288" fmla="*/ 1820787 h 8104714"/>
              <a:gd name="connsiteX289" fmla="*/ 4539617 w 14072689"/>
              <a:gd name="connsiteY289" fmla="*/ 788196 h 8104714"/>
              <a:gd name="connsiteX290" fmla="*/ 4191845 w 14072689"/>
              <a:gd name="connsiteY290" fmla="*/ 737078 h 8104714"/>
              <a:gd name="connsiteX291" fmla="*/ 3547442 w 14072689"/>
              <a:gd name="connsiteY291" fmla="*/ 1054012 h 8104714"/>
              <a:gd name="connsiteX292" fmla="*/ 2964411 w 14072689"/>
              <a:gd name="connsiteY292" fmla="*/ 2209286 h 8104714"/>
              <a:gd name="connsiteX293" fmla="*/ 2626867 w 14072689"/>
              <a:gd name="connsiteY293" fmla="*/ 2219510 h 8104714"/>
              <a:gd name="connsiteX294" fmla="*/ 1430118 w 14072689"/>
              <a:gd name="connsiteY294" fmla="*/ 1411840 h 8104714"/>
              <a:gd name="connsiteX295" fmla="*/ 1184632 w 14072689"/>
              <a:gd name="connsiteY295" fmla="*/ 1186919 h 8104714"/>
              <a:gd name="connsiteX296" fmla="*/ 448172 w 14072689"/>
              <a:gd name="connsiteY296" fmla="*/ 1023341 h 8104714"/>
              <a:gd name="connsiteX297" fmla="*/ 100399 w 14072689"/>
              <a:gd name="connsiteY297" fmla="*/ 1493630 h 8104714"/>
              <a:gd name="connsiteX298" fmla="*/ 100399 w 14072689"/>
              <a:gd name="connsiteY298" fmla="*/ 798420 h 8104714"/>
              <a:gd name="connsiteX299" fmla="*/ 898231 w 14072689"/>
              <a:gd name="connsiteY299" fmla="*/ 604170 h 8104714"/>
              <a:gd name="connsiteX300" fmla="*/ 1205089 w 14072689"/>
              <a:gd name="connsiteY300" fmla="*/ 798420 h 8104714"/>
              <a:gd name="connsiteX301" fmla="*/ 2094978 w 14072689"/>
              <a:gd name="connsiteY301" fmla="*/ 1442511 h 8104714"/>
              <a:gd name="connsiteX302" fmla="*/ 2340465 w 14072689"/>
              <a:gd name="connsiteY302" fmla="*/ 1514077 h 8104714"/>
              <a:gd name="connsiteX303" fmla="*/ 2555266 w 14072689"/>
              <a:gd name="connsiteY303" fmla="*/ 1462959 h 8104714"/>
              <a:gd name="connsiteX304" fmla="*/ 4148652 w 14072689"/>
              <a:gd name="connsiteY304" fmla="*/ 504649 h 8104714"/>
              <a:gd name="connsiteX305" fmla="*/ 568984 w 14072689"/>
              <a:gd name="connsiteY305" fmla="*/ 14 h 8104714"/>
              <a:gd name="connsiteX306" fmla="*/ 806140 w 14072689"/>
              <a:gd name="connsiteY306" fmla="*/ 31643 h 8104714"/>
              <a:gd name="connsiteX307" fmla="*/ 1123228 w 14072689"/>
              <a:gd name="connsiteY307" fmla="*/ 154328 h 8104714"/>
              <a:gd name="connsiteX308" fmla="*/ 2156321 w 14072689"/>
              <a:gd name="connsiteY308" fmla="*/ 532604 h 8104714"/>
              <a:gd name="connsiteX309" fmla="*/ 2391580 w 14072689"/>
              <a:gd name="connsiteY309" fmla="*/ 461037 h 8104714"/>
              <a:gd name="connsiteX310" fmla="*/ 4140679 w 14072689"/>
              <a:gd name="connsiteY310" fmla="*/ 164551 h 8104714"/>
              <a:gd name="connsiteX311" fmla="*/ 4498681 w 14072689"/>
              <a:gd name="connsiteY311" fmla="*/ 225894 h 8104714"/>
              <a:gd name="connsiteX312" fmla="*/ 8017332 w 14072689"/>
              <a:gd name="connsiteY312" fmla="*/ 195222 h 8104714"/>
              <a:gd name="connsiteX313" fmla="*/ 8303735 w 14072689"/>
              <a:gd name="connsiteY313" fmla="*/ 174775 h 8104714"/>
              <a:gd name="connsiteX314" fmla="*/ 8989053 w 14072689"/>
              <a:gd name="connsiteY314" fmla="*/ 236117 h 8104714"/>
              <a:gd name="connsiteX315" fmla="*/ 9326599 w 14072689"/>
              <a:gd name="connsiteY315" fmla="*/ 307682 h 8104714"/>
              <a:gd name="connsiteX316" fmla="*/ 12794108 w 14072689"/>
              <a:gd name="connsiteY316" fmla="*/ 399696 h 8104714"/>
              <a:gd name="connsiteX317" fmla="*/ 13080511 w 14072689"/>
              <a:gd name="connsiteY317" fmla="*/ 358801 h 8104714"/>
              <a:gd name="connsiteX318" fmla="*/ 13663543 w 14072689"/>
              <a:gd name="connsiteY318" fmla="*/ 317906 h 8104714"/>
              <a:gd name="connsiteX319" fmla="*/ 14031774 w 14072689"/>
              <a:gd name="connsiteY319" fmla="*/ 614392 h 8104714"/>
              <a:gd name="connsiteX320" fmla="*/ 14072689 w 14072689"/>
              <a:gd name="connsiteY320" fmla="*/ 890431 h 8104714"/>
              <a:gd name="connsiteX321" fmla="*/ 13172568 w 14072689"/>
              <a:gd name="connsiteY321" fmla="*/ 696181 h 8104714"/>
              <a:gd name="connsiteX322" fmla="*/ 12927080 w 14072689"/>
              <a:gd name="connsiteY322" fmla="*/ 737076 h 8104714"/>
              <a:gd name="connsiteX323" fmla="*/ 11096154 w 14072689"/>
              <a:gd name="connsiteY323" fmla="*/ 1105128 h 8104714"/>
              <a:gd name="connsiteX324" fmla="*/ 9183397 w 14072689"/>
              <a:gd name="connsiteY324" fmla="*/ 634840 h 8104714"/>
              <a:gd name="connsiteX325" fmla="*/ 8896996 w 14072689"/>
              <a:gd name="connsiteY325" fmla="*/ 583721 h 8104714"/>
              <a:gd name="connsiteX326" fmla="*/ 8467393 w 14072689"/>
              <a:gd name="connsiteY326" fmla="*/ 573497 h 8104714"/>
              <a:gd name="connsiteX327" fmla="*/ 8048019 w 14072689"/>
              <a:gd name="connsiteY327" fmla="*/ 665510 h 8104714"/>
              <a:gd name="connsiteX328" fmla="*/ 6626238 w 14072689"/>
              <a:gd name="connsiteY328" fmla="*/ 1176693 h 8104714"/>
              <a:gd name="connsiteX329" fmla="*/ 4682796 w 14072689"/>
              <a:gd name="connsiteY329" fmla="*/ 532604 h 8104714"/>
              <a:gd name="connsiteX330" fmla="*/ 4314565 w 14072689"/>
              <a:gd name="connsiteY330" fmla="*/ 430366 h 8104714"/>
              <a:gd name="connsiteX331" fmla="*/ 2637068 w 14072689"/>
              <a:gd name="connsiteY331" fmla="*/ 992668 h 8104714"/>
              <a:gd name="connsiteX332" fmla="*/ 2391580 w 14072689"/>
              <a:gd name="connsiteY332" fmla="*/ 1135800 h 8104714"/>
              <a:gd name="connsiteX333" fmla="*/ 2156321 w 14072689"/>
              <a:gd name="connsiteY333" fmla="*/ 1156245 h 8104714"/>
              <a:gd name="connsiteX334" fmla="*/ 1102771 w 14072689"/>
              <a:gd name="connsiteY334" fmla="*/ 532604 h 8104714"/>
              <a:gd name="connsiteX335" fmla="*/ 857283 w 14072689"/>
              <a:gd name="connsiteY335" fmla="*/ 409919 h 8104714"/>
              <a:gd name="connsiteX336" fmla="*/ 79906 w 14072689"/>
              <a:gd name="connsiteY336" fmla="*/ 512156 h 8104714"/>
              <a:gd name="connsiteX337" fmla="*/ 161736 w 14072689"/>
              <a:gd name="connsiteY337" fmla="*/ 113433 h 8104714"/>
              <a:gd name="connsiteX338" fmla="*/ 568984 w 14072689"/>
              <a:gd name="connsiteY338" fmla="*/ 14 h 810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4072689" h="8104714">
                <a:moveTo>
                  <a:pt x="8637876" y="2285793"/>
                </a:moveTo>
                <a:cubicBezTo>
                  <a:pt x="8681642" y="2284284"/>
                  <a:pt x="8727153" y="2285961"/>
                  <a:pt x="8774461" y="2291072"/>
                </a:cubicBezTo>
                <a:cubicBezTo>
                  <a:pt x="9255215" y="2331967"/>
                  <a:pt x="9459791" y="2843150"/>
                  <a:pt x="9715513" y="3211202"/>
                </a:cubicBezTo>
                <a:cubicBezTo>
                  <a:pt x="9776885" y="3303215"/>
                  <a:pt x="9838258" y="3395227"/>
                  <a:pt x="9899631" y="3487240"/>
                </a:cubicBezTo>
                <a:cubicBezTo>
                  <a:pt x="10165581" y="3855292"/>
                  <a:pt x="10472446" y="4141555"/>
                  <a:pt x="10912285" y="4264239"/>
                </a:cubicBezTo>
                <a:cubicBezTo>
                  <a:pt x="11004345" y="4284686"/>
                  <a:pt x="11096403" y="4294910"/>
                  <a:pt x="11178234" y="4315356"/>
                </a:cubicBezTo>
                <a:cubicBezTo>
                  <a:pt x="11270293" y="4335804"/>
                  <a:pt x="11362353" y="4346027"/>
                  <a:pt x="11444184" y="4376699"/>
                </a:cubicBezTo>
                <a:cubicBezTo>
                  <a:pt x="11812421" y="4499383"/>
                  <a:pt x="11884023" y="4959447"/>
                  <a:pt x="11802192" y="5307052"/>
                </a:cubicBezTo>
                <a:cubicBezTo>
                  <a:pt x="11781735" y="5409289"/>
                  <a:pt x="11761277" y="5511525"/>
                  <a:pt x="11730591" y="5613761"/>
                </a:cubicBezTo>
                <a:cubicBezTo>
                  <a:pt x="11710133" y="5705775"/>
                  <a:pt x="11689675" y="5808012"/>
                  <a:pt x="11679446" y="5910248"/>
                </a:cubicBezTo>
                <a:cubicBezTo>
                  <a:pt x="11648760" y="6564562"/>
                  <a:pt x="12630726" y="6237405"/>
                  <a:pt x="13070567" y="6370313"/>
                </a:cubicBezTo>
                <a:cubicBezTo>
                  <a:pt x="13336515" y="6370313"/>
                  <a:pt x="13479719" y="6370313"/>
                  <a:pt x="13479719" y="6370313"/>
                </a:cubicBezTo>
                <a:lnTo>
                  <a:pt x="13479719" y="7004180"/>
                </a:lnTo>
                <a:cubicBezTo>
                  <a:pt x="13479719" y="7004180"/>
                  <a:pt x="13316058" y="7004180"/>
                  <a:pt x="13029651" y="7004180"/>
                </a:cubicBezTo>
                <a:cubicBezTo>
                  <a:pt x="12937591" y="7004180"/>
                  <a:pt x="12825074" y="7004180"/>
                  <a:pt x="12702329" y="7004180"/>
                </a:cubicBezTo>
                <a:cubicBezTo>
                  <a:pt x="12569353" y="7004180"/>
                  <a:pt x="12426150" y="7004180"/>
                  <a:pt x="12282947" y="7014404"/>
                </a:cubicBezTo>
                <a:cubicBezTo>
                  <a:pt x="12190887" y="6993956"/>
                  <a:pt x="12088599" y="6993956"/>
                  <a:pt x="11996540" y="7004180"/>
                </a:cubicBezTo>
                <a:cubicBezTo>
                  <a:pt x="11904480" y="7004180"/>
                  <a:pt x="11802192" y="7014404"/>
                  <a:pt x="11710133" y="7024627"/>
                </a:cubicBezTo>
                <a:cubicBezTo>
                  <a:pt x="11607844" y="7024627"/>
                  <a:pt x="11505557" y="7045074"/>
                  <a:pt x="11403268" y="7045074"/>
                </a:cubicBezTo>
                <a:cubicBezTo>
                  <a:pt x="11208921" y="7065522"/>
                  <a:pt x="10932742" y="7034851"/>
                  <a:pt x="10891827" y="6799707"/>
                </a:cubicBezTo>
                <a:cubicBezTo>
                  <a:pt x="10861140" y="6697470"/>
                  <a:pt x="10871369" y="6574786"/>
                  <a:pt x="10912285" y="6472550"/>
                </a:cubicBezTo>
                <a:cubicBezTo>
                  <a:pt x="10953200" y="6360089"/>
                  <a:pt x="11024801" y="6257852"/>
                  <a:pt x="11086174" y="6145392"/>
                </a:cubicBezTo>
                <a:cubicBezTo>
                  <a:pt x="11229378" y="5920472"/>
                  <a:pt x="11403268" y="5695551"/>
                  <a:pt x="11515786" y="5450183"/>
                </a:cubicBezTo>
                <a:cubicBezTo>
                  <a:pt x="11556700" y="5368394"/>
                  <a:pt x="11587387" y="5286604"/>
                  <a:pt x="11618073" y="5204816"/>
                </a:cubicBezTo>
                <a:cubicBezTo>
                  <a:pt x="11679446" y="4990118"/>
                  <a:pt x="11740820" y="4724303"/>
                  <a:pt x="11597615" y="4591396"/>
                </a:cubicBezTo>
                <a:cubicBezTo>
                  <a:pt x="11444184" y="4427817"/>
                  <a:pt x="11249836" y="4376699"/>
                  <a:pt x="11045259" y="4325580"/>
                </a:cubicBezTo>
                <a:cubicBezTo>
                  <a:pt x="10942971" y="4294910"/>
                  <a:pt x="10830454" y="4274463"/>
                  <a:pt x="10728166" y="4243792"/>
                </a:cubicBezTo>
                <a:cubicBezTo>
                  <a:pt x="10359928" y="4162002"/>
                  <a:pt x="10104208" y="3926858"/>
                  <a:pt x="9899631" y="3640596"/>
                </a:cubicBezTo>
                <a:cubicBezTo>
                  <a:pt x="9828029" y="3548583"/>
                  <a:pt x="9766656" y="3446346"/>
                  <a:pt x="9705284" y="3344110"/>
                </a:cubicBezTo>
                <a:cubicBezTo>
                  <a:pt x="9562080" y="3139636"/>
                  <a:pt x="9470020" y="2914716"/>
                  <a:pt x="9296131" y="2740913"/>
                </a:cubicBezTo>
                <a:cubicBezTo>
                  <a:pt x="9019952" y="2495545"/>
                  <a:pt x="8528969" y="2454651"/>
                  <a:pt x="8273249" y="2751137"/>
                </a:cubicBezTo>
                <a:cubicBezTo>
                  <a:pt x="8068673" y="2976058"/>
                  <a:pt x="8068673" y="3313439"/>
                  <a:pt x="7956156" y="3589477"/>
                </a:cubicBezTo>
                <a:cubicBezTo>
                  <a:pt x="7915241" y="3691713"/>
                  <a:pt x="7864096" y="3783727"/>
                  <a:pt x="7792494" y="3865516"/>
                </a:cubicBezTo>
                <a:cubicBezTo>
                  <a:pt x="7669749" y="4018870"/>
                  <a:pt x="7485629" y="4100660"/>
                  <a:pt x="7209451" y="4029095"/>
                </a:cubicBezTo>
                <a:cubicBezTo>
                  <a:pt x="7137850" y="3998423"/>
                  <a:pt x="7066248" y="3967753"/>
                  <a:pt x="6994648" y="3937082"/>
                </a:cubicBezTo>
                <a:cubicBezTo>
                  <a:pt x="6636638" y="3763279"/>
                  <a:pt x="6340002" y="3517912"/>
                  <a:pt x="6002451" y="3282768"/>
                </a:cubicBezTo>
                <a:cubicBezTo>
                  <a:pt x="5767188" y="3119189"/>
                  <a:pt x="5388722" y="2945387"/>
                  <a:pt x="5265976" y="3313439"/>
                </a:cubicBezTo>
                <a:cubicBezTo>
                  <a:pt x="5092086" y="3804174"/>
                  <a:pt x="5092086" y="4346027"/>
                  <a:pt x="4815908" y="4785645"/>
                </a:cubicBezTo>
                <a:cubicBezTo>
                  <a:pt x="4754535" y="4867435"/>
                  <a:pt x="4682933" y="4928776"/>
                  <a:pt x="4601102" y="4979894"/>
                </a:cubicBezTo>
                <a:cubicBezTo>
                  <a:pt x="4509043" y="5020789"/>
                  <a:pt x="4406754" y="5041237"/>
                  <a:pt x="4294238" y="5041237"/>
                </a:cubicBezTo>
                <a:cubicBezTo>
                  <a:pt x="4191949" y="5031013"/>
                  <a:pt x="4089662" y="5020789"/>
                  <a:pt x="3987373" y="5000342"/>
                </a:cubicBezTo>
                <a:cubicBezTo>
                  <a:pt x="3588448" y="4928776"/>
                  <a:pt x="3199753" y="4795869"/>
                  <a:pt x="2800830" y="4887882"/>
                </a:cubicBezTo>
                <a:cubicBezTo>
                  <a:pt x="2698541" y="4908330"/>
                  <a:pt x="2616710" y="4959447"/>
                  <a:pt x="2575796" y="5020789"/>
                </a:cubicBezTo>
                <a:cubicBezTo>
                  <a:pt x="2330304" y="5531973"/>
                  <a:pt x="2770143" y="6043156"/>
                  <a:pt x="2759915" y="6564562"/>
                </a:cubicBezTo>
                <a:cubicBezTo>
                  <a:pt x="2739457" y="6717918"/>
                  <a:pt x="2698541" y="6871272"/>
                  <a:pt x="2565567" y="6963285"/>
                </a:cubicBezTo>
                <a:cubicBezTo>
                  <a:pt x="1849549" y="7484692"/>
                  <a:pt x="1153989" y="8179900"/>
                  <a:pt x="274310" y="8098112"/>
                </a:cubicBezTo>
                <a:cubicBezTo>
                  <a:pt x="79963" y="8067441"/>
                  <a:pt x="-32554" y="7811848"/>
                  <a:pt x="8361" y="7638047"/>
                </a:cubicBezTo>
                <a:cubicBezTo>
                  <a:pt x="69734" y="7300666"/>
                  <a:pt x="182251" y="7024627"/>
                  <a:pt x="243623" y="6687246"/>
                </a:cubicBezTo>
                <a:cubicBezTo>
                  <a:pt x="407285" y="6871272"/>
                  <a:pt x="570946" y="7106417"/>
                  <a:pt x="795980" y="7126864"/>
                </a:cubicBezTo>
                <a:cubicBezTo>
                  <a:pt x="1389252" y="7198429"/>
                  <a:pt x="1951837" y="6779260"/>
                  <a:pt x="2156414" y="6227181"/>
                </a:cubicBezTo>
                <a:cubicBezTo>
                  <a:pt x="2299618" y="5808012"/>
                  <a:pt x="2095040" y="5347946"/>
                  <a:pt x="2228016" y="4928776"/>
                </a:cubicBezTo>
                <a:cubicBezTo>
                  <a:pt x="2279160" y="4785645"/>
                  <a:pt x="2371219" y="4693632"/>
                  <a:pt x="2555337" y="4673185"/>
                </a:cubicBezTo>
                <a:cubicBezTo>
                  <a:pt x="3005406" y="4632290"/>
                  <a:pt x="3465703" y="4795869"/>
                  <a:pt x="3915771" y="4867435"/>
                </a:cubicBezTo>
                <a:cubicBezTo>
                  <a:pt x="4028288" y="4887882"/>
                  <a:pt x="4140806" y="4898106"/>
                  <a:pt x="4253322" y="4898106"/>
                </a:cubicBezTo>
                <a:cubicBezTo>
                  <a:pt x="4365840" y="4898106"/>
                  <a:pt x="4457898" y="4877659"/>
                  <a:pt x="4539729" y="4836764"/>
                </a:cubicBezTo>
                <a:cubicBezTo>
                  <a:pt x="4611331" y="4795869"/>
                  <a:pt x="4682933" y="4744751"/>
                  <a:pt x="4744307" y="4673185"/>
                </a:cubicBezTo>
                <a:cubicBezTo>
                  <a:pt x="5092086" y="4223344"/>
                  <a:pt x="5030713" y="3620148"/>
                  <a:pt x="5184145" y="3088517"/>
                </a:cubicBezTo>
                <a:cubicBezTo>
                  <a:pt x="5255747" y="2802255"/>
                  <a:pt x="5562611" y="2873821"/>
                  <a:pt x="5746731" y="2996505"/>
                </a:cubicBezTo>
                <a:cubicBezTo>
                  <a:pt x="6166112" y="3252097"/>
                  <a:pt x="6503663" y="3589477"/>
                  <a:pt x="6933274" y="3804174"/>
                </a:cubicBezTo>
                <a:cubicBezTo>
                  <a:pt x="7015105" y="3845069"/>
                  <a:pt x="7107164" y="3875740"/>
                  <a:pt x="7199223" y="3906411"/>
                </a:cubicBezTo>
                <a:cubicBezTo>
                  <a:pt x="7291282" y="3937082"/>
                  <a:pt x="7393571" y="3926858"/>
                  <a:pt x="7485629" y="3875740"/>
                </a:cubicBezTo>
                <a:cubicBezTo>
                  <a:pt x="7577689" y="3834845"/>
                  <a:pt x="7639062" y="3763279"/>
                  <a:pt x="7659520" y="3671267"/>
                </a:cubicBezTo>
                <a:cubicBezTo>
                  <a:pt x="7717057" y="3048262"/>
                  <a:pt x="7981368" y="2308445"/>
                  <a:pt x="8637876" y="2285793"/>
                </a:cubicBezTo>
                <a:close/>
                <a:moveTo>
                  <a:pt x="8641700" y="2060529"/>
                </a:moveTo>
                <a:cubicBezTo>
                  <a:pt x="8684766" y="2059243"/>
                  <a:pt x="8728998" y="2061040"/>
                  <a:pt x="8774388" y="2066152"/>
                </a:cubicBezTo>
                <a:cubicBezTo>
                  <a:pt x="9398351" y="2127494"/>
                  <a:pt x="9551785" y="2914716"/>
                  <a:pt x="9899566" y="3374781"/>
                </a:cubicBezTo>
                <a:cubicBezTo>
                  <a:pt x="9960940" y="3446347"/>
                  <a:pt x="10022314" y="3517913"/>
                  <a:pt x="10093916" y="3589477"/>
                </a:cubicBezTo>
                <a:cubicBezTo>
                  <a:pt x="10308723" y="3783728"/>
                  <a:pt x="10554216" y="3926858"/>
                  <a:pt x="10799709" y="4069990"/>
                </a:cubicBezTo>
                <a:cubicBezTo>
                  <a:pt x="10881541" y="4110885"/>
                  <a:pt x="10973601" y="4131331"/>
                  <a:pt x="11065661" y="4151778"/>
                </a:cubicBezTo>
                <a:cubicBezTo>
                  <a:pt x="11423672" y="4213121"/>
                  <a:pt x="11832828" y="4141555"/>
                  <a:pt x="12201068" y="4254015"/>
                </a:cubicBezTo>
                <a:cubicBezTo>
                  <a:pt x="12323815" y="4305134"/>
                  <a:pt x="12405647" y="4407371"/>
                  <a:pt x="12487477" y="4509607"/>
                </a:cubicBezTo>
                <a:cubicBezTo>
                  <a:pt x="12579537" y="4622067"/>
                  <a:pt x="12661369" y="4754974"/>
                  <a:pt x="12763657" y="4857211"/>
                </a:cubicBezTo>
                <a:cubicBezTo>
                  <a:pt x="12794344" y="4867435"/>
                  <a:pt x="12835260" y="4867435"/>
                  <a:pt x="12865947" y="4887882"/>
                </a:cubicBezTo>
                <a:cubicBezTo>
                  <a:pt x="13019381" y="5123026"/>
                  <a:pt x="13244416" y="5266158"/>
                  <a:pt x="13479680" y="5409289"/>
                </a:cubicBezTo>
                <a:cubicBezTo>
                  <a:pt x="13551283" y="5460407"/>
                  <a:pt x="13479680" y="5623986"/>
                  <a:pt x="13479680" y="5736446"/>
                </a:cubicBezTo>
                <a:cubicBezTo>
                  <a:pt x="13479680" y="5900025"/>
                  <a:pt x="13479680" y="6063603"/>
                  <a:pt x="13479680" y="6063603"/>
                </a:cubicBezTo>
                <a:cubicBezTo>
                  <a:pt x="13479680" y="6063603"/>
                  <a:pt x="13377391" y="6063603"/>
                  <a:pt x="13193271" y="6053380"/>
                </a:cubicBezTo>
                <a:cubicBezTo>
                  <a:pt x="12702285" y="5971591"/>
                  <a:pt x="11873744" y="5940920"/>
                  <a:pt x="11945346" y="5245710"/>
                </a:cubicBezTo>
                <a:cubicBezTo>
                  <a:pt x="11955575" y="5153697"/>
                  <a:pt x="11955575" y="5051461"/>
                  <a:pt x="11955575" y="4949224"/>
                </a:cubicBezTo>
                <a:cubicBezTo>
                  <a:pt x="11924888" y="4703857"/>
                  <a:pt x="11894201" y="4346029"/>
                  <a:pt x="11669166" y="4335805"/>
                </a:cubicBezTo>
                <a:cubicBezTo>
                  <a:pt x="11546419" y="4325581"/>
                  <a:pt x="11423672" y="4315357"/>
                  <a:pt x="11311155" y="4294910"/>
                </a:cubicBezTo>
                <a:cubicBezTo>
                  <a:pt x="11198637" y="4274463"/>
                  <a:pt x="11086118" y="4243792"/>
                  <a:pt x="10983830" y="4202897"/>
                </a:cubicBezTo>
                <a:cubicBezTo>
                  <a:pt x="10533758" y="4090437"/>
                  <a:pt x="10206433" y="3824622"/>
                  <a:pt x="9940482" y="3487240"/>
                </a:cubicBezTo>
                <a:cubicBezTo>
                  <a:pt x="9879110" y="3395228"/>
                  <a:pt x="9817736" y="3313439"/>
                  <a:pt x="9756362" y="3221425"/>
                </a:cubicBezTo>
                <a:cubicBezTo>
                  <a:pt x="9531327" y="2904492"/>
                  <a:pt x="9429038" y="2454652"/>
                  <a:pt x="9071026" y="2291072"/>
                </a:cubicBezTo>
                <a:cubicBezTo>
                  <a:pt x="8631184" y="2096823"/>
                  <a:pt x="8017450" y="2291072"/>
                  <a:pt x="7823102" y="2781809"/>
                </a:cubicBezTo>
                <a:cubicBezTo>
                  <a:pt x="7720812" y="3037400"/>
                  <a:pt x="7751499" y="3344110"/>
                  <a:pt x="7598066" y="3589477"/>
                </a:cubicBezTo>
                <a:cubicBezTo>
                  <a:pt x="7546921" y="3671267"/>
                  <a:pt x="7475319" y="3742833"/>
                  <a:pt x="7383259" y="3793951"/>
                </a:cubicBezTo>
                <a:cubicBezTo>
                  <a:pt x="7250283" y="3845069"/>
                  <a:pt x="7096850" y="3845069"/>
                  <a:pt x="6963875" y="3773504"/>
                </a:cubicBezTo>
                <a:cubicBezTo>
                  <a:pt x="6687694" y="3650820"/>
                  <a:pt x="6442201" y="3425899"/>
                  <a:pt x="6196707" y="3231649"/>
                </a:cubicBezTo>
                <a:cubicBezTo>
                  <a:pt x="6104648" y="3170307"/>
                  <a:pt x="6022817" y="3108966"/>
                  <a:pt x="5930756" y="3057847"/>
                </a:cubicBezTo>
                <a:cubicBezTo>
                  <a:pt x="5767093" y="2945387"/>
                  <a:pt x="5562518" y="2873822"/>
                  <a:pt x="5357938" y="2863598"/>
                </a:cubicBezTo>
                <a:cubicBezTo>
                  <a:pt x="5194276" y="2843151"/>
                  <a:pt x="5153359" y="3037400"/>
                  <a:pt x="5112445" y="3190755"/>
                </a:cubicBezTo>
                <a:cubicBezTo>
                  <a:pt x="4989697" y="3701938"/>
                  <a:pt x="5020385" y="4305134"/>
                  <a:pt x="4611229" y="4673186"/>
                </a:cubicBezTo>
                <a:cubicBezTo>
                  <a:pt x="4549856" y="4724304"/>
                  <a:pt x="4468024" y="4765198"/>
                  <a:pt x="4375964" y="4795869"/>
                </a:cubicBezTo>
                <a:cubicBezTo>
                  <a:pt x="4283904" y="4816316"/>
                  <a:pt x="4202073" y="4816316"/>
                  <a:pt x="4110013" y="4806093"/>
                </a:cubicBezTo>
                <a:cubicBezTo>
                  <a:pt x="3987267" y="4795869"/>
                  <a:pt x="3864519" y="4785645"/>
                  <a:pt x="3752001" y="4765198"/>
                </a:cubicBezTo>
                <a:cubicBezTo>
                  <a:pt x="3393991" y="4714080"/>
                  <a:pt x="3035979" y="4611844"/>
                  <a:pt x="2667738" y="4530054"/>
                </a:cubicBezTo>
                <a:cubicBezTo>
                  <a:pt x="2544992" y="4499383"/>
                  <a:pt x="2442703" y="4499383"/>
                  <a:pt x="2360871" y="4519830"/>
                </a:cubicBezTo>
                <a:cubicBezTo>
                  <a:pt x="2279040" y="4540278"/>
                  <a:pt x="2217667" y="4581172"/>
                  <a:pt x="2166523" y="4652738"/>
                </a:cubicBezTo>
                <a:cubicBezTo>
                  <a:pt x="2125607" y="4703857"/>
                  <a:pt x="2094920" y="4765198"/>
                  <a:pt x="2074462" y="4826540"/>
                </a:cubicBezTo>
                <a:cubicBezTo>
                  <a:pt x="1941487" y="5215039"/>
                  <a:pt x="2013089" y="5654657"/>
                  <a:pt x="1869884" y="6043156"/>
                </a:cubicBezTo>
                <a:cubicBezTo>
                  <a:pt x="1603933" y="6769036"/>
                  <a:pt x="714019" y="6769036"/>
                  <a:pt x="345779" y="6206735"/>
                </a:cubicBezTo>
                <a:cubicBezTo>
                  <a:pt x="233261" y="6032932"/>
                  <a:pt x="345779" y="5715999"/>
                  <a:pt x="335550" y="5460407"/>
                </a:cubicBezTo>
                <a:cubicBezTo>
                  <a:pt x="1031115" y="5777341"/>
                  <a:pt x="1573246" y="5245710"/>
                  <a:pt x="1655078" y="4530054"/>
                </a:cubicBezTo>
                <a:cubicBezTo>
                  <a:pt x="1685765" y="4427817"/>
                  <a:pt x="1706221" y="4335805"/>
                  <a:pt x="1736908" y="4243792"/>
                </a:cubicBezTo>
                <a:cubicBezTo>
                  <a:pt x="1788053" y="4018872"/>
                  <a:pt x="2054004" y="3988200"/>
                  <a:pt x="2248353" y="4049543"/>
                </a:cubicBezTo>
                <a:cubicBezTo>
                  <a:pt x="2770028" y="4223344"/>
                  <a:pt x="3281472" y="4376700"/>
                  <a:pt x="3813375" y="4458488"/>
                </a:cubicBezTo>
                <a:cubicBezTo>
                  <a:pt x="3925893" y="4468712"/>
                  <a:pt x="4028181" y="4478936"/>
                  <a:pt x="4130470" y="4489159"/>
                </a:cubicBezTo>
                <a:cubicBezTo>
                  <a:pt x="4212302" y="4509607"/>
                  <a:pt x="4294132" y="4509607"/>
                  <a:pt x="4375964" y="4489159"/>
                </a:cubicBezTo>
                <a:cubicBezTo>
                  <a:pt x="4948783" y="4192673"/>
                  <a:pt x="4877179" y="3395228"/>
                  <a:pt x="5020385" y="2843151"/>
                </a:cubicBezTo>
                <a:cubicBezTo>
                  <a:pt x="5061300" y="2679572"/>
                  <a:pt x="5163589" y="2618230"/>
                  <a:pt x="5286336" y="2628453"/>
                </a:cubicBezTo>
                <a:cubicBezTo>
                  <a:pt x="5593202" y="2648901"/>
                  <a:pt x="5828468" y="2884046"/>
                  <a:pt x="6053503" y="3068071"/>
                </a:cubicBezTo>
                <a:cubicBezTo>
                  <a:pt x="6125105" y="3129413"/>
                  <a:pt x="6186478" y="3190755"/>
                  <a:pt x="6247852" y="3241873"/>
                </a:cubicBezTo>
                <a:cubicBezTo>
                  <a:pt x="6452430" y="3405452"/>
                  <a:pt x="6657008" y="3548583"/>
                  <a:pt x="6892272" y="3609925"/>
                </a:cubicBezTo>
                <a:cubicBezTo>
                  <a:pt x="6984332" y="3630372"/>
                  <a:pt x="7086621" y="3640596"/>
                  <a:pt x="7188910" y="3630372"/>
                </a:cubicBezTo>
                <a:cubicBezTo>
                  <a:pt x="7311657" y="3609925"/>
                  <a:pt x="7485548" y="3548583"/>
                  <a:pt x="7516235" y="3415676"/>
                </a:cubicBezTo>
                <a:cubicBezTo>
                  <a:pt x="7612130" y="2792672"/>
                  <a:pt x="7995714" y="2079811"/>
                  <a:pt x="8641700" y="2060529"/>
                </a:cubicBezTo>
                <a:close/>
                <a:moveTo>
                  <a:pt x="8671989" y="1728771"/>
                </a:moveTo>
                <a:cubicBezTo>
                  <a:pt x="9490293" y="1698100"/>
                  <a:pt x="9602810" y="2740913"/>
                  <a:pt x="10001734" y="3282768"/>
                </a:cubicBezTo>
                <a:cubicBezTo>
                  <a:pt x="10093792" y="3415675"/>
                  <a:pt x="10216539" y="3507688"/>
                  <a:pt x="10339284" y="3589477"/>
                </a:cubicBezTo>
                <a:cubicBezTo>
                  <a:pt x="10472259" y="3661042"/>
                  <a:pt x="10615462" y="3701937"/>
                  <a:pt x="10748437" y="3742832"/>
                </a:cubicBezTo>
                <a:cubicBezTo>
                  <a:pt x="10850724" y="3763279"/>
                  <a:pt x="10942784" y="3783727"/>
                  <a:pt x="11045072" y="3793950"/>
                </a:cubicBezTo>
                <a:cubicBezTo>
                  <a:pt x="11147360" y="3793950"/>
                  <a:pt x="11249648" y="3793950"/>
                  <a:pt x="11362164" y="3773503"/>
                </a:cubicBezTo>
                <a:cubicBezTo>
                  <a:pt x="12047495" y="3650819"/>
                  <a:pt x="12702138" y="3292991"/>
                  <a:pt x="13367010" y="3528135"/>
                </a:cubicBezTo>
                <a:cubicBezTo>
                  <a:pt x="13448841" y="3558806"/>
                  <a:pt x="13520443" y="3609925"/>
                  <a:pt x="13581816" y="3671266"/>
                </a:cubicBezTo>
                <a:cubicBezTo>
                  <a:pt x="13704561" y="3793950"/>
                  <a:pt x="13786392" y="3967753"/>
                  <a:pt x="13827307" y="4131331"/>
                </a:cubicBezTo>
                <a:cubicBezTo>
                  <a:pt x="13857994" y="4274462"/>
                  <a:pt x="13735248" y="4417593"/>
                  <a:pt x="13694332" y="4570948"/>
                </a:cubicBezTo>
                <a:cubicBezTo>
                  <a:pt x="13622731" y="4795869"/>
                  <a:pt x="13561358" y="5000342"/>
                  <a:pt x="13561358" y="5000342"/>
                </a:cubicBezTo>
                <a:cubicBezTo>
                  <a:pt x="13326096" y="4857210"/>
                  <a:pt x="13254494" y="4570948"/>
                  <a:pt x="13101061" y="4376699"/>
                </a:cubicBezTo>
                <a:cubicBezTo>
                  <a:pt x="12998774" y="4254014"/>
                  <a:pt x="12865799" y="4172226"/>
                  <a:pt x="12732825" y="4110884"/>
                </a:cubicBezTo>
                <a:cubicBezTo>
                  <a:pt x="12200927" y="3855292"/>
                  <a:pt x="11638342" y="4151778"/>
                  <a:pt x="11065530" y="4049542"/>
                </a:cubicBezTo>
                <a:cubicBezTo>
                  <a:pt x="10942784" y="4018870"/>
                  <a:pt x="10830266" y="3977976"/>
                  <a:pt x="10717750" y="3937081"/>
                </a:cubicBezTo>
                <a:cubicBezTo>
                  <a:pt x="10369970" y="3855292"/>
                  <a:pt x="10144937" y="3650819"/>
                  <a:pt x="9971047" y="3395227"/>
                </a:cubicBezTo>
                <a:cubicBezTo>
                  <a:pt x="9919903" y="3313438"/>
                  <a:pt x="9868759" y="3221425"/>
                  <a:pt x="9817616" y="3129412"/>
                </a:cubicBezTo>
                <a:cubicBezTo>
                  <a:pt x="9633496" y="2751137"/>
                  <a:pt x="9520980" y="2301296"/>
                  <a:pt x="9142514" y="2066151"/>
                </a:cubicBezTo>
                <a:cubicBezTo>
                  <a:pt x="8232151" y="1473179"/>
                  <a:pt x="7618422" y="2556887"/>
                  <a:pt x="7475219" y="3354332"/>
                </a:cubicBezTo>
                <a:cubicBezTo>
                  <a:pt x="7434303" y="3425898"/>
                  <a:pt x="7393388" y="3497464"/>
                  <a:pt x="7342245" y="3548583"/>
                </a:cubicBezTo>
                <a:cubicBezTo>
                  <a:pt x="7270643" y="3609925"/>
                  <a:pt x="7178583" y="3650819"/>
                  <a:pt x="7066067" y="3620147"/>
                </a:cubicBezTo>
                <a:cubicBezTo>
                  <a:pt x="6789889" y="3538359"/>
                  <a:pt x="6554627" y="3385004"/>
                  <a:pt x="6339822" y="3211202"/>
                </a:cubicBezTo>
                <a:cubicBezTo>
                  <a:pt x="6257992" y="3149860"/>
                  <a:pt x="6186390" y="3088517"/>
                  <a:pt x="6114788" y="3027175"/>
                </a:cubicBezTo>
                <a:cubicBezTo>
                  <a:pt x="5848840" y="2832926"/>
                  <a:pt x="5603347" y="2587559"/>
                  <a:pt x="5286255" y="2526216"/>
                </a:cubicBezTo>
                <a:cubicBezTo>
                  <a:pt x="5163508" y="2515993"/>
                  <a:pt x="5050993" y="2556887"/>
                  <a:pt x="4989620" y="2710242"/>
                </a:cubicBezTo>
                <a:cubicBezTo>
                  <a:pt x="4785044" y="3252097"/>
                  <a:pt x="4907789" y="4090436"/>
                  <a:pt x="4263375" y="4315356"/>
                </a:cubicBezTo>
                <a:cubicBezTo>
                  <a:pt x="4161086" y="4325580"/>
                  <a:pt x="4058798" y="4315356"/>
                  <a:pt x="3956510" y="4294909"/>
                </a:cubicBezTo>
                <a:cubicBezTo>
                  <a:pt x="3843994" y="4274462"/>
                  <a:pt x="3731477" y="4254014"/>
                  <a:pt x="3618959" y="4233567"/>
                </a:cubicBezTo>
                <a:cubicBezTo>
                  <a:pt x="3046147" y="4121107"/>
                  <a:pt x="2493791" y="3937081"/>
                  <a:pt x="1920977" y="3763279"/>
                </a:cubicBezTo>
                <a:cubicBezTo>
                  <a:pt x="1747088" y="3701937"/>
                  <a:pt x="1593655" y="3855292"/>
                  <a:pt x="1542512" y="4018870"/>
                </a:cubicBezTo>
                <a:cubicBezTo>
                  <a:pt x="1522054" y="4100660"/>
                  <a:pt x="1491368" y="4182450"/>
                  <a:pt x="1460681" y="4264238"/>
                </a:cubicBezTo>
                <a:cubicBezTo>
                  <a:pt x="1429995" y="4346027"/>
                  <a:pt x="1399308" y="4438041"/>
                  <a:pt x="1368622" y="4519830"/>
                </a:cubicBezTo>
                <a:cubicBezTo>
                  <a:pt x="1225419" y="4979894"/>
                  <a:pt x="754894" y="5276381"/>
                  <a:pt x="345741" y="5082131"/>
                </a:cubicBezTo>
                <a:cubicBezTo>
                  <a:pt x="304826" y="5071908"/>
                  <a:pt x="335512" y="4887881"/>
                  <a:pt x="325283" y="4785645"/>
                </a:cubicBezTo>
                <a:cubicBezTo>
                  <a:pt x="304826" y="4662961"/>
                  <a:pt x="335512" y="4560724"/>
                  <a:pt x="304826" y="4438041"/>
                </a:cubicBezTo>
                <a:cubicBezTo>
                  <a:pt x="826495" y="4346027"/>
                  <a:pt x="959470" y="3763279"/>
                  <a:pt x="1266334" y="3374780"/>
                </a:cubicBezTo>
                <a:cubicBezTo>
                  <a:pt x="1706173" y="2802255"/>
                  <a:pt x="2289215" y="3579254"/>
                  <a:pt x="2790427" y="3712161"/>
                </a:cubicBezTo>
                <a:cubicBezTo>
                  <a:pt x="3035918" y="3793950"/>
                  <a:pt x="3281409" y="3865516"/>
                  <a:pt x="3526901" y="3916634"/>
                </a:cubicBezTo>
                <a:cubicBezTo>
                  <a:pt x="3618959" y="3937081"/>
                  <a:pt x="3700790" y="3947305"/>
                  <a:pt x="3782621" y="3967753"/>
                </a:cubicBezTo>
                <a:cubicBezTo>
                  <a:pt x="4120170" y="4080213"/>
                  <a:pt x="4498637" y="3937081"/>
                  <a:pt x="4549781" y="3517912"/>
                </a:cubicBezTo>
                <a:cubicBezTo>
                  <a:pt x="4600925" y="3170307"/>
                  <a:pt x="4488408" y="2751137"/>
                  <a:pt x="4570239" y="2464874"/>
                </a:cubicBezTo>
                <a:cubicBezTo>
                  <a:pt x="4600925" y="2372862"/>
                  <a:pt x="4652069" y="2291072"/>
                  <a:pt x="4723671" y="2229730"/>
                </a:cubicBezTo>
                <a:cubicBezTo>
                  <a:pt x="5286255" y="1851455"/>
                  <a:pt x="5777237" y="2556887"/>
                  <a:pt x="6145474" y="2914716"/>
                </a:cubicBezTo>
                <a:cubicBezTo>
                  <a:pt x="6217076" y="2986282"/>
                  <a:pt x="6298907" y="3068070"/>
                  <a:pt x="6380737" y="3129412"/>
                </a:cubicBezTo>
                <a:cubicBezTo>
                  <a:pt x="6452339" y="3190754"/>
                  <a:pt x="6534169" y="3252097"/>
                  <a:pt x="6615999" y="3292991"/>
                </a:cubicBezTo>
                <a:cubicBezTo>
                  <a:pt x="6697830" y="3344109"/>
                  <a:pt x="6789889" y="3385004"/>
                  <a:pt x="6892177" y="3405451"/>
                </a:cubicBezTo>
                <a:cubicBezTo>
                  <a:pt x="6994466" y="3425898"/>
                  <a:pt x="7086525" y="3425898"/>
                  <a:pt x="7188812" y="3385004"/>
                </a:cubicBezTo>
                <a:cubicBezTo>
                  <a:pt x="7250185" y="3354332"/>
                  <a:pt x="7332016" y="3292991"/>
                  <a:pt x="7352474" y="3231649"/>
                </a:cubicBezTo>
                <a:cubicBezTo>
                  <a:pt x="7608194" y="2577335"/>
                  <a:pt x="7853685" y="1749219"/>
                  <a:pt x="8671989" y="1728771"/>
                </a:cubicBezTo>
                <a:close/>
                <a:moveTo>
                  <a:pt x="4580768" y="1355788"/>
                </a:moveTo>
                <a:cubicBezTo>
                  <a:pt x="4817666" y="1359282"/>
                  <a:pt x="5036943" y="1465512"/>
                  <a:pt x="5224894" y="1626534"/>
                </a:cubicBezTo>
                <a:cubicBezTo>
                  <a:pt x="5767013" y="2076376"/>
                  <a:pt x="6104559" y="2740914"/>
                  <a:pt x="6738737" y="2986282"/>
                </a:cubicBezTo>
                <a:cubicBezTo>
                  <a:pt x="6820566" y="3006729"/>
                  <a:pt x="6902397" y="3016953"/>
                  <a:pt x="6994454" y="2996505"/>
                </a:cubicBezTo>
                <a:cubicBezTo>
                  <a:pt x="7127426" y="2965835"/>
                  <a:pt x="7239941" y="2863598"/>
                  <a:pt x="7280855" y="2751138"/>
                </a:cubicBezTo>
                <a:cubicBezTo>
                  <a:pt x="7475200" y="2321744"/>
                  <a:pt x="7741145" y="1912798"/>
                  <a:pt x="8129835" y="1636758"/>
                </a:cubicBezTo>
                <a:cubicBezTo>
                  <a:pt x="8221893" y="1575417"/>
                  <a:pt x="8324179" y="1524299"/>
                  <a:pt x="8436694" y="1483404"/>
                </a:cubicBezTo>
                <a:cubicBezTo>
                  <a:pt x="8538981" y="1452733"/>
                  <a:pt x="8651496" y="1422062"/>
                  <a:pt x="8774241" y="1411838"/>
                </a:cubicBezTo>
                <a:cubicBezTo>
                  <a:pt x="8917442" y="1411838"/>
                  <a:pt x="9070871" y="1442509"/>
                  <a:pt x="9193616" y="1524299"/>
                </a:cubicBezTo>
                <a:cubicBezTo>
                  <a:pt x="9316359" y="1595864"/>
                  <a:pt x="9418646" y="1698100"/>
                  <a:pt x="9469789" y="1841232"/>
                </a:cubicBezTo>
                <a:cubicBezTo>
                  <a:pt x="9520932" y="1943469"/>
                  <a:pt x="9561847" y="2045705"/>
                  <a:pt x="9612991" y="2147942"/>
                </a:cubicBezTo>
                <a:cubicBezTo>
                  <a:pt x="9766421" y="2454652"/>
                  <a:pt x="9950536" y="2740914"/>
                  <a:pt x="10226711" y="2935163"/>
                </a:cubicBezTo>
                <a:cubicBezTo>
                  <a:pt x="10328997" y="3006729"/>
                  <a:pt x="10441513" y="3047624"/>
                  <a:pt x="10554028" y="3078295"/>
                </a:cubicBezTo>
                <a:cubicBezTo>
                  <a:pt x="10676772" y="3098742"/>
                  <a:pt x="10809744" y="3088518"/>
                  <a:pt x="10952946" y="3047624"/>
                </a:cubicBezTo>
                <a:cubicBezTo>
                  <a:pt x="11075690" y="3037400"/>
                  <a:pt x="11198433" y="3016953"/>
                  <a:pt x="11321178" y="2986282"/>
                </a:cubicBezTo>
                <a:cubicBezTo>
                  <a:pt x="11556437" y="2924940"/>
                  <a:pt x="11791697" y="2832927"/>
                  <a:pt x="11996270" y="2720467"/>
                </a:cubicBezTo>
                <a:cubicBezTo>
                  <a:pt x="12609990" y="2423980"/>
                  <a:pt x="13182795" y="2771585"/>
                  <a:pt x="13755600" y="2955612"/>
                </a:cubicBezTo>
                <a:cubicBezTo>
                  <a:pt x="13857887" y="2986282"/>
                  <a:pt x="13939717" y="3027176"/>
                  <a:pt x="14001088" y="3098742"/>
                </a:cubicBezTo>
                <a:cubicBezTo>
                  <a:pt x="14052232" y="3170308"/>
                  <a:pt x="14072689" y="3262321"/>
                  <a:pt x="14052232" y="3395228"/>
                </a:cubicBezTo>
                <a:cubicBezTo>
                  <a:pt x="14031774" y="3558807"/>
                  <a:pt x="13990859" y="3732609"/>
                  <a:pt x="13990859" y="3732609"/>
                </a:cubicBezTo>
                <a:cubicBezTo>
                  <a:pt x="13898802" y="3569031"/>
                  <a:pt x="13776057" y="3466794"/>
                  <a:pt x="13632856" y="3395228"/>
                </a:cubicBezTo>
                <a:cubicBezTo>
                  <a:pt x="13571484" y="3364557"/>
                  <a:pt x="13489655" y="3333886"/>
                  <a:pt x="13418054" y="3313439"/>
                </a:cubicBezTo>
                <a:cubicBezTo>
                  <a:pt x="12835021" y="3119190"/>
                  <a:pt x="12231530" y="3282768"/>
                  <a:pt x="11668952" y="3487242"/>
                </a:cubicBezTo>
                <a:cubicBezTo>
                  <a:pt x="11515523" y="3548584"/>
                  <a:pt x="11362093" y="3579255"/>
                  <a:pt x="11208662" y="3579255"/>
                </a:cubicBezTo>
                <a:cubicBezTo>
                  <a:pt x="11065461" y="3579255"/>
                  <a:pt x="10912031" y="3569031"/>
                  <a:pt x="10768829" y="3538360"/>
                </a:cubicBezTo>
                <a:cubicBezTo>
                  <a:pt x="10513114" y="3487242"/>
                  <a:pt x="10247168" y="3405452"/>
                  <a:pt x="10063052" y="3211203"/>
                </a:cubicBezTo>
                <a:cubicBezTo>
                  <a:pt x="10001680" y="3149861"/>
                  <a:pt x="9950536" y="3078295"/>
                  <a:pt x="9909622" y="2996505"/>
                </a:cubicBezTo>
                <a:cubicBezTo>
                  <a:pt x="9725506" y="2556888"/>
                  <a:pt x="9633448" y="2015034"/>
                  <a:pt x="9193616" y="1779890"/>
                </a:cubicBezTo>
                <a:cubicBezTo>
                  <a:pt x="8856069" y="1585640"/>
                  <a:pt x="8538981" y="1606087"/>
                  <a:pt x="8273036" y="1738995"/>
                </a:cubicBezTo>
                <a:cubicBezTo>
                  <a:pt x="8180978" y="1790113"/>
                  <a:pt x="8088920" y="1841232"/>
                  <a:pt x="8017320" y="1912798"/>
                </a:cubicBezTo>
                <a:cubicBezTo>
                  <a:pt x="7843432" y="2045705"/>
                  <a:pt x="7720688" y="2260402"/>
                  <a:pt x="7597945" y="2444428"/>
                </a:cubicBezTo>
                <a:cubicBezTo>
                  <a:pt x="7536572" y="2536441"/>
                  <a:pt x="7495657" y="2648901"/>
                  <a:pt x="7444514" y="2751138"/>
                </a:cubicBezTo>
                <a:cubicBezTo>
                  <a:pt x="7403599" y="2853375"/>
                  <a:pt x="7372914" y="2965835"/>
                  <a:pt x="7342228" y="3068071"/>
                </a:cubicBezTo>
                <a:cubicBezTo>
                  <a:pt x="7331999" y="3119190"/>
                  <a:pt x="7280855" y="3170308"/>
                  <a:pt x="7239941" y="3211203"/>
                </a:cubicBezTo>
                <a:cubicBezTo>
                  <a:pt x="7127426" y="3303215"/>
                  <a:pt x="7004682" y="3313439"/>
                  <a:pt x="6881938" y="3282768"/>
                </a:cubicBezTo>
                <a:cubicBezTo>
                  <a:pt x="6759193" y="3241874"/>
                  <a:pt x="6636452" y="3170308"/>
                  <a:pt x="6523936" y="3119190"/>
                </a:cubicBezTo>
                <a:cubicBezTo>
                  <a:pt x="6053416" y="2843151"/>
                  <a:pt x="5777242" y="2393309"/>
                  <a:pt x="5316952" y="2066152"/>
                </a:cubicBezTo>
                <a:cubicBezTo>
                  <a:pt x="5122608" y="1943469"/>
                  <a:pt x="4907805" y="1871903"/>
                  <a:pt x="4682775" y="1851456"/>
                </a:cubicBezTo>
                <a:cubicBezTo>
                  <a:pt x="4539574" y="1841232"/>
                  <a:pt x="4498659" y="2045705"/>
                  <a:pt x="4467973" y="2199060"/>
                </a:cubicBezTo>
                <a:cubicBezTo>
                  <a:pt x="4396372" y="2740914"/>
                  <a:pt x="4641860" y="3712162"/>
                  <a:pt x="3915625" y="3793951"/>
                </a:cubicBezTo>
                <a:cubicBezTo>
                  <a:pt x="3823567" y="3783728"/>
                  <a:pt x="3731510" y="3773504"/>
                  <a:pt x="3639451" y="3763280"/>
                </a:cubicBezTo>
                <a:cubicBezTo>
                  <a:pt x="3271220" y="3701938"/>
                  <a:pt x="2902988" y="3620150"/>
                  <a:pt x="2555212" y="3477018"/>
                </a:cubicBezTo>
                <a:cubicBezTo>
                  <a:pt x="2094922" y="3282768"/>
                  <a:pt x="1532346" y="2495546"/>
                  <a:pt x="1102742" y="3037400"/>
                </a:cubicBezTo>
                <a:cubicBezTo>
                  <a:pt x="826568" y="3385005"/>
                  <a:pt x="683366" y="3855293"/>
                  <a:pt x="274220" y="4059766"/>
                </a:cubicBezTo>
                <a:cubicBezTo>
                  <a:pt x="274220" y="3793951"/>
                  <a:pt x="141247" y="3477018"/>
                  <a:pt x="274220" y="3262321"/>
                </a:cubicBezTo>
                <a:cubicBezTo>
                  <a:pt x="540165" y="2843151"/>
                  <a:pt x="693595" y="1912798"/>
                  <a:pt x="1297086" y="2270626"/>
                </a:cubicBezTo>
                <a:cubicBezTo>
                  <a:pt x="1982407" y="2689795"/>
                  <a:pt x="2616585" y="3303215"/>
                  <a:pt x="3414420" y="3374781"/>
                </a:cubicBezTo>
                <a:cubicBezTo>
                  <a:pt x="3526936" y="3385005"/>
                  <a:pt x="3649680" y="3385005"/>
                  <a:pt x="3762196" y="3354333"/>
                </a:cubicBezTo>
                <a:cubicBezTo>
                  <a:pt x="3997454" y="3323662"/>
                  <a:pt x="4069055" y="3088518"/>
                  <a:pt x="4099741" y="2873822"/>
                </a:cubicBezTo>
                <a:cubicBezTo>
                  <a:pt x="4150885" y="2444428"/>
                  <a:pt x="3956540" y="1708324"/>
                  <a:pt x="4242942" y="1452733"/>
                </a:cubicBezTo>
                <a:cubicBezTo>
                  <a:pt x="4304314" y="1401614"/>
                  <a:pt x="4375915" y="1360720"/>
                  <a:pt x="4478202" y="1360720"/>
                </a:cubicBezTo>
                <a:cubicBezTo>
                  <a:pt x="4512724" y="1356886"/>
                  <a:pt x="4546926" y="1355288"/>
                  <a:pt x="4580768" y="1355788"/>
                </a:cubicBezTo>
                <a:close/>
                <a:moveTo>
                  <a:pt x="4406625" y="869984"/>
                </a:moveTo>
                <a:cubicBezTo>
                  <a:pt x="4672570" y="880208"/>
                  <a:pt x="4907829" y="1013116"/>
                  <a:pt x="5132860" y="1146023"/>
                </a:cubicBezTo>
                <a:cubicBezTo>
                  <a:pt x="5767039" y="1534523"/>
                  <a:pt x="6319388" y="2618230"/>
                  <a:pt x="7096766" y="2239955"/>
                </a:cubicBezTo>
                <a:cubicBezTo>
                  <a:pt x="7536599" y="2015035"/>
                  <a:pt x="7741173" y="1473180"/>
                  <a:pt x="8170778" y="1248260"/>
                </a:cubicBezTo>
                <a:cubicBezTo>
                  <a:pt x="8262836" y="1197141"/>
                  <a:pt x="8365122" y="1166470"/>
                  <a:pt x="8477638" y="1146023"/>
                </a:cubicBezTo>
                <a:cubicBezTo>
                  <a:pt x="8600382" y="1125576"/>
                  <a:pt x="8712898" y="1125576"/>
                  <a:pt x="8825413" y="1135800"/>
                </a:cubicBezTo>
                <a:cubicBezTo>
                  <a:pt x="8937929" y="1146023"/>
                  <a:pt x="9040215" y="1166470"/>
                  <a:pt x="9142502" y="1197141"/>
                </a:cubicBezTo>
                <a:cubicBezTo>
                  <a:pt x="9653936" y="1360720"/>
                  <a:pt x="9909653" y="1810561"/>
                  <a:pt x="10247199" y="2168389"/>
                </a:cubicBezTo>
                <a:cubicBezTo>
                  <a:pt x="10349486" y="2291074"/>
                  <a:pt x="10513145" y="2291074"/>
                  <a:pt x="10656347" y="2239955"/>
                </a:cubicBezTo>
                <a:cubicBezTo>
                  <a:pt x="11372354" y="2096823"/>
                  <a:pt x="11986076" y="1687878"/>
                  <a:pt x="12702083" y="1636759"/>
                </a:cubicBezTo>
                <a:cubicBezTo>
                  <a:pt x="12804370" y="1626535"/>
                  <a:pt x="12916885" y="1626535"/>
                  <a:pt x="13019172" y="1636759"/>
                </a:cubicBezTo>
                <a:cubicBezTo>
                  <a:pt x="13428319" y="1698101"/>
                  <a:pt x="13755637" y="1953693"/>
                  <a:pt x="13939754" y="2587559"/>
                </a:cubicBezTo>
                <a:cubicBezTo>
                  <a:pt x="13970439" y="2720467"/>
                  <a:pt x="14001125" y="2843151"/>
                  <a:pt x="14001125" y="2843151"/>
                </a:cubicBezTo>
                <a:cubicBezTo>
                  <a:pt x="13632893" y="2720467"/>
                  <a:pt x="13315803" y="2577335"/>
                  <a:pt x="12998715" y="2331968"/>
                </a:cubicBezTo>
                <a:cubicBezTo>
                  <a:pt x="12875970" y="2260402"/>
                  <a:pt x="12763455" y="2239955"/>
                  <a:pt x="12630483" y="2260402"/>
                </a:cubicBezTo>
                <a:cubicBezTo>
                  <a:pt x="12487280" y="2270626"/>
                  <a:pt x="12344079" y="2301297"/>
                  <a:pt x="12190649" y="2342192"/>
                </a:cubicBezTo>
                <a:cubicBezTo>
                  <a:pt x="11771272" y="2454652"/>
                  <a:pt x="11372354" y="2659124"/>
                  <a:pt x="10942749" y="2761361"/>
                </a:cubicBezTo>
                <a:cubicBezTo>
                  <a:pt x="10820006" y="2812480"/>
                  <a:pt x="10707490" y="2832927"/>
                  <a:pt x="10605203" y="2822703"/>
                </a:cubicBezTo>
                <a:cubicBezTo>
                  <a:pt x="10492687" y="2812480"/>
                  <a:pt x="10390401" y="2781809"/>
                  <a:pt x="10298343" y="2740914"/>
                </a:cubicBezTo>
                <a:cubicBezTo>
                  <a:pt x="10093769" y="2618230"/>
                  <a:pt x="9940339" y="2444428"/>
                  <a:pt x="9807367" y="2260402"/>
                </a:cubicBezTo>
                <a:cubicBezTo>
                  <a:pt x="9766452" y="2199060"/>
                  <a:pt x="9725537" y="2127494"/>
                  <a:pt x="9684622" y="2055928"/>
                </a:cubicBezTo>
                <a:cubicBezTo>
                  <a:pt x="9551650" y="1851456"/>
                  <a:pt x="9459591" y="1616312"/>
                  <a:pt x="9265246" y="1462956"/>
                </a:cubicBezTo>
                <a:cubicBezTo>
                  <a:pt x="9203874" y="1411839"/>
                  <a:pt x="9132274" y="1381168"/>
                  <a:pt x="9050444" y="1360720"/>
                </a:cubicBezTo>
                <a:cubicBezTo>
                  <a:pt x="8897014" y="1319826"/>
                  <a:pt x="8733355" y="1330049"/>
                  <a:pt x="8569696" y="1360720"/>
                </a:cubicBezTo>
                <a:cubicBezTo>
                  <a:pt x="8467410" y="1381168"/>
                  <a:pt x="8375351" y="1411839"/>
                  <a:pt x="8283294" y="1452733"/>
                </a:cubicBezTo>
                <a:cubicBezTo>
                  <a:pt x="8201464" y="1493628"/>
                  <a:pt x="8119635" y="1544746"/>
                  <a:pt x="8048034" y="1606088"/>
                </a:cubicBezTo>
                <a:cubicBezTo>
                  <a:pt x="7751402" y="1851456"/>
                  <a:pt x="7557057" y="2178613"/>
                  <a:pt x="7301340" y="2454652"/>
                </a:cubicBezTo>
                <a:cubicBezTo>
                  <a:pt x="6462589" y="3262320"/>
                  <a:pt x="5746581" y="1943469"/>
                  <a:pt x="5122633" y="1432287"/>
                </a:cubicBezTo>
                <a:cubicBezTo>
                  <a:pt x="4887371" y="1238036"/>
                  <a:pt x="4611198" y="1084682"/>
                  <a:pt x="4304337" y="1135800"/>
                </a:cubicBezTo>
                <a:cubicBezTo>
                  <a:pt x="4222508" y="1156247"/>
                  <a:pt x="4150908" y="1186918"/>
                  <a:pt x="4089535" y="1248260"/>
                </a:cubicBezTo>
                <a:cubicBezTo>
                  <a:pt x="4038392" y="1309602"/>
                  <a:pt x="3987249" y="1391392"/>
                  <a:pt x="3966791" y="1493628"/>
                </a:cubicBezTo>
                <a:cubicBezTo>
                  <a:pt x="3864504" y="1974140"/>
                  <a:pt x="3966791" y="2423980"/>
                  <a:pt x="3833818" y="2884046"/>
                </a:cubicBezTo>
                <a:cubicBezTo>
                  <a:pt x="3813362" y="3006729"/>
                  <a:pt x="3751989" y="3098742"/>
                  <a:pt x="3629245" y="3149861"/>
                </a:cubicBezTo>
                <a:cubicBezTo>
                  <a:pt x="3557644" y="3180531"/>
                  <a:pt x="3465586" y="3190755"/>
                  <a:pt x="3353071" y="3160083"/>
                </a:cubicBezTo>
                <a:cubicBezTo>
                  <a:pt x="3230326" y="3149861"/>
                  <a:pt x="3107582" y="3129413"/>
                  <a:pt x="2995066" y="3088518"/>
                </a:cubicBezTo>
                <a:cubicBezTo>
                  <a:pt x="2299516" y="2863598"/>
                  <a:pt x="1747167" y="2219508"/>
                  <a:pt x="1082303" y="1902574"/>
                </a:cubicBezTo>
                <a:cubicBezTo>
                  <a:pt x="581097" y="1657207"/>
                  <a:pt x="478811" y="2495546"/>
                  <a:pt x="202637" y="2812480"/>
                </a:cubicBezTo>
                <a:cubicBezTo>
                  <a:pt x="171950" y="2515994"/>
                  <a:pt x="110578" y="2209284"/>
                  <a:pt x="161721" y="1912798"/>
                </a:cubicBezTo>
                <a:cubicBezTo>
                  <a:pt x="233323" y="1411839"/>
                  <a:pt x="724300" y="951774"/>
                  <a:pt x="1205047" y="1411839"/>
                </a:cubicBezTo>
                <a:cubicBezTo>
                  <a:pt x="1614195" y="1800337"/>
                  <a:pt x="2023342" y="2260402"/>
                  <a:pt x="2545004" y="2464875"/>
                </a:cubicBezTo>
                <a:cubicBezTo>
                  <a:pt x="2647292" y="2515994"/>
                  <a:pt x="2749578" y="2546665"/>
                  <a:pt x="2862094" y="2567112"/>
                </a:cubicBezTo>
                <a:cubicBezTo>
                  <a:pt x="2964380" y="2587559"/>
                  <a:pt x="3046210" y="2587559"/>
                  <a:pt x="3128040" y="2567112"/>
                </a:cubicBezTo>
                <a:cubicBezTo>
                  <a:pt x="3240555" y="2526217"/>
                  <a:pt x="3322384" y="2454652"/>
                  <a:pt x="3383756" y="2352415"/>
                </a:cubicBezTo>
                <a:cubicBezTo>
                  <a:pt x="3619016" y="1851456"/>
                  <a:pt x="3486043" y="1074458"/>
                  <a:pt x="4089535" y="910879"/>
                </a:cubicBezTo>
                <a:cubicBezTo>
                  <a:pt x="4202051" y="880208"/>
                  <a:pt x="4304337" y="869984"/>
                  <a:pt x="4406625" y="869984"/>
                </a:cubicBezTo>
                <a:close/>
                <a:moveTo>
                  <a:pt x="4148652" y="504649"/>
                </a:moveTo>
                <a:cubicBezTo>
                  <a:pt x="4239631" y="504490"/>
                  <a:pt x="4332488" y="513435"/>
                  <a:pt x="4427103" y="532605"/>
                </a:cubicBezTo>
                <a:cubicBezTo>
                  <a:pt x="4529389" y="553052"/>
                  <a:pt x="4641903" y="583723"/>
                  <a:pt x="4754417" y="634841"/>
                </a:cubicBezTo>
                <a:cubicBezTo>
                  <a:pt x="5255620" y="829090"/>
                  <a:pt x="5674993" y="1186919"/>
                  <a:pt x="6176195" y="1401616"/>
                </a:cubicBezTo>
                <a:cubicBezTo>
                  <a:pt x="6922884" y="1718550"/>
                  <a:pt x="7536599" y="1084683"/>
                  <a:pt x="8170773" y="829090"/>
                </a:cubicBezTo>
                <a:cubicBezTo>
                  <a:pt x="8293516" y="788196"/>
                  <a:pt x="8406031" y="767749"/>
                  <a:pt x="8518545" y="757525"/>
                </a:cubicBezTo>
                <a:cubicBezTo>
                  <a:pt x="8631061" y="737078"/>
                  <a:pt x="8743575" y="737078"/>
                  <a:pt x="8866318" y="747302"/>
                </a:cubicBezTo>
                <a:cubicBezTo>
                  <a:pt x="8978833" y="757525"/>
                  <a:pt x="9091347" y="777972"/>
                  <a:pt x="9203862" y="808643"/>
                </a:cubicBezTo>
                <a:cubicBezTo>
                  <a:pt x="9674378" y="921104"/>
                  <a:pt x="10114208" y="1146024"/>
                  <a:pt x="10574496" y="1309603"/>
                </a:cubicBezTo>
                <a:cubicBezTo>
                  <a:pt x="10779068" y="1401616"/>
                  <a:pt x="10993869" y="1391393"/>
                  <a:pt x="11208670" y="1340274"/>
                </a:cubicBezTo>
                <a:cubicBezTo>
                  <a:pt x="11791701" y="1238037"/>
                  <a:pt x="12323588" y="1013117"/>
                  <a:pt x="12896391" y="921104"/>
                </a:cubicBezTo>
                <a:cubicBezTo>
                  <a:pt x="12998677" y="900657"/>
                  <a:pt x="13100963" y="890433"/>
                  <a:pt x="13213478" y="880209"/>
                </a:cubicBezTo>
                <a:cubicBezTo>
                  <a:pt x="13418050" y="859762"/>
                  <a:pt x="13622623" y="910880"/>
                  <a:pt x="13816966" y="992670"/>
                </a:cubicBezTo>
                <a:cubicBezTo>
                  <a:pt x="14041996" y="1105130"/>
                  <a:pt x="14093138" y="1360721"/>
                  <a:pt x="14011310" y="1575419"/>
                </a:cubicBezTo>
                <a:cubicBezTo>
                  <a:pt x="13980624" y="1759445"/>
                  <a:pt x="13949938" y="1943471"/>
                  <a:pt x="13949938" y="1943471"/>
                </a:cubicBezTo>
                <a:cubicBezTo>
                  <a:pt x="13745365" y="1616313"/>
                  <a:pt x="13499879" y="1442511"/>
                  <a:pt x="13233935" y="1370945"/>
                </a:cubicBezTo>
                <a:cubicBezTo>
                  <a:pt x="13141877" y="1350498"/>
                  <a:pt x="13049820" y="1330051"/>
                  <a:pt x="12957762" y="1330051"/>
                </a:cubicBezTo>
                <a:cubicBezTo>
                  <a:pt x="12190617" y="1309603"/>
                  <a:pt x="11597357" y="1779892"/>
                  <a:pt x="10850669" y="1943471"/>
                </a:cubicBezTo>
                <a:cubicBezTo>
                  <a:pt x="10676782" y="1984366"/>
                  <a:pt x="10482438" y="2004812"/>
                  <a:pt x="10339238" y="1871905"/>
                </a:cubicBezTo>
                <a:cubicBezTo>
                  <a:pt x="9981237" y="1565195"/>
                  <a:pt x="9633464" y="1248261"/>
                  <a:pt x="9193634" y="1105130"/>
                </a:cubicBezTo>
                <a:cubicBezTo>
                  <a:pt x="9091347" y="1064236"/>
                  <a:pt x="8978833" y="1043788"/>
                  <a:pt x="8866318" y="1023341"/>
                </a:cubicBezTo>
                <a:cubicBezTo>
                  <a:pt x="8753804" y="1013117"/>
                  <a:pt x="8641288" y="1013117"/>
                  <a:pt x="8528774" y="1023341"/>
                </a:cubicBezTo>
                <a:cubicBezTo>
                  <a:pt x="8426487" y="1043788"/>
                  <a:pt x="8334430" y="1064236"/>
                  <a:pt x="8252602" y="1105130"/>
                </a:cubicBezTo>
                <a:cubicBezTo>
                  <a:pt x="8160544" y="1135801"/>
                  <a:pt x="8078715" y="1186919"/>
                  <a:pt x="8007115" y="1238037"/>
                </a:cubicBezTo>
                <a:cubicBezTo>
                  <a:pt x="7485455" y="1667431"/>
                  <a:pt x="6902427" y="2434206"/>
                  <a:pt x="6155739" y="1820787"/>
                </a:cubicBezTo>
                <a:cubicBezTo>
                  <a:pt x="5644308" y="1401616"/>
                  <a:pt x="5153333" y="1013117"/>
                  <a:pt x="4539617" y="788196"/>
                </a:cubicBezTo>
                <a:cubicBezTo>
                  <a:pt x="4416874" y="757525"/>
                  <a:pt x="4304359" y="737078"/>
                  <a:pt x="4191845" y="737078"/>
                </a:cubicBezTo>
                <a:cubicBezTo>
                  <a:pt x="3977043" y="747302"/>
                  <a:pt x="3752014" y="839314"/>
                  <a:pt x="3547442" y="1054012"/>
                </a:cubicBezTo>
                <a:cubicBezTo>
                  <a:pt x="3250812" y="1391393"/>
                  <a:pt x="3414469" y="1984366"/>
                  <a:pt x="2964411" y="2209286"/>
                </a:cubicBezTo>
                <a:cubicBezTo>
                  <a:pt x="2851897" y="2239957"/>
                  <a:pt x="2739381" y="2239957"/>
                  <a:pt x="2626867" y="2219510"/>
                </a:cubicBezTo>
                <a:cubicBezTo>
                  <a:pt x="2187036" y="2137720"/>
                  <a:pt x="1747206" y="1698102"/>
                  <a:pt x="1430118" y="1411840"/>
                </a:cubicBezTo>
                <a:cubicBezTo>
                  <a:pt x="1348290" y="1340274"/>
                  <a:pt x="1266460" y="1268708"/>
                  <a:pt x="1184632" y="1186919"/>
                </a:cubicBezTo>
                <a:cubicBezTo>
                  <a:pt x="980060" y="1023341"/>
                  <a:pt x="714116" y="849538"/>
                  <a:pt x="448172" y="1023341"/>
                </a:cubicBezTo>
                <a:cubicBezTo>
                  <a:pt x="284514" y="1135801"/>
                  <a:pt x="172000" y="1299380"/>
                  <a:pt x="100399" y="1493630"/>
                </a:cubicBezTo>
                <a:cubicBezTo>
                  <a:pt x="79942" y="1248261"/>
                  <a:pt x="8341" y="992670"/>
                  <a:pt x="100399" y="798420"/>
                </a:cubicBezTo>
                <a:cubicBezTo>
                  <a:pt x="233371" y="532605"/>
                  <a:pt x="622058" y="450815"/>
                  <a:pt x="898231" y="604170"/>
                </a:cubicBezTo>
                <a:cubicBezTo>
                  <a:pt x="1010745" y="665513"/>
                  <a:pt x="1102803" y="726855"/>
                  <a:pt x="1205089" y="798420"/>
                </a:cubicBezTo>
                <a:cubicBezTo>
                  <a:pt x="1501719" y="1023341"/>
                  <a:pt x="1767663" y="1268708"/>
                  <a:pt x="2094978" y="1442511"/>
                </a:cubicBezTo>
                <a:cubicBezTo>
                  <a:pt x="2187036" y="1493630"/>
                  <a:pt x="2268864" y="1514077"/>
                  <a:pt x="2340465" y="1514077"/>
                </a:cubicBezTo>
                <a:cubicBezTo>
                  <a:pt x="2422293" y="1514077"/>
                  <a:pt x="2483665" y="1493630"/>
                  <a:pt x="2555266" y="1462959"/>
                </a:cubicBezTo>
                <a:cubicBezTo>
                  <a:pt x="2966967" y="953053"/>
                  <a:pt x="3511802" y="505767"/>
                  <a:pt x="4148652" y="504649"/>
                </a:cubicBezTo>
                <a:close/>
                <a:moveTo>
                  <a:pt x="568984" y="14"/>
                </a:moveTo>
                <a:cubicBezTo>
                  <a:pt x="649833" y="494"/>
                  <a:pt x="729425" y="12474"/>
                  <a:pt x="806140" y="31643"/>
                </a:cubicBezTo>
                <a:cubicBezTo>
                  <a:pt x="918655" y="62314"/>
                  <a:pt x="1020942" y="103209"/>
                  <a:pt x="1123228" y="154328"/>
                </a:cubicBezTo>
                <a:cubicBezTo>
                  <a:pt x="1460774" y="307682"/>
                  <a:pt x="1767632" y="624616"/>
                  <a:pt x="2156321" y="532604"/>
                </a:cubicBezTo>
                <a:cubicBezTo>
                  <a:pt x="2238150" y="512156"/>
                  <a:pt x="2319980" y="491709"/>
                  <a:pt x="2391580" y="461037"/>
                </a:cubicBezTo>
                <a:cubicBezTo>
                  <a:pt x="2943927" y="123657"/>
                  <a:pt x="3537189" y="72538"/>
                  <a:pt x="4140679" y="164551"/>
                </a:cubicBezTo>
                <a:cubicBezTo>
                  <a:pt x="4263422" y="174775"/>
                  <a:pt x="4375937" y="195222"/>
                  <a:pt x="4498681" y="225894"/>
                </a:cubicBezTo>
                <a:cubicBezTo>
                  <a:pt x="5664746" y="624616"/>
                  <a:pt x="6861498" y="737076"/>
                  <a:pt x="8017332" y="195222"/>
                </a:cubicBezTo>
                <a:cubicBezTo>
                  <a:pt x="8109391" y="174775"/>
                  <a:pt x="8211677" y="164551"/>
                  <a:pt x="8303735" y="174775"/>
                </a:cubicBezTo>
                <a:cubicBezTo>
                  <a:pt x="8538993" y="174775"/>
                  <a:pt x="8764023" y="205446"/>
                  <a:pt x="8989053" y="236117"/>
                </a:cubicBezTo>
                <a:cubicBezTo>
                  <a:pt x="9101569" y="256564"/>
                  <a:pt x="9214083" y="287235"/>
                  <a:pt x="9326599" y="307682"/>
                </a:cubicBezTo>
                <a:cubicBezTo>
                  <a:pt x="10472206" y="542827"/>
                  <a:pt x="11648501" y="675734"/>
                  <a:pt x="12794108" y="399696"/>
                </a:cubicBezTo>
                <a:cubicBezTo>
                  <a:pt x="12886167" y="389472"/>
                  <a:pt x="12988453" y="369025"/>
                  <a:pt x="13080511" y="358801"/>
                </a:cubicBezTo>
                <a:cubicBezTo>
                  <a:pt x="13274855" y="328129"/>
                  <a:pt x="13469199" y="317906"/>
                  <a:pt x="13663543" y="317906"/>
                </a:cubicBezTo>
                <a:cubicBezTo>
                  <a:pt x="13857887" y="317906"/>
                  <a:pt x="14031774" y="399696"/>
                  <a:pt x="14031774" y="614392"/>
                </a:cubicBezTo>
                <a:cubicBezTo>
                  <a:pt x="14062460" y="747300"/>
                  <a:pt x="14072689" y="890431"/>
                  <a:pt x="14072689" y="890431"/>
                </a:cubicBezTo>
                <a:cubicBezTo>
                  <a:pt x="13796515" y="706405"/>
                  <a:pt x="13489657" y="665510"/>
                  <a:pt x="13172568" y="696181"/>
                </a:cubicBezTo>
                <a:cubicBezTo>
                  <a:pt x="13090740" y="706405"/>
                  <a:pt x="13008910" y="716629"/>
                  <a:pt x="12927080" y="737076"/>
                </a:cubicBezTo>
                <a:cubicBezTo>
                  <a:pt x="12303133" y="829089"/>
                  <a:pt x="11720101" y="1105128"/>
                  <a:pt x="11096154" y="1105128"/>
                </a:cubicBezTo>
                <a:cubicBezTo>
                  <a:pt x="10441520" y="1084681"/>
                  <a:pt x="9827802" y="767748"/>
                  <a:pt x="9183397" y="634840"/>
                </a:cubicBezTo>
                <a:cubicBezTo>
                  <a:pt x="9091340" y="614392"/>
                  <a:pt x="8999282" y="593945"/>
                  <a:pt x="8896996" y="583721"/>
                </a:cubicBezTo>
                <a:cubicBezTo>
                  <a:pt x="8753794" y="563274"/>
                  <a:pt x="8610594" y="553051"/>
                  <a:pt x="8467393" y="573497"/>
                </a:cubicBezTo>
                <a:cubicBezTo>
                  <a:pt x="8324192" y="583721"/>
                  <a:pt x="8180991" y="614392"/>
                  <a:pt x="8048019" y="665510"/>
                </a:cubicBezTo>
                <a:cubicBezTo>
                  <a:pt x="7577501" y="849537"/>
                  <a:pt x="7127440" y="1166470"/>
                  <a:pt x="6626238" y="1176693"/>
                </a:cubicBezTo>
                <a:cubicBezTo>
                  <a:pt x="5940920" y="1207364"/>
                  <a:pt x="5327200" y="757524"/>
                  <a:pt x="4682796" y="532604"/>
                </a:cubicBezTo>
                <a:cubicBezTo>
                  <a:pt x="4560053" y="481485"/>
                  <a:pt x="4437310" y="450814"/>
                  <a:pt x="4314565" y="430366"/>
                </a:cubicBezTo>
                <a:cubicBezTo>
                  <a:pt x="3700847" y="307682"/>
                  <a:pt x="3076899" y="471261"/>
                  <a:pt x="2637068" y="992668"/>
                </a:cubicBezTo>
                <a:cubicBezTo>
                  <a:pt x="2565467" y="1054010"/>
                  <a:pt x="2483638" y="1105128"/>
                  <a:pt x="2391580" y="1135800"/>
                </a:cubicBezTo>
                <a:cubicBezTo>
                  <a:pt x="2309750" y="1156245"/>
                  <a:pt x="2238150" y="1166470"/>
                  <a:pt x="2156321" y="1156245"/>
                </a:cubicBezTo>
                <a:cubicBezTo>
                  <a:pt x="1777861" y="1125576"/>
                  <a:pt x="1460774" y="716629"/>
                  <a:pt x="1102771" y="532604"/>
                </a:cubicBezTo>
                <a:cubicBezTo>
                  <a:pt x="1031171" y="481485"/>
                  <a:pt x="939113" y="440590"/>
                  <a:pt x="857283" y="409919"/>
                </a:cubicBezTo>
                <a:cubicBezTo>
                  <a:pt x="591339" y="328129"/>
                  <a:pt x="315165" y="348577"/>
                  <a:pt x="79906" y="512156"/>
                </a:cubicBezTo>
                <a:cubicBezTo>
                  <a:pt x="79906" y="369025"/>
                  <a:pt x="100364" y="154328"/>
                  <a:pt x="161736" y="113433"/>
                </a:cubicBezTo>
                <a:cubicBezTo>
                  <a:pt x="295986" y="30366"/>
                  <a:pt x="434233" y="-785"/>
                  <a:pt x="568984" y="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EA53B7B-EC78-6742-8B03-88213CC7AE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149262-D3E5-2045-9C96-31EB7B281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9262" y="4064758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793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BC2B422B-CA6C-9E43-B480-3705D34B18E0}"/>
              </a:ext>
            </a:extLst>
          </p:cNvPr>
          <p:cNvSpPr/>
          <p:nvPr/>
        </p:nvSpPr>
        <p:spPr>
          <a:xfrm>
            <a:off x="-1721357" y="2244977"/>
            <a:ext cx="14208162" cy="6365608"/>
          </a:xfrm>
          <a:custGeom>
            <a:avLst/>
            <a:gdLst>
              <a:gd name="connsiteX0" fmla="*/ 12449021 w 14208162"/>
              <a:gd name="connsiteY0" fmla="*/ 4849353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4 w 14208162"/>
              <a:gd name="connsiteY13" fmla="*/ 6354735 h 6365608"/>
              <a:gd name="connsiteX14" fmla="*/ 6707095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7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449021 w 14208162"/>
              <a:gd name="connsiteY35" fmla="*/ 4849353 h 6365608"/>
              <a:gd name="connsiteX36" fmla="*/ 12096628 w 14208162"/>
              <a:gd name="connsiteY36" fmla="*/ 3890937 h 6365608"/>
              <a:gd name="connsiteX37" fmla="*/ 13284197 w 14208162"/>
              <a:gd name="connsiteY37" fmla="*/ 4716237 h 6365608"/>
              <a:gd name="connsiteX38" fmla="*/ 14188302 w 14208162"/>
              <a:gd name="connsiteY38" fmla="*/ 4894982 h 6365608"/>
              <a:gd name="connsiteX39" fmla="*/ 14158496 w 14208162"/>
              <a:gd name="connsiteY39" fmla="*/ 5182961 h 6365608"/>
              <a:gd name="connsiteX40" fmla="*/ 14118755 w 14208162"/>
              <a:gd name="connsiteY40" fmla="*/ 5411357 h 6365608"/>
              <a:gd name="connsiteX41" fmla="*/ 12856983 w 14208162"/>
              <a:gd name="connsiteY41" fmla="*/ 4765888 h 6365608"/>
              <a:gd name="connsiteX42" fmla="*/ 11863461 w 14208162"/>
              <a:gd name="connsiteY42" fmla="*/ 4805610 h 6365608"/>
              <a:gd name="connsiteX43" fmla="*/ 10651364 w 14208162"/>
              <a:gd name="connsiteY43" fmla="*/ 5709266 h 6365608"/>
              <a:gd name="connsiteX44" fmla="*/ 10373178 w 14208162"/>
              <a:gd name="connsiteY44" fmla="*/ 5609963 h 6365608"/>
              <a:gd name="connsiteX45" fmla="*/ 9916158 w 14208162"/>
              <a:gd name="connsiteY45" fmla="*/ 5232612 h 6365608"/>
              <a:gd name="connsiteX46" fmla="*/ 9747259 w 14208162"/>
              <a:gd name="connsiteY46" fmla="*/ 5073727 h 6365608"/>
              <a:gd name="connsiteX47" fmla="*/ 9578360 w 14208162"/>
              <a:gd name="connsiteY47" fmla="*/ 4924773 h 6365608"/>
              <a:gd name="connsiteX48" fmla="*/ 8584839 w 14208162"/>
              <a:gd name="connsiteY48" fmla="*/ 4795679 h 6365608"/>
              <a:gd name="connsiteX49" fmla="*/ 7193908 w 14208162"/>
              <a:gd name="connsiteY49" fmla="*/ 6046896 h 6365608"/>
              <a:gd name="connsiteX50" fmla="*/ 6885917 w 14208162"/>
              <a:gd name="connsiteY50" fmla="*/ 5967454 h 6365608"/>
              <a:gd name="connsiteX51" fmla="*/ 6647472 w 14208162"/>
              <a:gd name="connsiteY51" fmla="*/ 5778778 h 6365608"/>
              <a:gd name="connsiteX52" fmla="*/ 5276412 w 14208162"/>
              <a:gd name="connsiteY52" fmla="*/ 4577213 h 6365608"/>
              <a:gd name="connsiteX53" fmla="*/ 3329108 w 14208162"/>
              <a:gd name="connsiteY53" fmla="*/ 5133309 h 6365608"/>
              <a:gd name="connsiteX54" fmla="*/ 3001246 w 14208162"/>
              <a:gd name="connsiteY54" fmla="*/ 5242542 h 6365608"/>
              <a:gd name="connsiteX55" fmla="*/ 2385262 w 14208162"/>
              <a:gd name="connsiteY55" fmla="*/ 5609963 h 6365608"/>
              <a:gd name="connsiteX56" fmla="*/ 954591 w 14208162"/>
              <a:gd name="connsiteY56" fmla="*/ 5242542 h 6365608"/>
              <a:gd name="connsiteX57" fmla="*/ 865174 w 14208162"/>
              <a:gd name="connsiteY57" fmla="*/ 4428259 h 6365608"/>
              <a:gd name="connsiteX58" fmla="*/ 1729538 w 14208162"/>
              <a:gd name="connsiteY58" fmla="*/ 5073727 h 6365608"/>
              <a:gd name="connsiteX59" fmla="*/ 3080728 w 14208162"/>
              <a:gd name="connsiteY59" fmla="*/ 4746028 h 6365608"/>
              <a:gd name="connsiteX60" fmla="*/ 3368849 w 14208162"/>
              <a:gd name="connsiteY60" fmla="*/ 4765888 h 6365608"/>
              <a:gd name="connsiteX61" fmla="*/ 4938614 w 14208162"/>
              <a:gd name="connsiteY61" fmla="*/ 4120419 h 6365608"/>
              <a:gd name="connsiteX62" fmla="*/ 6230194 w 14208162"/>
              <a:gd name="connsiteY62" fmla="*/ 4497771 h 6365608"/>
              <a:gd name="connsiteX63" fmla="*/ 6786564 w 14208162"/>
              <a:gd name="connsiteY63" fmla="*/ 5609963 h 6365608"/>
              <a:gd name="connsiteX64" fmla="*/ 7183973 w 14208162"/>
              <a:gd name="connsiteY64" fmla="*/ 5788708 h 6365608"/>
              <a:gd name="connsiteX65" fmla="*/ 8475551 w 14208162"/>
              <a:gd name="connsiteY65" fmla="*/ 4299165 h 6365608"/>
              <a:gd name="connsiteX66" fmla="*/ 9320045 w 14208162"/>
              <a:gd name="connsiteY66" fmla="*/ 4249513 h 6365608"/>
              <a:gd name="connsiteX67" fmla="*/ 9926093 w 14208162"/>
              <a:gd name="connsiteY67" fmla="*/ 4875122 h 6365608"/>
              <a:gd name="connsiteX68" fmla="*/ 10124798 w 14208162"/>
              <a:gd name="connsiteY68" fmla="*/ 5083658 h 6365608"/>
              <a:gd name="connsiteX69" fmla="*/ 10333437 w 14208162"/>
              <a:gd name="connsiteY69" fmla="*/ 5262403 h 6365608"/>
              <a:gd name="connsiteX70" fmla="*/ 10561947 w 14208162"/>
              <a:gd name="connsiteY70" fmla="*/ 5411357 h 6365608"/>
              <a:gd name="connsiteX71" fmla="*/ 11426311 w 14208162"/>
              <a:gd name="connsiteY71" fmla="*/ 5093588 h 6365608"/>
              <a:gd name="connsiteX72" fmla="*/ 11694562 w 14208162"/>
              <a:gd name="connsiteY72" fmla="*/ 4140280 h 6365608"/>
              <a:gd name="connsiteX73" fmla="*/ 12096628 w 14208162"/>
              <a:gd name="connsiteY73" fmla="*/ 3890937 h 6365608"/>
              <a:gd name="connsiteX74" fmla="*/ 11704493 w 14208162"/>
              <a:gd name="connsiteY74" fmla="*/ 2988368 h 6365608"/>
              <a:gd name="connsiteX75" fmla="*/ 11853520 w 14208162"/>
              <a:gd name="connsiteY75" fmla="*/ 3008228 h 6365608"/>
              <a:gd name="connsiteX76" fmla="*/ 12429762 w 14208162"/>
              <a:gd name="connsiteY76" fmla="*/ 3316067 h 6365608"/>
              <a:gd name="connsiteX77" fmla="*/ 12707947 w 14208162"/>
              <a:gd name="connsiteY77" fmla="*/ 3554394 h 6365608"/>
              <a:gd name="connsiteX78" fmla="*/ 13761078 w 14208162"/>
              <a:gd name="connsiteY78" fmla="*/ 4189933 h 6365608"/>
              <a:gd name="connsiteX79" fmla="*/ 13939912 w 14208162"/>
              <a:gd name="connsiteY79" fmla="*/ 4050909 h 6365608"/>
              <a:gd name="connsiteX80" fmla="*/ 14178356 w 14208162"/>
              <a:gd name="connsiteY80" fmla="*/ 3623906 h 6365608"/>
              <a:gd name="connsiteX81" fmla="*/ 14198227 w 14208162"/>
              <a:gd name="connsiteY81" fmla="*/ 4100560 h 6365608"/>
              <a:gd name="connsiteX82" fmla="*/ 14208162 w 14208162"/>
              <a:gd name="connsiteY82" fmla="*/ 4547423 h 6365608"/>
              <a:gd name="connsiteX83" fmla="*/ 13959782 w 14208162"/>
              <a:gd name="connsiteY83" fmla="*/ 4765890 h 6365608"/>
              <a:gd name="connsiteX84" fmla="*/ 13224578 w 14208162"/>
              <a:gd name="connsiteY84" fmla="*/ 4438190 h 6365608"/>
              <a:gd name="connsiteX85" fmla="*/ 12032354 w 14208162"/>
              <a:gd name="connsiteY85" fmla="*/ 3594115 h 6365608"/>
              <a:gd name="connsiteX86" fmla="*/ 11505789 w 14208162"/>
              <a:gd name="connsiteY86" fmla="*/ 3911885 h 6365608"/>
              <a:gd name="connsiteX87" fmla="*/ 11336890 w 14208162"/>
              <a:gd name="connsiteY87" fmla="*/ 4924774 h 6365608"/>
              <a:gd name="connsiteX88" fmla="*/ 10651362 w 14208162"/>
              <a:gd name="connsiteY88" fmla="*/ 5282265 h 6365608"/>
              <a:gd name="connsiteX89" fmla="*/ 10422852 w 14208162"/>
              <a:gd name="connsiteY89" fmla="*/ 5133310 h 6365608"/>
              <a:gd name="connsiteX90" fmla="*/ 10224148 w 14208162"/>
              <a:gd name="connsiteY90" fmla="*/ 4964495 h 6365608"/>
              <a:gd name="connsiteX91" fmla="*/ 10005574 w 14208162"/>
              <a:gd name="connsiteY91" fmla="*/ 4746029 h 6365608"/>
              <a:gd name="connsiteX92" fmla="*/ 9369721 w 14208162"/>
              <a:gd name="connsiteY92" fmla="*/ 4050909 h 6365608"/>
              <a:gd name="connsiteX93" fmla="*/ 8346396 w 14208162"/>
              <a:gd name="connsiteY93" fmla="*/ 4150212 h 6365608"/>
              <a:gd name="connsiteX94" fmla="*/ 7094562 w 14208162"/>
              <a:gd name="connsiteY94" fmla="*/ 5609964 h 6365608"/>
              <a:gd name="connsiteX95" fmla="*/ 6895859 w 14208162"/>
              <a:gd name="connsiteY95" fmla="*/ 5441149 h 6365608"/>
              <a:gd name="connsiteX96" fmla="*/ 6736896 w 14208162"/>
              <a:gd name="connsiteY96" fmla="*/ 5242544 h 6365608"/>
              <a:gd name="connsiteX97" fmla="*/ 6627609 w 14208162"/>
              <a:gd name="connsiteY97" fmla="*/ 5024077 h 6365608"/>
              <a:gd name="connsiteX98" fmla="*/ 4968430 w 14208162"/>
              <a:gd name="connsiteY98" fmla="*/ 3892024 h 6365608"/>
              <a:gd name="connsiteX99" fmla="*/ 3378798 w 14208162"/>
              <a:gd name="connsiteY99" fmla="*/ 4448120 h 6365608"/>
              <a:gd name="connsiteX100" fmla="*/ 2981391 w 14208162"/>
              <a:gd name="connsiteY100" fmla="*/ 4438190 h 6365608"/>
              <a:gd name="connsiteX101" fmla="*/ 2623724 w 14208162"/>
              <a:gd name="connsiteY101" fmla="*/ 4328957 h 6365608"/>
              <a:gd name="connsiteX102" fmla="*/ 1729556 w 14208162"/>
              <a:gd name="connsiteY102" fmla="*/ 4716238 h 6365608"/>
              <a:gd name="connsiteX103" fmla="*/ 895000 w 14208162"/>
              <a:gd name="connsiteY103" fmla="*/ 3961536 h 6365608"/>
              <a:gd name="connsiteX104" fmla="*/ 934740 w 14208162"/>
              <a:gd name="connsiteY104" fmla="*/ 3067810 h 6365608"/>
              <a:gd name="connsiteX105" fmla="*/ 1689815 w 14208162"/>
              <a:gd name="connsiteY105" fmla="*/ 3941675 h 6365608"/>
              <a:gd name="connsiteX106" fmla="*/ 3786142 w 14208162"/>
              <a:gd name="connsiteY106" fmla="*/ 3703348 h 6365608"/>
              <a:gd name="connsiteX107" fmla="*/ 4084197 w 14208162"/>
              <a:gd name="connsiteY107" fmla="*/ 3693418 h 6365608"/>
              <a:gd name="connsiteX108" fmla="*/ 4690245 w 14208162"/>
              <a:gd name="connsiteY108" fmla="*/ 3534534 h 6365608"/>
              <a:gd name="connsiteX109" fmla="*/ 4988300 w 14208162"/>
              <a:gd name="connsiteY109" fmla="*/ 3385579 h 6365608"/>
              <a:gd name="connsiteX110" fmla="*/ 5296292 w 14208162"/>
              <a:gd name="connsiteY110" fmla="*/ 3286276 h 6365608"/>
              <a:gd name="connsiteX111" fmla="*/ 6418969 w 14208162"/>
              <a:gd name="connsiteY111" fmla="*/ 3842373 h 6365608"/>
              <a:gd name="connsiteX112" fmla="*/ 6607738 w 14208162"/>
              <a:gd name="connsiteY112" fmla="*/ 4140281 h 6365608"/>
              <a:gd name="connsiteX113" fmla="*/ 6925664 w 14208162"/>
              <a:gd name="connsiteY113" fmla="*/ 4755959 h 6365608"/>
              <a:gd name="connsiteX114" fmla="*/ 7193914 w 14208162"/>
              <a:gd name="connsiteY114" fmla="*/ 5043938 h 6365608"/>
              <a:gd name="connsiteX115" fmla="*/ 7482034 w 14208162"/>
              <a:gd name="connsiteY115" fmla="*/ 4924774 h 6365608"/>
              <a:gd name="connsiteX116" fmla="*/ 8376202 w 14208162"/>
              <a:gd name="connsiteY116" fmla="*/ 3594115 h 6365608"/>
              <a:gd name="connsiteX117" fmla="*/ 8694128 w 14208162"/>
              <a:gd name="connsiteY117" fmla="*/ 3455091 h 6365608"/>
              <a:gd name="connsiteX118" fmla="*/ 8982249 w 14208162"/>
              <a:gd name="connsiteY118" fmla="*/ 3455091 h 6365608"/>
              <a:gd name="connsiteX119" fmla="*/ 9250499 w 14208162"/>
              <a:gd name="connsiteY119" fmla="*/ 3574255 h 6365608"/>
              <a:gd name="connsiteX120" fmla="*/ 9955898 w 14208162"/>
              <a:gd name="connsiteY120" fmla="*/ 4239584 h 6365608"/>
              <a:gd name="connsiteX121" fmla="*/ 10184407 w 14208162"/>
              <a:gd name="connsiteY121" fmla="*/ 4487841 h 6365608"/>
              <a:gd name="connsiteX122" fmla="*/ 10522204 w 14208162"/>
              <a:gd name="connsiteY122" fmla="*/ 4775820 h 6365608"/>
              <a:gd name="connsiteX123" fmla="*/ 10939482 w 14208162"/>
              <a:gd name="connsiteY123" fmla="*/ 4765890 h 6365608"/>
              <a:gd name="connsiteX124" fmla="*/ 11048770 w 14208162"/>
              <a:gd name="connsiteY124" fmla="*/ 4140281 h 6365608"/>
              <a:gd name="connsiteX125" fmla="*/ 11058705 w 14208162"/>
              <a:gd name="connsiteY125" fmla="*/ 3911885 h 6365608"/>
              <a:gd name="connsiteX126" fmla="*/ 11098446 w 14208162"/>
              <a:gd name="connsiteY126" fmla="*/ 3623906 h 6365608"/>
              <a:gd name="connsiteX127" fmla="*/ 11555465 w 14208162"/>
              <a:gd name="connsiteY127" fmla="*/ 2998298 h 6365608"/>
              <a:gd name="connsiteX128" fmla="*/ 11704493 w 14208162"/>
              <a:gd name="connsiteY128" fmla="*/ 2988368 h 6365608"/>
              <a:gd name="connsiteX129" fmla="*/ 1320135 w 14208162"/>
              <a:gd name="connsiteY129" fmla="*/ 1991168 h 6365608"/>
              <a:gd name="connsiteX130" fmla="*/ 1818935 w 14208162"/>
              <a:gd name="connsiteY130" fmla="*/ 2193944 h 6365608"/>
              <a:gd name="connsiteX131" fmla="*/ 2027576 w 14208162"/>
              <a:gd name="connsiteY131" fmla="*/ 2392550 h 6365608"/>
              <a:gd name="connsiteX132" fmla="*/ 2424986 w 14208162"/>
              <a:gd name="connsiteY132" fmla="*/ 2839413 h 6365608"/>
              <a:gd name="connsiteX133" fmla="*/ 2782655 w 14208162"/>
              <a:gd name="connsiteY133" fmla="*/ 2879134 h 6365608"/>
              <a:gd name="connsiteX134" fmla="*/ 4014627 w 14208162"/>
              <a:gd name="connsiteY134" fmla="*/ 2660668 h 6365608"/>
              <a:gd name="connsiteX135" fmla="*/ 4272945 w 14208162"/>
              <a:gd name="connsiteY135" fmla="*/ 2660668 h 6365608"/>
              <a:gd name="connsiteX136" fmla="*/ 4521326 w 14208162"/>
              <a:gd name="connsiteY136" fmla="*/ 2650737 h 6365608"/>
              <a:gd name="connsiteX137" fmla="*/ 4749837 w 14208162"/>
              <a:gd name="connsiteY137" fmla="*/ 2650737 h 6365608"/>
              <a:gd name="connsiteX138" fmla="*/ 4968413 w 14208162"/>
              <a:gd name="connsiteY138" fmla="*/ 2640807 h 6365608"/>
              <a:gd name="connsiteX139" fmla="*/ 6031485 w 14208162"/>
              <a:gd name="connsiteY139" fmla="*/ 2283316 h 6365608"/>
              <a:gd name="connsiteX140" fmla="*/ 6458702 w 14208162"/>
              <a:gd name="connsiteY140" fmla="*/ 2481922 h 6365608"/>
              <a:gd name="connsiteX141" fmla="*/ 6895854 w 14208162"/>
              <a:gd name="connsiteY141" fmla="*/ 3693418 h 6365608"/>
              <a:gd name="connsiteX142" fmla="*/ 7124363 w 14208162"/>
              <a:gd name="connsiteY142" fmla="*/ 3812582 h 6365608"/>
              <a:gd name="connsiteX143" fmla="*/ 8137760 w 14208162"/>
              <a:gd name="connsiteY143" fmla="*/ 3286276 h 6365608"/>
              <a:gd name="connsiteX144" fmla="*/ 8356335 w 14208162"/>
              <a:gd name="connsiteY144" fmla="*/ 3137322 h 6365608"/>
              <a:gd name="connsiteX145" fmla="*/ 9250509 w 14208162"/>
              <a:gd name="connsiteY145" fmla="*/ 3147252 h 6365608"/>
              <a:gd name="connsiteX146" fmla="*/ 10134747 w 14208162"/>
              <a:gd name="connsiteY146" fmla="*/ 3683488 h 6365608"/>
              <a:gd name="connsiteX147" fmla="*/ 10373193 w 14208162"/>
              <a:gd name="connsiteY147" fmla="*/ 3425300 h 6365608"/>
              <a:gd name="connsiteX148" fmla="*/ 10621574 w 14208162"/>
              <a:gd name="connsiteY148" fmla="*/ 2203874 h 6365608"/>
              <a:gd name="connsiteX149" fmla="*/ 10919632 w 14208162"/>
              <a:gd name="connsiteY149" fmla="*/ 2094641 h 6365608"/>
              <a:gd name="connsiteX150" fmla="*/ 11237560 w 14208162"/>
              <a:gd name="connsiteY150" fmla="*/ 2084711 h 6365608"/>
              <a:gd name="connsiteX151" fmla="*/ 12986166 w 14208162"/>
              <a:gd name="connsiteY151" fmla="*/ 3147252 h 6365608"/>
              <a:gd name="connsiteX152" fmla="*/ 14059174 w 14208162"/>
              <a:gd name="connsiteY152" fmla="*/ 2184014 h 6365608"/>
              <a:gd name="connsiteX153" fmla="*/ 14108850 w 14208162"/>
              <a:gd name="connsiteY153" fmla="*/ 2998298 h 6365608"/>
              <a:gd name="connsiteX154" fmla="*/ 14128721 w 14208162"/>
              <a:gd name="connsiteY154" fmla="*/ 3147252 h 6365608"/>
              <a:gd name="connsiteX155" fmla="*/ 13681634 w 14208162"/>
              <a:gd name="connsiteY155" fmla="*/ 3852303 h 6365608"/>
              <a:gd name="connsiteX156" fmla="*/ 13403447 w 14208162"/>
              <a:gd name="connsiteY156" fmla="*/ 3832443 h 6365608"/>
              <a:gd name="connsiteX157" fmla="*/ 13165001 w 14208162"/>
              <a:gd name="connsiteY157" fmla="*/ 3703349 h 6365608"/>
              <a:gd name="connsiteX158" fmla="*/ 12936490 w 14208162"/>
              <a:gd name="connsiteY158" fmla="*/ 3534534 h 6365608"/>
              <a:gd name="connsiteX159" fmla="*/ 11495877 w 14208162"/>
              <a:gd name="connsiteY159" fmla="*/ 2680528 h 6365608"/>
              <a:gd name="connsiteX160" fmla="*/ 11187884 w 14208162"/>
              <a:gd name="connsiteY160" fmla="*/ 2690459 h 6365608"/>
              <a:gd name="connsiteX161" fmla="*/ 10860021 w 14208162"/>
              <a:gd name="connsiteY161" fmla="*/ 3504743 h 6365608"/>
              <a:gd name="connsiteX162" fmla="*/ 10840150 w 14208162"/>
              <a:gd name="connsiteY162" fmla="*/ 3802652 h 6365608"/>
              <a:gd name="connsiteX163" fmla="*/ 10671251 w 14208162"/>
              <a:gd name="connsiteY163" fmla="*/ 4458051 h 6365608"/>
              <a:gd name="connsiteX164" fmla="*/ 10273840 w 14208162"/>
              <a:gd name="connsiteY164" fmla="*/ 4328957 h 6365608"/>
              <a:gd name="connsiteX165" fmla="*/ 10045329 w 14208162"/>
              <a:gd name="connsiteY165" fmla="*/ 4130351 h 6365608"/>
              <a:gd name="connsiteX166" fmla="*/ 9618113 w 14208162"/>
              <a:gd name="connsiteY166" fmla="*/ 3693418 h 6365608"/>
              <a:gd name="connsiteX167" fmla="*/ 9379667 w 14208162"/>
              <a:gd name="connsiteY167" fmla="*/ 3494813 h 6365608"/>
              <a:gd name="connsiteX168" fmla="*/ 8316594 w 14208162"/>
              <a:gd name="connsiteY168" fmla="*/ 3405440 h 6365608"/>
              <a:gd name="connsiteX169" fmla="*/ 8058278 w 14208162"/>
              <a:gd name="connsiteY169" fmla="*/ 3653697 h 6365608"/>
              <a:gd name="connsiteX170" fmla="*/ 7889378 w 14208162"/>
              <a:gd name="connsiteY170" fmla="*/ 3882094 h 6365608"/>
              <a:gd name="connsiteX171" fmla="*/ 7183975 w 14208162"/>
              <a:gd name="connsiteY171" fmla="*/ 4547424 h 6365608"/>
              <a:gd name="connsiteX172" fmla="*/ 6955465 w 14208162"/>
              <a:gd name="connsiteY172" fmla="*/ 4319027 h 6365608"/>
              <a:gd name="connsiteX173" fmla="*/ 6756759 w 14208162"/>
              <a:gd name="connsiteY173" fmla="*/ 4060839 h 6365608"/>
              <a:gd name="connsiteX174" fmla="*/ 6577926 w 14208162"/>
              <a:gd name="connsiteY174" fmla="*/ 3802652 h 6365608"/>
              <a:gd name="connsiteX175" fmla="*/ 5186988 w 14208162"/>
              <a:gd name="connsiteY175" fmla="*/ 3028089 h 6365608"/>
              <a:gd name="connsiteX176" fmla="*/ 4918736 w 14208162"/>
              <a:gd name="connsiteY176" fmla="*/ 3127392 h 6365608"/>
              <a:gd name="connsiteX177" fmla="*/ 4372297 w 14208162"/>
              <a:gd name="connsiteY177" fmla="*/ 3266416 h 6365608"/>
              <a:gd name="connsiteX178" fmla="*/ 4064304 w 14208162"/>
              <a:gd name="connsiteY178" fmla="*/ 3316067 h 6365608"/>
              <a:gd name="connsiteX179" fmla="*/ 2355439 w 14208162"/>
              <a:gd name="connsiteY179" fmla="*/ 3584185 h 6365608"/>
              <a:gd name="connsiteX180" fmla="*/ 1659971 w 14208162"/>
              <a:gd name="connsiteY180" fmla="*/ 3445161 h 6365608"/>
              <a:gd name="connsiteX181" fmla="*/ 1193014 w 14208162"/>
              <a:gd name="connsiteY181" fmla="*/ 2839413 h 6365608"/>
              <a:gd name="connsiteX182" fmla="*/ 1053920 w 14208162"/>
              <a:gd name="connsiteY182" fmla="*/ 2630877 h 6365608"/>
              <a:gd name="connsiteX183" fmla="*/ 1024114 w 14208162"/>
              <a:gd name="connsiteY183" fmla="*/ 2074780 h 6365608"/>
              <a:gd name="connsiteX184" fmla="*/ 1320135 w 14208162"/>
              <a:gd name="connsiteY184" fmla="*/ 1991168 h 6365608"/>
              <a:gd name="connsiteX185" fmla="*/ 2822617 w 14208162"/>
              <a:gd name="connsiteY185" fmla="*/ 1051960 h 6365608"/>
              <a:gd name="connsiteX186" fmla="*/ 3140539 w 14208162"/>
              <a:gd name="connsiteY186" fmla="*/ 1091681 h 6365608"/>
              <a:gd name="connsiteX187" fmla="*/ 3587616 w 14208162"/>
              <a:gd name="connsiteY187" fmla="*/ 1409451 h 6365608"/>
              <a:gd name="connsiteX188" fmla="*/ 3786317 w 14208162"/>
              <a:gd name="connsiteY188" fmla="*/ 1965547 h 6365608"/>
              <a:gd name="connsiteX189" fmla="*/ 4054564 w 14208162"/>
              <a:gd name="connsiteY189" fmla="*/ 2064850 h 6365608"/>
              <a:gd name="connsiteX190" fmla="*/ 4332745 w 14208162"/>
              <a:gd name="connsiteY190" fmla="*/ 2144293 h 6365608"/>
              <a:gd name="connsiteX191" fmla="*/ 4610927 w 14208162"/>
              <a:gd name="connsiteY191" fmla="*/ 2184014 h 6365608"/>
              <a:gd name="connsiteX192" fmla="*/ 4859303 w 14208162"/>
              <a:gd name="connsiteY192" fmla="*/ 2213805 h 6365608"/>
              <a:gd name="connsiteX193" fmla="*/ 6329692 w 14208162"/>
              <a:gd name="connsiteY193" fmla="*/ 1786802 h 6365608"/>
              <a:gd name="connsiteX194" fmla="*/ 6856250 w 14208162"/>
              <a:gd name="connsiteY194" fmla="*/ 3157183 h 6365608"/>
              <a:gd name="connsiteX195" fmla="*/ 7502026 w 14208162"/>
              <a:gd name="connsiteY195" fmla="*/ 3316067 h 6365608"/>
              <a:gd name="connsiteX196" fmla="*/ 8257090 w 14208162"/>
              <a:gd name="connsiteY196" fmla="*/ 2898995 h 6365608"/>
              <a:gd name="connsiteX197" fmla="*/ 8515401 w 14208162"/>
              <a:gd name="connsiteY197" fmla="*/ 2829483 h 6365608"/>
              <a:gd name="connsiteX198" fmla="*/ 9757283 w 14208162"/>
              <a:gd name="connsiteY198" fmla="*/ 3028089 h 6365608"/>
              <a:gd name="connsiteX199" fmla="*/ 9836763 w 14208162"/>
              <a:gd name="connsiteY199" fmla="*/ 2958577 h 6365608"/>
              <a:gd name="connsiteX200" fmla="*/ 9975854 w 14208162"/>
              <a:gd name="connsiteY200" fmla="*/ 2054920 h 6365608"/>
              <a:gd name="connsiteX201" fmla="*/ 10164620 w 14208162"/>
              <a:gd name="connsiteY201" fmla="*/ 1757011 h 6365608"/>
              <a:gd name="connsiteX202" fmla="*/ 11148190 w 14208162"/>
              <a:gd name="connsiteY202" fmla="*/ 1508754 h 6365608"/>
              <a:gd name="connsiteX203" fmla="*/ 11476047 w 14208162"/>
              <a:gd name="connsiteY203" fmla="*/ 1617987 h 6365608"/>
              <a:gd name="connsiteX204" fmla="*/ 12707993 w 14208162"/>
              <a:gd name="connsiteY204" fmla="*/ 2263456 h 6365608"/>
              <a:gd name="connsiteX205" fmla="*/ 13234551 w 14208162"/>
              <a:gd name="connsiteY205" fmla="*/ 2124432 h 6365608"/>
              <a:gd name="connsiteX206" fmla="*/ 14158511 w 14208162"/>
              <a:gd name="connsiteY206" fmla="*/ 1071821 h 6365608"/>
              <a:gd name="connsiteX207" fmla="*/ 14118771 w 14208162"/>
              <a:gd name="connsiteY207" fmla="*/ 1389590 h 6365608"/>
              <a:gd name="connsiteX208" fmla="*/ 14079031 w 14208162"/>
              <a:gd name="connsiteY208" fmla="*/ 1757011 h 6365608"/>
              <a:gd name="connsiteX209" fmla="*/ 13453122 w 14208162"/>
              <a:gd name="connsiteY209" fmla="*/ 2869204 h 6365608"/>
              <a:gd name="connsiteX210" fmla="*/ 13085525 w 14208162"/>
              <a:gd name="connsiteY210" fmla="*/ 2938716 h 6365608"/>
              <a:gd name="connsiteX211" fmla="*/ 11575397 w 14208162"/>
              <a:gd name="connsiteY211" fmla="*/ 1985408 h 6365608"/>
              <a:gd name="connsiteX212" fmla="*/ 11247541 w 14208162"/>
              <a:gd name="connsiteY212" fmla="*/ 1866244 h 6365608"/>
              <a:gd name="connsiteX213" fmla="*/ 10492477 w 14208162"/>
              <a:gd name="connsiteY213" fmla="*/ 1925826 h 6365608"/>
              <a:gd name="connsiteX214" fmla="*/ 10293776 w 14208162"/>
              <a:gd name="connsiteY214" fmla="*/ 2074781 h 6365608"/>
              <a:gd name="connsiteX215" fmla="*/ 10174555 w 14208162"/>
              <a:gd name="connsiteY215" fmla="*/ 2342898 h 6365608"/>
              <a:gd name="connsiteX216" fmla="*/ 9936114 w 14208162"/>
              <a:gd name="connsiteY216" fmla="*/ 3375649 h 6365608"/>
              <a:gd name="connsiteX217" fmla="*/ 8316700 w 14208162"/>
              <a:gd name="connsiteY217" fmla="*/ 3057880 h 6365608"/>
              <a:gd name="connsiteX218" fmla="*/ 8068324 w 14208162"/>
              <a:gd name="connsiteY218" fmla="*/ 3196904 h 6365608"/>
              <a:gd name="connsiteX219" fmla="*/ 7184104 w 14208162"/>
              <a:gd name="connsiteY219" fmla="*/ 3782791 h 6365608"/>
              <a:gd name="connsiteX220" fmla="*/ 6955600 w 14208162"/>
              <a:gd name="connsiteY220" fmla="*/ 3733140 h 6365608"/>
              <a:gd name="connsiteX221" fmla="*/ 6528392 w 14208162"/>
              <a:gd name="connsiteY221" fmla="*/ 2412411 h 6365608"/>
              <a:gd name="connsiteX222" fmla="*/ 6001834 w 14208162"/>
              <a:gd name="connsiteY222" fmla="*/ 2074781 h 6365608"/>
              <a:gd name="connsiteX223" fmla="*/ 4988459 w 14208162"/>
              <a:gd name="connsiteY223" fmla="*/ 2491853 h 6365608"/>
              <a:gd name="connsiteX224" fmla="*/ 4680472 w 14208162"/>
              <a:gd name="connsiteY224" fmla="*/ 2491853 h 6365608"/>
              <a:gd name="connsiteX225" fmla="*/ 4461901 w 14208162"/>
              <a:gd name="connsiteY225" fmla="*/ 2501783 h 6365608"/>
              <a:gd name="connsiteX226" fmla="*/ 4153914 w 14208162"/>
              <a:gd name="connsiteY226" fmla="*/ 2511713 h 6365608"/>
              <a:gd name="connsiteX227" fmla="*/ 2713331 w 14208162"/>
              <a:gd name="connsiteY227" fmla="*/ 2223735 h 6365608"/>
              <a:gd name="connsiteX228" fmla="*/ 2484825 w 14208162"/>
              <a:gd name="connsiteY228" fmla="*/ 2104571 h 6365608"/>
              <a:gd name="connsiteX229" fmla="*/ 2256319 w 14208162"/>
              <a:gd name="connsiteY229" fmla="*/ 1965547 h 6365608"/>
              <a:gd name="connsiteX230" fmla="*/ 766061 w 14208162"/>
              <a:gd name="connsiteY230" fmla="*/ 1766942 h 6365608"/>
              <a:gd name="connsiteX231" fmla="*/ 338854 w 14208162"/>
              <a:gd name="connsiteY231" fmla="*/ 1498823 h 6365608"/>
              <a:gd name="connsiteX232" fmla="*/ 2822617 w 14208162"/>
              <a:gd name="connsiteY232" fmla="*/ 1051960 h 6365608"/>
              <a:gd name="connsiteX233" fmla="*/ 4008113 w 14208162"/>
              <a:gd name="connsiteY233" fmla="*/ 124 h 6365608"/>
              <a:gd name="connsiteX234" fmla="*/ 4561365 w 14208162"/>
              <a:gd name="connsiteY234" fmla="*/ 317117 h 6365608"/>
              <a:gd name="connsiteX235" fmla="*/ 4809738 w 14208162"/>
              <a:gd name="connsiteY235" fmla="*/ 873214 h 6365608"/>
              <a:gd name="connsiteX236" fmla="*/ 4958762 w 14208162"/>
              <a:gd name="connsiteY236" fmla="*/ 1121472 h 6365608"/>
              <a:gd name="connsiteX237" fmla="*/ 5177330 w 14208162"/>
              <a:gd name="connsiteY237" fmla="*/ 1330008 h 6365608"/>
              <a:gd name="connsiteX238" fmla="*/ 5366094 w 14208162"/>
              <a:gd name="connsiteY238" fmla="*/ 1389590 h 6365608"/>
              <a:gd name="connsiteX239" fmla="*/ 6717246 w 14208162"/>
              <a:gd name="connsiteY239" fmla="*/ 1478963 h 6365608"/>
              <a:gd name="connsiteX240" fmla="*/ 8336638 w 14208162"/>
              <a:gd name="connsiteY240" fmla="*/ 2591156 h 6365608"/>
              <a:gd name="connsiteX241" fmla="*/ 8634685 w 14208162"/>
              <a:gd name="connsiteY241" fmla="*/ 2541504 h 6365608"/>
              <a:gd name="connsiteX242" fmla="*/ 9320196 w 14208162"/>
              <a:gd name="connsiteY242" fmla="*/ 2660668 h 6365608"/>
              <a:gd name="connsiteX243" fmla="*/ 9747398 w 14208162"/>
              <a:gd name="connsiteY243" fmla="*/ 1995338 h 6365608"/>
              <a:gd name="connsiteX244" fmla="*/ 9946097 w 14208162"/>
              <a:gd name="connsiteY244" fmla="*/ 1667638 h 6365608"/>
              <a:gd name="connsiteX245" fmla="*/ 11267443 w 14208162"/>
              <a:gd name="connsiteY245" fmla="*/ 1310147 h 6365608"/>
              <a:gd name="connsiteX246" fmla="*/ 11605230 w 14208162"/>
              <a:gd name="connsiteY246" fmla="*/ 1419381 h 6365608"/>
              <a:gd name="connsiteX247" fmla="*/ 12300676 w 14208162"/>
              <a:gd name="connsiteY247" fmla="*/ 1608056 h 6365608"/>
              <a:gd name="connsiteX248" fmla="*/ 12698073 w 14208162"/>
              <a:gd name="connsiteY248" fmla="*/ 1498823 h 6365608"/>
              <a:gd name="connsiteX249" fmla="*/ 13612087 w 14208162"/>
              <a:gd name="connsiteY249" fmla="*/ 188023 h 6365608"/>
              <a:gd name="connsiteX250" fmla="*/ 13830655 w 14208162"/>
              <a:gd name="connsiteY250" fmla="*/ 158233 h 6365608"/>
              <a:gd name="connsiteX251" fmla="*/ 14059159 w 14208162"/>
              <a:gd name="connsiteY251" fmla="*/ 148302 h 6365608"/>
              <a:gd name="connsiteX252" fmla="*/ 14128703 w 14208162"/>
              <a:gd name="connsiteY252" fmla="*/ 446211 h 6365608"/>
              <a:gd name="connsiteX253" fmla="*/ 14168443 w 14208162"/>
              <a:gd name="connsiteY253" fmla="*/ 763981 h 6365608"/>
              <a:gd name="connsiteX254" fmla="*/ 13900200 w 14208162"/>
              <a:gd name="connsiteY254" fmla="*/ 843423 h 6365608"/>
              <a:gd name="connsiteX255" fmla="*/ 13522672 w 14208162"/>
              <a:gd name="connsiteY255" fmla="*/ 1111541 h 6365608"/>
              <a:gd name="connsiteX256" fmla="*/ 12429830 w 14208162"/>
              <a:gd name="connsiteY256" fmla="*/ 1975477 h 6365608"/>
              <a:gd name="connsiteX257" fmla="*/ 11664840 w 14208162"/>
              <a:gd name="connsiteY257" fmla="*/ 1588196 h 6365608"/>
              <a:gd name="connsiteX258" fmla="*/ 11396597 w 14208162"/>
              <a:gd name="connsiteY258" fmla="*/ 1469032 h 6365608"/>
              <a:gd name="connsiteX259" fmla="*/ 10283884 w 14208162"/>
              <a:gd name="connsiteY259" fmla="*/ 1478963 h 6365608"/>
              <a:gd name="connsiteX260" fmla="*/ 9906357 w 14208162"/>
              <a:gd name="connsiteY260" fmla="*/ 1886105 h 6365608"/>
              <a:gd name="connsiteX261" fmla="*/ 9548699 w 14208162"/>
              <a:gd name="connsiteY261" fmla="*/ 2898995 h 6365608"/>
              <a:gd name="connsiteX262" fmla="*/ 8654555 w 14208162"/>
              <a:gd name="connsiteY262" fmla="*/ 2720249 h 6365608"/>
              <a:gd name="connsiteX263" fmla="*/ 8406182 w 14208162"/>
              <a:gd name="connsiteY263" fmla="*/ 2789762 h 6365608"/>
              <a:gd name="connsiteX264" fmla="*/ 8078329 w 14208162"/>
              <a:gd name="connsiteY264" fmla="*/ 2958577 h 6365608"/>
              <a:gd name="connsiteX265" fmla="*/ 7114641 w 14208162"/>
              <a:gd name="connsiteY265" fmla="*/ 2958577 h 6365608"/>
              <a:gd name="connsiteX266" fmla="*/ 6756985 w 14208162"/>
              <a:gd name="connsiteY266" fmla="*/ 1995338 h 6365608"/>
              <a:gd name="connsiteX267" fmla="*/ 6121149 w 14208162"/>
              <a:gd name="connsiteY267" fmla="*/ 1757011 h 6365608"/>
              <a:gd name="connsiteX268" fmla="*/ 4849477 w 14208162"/>
              <a:gd name="connsiteY268" fmla="*/ 2064850 h 6365608"/>
              <a:gd name="connsiteX269" fmla="*/ 4611039 w 14208162"/>
              <a:gd name="connsiteY269" fmla="*/ 2064850 h 6365608"/>
              <a:gd name="connsiteX270" fmla="*/ 4342796 w 14208162"/>
              <a:gd name="connsiteY270" fmla="*/ 2005268 h 6365608"/>
              <a:gd name="connsiteX271" fmla="*/ 3846049 w 14208162"/>
              <a:gd name="connsiteY271" fmla="*/ 972517 h 6365608"/>
              <a:gd name="connsiteX272" fmla="*/ 3259888 w 14208162"/>
              <a:gd name="connsiteY272" fmla="*/ 674608 h 6365608"/>
              <a:gd name="connsiteX273" fmla="*/ 2941970 w 14208162"/>
              <a:gd name="connsiteY273" fmla="*/ 714330 h 6365608"/>
              <a:gd name="connsiteX274" fmla="*/ 637066 w 14208162"/>
              <a:gd name="connsiteY274" fmla="*/ 1280357 h 6365608"/>
              <a:gd name="connsiteX275" fmla="*/ 170124 w 14208162"/>
              <a:gd name="connsiteY275" fmla="*/ 1320078 h 6365608"/>
              <a:gd name="connsiteX276" fmla="*/ 1230 w 14208162"/>
              <a:gd name="connsiteY276" fmla="*/ 952657 h 6365608"/>
              <a:gd name="connsiteX277" fmla="*/ 2693597 w 14208162"/>
              <a:gd name="connsiteY277" fmla="*/ 227745 h 6365608"/>
              <a:gd name="connsiteX278" fmla="*/ 3438717 w 14208162"/>
              <a:gd name="connsiteY278" fmla="*/ 58930 h 6365608"/>
              <a:gd name="connsiteX279" fmla="*/ 3756635 w 14208162"/>
              <a:gd name="connsiteY279" fmla="*/ 19208 h 6365608"/>
              <a:gd name="connsiteX280" fmla="*/ 4008113 w 14208162"/>
              <a:gd name="connsiteY280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14208162" h="6365608">
                <a:moveTo>
                  <a:pt x="12449021" y="4849353"/>
                </a:moveTo>
                <a:cubicBezTo>
                  <a:pt x="12518503" y="4852568"/>
                  <a:pt x="12591416" y="4870001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4" y="6354735"/>
                </a:cubicBezTo>
                <a:cubicBezTo>
                  <a:pt x="6935605" y="6344805"/>
                  <a:pt x="6826316" y="6315014"/>
                  <a:pt x="6707095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8" y="4736098"/>
                  <a:pt x="6170589" y="5590103"/>
                  <a:pt x="6667352" y="5947593"/>
                </a:cubicBezTo>
                <a:cubicBezTo>
                  <a:pt x="6756770" y="6017105"/>
                  <a:pt x="6846187" y="6076687"/>
                  <a:pt x="6955477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ubicBezTo>
                  <a:pt x="12403082" y="4848790"/>
                  <a:pt x="12425861" y="4848281"/>
                  <a:pt x="12449021" y="4849353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7" y="6036966"/>
                  <a:pt x="6975334" y="6007175"/>
                  <a:pt x="6885917" y="5967454"/>
                </a:cubicBezTo>
                <a:cubicBezTo>
                  <a:pt x="6796499" y="5917802"/>
                  <a:pt x="6717018" y="5848290"/>
                  <a:pt x="6647472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8" y="4050907"/>
                  <a:pt x="6230194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7" y="5709266"/>
                  <a:pt x="7015075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2" y="5560313"/>
                  <a:pt x="6955470" y="5500731"/>
                  <a:pt x="6895859" y="5441149"/>
                </a:cubicBezTo>
                <a:cubicBezTo>
                  <a:pt x="6836247" y="5381568"/>
                  <a:pt x="6786572" y="5312056"/>
                  <a:pt x="6736896" y="5242544"/>
                </a:cubicBezTo>
                <a:cubicBezTo>
                  <a:pt x="6687219" y="5182962"/>
                  <a:pt x="6637544" y="5113450"/>
                  <a:pt x="6627609" y="5024077"/>
                </a:cubicBezTo>
                <a:cubicBezTo>
                  <a:pt x="6488517" y="4239584"/>
                  <a:pt x="5703636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7" y="3157182"/>
                  <a:pt x="6170589" y="3474952"/>
                  <a:pt x="6418969" y="3842373"/>
                </a:cubicBezTo>
                <a:cubicBezTo>
                  <a:pt x="6488517" y="3941675"/>
                  <a:pt x="6548126" y="4040978"/>
                  <a:pt x="6607738" y="4140281"/>
                </a:cubicBezTo>
                <a:cubicBezTo>
                  <a:pt x="6717025" y="4348817"/>
                  <a:pt x="6816377" y="4567284"/>
                  <a:pt x="6925664" y="4755959"/>
                </a:cubicBezTo>
                <a:cubicBezTo>
                  <a:pt x="6995210" y="4865193"/>
                  <a:pt x="7084628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7" y="2402480"/>
                  <a:pt x="6031485" y="2283316"/>
                </a:cubicBezTo>
                <a:cubicBezTo>
                  <a:pt x="6200386" y="2223735"/>
                  <a:pt x="6369286" y="2323038"/>
                  <a:pt x="6458702" y="2481922"/>
                </a:cubicBezTo>
                <a:cubicBezTo>
                  <a:pt x="6627601" y="2879134"/>
                  <a:pt x="6567989" y="3395510"/>
                  <a:pt x="6895854" y="3693418"/>
                </a:cubicBezTo>
                <a:cubicBezTo>
                  <a:pt x="6975334" y="3762931"/>
                  <a:pt x="7044883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8" y="4477912"/>
                  <a:pt x="7025012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6" y="3802652"/>
                </a:cubicBezTo>
                <a:cubicBezTo>
                  <a:pt x="6289803" y="3286276"/>
                  <a:pt x="5802975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7" y="2243596"/>
                  <a:pt x="5832939" y="1796732"/>
                  <a:pt x="6329692" y="1786802"/>
                </a:cubicBezTo>
                <a:cubicBezTo>
                  <a:pt x="6935730" y="1766942"/>
                  <a:pt x="6627743" y="2710319"/>
                  <a:pt x="6856250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6" y="3772861"/>
                  <a:pt x="6955600" y="3733140"/>
                </a:cubicBezTo>
                <a:cubicBezTo>
                  <a:pt x="6588004" y="3405440"/>
                  <a:pt x="6657547" y="2849344"/>
                  <a:pt x="6528392" y="2412411"/>
                </a:cubicBezTo>
                <a:cubicBezTo>
                  <a:pt x="6458847" y="2164153"/>
                  <a:pt x="6260147" y="1965547"/>
                  <a:pt x="6001834" y="2074781"/>
                </a:cubicBezTo>
                <a:cubicBezTo>
                  <a:pt x="5673977" y="2253526"/>
                  <a:pt x="5346122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2" y="1349869"/>
                  <a:pt x="6290043" y="1171123"/>
                  <a:pt x="6717246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9" y="2750040"/>
                  <a:pt x="6826529" y="2313107"/>
                  <a:pt x="6756985" y="1995338"/>
                </a:cubicBezTo>
                <a:cubicBezTo>
                  <a:pt x="6687441" y="1727220"/>
                  <a:pt x="6359587" y="1717289"/>
                  <a:pt x="6121149" y="1757011"/>
                </a:cubicBezTo>
                <a:cubicBezTo>
                  <a:pt x="5674078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E0E23C2-824B-FA4C-BA60-BA5FD05BF9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80D715-41B8-2546-9F46-16F71B806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689" y="1413836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16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9E2F6FDA-EFFB-BC4C-BD64-AEEE21E4E9CF}"/>
              </a:ext>
            </a:extLst>
          </p:cNvPr>
          <p:cNvSpPr/>
          <p:nvPr/>
        </p:nvSpPr>
        <p:spPr>
          <a:xfrm>
            <a:off x="0" y="104274"/>
            <a:ext cx="12192000" cy="4795116"/>
          </a:xfrm>
          <a:custGeom>
            <a:avLst/>
            <a:gdLst>
              <a:gd name="connsiteX0" fmla="*/ 5212012 w 12192000"/>
              <a:gd name="connsiteY0" fmla="*/ 3939086 h 4795116"/>
              <a:gd name="connsiteX1" fmla="*/ 5272007 w 12192000"/>
              <a:gd name="connsiteY1" fmla="*/ 3941237 h 4795116"/>
              <a:gd name="connsiteX2" fmla="*/ 5768228 w 12192000"/>
              <a:gd name="connsiteY2" fmla="*/ 4216662 h 4795116"/>
              <a:gd name="connsiteX3" fmla="*/ 5802217 w 12192000"/>
              <a:gd name="connsiteY3" fmla="*/ 4248268 h 4795116"/>
              <a:gd name="connsiteX4" fmla="*/ 5788621 w 12192000"/>
              <a:gd name="connsiteY4" fmla="*/ 4279875 h 4795116"/>
              <a:gd name="connsiteX5" fmla="*/ 5503124 w 12192000"/>
              <a:gd name="connsiteY5" fmla="*/ 4306965 h 4795116"/>
              <a:gd name="connsiteX6" fmla="*/ 5238019 w 12192000"/>
              <a:gd name="connsiteY6" fmla="*/ 4230208 h 4795116"/>
              <a:gd name="connsiteX7" fmla="*/ 5102069 w 12192000"/>
              <a:gd name="connsiteY7" fmla="*/ 4072177 h 4795116"/>
              <a:gd name="connsiteX8" fmla="*/ 5212012 w 12192000"/>
              <a:gd name="connsiteY8" fmla="*/ 3939086 h 4795116"/>
              <a:gd name="connsiteX9" fmla="*/ 9855217 w 12192000"/>
              <a:gd name="connsiteY9" fmla="*/ 3794652 h 4795116"/>
              <a:gd name="connsiteX10" fmla="*/ 10087274 w 12192000"/>
              <a:gd name="connsiteY10" fmla="*/ 3955165 h 4795116"/>
              <a:gd name="connsiteX11" fmla="*/ 10039578 w 12192000"/>
              <a:gd name="connsiteY11" fmla="*/ 4040828 h 4795116"/>
              <a:gd name="connsiteX12" fmla="*/ 9848789 w 12192000"/>
              <a:gd name="connsiteY12" fmla="*/ 3955165 h 4795116"/>
              <a:gd name="connsiteX13" fmla="*/ 9794279 w 12192000"/>
              <a:gd name="connsiteY13" fmla="*/ 3806381 h 4795116"/>
              <a:gd name="connsiteX14" fmla="*/ 9855217 w 12192000"/>
              <a:gd name="connsiteY14" fmla="*/ 3794652 h 4795116"/>
              <a:gd name="connsiteX15" fmla="*/ 8745855 w 12192000"/>
              <a:gd name="connsiteY15" fmla="*/ 3269796 h 4795116"/>
              <a:gd name="connsiteX16" fmla="*/ 9222349 w 12192000"/>
              <a:gd name="connsiteY16" fmla="*/ 3359865 h 4795116"/>
              <a:gd name="connsiteX17" fmla="*/ 9392527 w 12192000"/>
              <a:gd name="connsiteY17" fmla="*/ 3643582 h 4795116"/>
              <a:gd name="connsiteX18" fmla="*/ 9052173 w 12192000"/>
              <a:gd name="connsiteY18" fmla="*/ 3783189 h 4795116"/>
              <a:gd name="connsiteX19" fmla="*/ 8643748 w 12192000"/>
              <a:gd name="connsiteY19" fmla="*/ 3733651 h 4795116"/>
              <a:gd name="connsiteX20" fmla="*/ 8330623 w 12192000"/>
              <a:gd name="connsiteY20" fmla="*/ 3666099 h 4795116"/>
              <a:gd name="connsiteX21" fmla="*/ 8208095 w 12192000"/>
              <a:gd name="connsiteY21" fmla="*/ 3621065 h 4795116"/>
              <a:gd name="connsiteX22" fmla="*/ 8235324 w 12192000"/>
              <a:gd name="connsiteY22" fmla="*/ 3445430 h 4795116"/>
              <a:gd name="connsiteX23" fmla="*/ 8745855 w 12192000"/>
              <a:gd name="connsiteY23" fmla="*/ 3269796 h 4795116"/>
              <a:gd name="connsiteX24" fmla="*/ 3894680 w 12192000"/>
              <a:gd name="connsiteY24" fmla="*/ 2858065 h 4795116"/>
              <a:gd name="connsiteX25" fmla="*/ 4085772 w 12192000"/>
              <a:gd name="connsiteY25" fmla="*/ 3080428 h 4795116"/>
              <a:gd name="connsiteX26" fmla="*/ 3970207 w 12192000"/>
              <a:gd name="connsiteY26" fmla="*/ 3337278 h 4795116"/>
              <a:gd name="connsiteX27" fmla="*/ 3793459 w 12192000"/>
              <a:gd name="connsiteY27" fmla="*/ 3472462 h 4795116"/>
              <a:gd name="connsiteX28" fmla="*/ 3786661 w 12192000"/>
              <a:gd name="connsiteY28" fmla="*/ 3625671 h 4795116"/>
              <a:gd name="connsiteX29" fmla="*/ 3446762 w 12192000"/>
              <a:gd name="connsiteY29" fmla="*/ 3778880 h 4795116"/>
              <a:gd name="connsiteX30" fmla="*/ 3331195 w 12192000"/>
              <a:gd name="connsiteY30" fmla="*/ 3720301 h 4795116"/>
              <a:gd name="connsiteX31" fmla="*/ 3310802 w 12192000"/>
              <a:gd name="connsiteY31" fmla="*/ 3657215 h 4795116"/>
              <a:gd name="connsiteX32" fmla="*/ 3705085 w 12192000"/>
              <a:gd name="connsiteY32" fmla="*/ 2882158 h 4795116"/>
              <a:gd name="connsiteX33" fmla="*/ 3817916 w 12192000"/>
              <a:gd name="connsiteY33" fmla="*/ 2858703 h 4795116"/>
              <a:gd name="connsiteX34" fmla="*/ 3894680 w 12192000"/>
              <a:gd name="connsiteY34" fmla="*/ 2858065 h 4795116"/>
              <a:gd name="connsiteX35" fmla="*/ 0 w 12192000"/>
              <a:gd name="connsiteY35" fmla="*/ 0 h 4795116"/>
              <a:gd name="connsiteX36" fmla="*/ 12192000 w 12192000"/>
              <a:gd name="connsiteY36" fmla="*/ 0 h 4795116"/>
              <a:gd name="connsiteX37" fmla="*/ 12192000 w 12192000"/>
              <a:gd name="connsiteY37" fmla="*/ 3531226 h 4795116"/>
              <a:gd name="connsiteX38" fmla="*/ 11252058 w 12192000"/>
              <a:gd name="connsiteY38" fmla="*/ 3815348 h 4795116"/>
              <a:gd name="connsiteX39" fmla="*/ 10298494 w 12192000"/>
              <a:gd name="connsiteY39" fmla="*/ 3630443 h 4795116"/>
              <a:gd name="connsiteX40" fmla="*/ 8425421 w 12192000"/>
              <a:gd name="connsiteY40" fmla="*/ 2805137 h 4795116"/>
              <a:gd name="connsiteX41" fmla="*/ 6681761 w 12192000"/>
              <a:gd name="connsiteY41" fmla="*/ 4090450 h 4795116"/>
              <a:gd name="connsiteX42" fmla="*/ 4127572 w 12192000"/>
              <a:gd name="connsiteY42" fmla="*/ 2611213 h 4795116"/>
              <a:gd name="connsiteX43" fmla="*/ 2513324 w 12192000"/>
              <a:gd name="connsiteY43" fmla="*/ 4261824 h 4795116"/>
              <a:gd name="connsiteX44" fmla="*/ 0 w 12192000"/>
              <a:gd name="connsiteY44" fmla="*/ 3432009 h 4795116"/>
              <a:gd name="connsiteX45" fmla="*/ 0 w 12192000"/>
              <a:gd name="connsiteY45" fmla="*/ 0 h 4795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0" h="4795116">
                <a:moveTo>
                  <a:pt x="5212012" y="3939086"/>
                </a:moveTo>
                <a:cubicBezTo>
                  <a:pt x="5229204" y="3938345"/>
                  <a:pt x="5249066" y="3938980"/>
                  <a:pt x="5272007" y="3941237"/>
                </a:cubicBezTo>
                <a:cubicBezTo>
                  <a:pt x="5448744" y="3959298"/>
                  <a:pt x="5605087" y="4112814"/>
                  <a:pt x="5768228" y="4216662"/>
                </a:cubicBezTo>
                <a:cubicBezTo>
                  <a:pt x="5781824" y="4225693"/>
                  <a:pt x="5795418" y="4234723"/>
                  <a:pt x="5802217" y="4248268"/>
                </a:cubicBezTo>
                <a:cubicBezTo>
                  <a:pt x="5802217" y="4257298"/>
                  <a:pt x="5795418" y="4270844"/>
                  <a:pt x="5788621" y="4279875"/>
                </a:cubicBezTo>
                <a:cubicBezTo>
                  <a:pt x="5734240" y="4338571"/>
                  <a:pt x="5605087" y="4325026"/>
                  <a:pt x="5503124" y="4306965"/>
                </a:cubicBezTo>
                <a:cubicBezTo>
                  <a:pt x="5407959" y="4288905"/>
                  <a:pt x="5319591" y="4266329"/>
                  <a:pt x="5238019" y="4230208"/>
                </a:cubicBezTo>
                <a:cubicBezTo>
                  <a:pt x="5163247" y="4194086"/>
                  <a:pt x="5102069" y="4135389"/>
                  <a:pt x="5102069" y="4072177"/>
                </a:cubicBezTo>
                <a:cubicBezTo>
                  <a:pt x="5102069" y="4016866"/>
                  <a:pt x="5091660" y="3944271"/>
                  <a:pt x="5212012" y="3939086"/>
                </a:cubicBezTo>
                <a:close/>
                <a:moveTo>
                  <a:pt x="9855217" y="3794652"/>
                </a:moveTo>
                <a:cubicBezTo>
                  <a:pt x="9990390" y="3786022"/>
                  <a:pt x="10075350" y="3899934"/>
                  <a:pt x="10087274" y="3955165"/>
                </a:cubicBezTo>
                <a:cubicBezTo>
                  <a:pt x="10094088" y="3986725"/>
                  <a:pt x="10080460" y="4022794"/>
                  <a:pt x="10039578" y="4040828"/>
                </a:cubicBezTo>
                <a:cubicBezTo>
                  <a:pt x="9964625" y="4067879"/>
                  <a:pt x="9882859" y="4009268"/>
                  <a:pt x="9848789" y="3955165"/>
                </a:cubicBezTo>
                <a:cubicBezTo>
                  <a:pt x="9821534" y="3910078"/>
                  <a:pt x="9719326" y="3833433"/>
                  <a:pt x="9794279" y="3806381"/>
                </a:cubicBezTo>
                <a:cubicBezTo>
                  <a:pt x="9815572" y="3799618"/>
                  <a:pt x="9835907" y="3795885"/>
                  <a:pt x="9855217" y="3794652"/>
                </a:cubicBezTo>
                <a:close/>
                <a:moveTo>
                  <a:pt x="8745855" y="3269796"/>
                </a:moveTo>
                <a:cubicBezTo>
                  <a:pt x="8875189" y="3260789"/>
                  <a:pt x="9086209" y="3296816"/>
                  <a:pt x="9222349" y="3359865"/>
                </a:cubicBezTo>
                <a:cubicBezTo>
                  <a:pt x="9358491" y="3422913"/>
                  <a:pt x="9453791" y="3544506"/>
                  <a:pt x="9392527" y="3643582"/>
                </a:cubicBezTo>
                <a:cubicBezTo>
                  <a:pt x="9338070" y="3729147"/>
                  <a:pt x="9195122" y="3778685"/>
                  <a:pt x="9052173" y="3783189"/>
                </a:cubicBezTo>
                <a:cubicBezTo>
                  <a:pt x="8909224" y="3792195"/>
                  <a:pt x="8773082" y="3760671"/>
                  <a:pt x="8643748" y="3733651"/>
                </a:cubicBezTo>
                <a:cubicBezTo>
                  <a:pt x="8541642" y="3711134"/>
                  <a:pt x="8439536" y="3688617"/>
                  <a:pt x="8330623" y="3666099"/>
                </a:cubicBezTo>
                <a:cubicBezTo>
                  <a:pt x="8289781" y="3657092"/>
                  <a:pt x="8242131" y="3648086"/>
                  <a:pt x="8208095" y="3621065"/>
                </a:cubicBezTo>
                <a:cubicBezTo>
                  <a:pt x="8146831" y="3571527"/>
                  <a:pt x="8187675" y="3499472"/>
                  <a:pt x="8235324" y="3445430"/>
                </a:cubicBezTo>
                <a:cubicBezTo>
                  <a:pt x="8310201" y="3368872"/>
                  <a:pt x="8344237" y="3296816"/>
                  <a:pt x="8745855" y="3269796"/>
                </a:cubicBezTo>
                <a:close/>
                <a:moveTo>
                  <a:pt x="3894680" y="2858065"/>
                </a:moveTo>
                <a:cubicBezTo>
                  <a:pt x="4052105" y="2875368"/>
                  <a:pt x="4064953" y="3014878"/>
                  <a:pt x="4085772" y="3080428"/>
                </a:cubicBezTo>
                <a:cubicBezTo>
                  <a:pt x="4112964" y="3170551"/>
                  <a:pt x="4065378" y="3269686"/>
                  <a:pt x="3970207" y="3337278"/>
                </a:cubicBezTo>
                <a:cubicBezTo>
                  <a:pt x="3909025" y="3377833"/>
                  <a:pt x="3820651" y="3418389"/>
                  <a:pt x="3793459" y="3472462"/>
                </a:cubicBezTo>
                <a:cubicBezTo>
                  <a:pt x="3773065" y="3522030"/>
                  <a:pt x="3793459" y="3576103"/>
                  <a:pt x="3786661" y="3625671"/>
                </a:cubicBezTo>
                <a:cubicBezTo>
                  <a:pt x="3766268" y="3729312"/>
                  <a:pt x="3596318" y="3805917"/>
                  <a:pt x="3446762" y="3778880"/>
                </a:cubicBezTo>
                <a:cubicBezTo>
                  <a:pt x="3399176" y="3769867"/>
                  <a:pt x="3351589" y="3751843"/>
                  <a:pt x="3331195" y="3720301"/>
                </a:cubicBezTo>
                <a:cubicBezTo>
                  <a:pt x="3310802" y="3702276"/>
                  <a:pt x="3310802" y="3679745"/>
                  <a:pt x="3310802" y="3657215"/>
                </a:cubicBezTo>
                <a:cubicBezTo>
                  <a:pt x="3276812" y="3377833"/>
                  <a:pt x="3324398" y="2985799"/>
                  <a:pt x="3705085" y="2882158"/>
                </a:cubicBezTo>
                <a:cubicBezTo>
                  <a:pt x="3747573" y="2869766"/>
                  <a:pt x="3784961" y="2862232"/>
                  <a:pt x="3817916" y="2858703"/>
                </a:cubicBezTo>
                <a:cubicBezTo>
                  <a:pt x="3846751" y="2855615"/>
                  <a:pt x="3872191" y="2855593"/>
                  <a:pt x="3894680" y="2858065"/>
                </a:cubicBezTo>
                <a:close/>
                <a:moveTo>
                  <a:pt x="0" y="0"/>
                </a:moveTo>
                <a:cubicBezTo>
                  <a:pt x="12192000" y="0"/>
                  <a:pt x="12192000" y="0"/>
                  <a:pt x="12192000" y="0"/>
                </a:cubicBezTo>
                <a:lnTo>
                  <a:pt x="12192000" y="3531226"/>
                </a:lnTo>
                <a:cubicBezTo>
                  <a:pt x="11892309" y="3648482"/>
                  <a:pt x="11524505" y="3675542"/>
                  <a:pt x="11252058" y="3815348"/>
                </a:cubicBezTo>
                <a:cubicBezTo>
                  <a:pt x="10897877" y="3995742"/>
                  <a:pt x="10496018" y="4117508"/>
                  <a:pt x="10298494" y="3630443"/>
                </a:cubicBezTo>
                <a:cubicBezTo>
                  <a:pt x="10203137" y="3395930"/>
                  <a:pt x="9317684" y="2570624"/>
                  <a:pt x="8425421" y="2805137"/>
                </a:cubicBezTo>
                <a:cubicBezTo>
                  <a:pt x="7601270" y="3026121"/>
                  <a:pt x="7744304" y="4049861"/>
                  <a:pt x="6681761" y="4090450"/>
                </a:cubicBezTo>
                <a:cubicBezTo>
                  <a:pt x="4931291" y="4149078"/>
                  <a:pt x="5081137" y="2570624"/>
                  <a:pt x="4127572" y="2611213"/>
                </a:cubicBezTo>
                <a:cubicBezTo>
                  <a:pt x="3037784" y="2660821"/>
                  <a:pt x="2901560" y="3517697"/>
                  <a:pt x="2513324" y="4261824"/>
                </a:cubicBezTo>
                <a:cubicBezTo>
                  <a:pt x="2159142" y="4951834"/>
                  <a:pt x="163468" y="5240465"/>
                  <a:pt x="0" y="3432009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2909161-EB97-824D-A6AF-59D5143CCC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18C2D27-CBF8-A04C-8D57-3F6FB57D3922}"/>
              </a:ext>
            </a:extLst>
          </p:cNvPr>
          <p:cNvSpPr txBox="1">
            <a:spLocks/>
          </p:cNvSpPr>
          <p:nvPr/>
        </p:nvSpPr>
        <p:spPr bwMode="auto">
          <a:xfrm>
            <a:off x="7486708" y="4619844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281C2A-C592-0348-8601-128AC7564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389656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354EA4-65E2-D946-BC67-07570EFB2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619844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19075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1F61EC2-16D6-1C4F-8C6F-D2890EDED4FD}"/>
              </a:ext>
            </a:extLst>
          </p:cNvPr>
          <p:cNvSpPr/>
          <p:nvPr/>
        </p:nvSpPr>
        <p:spPr>
          <a:xfrm flipV="1">
            <a:off x="-521303" y="59960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5CE78D2-0B11-0E45-A2E9-A64A362C1B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14B1C6-B2B9-4544-801A-C55EA4E0E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6175" y="3436938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699F0E-7ED0-784E-8DDE-89711449A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765550"/>
            <a:ext cx="7015163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600" b="1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beautiful </a:t>
            </a:r>
            <a:r>
              <a:rPr lang="en-US" sz="3600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600" b="1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for years.</a:t>
            </a:r>
            <a:endParaRPr lang="en-US" sz="3600">
              <a:latin typeface="Source Sans Pro" panose="020B0503030403020204" pitchFamily="34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2E4361F-5D82-B54F-B7FA-6B8A9B5CFED5}"/>
              </a:ext>
            </a:extLst>
          </p:cNvPr>
          <p:cNvSpPr txBox="1">
            <a:spLocks/>
          </p:cNvSpPr>
          <p:nvPr/>
        </p:nvSpPr>
        <p:spPr bwMode="auto">
          <a:xfrm>
            <a:off x="7469931" y="3575050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8964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9BD920D-5EEF-7146-AA8E-D6FC4E1A4A14}"/>
              </a:ext>
            </a:extLst>
          </p:cNvPr>
          <p:cNvGrpSpPr/>
          <p:nvPr/>
        </p:nvGrpSpPr>
        <p:grpSpPr>
          <a:xfrm>
            <a:off x="5316075" y="628414"/>
            <a:ext cx="6320929" cy="5992192"/>
            <a:chOff x="5316075" y="62841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7139A90-1F6C-AD48-932E-04A2E7FFC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432" y="79519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DB941D5-E480-0F4E-95F4-C237584D4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075" y="196753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337507DF-3540-344A-8169-AA5497AC5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8651" y="62841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D6CF8FD-EC2B-4147-A19A-34F480050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0077" y="408981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6550AE49-CA75-C144-AC5C-BBCF3F255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3512" y="442822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BDBC506-335B-1742-987A-A2DE6798D7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B9819E-267E-9D4E-A4C1-38F0D9120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F4463C-5FC4-8C4E-8EC1-C75F12DA7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06FD437-8CBD-5245-9F64-39DA38A4AB38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72B0ABAA-295D-A342-8588-7E828FAB92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544DE43-CF50-0041-9808-70CFF3A4DF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A45105B0-0ADD-9545-B0CD-F9A301E32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4858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982051-94CB-6343-8B16-F67D9AC93BA7}"/>
              </a:ext>
            </a:extLst>
          </p:cNvPr>
          <p:cNvSpPr/>
          <p:nvPr/>
        </p:nvSpPr>
        <p:spPr>
          <a:xfrm>
            <a:off x="-629587" y="233846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029BBE-FF4D-2245-B36B-B216656225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7D232F9-1D29-B644-8051-39F007AF57D9}"/>
              </a:ext>
            </a:extLst>
          </p:cNvPr>
          <p:cNvSpPr txBox="1">
            <a:spLocks/>
          </p:cNvSpPr>
          <p:nvPr/>
        </p:nvSpPr>
        <p:spPr bwMode="auto">
          <a:xfrm>
            <a:off x="6865923" y="947942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FB543A-08AB-CC4F-9D15-76C111A205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790779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65FDE8-A4BE-8249-B0FA-125F701A36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1020967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75563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FC1B9B4F-C8E5-CF47-B5CD-3AE00FDCF4B3}"/>
              </a:ext>
            </a:extLst>
          </p:cNvPr>
          <p:cNvSpPr/>
          <p:nvPr/>
        </p:nvSpPr>
        <p:spPr>
          <a:xfrm>
            <a:off x="-233329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98F574-C20B-7149-B7D6-99E984F851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3599B85B-FE3F-0047-8735-45668E88B882}"/>
              </a:ext>
            </a:extLst>
          </p:cNvPr>
          <p:cNvSpPr txBox="1">
            <a:spLocks/>
          </p:cNvSpPr>
          <p:nvPr/>
        </p:nvSpPr>
        <p:spPr bwMode="auto">
          <a:xfrm>
            <a:off x="6840217" y="4502645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CC0E20-EA97-644F-B9C7-B169C07D1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4194670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3D5D89DD-A6C1-FD43-BF40-331C8C8D3C57}"/>
              </a:ext>
            </a:extLst>
          </p:cNvPr>
          <p:cNvSpPr txBox="1">
            <a:spLocks/>
          </p:cNvSpPr>
          <p:nvPr/>
        </p:nvSpPr>
        <p:spPr bwMode="auto">
          <a:xfrm>
            <a:off x="6840217" y="5710733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DCE6AB-7C8A-D04A-908A-579DEF892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5404345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2" name="Shape 2720">
            <a:extLst>
              <a:ext uri="{FF2B5EF4-FFF2-40B4-BE49-F238E27FC236}">
                <a16:creationId xmlns:a16="http://schemas.microsoft.com/office/drawing/2014/main" id="{F0E70FBC-7720-7245-93EE-51ED7E2736D7}"/>
              </a:ext>
            </a:extLst>
          </p:cNvPr>
          <p:cNvSpPr/>
          <p:nvPr/>
        </p:nvSpPr>
        <p:spPr>
          <a:xfrm>
            <a:off x="6490967" y="4188320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3" name="Shape 2720">
            <a:extLst>
              <a:ext uri="{FF2B5EF4-FFF2-40B4-BE49-F238E27FC236}">
                <a16:creationId xmlns:a16="http://schemas.microsoft.com/office/drawing/2014/main" id="{EF77F59A-4224-E642-BBF3-40D8713BB69C}"/>
              </a:ext>
            </a:extLst>
          </p:cNvPr>
          <p:cNvSpPr/>
          <p:nvPr/>
        </p:nvSpPr>
        <p:spPr>
          <a:xfrm>
            <a:off x="6490967" y="539640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17CFCE-4F84-A145-B51F-0403BC44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1734045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632916-1618-3F4F-83FA-99F653A2AEA3}"/>
              </a:ext>
            </a:extLst>
          </p:cNvPr>
          <p:cNvSpPr txBox="1"/>
          <p:nvPr/>
        </p:nvSpPr>
        <p:spPr>
          <a:xfrm>
            <a:off x="6898954" y="1964233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Left Abstract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1558635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>
            <a:extLst>
              <a:ext uri="{FF2B5EF4-FFF2-40B4-BE49-F238E27FC236}">
                <a16:creationId xmlns:a16="http://schemas.microsoft.com/office/drawing/2014/main" id="{12E9C9EC-9B16-E34A-9781-04378306CF12}"/>
              </a:ext>
            </a:extLst>
          </p:cNvPr>
          <p:cNvSpPr/>
          <p:nvPr/>
        </p:nvSpPr>
        <p:spPr>
          <a:xfrm>
            <a:off x="-510065" y="-1227222"/>
            <a:ext cx="12741638" cy="10776014"/>
          </a:xfrm>
          <a:custGeom>
            <a:avLst/>
            <a:gdLst>
              <a:gd name="connsiteX0" fmla="*/ 9967813 w 12741638"/>
              <a:gd name="connsiteY0" fmla="*/ 6141330 h 10776014"/>
              <a:gd name="connsiteX1" fmla="*/ 11252231 w 12741638"/>
              <a:gd name="connsiteY1" fmla="*/ 8389320 h 10776014"/>
              <a:gd name="connsiteX2" fmla="*/ 10803825 w 12741638"/>
              <a:gd name="connsiteY2" fmla="*/ 7796944 h 10776014"/>
              <a:gd name="connsiteX3" fmla="*/ 9967813 w 12741638"/>
              <a:gd name="connsiteY3" fmla="*/ 6141330 h 10776014"/>
              <a:gd name="connsiteX4" fmla="*/ 8323972 w 12741638"/>
              <a:gd name="connsiteY4" fmla="*/ 4667113 h 10776014"/>
              <a:gd name="connsiteX5" fmla="*/ 9154094 w 12741638"/>
              <a:gd name="connsiteY5" fmla="*/ 5799553 h 10776014"/>
              <a:gd name="connsiteX6" fmla="*/ 9169325 w 12741638"/>
              <a:gd name="connsiteY6" fmla="*/ 5997160 h 10776014"/>
              <a:gd name="connsiteX7" fmla="*/ 9032241 w 12741638"/>
              <a:gd name="connsiteY7" fmla="*/ 6118764 h 10776014"/>
              <a:gd name="connsiteX8" fmla="*/ 8933236 w 12741638"/>
              <a:gd name="connsiteY8" fmla="*/ 6095963 h 10776014"/>
              <a:gd name="connsiteX9" fmla="*/ 8537215 w 12741638"/>
              <a:gd name="connsiteY9" fmla="*/ 5457540 h 10776014"/>
              <a:gd name="connsiteX10" fmla="*/ 8323972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10776014 h 10776014"/>
              <a:gd name="connsiteX14" fmla="*/ 10263253 w 12741638"/>
              <a:gd name="connsiteY14" fmla="*/ 4833248 h 10776014"/>
              <a:gd name="connsiteX15" fmla="*/ 10643373 w 12741638"/>
              <a:gd name="connsiteY15" fmla="*/ 6011162 h 10776014"/>
              <a:gd name="connsiteX16" fmla="*/ 6530470 w 12741638"/>
              <a:gd name="connsiteY16" fmla="*/ 3001782 h 10776014"/>
              <a:gd name="connsiteX17" fmla="*/ 7549191 w 12741638"/>
              <a:gd name="connsiteY17" fmla="*/ 4681259 h 10776014"/>
              <a:gd name="connsiteX18" fmla="*/ 4052084 w 12741638"/>
              <a:gd name="connsiteY18" fmla="*/ 2355829 h 10776014"/>
              <a:gd name="connsiteX19" fmla="*/ 0 w 12741638"/>
              <a:gd name="connsiteY19" fmla="*/ 2971384 h 10776014"/>
              <a:gd name="connsiteX20" fmla="*/ 0 w 12741638"/>
              <a:gd name="connsiteY20" fmla="*/ 0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741638" h="10776014">
                <a:moveTo>
                  <a:pt x="9967813" y="6141330"/>
                </a:moveTo>
                <a:cubicBezTo>
                  <a:pt x="10697423" y="6581815"/>
                  <a:pt x="11753838" y="8214645"/>
                  <a:pt x="11252231" y="8389320"/>
                </a:cubicBezTo>
                <a:cubicBezTo>
                  <a:pt x="10864625" y="8526022"/>
                  <a:pt x="10849425" y="8024781"/>
                  <a:pt x="10803825" y="7796944"/>
                </a:cubicBezTo>
                <a:cubicBezTo>
                  <a:pt x="10689823" y="7174190"/>
                  <a:pt x="10461820" y="6536247"/>
                  <a:pt x="9967813" y="6141330"/>
                </a:cubicBezTo>
                <a:close/>
                <a:moveTo>
                  <a:pt x="8323972" y="4667113"/>
                </a:moveTo>
                <a:cubicBezTo>
                  <a:pt x="8735225" y="4917922"/>
                  <a:pt x="9047472" y="5328336"/>
                  <a:pt x="9154094" y="5799553"/>
                </a:cubicBezTo>
                <a:cubicBezTo>
                  <a:pt x="9176941" y="5860355"/>
                  <a:pt x="9184557" y="5928757"/>
                  <a:pt x="9169325" y="5997160"/>
                </a:cubicBezTo>
                <a:cubicBezTo>
                  <a:pt x="9154094" y="6057962"/>
                  <a:pt x="9100783" y="6118764"/>
                  <a:pt x="9032241" y="6118764"/>
                </a:cubicBezTo>
                <a:cubicBezTo>
                  <a:pt x="9001778" y="6126364"/>
                  <a:pt x="8963699" y="6111164"/>
                  <a:pt x="8933236" y="6095963"/>
                </a:cubicBezTo>
                <a:cubicBezTo>
                  <a:pt x="8704762" y="5981959"/>
                  <a:pt x="8598141" y="5708349"/>
                  <a:pt x="8537215" y="5457540"/>
                </a:cubicBezTo>
                <a:cubicBezTo>
                  <a:pt x="8476288" y="5199131"/>
                  <a:pt x="8323972" y="4667113"/>
                  <a:pt x="8323972" y="4667113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2741638" y="0"/>
                </a:cubicBezTo>
                <a:lnTo>
                  <a:pt x="12741638" y="10776014"/>
                </a:lnTo>
                <a:cubicBezTo>
                  <a:pt x="12665614" y="7774233"/>
                  <a:pt x="11829349" y="6292341"/>
                  <a:pt x="10263253" y="4833248"/>
                </a:cubicBezTo>
                <a:cubicBezTo>
                  <a:pt x="10962675" y="5562795"/>
                  <a:pt x="11053903" y="6550722"/>
                  <a:pt x="10643373" y="6011162"/>
                </a:cubicBezTo>
                <a:cubicBezTo>
                  <a:pt x="10164421" y="5380408"/>
                  <a:pt x="9062072" y="3358956"/>
                  <a:pt x="6530470" y="3001782"/>
                </a:cubicBezTo>
                <a:cubicBezTo>
                  <a:pt x="7214686" y="3450149"/>
                  <a:pt x="7898904" y="4514071"/>
                  <a:pt x="7549191" y="4681259"/>
                </a:cubicBezTo>
                <a:cubicBezTo>
                  <a:pt x="7191880" y="4840848"/>
                  <a:pt x="6834566" y="3054978"/>
                  <a:pt x="4052084" y="2355829"/>
                </a:cubicBezTo>
                <a:cubicBezTo>
                  <a:pt x="2736868" y="2021453"/>
                  <a:pt x="1474868" y="2241837"/>
                  <a:pt x="0" y="2971384"/>
                </a:cubicBezTo>
                <a:cubicBezTo>
                  <a:pt x="0" y="2971384"/>
                  <a:pt x="0" y="2971384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020C97-0B5A-E54D-97F8-851BC3F38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203B9EE-E6DD-7C41-AE08-D0BB56F58DB4}"/>
              </a:ext>
            </a:extLst>
          </p:cNvPr>
          <p:cNvSpPr txBox="1">
            <a:spLocks/>
          </p:cNvSpPr>
          <p:nvPr/>
        </p:nvSpPr>
        <p:spPr bwMode="auto">
          <a:xfrm>
            <a:off x="1149686" y="4452311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A30B30-325D-4D44-BBE0-6A2D3540E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4144336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E39443E6-E4A9-2E48-A5A3-495D2213F192}"/>
              </a:ext>
            </a:extLst>
          </p:cNvPr>
          <p:cNvSpPr txBox="1">
            <a:spLocks/>
          </p:cNvSpPr>
          <p:nvPr/>
        </p:nvSpPr>
        <p:spPr bwMode="auto">
          <a:xfrm>
            <a:off x="1149686" y="5660399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630A20-DBE4-844C-8377-C2DA6921E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5354011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30" name="Shape 2720">
            <a:extLst>
              <a:ext uri="{FF2B5EF4-FFF2-40B4-BE49-F238E27FC236}">
                <a16:creationId xmlns:a16="http://schemas.microsoft.com/office/drawing/2014/main" id="{74D46456-9F36-3B49-ADDE-44D30CD30E54}"/>
              </a:ext>
            </a:extLst>
          </p:cNvPr>
          <p:cNvSpPr/>
          <p:nvPr/>
        </p:nvSpPr>
        <p:spPr>
          <a:xfrm>
            <a:off x="800436" y="4137986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1" name="Shape 2720">
            <a:extLst>
              <a:ext uri="{FF2B5EF4-FFF2-40B4-BE49-F238E27FC236}">
                <a16:creationId xmlns:a16="http://schemas.microsoft.com/office/drawing/2014/main" id="{2D8E69E4-0E4B-4148-90E9-989DEADABD15}"/>
              </a:ext>
            </a:extLst>
          </p:cNvPr>
          <p:cNvSpPr/>
          <p:nvPr/>
        </p:nvSpPr>
        <p:spPr>
          <a:xfrm>
            <a:off x="800436" y="5346074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2BEC0C-ADFE-B74B-BF6D-DDDD32998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1683711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79AF73-4703-D940-A4F7-991BF4FD4725}"/>
              </a:ext>
            </a:extLst>
          </p:cNvPr>
          <p:cNvSpPr txBox="1"/>
          <p:nvPr/>
        </p:nvSpPr>
        <p:spPr>
          <a:xfrm>
            <a:off x="1208423" y="1913899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Right Slash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219871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28" grpId="0"/>
      <p:bldP spid="29" grpId="0"/>
      <p:bldP spid="32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1DCB0895-AFF4-B84B-B58E-A28760971363}"/>
              </a:ext>
            </a:extLst>
          </p:cNvPr>
          <p:cNvSpPr>
            <a:spLocks/>
          </p:cNvSpPr>
          <p:nvPr/>
        </p:nvSpPr>
        <p:spPr bwMode="auto">
          <a:xfrm>
            <a:off x="5807143" y="1283605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78E6E4-7F14-A046-8218-1BE0415425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F24613-AA2E-6B47-A1EC-C29027207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947BEC-454A-CD45-8D85-429DA38DB0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E3D0DCD-2AE5-9241-B3F5-59B5A367F7B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D313ADC1-ECD1-B24D-80DC-3801276ACE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CFF900E6-1214-534A-9941-B17096731D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712D875-B2D4-D544-B2C8-F6AF97959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53474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6DC0217B-6018-B14C-AEB6-6E09669258BE}"/>
              </a:ext>
            </a:extLst>
          </p:cNvPr>
          <p:cNvSpPr>
            <a:spLocks/>
          </p:cNvSpPr>
          <p:nvPr/>
        </p:nvSpPr>
        <p:spPr bwMode="auto">
          <a:xfrm flipH="1">
            <a:off x="593458" y="1243721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D5D8DF2-D925-9442-9D71-9FD9EFDEC2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454788-D583-F149-845B-4E2647905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CE0ACB-7CFC-424D-A31E-457AC9D99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1AA8406-A5AF-C847-915E-1E330E8BFDCB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02A4F2E-2B51-6442-A81E-1FDD8A51DF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D361896-46A8-B740-B292-2D4703BAEF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25F9A93-835F-5D41-8C25-E258512C4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9457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6E9D51C-4266-0F4D-B641-B9CE8953B55F}"/>
              </a:ext>
            </a:extLst>
          </p:cNvPr>
          <p:cNvSpPr>
            <a:spLocks/>
          </p:cNvSpPr>
          <p:nvPr/>
        </p:nvSpPr>
        <p:spPr bwMode="auto">
          <a:xfrm>
            <a:off x="6608494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98EC4B-5C9A-0D44-8D04-BE3ACA7A2F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37B5A7-E20C-2342-B71B-18B0D33AF7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369BF8-5D5F-7E45-8CDB-C93A26377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27F9394-6BD3-6B48-8791-707F6A9BE64D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BFEA7F5B-D7B9-DA4B-AF08-E761CB1BB0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1AF26B4-880B-8A47-AB42-8D1B5A75D2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DC35117-7DF8-D74C-844D-1414F750F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48818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F483A8F-FBBA-974B-B0D0-EFAA8F92E3D0}"/>
              </a:ext>
            </a:extLst>
          </p:cNvPr>
          <p:cNvSpPr>
            <a:spLocks/>
          </p:cNvSpPr>
          <p:nvPr/>
        </p:nvSpPr>
        <p:spPr bwMode="auto">
          <a:xfrm flipH="1">
            <a:off x="811592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C3EB9AA-6B14-B248-9C63-BB3CE38D77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3F27B9-0DE9-5549-81F1-FA338A00E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3310B-E1A1-D042-A464-8F5526C9B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B80D4C-0FC1-CD4A-9B77-3CE47E66FA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A2F2FD8-C959-384F-8AFB-E741F3C44B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D75B0268-D0FA-2B4A-9A4E-9F7BF677B2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4A3B51EF-88BF-6D43-A504-66EE443B5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74088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ECE758C-2C18-AC4B-A8BD-226FED150E2C}"/>
              </a:ext>
            </a:extLst>
          </p:cNvPr>
          <p:cNvGrpSpPr/>
          <p:nvPr/>
        </p:nvGrpSpPr>
        <p:grpSpPr>
          <a:xfrm>
            <a:off x="5437955" y="1058342"/>
            <a:ext cx="6185490" cy="5003484"/>
            <a:chOff x="5437955" y="1058342"/>
            <a:chExt cx="6185490" cy="5003484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07DE6BC-0952-4445-A19B-26DF428D5A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76092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D54D986-2D7C-9F4D-9BE3-0FAC372BD28C}"/>
                </a:ext>
              </a:extLst>
            </p:cNvPr>
            <p:cNvGrpSpPr/>
            <p:nvPr userDrawn="1"/>
          </p:nvGrpSpPr>
          <p:grpSpPr>
            <a:xfrm>
              <a:off x="5437955" y="1349763"/>
              <a:ext cx="5088796" cy="4712063"/>
              <a:chOff x="-2750029" y="304716"/>
              <a:chExt cx="6791637" cy="628884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Freeform 6">
                <a:extLst>
                  <a:ext uri="{FF2B5EF4-FFF2-40B4-BE49-F238E27FC236}">
                    <a16:creationId xmlns:a16="http://schemas.microsoft.com/office/drawing/2014/main" id="{92137EF1-DDCF-DF42-9C04-BEB276B48214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7">
                <a:extLst>
                  <a:ext uri="{FF2B5EF4-FFF2-40B4-BE49-F238E27FC236}">
                    <a16:creationId xmlns:a16="http://schemas.microsoft.com/office/drawing/2014/main" id="{656310C4-1135-DC49-A8DE-63D984016B9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2FFB9AC-752D-464D-9E51-E9CDF5BD68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116671-903B-2341-80C0-E33947360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D898BC-36A8-0245-8EBB-A59B3F86D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4A180E-08CD-054D-A067-12335B53123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8CD73E9E-A854-B341-B9B4-EA2B376FAB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7D30A48-5926-2744-AE63-3F53FCEE62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C4EF8EB-5E7A-C846-AC5E-D5F46D0C4A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73537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7234D2A-71DD-BD4D-B08F-B432C1629AE6}"/>
              </a:ext>
            </a:extLst>
          </p:cNvPr>
          <p:cNvGrpSpPr/>
          <p:nvPr/>
        </p:nvGrpSpPr>
        <p:grpSpPr>
          <a:xfrm>
            <a:off x="585737" y="1058342"/>
            <a:ext cx="6185490" cy="5003484"/>
            <a:chOff x="585737" y="1058342"/>
            <a:chExt cx="6185490" cy="5003484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1929B92D-DBD7-4E45-9B06-0B96024431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85737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9D0C9F9-1986-5647-AD7E-2BF47B4C3F42}"/>
                </a:ext>
              </a:extLst>
            </p:cNvPr>
            <p:cNvGrpSpPr/>
            <p:nvPr/>
          </p:nvGrpSpPr>
          <p:grpSpPr>
            <a:xfrm flipH="1">
              <a:off x="1682431" y="1349763"/>
              <a:ext cx="5088796" cy="4712063"/>
              <a:chOff x="-2750029" y="304716"/>
              <a:chExt cx="6791637" cy="6288841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id="{16FEA8C9-CA99-4741-93AC-29E40B78C34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id="{F2B88B6C-E3B7-424B-ABE9-630535FC549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077BE2-FCA2-3946-AAE2-A7A95E46CD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94185B-3E8A-1344-955A-73724E3CE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E8262B-DC68-5842-92EC-35CED3859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060806E-EE40-EB45-9F3A-2EA6F36EF037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76F0CCEB-4418-D147-AEDE-721C2BA255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E08E0EB-BDF1-334C-8BF9-C1D1D3B070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39B6F34C-999D-6D44-B89C-9C5D491C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090559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ED0A682-2A5B-404B-A0F3-AB3F99F51F27}"/>
              </a:ext>
            </a:extLst>
          </p:cNvPr>
          <p:cNvSpPr>
            <a:spLocks/>
          </p:cNvSpPr>
          <p:nvPr/>
        </p:nvSpPr>
        <p:spPr bwMode="auto">
          <a:xfrm>
            <a:off x="5984925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ADFC3C1-B46E-D146-B807-1DE9252E1E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92D532-5756-764D-84D5-E9CC20B14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1FA64E-1200-8D45-815C-2A6B23846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9575112-34FB-814D-B389-B7ABB2C7FC0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7D68A81-A982-A742-B3A3-3BB565AE83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91E58AA4-39BD-2B46-90F1-0963A6C044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5B63609D-B221-FA46-8248-E7C00E5089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40953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CC29E03-CF42-4B42-8B82-925334F3366F}"/>
              </a:ext>
            </a:extLst>
          </p:cNvPr>
          <p:cNvGrpSpPr/>
          <p:nvPr/>
        </p:nvGrpSpPr>
        <p:grpSpPr>
          <a:xfrm>
            <a:off x="507700" y="622194"/>
            <a:ext cx="6320929" cy="5992192"/>
            <a:chOff x="507700" y="62219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0804FA-5646-744D-94AD-8E7EBF0763A4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5639" y="78897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AEBBA8-2B9A-4749-8C91-4A3F514E176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745792" y="196131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E0F8DD54-677B-844D-9250-FBE5836BD851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364095" y="62219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A0B8A68-F815-AA40-AE8E-661D57F9BA9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7700" y="408359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BF777186-D768-534C-B50D-277FDB730453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41123" y="442200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834DA43-1F26-ED41-971D-E53F8471A4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AD4D14-1F54-8445-8629-3C6AFDD12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311B3B-36BC-1A4E-9935-B53BEE6EB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639A32F-9825-7142-AF7E-A8DF47925D24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66CD74D5-320E-1145-BF81-B4A16D772C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326031D2-EE41-BA4A-9DED-11212C7836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B6013D3-DAC6-3143-9F04-D207B4C0C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548106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7DB4D87-EC22-9640-A3A0-6B70EE86164F}"/>
              </a:ext>
            </a:extLst>
          </p:cNvPr>
          <p:cNvSpPr>
            <a:spLocks/>
          </p:cNvSpPr>
          <p:nvPr/>
        </p:nvSpPr>
        <p:spPr bwMode="auto">
          <a:xfrm>
            <a:off x="638894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79855D5-BBB5-4C4E-A408-F3535E8DB57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D6D447-69F6-C34E-8E0E-E9F5D35CD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05115F-ED99-1B46-90F1-1DCEE8F36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D6618A-0B1B-C94C-A1C0-A994D289BC7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C156751-6F9A-594A-BC1F-E86A3838C3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5A6714B3-1833-134E-AD6D-034BDCDD4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524E3F-8E0D-3240-B363-08F26C70D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41752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F5E7352-35BF-BA49-BCC2-61D56144ABF5}"/>
              </a:ext>
            </a:extLst>
          </p:cNvPr>
          <p:cNvSpPr>
            <a:spLocks/>
          </p:cNvSpPr>
          <p:nvPr/>
        </p:nvSpPr>
        <p:spPr bwMode="auto">
          <a:xfrm>
            <a:off x="5851611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AAE6A7A-26A8-3641-978F-14B436D0D6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7158F3-78D9-0D4F-87D0-E691AAD20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BB72F5-DA62-2549-8408-1F86F290AE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29C8E2-C9B3-C64A-888F-1ACC5F63CE8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48C1AD7-E489-2349-B2B8-06E88C078A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5467B9D-7F66-6E4F-B5B3-89D1F441AD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D464FFC-0C79-1544-972F-86D0F862A1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592443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46763530-E852-6343-A6CE-D5E84D6FD282}"/>
              </a:ext>
            </a:extLst>
          </p:cNvPr>
          <p:cNvSpPr>
            <a:spLocks/>
          </p:cNvSpPr>
          <p:nvPr/>
        </p:nvSpPr>
        <p:spPr bwMode="auto">
          <a:xfrm flipH="1">
            <a:off x="724856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EBA18BB-FFF5-E943-81C6-D951A77BBC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53F2BB-2F16-884E-B480-EA2D907F1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F756E6-1154-354D-A299-4C10F9C99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9A15C26-0574-E14E-AEC9-182951F6B3A0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C13863C8-6E27-EA45-858F-12B3224C8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A37CFD4E-E70E-8546-8C0B-5D86958519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F81D60C-6ED2-7E42-87A6-D9B2C0461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14513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0EE8D63-F57B-5B49-B74E-9EE7169537D7}"/>
              </a:ext>
            </a:extLst>
          </p:cNvPr>
          <p:cNvSpPr>
            <a:spLocks/>
          </p:cNvSpPr>
          <p:nvPr/>
        </p:nvSpPr>
        <p:spPr bwMode="auto">
          <a:xfrm>
            <a:off x="6883484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665B3E1-6EC0-9B42-A8B7-A113527FCD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FFEAD1-2BF9-704B-A425-C2D16B9F7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D283D6-BD43-424C-B319-48B2622AA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78C54A8-5068-C148-A3D4-8AE9F57B2C0B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0B029114-8C3A-C449-8CEB-25528168BA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7F3425C6-144A-7C45-AFBD-D2D8DA7A94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C04890B-B645-044D-9D70-A3EC60DB1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350370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9F2FE422-E02F-A143-AC27-9413B383FB49}"/>
              </a:ext>
            </a:extLst>
          </p:cNvPr>
          <p:cNvSpPr>
            <a:spLocks/>
          </p:cNvSpPr>
          <p:nvPr/>
        </p:nvSpPr>
        <p:spPr bwMode="auto">
          <a:xfrm flipH="1">
            <a:off x="627063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D39201E-ACCD-D44A-93C0-E2B3D2B255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BBAC80-0FF4-B445-AF68-E2B662549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AA1C3A-4F68-4743-ACF3-B16B92B43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00BB7E7-CFF3-D64A-BACE-C9580CB4C94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641FA9CE-DDD0-1548-8D1B-5CFFACF042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4173BC74-B177-254B-975F-FFC5C151FA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67050E2-4CF8-EC49-B58E-0A8E9CC0D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76009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7373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7373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3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51375" y="1857375"/>
            <a:ext cx="288925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681663" y="4473575"/>
            <a:ext cx="838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67177B0-FE65-BF4D-99DA-BC86CCDE1915}"/>
              </a:ext>
            </a:extLst>
          </p:cNvPr>
          <p:cNvGrpSpPr/>
          <p:nvPr/>
        </p:nvGrpSpPr>
        <p:grpSpPr>
          <a:xfrm>
            <a:off x="6522337" y="485329"/>
            <a:ext cx="4946647" cy="5834772"/>
            <a:chOff x="6522337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62479495-7BEF-A84A-B2E9-EED8708ED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337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C176849-95BA-8B4B-A310-79B1C5F46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3163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DB1E8337-514A-C64A-8F66-8FEBE603D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822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AE91890-CB0B-874E-908B-E4FEBB8E5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8001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72F475D-207A-F845-8306-41371E411E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2C4041-7F0A-964F-9ADA-E92C5302A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7A050E-8ECE-924A-8B7E-3B6B75097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2959FF-4BB5-D640-8728-365472BF192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4C62F236-CFF7-A344-8328-44282F5A81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3A8D19D-E6AC-2945-BAE9-9868AC3A66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1CA9760-B672-4246-9CFE-13D8359E7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92873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52B8AB3-6D73-BE49-8B32-40C2317F40B0}"/>
              </a:ext>
            </a:extLst>
          </p:cNvPr>
          <p:cNvGrpSpPr/>
          <p:nvPr/>
        </p:nvGrpSpPr>
        <p:grpSpPr>
          <a:xfrm>
            <a:off x="698040" y="485329"/>
            <a:ext cx="4946647" cy="5834772"/>
            <a:chOff x="698040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56DA6D-AF22-E840-9F8A-39C04F9ABB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698040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664CE30-310B-104C-8DBF-425A3F0A11EC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0106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608B4E70-AD01-E94D-81C4-4F7840BD07A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99851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BEAA94F-51E2-BC49-A305-AA684A8F61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720847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C69C8D4-DA42-6540-976C-AD26CFA92C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F2F736-C72F-E840-9F62-F918356D9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856504-1173-694C-80D8-031E02015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C2E0FB5-6384-2D4C-B642-A0D705F990D9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07369D58-3A98-CB43-8F91-DF0407FF89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9C751E54-F68D-0544-A302-A4B96B5FC7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59F98-1CBF-9644-AF9C-5D65E3E51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30500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1A117A4-92CF-4349-B278-DB4E7FB10FF6}"/>
              </a:ext>
            </a:extLst>
          </p:cNvPr>
          <p:cNvGrpSpPr/>
          <p:nvPr/>
        </p:nvGrpSpPr>
        <p:grpSpPr>
          <a:xfrm>
            <a:off x="6434429" y="1030505"/>
            <a:ext cx="4835596" cy="4543428"/>
            <a:chOff x="6434429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48DED0-B659-9740-9263-811DA6FD6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7910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AD8B0BC-298D-654C-BDD5-E4ED6393E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4429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447FAD1-7DF9-D840-83AF-0D947C42E4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769FAF-ACBF-544B-8CA3-3458D2518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4F8D8B-07B6-A343-A850-ABE511147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BD9BE4-B972-4040-ADCE-A28623E1AA3A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6DB9E452-8B89-4B4D-964F-EDD4552E03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A29AC714-7313-E848-B9E6-C560CE592A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02C0D2E-80A7-8E4B-B610-1CE83C8B3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3051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3030F4AF-E4D0-8B41-BCAF-765F6DEFB98E}"/>
              </a:ext>
            </a:extLst>
          </p:cNvPr>
          <p:cNvGrpSpPr/>
          <p:nvPr/>
        </p:nvGrpSpPr>
        <p:grpSpPr>
          <a:xfrm>
            <a:off x="914196" y="1030505"/>
            <a:ext cx="4835596" cy="4543428"/>
            <a:chOff x="914196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4FE3432-85DF-244D-A6CA-E47E727523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312967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6FB9FA6-AC5C-264D-95B3-CD528722AA32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914196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98174C4-0961-854D-A5D3-DE307DFA90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7F991D-9730-2440-A8C2-635C07F8C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54E9D7-7EEA-7345-8869-F42BB3EE4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5632729-97A0-FA47-867D-A66FEB876F2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4D57BC8D-6B33-D141-84B6-54BF6B8470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3F232D08-DCF7-104C-86D8-847F3C4150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D5F07C5-2D82-F844-85DF-E105C2E0D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46422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3C3A59E-0100-F74F-B1DB-2365BF2A30D0}"/>
              </a:ext>
            </a:extLst>
          </p:cNvPr>
          <p:cNvGrpSpPr/>
          <p:nvPr/>
        </p:nvGrpSpPr>
        <p:grpSpPr>
          <a:xfrm>
            <a:off x="6237862" y="1428665"/>
            <a:ext cx="5172738" cy="3828230"/>
            <a:chOff x="6237862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1B2C41-27D3-1F47-9AB6-5EEE578E2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271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94C7615-AB1C-7F40-8B84-1F20FAD55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0085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9C57EC94-AF5B-BE40-A49D-A7A77DB21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862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437CF14-F33C-D144-987D-4A054EA69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7618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D5D022A-D7D4-F347-B8C1-4182DA1F4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30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DF9A2F-A9F5-2547-86A6-5BB1A5CEF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5F9192-6544-514E-81AF-C2C543C56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B84701-FB5E-3240-A599-D480FB4DF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73BCF8D-A4C3-EF4C-A656-7DE48A8B7662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DDA3C033-2DD4-A641-8A00-C67773AE73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9FBE88E8-63C2-6445-BD6D-BA7EB30433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7A380F1-1AD5-A54A-8627-BE82EF4BF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69205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9DF01C5-8B94-4342-AD4B-640BA4A3739C}"/>
              </a:ext>
            </a:extLst>
          </p:cNvPr>
          <p:cNvGrpSpPr/>
          <p:nvPr/>
        </p:nvGrpSpPr>
        <p:grpSpPr>
          <a:xfrm>
            <a:off x="727437" y="1428665"/>
            <a:ext cx="5172738" cy="3828230"/>
            <a:chOff x="727437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94339681-F937-244B-BE67-8B4CEEEF679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350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C582BAC-62E7-1A4B-B98B-7DA1CF510DE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27437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78E4186D-30A1-FE4A-A35D-6CF71B642FF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95486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42E93167-F3CB-804A-BA82-96A03717CAB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67971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51F237CA-5920-B848-A72C-DE0E1D6CA17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7908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1AB545-3C18-ED48-8C65-CDF4AFCF3E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46DF23-DC9B-F147-BBC1-2E32654A29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EBC358-EF05-B34A-BE70-624A5A551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EB44CEF-4571-584A-8693-47D314AE451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3877E63D-90C9-484F-BCFD-DA9B422FF6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3D33DAE-C724-1B40-8151-6F6336BC2D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906D68D5-4581-8541-9392-E18ACF46D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391221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5 Blue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42A5F5"/>
      </a:accent1>
      <a:accent2>
        <a:srgbClr val="2196F3"/>
      </a:accent2>
      <a:accent3>
        <a:srgbClr val="1E88E5"/>
      </a:accent3>
      <a:accent4>
        <a:srgbClr val="1976D2"/>
      </a:accent4>
      <a:accent5>
        <a:srgbClr val="1565C0"/>
      </a:accent5>
      <a:accent6>
        <a:srgbClr val="0D47A1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2979</TotalTime>
  <Words>1098</Words>
  <Application>Microsoft Macintosh PowerPoint</Application>
  <PresentationFormat>Widescreen</PresentationFormat>
  <Paragraphs>139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9" baseType="lpstr">
      <vt:lpstr>Arial</vt:lpstr>
      <vt:lpstr>Calibri</vt:lpstr>
      <vt:lpstr>Calibri Light</vt:lpstr>
      <vt:lpstr>Gill Sans</vt:lpstr>
      <vt:lpstr>Montserrat</vt:lpstr>
      <vt:lpstr>Montserrat Hairline</vt:lpstr>
      <vt:lpstr>Open Sans</vt:lpstr>
      <vt:lpstr>Poppins Light</vt:lpstr>
      <vt:lpstr>Roboto</vt:lpstr>
      <vt:lpstr>Roboto Black</vt:lpstr>
      <vt:lpstr>Roboto Light</vt:lpstr>
      <vt:lpstr>Source Sans Pro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485</cp:revision>
  <dcterms:created xsi:type="dcterms:W3CDTF">2017-04-08T17:14:36Z</dcterms:created>
  <dcterms:modified xsi:type="dcterms:W3CDTF">2019-05-06T15:53:18Z</dcterms:modified>
</cp:coreProperties>
</file>