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53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6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3 Light Green">
      <a:dk1>
        <a:srgbClr val="656D78"/>
      </a:dk1>
      <a:lt1>
        <a:srgbClr val="FFFFFF"/>
      </a:lt1>
      <a:dk2>
        <a:srgbClr val="44546A"/>
      </a:dk2>
      <a:lt2>
        <a:srgbClr val="E7E6E6"/>
      </a:lt2>
      <a:accent1>
        <a:srgbClr val="9CCC65"/>
      </a:accent1>
      <a:accent2>
        <a:srgbClr val="8BC34A"/>
      </a:accent2>
      <a:accent3>
        <a:srgbClr val="7CB342"/>
      </a:accent3>
      <a:accent4>
        <a:srgbClr val="689F38"/>
      </a:accent4>
      <a:accent5>
        <a:srgbClr val="558B2F"/>
      </a:accent5>
      <a:accent6>
        <a:srgbClr val="3369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2019-05-06T15:52:23Z</dcterms:modified>
</cp:coreProperties>
</file>