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8" autoAdjust="0"/>
    <p:restoredTop sz="94288" autoAdjust="0"/>
  </p:normalViewPr>
  <p:slideViewPr>
    <p:cSldViewPr snapToGrid="0" showGuides="1">
      <p:cViewPr varScale="1">
        <p:scale>
          <a:sx n="211" d="100"/>
          <a:sy n="211" d="100"/>
        </p:scale>
        <p:origin x="62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4 Blue Grey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8909C"/>
      </a:accent1>
      <a:accent2>
        <a:srgbClr val="607D8B"/>
      </a:accent2>
      <a:accent3>
        <a:srgbClr val="546E7A"/>
      </a:accent3>
      <a:accent4>
        <a:srgbClr val="455A64"/>
      </a:accent4>
      <a:accent5>
        <a:srgbClr val="37474F"/>
      </a:accent5>
      <a:accent6>
        <a:srgbClr val="26323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2019-05-06T15:52:52Z</dcterms:modified>
</cp:coreProperties>
</file>