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42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1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10 Red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EF5350"/>
      </a:accent1>
      <a:accent2>
        <a:srgbClr val="F44336"/>
      </a:accent2>
      <a:accent3>
        <a:srgbClr val="E53935"/>
      </a:accent3>
      <a:accent4>
        <a:srgbClr val="D32F2F"/>
      </a:accent4>
      <a:accent5>
        <a:srgbClr val="C62828"/>
      </a:accent5>
      <a:accent6>
        <a:srgbClr val="B71C1C"/>
      </a:accent6>
      <a:hlink>
        <a:srgbClr val="A5A5A5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2019-05-06T15:55:35Z</dcterms:modified>
</cp:coreProperties>
</file>