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53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67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11 Gold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CBCDC0"/>
      </a:accent1>
      <a:accent2>
        <a:srgbClr val="AAAC9F"/>
      </a:accent2>
      <a:accent3>
        <a:srgbClr val="85877C"/>
      </a:accent3>
      <a:accent4>
        <a:srgbClr val="63645C"/>
      </a:accent4>
      <a:accent5>
        <a:srgbClr val="494941"/>
      </a:accent5>
      <a:accent6>
        <a:srgbClr val="3C3C3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485</cp:revision>
  <dcterms:created xsi:type="dcterms:W3CDTF">2017-04-08T17:14:36Z</dcterms:created>
  <dcterms:modified xsi:type="dcterms:W3CDTF">2019-05-06T15:56:07Z</dcterms:modified>
</cp:coreProperties>
</file>