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8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73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2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66BB6A"/>
      </a:accent1>
      <a:accent2>
        <a:srgbClr val="4CAF50"/>
      </a:accent2>
      <a:accent3>
        <a:srgbClr val="43A047"/>
      </a:accent3>
      <a:accent4>
        <a:srgbClr val="388E3C"/>
      </a:accent4>
      <a:accent5>
        <a:srgbClr val="2E7D32"/>
      </a:accent5>
      <a:accent6>
        <a:srgbClr val="1B5E2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2019-05-06T15:51:57Z</dcterms:modified>
</cp:coreProperties>
</file>