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CCD"/>
    <a:srgbClr val="9C9C9C"/>
    <a:srgbClr val="FDFDFD"/>
    <a:srgbClr val="1F1C1C"/>
    <a:srgbClr val="221F1F"/>
    <a:srgbClr val="494748"/>
    <a:srgbClr val="1F1D1D"/>
    <a:srgbClr val="D7D7D8"/>
    <a:srgbClr val="717070"/>
    <a:srgbClr val="4A4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01"/>
          <p:cNvSpPr/>
          <p:nvPr/>
        </p:nvSpPr>
        <p:spPr>
          <a:xfrm>
            <a:off x="0" y="0"/>
            <a:ext cx="5143500" cy="9144000"/>
          </a:xfrm>
          <a:prstGeom prst="rect">
            <a:avLst/>
          </a:prstGeom>
          <a:blipFill dpi="0" rotWithShape="1">
            <a:blip r:embed="rId3"/>
            <a:srcRect/>
            <a:stretch>
              <a:fillRect l="-45939" r="-4093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831273" y="6707650"/>
            <a:ext cx="3345872" cy="775652"/>
          </a:xfrm>
          <a:prstGeom prst="rect">
            <a:avLst/>
          </a:prstGeom>
          <a:solidFill>
            <a:srgbClr val="FCDC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02"/>
          <p:cNvSpPr/>
          <p:nvPr/>
        </p:nvSpPr>
        <p:spPr>
          <a:xfrm>
            <a:off x="831273" y="2254827"/>
            <a:ext cx="3345872" cy="391737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9" name="Straight Connector"/>
          <p:cNvCxnSpPr/>
          <p:nvPr/>
        </p:nvCxnSpPr>
        <p:spPr>
          <a:xfrm>
            <a:off x="831273" y="2821577"/>
            <a:ext cx="33458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Down Arrow"/>
          <p:cNvSpPr/>
          <p:nvPr/>
        </p:nvSpPr>
        <p:spPr>
          <a:xfrm>
            <a:off x="2334738" y="8394182"/>
            <a:ext cx="494706" cy="255143"/>
          </a:xfrm>
          <a:custGeom>
            <a:avLst/>
            <a:gdLst>
              <a:gd name="connsiteX0" fmla="*/ 0 w 1416205"/>
              <a:gd name="connsiteY0" fmla="*/ 931127 h 1639229"/>
              <a:gd name="connsiteX1" fmla="*/ 354051 w 1416205"/>
              <a:gd name="connsiteY1" fmla="*/ 931127 h 1639229"/>
              <a:gd name="connsiteX2" fmla="*/ 354051 w 1416205"/>
              <a:gd name="connsiteY2" fmla="*/ 0 h 1639229"/>
              <a:gd name="connsiteX3" fmla="*/ 1062154 w 1416205"/>
              <a:gd name="connsiteY3" fmla="*/ 0 h 1639229"/>
              <a:gd name="connsiteX4" fmla="*/ 1062154 w 1416205"/>
              <a:gd name="connsiteY4" fmla="*/ 931127 h 1639229"/>
              <a:gd name="connsiteX5" fmla="*/ 1416205 w 1416205"/>
              <a:gd name="connsiteY5" fmla="*/ 931127 h 1639229"/>
              <a:gd name="connsiteX6" fmla="*/ 708103 w 1416205"/>
              <a:gd name="connsiteY6" fmla="*/ 1639229 h 1639229"/>
              <a:gd name="connsiteX7" fmla="*/ 0 w 1416205"/>
              <a:gd name="connsiteY7" fmla="*/ 931127 h 1639229"/>
              <a:gd name="connsiteX0" fmla="*/ 0 w 1416205"/>
              <a:gd name="connsiteY0" fmla="*/ 931127 h 1639229"/>
              <a:gd name="connsiteX1" fmla="*/ 354051 w 1416205"/>
              <a:gd name="connsiteY1" fmla="*/ 0 h 1639229"/>
              <a:gd name="connsiteX2" fmla="*/ 1062154 w 1416205"/>
              <a:gd name="connsiteY2" fmla="*/ 0 h 1639229"/>
              <a:gd name="connsiteX3" fmla="*/ 1062154 w 1416205"/>
              <a:gd name="connsiteY3" fmla="*/ 931127 h 1639229"/>
              <a:gd name="connsiteX4" fmla="*/ 1416205 w 1416205"/>
              <a:gd name="connsiteY4" fmla="*/ 931127 h 1639229"/>
              <a:gd name="connsiteX5" fmla="*/ 708103 w 1416205"/>
              <a:gd name="connsiteY5" fmla="*/ 1639229 h 1639229"/>
              <a:gd name="connsiteX6" fmla="*/ 0 w 1416205"/>
              <a:gd name="connsiteY6" fmla="*/ 931127 h 1639229"/>
              <a:gd name="connsiteX0" fmla="*/ 0 w 1416205"/>
              <a:gd name="connsiteY0" fmla="*/ 931127 h 1639229"/>
              <a:gd name="connsiteX1" fmla="*/ 1062154 w 1416205"/>
              <a:gd name="connsiteY1" fmla="*/ 0 h 1639229"/>
              <a:gd name="connsiteX2" fmla="*/ 1062154 w 1416205"/>
              <a:gd name="connsiteY2" fmla="*/ 931127 h 1639229"/>
              <a:gd name="connsiteX3" fmla="*/ 1416205 w 1416205"/>
              <a:gd name="connsiteY3" fmla="*/ 931127 h 1639229"/>
              <a:gd name="connsiteX4" fmla="*/ 708103 w 1416205"/>
              <a:gd name="connsiteY4" fmla="*/ 1639229 h 1639229"/>
              <a:gd name="connsiteX5" fmla="*/ 0 w 1416205"/>
              <a:gd name="connsiteY5" fmla="*/ 931127 h 1639229"/>
              <a:gd name="connsiteX0" fmla="*/ 0 w 1416205"/>
              <a:gd name="connsiteY0" fmla="*/ 0 h 708102"/>
              <a:gd name="connsiteX1" fmla="*/ 1062154 w 1416205"/>
              <a:gd name="connsiteY1" fmla="*/ 0 h 708102"/>
              <a:gd name="connsiteX2" fmla="*/ 1416205 w 1416205"/>
              <a:gd name="connsiteY2" fmla="*/ 0 h 708102"/>
              <a:gd name="connsiteX3" fmla="*/ 708103 w 1416205"/>
              <a:gd name="connsiteY3" fmla="*/ 708102 h 708102"/>
              <a:gd name="connsiteX4" fmla="*/ 0 w 1416205"/>
              <a:gd name="connsiteY4" fmla="*/ 0 h 708102"/>
              <a:gd name="connsiteX0" fmla="*/ 0 w 1416205"/>
              <a:gd name="connsiteY0" fmla="*/ 0 h 708102"/>
              <a:gd name="connsiteX1" fmla="*/ 1416205 w 1416205"/>
              <a:gd name="connsiteY1" fmla="*/ 0 h 708102"/>
              <a:gd name="connsiteX2" fmla="*/ 708103 w 1416205"/>
              <a:gd name="connsiteY2" fmla="*/ 708102 h 708102"/>
              <a:gd name="connsiteX3" fmla="*/ 0 w 1416205"/>
              <a:gd name="connsiteY3" fmla="*/ 0 h 708102"/>
              <a:gd name="connsiteX0" fmla="*/ 0 w 1416205"/>
              <a:gd name="connsiteY0" fmla="*/ 5577 h 713679"/>
              <a:gd name="connsiteX1" fmla="*/ 156117 w 1416205"/>
              <a:gd name="connsiteY1" fmla="*/ 0 h 713679"/>
              <a:gd name="connsiteX2" fmla="*/ 1416205 w 1416205"/>
              <a:gd name="connsiteY2" fmla="*/ 5577 h 713679"/>
              <a:gd name="connsiteX3" fmla="*/ 708103 w 1416205"/>
              <a:gd name="connsiteY3" fmla="*/ 713679 h 713679"/>
              <a:gd name="connsiteX4" fmla="*/ 0 w 1416205"/>
              <a:gd name="connsiteY4" fmla="*/ 5577 h 713679"/>
              <a:gd name="connsiteX0" fmla="*/ 0 w 1416205"/>
              <a:gd name="connsiteY0" fmla="*/ 0 h 708102"/>
              <a:gd name="connsiteX1" fmla="*/ 1416205 w 1416205"/>
              <a:gd name="connsiteY1" fmla="*/ 0 h 708102"/>
              <a:gd name="connsiteX2" fmla="*/ 708103 w 1416205"/>
              <a:gd name="connsiteY2" fmla="*/ 708102 h 708102"/>
              <a:gd name="connsiteX3" fmla="*/ 0 w 1416205"/>
              <a:gd name="connsiteY3" fmla="*/ 0 h 708102"/>
              <a:gd name="connsiteX0" fmla="*/ 0 w 1416205"/>
              <a:gd name="connsiteY0" fmla="*/ 5577 h 713679"/>
              <a:gd name="connsiteX1" fmla="*/ 278781 w 1416205"/>
              <a:gd name="connsiteY1" fmla="*/ 0 h 713679"/>
              <a:gd name="connsiteX2" fmla="*/ 1416205 w 1416205"/>
              <a:gd name="connsiteY2" fmla="*/ 5577 h 713679"/>
              <a:gd name="connsiteX3" fmla="*/ 708103 w 1416205"/>
              <a:gd name="connsiteY3" fmla="*/ 713679 h 713679"/>
              <a:gd name="connsiteX4" fmla="*/ 0 w 1416205"/>
              <a:gd name="connsiteY4" fmla="*/ 5577 h 713679"/>
              <a:gd name="connsiteX0" fmla="*/ 0 w 1416205"/>
              <a:gd name="connsiteY0" fmla="*/ 0 h 708102"/>
              <a:gd name="connsiteX1" fmla="*/ 724830 w 1416205"/>
              <a:gd name="connsiteY1" fmla="*/ 384716 h 708102"/>
              <a:gd name="connsiteX2" fmla="*/ 1416205 w 1416205"/>
              <a:gd name="connsiteY2" fmla="*/ 0 h 708102"/>
              <a:gd name="connsiteX3" fmla="*/ 708103 w 1416205"/>
              <a:gd name="connsiteY3" fmla="*/ 708102 h 708102"/>
              <a:gd name="connsiteX4" fmla="*/ 0 w 1416205"/>
              <a:gd name="connsiteY4" fmla="*/ 0 h 708102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708103 w 1416205"/>
              <a:gd name="connsiteY3" fmla="*/ 708102 h 730404"/>
              <a:gd name="connsiteX4" fmla="*/ 0 w 1416205"/>
              <a:gd name="connsiteY4" fmla="*/ 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0 w 1416205"/>
              <a:gd name="connsiteY3" fmla="*/ 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91440 w 1416205"/>
              <a:gd name="connsiteY3" fmla="*/ 9144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91440 w 1416205"/>
              <a:gd name="connsiteY3" fmla="*/ 91440 h 730404"/>
              <a:gd name="connsiteX4" fmla="*/ 122664 w 1416205"/>
              <a:gd name="connsiteY4" fmla="*/ 6133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  <a:gd name="connsiteX3" fmla="*/ 91440 w 1416205"/>
              <a:gd name="connsiteY3" fmla="*/ 91440 h 730404"/>
              <a:gd name="connsiteX0" fmla="*/ 0 w 1416205"/>
              <a:gd name="connsiteY0" fmla="*/ 0 h 730404"/>
              <a:gd name="connsiteX1" fmla="*/ 724830 w 1416205"/>
              <a:gd name="connsiteY1" fmla="*/ 730404 h 730404"/>
              <a:gd name="connsiteX2" fmla="*/ 1416205 w 1416205"/>
              <a:gd name="connsiteY2" fmla="*/ 0 h 7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6205" h="730404">
                <a:moveTo>
                  <a:pt x="0" y="0"/>
                </a:moveTo>
                <a:lnTo>
                  <a:pt x="724830" y="730404"/>
                </a:lnTo>
                <a:lnTo>
                  <a:pt x="1416205" y="0"/>
                </a:lnTo>
              </a:path>
            </a:pathLst>
          </a:custGeom>
          <a:noFill/>
          <a:ln w="28575">
            <a:solidFill>
              <a:srgbClr val="9C9C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Text 06"/>
          <p:cNvSpPr txBox="1"/>
          <p:nvPr/>
        </p:nvSpPr>
        <p:spPr>
          <a:xfrm>
            <a:off x="1611235" y="5770412"/>
            <a:ext cx="19013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00" spc="450" dirty="0" smtClean="0">
                <a:solidFill>
                  <a:srgbClr val="1F1C1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WWW.BUANA.COM</a:t>
            </a:r>
            <a:endParaRPr lang="id-ID" sz="800" spc="450" dirty="0">
              <a:solidFill>
                <a:srgbClr val="1F1C1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26" name="Text 05"/>
          <p:cNvSpPr txBox="1"/>
          <p:nvPr/>
        </p:nvSpPr>
        <p:spPr>
          <a:xfrm>
            <a:off x="863953" y="6757299"/>
            <a:ext cx="3313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dirty="0" smtClean="0">
                <a:solidFill>
                  <a:sysClr val="windowText" lastClr="000000"/>
                </a:solidFill>
                <a:latin typeface="Open Sans" charset="0"/>
                <a:ea typeface="Open Sans" charset="0"/>
                <a:cs typeface="Open Sans" charset="0"/>
              </a:rPr>
              <a:t>SHOP NOW </a:t>
            </a:r>
            <a:r>
              <a:rPr lang="id-ID" sz="3600" dirty="0" smtClean="0">
                <a:solidFill>
                  <a:sysClr val="windowText" lastClr="000000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!</a:t>
            </a:r>
            <a:endParaRPr lang="id-ID" sz="3600" dirty="0">
              <a:solidFill>
                <a:sysClr val="windowText" lastClr="000000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2" name="Text 04"/>
          <p:cNvSpPr txBox="1"/>
          <p:nvPr/>
        </p:nvSpPr>
        <p:spPr>
          <a:xfrm>
            <a:off x="1582858" y="4614989"/>
            <a:ext cx="1923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BUANA</a:t>
            </a:r>
            <a:endParaRPr lang="id-ID" sz="36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3" name="Text 03"/>
          <p:cNvSpPr txBox="1"/>
          <p:nvPr/>
        </p:nvSpPr>
        <p:spPr>
          <a:xfrm>
            <a:off x="2264573" y="4079539"/>
            <a:ext cx="479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X</a:t>
            </a:r>
            <a:endParaRPr lang="id-ID" sz="36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1" name="Text 02"/>
          <p:cNvSpPr txBox="1"/>
          <p:nvPr/>
        </p:nvSpPr>
        <p:spPr>
          <a:xfrm>
            <a:off x="1696369" y="3544089"/>
            <a:ext cx="182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SWISS</a:t>
            </a:r>
            <a:endParaRPr lang="id-ID" sz="36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20" name="Text 01"/>
          <p:cNvSpPr txBox="1"/>
          <p:nvPr/>
        </p:nvSpPr>
        <p:spPr>
          <a:xfrm>
            <a:off x="1140823" y="2455817"/>
            <a:ext cx="28825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spc="3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NEW ARTICLE DESIGNS</a:t>
            </a:r>
            <a:endParaRPr lang="id-ID" sz="1050" spc="3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08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 animBg="1"/>
      <p:bldP spid="17" grpId="0" animBg="1"/>
      <p:bldP spid="32" grpId="0" animBg="1"/>
      <p:bldP spid="24" grpId="0"/>
      <p:bldP spid="26" grpId="0"/>
      <p:bldP spid="22" grpId="0"/>
      <p:bldP spid="23" grpId="0"/>
      <p:bldP spid="21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10</Words>
  <Application>Microsoft Macintosh PowerPoint</Application>
  <PresentationFormat>On-screen Show (16:9)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Extrabold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42</cp:revision>
  <dcterms:created xsi:type="dcterms:W3CDTF">2018-04-23T03:52:40Z</dcterms:created>
  <dcterms:modified xsi:type="dcterms:W3CDTF">2018-04-27T09:46:41Z</dcterms:modified>
</cp:coreProperties>
</file>