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FBDEDF"/>
    <a:srgbClr val="232020"/>
    <a:srgbClr val="EFEFF0"/>
    <a:srgbClr val="D2D2D2"/>
    <a:srgbClr val="CDCCCC"/>
    <a:srgbClr val="BABABA"/>
    <a:srgbClr val="FFFFFF"/>
    <a:srgbClr val="FDFDFD"/>
    <a:srgbClr val="9C9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14794" y="5386201"/>
            <a:ext cx="2683240" cy="523220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14793" y="5064438"/>
            <a:ext cx="4462553" cy="523220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06"/>
          <p:cNvSpPr/>
          <p:nvPr/>
        </p:nvSpPr>
        <p:spPr>
          <a:xfrm>
            <a:off x="2668343" y="6973676"/>
            <a:ext cx="2071171" cy="193896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05"/>
          <p:cNvSpPr/>
          <p:nvPr/>
        </p:nvSpPr>
        <p:spPr>
          <a:xfrm>
            <a:off x="467932" y="6973677"/>
            <a:ext cx="2056328" cy="193896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Rectangle 04"/>
          <p:cNvSpPr/>
          <p:nvPr/>
        </p:nvSpPr>
        <p:spPr>
          <a:xfrm>
            <a:off x="2706175" y="279403"/>
            <a:ext cx="2071171" cy="139914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Rectangle 03"/>
          <p:cNvSpPr/>
          <p:nvPr/>
        </p:nvSpPr>
        <p:spPr>
          <a:xfrm>
            <a:off x="467932" y="3216926"/>
            <a:ext cx="2056328" cy="139914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02"/>
          <p:cNvSpPr/>
          <p:nvPr/>
        </p:nvSpPr>
        <p:spPr>
          <a:xfrm>
            <a:off x="2706175" y="1813128"/>
            <a:ext cx="2071171" cy="2807595"/>
          </a:xfrm>
          <a:prstGeom prst="rect">
            <a:avLst/>
          </a:prstGeom>
          <a:blipFill dpi="0" rotWithShape="1">
            <a:blip r:embed="rId2"/>
            <a:srcRect/>
            <a:stretch>
              <a:fillRect l="-33000" r="-3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Rectangle 01"/>
          <p:cNvSpPr/>
          <p:nvPr/>
        </p:nvSpPr>
        <p:spPr>
          <a:xfrm>
            <a:off x="467932" y="274749"/>
            <a:ext cx="2056328" cy="2807595"/>
          </a:xfrm>
          <a:prstGeom prst="rect">
            <a:avLst/>
          </a:prstGeom>
          <a:blipFill dpi="0" rotWithShape="1">
            <a:blip r:embed="rId2"/>
            <a:srcRect/>
            <a:stretch>
              <a:fillRect l="-33000" r="-3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Text 04"/>
          <p:cNvSpPr txBox="1"/>
          <p:nvPr/>
        </p:nvSpPr>
        <p:spPr>
          <a:xfrm>
            <a:off x="644762" y="6432879"/>
            <a:ext cx="1343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UNIKLO MOBILE PROMO</a:t>
            </a:r>
            <a:endParaRPr lang="id-ID" sz="8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50" name="Text 03"/>
          <p:cNvSpPr txBox="1"/>
          <p:nvPr/>
        </p:nvSpPr>
        <p:spPr>
          <a:xfrm>
            <a:off x="652781" y="6156151"/>
            <a:ext cx="2021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  <a:endParaRPr lang="id-ID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9" name="Text 02"/>
          <p:cNvSpPr txBox="1"/>
          <p:nvPr/>
        </p:nvSpPr>
        <p:spPr>
          <a:xfrm>
            <a:off x="652781" y="5386201"/>
            <a:ext cx="1888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spc="-9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2018-2019</a:t>
            </a:r>
            <a:endParaRPr lang="id-ID" sz="2800" spc="-9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8" name="Text 01"/>
          <p:cNvSpPr txBox="1"/>
          <p:nvPr/>
        </p:nvSpPr>
        <p:spPr>
          <a:xfrm>
            <a:off x="672836" y="5064438"/>
            <a:ext cx="4066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spc="-1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SUMMER CATALOGUE</a:t>
            </a:r>
            <a:endParaRPr lang="id-ID" sz="2800" spc="-1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44" grpId="0" animBg="1"/>
      <p:bldP spid="43" grpId="0" animBg="1"/>
      <p:bldP spid="42" grpId="0" animBg="1"/>
      <p:bldP spid="41" grpId="0" animBg="1"/>
      <p:bldP spid="40" grpId="0" animBg="1"/>
      <p:bldP spid="39" grpId="0" animBg="1"/>
      <p:bldP spid="51" grpId="0"/>
      <p:bldP spid="50" grpId="0"/>
      <p:bldP spid="49" grpId="0"/>
      <p:bldP spid="4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9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Open Sans Extrabold</vt:lpstr>
      <vt:lpstr>Open Sans Light</vt:lpstr>
      <vt:lpstr>Open Sans Semibold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54</cp:revision>
  <dcterms:created xsi:type="dcterms:W3CDTF">2018-04-23T03:52:40Z</dcterms:created>
  <dcterms:modified xsi:type="dcterms:W3CDTF">2018-04-27T09:53:41Z</dcterms:modified>
</cp:coreProperties>
</file>