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F1F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HOTO 01"/>
          <p:cNvSpPr/>
          <p:nvPr/>
        </p:nvSpPr>
        <p:spPr>
          <a:xfrm>
            <a:off x="381000" y="478971"/>
            <a:ext cx="4332514" cy="8338458"/>
          </a:xfrm>
          <a:prstGeom prst="rect">
            <a:avLst/>
          </a:prstGeom>
          <a:blipFill dpi="0" rotWithShape="1">
            <a:blip r:embed="rId2"/>
            <a:srcRect/>
            <a:stretch>
              <a:fillRect l="-108559" r="-9556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57834" y="7261745"/>
            <a:ext cx="3421275" cy="96449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EMENT 01"/>
          <p:cNvSpPr/>
          <p:nvPr/>
        </p:nvSpPr>
        <p:spPr>
          <a:xfrm>
            <a:off x="1571752" y="1094245"/>
            <a:ext cx="1845066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01"/>
          <p:cNvSpPr txBox="1"/>
          <p:nvPr/>
        </p:nvSpPr>
        <p:spPr>
          <a:xfrm>
            <a:off x="1611722" y="1094245"/>
            <a:ext cx="1765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FASHION NOW</a:t>
            </a:r>
            <a:endParaRPr lang="en-US" sz="12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5" name="SUBTITLE"/>
          <p:cNvSpPr txBox="1"/>
          <p:nvPr/>
        </p:nvSpPr>
        <p:spPr>
          <a:xfrm>
            <a:off x="1637066" y="7788960"/>
            <a:ext cx="1997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UNIKLO MOBILE PROMO</a:t>
            </a:r>
            <a:endParaRPr lang="en-US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LE"/>
          <p:cNvSpPr txBox="1"/>
          <p:nvPr/>
        </p:nvSpPr>
        <p:spPr>
          <a:xfrm>
            <a:off x="850922" y="7340061"/>
            <a:ext cx="35479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spc="300" dirty="0" smtClean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GOOD SEPT</a:t>
            </a:r>
          </a:p>
        </p:txBody>
      </p:sp>
    </p:spTree>
    <p:extLst>
      <p:ext uri="{BB962C8B-B14F-4D97-AF65-F5344CB8AC3E}">
        <p14:creationId xmlns:p14="http://schemas.microsoft.com/office/powerpoint/2010/main" val="323610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8" grpId="0" animBg="1"/>
      <p:bldP spid="7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Extrabold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Microsoft Office User</cp:lastModifiedBy>
  <cp:revision>26</cp:revision>
  <dcterms:created xsi:type="dcterms:W3CDTF">2018-04-23T03:49:01Z</dcterms:created>
  <dcterms:modified xsi:type="dcterms:W3CDTF">2018-04-27T09:37:50Z</dcterms:modified>
</cp:coreProperties>
</file>