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92" d="100"/>
          <a:sy n="92" d="100"/>
        </p:scale>
        <p:origin x="271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24/04/2018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/>
          <p:nvPr/>
        </p:nvSpPr>
        <p:spPr>
          <a:xfrm>
            <a:off x="748144" y="4516525"/>
            <a:ext cx="3803074" cy="3699163"/>
          </a:xfrm>
          <a:prstGeom prst="rect">
            <a:avLst/>
          </a:prstGeom>
          <a:blipFill dpi="0" rotWithShape="1">
            <a:blip r:embed="rId2"/>
            <a:srcRect/>
            <a:stretch>
              <a:fillRect l="-52000" t="-12000" r="-45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1"/>
          <p:cNvSpPr/>
          <p:nvPr/>
        </p:nvSpPr>
        <p:spPr>
          <a:xfrm>
            <a:off x="748144" y="509155"/>
            <a:ext cx="3803074" cy="3699163"/>
          </a:xfrm>
          <a:prstGeom prst="rect">
            <a:avLst/>
          </a:prstGeom>
          <a:blipFill dpi="0" rotWithShape="1">
            <a:blip r:embed="rId2"/>
            <a:srcRect/>
            <a:stretch>
              <a:fillRect l="-52000" t="-12000" r="-45000" b="-14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Text 01"/>
          <p:cNvSpPr txBox="1"/>
          <p:nvPr/>
        </p:nvSpPr>
        <p:spPr>
          <a:xfrm>
            <a:off x="1319971" y="8523895"/>
            <a:ext cx="3157858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id-ID" sz="11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 TO MORE INFORMATION</a:t>
            </a:r>
            <a:endParaRPr lang="id-ID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06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</TotalTime>
  <Words>6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PC-17</cp:lastModifiedBy>
  <cp:revision>30</cp:revision>
  <dcterms:created xsi:type="dcterms:W3CDTF">2018-04-23T03:52:40Z</dcterms:created>
  <dcterms:modified xsi:type="dcterms:W3CDTF">2018-04-24T08:28:27Z</dcterms:modified>
</cp:coreProperties>
</file>