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EFF0"/>
    <a:srgbClr val="D2D2D2"/>
    <a:srgbClr val="CDCCCC"/>
    <a:srgbClr val="BABABA"/>
    <a:srgbClr val="FFFFFF"/>
    <a:srgbClr val="FDFDFD"/>
    <a:srgbClr val="9C9C9C"/>
    <a:srgbClr val="1F1C1C"/>
    <a:srgbClr val="221F1F"/>
    <a:srgbClr val="494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01"/>
          <p:cNvSpPr/>
          <p:nvPr/>
        </p:nvSpPr>
        <p:spPr>
          <a:xfrm>
            <a:off x="-104931" y="0"/>
            <a:ext cx="5248431" cy="9144000"/>
          </a:xfrm>
          <a:prstGeom prst="rect">
            <a:avLst/>
          </a:prstGeom>
          <a:blipFill dpi="0" rotWithShape="1">
            <a:blip r:embed="rId2"/>
            <a:srcRect/>
            <a:stretch>
              <a:fillRect l="-80795" t="-1000" r="-7779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02"/>
          <p:cNvSpPr/>
          <p:nvPr/>
        </p:nvSpPr>
        <p:spPr>
          <a:xfrm>
            <a:off x="967255" y="2336213"/>
            <a:ext cx="3218900" cy="3763311"/>
          </a:xfrm>
          <a:prstGeom prst="rect">
            <a:avLst/>
          </a:prstGeom>
          <a:noFill/>
          <a:ln w="28575">
            <a:solidFill>
              <a:srgbClr val="CD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9" name="Straight Connector"/>
          <p:cNvCxnSpPr/>
          <p:nvPr/>
        </p:nvCxnSpPr>
        <p:spPr>
          <a:xfrm>
            <a:off x="967255" y="2890436"/>
            <a:ext cx="3213614" cy="11330"/>
          </a:xfrm>
          <a:prstGeom prst="line">
            <a:avLst/>
          </a:prstGeom>
          <a:ln w="19050">
            <a:solidFill>
              <a:srgbClr val="BABAB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own Arrow"/>
          <p:cNvSpPr/>
          <p:nvPr/>
        </p:nvSpPr>
        <p:spPr>
          <a:xfrm>
            <a:off x="2212799" y="8240552"/>
            <a:ext cx="679692" cy="350549"/>
          </a:xfrm>
          <a:custGeom>
            <a:avLst/>
            <a:gdLst>
              <a:gd name="connsiteX0" fmla="*/ 0 w 1416205"/>
              <a:gd name="connsiteY0" fmla="*/ 931127 h 1639229"/>
              <a:gd name="connsiteX1" fmla="*/ 354051 w 1416205"/>
              <a:gd name="connsiteY1" fmla="*/ 931127 h 1639229"/>
              <a:gd name="connsiteX2" fmla="*/ 354051 w 1416205"/>
              <a:gd name="connsiteY2" fmla="*/ 0 h 1639229"/>
              <a:gd name="connsiteX3" fmla="*/ 1062154 w 1416205"/>
              <a:gd name="connsiteY3" fmla="*/ 0 h 1639229"/>
              <a:gd name="connsiteX4" fmla="*/ 1062154 w 1416205"/>
              <a:gd name="connsiteY4" fmla="*/ 931127 h 1639229"/>
              <a:gd name="connsiteX5" fmla="*/ 1416205 w 1416205"/>
              <a:gd name="connsiteY5" fmla="*/ 931127 h 1639229"/>
              <a:gd name="connsiteX6" fmla="*/ 708103 w 1416205"/>
              <a:gd name="connsiteY6" fmla="*/ 1639229 h 1639229"/>
              <a:gd name="connsiteX7" fmla="*/ 0 w 1416205"/>
              <a:gd name="connsiteY7" fmla="*/ 931127 h 1639229"/>
              <a:gd name="connsiteX0" fmla="*/ 0 w 1416205"/>
              <a:gd name="connsiteY0" fmla="*/ 931127 h 1639229"/>
              <a:gd name="connsiteX1" fmla="*/ 354051 w 1416205"/>
              <a:gd name="connsiteY1" fmla="*/ 0 h 1639229"/>
              <a:gd name="connsiteX2" fmla="*/ 1062154 w 1416205"/>
              <a:gd name="connsiteY2" fmla="*/ 0 h 1639229"/>
              <a:gd name="connsiteX3" fmla="*/ 1062154 w 1416205"/>
              <a:gd name="connsiteY3" fmla="*/ 931127 h 1639229"/>
              <a:gd name="connsiteX4" fmla="*/ 1416205 w 1416205"/>
              <a:gd name="connsiteY4" fmla="*/ 931127 h 1639229"/>
              <a:gd name="connsiteX5" fmla="*/ 708103 w 1416205"/>
              <a:gd name="connsiteY5" fmla="*/ 1639229 h 1639229"/>
              <a:gd name="connsiteX6" fmla="*/ 0 w 1416205"/>
              <a:gd name="connsiteY6" fmla="*/ 931127 h 1639229"/>
              <a:gd name="connsiteX0" fmla="*/ 0 w 1416205"/>
              <a:gd name="connsiteY0" fmla="*/ 931127 h 1639229"/>
              <a:gd name="connsiteX1" fmla="*/ 1062154 w 1416205"/>
              <a:gd name="connsiteY1" fmla="*/ 0 h 1639229"/>
              <a:gd name="connsiteX2" fmla="*/ 1062154 w 1416205"/>
              <a:gd name="connsiteY2" fmla="*/ 931127 h 1639229"/>
              <a:gd name="connsiteX3" fmla="*/ 1416205 w 1416205"/>
              <a:gd name="connsiteY3" fmla="*/ 931127 h 1639229"/>
              <a:gd name="connsiteX4" fmla="*/ 708103 w 1416205"/>
              <a:gd name="connsiteY4" fmla="*/ 1639229 h 1639229"/>
              <a:gd name="connsiteX5" fmla="*/ 0 w 1416205"/>
              <a:gd name="connsiteY5" fmla="*/ 931127 h 1639229"/>
              <a:gd name="connsiteX0" fmla="*/ 0 w 1416205"/>
              <a:gd name="connsiteY0" fmla="*/ 0 h 708102"/>
              <a:gd name="connsiteX1" fmla="*/ 1062154 w 1416205"/>
              <a:gd name="connsiteY1" fmla="*/ 0 h 708102"/>
              <a:gd name="connsiteX2" fmla="*/ 1416205 w 1416205"/>
              <a:gd name="connsiteY2" fmla="*/ 0 h 708102"/>
              <a:gd name="connsiteX3" fmla="*/ 708103 w 1416205"/>
              <a:gd name="connsiteY3" fmla="*/ 708102 h 708102"/>
              <a:gd name="connsiteX4" fmla="*/ 0 w 1416205"/>
              <a:gd name="connsiteY4" fmla="*/ 0 h 708102"/>
              <a:gd name="connsiteX0" fmla="*/ 0 w 1416205"/>
              <a:gd name="connsiteY0" fmla="*/ 0 h 708102"/>
              <a:gd name="connsiteX1" fmla="*/ 1416205 w 1416205"/>
              <a:gd name="connsiteY1" fmla="*/ 0 h 708102"/>
              <a:gd name="connsiteX2" fmla="*/ 708103 w 1416205"/>
              <a:gd name="connsiteY2" fmla="*/ 708102 h 708102"/>
              <a:gd name="connsiteX3" fmla="*/ 0 w 1416205"/>
              <a:gd name="connsiteY3" fmla="*/ 0 h 708102"/>
              <a:gd name="connsiteX0" fmla="*/ 0 w 1416205"/>
              <a:gd name="connsiteY0" fmla="*/ 5577 h 713679"/>
              <a:gd name="connsiteX1" fmla="*/ 156117 w 1416205"/>
              <a:gd name="connsiteY1" fmla="*/ 0 h 713679"/>
              <a:gd name="connsiteX2" fmla="*/ 1416205 w 1416205"/>
              <a:gd name="connsiteY2" fmla="*/ 5577 h 713679"/>
              <a:gd name="connsiteX3" fmla="*/ 708103 w 1416205"/>
              <a:gd name="connsiteY3" fmla="*/ 713679 h 713679"/>
              <a:gd name="connsiteX4" fmla="*/ 0 w 1416205"/>
              <a:gd name="connsiteY4" fmla="*/ 5577 h 713679"/>
              <a:gd name="connsiteX0" fmla="*/ 0 w 1416205"/>
              <a:gd name="connsiteY0" fmla="*/ 0 h 708102"/>
              <a:gd name="connsiteX1" fmla="*/ 1416205 w 1416205"/>
              <a:gd name="connsiteY1" fmla="*/ 0 h 708102"/>
              <a:gd name="connsiteX2" fmla="*/ 708103 w 1416205"/>
              <a:gd name="connsiteY2" fmla="*/ 708102 h 708102"/>
              <a:gd name="connsiteX3" fmla="*/ 0 w 1416205"/>
              <a:gd name="connsiteY3" fmla="*/ 0 h 708102"/>
              <a:gd name="connsiteX0" fmla="*/ 0 w 1416205"/>
              <a:gd name="connsiteY0" fmla="*/ 5577 h 713679"/>
              <a:gd name="connsiteX1" fmla="*/ 278781 w 1416205"/>
              <a:gd name="connsiteY1" fmla="*/ 0 h 713679"/>
              <a:gd name="connsiteX2" fmla="*/ 1416205 w 1416205"/>
              <a:gd name="connsiteY2" fmla="*/ 5577 h 713679"/>
              <a:gd name="connsiteX3" fmla="*/ 708103 w 1416205"/>
              <a:gd name="connsiteY3" fmla="*/ 713679 h 713679"/>
              <a:gd name="connsiteX4" fmla="*/ 0 w 1416205"/>
              <a:gd name="connsiteY4" fmla="*/ 5577 h 713679"/>
              <a:gd name="connsiteX0" fmla="*/ 0 w 1416205"/>
              <a:gd name="connsiteY0" fmla="*/ 0 h 708102"/>
              <a:gd name="connsiteX1" fmla="*/ 724830 w 1416205"/>
              <a:gd name="connsiteY1" fmla="*/ 384716 h 708102"/>
              <a:gd name="connsiteX2" fmla="*/ 1416205 w 1416205"/>
              <a:gd name="connsiteY2" fmla="*/ 0 h 708102"/>
              <a:gd name="connsiteX3" fmla="*/ 708103 w 1416205"/>
              <a:gd name="connsiteY3" fmla="*/ 708102 h 708102"/>
              <a:gd name="connsiteX4" fmla="*/ 0 w 1416205"/>
              <a:gd name="connsiteY4" fmla="*/ 0 h 708102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708103 w 1416205"/>
              <a:gd name="connsiteY3" fmla="*/ 708102 h 730404"/>
              <a:gd name="connsiteX4" fmla="*/ 0 w 1416205"/>
              <a:gd name="connsiteY4" fmla="*/ 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0 w 1416205"/>
              <a:gd name="connsiteY3" fmla="*/ 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4" fmla="*/ 122664 w 1416205"/>
              <a:gd name="connsiteY4" fmla="*/ 6133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6205" h="730404">
                <a:moveTo>
                  <a:pt x="0" y="0"/>
                </a:moveTo>
                <a:lnTo>
                  <a:pt x="724830" y="730404"/>
                </a:lnTo>
                <a:lnTo>
                  <a:pt x="1416205" y="0"/>
                </a:lnTo>
              </a:path>
            </a:pathLst>
          </a:custGeom>
          <a:noFill/>
          <a:ln w="28575">
            <a:solidFill>
              <a:srgbClr val="D2D2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Text 07"/>
          <p:cNvSpPr txBox="1"/>
          <p:nvPr/>
        </p:nvSpPr>
        <p:spPr>
          <a:xfrm>
            <a:off x="1770223" y="7217301"/>
            <a:ext cx="1626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300" dirty="0" smtClean="0">
                <a:solidFill>
                  <a:srgbClr val="FDFDFD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CUT OFF</a:t>
            </a:r>
            <a:endParaRPr lang="id-ID" sz="1000" dirty="0">
              <a:solidFill>
                <a:srgbClr val="FDFDFD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4" name="Text 06"/>
          <p:cNvSpPr txBox="1"/>
          <p:nvPr/>
        </p:nvSpPr>
        <p:spPr>
          <a:xfrm>
            <a:off x="1695214" y="5714426"/>
            <a:ext cx="1901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" spc="400" dirty="0" smtClean="0">
                <a:solidFill>
                  <a:srgbClr val="EFEFF0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WWW.BUANA.COM</a:t>
            </a:r>
            <a:endParaRPr lang="id-ID" sz="800" spc="400" dirty="0">
              <a:solidFill>
                <a:srgbClr val="EFEFF0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 05"/>
          <p:cNvSpPr txBox="1"/>
          <p:nvPr/>
        </p:nvSpPr>
        <p:spPr>
          <a:xfrm>
            <a:off x="1325848" y="6724858"/>
            <a:ext cx="23868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400" b="1" dirty="0" smtClean="0">
                <a:solidFill>
                  <a:srgbClr val="FDFDFD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GET 50%</a:t>
            </a:r>
            <a:endParaRPr lang="id-ID" sz="3400" b="1" dirty="0">
              <a:solidFill>
                <a:srgbClr val="FDFDFD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 04"/>
          <p:cNvSpPr txBox="1"/>
          <p:nvPr/>
        </p:nvSpPr>
        <p:spPr>
          <a:xfrm>
            <a:off x="1635718" y="4604417"/>
            <a:ext cx="192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solidFill>
                  <a:srgbClr val="FDFDFD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BUANA</a:t>
            </a:r>
            <a:endParaRPr lang="id-ID" sz="3600" dirty="0">
              <a:solidFill>
                <a:srgbClr val="FDFDFD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3" name="Text 03"/>
          <p:cNvSpPr txBox="1"/>
          <p:nvPr/>
        </p:nvSpPr>
        <p:spPr>
          <a:xfrm>
            <a:off x="2306861" y="4095397"/>
            <a:ext cx="47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solidFill>
                  <a:srgbClr val="FDFDFD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X</a:t>
            </a:r>
            <a:endParaRPr lang="id-ID" sz="3600" dirty="0">
              <a:solidFill>
                <a:srgbClr val="FDFDFD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 02"/>
          <p:cNvSpPr txBox="1"/>
          <p:nvPr/>
        </p:nvSpPr>
        <p:spPr>
          <a:xfrm>
            <a:off x="1749229" y="3586377"/>
            <a:ext cx="182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solidFill>
                  <a:srgbClr val="FDFDFD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SWISS</a:t>
            </a:r>
            <a:endParaRPr lang="id-ID" sz="3600" dirty="0">
              <a:solidFill>
                <a:srgbClr val="FDFDFD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 01"/>
          <p:cNvSpPr txBox="1"/>
          <p:nvPr/>
        </p:nvSpPr>
        <p:spPr>
          <a:xfrm>
            <a:off x="1251816" y="2540388"/>
            <a:ext cx="2882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spc="470" dirty="0" smtClean="0">
                <a:solidFill>
                  <a:srgbClr val="FFFFF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NEW ARTICLE DESIGNS</a:t>
            </a:r>
            <a:endParaRPr lang="id-ID" sz="1000" spc="470" dirty="0">
              <a:solidFill>
                <a:srgbClr val="FFFFFF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 animBg="1"/>
      <p:bldP spid="32" grpId="0" animBg="1"/>
      <p:bldP spid="37" grpId="0"/>
      <p:bldP spid="24" grpId="0"/>
      <p:bldP spid="26" grpId="0"/>
      <p:bldP spid="22" grpId="0"/>
      <p:bldP spid="23" grpId="0"/>
      <p:bldP spid="21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12</Words>
  <Application>Microsoft Macintosh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Open Sans Extrabold</vt:lpstr>
      <vt:lpstr>Open Sans Semibold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50</cp:revision>
  <dcterms:created xsi:type="dcterms:W3CDTF">2018-04-23T03:52:40Z</dcterms:created>
  <dcterms:modified xsi:type="dcterms:W3CDTF">2018-04-27T09:49:38Z</dcterms:modified>
</cp:coreProperties>
</file>