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5143500" cy="9144000" type="screen16x9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D7D8"/>
    <a:srgbClr val="717070"/>
    <a:srgbClr val="221F1F"/>
    <a:srgbClr val="4A4848"/>
    <a:srgbClr val="FBFBFB"/>
    <a:srgbClr val="FCDCCD"/>
    <a:srgbClr val="ACABAC"/>
    <a:srgbClr val="1C1919"/>
    <a:srgbClr val="4E4C4C"/>
    <a:srgbClr val="0304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3" autoAdjust="0"/>
    <p:restoredTop sz="96041"/>
  </p:normalViewPr>
  <p:slideViewPr>
    <p:cSldViewPr snapToGrid="0">
      <p:cViewPr varScale="1">
        <p:scale>
          <a:sx n="85" d="100"/>
          <a:sy n="85" d="100"/>
        </p:scale>
        <p:origin x="25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96880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39937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62908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90126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98779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1472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04866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6"/>
            <a:ext cx="4436269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6390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01141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53937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9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97587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9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30895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6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91452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02"/>
          <p:cNvSpPr/>
          <p:nvPr/>
        </p:nvSpPr>
        <p:spPr>
          <a:xfrm>
            <a:off x="0" y="-20782"/>
            <a:ext cx="5143500" cy="9164782"/>
          </a:xfrm>
          <a:prstGeom prst="rect">
            <a:avLst/>
          </a:prstGeom>
          <a:blipFill dpi="0" rotWithShape="1">
            <a:blip r:embed="rId2"/>
            <a:srcRect/>
            <a:stretch>
              <a:fillRect l="-55000" t="-1000" r="-50000" b="-1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Rectangle 01"/>
          <p:cNvSpPr/>
          <p:nvPr/>
        </p:nvSpPr>
        <p:spPr>
          <a:xfrm>
            <a:off x="0" y="0"/>
            <a:ext cx="2358736" cy="6473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Text 03"/>
          <p:cNvSpPr txBox="1"/>
          <p:nvPr/>
        </p:nvSpPr>
        <p:spPr>
          <a:xfrm>
            <a:off x="1517071" y="3366655"/>
            <a:ext cx="461665" cy="161059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id-ID" spc="8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DISCOUNT</a:t>
            </a:r>
            <a:endParaRPr lang="id-ID" spc="8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7" name="Text 02"/>
          <p:cNvSpPr txBox="1"/>
          <p:nvPr/>
        </p:nvSpPr>
        <p:spPr>
          <a:xfrm>
            <a:off x="405244" y="3460176"/>
            <a:ext cx="1538883" cy="2639291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id-ID" sz="8800" dirty="0" smtClean="0">
                <a:solidFill>
                  <a:srgbClr val="221F1F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30%</a:t>
            </a:r>
            <a:endParaRPr lang="id-ID" sz="8800" dirty="0">
              <a:solidFill>
                <a:srgbClr val="221F1F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6" name="Text 01"/>
          <p:cNvSpPr txBox="1"/>
          <p:nvPr/>
        </p:nvSpPr>
        <p:spPr>
          <a:xfrm>
            <a:off x="550718" y="706582"/>
            <a:ext cx="1724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spc="160" dirty="0" smtClean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THE GOOD SEPT</a:t>
            </a:r>
            <a:endParaRPr lang="id-ID" sz="1200" spc="16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950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8" grpId="0"/>
      <p:bldP spid="7" grpId="0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</TotalTime>
  <Words>6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Open Sans Extrabold</vt:lpstr>
      <vt:lpstr>Open Sans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PC-17</dc:creator>
  <cp:lastModifiedBy>Microsoft Office User</cp:lastModifiedBy>
  <cp:revision>31</cp:revision>
  <dcterms:created xsi:type="dcterms:W3CDTF">2018-04-23T03:52:40Z</dcterms:created>
  <dcterms:modified xsi:type="dcterms:W3CDTF">2018-04-27T09:29:00Z</dcterms:modified>
</cp:coreProperties>
</file>