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HOTO 01"/>
          <p:cNvSpPr/>
          <p:nvPr/>
        </p:nvSpPr>
        <p:spPr>
          <a:xfrm>
            <a:off x="751114" y="2318657"/>
            <a:ext cx="3777343" cy="4484914"/>
          </a:xfrm>
          <a:prstGeom prst="rect">
            <a:avLst/>
          </a:prstGeom>
          <a:blipFill dpi="0" rotWithShape="1">
            <a:blip r:embed="rId2"/>
            <a:srcRect/>
            <a:stretch>
              <a:fillRect l="-22000" r="-2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LEMENT 01"/>
          <p:cNvSpPr/>
          <p:nvPr/>
        </p:nvSpPr>
        <p:spPr>
          <a:xfrm>
            <a:off x="1692728" y="7478485"/>
            <a:ext cx="1937657" cy="609600"/>
          </a:xfrm>
          <a:prstGeom prst="rect">
            <a:avLst/>
          </a:prstGeom>
          <a:solidFill>
            <a:srgbClr val="22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02"/>
          <p:cNvSpPr txBox="1"/>
          <p:nvPr/>
        </p:nvSpPr>
        <p:spPr>
          <a:xfrm>
            <a:off x="1883230" y="8360229"/>
            <a:ext cx="1589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 01"/>
          <p:cNvSpPr txBox="1"/>
          <p:nvPr/>
        </p:nvSpPr>
        <p:spPr>
          <a:xfrm>
            <a:off x="1948542" y="7598228"/>
            <a:ext cx="1524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LINK IN BIO</a:t>
            </a:r>
            <a:endParaRPr lang="en-US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3" name="SUBTITLE"/>
          <p:cNvSpPr txBox="1"/>
          <p:nvPr/>
        </p:nvSpPr>
        <p:spPr>
          <a:xfrm>
            <a:off x="495301" y="1289017"/>
            <a:ext cx="408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FASHION FESTIVAL</a:t>
            </a:r>
          </a:p>
        </p:txBody>
      </p:sp>
      <p:sp>
        <p:nvSpPr>
          <p:cNvPr id="14" name="TITLE"/>
          <p:cNvSpPr txBox="1"/>
          <p:nvPr/>
        </p:nvSpPr>
        <p:spPr>
          <a:xfrm>
            <a:off x="1426028" y="875006"/>
            <a:ext cx="22315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BROKLYN</a:t>
            </a:r>
          </a:p>
        </p:txBody>
      </p:sp>
    </p:spTree>
    <p:extLst>
      <p:ext uri="{BB962C8B-B14F-4D97-AF65-F5344CB8AC3E}">
        <p14:creationId xmlns:p14="http://schemas.microsoft.com/office/powerpoint/2010/main" val="332982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9</Words>
  <Application>Microsoft Office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12</cp:revision>
  <dcterms:created xsi:type="dcterms:W3CDTF">2018-04-23T03:49:01Z</dcterms:created>
  <dcterms:modified xsi:type="dcterms:W3CDTF">2018-04-24T09:03:20Z</dcterms:modified>
</cp:coreProperties>
</file>