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5143500" cy="91440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1F1F"/>
    <a:srgbClr val="FCDC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6" autoAdjust="0"/>
    <p:restoredTop sz="94660"/>
  </p:normalViewPr>
  <p:slideViewPr>
    <p:cSldViewPr snapToGrid="0">
      <p:cViewPr varScale="1">
        <p:scale>
          <a:sx n="86" d="100"/>
          <a:sy n="86" d="100"/>
        </p:scale>
        <p:origin x="271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5763" y="1496484"/>
            <a:ext cx="4371975" cy="3183467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938" y="4802717"/>
            <a:ext cx="3857625" cy="2207683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482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668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80818" y="486834"/>
            <a:ext cx="1109067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3616" y="486834"/>
            <a:ext cx="3262908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0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86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937" y="2279653"/>
            <a:ext cx="4436269" cy="3803649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0937" y="6119286"/>
            <a:ext cx="4436269" cy="200024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/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865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3615" y="2434167"/>
            <a:ext cx="2185988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3897" y="2434167"/>
            <a:ext cx="2185988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161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486836"/>
            <a:ext cx="4436269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286" y="2241551"/>
            <a:ext cx="2175941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4286" y="3340100"/>
            <a:ext cx="2175941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03897" y="2241551"/>
            <a:ext cx="2186657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03897" y="3340100"/>
            <a:ext cx="2186657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38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913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95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609600"/>
            <a:ext cx="165891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6657" y="1316569"/>
            <a:ext cx="2603897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285" y="2743200"/>
            <a:ext cx="165891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024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609600"/>
            <a:ext cx="165891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86657" y="1316569"/>
            <a:ext cx="2603897" cy="6498167"/>
          </a:xfrm>
        </p:spPr>
        <p:txBody>
          <a:bodyPr anchor="t"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285" y="2743200"/>
            <a:ext cx="165891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487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616" y="486836"/>
            <a:ext cx="4436269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616" y="2434167"/>
            <a:ext cx="4436269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615" y="8475136"/>
            <a:ext cx="115728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3785" y="8475136"/>
            <a:ext cx="1735931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2597" y="8475136"/>
            <a:ext cx="115728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91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HOTO 01"/>
          <p:cNvSpPr/>
          <p:nvPr/>
        </p:nvSpPr>
        <p:spPr>
          <a:xfrm>
            <a:off x="0" y="0"/>
            <a:ext cx="5143500" cy="5730949"/>
          </a:xfrm>
          <a:prstGeom prst="rect">
            <a:avLst/>
          </a:prstGeom>
          <a:blipFill dpi="0" rotWithShape="1">
            <a:blip r:embed="rId2"/>
            <a:srcRect/>
            <a:stretch>
              <a:fillRect l="-35000" t="-5000" r="-28000" b="-2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ELEMENT 02"/>
          <p:cNvCxnSpPr/>
          <p:nvPr/>
        </p:nvCxnSpPr>
        <p:spPr>
          <a:xfrm flipV="1">
            <a:off x="643738" y="7663383"/>
            <a:ext cx="3877056" cy="731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ELEMENT 01"/>
          <p:cNvCxnSpPr/>
          <p:nvPr/>
        </p:nvCxnSpPr>
        <p:spPr>
          <a:xfrm flipV="1">
            <a:off x="643738" y="6583680"/>
            <a:ext cx="3877056" cy="731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01"/>
          <p:cNvSpPr txBox="1"/>
          <p:nvPr/>
        </p:nvSpPr>
        <p:spPr>
          <a:xfrm>
            <a:off x="1925760" y="8349595"/>
            <a:ext cx="15893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SWIPE TO BOTTOM</a:t>
            </a:r>
            <a:endParaRPr lang="en-US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SUBTITLE"/>
          <p:cNvSpPr txBox="1"/>
          <p:nvPr/>
        </p:nvSpPr>
        <p:spPr>
          <a:xfrm>
            <a:off x="1626182" y="7212448"/>
            <a:ext cx="19974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UNIKLO MOBILE PROMO</a:t>
            </a:r>
            <a:endParaRPr lang="en-US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TITLE"/>
          <p:cNvSpPr txBox="1"/>
          <p:nvPr/>
        </p:nvSpPr>
        <p:spPr>
          <a:xfrm>
            <a:off x="850922" y="6762812"/>
            <a:ext cx="354798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b="1" spc="300" dirty="0" smtClean="0">
                <a:solidFill>
                  <a:srgbClr val="221F1F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THE GOOD SEPT</a:t>
            </a:r>
          </a:p>
        </p:txBody>
      </p:sp>
    </p:spTree>
    <p:extLst>
      <p:ext uri="{BB962C8B-B14F-4D97-AF65-F5344CB8AC3E}">
        <p14:creationId xmlns:p14="http://schemas.microsoft.com/office/powerpoint/2010/main" val="1150031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"/>
                            </p:stCondLst>
                            <p:childTnLst>
                              <p:par>
                                <p:cTn id="14" presetID="2" presetClass="entr" presetSubtype="8" decel="10000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4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4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7" grpId="0"/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118</TotalTime>
  <Words>9</Words>
  <Application>Microsoft Office PowerPoint</Application>
  <PresentationFormat>On-screen Show (16:9)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Open sans</vt:lpstr>
      <vt:lpstr>Open Sans Extrabold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SHIRO-PC</dc:creator>
  <cp:lastModifiedBy>TD</cp:lastModifiedBy>
  <cp:revision>23</cp:revision>
  <dcterms:created xsi:type="dcterms:W3CDTF">2018-04-23T03:49:01Z</dcterms:created>
  <dcterms:modified xsi:type="dcterms:W3CDTF">2018-04-24T09:07:57Z</dcterms:modified>
</cp:coreProperties>
</file>