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F1F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HOTO 02"/>
          <p:cNvSpPr/>
          <p:nvPr/>
        </p:nvSpPr>
        <p:spPr>
          <a:xfrm>
            <a:off x="39269" y="5397260"/>
            <a:ext cx="3781015" cy="3701522"/>
          </a:xfrm>
          <a:prstGeom prst="rect">
            <a:avLst/>
          </a:prstGeom>
          <a:blipFill dpi="0" rotWithShape="1">
            <a:blip r:embed="rId2"/>
            <a:srcRect/>
            <a:stretch>
              <a:fillRect l="-58000" t="-1000" r="-48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HOTO 01"/>
          <p:cNvSpPr/>
          <p:nvPr/>
        </p:nvSpPr>
        <p:spPr>
          <a:xfrm>
            <a:off x="39269" y="0"/>
            <a:ext cx="3781015" cy="4833257"/>
          </a:xfrm>
          <a:prstGeom prst="rect">
            <a:avLst/>
          </a:prstGeom>
          <a:blipFill dpi="0" rotWithShape="1">
            <a:blip r:embed="rId2"/>
            <a:srcRect/>
            <a:stretch>
              <a:fillRect l="-77000" t="-1000" r="-67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LEMENT 01"/>
          <p:cNvSpPr/>
          <p:nvPr/>
        </p:nvSpPr>
        <p:spPr>
          <a:xfrm>
            <a:off x="4223657" y="2057401"/>
            <a:ext cx="576943" cy="4299857"/>
          </a:xfrm>
          <a:prstGeom prst="rect">
            <a:avLst/>
          </a:prstGeom>
          <a:solidFill>
            <a:srgbClr val="22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"/>
          <p:cNvSpPr txBox="1"/>
          <p:nvPr/>
        </p:nvSpPr>
        <p:spPr>
          <a:xfrm>
            <a:off x="4248481" y="2307770"/>
            <a:ext cx="584775" cy="39406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2600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STYLE </a:t>
            </a:r>
            <a:r>
              <a:rPr lang="en-US" sz="2600" b="1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SUMMERS</a:t>
            </a:r>
            <a:endParaRPr lang="en-US" sz="2600" b="1" spc="3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494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3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TD</cp:lastModifiedBy>
  <cp:revision>20</cp:revision>
  <dcterms:created xsi:type="dcterms:W3CDTF">2018-04-23T03:49:01Z</dcterms:created>
  <dcterms:modified xsi:type="dcterms:W3CDTF">2018-04-24T09:05:48Z</dcterms:modified>
</cp:coreProperties>
</file>