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 autoAdjust="0"/>
    <p:restoredTop sz="94660"/>
  </p:normalViewPr>
  <p:slideViewPr>
    <p:cSldViewPr snapToGrid="0">
      <p:cViewPr varScale="1">
        <p:scale>
          <a:sx n="86" d="100"/>
          <a:sy n="86" d="100"/>
        </p:scale>
        <p:origin x="27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hotos"/>
          <p:cNvSpPr/>
          <p:nvPr/>
        </p:nvSpPr>
        <p:spPr>
          <a:xfrm>
            <a:off x="0" y="1959429"/>
            <a:ext cx="5143500" cy="7184571"/>
          </a:xfrm>
          <a:prstGeom prst="rect">
            <a:avLst/>
          </a:prstGeom>
          <a:blipFill dpi="0" rotWithShape="1">
            <a:blip r:embed="rId2"/>
            <a:srcRect/>
            <a:stretch>
              <a:fillRect l="-46000" t="-10000" r="-42000" b="-6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LEMENT"/>
          <p:cNvSpPr/>
          <p:nvPr/>
        </p:nvSpPr>
        <p:spPr>
          <a:xfrm>
            <a:off x="1349830" y="7380514"/>
            <a:ext cx="2971800" cy="794657"/>
          </a:xfrm>
          <a:prstGeom prst="rect">
            <a:avLst/>
          </a:prstGeom>
          <a:solidFill>
            <a:srgbClr val="FCDC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02"/>
          <p:cNvSpPr txBox="1"/>
          <p:nvPr/>
        </p:nvSpPr>
        <p:spPr>
          <a:xfrm>
            <a:off x="1959428" y="8371115"/>
            <a:ext cx="1589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SWIPE TO BOTTOM</a:t>
            </a:r>
            <a:endParaRPr lang="en-US" sz="12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 01"/>
          <p:cNvSpPr txBox="1"/>
          <p:nvPr/>
        </p:nvSpPr>
        <p:spPr>
          <a:xfrm>
            <a:off x="1905000" y="7576458"/>
            <a:ext cx="1698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LINK IN BIO</a:t>
            </a:r>
            <a:endPara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SUBTITLE"/>
          <p:cNvSpPr txBox="1"/>
          <p:nvPr/>
        </p:nvSpPr>
        <p:spPr>
          <a:xfrm>
            <a:off x="1611087" y="916083"/>
            <a:ext cx="2013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DESIGNS</a:t>
            </a:r>
          </a:p>
        </p:txBody>
      </p:sp>
      <p:sp>
        <p:nvSpPr>
          <p:cNvPr id="8" name="TITLE"/>
          <p:cNvSpPr txBox="1"/>
          <p:nvPr/>
        </p:nvSpPr>
        <p:spPr>
          <a:xfrm>
            <a:off x="1055913" y="478971"/>
            <a:ext cx="3026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pc="3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NEW ARTICLE</a:t>
            </a:r>
          </a:p>
        </p:txBody>
      </p:sp>
    </p:spTree>
    <p:extLst>
      <p:ext uri="{BB962C8B-B14F-4D97-AF65-F5344CB8AC3E}">
        <p14:creationId xmlns:p14="http://schemas.microsoft.com/office/powerpoint/2010/main" val="332982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6" grpId="0"/>
      <p:bldP spid="9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9</Words>
  <Application>Microsoft Office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SHIRO-PC</dc:creator>
  <cp:lastModifiedBy>TD</cp:lastModifiedBy>
  <cp:revision>8</cp:revision>
  <dcterms:created xsi:type="dcterms:W3CDTF">2018-04-23T03:49:01Z</dcterms:created>
  <dcterms:modified xsi:type="dcterms:W3CDTF">2018-04-24T09:02:06Z</dcterms:modified>
</cp:coreProperties>
</file>