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5143500" cy="91440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1F1F"/>
    <a:srgbClr val="FCD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4660"/>
  </p:normalViewPr>
  <p:slideViewPr>
    <p:cSldViewPr snapToGrid="0">
      <p:cViewPr varScale="1">
        <p:scale>
          <a:sx n="86" d="100"/>
          <a:sy n="86" d="100"/>
        </p:scale>
        <p:origin x="27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763" y="1496484"/>
            <a:ext cx="4371975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938" y="4802717"/>
            <a:ext cx="3857625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482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6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0818" y="486834"/>
            <a:ext cx="1109067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616" y="486834"/>
            <a:ext cx="3262908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8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937" y="2279653"/>
            <a:ext cx="4436269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937" y="6119286"/>
            <a:ext cx="4436269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65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615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897" y="2434167"/>
            <a:ext cx="2185988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161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486836"/>
            <a:ext cx="4436269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286" y="2241551"/>
            <a:ext cx="2175941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286" y="3340100"/>
            <a:ext cx="2175941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3897" y="2241551"/>
            <a:ext cx="2186657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3897" y="3340100"/>
            <a:ext cx="218665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1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9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657" y="1316569"/>
            <a:ext cx="2603897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4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85" y="609600"/>
            <a:ext cx="165891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6657" y="1316569"/>
            <a:ext cx="2603897" cy="6498167"/>
          </a:xfrm>
        </p:spPr>
        <p:txBody>
          <a:bodyPr anchor="t"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85" y="2743200"/>
            <a:ext cx="165891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87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616" y="486836"/>
            <a:ext cx="4436269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616" y="2434167"/>
            <a:ext cx="4436269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615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98EC0-7C7F-4B4F-9CD9-7F22C8F209E6}" type="datetimeFigureOut">
              <a:rPr lang="en-US" smtClean="0"/>
              <a:t>4/24/2018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3785" y="8475136"/>
            <a:ext cx="173593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2597" y="8475136"/>
            <a:ext cx="115728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EE96B-DCA8-4827-90E3-AF84E39CA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1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HOTO 01"/>
          <p:cNvSpPr/>
          <p:nvPr/>
        </p:nvSpPr>
        <p:spPr>
          <a:xfrm>
            <a:off x="1371600" y="0"/>
            <a:ext cx="3771900" cy="9144000"/>
          </a:xfrm>
          <a:prstGeom prst="rect">
            <a:avLst/>
          </a:prstGeom>
          <a:blipFill dpi="0" rotWithShape="1">
            <a:blip r:embed="rId2"/>
            <a:srcRect/>
            <a:stretch>
              <a:fillRect l="-94000" r="-82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01"/>
          <p:cNvSpPr txBox="1"/>
          <p:nvPr/>
        </p:nvSpPr>
        <p:spPr>
          <a:xfrm>
            <a:off x="576075" y="3356406"/>
            <a:ext cx="323165" cy="2596719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900" dirty="0" smtClean="0">
                <a:solidFill>
                  <a:srgbClr val="221F1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SWIPE TO BOTTOM FOR MORE INFORMATION</a:t>
            </a:r>
            <a:endParaRPr lang="en-US" sz="900" dirty="0">
              <a:solidFill>
                <a:srgbClr val="221F1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6</Words>
  <Application>Microsoft Office PowerPoint</Application>
  <PresentationFormat>On-screen Show (16:9)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SHIRO-PC</dc:creator>
  <cp:lastModifiedBy>TD</cp:lastModifiedBy>
  <cp:revision>20</cp:revision>
  <dcterms:created xsi:type="dcterms:W3CDTF">2018-04-23T03:49:01Z</dcterms:created>
  <dcterms:modified xsi:type="dcterms:W3CDTF">2018-04-24T09:06:59Z</dcterms:modified>
</cp:coreProperties>
</file>