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08B"/>
    <a:srgbClr val="E6ECF5"/>
    <a:srgbClr val="FBDEDF"/>
    <a:srgbClr val="221F1F"/>
    <a:srgbClr val="FDFDFD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>
        <p:scale>
          <a:sx n="70" d="100"/>
          <a:sy n="70" d="100"/>
        </p:scale>
        <p:origin x="2816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02"/>
          <p:cNvSpPr txBox="1"/>
          <p:nvPr/>
        </p:nvSpPr>
        <p:spPr>
          <a:xfrm>
            <a:off x="1711245" y="2300207"/>
            <a:ext cx="1997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UNIKLO MOBILE PROMO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SUBTITLE 01"/>
          <p:cNvSpPr txBox="1"/>
          <p:nvPr/>
        </p:nvSpPr>
        <p:spPr>
          <a:xfrm>
            <a:off x="935985" y="1850571"/>
            <a:ext cx="35479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spc="3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</a:p>
        </p:txBody>
      </p:sp>
      <p:sp>
        <p:nvSpPr>
          <p:cNvPr id="15" name="ELEMENT 04"/>
          <p:cNvSpPr/>
          <p:nvPr/>
        </p:nvSpPr>
        <p:spPr>
          <a:xfrm>
            <a:off x="0" y="0"/>
            <a:ext cx="5143500" cy="9130840"/>
          </a:xfrm>
          <a:custGeom>
            <a:avLst/>
            <a:gdLst>
              <a:gd name="connsiteX0" fmla="*/ 0 w 5143500"/>
              <a:gd name="connsiteY0" fmla="*/ 2769088 h 9130840"/>
              <a:gd name="connsiteX1" fmla="*/ 5143500 w 5143500"/>
              <a:gd name="connsiteY1" fmla="*/ 2769088 h 9130840"/>
              <a:gd name="connsiteX2" fmla="*/ 5143500 w 5143500"/>
              <a:gd name="connsiteY2" fmla="*/ 9130840 h 9130840"/>
              <a:gd name="connsiteX3" fmla="*/ 0 w 5143500"/>
              <a:gd name="connsiteY3" fmla="*/ 9130840 h 9130840"/>
              <a:gd name="connsiteX4" fmla="*/ 0 w 5143500"/>
              <a:gd name="connsiteY4" fmla="*/ 0 h 9130840"/>
              <a:gd name="connsiteX5" fmla="*/ 5143500 w 5143500"/>
              <a:gd name="connsiteY5" fmla="*/ 0 h 9130840"/>
              <a:gd name="connsiteX6" fmla="*/ 5143500 w 5143500"/>
              <a:gd name="connsiteY6" fmla="*/ 1682070 h 9130840"/>
              <a:gd name="connsiteX7" fmla="*/ 0 w 5143500"/>
              <a:gd name="connsiteY7" fmla="*/ 1682070 h 9130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3500" h="9130840">
                <a:moveTo>
                  <a:pt x="0" y="2769088"/>
                </a:moveTo>
                <a:lnTo>
                  <a:pt x="5143500" y="2769088"/>
                </a:lnTo>
                <a:lnTo>
                  <a:pt x="5143500" y="9130840"/>
                </a:lnTo>
                <a:lnTo>
                  <a:pt x="0" y="9130840"/>
                </a:lnTo>
                <a:close/>
                <a:moveTo>
                  <a:pt x="0" y="0"/>
                </a:moveTo>
                <a:lnTo>
                  <a:pt x="5143500" y="0"/>
                </a:lnTo>
                <a:lnTo>
                  <a:pt x="5143500" y="1682070"/>
                </a:lnTo>
                <a:lnTo>
                  <a:pt x="0" y="16820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HOTO 02"/>
          <p:cNvSpPr/>
          <p:nvPr/>
        </p:nvSpPr>
        <p:spPr>
          <a:xfrm>
            <a:off x="2667323" y="3232298"/>
            <a:ext cx="2476177" cy="5231218"/>
          </a:xfrm>
          <a:prstGeom prst="rect">
            <a:avLst/>
          </a:prstGeom>
          <a:blipFill dpi="0" rotWithShape="1">
            <a:blip r:embed="rId2"/>
            <a:srcRect/>
            <a:stretch>
              <a:fillRect l="-132732" r="-13073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HOTO 01"/>
          <p:cNvSpPr/>
          <p:nvPr/>
        </p:nvSpPr>
        <p:spPr>
          <a:xfrm>
            <a:off x="0" y="3232298"/>
            <a:ext cx="2562447" cy="5231218"/>
          </a:xfrm>
          <a:prstGeom prst="rect">
            <a:avLst/>
          </a:prstGeom>
          <a:blipFill dpi="0" rotWithShape="1">
            <a:blip r:embed="rId2"/>
            <a:srcRect/>
            <a:stretch>
              <a:fillRect l="-130112" r="-12111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EMENT 03"/>
          <p:cNvSpPr/>
          <p:nvPr/>
        </p:nvSpPr>
        <p:spPr>
          <a:xfrm>
            <a:off x="0" y="8463516"/>
            <a:ext cx="5143500" cy="68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ELEMENT 02"/>
          <p:cNvCxnSpPr/>
          <p:nvPr/>
        </p:nvCxnSpPr>
        <p:spPr>
          <a:xfrm flipV="1">
            <a:off x="728797" y="2761773"/>
            <a:ext cx="3877056" cy="731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EMENT 01"/>
          <p:cNvCxnSpPr/>
          <p:nvPr/>
        </p:nvCxnSpPr>
        <p:spPr>
          <a:xfrm flipV="1">
            <a:off x="728797" y="1682070"/>
            <a:ext cx="3877056" cy="731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02"/>
          <p:cNvSpPr txBox="1"/>
          <p:nvPr/>
        </p:nvSpPr>
        <p:spPr>
          <a:xfrm>
            <a:off x="1687936" y="914843"/>
            <a:ext cx="1958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21F1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DESIGNS</a:t>
            </a:r>
          </a:p>
        </p:txBody>
      </p:sp>
      <p:sp>
        <p:nvSpPr>
          <p:cNvPr id="8" name="TITLE 01"/>
          <p:cNvSpPr txBox="1"/>
          <p:nvPr/>
        </p:nvSpPr>
        <p:spPr>
          <a:xfrm>
            <a:off x="1221009" y="437215"/>
            <a:ext cx="28926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221F1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ARTICLE</a:t>
            </a:r>
          </a:p>
        </p:txBody>
      </p:sp>
    </p:spTree>
    <p:extLst>
      <p:ext uri="{BB962C8B-B14F-4D97-AF65-F5344CB8AC3E}">
        <p14:creationId xmlns:p14="http://schemas.microsoft.com/office/powerpoint/2010/main" val="377215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 animBg="1"/>
      <p:bldP spid="10" grpId="0" animBg="1"/>
      <p:bldP spid="9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</TotalTime>
  <Words>9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Calibri Light</vt:lpstr>
      <vt:lpstr>Open Sans</vt:lpstr>
      <vt:lpstr>Open Sans</vt:lpstr>
      <vt:lpstr>Open Sans Extrabold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40</cp:revision>
  <dcterms:created xsi:type="dcterms:W3CDTF">2018-04-23T03:49:01Z</dcterms:created>
  <dcterms:modified xsi:type="dcterms:W3CDTF">2018-04-27T10:00:59Z</dcterms:modified>
</cp:coreProperties>
</file>