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5143500" cy="9144000" type="screen16x9"/>
  <p:notesSz cx="6858000" cy="9144000"/>
  <p:defaultTextStyle>
    <a:defPPr>
      <a:defRPr lang="id-ID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7D7D8"/>
    <a:srgbClr val="717070"/>
    <a:srgbClr val="221F1F"/>
    <a:srgbClr val="4A4848"/>
    <a:srgbClr val="FBFBFB"/>
    <a:srgbClr val="FCDCCD"/>
    <a:srgbClr val="ACABAC"/>
    <a:srgbClr val="1C1919"/>
    <a:srgbClr val="4E4C4C"/>
    <a:srgbClr val="03040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183" autoAdjust="0"/>
    <p:restoredTop sz="96041"/>
  </p:normalViewPr>
  <p:slideViewPr>
    <p:cSldViewPr snapToGrid="0">
      <p:cViewPr varScale="1">
        <p:scale>
          <a:sx n="85" d="100"/>
          <a:sy n="85" d="100"/>
        </p:scale>
        <p:origin x="2568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5763" y="1496484"/>
            <a:ext cx="4371975" cy="3183467"/>
          </a:xfrm>
        </p:spPr>
        <p:txBody>
          <a:bodyPr anchor="b"/>
          <a:lstStyle>
            <a:lvl1pPr algn="ctr">
              <a:defRPr sz="3375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2938" y="4802717"/>
            <a:ext cx="3857625" cy="2207683"/>
          </a:xfrm>
        </p:spPr>
        <p:txBody>
          <a:bodyPr/>
          <a:lstStyle>
            <a:lvl1pPr marL="0" indent="0" algn="ctr">
              <a:buNone/>
              <a:defRPr sz="1350"/>
            </a:lvl1pPr>
            <a:lvl2pPr marL="257175" indent="0" algn="ctr">
              <a:buNone/>
              <a:defRPr sz="1125"/>
            </a:lvl2pPr>
            <a:lvl3pPr marL="514350" indent="0" algn="ctr">
              <a:buNone/>
              <a:defRPr sz="1013"/>
            </a:lvl3pPr>
            <a:lvl4pPr marL="771525" indent="0" algn="ctr">
              <a:buNone/>
              <a:defRPr sz="900"/>
            </a:lvl4pPr>
            <a:lvl5pPr marL="1028700" indent="0" algn="ctr">
              <a:buNone/>
              <a:defRPr sz="900"/>
            </a:lvl5pPr>
            <a:lvl6pPr marL="1285875" indent="0" algn="ctr">
              <a:buNone/>
              <a:defRPr sz="900"/>
            </a:lvl6pPr>
            <a:lvl7pPr marL="1543050" indent="0" algn="ctr">
              <a:buNone/>
              <a:defRPr sz="900"/>
            </a:lvl7pPr>
            <a:lvl8pPr marL="1800225" indent="0" algn="ctr">
              <a:buNone/>
              <a:defRPr sz="900"/>
            </a:lvl8pPr>
            <a:lvl9pPr marL="2057400" indent="0" algn="ctr">
              <a:buNone/>
              <a:defRPr sz="9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9E3DAB-A088-49FE-9EF6-087D1660CCA4}" type="datetimeFigureOut">
              <a:rPr lang="id-ID" smtClean="0"/>
              <a:t>27/04/18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931FA-DCDF-4302-872F-17CED9AEE0F8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1968800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9E3DAB-A088-49FE-9EF6-087D1660CCA4}" type="datetimeFigureOut">
              <a:rPr lang="id-ID" smtClean="0"/>
              <a:t>27/04/18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931FA-DCDF-4302-872F-17CED9AEE0F8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8399372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680818" y="486834"/>
            <a:ext cx="1109067" cy="774911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53616" y="486834"/>
            <a:ext cx="3262908" cy="774911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9E3DAB-A088-49FE-9EF6-087D1660CCA4}" type="datetimeFigureOut">
              <a:rPr lang="id-ID" smtClean="0"/>
              <a:t>27/04/18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931FA-DCDF-4302-872F-17CED9AEE0F8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6901260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9E3DAB-A088-49FE-9EF6-087D1660CCA4}" type="datetimeFigureOut">
              <a:rPr lang="id-ID" smtClean="0"/>
              <a:t>27/04/18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931FA-DCDF-4302-872F-17CED9AEE0F8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7987790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0937" y="2279653"/>
            <a:ext cx="4436269" cy="3803649"/>
          </a:xfrm>
        </p:spPr>
        <p:txBody>
          <a:bodyPr anchor="b"/>
          <a:lstStyle>
            <a:lvl1pPr>
              <a:defRPr sz="3375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50937" y="6119286"/>
            <a:ext cx="4436269" cy="2000249"/>
          </a:xfrm>
        </p:spPr>
        <p:txBody>
          <a:bodyPr/>
          <a:lstStyle>
            <a:lvl1pPr marL="0" indent="0">
              <a:buNone/>
              <a:defRPr sz="1350">
                <a:solidFill>
                  <a:schemeClr val="tx1"/>
                </a:solidFill>
              </a:defRPr>
            </a:lvl1pPr>
            <a:lvl2pPr marL="257175" indent="0">
              <a:buNone/>
              <a:defRPr sz="1125">
                <a:solidFill>
                  <a:schemeClr val="tx1">
                    <a:tint val="75000"/>
                  </a:schemeClr>
                </a:solidFill>
              </a:defRPr>
            </a:lvl2pPr>
            <a:lvl3pPr marL="514350" indent="0">
              <a:buNone/>
              <a:defRPr sz="1013">
                <a:solidFill>
                  <a:schemeClr val="tx1">
                    <a:tint val="75000"/>
                  </a:schemeClr>
                </a:solidFill>
              </a:defRPr>
            </a:lvl3pPr>
            <a:lvl4pPr marL="77152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4pPr>
            <a:lvl5pPr marL="102870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5pPr>
            <a:lvl6pPr marL="128587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6pPr>
            <a:lvl7pPr marL="154305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7pPr>
            <a:lvl8pPr marL="180022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8pPr>
            <a:lvl9pPr marL="205740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9E3DAB-A088-49FE-9EF6-087D1660CCA4}" type="datetimeFigureOut">
              <a:rPr lang="id-ID" smtClean="0"/>
              <a:t>27/04/18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931FA-DCDF-4302-872F-17CED9AEE0F8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9147295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53615" y="2434167"/>
            <a:ext cx="2185988" cy="580178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03897" y="2434167"/>
            <a:ext cx="2185988" cy="580178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9E3DAB-A088-49FE-9EF6-087D1660CCA4}" type="datetimeFigureOut">
              <a:rPr lang="id-ID" smtClean="0"/>
              <a:t>27/04/18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931FA-DCDF-4302-872F-17CED9AEE0F8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4048664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4285" y="486836"/>
            <a:ext cx="4436269" cy="176741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54286" y="2241551"/>
            <a:ext cx="2175941" cy="1098549"/>
          </a:xfrm>
        </p:spPr>
        <p:txBody>
          <a:bodyPr anchor="b"/>
          <a:lstStyle>
            <a:lvl1pPr marL="0" indent="0">
              <a:buNone/>
              <a:defRPr sz="1350" b="1"/>
            </a:lvl1pPr>
            <a:lvl2pPr marL="257175" indent="0">
              <a:buNone/>
              <a:defRPr sz="1125" b="1"/>
            </a:lvl2pPr>
            <a:lvl3pPr marL="514350" indent="0">
              <a:buNone/>
              <a:defRPr sz="1013" b="1"/>
            </a:lvl3pPr>
            <a:lvl4pPr marL="771525" indent="0">
              <a:buNone/>
              <a:defRPr sz="900" b="1"/>
            </a:lvl4pPr>
            <a:lvl5pPr marL="1028700" indent="0">
              <a:buNone/>
              <a:defRPr sz="900" b="1"/>
            </a:lvl5pPr>
            <a:lvl6pPr marL="1285875" indent="0">
              <a:buNone/>
              <a:defRPr sz="900" b="1"/>
            </a:lvl6pPr>
            <a:lvl7pPr marL="1543050" indent="0">
              <a:buNone/>
              <a:defRPr sz="900" b="1"/>
            </a:lvl7pPr>
            <a:lvl8pPr marL="1800225" indent="0">
              <a:buNone/>
              <a:defRPr sz="900" b="1"/>
            </a:lvl8pPr>
            <a:lvl9pPr marL="2057400" indent="0">
              <a:buNone/>
              <a:defRPr sz="9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54286" y="3340100"/>
            <a:ext cx="2175941" cy="491278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603897" y="2241551"/>
            <a:ext cx="2186657" cy="1098549"/>
          </a:xfrm>
        </p:spPr>
        <p:txBody>
          <a:bodyPr anchor="b"/>
          <a:lstStyle>
            <a:lvl1pPr marL="0" indent="0">
              <a:buNone/>
              <a:defRPr sz="1350" b="1"/>
            </a:lvl1pPr>
            <a:lvl2pPr marL="257175" indent="0">
              <a:buNone/>
              <a:defRPr sz="1125" b="1"/>
            </a:lvl2pPr>
            <a:lvl3pPr marL="514350" indent="0">
              <a:buNone/>
              <a:defRPr sz="1013" b="1"/>
            </a:lvl3pPr>
            <a:lvl4pPr marL="771525" indent="0">
              <a:buNone/>
              <a:defRPr sz="900" b="1"/>
            </a:lvl4pPr>
            <a:lvl5pPr marL="1028700" indent="0">
              <a:buNone/>
              <a:defRPr sz="900" b="1"/>
            </a:lvl5pPr>
            <a:lvl6pPr marL="1285875" indent="0">
              <a:buNone/>
              <a:defRPr sz="900" b="1"/>
            </a:lvl6pPr>
            <a:lvl7pPr marL="1543050" indent="0">
              <a:buNone/>
              <a:defRPr sz="900" b="1"/>
            </a:lvl7pPr>
            <a:lvl8pPr marL="1800225" indent="0">
              <a:buNone/>
              <a:defRPr sz="900" b="1"/>
            </a:lvl8pPr>
            <a:lvl9pPr marL="2057400" indent="0">
              <a:buNone/>
              <a:defRPr sz="9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603897" y="3340100"/>
            <a:ext cx="2186657" cy="491278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9E3DAB-A088-49FE-9EF6-087D1660CCA4}" type="datetimeFigureOut">
              <a:rPr lang="id-ID" smtClean="0"/>
              <a:t>27/04/18</a:t>
            </a:fld>
            <a:endParaRPr lang="id-ID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931FA-DCDF-4302-872F-17CED9AEE0F8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3639051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9E3DAB-A088-49FE-9EF6-087D1660CCA4}" type="datetimeFigureOut">
              <a:rPr lang="id-ID" smtClean="0"/>
              <a:t>27/04/18</a:t>
            </a:fld>
            <a:endParaRPr lang="id-ID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931FA-DCDF-4302-872F-17CED9AEE0F8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2011414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9E3DAB-A088-49FE-9EF6-087D1660CCA4}" type="datetimeFigureOut">
              <a:rPr lang="id-ID" smtClean="0"/>
              <a:t>27/04/18</a:t>
            </a:fld>
            <a:endParaRPr lang="id-ID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931FA-DCDF-4302-872F-17CED9AEE0F8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5539379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4285" y="609600"/>
            <a:ext cx="1658913" cy="2133600"/>
          </a:xfrm>
        </p:spPr>
        <p:txBody>
          <a:bodyPr anchor="b"/>
          <a:lstStyle>
            <a:lvl1pPr>
              <a:defRPr sz="1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86657" y="1316569"/>
            <a:ext cx="2603897" cy="6498167"/>
          </a:xfrm>
        </p:spPr>
        <p:txBody>
          <a:bodyPr/>
          <a:lstStyle>
            <a:lvl1pPr>
              <a:defRPr sz="1800"/>
            </a:lvl1pPr>
            <a:lvl2pPr>
              <a:defRPr sz="1575"/>
            </a:lvl2pPr>
            <a:lvl3pPr>
              <a:defRPr sz="1350"/>
            </a:lvl3pPr>
            <a:lvl4pPr>
              <a:defRPr sz="1125"/>
            </a:lvl4pPr>
            <a:lvl5pPr>
              <a:defRPr sz="1125"/>
            </a:lvl5pPr>
            <a:lvl6pPr>
              <a:defRPr sz="1125"/>
            </a:lvl6pPr>
            <a:lvl7pPr>
              <a:defRPr sz="1125"/>
            </a:lvl7pPr>
            <a:lvl8pPr>
              <a:defRPr sz="1125"/>
            </a:lvl8pPr>
            <a:lvl9pPr>
              <a:defRPr sz="1125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54285" y="2743200"/>
            <a:ext cx="1658913" cy="5082117"/>
          </a:xfrm>
        </p:spPr>
        <p:txBody>
          <a:bodyPr/>
          <a:lstStyle>
            <a:lvl1pPr marL="0" indent="0">
              <a:buNone/>
              <a:defRPr sz="900"/>
            </a:lvl1pPr>
            <a:lvl2pPr marL="257175" indent="0">
              <a:buNone/>
              <a:defRPr sz="788"/>
            </a:lvl2pPr>
            <a:lvl3pPr marL="514350" indent="0">
              <a:buNone/>
              <a:defRPr sz="675"/>
            </a:lvl3pPr>
            <a:lvl4pPr marL="771525" indent="0">
              <a:buNone/>
              <a:defRPr sz="563"/>
            </a:lvl4pPr>
            <a:lvl5pPr marL="1028700" indent="0">
              <a:buNone/>
              <a:defRPr sz="563"/>
            </a:lvl5pPr>
            <a:lvl6pPr marL="1285875" indent="0">
              <a:buNone/>
              <a:defRPr sz="563"/>
            </a:lvl6pPr>
            <a:lvl7pPr marL="1543050" indent="0">
              <a:buNone/>
              <a:defRPr sz="563"/>
            </a:lvl7pPr>
            <a:lvl8pPr marL="1800225" indent="0">
              <a:buNone/>
              <a:defRPr sz="563"/>
            </a:lvl8pPr>
            <a:lvl9pPr marL="2057400" indent="0">
              <a:buNone/>
              <a:defRPr sz="563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9E3DAB-A088-49FE-9EF6-087D1660CCA4}" type="datetimeFigureOut">
              <a:rPr lang="id-ID" smtClean="0"/>
              <a:t>27/04/18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931FA-DCDF-4302-872F-17CED9AEE0F8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4975878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4285" y="609600"/>
            <a:ext cx="1658913" cy="2133600"/>
          </a:xfrm>
        </p:spPr>
        <p:txBody>
          <a:bodyPr anchor="b"/>
          <a:lstStyle>
            <a:lvl1pPr>
              <a:defRPr sz="1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186657" y="1316569"/>
            <a:ext cx="2603897" cy="6498167"/>
          </a:xfrm>
        </p:spPr>
        <p:txBody>
          <a:bodyPr anchor="t"/>
          <a:lstStyle>
            <a:lvl1pPr marL="0" indent="0">
              <a:buNone/>
              <a:defRPr sz="1800"/>
            </a:lvl1pPr>
            <a:lvl2pPr marL="257175" indent="0">
              <a:buNone/>
              <a:defRPr sz="1575"/>
            </a:lvl2pPr>
            <a:lvl3pPr marL="514350" indent="0">
              <a:buNone/>
              <a:defRPr sz="1350"/>
            </a:lvl3pPr>
            <a:lvl4pPr marL="771525" indent="0">
              <a:buNone/>
              <a:defRPr sz="1125"/>
            </a:lvl4pPr>
            <a:lvl5pPr marL="1028700" indent="0">
              <a:buNone/>
              <a:defRPr sz="1125"/>
            </a:lvl5pPr>
            <a:lvl6pPr marL="1285875" indent="0">
              <a:buNone/>
              <a:defRPr sz="1125"/>
            </a:lvl6pPr>
            <a:lvl7pPr marL="1543050" indent="0">
              <a:buNone/>
              <a:defRPr sz="1125"/>
            </a:lvl7pPr>
            <a:lvl8pPr marL="1800225" indent="0">
              <a:buNone/>
              <a:defRPr sz="1125"/>
            </a:lvl8pPr>
            <a:lvl9pPr marL="2057400" indent="0">
              <a:buNone/>
              <a:defRPr sz="1125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54285" y="2743200"/>
            <a:ext cx="1658913" cy="5082117"/>
          </a:xfrm>
        </p:spPr>
        <p:txBody>
          <a:bodyPr/>
          <a:lstStyle>
            <a:lvl1pPr marL="0" indent="0">
              <a:buNone/>
              <a:defRPr sz="900"/>
            </a:lvl1pPr>
            <a:lvl2pPr marL="257175" indent="0">
              <a:buNone/>
              <a:defRPr sz="788"/>
            </a:lvl2pPr>
            <a:lvl3pPr marL="514350" indent="0">
              <a:buNone/>
              <a:defRPr sz="675"/>
            </a:lvl3pPr>
            <a:lvl4pPr marL="771525" indent="0">
              <a:buNone/>
              <a:defRPr sz="563"/>
            </a:lvl4pPr>
            <a:lvl5pPr marL="1028700" indent="0">
              <a:buNone/>
              <a:defRPr sz="563"/>
            </a:lvl5pPr>
            <a:lvl6pPr marL="1285875" indent="0">
              <a:buNone/>
              <a:defRPr sz="563"/>
            </a:lvl6pPr>
            <a:lvl7pPr marL="1543050" indent="0">
              <a:buNone/>
              <a:defRPr sz="563"/>
            </a:lvl7pPr>
            <a:lvl8pPr marL="1800225" indent="0">
              <a:buNone/>
              <a:defRPr sz="563"/>
            </a:lvl8pPr>
            <a:lvl9pPr marL="2057400" indent="0">
              <a:buNone/>
              <a:defRPr sz="563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9E3DAB-A088-49FE-9EF6-087D1660CCA4}" type="datetimeFigureOut">
              <a:rPr lang="id-ID" smtClean="0"/>
              <a:t>27/04/18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931FA-DCDF-4302-872F-17CED9AEE0F8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1308954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53616" y="486836"/>
            <a:ext cx="4436269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53616" y="2434167"/>
            <a:ext cx="4436269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53615" y="8475136"/>
            <a:ext cx="1157288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9E3DAB-A088-49FE-9EF6-087D1660CCA4}" type="datetimeFigureOut">
              <a:rPr lang="id-ID" smtClean="0"/>
              <a:t>27/04/18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703785" y="8475136"/>
            <a:ext cx="1735931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632597" y="8475136"/>
            <a:ext cx="1157288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9931FA-DCDF-4302-872F-17CED9AEE0F8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8914526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514350" rtl="0" eaLnBrk="1" latinLnBrk="0" hangingPunct="1">
        <a:lnSpc>
          <a:spcPct val="90000"/>
        </a:lnSpc>
        <a:spcBef>
          <a:spcPct val="0"/>
        </a:spcBef>
        <a:buNone/>
        <a:defRPr sz="247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28588" indent="-128588" algn="l" defTabSz="51435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1575" kern="1200">
          <a:solidFill>
            <a:schemeClr val="tx1"/>
          </a:solidFill>
          <a:latin typeface="+mn-lt"/>
          <a:ea typeface="+mn-ea"/>
          <a:cs typeface="+mn-cs"/>
        </a:defRPr>
      </a:lvl1pPr>
      <a:lvl2pPr marL="38576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4293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125" kern="1200">
          <a:solidFill>
            <a:schemeClr val="tx1"/>
          </a:solidFill>
          <a:latin typeface="+mn-lt"/>
          <a:ea typeface="+mn-ea"/>
          <a:cs typeface="+mn-cs"/>
        </a:defRPr>
      </a:lvl3pPr>
      <a:lvl4pPr marL="90011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4pPr>
      <a:lvl5pPr marL="115728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5pPr>
      <a:lvl6pPr marL="141446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67163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92881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18598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2pPr>
      <a:lvl3pPr marL="51435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3pPr>
      <a:lvl4pPr marL="77152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4pPr>
      <a:lvl5pPr marL="102870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5pPr>
      <a:lvl6pPr marL="128587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54305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80022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44774" y="809469"/>
            <a:ext cx="4060319" cy="6453775"/>
          </a:xfrm>
          <a:prstGeom prst="rect">
            <a:avLst/>
          </a:prstGeom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01"/>
          <p:cNvSpPr/>
          <p:nvPr/>
        </p:nvSpPr>
        <p:spPr>
          <a:xfrm>
            <a:off x="83127" y="72736"/>
            <a:ext cx="3823855" cy="6670964"/>
          </a:xfrm>
          <a:prstGeom prst="rect">
            <a:avLst/>
          </a:prstGeom>
          <a:blipFill dpi="0" rotWithShape="1">
            <a:blip r:embed="rId2"/>
            <a:srcRect/>
            <a:stretch>
              <a:fillRect l="-117253" r="-112257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5" name="Text 04"/>
          <p:cNvSpPr txBox="1"/>
          <p:nvPr/>
        </p:nvSpPr>
        <p:spPr>
          <a:xfrm>
            <a:off x="4582064" y="809469"/>
            <a:ext cx="353943" cy="3034145"/>
          </a:xfrm>
          <a:prstGeom prst="rect">
            <a:avLst/>
          </a:prstGeom>
          <a:noFill/>
        </p:spPr>
        <p:txBody>
          <a:bodyPr vert="vert" wrap="square" rtlCol="0">
            <a:spAutoFit/>
          </a:bodyPr>
          <a:lstStyle/>
          <a:p>
            <a:r>
              <a:rPr lang="id-ID" sz="1100" dirty="0" smtClean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SWIPE TO BOTTOM TO MORE INFORMATION</a:t>
            </a:r>
            <a:endParaRPr lang="id-ID" sz="1600" dirty="0"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sp>
        <p:nvSpPr>
          <p:cNvPr id="6" name="Text 03"/>
          <p:cNvSpPr txBox="1"/>
          <p:nvPr/>
        </p:nvSpPr>
        <p:spPr>
          <a:xfrm>
            <a:off x="1247235" y="8336859"/>
            <a:ext cx="3157858" cy="26161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id-ID" sz="11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SWIPE TO BOTTOM TO MORE INFORMATION</a:t>
            </a:r>
            <a:endParaRPr lang="id-ID" sz="16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" name="Text 02"/>
          <p:cNvSpPr txBox="1"/>
          <p:nvPr/>
        </p:nvSpPr>
        <p:spPr>
          <a:xfrm>
            <a:off x="1922317" y="7833725"/>
            <a:ext cx="1839192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2500" spc="17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CATALOG</a:t>
            </a:r>
            <a:endParaRPr lang="id-ID" sz="2500" spc="17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" name="Text 01"/>
          <p:cNvSpPr txBox="1"/>
          <p:nvPr/>
        </p:nvSpPr>
        <p:spPr>
          <a:xfrm>
            <a:off x="1216062" y="7480433"/>
            <a:ext cx="336600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2400" spc="150" dirty="0" smtClean="0"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GET THE SUMMER</a:t>
            </a:r>
            <a:endParaRPr lang="id-ID" sz="2400" spc="150" dirty="0">
              <a:latin typeface="Open Sans Extrabold" panose="020B0906030804020204" pitchFamily="34" charset="0"/>
              <a:ea typeface="Open Sans Extrabold" panose="020B0906030804020204" pitchFamily="34" charset="0"/>
              <a:cs typeface="Open Sans Extrabold" panose="020B09060308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880577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4" grpId="0" animBg="1"/>
      <p:bldP spid="5" grpId="0"/>
      <p:bldP spid="6" grpId="0"/>
      <p:bldP spid="3" grpId="0"/>
      <p:bldP spid="2" grpId="0"/>
    </p:bld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166</TotalTime>
  <Words>16</Words>
  <Application>Microsoft Macintosh PowerPoint</Application>
  <PresentationFormat>On-screen Show (16:9)</PresentationFormat>
  <Paragraphs>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8" baseType="lpstr">
      <vt:lpstr>Arial</vt:lpstr>
      <vt:lpstr>Calibri</vt:lpstr>
      <vt:lpstr>Calibri Light</vt:lpstr>
      <vt:lpstr>Open Sans</vt:lpstr>
      <vt:lpstr>Open Sans Extrabold</vt:lpstr>
      <vt:lpstr>Open Sans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PC-17</dc:creator>
  <cp:lastModifiedBy>Microsoft Office User</cp:lastModifiedBy>
  <cp:revision>31</cp:revision>
  <dcterms:created xsi:type="dcterms:W3CDTF">2018-04-23T03:52:40Z</dcterms:created>
  <dcterms:modified xsi:type="dcterms:W3CDTF">2018-04-27T09:27:54Z</dcterms:modified>
</cp:coreProperties>
</file>