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5143500" cy="91440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DCCD"/>
    <a:srgbClr val="221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 varScale="1">
        <p:scale>
          <a:sx n="85" d="100"/>
          <a:sy n="85" d="100"/>
        </p:scale>
        <p:origin x="2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2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6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1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9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24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8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9744" y="1618937"/>
            <a:ext cx="3657600" cy="6340840"/>
          </a:xfrm>
          <a:prstGeom prst="rect">
            <a:avLst/>
          </a:prstGeom>
          <a:solidFill>
            <a:srgbClr val="FCDC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HOTO 01"/>
          <p:cNvSpPr/>
          <p:nvPr/>
        </p:nvSpPr>
        <p:spPr>
          <a:xfrm>
            <a:off x="0" y="957943"/>
            <a:ext cx="3777343" cy="5584371"/>
          </a:xfrm>
          <a:prstGeom prst="rect">
            <a:avLst/>
          </a:prstGeom>
          <a:blipFill dpi="0" rotWithShape="1">
            <a:blip r:embed="rId2"/>
            <a:srcRect/>
            <a:stretch>
              <a:fillRect l="-91000" t="-1000" r="-74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LEMENT 01"/>
          <p:cNvSpPr/>
          <p:nvPr/>
        </p:nvSpPr>
        <p:spPr>
          <a:xfrm>
            <a:off x="4191000" y="1001487"/>
            <a:ext cx="576943" cy="4299857"/>
          </a:xfrm>
          <a:prstGeom prst="rect">
            <a:avLst/>
          </a:prstGeom>
          <a:solidFill>
            <a:srgbClr val="22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02"/>
          <p:cNvSpPr txBox="1"/>
          <p:nvPr/>
        </p:nvSpPr>
        <p:spPr>
          <a:xfrm>
            <a:off x="707571" y="7485378"/>
            <a:ext cx="15893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SWIPE TO BOTTOM</a:t>
            </a:r>
            <a:endParaRPr lang="en-US" sz="11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 01"/>
          <p:cNvSpPr txBox="1"/>
          <p:nvPr/>
        </p:nvSpPr>
        <p:spPr>
          <a:xfrm>
            <a:off x="674913" y="6803198"/>
            <a:ext cx="262345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600" b="1" spc="300" dirty="0" smtClean="0">
                <a:solidFill>
                  <a:srgbClr val="221F1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3.02.18</a:t>
            </a:r>
            <a:endParaRPr lang="en-US" sz="4600" b="1" spc="300" dirty="0">
              <a:solidFill>
                <a:srgbClr val="221F1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ITLE 01"/>
          <p:cNvSpPr txBox="1"/>
          <p:nvPr/>
        </p:nvSpPr>
        <p:spPr>
          <a:xfrm>
            <a:off x="4215824" y="1251856"/>
            <a:ext cx="584775" cy="3940629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2600" spc="3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STYLE </a:t>
            </a:r>
            <a:r>
              <a:rPr lang="en-US" sz="2600" b="1" spc="3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 SUMMERS</a:t>
            </a:r>
            <a:endParaRPr lang="en-US" sz="2600" b="1" spc="3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28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7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Open sans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SHIRO-PC</dc:creator>
  <cp:lastModifiedBy>Microsoft Office User</cp:lastModifiedBy>
  <cp:revision>17</cp:revision>
  <dcterms:created xsi:type="dcterms:W3CDTF">2018-04-23T03:49:01Z</dcterms:created>
  <dcterms:modified xsi:type="dcterms:W3CDTF">2018-04-27T09:20:19Z</dcterms:modified>
</cp:coreProperties>
</file>