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</p:sldIdLst>
  <p:sldSz cx="5143500" cy="91440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BDEDF"/>
    <a:srgbClr val="E6ECF5"/>
    <a:srgbClr val="221F1F"/>
    <a:srgbClr val="FDFDFD"/>
    <a:srgbClr val="FCDCC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183" autoAdjust="0"/>
    <p:restoredTop sz="96041"/>
  </p:normalViewPr>
  <p:slideViewPr>
    <p:cSldViewPr snapToGrid="0">
      <p:cViewPr>
        <p:scale>
          <a:sx n="90" d="100"/>
          <a:sy n="90" d="100"/>
        </p:scale>
        <p:origin x="2496" y="1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5763" y="1496484"/>
            <a:ext cx="4371975" cy="3183467"/>
          </a:xfrm>
        </p:spPr>
        <p:txBody>
          <a:bodyPr anchor="b"/>
          <a:lstStyle>
            <a:lvl1pPr algn="ctr">
              <a:defRPr sz="3375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2938" y="4802717"/>
            <a:ext cx="3857625" cy="2207683"/>
          </a:xfrm>
        </p:spPr>
        <p:txBody>
          <a:bodyPr/>
          <a:lstStyle>
            <a:lvl1pPr marL="0" indent="0" algn="ctr">
              <a:buNone/>
              <a:defRPr sz="1350"/>
            </a:lvl1pPr>
            <a:lvl2pPr marL="257175" indent="0" algn="ctr">
              <a:buNone/>
              <a:defRPr sz="1125"/>
            </a:lvl2pPr>
            <a:lvl3pPr marL="514350" indent="0" algn="ctr">
              <a:buNone/>
              <a:defRPr sz="1013"/>
            </a:lvl3pPr>
            <a:lvl4pPr marL="771525" indent="0" algn="ctr">
              <a:buNone/>
              <a:defRPr sz="900"/>
            </a:lvl4pPr>
            <a:lvl5pPr marL="1028700" indent="0" algn="ctr">
              <a:buNone/>
              <a:defRPr sz="900"/>
            </a:lvl5pPr>
            <a:lvl6pPr marL="1285875" indent="0" algn="ctr">
              <a:buNone/>
              <a:defRPr sz="900"/>
            </a:lvl6pPr>
            <a:lvl7pPr marL="1543050" indent="0" algn="ctr">
              <a:buNone/>
              <a:defRPr sz="900"/>
            </a:lvl7pPr>
            <a:lvl8pPr marL="1800225" indent="0" algn="ctr">
              <a:buNone/>
              <a:defRPr sz="900"/>
            </a:lvl8pPr>
            <a:lvl9pPr marL="2057400" indent="0" algn="ctr">
              <a:buNone/>
              <a:defRPr sz="9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98EC0-7C7F-4B4F-9CD9-7F22C8F209E6}" type="datetimeFigureOut">
              <a:rPr lang="en-US" smtClean="0"/>
              <a:t>4/27/18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EE96B-DCA8-4827-90E3-AF84E39CA6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34823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98EC0-7C7F-4B4F-9CD9-7F22C8F209E6}" type="datetimeFigureOut">
              <a:rPr lang="en-US" smtClean="0"/>
              <a:t>4/27/18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EE96B-DCA8-4827-90E3-AF84E39CA6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6684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680818" y="486834"/>
            <a:ext cx="1109067" cy="774911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53616" y="486834"/>
            <a:ext cx="3262908" cy="774911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98EC0-7C7F-4B4F-9CD9-7F22C8F209E6}" type="datetimeFigureOut">
              <a:rPr lang="en-US" smtClean="0"/>
              <a:t>4/27/18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EE96B-DCA8-4827-90E3-AF84E39CA6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209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98EC0-7C7F-4B4F-9CD9-7F22C8F209E6}" type="datetimeFigureOut">
              <a:rPr lang="en-US" smtClean="0"/>
              <a:t>4/27/18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EE96B-DCA8-4827-90E3-AF84E39CA6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2866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0937" y="2279653"/>
            <a:ext cx="4436269" cy="3803649"/>
          </a:xfrm>
        </p:spPr>
        <p:txBody>
          <a:bodyPr anchor="b"/>
          <a:lstStyle>
            <a:lvl1pPr>
              <a:defRPr sz="3375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50937" y="6119286"/>
            <a:ext cx="4436269" cy="2000249"/>
          </a:xfrm>
        </p:spPr>
        <p:txBody>
          <a:bodyPr/>
          <a:lstStyle>
            <a:lvl1pPr marL="0" indent="0">
              <a:buNone/>
              <a:defRPr sz="1350">
                <a:solidFill>
                  <a:schemeClr val="tx1"/>
                </a:solidFill>
              </a:defRPr>
            </a:lvl1pPr>
            <a:lvl2pPr marL="257175" indent="0">
              <a:buNone/>
              <a:defRPr sz="1125">
                <a:solidFill>
                  <a:schemeClr val="tx1">
                    <a:tint val="75000"/>
                  </a:schemeClr>
                </a:solidFill>
              </a:defRPr>
            </a:lvl2pPr>
            <a:lvl3pPr marL="514350" indent="0">
              <a:buNone/>
              <a:defRPr sz="1013">
                <a:solidFill>
                  <a:schemeClr val="tx1">
                    <a:tint val="75000"/>
                  </a:schemeClr>
                </a:solidFill>
              </a:defRPr>
            </a:lvl3pPr>
            <a:lvl4pPr marL="77152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4pPr>
            <a:lvl5pPr marL="102870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5pPr>
            <a:lvl6pPr marL="128587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6pPr>
            <a:lvl7pPr marL="154305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7pPr>
            <a:lvl8pPr marL="180022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8pPr>
            <a:lvl9pPr marL="205740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98EC0-7C7F-4B4F-9CD9-7F22C8F209E6}" type="datetimeFigureOut">
              <a:rPr lang="en-US" smtClean="0"/>
              <a:t>4/27/18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EE96B-DCA8-4827-90E3-AF84E39CA6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48651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53615" y="2434167"/>
            <a:ext cx="2185988" cy="580178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03897" y="2434167"/>
            <a:ext cx="2185988" cy="580178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98EC0-7C7F-4B4F-9CD9-7F22C8F209E6}" type="datetimeFigureOut">
              <a:rPr lang="en-US" smtClean="0"/>
              <a:t>4/27/18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EE96B-DCA8-4827-90E3-AF84E39CA6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11615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4285" y="486836"/>
            <a:ext cx="4436269" cy="176741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54286" y="2241551"/>
            <a:ext cx="2175941" cy="1098549"/>
          </a:xfrm>
        </p:spPr>
        <p:txBody>
          <a:bodyPr anchor="b"/>
          <a:lstStyle>
            <a:lvl1pPr marL="0" indent="0">
              <a:buNone/>
              <a:defRPr sz="1350" b="1"/>
            </a:lvl1pPr>
            <a:lvl2pPr marL="257175" indent="0">
              <a:buNone/>
              <a:defRPr sz="1125" b="1"/>
            </a:lvl2pPr>
            <a:lvl3pPr marL="514350" indent="0">
              <a:buNone/>
              <a:defRPr sz="1013" b="1"/>
            </a:lvl3pPr>
            <a:lvl4pPr marL="771525" indent="0">
              <a:buNone/>
              <a:defRPr sz="900" b="1"/>
            </a:lvl4pPr>
            <a:lvl5pPr marL="1028700" indent="0">
              <a:buNone/>
              <a:defRPr sz="900" b="1"/>
            </a:lvl5pPr>
            <a:lvl6pPr marL="1285875" indent="0">
              <a:buNone/>
              <a:defRPr sz="900" b="1"/>
            </a:lvl6pPr>
            <a:lvl7pPr marL="1543050" indent="0">
              <a:buNone/>
              <a:defRPr sz="900" b="1"/>
            </a:lvl7pPr>
            <a:lvl8pPr marL="1800225" indent="0">
              <a:buNone/>
              <a:defRPr sz="900" b="1"/>
            </a:lvl8pPr>
            <a:lvl9pPr marL="2057400" indent="0">
              <a:buNone/>
              <a:defRPr sz="9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54286" y="3340100"/>
            <a:ext cx="2175941" cy="491278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603897" y="2241551"/>
            <a:ext cx="2186657" cy="1098549"/>
          </a:xfrm>
        </p:spPr>
        <p:txBody>
          <a:bodyPr anchor="b"/>
          <a:lstStyle>
            <a:lvl1pPr marL="0" indent="0">
              <a:buNone/>
              <a:defRPr sz="1350" b="1"/>
            </a:lvl1pPr>
            <a:lvl2pPr marL="257175" indent="0">
              <a:buNone/>
              <a:defRPr sz="1125" b="1"/>
            </a:lvl2pPr>
            <a:lvl3pPr marL="514350" indent="0">
              <a:buNone/>
              <a:defRPr sz="1013" b="1"/>
            </a:lvl3pPr>
            <a:lvl4pPr marL="771525" indent="0">
              <a:buNone/>
              <a:defRPr sz="900" b="1"/>
            </a:lvl4pPr>
            <a:lvl5pPr marL="1028700" indent="0">
              <a:buNone/>
              <a:defRPr sz="900" b="1"/>
            </a:lvl5pPr>
            <a:lvl6pPr marL="1285875" indent="0">
              <a:buNone/>
              <a:defRPr sz="900" b="1"/>
            </a:lvl6pPr>
            <a:lvl7pPr marL="1543050" indent="0">
              <a:buNone/>
              <a:defRPr sz="900" b="1"/>
            </a:lvl7pPr>
            <a:lvl8pPr marL="1800225" indent="0">
              <a:buNone/>
              <a:defRPr sz="900" b="1"/>
            </a:lvl8pPr>
            <a:lvl9pPr marL="2057400" indent="0">
              <a:buNone/>
              <a:defRPr sz="9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603897" y="3340100"/>
            <a:ext cx="2186657" cy="491278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98EC0-7C7F-4B4F-9CD9-7F22C8F209E6}" type="datetimeFigureOut">
              <a:rPr lang="en-US" smtClean="0"/>
              <a:t>4/27/18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EE96B-DCA8-4827-90E3-AF84E39CA6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0385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98EC0-7C7F-4B4F-9CD9-7F22C8F209E6}" type="datetimeFigureOut">
              <a:rPr lang="en-US" smtClean="0"/>
              <a:t>4/27/18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EE96B-DCA8-4827-90E3-AF84E39CA6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39133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98EC0-7C7F-4B4F-9CD9-7F22C8F209E6}" type="datetimeFigureOut">
              <a:rPr lang="en-US" smtClean="0"/>
              <a:t>4/27/18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EE96B-DCA8-4827-90E3-AF84E39CA6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02951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4285" y="609600"/>
            <a:ext cx="1658913" cy="2133600"/>
          </a:xfrm>
        </p:spPr>
        <p:txBody>
          <a:bodyPr anchor="b"/>
          <a:lstStyle>
            <a:lvl1pPr>
              <a:defRPr sz="1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86657" y="1316569"/>
            <a:ext cx="2603897" cy="6498167"/>
          </a:xfrm>
        </p:spPr>
        <p:txBody>
          <a:bodyPr/>
          <a:lstStyle>
            <a:lvl1pPr>
              <a:defRPr sz="1800"/>
            </a:lvl1pPr>
            <a:lvl2pPr>
              <a:defRPr sz="1575"/>
            </a:lvl2pPr>
            <a:lvl3pPr>
              <a:defRPr sz="1350"/>
            </a:lvl3pPr>
            <a:lvl4pPr>
              <a:defRPr sz="1125"/>
            </a:lvl4pPr>
            <a:lvl5pPr>
              <a:defRPr sz="1125"/>
            </a:lvl5pPr>
            <a:lvl6pPr>
              <a:defRPr sz="1125"/>
            </a:lvl6pPr>
            <a:lvl7pPr>
              <a:defRPr sz="1125"/>
            </a:lvl7pPr>
            <a:lvl8pPr>
              <a:defRPr sz="1125"/>
            </a:lvl8pPr>
            <a:lvl9pPr>
              <a:defRPr sz="1125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54285" y="2743200"/>
            <a:ext cx="1658913" cy="5082117"/>
          </a:xfrm>
        </p:spPr>
        <p:txBody>
          <a:bodyPr/>
          <a:lstStyle>
            <a:lvl1pPr marL="0" indent="0">
              <a:buNone/>
              <a:defRPr sz="900"/>
            </a:lvl1pPr>
            <a:lvl2pPr marL="257175" indent="0">
              <a:buNone/>
              <a:defRPr sz="788"/>
            </a:lvl2pPr>
            <a:lvl3pPr marL="514350" indent="0">
              <a:buNone/>
              <a:defRPr sz="675"/>
            </a:lvl3pPr>
            <a:lvl4pPr marL="771525" indent="0">
              <a:buNone/>
              <a:defRPr sz="563"/>
            </a:lvl4pPr>
            <a:lvl5pPr marL="1028700" indent="0">
              <a:buNone/>
              <a:defRPr sz="563"/>
            </a:lvl5pPr>
            <a:lvl6pPr marL="1285875" indent="0">
              <a:buNone/>
              <a:defRPr sz="563"/>
            </a:lvl6pPr>
            <a:lvl7pPr marL="1543050" indent="0">
              <a:buNone/>
              <a:defRPr sz="563"/>
            </a:lvl7pPr>
            <a:lvl8pPr marL="1800225" indent="0">
              <a:buNone/>
              <a:defRPr sz="563"/>
            </a:lvl8pPr>
            <a:lvl9pPr marL="2057400" indent="0">
              <a:buNone/>
              <a:defRPr sz="563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98EC0-7C7F-4B4F-9CD9-7F22C8F209E6}" type="datetimeFigureOut">
              <a:rPr lang="en-US" smtClean="0"/>
              <a:t>4/27/18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EE96B-DCA8-4827-90E3-AF84E39CA6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90241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4285" y="609600"/>
            <a:ext cx="1658913" cy="2133600"/>
          </a:xfrm>
        </p:spPr>
        <p:txBody>
          <a:bodyPr anchor="b"/>
          <a:lstStyle>
            <a:lvl1pPr>
              <a:defRPr sz="1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186657" y="1316569"/>
            <a:ext cx="2603897" cy="6498167"/>
          </a:xfrm>
        </p:spPr>
        <p:txBody>
          <a:bodyPr anchor="t"/>
          <a:lstStyle>
            <a:lvl1pPr marL="0" indent="0">
              <a:buNone/>
              <a:defRPr sz="1800"/>
            </a:lvl1pPr>
            <a:lvl2pPr marL="257175" indent="0">
              <a:buNone/>
              <a:defRPr sz="1575"/>
            </a:lvl2pPr>
            <a:lvl3pPr marL="514350" indent="0">
              <a:buNone/>
              <a:defRPr sz="1350"/>
            </a:lvl3pPr>
            <a:lvl4pPr marL="771525" indent="0">
              <a:buNone/>
              <a:defRPr sz="1125"/>
            </a:lvl4pPr>
            <a:lvl5pPr marL="1028700" indent="0">
              <a:buNone/>
              <a:defRPr sz="1125"/>
            </a:lvl5pPr>
            <a:lvl6pPr marL="1285875" indent="0">
              <a:buNone/>
              <a:defRPr sz="1125"/>
            </a:lvl6pPr>
            <a:lvl7pPr marL="1543050" indent="0">
              <a:buNone/>
              <a:defRPr sz="1125"/>
            </a:lvl7pPr>
            <a:lvl8pPr marL="1800225" indent="0">
              <a:buNone/>
              <a:defRPr sz="1125"/>
            </a:lvl8pPr>
            <a:lvl9pPr marL="2057400" indent="0">
              <a:buNone/>
              <a:defRPr sz="1125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54285" y="2743200"/>
            <a:ext cx="1658913" cy="5082117"/>
          </a:xfrm>
        </p:spPr>
        <p:txBody>
          <a:bodyPr/>
          <a:lstStyle>
            <a:lvl1pPr marL="0" indent="0">
              <a:buNone/>
              <a:defRPr sz="900"/>
            </a:lvl1pPr>
            <a:lvl2pPr marL="257175" indent="0">
              <a:buNone/>
              <a:defRPr sz="788"/>
            </a:lvl2pPr>
            <a:lvl3pPr marL="514350" indent="0">
              <a:buNone/>
              <a:defRPr sz="675"/>
            </a:lvl3pPr>
            <a:lvl4pPr marL="771525" indent="0">
              <a:buNone/>
              <a:defRPr sz="563"/>
            </a:lvl4pPr>
            <a:lvl5pPr marL="1028700" indent="0">
              <a:buNone/>
              <a:defRPr sz="563"/>
            </a:lvl5pPr>
            <a:lvl6pPr marL="1285875" indent="0">
              <a:buNone/>
              <a:defRPr sz="563"/>
            </a:lvl6pPr>
            <a:lvl7pPr marL="1543050" indent="0">
              <a:buNone/>
              <a:defRPr sz="563"/>
            </a:lvl7pPr>
            <a:lvl8pPr marL="1800225" indent="0">
              <a:buNone/>
              <a:defRPr sz="563"/>
            </a:lvl8pPr>
            <a:lvl9pPr marL="2057400" indent="0">
              <a:buNone/>
              <a:defRPr sz="563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98EC0-7C7F-4B4F-9CD9-7F22C8F209E6}" type="datetimeFigureOut">
              <a:rPr lang="en-US" smtClean="0"/>
              <a:t>4/27/18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EE96B-DCA8-4827-90E3-AF84E39CA6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84876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53616" y="486836"/>
            <a:ext cx="4436269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53616" y="2434167"/>
            <a:ext cx="4436269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53615" y="8475136"/>
            <a:ext cx="1157288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598EC0-7C7F-4B4F-9CD9-7F22C8F209E6}" type="datetimeFigureOut">
              <a:rPr lang="en-US" smtClean="0"/>
              <a:t>4/27/18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703785" y="8475136"/>
            <a:ext cx="1735931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632597" y="8475136"/>
            <a:ext cx="1157288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0EE96B-DCA8-4827-90E3-AF84E39CA6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2913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514350" rtl="0" eaLnBrk="1" latinLnBrk="0" hangingPunct="1">
        <a:lnSpc>
          <a:spcPct val="90000"/>
        </a:lnSpc>
        <a:spcBef>
          <a:spcPct val="0"/>
        </a:spcBef>
        <a:buNone/>
        <a:defRPr sz="247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28588" indent="-128588" algn="l" defTabSz="51435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1575" kern="1200">
          <a:solidFill>
            <a:schemeClr val="tx1"/>
          </a:solidFill>
          <a:latin typeface="+mn-lt"/>
          <a:ea typeface="+mn-ea"/>
          <a:cs typeface="+mn-cs"/>
        </a:defRPr>
      </a:lvl1pPr>
      <a:lvl2pPr marL="38576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4293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125" kern="1200">
          <a:solidFill>
            <a:schemeClr val="tx1"/>
          </a:solidFill>
          <a:latin typeface="+mn-lt"/>
          <a:ea typeface="+mn-ea"/>
          <a:cs typeface="+mn-cs"/>
        </a:defRPr>
      </a:lvl3pPr>
      <a:lvl4pPr marL="90011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4pPr>
      <a:lvl5pPr marL="115728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5pPr>
      <a:lvl6pPr marL="141446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67163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92881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18598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2pPr>
      <a:lvl3pPr marL="51435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3pPr>
      <a:lvl4pPr marL="77152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4pPr>
      <a:lvl5pPr marL="102870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5pPr>
      <a:lvl6pPr marL="128587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54305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80022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HOTO 02"/>
          <p:cNvSpPr/>
          <p:nvPr/>
        </p:nvSpPr>
        <p:spPr>
          <a:xfrm>
            <a:off x="-1022" y="0"/>
            <a:ext cx="5144522" cy="9144000"/>
          </a:xfrm>
          <a:custGeom>
            <a:avLst/>
            <a:gdLst>
              <a:gd name="connsiteX0" fmla="*/ 0 w 5144522"/>
              <a:gd name="connsiteY0" fmla="*/ 6018028 h 9144000"/>
              <a:gd name="connsiteX1" fmla="*/ 1022 w 5144522"/>
              <a:gd name="connsiteY1" fmla="*/ 6018307 h 9144000"/>
              <a:gd name="connsiteX2" fmla="*/ 1022 w 5144522"/>
              <a:gd name="connsiteY2" fmla="*/ 9144000 h 9144000"/>
              <a:gd name="connsiteX3" fmla="*/ 0 w 5144522"/>
              <a:gd name="connsiteY3" fmla="*/ 9144000 h 9144000"/>
              <a:gd name="connsiteX4" fmla="*/ 1022 w 5144522"/>
              <a:gd name="connsiteY4" fmla="*/ 0 h 9144000"/>
              <a:gd name="connsiteX5" fmla="*/ 5144522 w 5144522"/>
              <a:gd name="connsiteY5" fmla="*/ 0 h 9144000"/>
              <a:gd name="connsiteX6" fmla="*/ 5144522 w 5144522"/>
              <a:gd name="connsiteY6" fmla="*/ 9144000 h 9144000"/>
              <a:gd name="connsiteX7" fmla="*/ 5143500 w 5144522"/>
              <a:gd name="connsiteY7" fmla="*/ 9144000 h 9144000"/>
              <a:gd name="connsiteX8" fmla="*/ 5143499 w 5144522"/>
              <a:gd name="connsiteY8" fmla="*/ 7421524 h 9144000"/>
              <a:gd name="connsiteX9" fmla="*/ 1022 w 5144522"/>
              <a:gd name="connsiteY9" fmla="*/ 6018307 h 9144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5144522" h="9144000">
                <a:moveTo>
                  <a:pt x="0" y="6018028"/>
                </a:moveTo>
                <a:lnTo>
                  <a:pt x="1022" y="6018307"/>
                </a:lnTo>
                <a:lnTo>
                  <a:pt x="1022" y="9144000"/>
                </a:lnTo>
                <a:lnTo>
                  <a:pt x="0" y="9144000"/>
                </a:lnTo>
                <a:close/>
                <a:moveTo>
                  <a:pt x="1022" y="0"/>
                </a:moveTo>
                <a:lnTo>
                  <a:pt x="5144522" y="0"/>
                </a:lnTo>
                <a:lnTo>
                  <a:pt x="5144522" y="9144000"/>
                </a:lnTo>
                <a:lnTo>
                  <a:pt x="5143500" y="9144000"/>
                </a:lnTo>
                <a:cubicBezTo>
                  <a:pt x="5139956" y="8569842"/>
                  <a:pt x="5147043" y="7995682"/>
                  <a:pt x="5143499" y="7421524"/>
                </a:cubicBezTo>
                <a:lnTo>
                  <a:pt x="1022" y="6018307"/>
                </a:lnTo>
                <a:close/>
              </a:path>
            </a:pathLst>
          </a:custGeom>
          <a:blipFill dpi="0" rotWithShape="1">
            <a:blip r:embed="rId2"/>
            <a:srcRect/>
            <a:stretch>
              <a:fillRect l="-197000" t="-39000" r="-179000" b="-9000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ELEMENT 03"/>
          <p:cNvSpPr/>
          <p:nvPr/>
        </p:nvSpPr>
        <p:spPr>
          <a:xfrm>
            <a:off x="0" y="6018028"/>
            <a:ext cx="5144522" cy="3125972"/>
          </a:xfrm>
          <a:custGeom>
            <a:avLst/>
            <a:gdLst>
              <a:gd name="connsiteX0" fmla="*/ 0 w 5143500"/>
              <a:gd name="connsiteY0" fmla="*/ 0 h 3125972"/>
              <a:gd name="connsiteX1" fmla="*/ 5143500 w 5143500"/>
              <a:gd name="connsiteY1" fmla="*/ 0 h 3125972"/>
              <a:gd name="connsiteX2" fmla="*/ 5143500 w 5143500"/>
              <a:gd name="connsiteY2" fmla="*/ 3125972 h 3125972"/>
              <a:gd name="connsiteX3" fmla="*/ 0 w 5143500"/>
              <a:gd name="connsiteY3" fmla="*/ 3125972 h 3125972"/>
              <a:gd name="connsiteX4" fmla="*/ 0 w 5143500"/>
              <a:gd name="connsiteY4" fmla="*/ 0 h 3125972"/>
              <a:gd name="connsiteX0" fmla="*/ 0 w 5143500"/>
              <a:gd name="connsiteY0" fmla="*/ 0 h 3125972"/>
              <a:gd name="connsiteX1" fmla="*/ 5132867 w 5143500"/>
              <a:gd name="connsiteY1" fmla="*/ 1403497 h 3125972"/>
              <a:gd name="connsiteX2" fmla="*/ 5143500 w 5143500"/>
              <a:gd name="connsiteY2" fmla="*/ 3125972 h 3125972"/>
              <a:gd name="connsiteX3" fmla="*/ 0 w 5143500"/>
              <a:gd name="connsiteY3" fmla="*/ 3125972 h 3125972"/>
              <a:gd name="connsiteX4" fmla="*/ 0 w 5143500"/>
              <a:gd name="connsiteY4" fmla="*/ 0 h 3125972"/>
              <a:gd name="connsiteX0" fmla="*/ 0 w 5144522"/>
              <a:gd name="connsiteY0" fmla="*/ 0 h 3125972"/>
              <a:gd name="connsiteX1" fmla="*/ 5143499 w 5144522"/>
              <a:gd name="connsiteY1" fmla="*/ 1892594 h 3125972"/>
              <a:gd name="connsiteX2" fmla="*/ 5143500 w 5144522"/>
              <a:gd name="connsiteY2" fmla="*/ 3125972 h 3125972"/>
              <a:gd name="connsiteX3" fmla="*/ 0 w 5144522"/>
              <a:gd name="connsiteY3" fmla="*/ 3125972 h 3125972"/>
              <a:gd name="connsiteX4" fmla="*/ 0 w 5144522"/>
              <a:gd name="connsiteY4" fmla="*/ 0 h 3125972"/>
              <a:gd name="connsiteX0" fmla="*/ 0 w 5144522"/>
              <a:gd name="connsiteY0" fmla="*/ 0 h 3125972"/>
              <a:gd name="connsiteX1" fmla="*/ 5143499 w 5144522"/>
              <a:gd name="connsiteY1" fmla="*/ 1403496 h 3125972"/>
              <a:gd name="connsiteX2" fmla="*/ 5143500 w 5144522"/>
              <a:gd name="connsiteY2" fmla="*/ 3125972 h 3125972"/>
              <a:gd name="connsiteX3" fmla="*/ 0 w 5144522"/>
              <a:gd name="connsiteY3" fmla="*/ 3125972 h 3125972"/>
              <a:gd name="connsiteX4" fmla="*/ 0 w 5144522"/>
              <a:gd name="connsiteY4" fmla="*/ 0 h 31259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144522" h="3125972">
                <a:moveTo>
                  <a:pt x="0" y="0"/>
                </a:moveTo>
                <a:lnTo>
                  <a:pt x="5143499" y="1403496"/>
                </a:lnTo>
                <a:cubicBezTo>
                  <a:pt x="5147043" y="1977654"/>
                  <a:pt x="5139956" y="2551814"/>
                  <a:pt x="5143500" y="3125972"/>
                </a:cubicBezTo>
                <a:lnTo>
                  <a:pt x="0" y="3125972"/>
                </a:lnTo>
                <a:lnTo>
                  <a:pt x="0" y="0"/>
                </a:lnTo>
                <a:close/>
              </a:path>
            </a:pathLst>
          </a:custGeom>
          <a:solidFill>
            <a:srgbClr val="FBDE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ELEMENT 02"/>
          <p:cNvSpPr/>
          <p:nvPr/>
        </p:nvSpPr>
        <p:spPr>
          <a:xfrm>
            <a:off x="967562" y="1031358"/>
            <a:ext cx="3349256" cy="6879265"/>
          </a:xfrm>
          <a:prstGeom prst="rect">
            <a:avLst/>
          </a:prstGeom>
          <a:solidFill>
            <a:srgbClr val="FDFDF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ELEMENT 01"/>
          <p:cNvSpPr/>
          <p:nvPr/>
        </p:nvSpPr>
        <p:spPr>
          <a:xfrm>
            <a:off x="1808703" y="6395776"/>
            <a:ext cx="1763486" cy="432079"/>
          </a:xfrm>
          <a:prstGeom prst="rect">
            <a:avLst/>
          </a:prstGeom>
          <a:solidFill>
            <a:srgbClr val="FBDE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PHOTO 01"/>
          <p:cNvSpPr/>
          <p:nvPr/>
        </p:nvSpPr>
        <p:spPr>
          <a:xfrm>
            <a:off x="1532374" y="3083442"/>
            <a:ext cx="2189021" cy="2860158"/>
          </a:xfrm>
          <a:prstGeom prst="rect">
            <a:avLst/>
          </a:prstGeom>
          <a:blipFill dpi="0" rotWithShape="1">
            <a:blip r:embed="rId2"/>
            <a:srcRect/>
            <a:stretch>
              <a:fillRect l="-67762" r="-65767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ITLE 03"/>
          <p:cNvSpPr txBox="1"/>
          <p:nvPr/>
        </p:nvSpPr>
        <p:spPr>
          <a:xfrm>
            <a:off x="1911840" y="1745006"/>
            <a:ext cx="1369292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rgbClr val="221F1F"/>
                </a:solidFill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FASHION</a:t>
            </a:r>
          </a:p>
        </p:txBody>
      </p:sp>
      <p:sp>
        <p:nvSpPr>
          <p:cNvPr id="11" name="TITLE 02"/>
          <p:cNvSpPr txBox="1"/>
          <p:nvPr/>
        </p:nvSpPr>
        <p:spPr>
          <a:xfrm>
            <a:off x="1514234" y="1477051"/>
            <a:ext cx="2174553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rgbClr val="221F1F"/>
                </a:solidFill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SUMMER VIBES</a:t>
            </a:r>
          </a:p>
        </p:txBody>
      </p:sp>
      <p:sp>
        <p:nvSpPr>
          <p:cNvPr id="10" name="TITLE 01"/>
          <p:cNvSpPr txBox="1"/>
          <p:nvPr/>
        </p:nvSpPr>
        <p:spPr>
          <a:xfrm>
            <a:off x="1752677" y="1214120"/>
            <a:ext cx="1697669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rgbClr val="221F1F"/>
                </a:solidFill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CATALOGUE</a:t>
            </a:r>
          </a:p>
        </p:txBody>
      </p:sp>
      <p:sp>
        <p:nvSpPr>
          <p:cNvPr id="17" name="TEXT 03"/>
          <p:cNvSpPr txBox="1"/>
          <p:nvPr/>
        </p:nvSpPr>
        <p:spPr>
          <a:xfrm>
            <a:off x="2072677" y="7949269"/>
            <a:ext cx="1188359" cy="20774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500" spc="3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WWW.SHOP.COM</a:t>
            </a:r>
            <a:endParaRPr lang="en-US" sz="500" spc="300" dirty="0" smtClean="0">
              <a:solidFill>
                <a:srgbClr val="221F1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6" name="TEXT 02"/>
          <p:cNvSpPr txBox="1"/>
          <p:nvPr/>
        </p:nvSpPr>
        <p:spPr>
          <a:xfrm>
            <a:off x="1996246" y="6457926"/>
            <a:ext cx="1443613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rgbClr val="221F1F"/>
                </a:solidFill>
                <a:latin typeface="Open Sans" charset="0"/>
                <a:ea typeface="Open Sans" charset="0"/>
                <a:cs typeface="Open Sans" charset="0"/>
              </a:rPr>
              <a:t>SHOP NOW</a:t>
            </a:r>
          </a:p>
        </p:txBody>
      </p:sp>
      <p:sp>
        <p:nvSpPr>
          <p:cNvPr id="13" name="TEXT 01"/>
          <p:cNvSpPr txBox="1"/>
          <p:nvPr/>
        </p:nvSpPr>
        <p:spPr>
          <a:xfrm>
            <a:off x="1438318" y="2220037"/>
            <a:ext cx="2346988" cy="49308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6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</a:t>
            </a:r>
            <a:r>
              <a:rPr lang="en-US" sz="6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6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ipsum</a:t>
            </a:r>
            <a:r>
              <a:rPr lang="en-US" sz="6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dolor sit </a:t>
            </a:r>
            <a:r>
              <a:rPr lang="en-US" sz="6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amet</a:t>
            </a:r>
            <a:r>
              <a:rPr lang="en-US" sz="6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6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consectetur</a:t>
            </a:r>
            <a:r>
              <a:rPr lang="en-US" sz="6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6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adipiscing</a:t>
            </a:r>
            <a:r>
              <a:rPr lang="en-US" sz="6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6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elit</a:t>
            </a:r>
            <a:r>
              <a:rPr lang="en-US" sz="6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6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sed</a:t>
            </a:r>
            <a:r>
              <a:rPr lang="en-US" sz="6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do </a:t>
            </a:r>
            <a:r>
              <a:rPr lang="en-US" sz="6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eiusmod</a:t>
            </a:r>
            <a:r>
              <a:rPr lang="en-US" sz="6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6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tempor</a:t>
            </a:r>
            <a:r>
              <a:rPr lang="en-US" sz="6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6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incididunt</a:t>
            </a:r>
            <a:r>
              <a:rPr lang="en-US" sz="6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6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</a:t>
            </a:r>
            <a:r>
              <a:rPr lang="en-US" sz="6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6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labore</a:t>
            </a:r>
            <a:r>
              <a:rPr lang="en-US" sz="6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et </a:t>
            </a:r>
            <a:r>
              <a:rPr lang="en-US" sz="6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dolore</a:t>
            </a:r>
            <a:r>
              <a:rPr lang="en-US" sz="6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magna </a:t>
            </a:r>
            <a:r>
              <a:rPr lang="en-US" sz="6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aliqua</a:t>
            </a:r>
            <a:r>
              <a:rPr lang="en-US" sz="6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  <a:r>
              <a:rPr lang="en-US" sz="6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</a:t>
            </a:r>
            <a:r>
              <a:rPr lang="en-US" sz="6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6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enim</a:t>
            </a:r>
            <a:r>
              <a:rPr lang="en-US" sz="6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ad minim </a:t>
            </a:r>
            <a:r>
              <a:rPr lang="en-US" sz="6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veniam</a:t>
            </a:r>
            <a:r>
              <a:rPr lang="en-US" sz="6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6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quis</a:t>
            </a:r>
            <a:endParaRPr lang="en-US" sz="600" dirty="0" smtClean="0">
              <a:solidFill>
                <a:srgbClr val="221F1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766010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500"/>
                            </p:stCondLst>
                            <p:childTnLst>
                              <p:par>
                                <p:cTn id="4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000"/>
                            </p:stCondLst>
                            <p:childTnLst>
                              <p:par>
                                <p:cTn id="4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5" grpId="0" animBg="1"/>
      <p:bldP spid="8" grpId="0" animBg="1"/>
      <p:bldP spid="15" grpId="0" animBg="1"/>
      <p:bldP spid="9" grpId="0" animBg="1"/>
      <p:bldP spid="12" grpId="0"/>
      <p:bldP spid="11" grpId="0"/>
      <p:bldP spid="10" grpId="0"/>
      <p:bldP spid="17" grpId="0"/>
      <p:bldP spid="16" grpId="0"/>
      <p:bldP spid="13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149</TotalTime>
  <Words>36</Words>
  <Application>Microsoft Macintosh PowerPoint</Application>
  <PresentationFormat>On-screen Show (16:9)</PresentationFormat>
  <Paragraphs>6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Calibri</vt:lpstr>
      <vt:lpstr>Calibri Light</vt:lpstr>
      <vt:lpstr>Open Sans</vt:lpstr>
      <vt:lpstr>Open Sans Extrabold</vt:lpstr>
      <vt:lpstr>Arial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SHIRO-PC</dc:creator>
  <cp:lastModifiedBy>Microsoft Office User</cp:lastModifiedBy>
  <cp:revision>25</cp:revision>
  <dcterms:created xsi:type="dcterms:W3CDTF">2018-04-23T03:49:01Z</dcterms:created>
  <dcterms:modified xsi:type="dcterms:W3CDTF">2018-04-27T09:57:18Z</dcterms:modified>
</cp:coreProperties>
</file>