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5143500" cy="91440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DCCD"/>
    <a:srgbClr val="EB008B"/>
    <a:srgbClr val="E6ECF5"/>
    <a:srgbClr val="FBDEDF"/>
    <a:srgbClr val="221F1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6" autoAdjust="0"/>
    <p:restoredTop sz="94660"/>
  </p:normalViewPr>
  <p:slideViewPr>
    <p:cSldViewPr snapToGrid="0">
      <p:cViewPr>
        <p:scale>
          <a:sx n="70" d="100"/>
          <a:sy n="70" d="100"/>
        </p:scale>
        <p:origin x="162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763" y="1496484"/>
            <a:ext cx="4371975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8" y="4802717"/>
            <a:ext cx="3857625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82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68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62908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86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937" y="2279653"/>
            <a:ext cx="4436269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937" y="6119286"/>
            <a:ext cx="4436269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865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15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897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161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486836"/>
            <a:ext cx="4436269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286" y="2241551"/>
            <a:ext cx="2175941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286" y="3340100"/>
            <a:ext cx="2175941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3897" y="2241551"/>
            <a:ext cx="2186657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3897" y="3340100"/>
            <a:ext cx="2186657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38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913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95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6657" y="1316569"/>
            <a:ext cx="2603897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024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6657" y="1316569"/>
            <a:ext cx="2603897" cy="6498167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487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616" y="486836"/>
            <a:ext cx="4436269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616" y="2434167"/>
            <a:ext cx="4436269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615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3785" y="8475136"/>
            <a:ext cx="173593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2597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91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02"/>
          <p:cNvSpPr txBox="1"/>
          <p:nvPr/>
        </p:nvSpPr>
        <p:spPr>
          <a:xfrm>
            <a:off x="1150288" y="7490300"/>
            <a:ext cx="34773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spc="300" dirty="0" smtClean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ALL ITEMS</a:t>
            </a:r>
            <a:endParaRPr lang="en-US" sz="4400" b="1" spc="300" dirty="0"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4" name="ELEMENT 03"/>
          <p:cNvSpPr/>
          <p:nvPr/>
        </p:nvSpPr>
        <p:spPr>
          <a:xfrm>
            <a:off x="-13648" y="-1"/>
            <a:ext cx="5160502" cy="9144001"/>
          </a:xfrm>
          <a:custGeom>
            <a:avLst/>
            <a:gdLst>
              <a:gd name="connsiteX0" fmla="*/ 379408 w 5160502"/>
              <a:gd name="connsiteY0" fmla="*/ 906450 h 9144001"/>
              <a:gd name="connsiteX1" fmla="*/ 379408 w 5160502"/>
              <a:gd name="connsiteY1" fmla="*/ 8134067 h 9144001"/>
              <a:gd name="connsiteX2" fmla="*/ 4545891 w 5160502"/>
              <a:gd name="connsiteY2" fmla="*/ 8134067 h 9144001"/>
              <a:gd name="connsiteX3" fmla="*/ 4545891 w 5160502"/>
              <a:gd name="connsiteY3" fmla="*/ 906450 h 9144001"/>
              <a:gd name="connsiteX4" fmla="*/ 0 w 5160502"/>
              <a:gd name="connsiteY4" fmla="*/ 0 h 9144001"/>
              <a:gd name="connsiteX5" fmla="*/ 5160502 w 5160502"/>
              <a:gd name="connsiteY5" fmla="*/ 0 h 9144001"/>
              <a:gd name="connsiteX6" fmla="*/ 5160502 w 5160502"/>
              <a:gd name="connsiteY6" fmla="*/ 9144001 h 9144001"/>
              <a:gd name="connsiteX7" fmla="*/ 0 w 5160502"/>
              <a:gd name="connsiteY7" fmla="*/ 9144001 h 9144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0502" h="9144001">
                <a:moveTo>
                  <a:pt x="379408" y="906450"/>
                </a:moveTo>
                <a:lnTo>
                  <a:pt x="379408" y="8134067"/>
                </a:lnTo>
                <a:lnTo>
                  <a:pt x="4545891" y="8134067"/>
                </a:lnTo>
                <a:lnTo>
                  <a:pt x="4545891" y="906450"/>
                </a:lnTo>
                <a:close/>
                <a:moveTo>
                  <a:pt x="0" y="0"/>
                </a:moveTo>
                <a:lnTo>
                  <a:pt x="5160502" y="0"/>
                </a:lnTo>
                <a:lnTo>
                  <a:pt x="5160502" y="9144001"/>
                </a:lnTo>
                <a:lnTo>
                  <a:pt x="0" y="91440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ELEMENT 02"/>
          <p:cNvSpPr/>
          <p:nvPr/>
        </p:nvSpPr>
        <p:spPr>
          <a:xfrm>
            <a:off x="-13648" y="-1"/>
            <a:ext cx="5160502" cy="6892119"/>
          </a:xfrm>
          <a:custGeom>
            <a:avLst/>
            <a:gdLst>
              <a:gd name="connsiteX0" fmla="*/ 0 w 5143500"/>
              <a:gd name="connsiteY0" fmla="*/ 0 h 9144000"/>
              <a:gd name="connsiteX1" fmla="*/ 5143500 w 5143500"/>
              <a:gd name="connsiteY1" fmla="*/ 0 h 9144000"/>
              <a:gd name="connsiteX2" fmla="*/ 5143500 w 5143500"/>
              <a:gd name="connsiteY2" fmla="*/ 9144000 h 9144000"/>
              <a:gd name="connsiteX3" fmla="*/ 0 w 5143500"/>
              <a:gd name="connsiteY3" fmla="*/ 9144000 h 9144000"/>
              <a:gd name="connsiteX4" fmla="*/ 0 w 5143500"/>
              <a:gd name="connsiteY4" fmla="*/ 0 h 9144000"/>
              <a:gd name="connsiteX0" fmla="*/ 0 w 5143500"/>
              <a:gd name="connsiteY0" fmla="*/ 0 h 9144000"/>
              <a:gd name="connsiteX1" fmla="*/ 5143500 w 5143500"/>
              <a:gd name="connsiteY1" fmla="*/ 0 h 9144000"/>
              <a:gd name="connsiteX2" fmla="*/ 5143500 w 5143500"/>
              <a:gd name="connsiteY2" fmla="*/ 9144000 h 9144000"/>
              <a:gd name="connsiteX3" fmla="*/ 805217 w 5143500"/>
              <a:gd name="connsiteY3" fmla="*/ 5677469 h 9144000"/>
              <a:gd name="connsiteX4" fmla="*/ 0 w 5143500"/>
              <a:gd name="connsiteY4" fmla="*/ 0 h 9144000"/>
              <a:gd name="connsiteX0" fmla="*/ 13648 w 5157148"/>
              <a:gd name="connsiteY0" fmla="*/ 0 h 9144000"/>
              <a:gd name="connsiteX1" fmla="*/ 5157148 w 5157148"/>
              <a:gd name="connsiteY1" fmla="*/ 0 h 9144000"/>
              <a:gd name="connsiteX2" fmla="*/ 5157148 w 5157148"/>
              <a:gd name="connsiteY2" fmla="*/ 9144000 h 9144000"/>
              <a:gd name="connsiteX3" fmla="*/ 0 w 5157148"/>
              <a:gd name="connsiteY3" fmla="*/ 6892119 h 9144000"/>
              <a:gd name="connsiteX4" fmla="*/ 13648 w 5157148"/>
              <a:gd name="connsiteY4" fmla="*/ 0 h 9144000"/>
              <a:gd name="connsiteX0" fmla="*/ 13648 w 5361865"/>
              <a:gd name="connsiteY0" fmla="*/ 0 h 6892119"/>
              <a:gd name="connsiteX1" fmla="*/ 5157148 w 5361865"/>
              <a:gd name="connsiteY1" fmla="*/ 0 h 6892119"/>
              <a:gd name="connsiteX2" fmla="*/ 5361865 w 5361865"/>
              <a:gd name="connsiteY2" fmla="*/ 4299045 h 6892119"/>
              <a:gd name="connsiteX3" fmla="*/ 0 w 5361865"/>
              <a:gd name="connsiteY3" fmla="*/ 6892119 h 6892119"/>
              <a:gd name="connsiteX4" fmla="*/ 13648 w 5361865"/>
              <a:gd name="connsiteY4" fmla="*/ 0 h 6892119"/>
              <a:gd name="connsiteX0" fmla="*/ 13648 w 5157148"/>
              <a:gd name="connsiteY0" fmla="*/ 0 h 6892119"/>
              <a:gd name="connsiteX1" fmla="*/ 5157148 w 5157148"/>
              <a:gd name="connsiteY1" fmla="*/ 0 h 6892119"/>
              <a:gd name="connsiteX2" fmla="*/ 4829603 w 5157148"/>
              <a:gd name="connsiteY2" fmla="*/ 2470245 h 6892119"/>
              <a:gd name="connsiteX3" fmla="*/ 0 w 5157148"/>
              <a:gd name="connsiteY3" fmla="*/ 6892119 h 6892119"/>
              <a:gd name="connsiteX4" fmla="*/ 13648 w 5157148"/>
              <a:gd name="connsiteY4" fmla="*/ 0 h 6892119"/>
              <a:gd name="connsiteX0" fmla="*/ 13648 w 5157148"/>
              <a:gd name="connsiteY0" fmla="*/ 0 h 6892119"/>
              <a:gd name="connsiteX1" fmla="*/ 5157148 w 5157148"/>
              <a:gd name="connsiteY1" fmla="*/ 0 h 6892119"/>
              <a:gd name="connsiteX2" fmla="*/ 5143502 w 5157148"/>
              <a:gd name="connsiteY2" fmla="*/ 3193576 h 6892119"/>
              <a:gd name="connsiteX3" fmla="*/ 0 w 5157148"/>
              <a:gd name="connsiteY3" fmla="*/ 6892119 h 6892119"/>
              <a:gd name="connsiteX4" fmla="*/ 13648 w 5157148"/>
              <a:gd name="connsiteY4" fmla="*/ 0 h 6892119"/>
              <a:gd name="connsiteX0" fmla="*/ 13648 w 5160502"/>
              <a:gd name="connsiteY0" fmla="*/ 0 h 6892119"/>
              <a:gd name="connsiteX1" fmla="*/ 5157148 w 5160502"/>
              <a:gd name="connsiteY1" fmla="*/ 0 h 6892119"/>
              <a:gd name="connsiteX2" fmla="*/ 5159405 w 5160502"/>
              <a:gd name="connsiteY2" fmla="*/ 3193576 h 6892119"/>
              <a:gd name="connsiteX3" fmla="*/ 0 w 5160502"/>
              <a:gd name="connsiteY3" fmla="*/ 6892119 h 6892119"/>
              <a:gd name="connsiteX4" fmla="*/ 13648 w 5160502"/>
              <a:gd name="connsiteY4" fmla="*/ 0 h 6892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60502" h="6892119">
                <a:moveTo>
                  <a:pt x="13648" y="0"/>
                </a:moveTo>
                <a:lnTo>
                  <a:pt x="5157148" y="0"/>
                </a:lnTo>
                <a:cubicBezTo>
                  <a:pt x="5152599" y="1064525"/>
                  <a:pt x="5163954" y="2129051"/>
                  <a:pt x="5159405" y="3193576"/>
                </a:cubicBezTo>
                <a:lnTo>
                  <a:pt x="0" y="6892119"/>
                </a:lnTo>
                <a:cubicBezTo>
                  <a:pt x="4549" y="4594746"/>
                  <a:pt x="9099" y="2297373"/>
                  <a:pt x="13648" y="0"/>
                </a:cubicBezTo>
                <a:close/>
              </a:path>
            </a:pathLst>
          </a:custGeom>
          <a:solidFill>
            <a:srgbClr val="FCDC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LEMENT 01"/>
          <p:cNvSpPr/>
          <p:nvPr/>
        </p:nvSpPr>
        <p:spPr>
          <a:xfrm>
            <a:off x="500932" y="5693134"/>
            <a:ext cx="4031311" cy="172543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HOTO 01"/>
          <p:cNvSpPr/>
          <p:nvPr/>
        </p:nvSpPr>
        <p:spPr>
          <a:xfrm>
            <a:off x="429370" y="906449"/>
            <a:ext cx="4102873" cy="4428876"/>
          </a:xfrm>
          <a:prstGeom prst="rect">
            <a:avLst/>
          </a:prstGeom>
          <a:blipFill dpi="0" rotWithShape="1">
            <a:blip r:embed="rId2"/>
            <a:srcRect/>
            <a:stretch>
              <a:fillRect l="-16000" r="-13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02"/>
          <p:cNvSpPr txBox="1"/>
          <p:nvPr/>
        </p:nvSpPr>
        <p:spPr>
          <a:xfrm>
            <a:off x="3396533" y="8666799"/>
            <a:ext cx="114366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spc="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SHOP NOW</a:t>
            </a:r>
            <a:endParaRPr lang="en-US" sz="800" b="1" spc="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 01"/>
          <p:cNvSpPr txBox="1"/>
          <p:nvPr/>
        </p:nvSpPr>
        <p:spPr>
          <a:xfrm>
            <a:off x="365760" y="365760"/>
            <a:ext cx="180494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spc="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WWW.BUANA.COM</a:t>
            </a:r>
            <a:endParaRPr lang="en-US" sz="900" b="1" spc="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ITLE 01"/>
          <p:cNvSpPr txBox="1"/>
          <p:nvPr/>
        </p:nvSpPr>
        <p:spPr>
          <a:xfrm>
            <a:off x="752723" y="5637231"/>
            <a:ext cx="38669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0" b="1" spc="300" dirty="0" smtClean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50%</a:t>
            </a:r>
            <a:endParaRPr lang="en-US" sz="12000" b="1" spc="300" dirty="0">
              <a:solidFill>
                <a:schemeClr val="bg1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755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 animBg="1"/>
      <p:bldP spid="6" grpId="0" animBg="1"/>
      <p:bldP spid="5" grpId="0" animBg="1"/>
      <p:bldP spid="8" grpId="0"/>
      <p:bldP spid="7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252</TotalTime>
  <Words>7</Words>
  <Application>Microsoft Office PowerPoint</Application>
  <PresentationFormat>On-screen Show (16:9)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Open Sans</vt:lpstr>
      <vt:lpstr>Open Sans Extrabold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SHIRO-PC</dc:creator>
  <cp:lastModifiedBy>TD</cp:lastModifiedBy>
  <cp:revision>45</cp:revision>
  <dcterms:created xsi:type="dcterms:W3CDTF">2018-04-23T03:49:01Z</dcterms:created>
  <dcterms:modified xsi:type="dcterms:W3CDTF">2018-04-24T08:54:25Z</dcterms:modified>
</cp:coreProperties>
</file>