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5143500" cy="9144000" type="screen16x9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DCCD"/>
    <a:srgbClr val="221F1F"/>
    <a:srgbClr val="9C9C9C"/>
    <a:srgbClr val="494748"/>
    <a:srgbClr val="1F1D1D"/>
    <a:srgbClr val="D7D7D8"/>
    <a:srgbClr val="717070"/>
    <a:srgbClr val="4A4848"/>
    <a:srgbClr val="FBFBFB"/>
    <a:srgbClr val="ACAB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3" autoAdjust="0"/>
    <p:restoredTop sz="96041"/>
  </p:normalViewPr>
  <p:slideViewPr>
    <p:cSldViewPr snapToGrid="0">
      <p:cViewPr varScale="1">
        <p:scale>
          <a:sx n="85" d="100"/>
          <a:sy n="85" d="100"/>
        </p:scale>
        <p:origin x="25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96880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39937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90126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98779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1472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04866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6390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0114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53937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97587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3089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91452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48780" y="6056026"/>
            <a:ext cx="3803299" cy="659567"/>
          </a:xfrm>
          <a:prstGeom prst="rect">
            <a:avLst/>
          </a:prstGeom>
          <a:solidFill>
            <a:srgbClr val="FCDC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0" y="0"/>
            <a:ext cx="5143500" cy="5704609"/>
          </a:xfrm>
          <a:prstGeom prst="rect">
            <a:avLst/>
          </a:prstGeom>
          <a:blipFill dpi="0" rotWithShape="1">
            <a:blip r:embed="rId2"/>
            <a:srcRect/>
            <a:stretch>
              <a:fillRect l="-31890" r="-3189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Rectangle 5"/>
          <p:cNvSpPr/>
          <p:nvPr/>
        </p:nvSpPr>
        <p:spPr>
          <a:xfrm>
            <a:off x="2306782" y="8032173"/>
            <a:ext cx="966354" cy="322118"/>
          </a:xfrm>
          <a:prstGeom prst="rect">
            <a:avLst/>
          </a:prstGeom>
          <a:solidFill>
            <a:srgbClr val="22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Text 03"/>
          <p:cNvSpPr txBox="1"/>
          <p:nvPr/>
        </p:nvSpPr>
        <p:spPr>
          <a:xfrm>
            <a:off x="2404532" y="8101659"/>
            <a:ext cx="767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800" dirty="0" smtClean="0">
                <a:solidFill>
                  <a:srgbClr val="9C9C9C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LINK IN BIO</a:t>
            </a:r>
            <a:endParaRPr lang="id-ID" sz="800" dirty="0">
              <a:solidFill>
                <a:srgbClr val="9C9C9C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4" name="Text 02"/>
          <p:cNvSpPr txBox="1"/>
          <p:nvPr/>
        </p:nvSpPr>
        <p:spPr>
          <a:xfrm>
            <a:off x="648780" y="7050288"/>
            <a:ext cx="40121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150" dirty="0" err="1">
                <a:solidFill>
                  <a:srgbClr val="494748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Lorem</a:t>
            </a:r>
            <a:r>
              <a:rPr lang="en-US" sz="1100" spc="150" dirty="0">
                <a:solidFill>
                  <a:srgbClr val="494748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spc="150" dirty="0" err="1">
                <a:solidFill>
                  <a:srgbClr val="494748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1100" spc="150" dirty="0">
                <a:solidFill>
                  <a:srgbClr val="494748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dolor sit </a:t>
            </a:r>
            <a:r>
              <a:rPr lang="en-US" sz="1100" spc="150" dirty="0" err="1">
                <a:solidFill>
                  <a:srgbClr val="494748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sz="1100" spc="150" dirty="0">
                <a:solidFill>
                  <a:srgbClr val="494748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1100" spc="150" dirty="0" err="1">
                <a:solidFill>
                  <a:srgbClr val="494748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consectetur</a:t>
            </a:r>
            <a:r>
              <a:rPr lang="en-US" sz="1100" spc="150" dirty="0">
                <a:solidFill>
                  <a:srgbClr val="494748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spc="150" dirty="0" err="1" smtClean="0">
                <a:solidFill>
                  <a:srgbClr val="494748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adipi</a:t>
            </a:r>
            <a:r>
              <a:rPr lang="id-ID" sz="1100" spc="150" dirty="0" smtClean="0">
                <a:solidFill>
                  <a:srgbClr val="494748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-</a:t>
            </a:r>
            <a:r>
              <a:rPr lang="en-US" sz="1100" spc="150" dirty="0" err="1" smtClean="0">
                <a:solidFill>
                  <a:srgbClr val="494748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scing</a:t>
            </a:r>
            <a:r>
              <a:rPr lang="en-US" sz="1100" spc="150" dirty="0" smtClean="0">
                <a:solidFill>
                  <a:srgbClr val="494748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spc="150" dirty="0" err="1">
                <a:solidFill>
                  <a:srgbClr val="494748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elit</a:t>
            </a:r>
            <a:r>
              <a:rPr lang="en-US" sz="1100" spc="150" dirty="0">
                <a:solidFill>
                  <a:srgbClr val="494748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en-US" sz="1100" spc="150" dirty="0" err="1">
                <a:solidFill>
                  <a:srgbClr val="494748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sed</a:t>
            </a:r>
            <a:r>
              <a:rPr lang="en-US" sz="1100" spc="150" dirty="0">
                <a:solidFill>
                  <a:srgbClr val="494748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do </a:t>
            </a:r>
            <a:r>
              <a:rPr lang="en-US" sz="1100" spc="150" dirty="0" err="1">
                <a:solidFill>
                  <a:srgbClr val="494748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eiusmod</a:t>
            </a:r>
            <a:r>
              <a:rPr lang="en-US" sz="1100" spc="150" dirty="0">
                <a:solidFill>
                  <a:srgbClr val="494748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spc="150" dirty="0" err="1">
                <a:solidFill>
                  <a:srgbClr val="494748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tempor</a:t>
            </a:r>
            <a:r>
              <a:rPr lang="en-US" sz="1100" spc="150" dirty="0">
                <a:solidFill>
                  <a:srgbClr val="494748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100" spc="150" dirty="0" err="1">
                <a:solidFill>
                  <a:srgbClr val="494748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incididunt</a:t>
            </a:r>
            <a:r>
              <a:rPr lang="en-US" sz="1100" spc="150" dirty="0">
                <a:solidFill>
                  <a:srgbClr val="494748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 </a:t>
            </a:r>
            <a:endParaRPr lang="id-ID" sz="1100" spc="150" dirty="0">
              <a:solidFill>
                <a:srgbClr val="494748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" name="Text 01"/>
          <p:cNvSpPr txBox="1"/>
          <p:nvPr/>
        </p:nvSpPr>
        <p:spPr>
          <a:xfrm>
            <a:off x="955965" y="6182589"/>
            <a:ext cx="36991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000" spc="200" dirty="0" smtClean="0">
                <a:solidFill>
                  <a:srgbClr val="1F1D1D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NEW ARTICLE DESIGNS</a:t>
            </a:r>
            <a:endParaRPr lang="id-ID" sz="2000" spc="200" dirty="0">
              <a:solidFill>
                <a:srgbClr val="1F1D1D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087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6" grpId="0" animBg="1"/>
      <p:bldP spid="15" grpId="0"/>
      <p:bldP spid="14" grpId="0"/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182</TotalTime>
  <Words>23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Open Sans Light</vt:lpstr>
      <vt:lpstr>Open Sans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PC-17</dc:creator>
  <cp:lastModifiedBy>Microsoft Office User</cp:lastModifiedBy>
  <cp:revision>35</cp:revision>
  <dcterms:created xsi:type="dcterms:W3CDTF">2018-04-23T03:52:40Z</dcterms:created>
  <dcterms:modified xsi:type="dcterms:W3CDTF">2018-04-27T09:42:10Z</dcterms:modified>
</cp:coreProperties>
</file>