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5143500" cy="9144000" type="screen16x9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D7D8"/>
    <a:srgbClr val="717070"/>
    <a:srgbClr val="221F1F"/>
    <a:srgbClr val="4A4848"/>
    <a:srgbClr val="FBFBFB"/>
    <a:srgbClr val="FCDCCD"/>
    <a:srgbClr val="ACABAC"/>
    <a:srgbClr val="1C1919"/>
    <a:srgbClr val="4E4C4C"/>
    <a:srgbClr val="0304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83" autoAdjust="0"/>
    <p:restoredTop sz="96041"/>
  </p:normalViewPr>
  <p:slideViewPr>
    <p:cSldViewPr snapToGrid="0">
      <p:cViewPr varScale="1">
        <p:scale>
          <a:sx n="85" d="100"/>
          <a:sy n="85" d="100"/>
        </p:scale>
        <p:origin x="256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763" y="1496484"/>
            <a:ext cx="4371975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38" y="4802717"/>
            <a:ext cx="3857625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96880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39937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80818" y="486834"/>
            <a:ext cx="1109067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3616" y="486834"/>
            <a:ext cx="3262908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90126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98779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937" y="2279653"/>
            <a:ext cx="4436269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937" y="6119286"/>
            <a:ext cx="4436269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/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14729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3615" y="2434167"/>
            <a:ext cx="2185988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3897" y="2434167"/>
            <a:ext cx="2185988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04866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486836"/>
            <a:ext cx="4436269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286" y="2241551"/>
            <a:ext cx="2175941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4286" y="3340100"/>
            <a:ext cx="2175941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3897" y="2241551"/>
            <a:ext cx="2186657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3897" y="3340100"/>
            <a:ext cx="2186657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63905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01141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53937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6657" y="1316569"/>
            <a:ext cx="2603897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97587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86657" y="1316569"/>
            <a:ext cx="2603897" cy="6498167"/>
          </a:xfrm>
        </p:spPr>
        <p:txBody>
          <a:bodyPr anchor="t"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30895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616" y="486836"/>
            <a:ext cx="4436269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616" y="2434167"/>
            <a:ext cx="4436269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615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3785" y="8475136"/>
            <a:ext cx="173593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2597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91452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5143500" cy="9144000"/>
          </a:xfrm>
          <a:prstGeom prst="rect">
            <a:avLst/>
          </a:prstGeom>
          <a:blipFill dpi="0" rotWithShape="1">
            <a:blip r:embed="rId2"/>
            <a:srcRect/>
            <a:stretch>
              <a:fillRect l="-94483" r="-8548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Rectangle 8"/>
          <p:cNvSpPr/>
          <p:nvPr/>
        </p:nvSpPr>
        <p:spPr>
          <a:xfrm>
            <a:off x="0" y="6083300"/>
            <a:ext cx="4102100" cy="3060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Oval 3"/>
          <p:cNvSpPr/>
          <p:nvPr/>
        </p:nvSpPr>
        <p:spPr>
          <a:xfrm>
            <a:off x="2882900" y="660400"/>
            <a:ext cx="1816100" cy="18161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Text 04"/>
          <p:cNvSpPr txBox="1"/>
          <p:nvPr/>
        </p:nvSpPr>
        <p:spPr>
          <a:xfrm>
            <a:off x="660400" y="7986425"/>
            <a:ext cx="22225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100" spc="100" dirty="0" smtClean="0">
                <a:solidFill>
                  <a:srgbClr val="71707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DOSCOUNT CODE : 2345</a:t>
            </a:r>
          </a:p>
        </p:txBody>
      </p:sp>
      <p:sp>
        <p:nvSpPr>
          <p:cNvPr id="10" name="Text 03"/>
          <p:cNvSpPr txBox="1"/>
          <p:nvPr/>
        </p:nvSpPr>
        <p:spPr>
          <a:xfrm>
            <a:off x="584200" y="6883400"/>
            <a:ext cx="2565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spc="150" dirty="0" smtClean="0">
                <a:solidFill>
                  <a:srgbClr val="221F1F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DOWNLOAD NOW</a:t>
            </a:r>
            <a:endParaRPr lang="id-ID" sz="2800" spc="150" dirty="0">
              <a:solidFill>
                <a:srgbClr val="221F1F"/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7" name="Text 02"/>
          <p:cNvSpPr txBox="1"/>
          <p:nvPr/>
        </p:nvSpPr>
        <p:spPr>
          <a:xfrm>
            <a:off x="3149600" y="1663700"/>
            <a:ext cx="13843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100" dirty="0" smtClean="0">
                <a:solidFill>
                  <a:schemeClr val="bg1"/>
                </a:solidFill>
              </a:rPr>
              <a:t>DISCOUNT</a:t>
            </a:r>
            <a:endParaRPr lang="id-ID" sz="2100" dirty="0">
              <a:solidFill>
                <a:schemeClr val="bg1"/>
              </a:solidFill>
            </a:endParaRPr>
          </a:p>
        </p:txBody>
      </p:sp>
      <p:sp>
        <p:nvSpPr>
          <p:cNvPr id="6" name="Text 01"/>
          <p:cNvSpPr txBox="1"/>
          <p:nvPr/>
        </p:nvSpPr>
        <p:spPr>
          <a:xfrm>
            <a:off x="3098800" y="1066800"/>
            <a:ext cx="157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800" dirty="0" smtClean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30%</a:t>
            </a:r>
            <a:endParaRPr lang="id-ID" sz="4800" dirty="0">
              <a:solidFill>
                <a:schemeClr val="bg1"/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3453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4" grpId="0" animBg="1"/>
      <p:bldP spid="11" grpId="0"/>
      <p:bldP spid="10" grpId="0"/>
      <p:bldP spid="7" grpId="0"/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162</TotalTime>
  <Words>9</Words>
  <Application>Microsoft Macintosh PowerPoint</Application>
  <PresentationFormat>On-screen Show (16:9)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Open Sans Extrabold</vt:lpstr>
      <vt:lpstr>Open Sans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PC-17</dc:creator>
  <cp:lastModifiedBy>Microsoft Office User</cp:lastModifiedBy>
  <cp:revision>31</cp:revision>
  <dcterms:created xsi:type="dcterms:W3CDTF">2018-04-23T03:52:40Z</dcterms:created>
  <dcterms:modified xsi:type="dcterms:W3CDTF">2018-04-27T09:35:49Z</dcterms:modified>
</cp:coreProperties>
</file>