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5143500" cy="91440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CF5"/>
    <a:srgbClr val="FBDEDF"/>
    <a:srgbClr val="221F1F"/>
    <a:srgbClr val="D7D6D7"/>
    <a:srgbClr val="232020"/>
    <a:srgbClr val="EFEFF0"/>
    <a:srgbClr val="D2D2D2"/>
    <a:srgbClr val="CDCCCC"/>
    <a:srgbClr val="BABAB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 varScale="1">
        <p:scale>
          <a:sx n="85" d="100"/>
          <a:sy n="85" d="100"/>
        </p:scale>
        <p:origin x="2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688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993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012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877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1472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486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390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0114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393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758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089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9145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 01"/>
          <p:cNvSpPr/>
          <p:nvPr/>
        </p:nvSpPr>
        <p:spPr>
          <a:xfrm>
            <a:off x="0" y="409903"/>
            <a:ext cx="5143604" cy="7830207"/>
          </a:xfrm>
          <a:custGeom>
            <a:avLst/>
            <a:gdLst>
              <a:gd name="connsiteX0" fmla="*/ 5139559 w 5143604"/>
              <a:gd name="connsiteY0" fmla="*/ 3909849 h 7830207"/>
              <a:gd name="connsiteX1" fmla="*/ 0 w 5143604"/>
              <a:gd name="connsiteY1" fmla="*/ 0 h 7830207"/>
              <a:gd name="connsiteX2" fmla="*/ 5139559 w 5143604"/>
              <a:gd name="connsiteY2" fmla="*/ 7830207 h 7830207"/>
              <a:gd name="connsiteX3" fmla="*/ 5139559 w 5143604"/>
              <a:gd name="connsiteY3" fmla="*/ 3909849 h 783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3604" h="7830207">
                <a:moveTo>
                  <a:pt x="5139559" y="3909849"/>
                </a:moveTo>
                <a:lnTo>
                  <a:pt x="0" y="0"/>
                </a:lnTo>
                <a:lnTo>
                  <a:pt x="5139559" y="7830207"/>
                </a:lnTo>
                <a:cubicBezTo>
                  <a:pt x="5143062" y="6519917"/>
                  <a:pt x="5146566" y="5209628"/>
                  <a:pt x="5139559" y="390984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3" name="Freeform 02"/>
          <p:cNvSpPr/>
          <p:nvPr/>
        </p:nvSpPr>
        <p:spPr>
          <a:xfrm>
            <a:off x="37996" y="441434"/>
            <a:ext cx="3829811" cy="7567449"/>
          </a:xfrm>
          <a:custGeom>
            <a:avLst/>
            <a:gdLst>
              <a:gd name="connsiteX0" fmla="*/ 4045 w 3829811"/>
              <a:gd name="connsiteY0" fmla="*/ 914400 h 7567449"/>
              <a:gd name="connsiteX1" fmla="*/ 2526528 w 3829811"/>
              <a:gd name="connsiteY1" fmla="*/ 0 h 7567449"/>
              <a:gd name="connsiteX2" fmla="*/ 3798280 w 3829811"/>
              <a:gd name="connsiteY2" fmla="*/ 935421 h 7567449"/>
              <a:gd name="connsiteX3" fmla="*/ 3829811 w 3829811"/>
              <a:gd name="connsiteY3" fmla="*/ 6999890 h 7567449"/>
              <a:gd name="connsiteX4" fmla="*/ 2473976 w 3829811"/>
              <a:gd name="connsiteY4" fmla="*/ 7567449 h 7567449"/>
              <a:gd name="connsiteX5" fmla="*/ 4045 w 3829811"/>
              <a:gd name="connsiteY5" fmla="*/ 6863256 h 7567449"/>
              <a:gd name="connsiteX6" fmla="*/ 4045 w 3829811"/>
              <a:gd name="connsiteY6" fmla="*/ 914400 h 7567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29811" h="7567449">
                <a:moveTo>
                  <a:pt x="4045" y="914400"/>
                </a:moveTo>
                <a:lnTo>
                  <a:pt x="2526528" y="0"/>
                </a:lnTo>
                <a:lnTo>
                  <a:pt x="3798280" y="935421"/>
                </a:lnTo>
                <a:lnTo>
                  <a:pt x="3829811" y="6999890"/>
                </a:lnTo>
                <a:lnTo>
                  <a:pt x="2473976" y="7567449"/>
                </a:lnTo>
                <a:lnTo>
                  <a:pt x="4045" y="6863256"/>
                </a:lnTo>
                <a:cubicBezTo>
                  <a:pt x="542" y="4880304"/>
                  <a:pt x="-2962" y="2897352"/>
                  <a:pt x="4045" y="914400"/>
                </a:cubicBezTo>
                <a:close/>
              </a:path>
            </a:pathLst>
          </a:custGeom>
          <a:blipFill dpi="0" rotWithShape="1">
            <a:blip r:embed="rId2"/>
            <a:srcRect/>
            <a:stretch>
              <a:fillRect l="-92260" r="-9725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5" name="Rectangle 01"/>
          <p:cNvSpPr/>
          <p:nvPr/>
        </p:nvSpPr>
        <p:spPr>
          <a:xfrm>
            <a:off x="3302000" y="5219700"/>
            <a:ext cx="1841500" cy="939800"/>
          </a:xfrm>
          <a:prstGeom prst="rect">
            <a:avLst/>
          </a:prstGeom>
          <a:solidFill>
            <a:srgbClr val="FBDE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8" name="Text 04"/>
          <p:cNvSpPr txBox="1"/>
          <p:nvPr/>
        </p:nvSpPr>
        <p:spPr>
          <a:xfrm>
            <a:off x="2128255" y="8630649"/>
            <a:ext cx="108016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00" spc="150" dirty="0" smtClean="0">
                <a:solidFill>
                  <a:schemeClr val="bg1">
                    <a:lumMod val="50000"/>
                  </a:schemeClr>
                </a:solidFill>
              </a:rPr>
              <a:t>WWW.SHOP.COM</a:t>
            </a:r>
            <a:endParaRPr lang="id-ID" sz="600" spc="1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Text 03"/>
          <p:cNvSpPr txBox="1"/>
          <p:nvPr/>
        </p:nvSpPr>
        <p:spPr>
          <a:xfrm>
            <a:off x="4212056" y="5533859"/>
            <a:ext cx="8749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25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NOW</a:t>
            </a:r>
          </a:p>
        </p:txBody>
      </p:sp>
      <p:sp>
        <p:nvSpPr>
          <p:cNvPr id="56" name="Text 02"/>
          <p:cNvSpPr txBox="1"/>
          <p:nvPr/>
        </p:nvSpPr>
        <p:spPr>
          <a:xfrm>
            <a:off x="3520576" y="5533859"/>
            <a:ext cx="8749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spc="25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VISIT</a:t>
            </a:r>
            <a:endParaRPr lang="id-ID" sz="1600" spc="25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4" name="Text 01"/>
          <p:cNvSpPr txBox="1"/>
          <p:nvPr/>
        </p:nvSpPr>
        <p:spPr>
          <a:xfrm>
            <a:off x="4620664" y="1783984"/>
            <a:ext cx="323165" cy="2857028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id-ID" sz="900" spc="1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SWIPE TO BOTTOM TO MORE INFORMATION</a:t>
            </a:r>
            <a:endParaRPr lang="id-ID" sz="900" spc="1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08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5" grpId="0" animBg="1"/>
      <p:bldP spid="58" grpId="0"/>
      <p:bldP spid="57" grpId="0"/>
      <p:bldP spid="56" grpId="0"/>
      <p:bldP spid="5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313</TotalTime>
  <Words>9</Words>
  <Application>Microsoft Macintosh PowerPoint</Application>
  <PresentationFormat>On-screen Show (16:9)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Calibri</vt:lpstr>
      <vt:lpstr>Calibri Light</vt:lpstr>
      <vt:lpstr>Open Sans</vt:lpstr>
      <vt:lpstr>Open Sans Light</vt:lpstr>
      <vt:lpstr>Open Sans Semibold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PC-17</dc:creator>
  <cp:lastModifiedBy>Microsoft Office User</cp:lastModifiedBy>
  <cp:revision>60</cp:revision>
  <dcterms:created xsi:type="dcterms:W3CDTF">2018-04-23T03:52:40Z</dcterms:created>
  <dcterms:modified xsi:type="dcterms:W3CDTF">2018-04-27T09:55:21Z</dcterms:modified>
</cp:coreProperties>
</file>