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83" autoAdjust="0"/>
    <p:restoredTop sz="96041"/>
  </p:normalViewPr>
  <p:slideViewPr>
    <p:cSldViewPr snapToGrid="0">
      <p:cViewPr varScale="1">
        <p:scale>
          <a:sx n="85" d="100"/>
          <a:sy n="85" d="100"/>
        </p:scale>
        <p:origin x="25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HOTO 01"/>
          <p:cNvSpPr/>
          <p:nvPr/>
        </p:nvSpPr>
        <p:spPr>
          <a:xfrm>
            <a:off x="-9473" y="-5465"/>
            <a:ext cx="5145303" cy="9147393"/>
          </a:xfrm>
          <a:custGeom>
            <a:avLst/>
            <a:gdLst>
              <a:gd name="connsiteX0" fmla="*/ 0 w 4938784"/>
              <a:gd name="connsiteY0" fmla="*/ 8966579 h 8966579"/>
              <a:gd name="connsiteX1" fmla="*/ 2469392 w 4938784"/>
              <a:gd name="connsiteY1" fmla="*/ 0 h 8966579"/>
              <a:gd name="connsiteX2" fmla="*/ 4938784 w 4938784"/>
              <a:gd name="connsiteY2" fmla="*/ 8966579 h 8966579"/>
              <a:gd name="connsiteX3" fmla="*/ 0 w 4938784"/>
              <a:gd name="connsiteY3" fmla="*/ 8966579 h 8966579"/>
              <a:gd name="connsiteX0" fmla="*/ 164625 w 5103409"/>
              <a:gd name="connsiteY0" fmla="*/ 9130352 h 9130352"/>
              <a:gd name="connsiteX1" fmla="*/ 0 w 5103409"/>
              <a:gd name="connsiteY1" fmla="*/ 0 h 9130352"/>
              <a:gd name="connsiteX2" fmla="*/ 5103409 w 5103409"/>
              <a:gd name="connsiteY2" fmla="*/ 9130352 h 9130352"/>
              <a:gd name="connsiteX3" fmla="*/ 164625 w 5103409"/>
              <a:gd name="connsiteY3" fmla="*/ 9130352 h 9130352"/>
              <a:gd name="connsiteX0" fmla="*/ 169910 w 5108694"/>
              <a:gd name="connsiteY0" fmla="*/ 9156780 h 9156780"/>
              <a:gd name="connsiteX1" fmla="*/ 0 w 5108694"/>
              <a:gd name="connsiteY1" fmla="*/ 0 h 9156780"/>
              <a:gd name="connsiteX2" fmla="*/ 5108694 w 5108694"/>
              <a:gd name="connsiteY2" fmla="*/ 9156780 h 9156780"/>
              <a:gd name="connsiteX3" fmla="*/ 169910 w 5108694"/>
              <a:gd name="connsiteY3" fmla="*/ 9156780 h 9156780"/>
              <a:gd name="connsiteX0" fmla="*/ 0 w 5118493"/>
              <a:gd name="connsiteY0" fmla="*/ 9066926 h 9156780"/>
              <a:gd name="connsiteX1" fmla="*/ 9799 w 5118493"/>
              <a:gd name="connsiteY1" fmla="*/ 0 h 9156780"/>
              <a:gd name="connsiteX2" fmla="*/ 5118493 w 5118493"/>
              <a:gd name="connsiteY2" fmla="*/ 9156780 h 9156780"/>
              <a:gd name="connsiteX3" fmla="*/ 0 w 5118493"/>
              <a:gd name="connsiteY3" fmla="*/ 9066926 h 9156780"/>
              <a:gd name="connsiteX0" fmla="*/ 0 w 5086780"/>
              <a:gd name="connsiteY0" fmla="*/ 9066926 h 9066926"/>
              <a:gd name="connsiteX1" fmla="*/ 9799 w 5086780"/>
              <a:gd name="connsiteY1" fmla="*/ 0 h 9066926"/>
              <a:gd name="connsiteX2" fmla="*/ 5086780 w 5086780"/>
              <a:gd name="connsiteY2" fmla="*/ 5049908 h 9066926"/>
              <a:gd name="connsiteX3" fmla="*/ 0 w 5086780"/>
              <a:gd name="connsiteY3" fmla="*/ 9066926 h 9066926"/>
              <a:gd name="connsiteX0" fmla="*/ 0 w 4954641"/>
              <a:gd name="connsiteY0" fmla="*/ 9066926 h 9066926"/>
              <a:gd name="connsiteX1" fmla="*/ 9799 w 4954641"/>
              <a:gd name="connsiteY1" fmla="*/ 0 h 9066926"/>
              <a:gd name="connsiteX2" fmla="*/ 4954641 w 4954641"/>
              <a:gd name="connsiteY2" fmla="*/ 2724267 h 9066926"/>
              <a:gd name="connsiteX3" fmla="*/ 0 w 4954641"/>
              <a:gd name="connsiteY3" fmla="*/ 9066926 h 9066926"/>
              <a:gd name="connsiteX0" fmla="*/ 0 w 5132771"/>
              <a:gd name="connsiteY0" fmla="*/ 9073983 h 9073983"/>
              <a:gd name="connsiteX1" fmla="*/ 9799 w 5132771"/>
              <a:gd name="connsiteY1" fmla="*/ 7057 h 9073983"/>
              <a:gd name="connsiteX2" fmla="*/ 5132771 w 5132771"/>
              <a:gd name="connsiteY2" fmla="*/ 0 h 9073983"/>
              <a:gd name="connsiteX3" fmla="*/ 0 w 5132771"/>
              <a:gd name="connsiteY3" fmla="*/ 9073983 h 9073983"/>
              <a:gd name="connsiteX0" fmla="*/ 34279 w 5167050"/>
              <a:gd name="connsiteY0" fmla="*/ 9073983 h 9073983"/>
              <a:gd name="connsiteX1" fmla="*/ 187 w 5167050"/>
              <a:gd name="connsiteY1" fmla="*/ 29003 h 9073983"/>
              <a:gd name="connsiteX2" fmla="*/ 5167050 w 5167050"/>
              <a:gd name="connsiteY2" fmla="*/ 0 h 9073983"/>
              <a:gd name="connsiteX3" fmla="*/ 34279 w 5167050"/>
              <a:gd name="connsiteY3" fmla="*/ 9073983 h 9073983"/>
              <a:gd name="connsiteX0" fmla="*/ 12532 w 5167248"/>
              <a:gd name="connsiteY0" fmla="*/ 9161766 h 9161766"/>
              <a:gd name="connsiteX1" fmla="*/ 385 w 5167248"/>
              <a:gd name="connsiteY1" fmla="*/ 29003 h 9161766"/>
              <a:gd name="connsiteX2" fmla="*/ 5167248 w 5167248"/>
              <a:gd name="connsiteY2" fmla="*/ 0 h 9161766"/>
              <a:gd name="connsiteX3" fmla="*/ 12532 w 5167248"/>
              <a:gd name="connsiteY3" fmla="*/ 9161766 h 9161766"/>
              <a:gd name="connsiteX0" fmla="*/ 12532 w 5174563"/>
              <a:gd name="connsiteY0" fmla="*/ 9169081 h 9169081"/>
              <a:gd name="connsiteX1" fmla="*/ 385 w 5174563"/>
              <a:gd name="connsiteY1" fmla="*/ 36318 h 9169081"/>
              <a:gd name="connsiteX2" fmla="*/ 5174563 w 5174563"/>
              <a:gd name="connsiteY2" fmla="*/ 0 h 9169081"/>
              <a:gd name="connsiteX3" fmla="*/ 12532 w 5174563"/>
              <a:gd name="connsiteY3" fmla="*/ 9169081 h 9169081"/>
              <a:gd name="connsiteX0" fmla="*/ 12532 w 5006314"/>
              <a:gd name="connsiteY0" fmla="*/ 9132763 h 9132763"/>
              <a:gd name="connsiteX1" fmla="*/ 385 w 5006314"/>
              <a:gd name="connsiteY1" fmla="*/ 0 h 9132763"/>
              <a:gd name="connsiteX2" fmla="*/ 5006314 w 5006314"/>
              <a:gd name="connsiteY2" fmla="*/ 256290 h 9132763"/>
              <a:gd name="connsiteX3" fmla="*/ 12532 w 5006314"/>
              <a:gd name="connsiteY3" fmla="*/ 9132763 h 9132763"/>
              <a:gd name="connsiteX0" fmla="*/ 12532 w 5145303"/>
              <a:gd name="connsiteY0" fmla="*/ 9147135 h 9147135"/>
              <a:gd name="connsiteX1" fmla="*/ 385 w 5145303"/>
              <a:gd name="connsiteY1" fmla="*/ 14372 h 9147135"/>
              <a:gd name="connsiteX2" fmla="*/ 5145303 w 5145303"/>
              <a:gd name="connsiteY2" fmla="*/ 0 h 9147135"/>
              <a:gd name="connsiteX3" fmla="*/ 12532 w 5145303"/>
              <a:gd name="connsiteY3" fmla="*/ 9147135 h 9147135"/>
              <a:gd name="connsiteX0" fmla="*/ 0 w 5132771"/>
              <a:gd name="connsiteY0" fmla="*/ 9147135 h 9147135"/>
              <a:gd name="connsiteX1" fmla="*/ 148787 w 5132771"/>
              <a:gd name="connsiteY1" fmla="*/ 197252 h 9147135"/>
              <a:gd name="connsiteX2" fmla="*/ 5132771 w 5132771"/>
              <a:gd name="connsiteY2" fmla="*/ 0 h 9147135"/>
              <a:gd name="connsiteX3" fmla="*/ 0 w 5132771"/>
              <a:gd name="connsiteY3" fmla="*/ 9147135 h 9147135"/>
              <a:gd name="connsiteX0" fmla="*/ 12532 w 5145303"/>
              <a:gd name="connsiteY0" fmla="*/ 9147393 h 9147393"/>
              <a:gd name="connsiteX1" fmla="*/ 385 w 5145303"/>
              <a:gd name="connsiteY1" fmla="*/ 0 h 9147393"/>
              <a:gd name="connsiteX2" fmla="*/ 5145303 w 5145303"/>
              <a:gd name="connsiteY2" fmla="*/ 258 h 9147393"/>
              <a:gd name="connsiteX3" fmla="*/ 12532 w 5145303"/>
              <a:gd name="connsiteY3" fmla="*/ 9147393 h 9147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5303" h="9147393">
                <a:moveTo>
                  <a:pt x="12532" y="9147393"/>
                </a:moveTo>
                <a:cubicBezTo>
                  <a:pt x="15798" y="6125084"/>
                  <a:pt x="-2881" y="3022309"/>
                  <a:pt x="385" y="0"/>
                </a:cubicBezTo>
                <a:lnTo>
                  <a:pt x="5145303" y="258"/>
                </a:lnTo>
                <a:lnTo>
                  <a:pt x="12532" y="9147393"/>
                </a:lnTo>
                <a:close/>
              </a:path>
            </a:pathLst>
          </a:custGeom>
          <a:blipFill dpi="0" rotWithShape="1">
            <a:blip r:embed="rId2"/>
            <a:srcRect/>
            <a:stretch>
              <a:fillRect l="-113433" t="-572" r="-66434" b="-57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9473" y="-5466"/>
            <a:ext cx="5152973" cy="9152858"/>
          </a:xfrm>
          <a:custGeom>
            <a:avLst/>
            <a:gdLst>
              <a:gd name="connsiteX0" fmla="*/ 12531 w 5152973"/>
              <a:gd name="connsiteY0" fmla="*/ 9149465 h 9152858"/>
              <a:gd name="connsiteX1" fmla="*/ 14436 w 5152973"/>
              <a:gd name="connsiteY1" fmla="*/ 9149465 h 9152858"/>
              <a:gd name="connsiteX2" fmla="*/ 12532 w 5152973"/>
              <a:gd name="connsiteY2" fmla="*/ 9152858 h 9152858"/>
              <a:gd name="connsiteX3" fmla="*/ 0 w 5152973"/>
              <a:gd name="connsiteY3" fmla="*/ 0 h 9152858"/>
              <a:gd name="connsiteX4" fmla="*/ 5152973 w 5152973"/>
              <a:gd name="connsiteY4" fmla="*/ 0 h 9152858"/>
              <a:gd name="connsiteX5" fmla="*/ 5152973 w 5152973"/>
              <a:gd name="connsiteY5" fmla="*/ 9149465 h 9152858"/>
              <a:gd name="connsiteX6" fmla="*/ 14436 w 5152973"/>
              <a:gd name="connsiteY6" fmla="*/ 9149465 h 9152858"/>
              <a:gd name="connsiteX7" fmla="*/ 5145303 w 5152973"/>
              <a:gd name="connsiteY7" fmla="*/ 5723 h 9152858"/>
              <a:gd name="connsiteX8" fmla="*/ 385 w 5152973"/>
              <a:gd name="connsiteY8" fmla="*/ 5465 h 9152858"/>
              <a:gd name="connsiteX9" fmla="*/ 11553 w 5152973"/>
              <a:gd name="connsiteY9" fmla="*/ 6873554 h 9152858"/>
              <a:gd name="connsiteX10" fmla="*/ 12531 w 5152973"/>
              <a:gd name="connsiteY10" fmla="*/ 9149465 h 9152858"/>
              <a:gd name="connsiteX11" fmla="*/ 0 w 5152973"/>
              <a:gd name="connsiteY11" fmla="*/ 9149465 h 9152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52973" h="9152858">
                <a:moveTo>
                  <a:pt x="12531" y="9149465"/>
                </a:moveTo>
                <a:lnTo>
                  <a:pt x="14436" y="9149465"/>
                </a:lnTo>
                <a:lnTo>
                  <a:pt x="12532" y="9152858"/>
                </a:lnTo>
                <a:close/>
                <a:moveTo>
                  <a:pt x="0" y="0"/>
                </a:moveTo>
                <a:lnTo>
                  <a:pt x="5152973" y="0"/>
                </a:lnTo>
                <a:lnTo>
                  <a:pt x="5152973" y="9149465"/>
                </a:lnTo>
                <a:lnTo>
                  <a:pt x="14436" y="9149465"/>
                </a:lnTo>
                <a:lnTo>
                  <a:pt x="5145303" y="5723"/>
                </a:lnTo>
                <a:lnTo>
                  <a:pt x="385" y="5465"/>
                </a:lnTo>
                <a:cubicBezTo>
                  <a:pt x="-2064" y="2272197"/>
                  <a:pt x="7830" y="4584191"/>
                  <a:pt x="11553" y="6873554"/>
                </a:cubicBezTo>
                <a:lnTo>
                  <a:pt x="12531" y="9149465"/>
                </a:lnTo>
                <a:lnTo>
                  <a:pt x="0" y="91494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ITLE"/>
          <p:cNvSpPr txBox="1"/>
          <p:nvPr/>
        </p:nvSpPr>
        <p:spPr>
          <a:xfrm>
            <a:off x="1963513" y="8229735"/>
            <a:ext cx="2653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UNIKLO MOBILE PROMO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"/>
          <p:cNvSpPr txBox="1"/>
          <p:nvPr/>
        </p:nvSpPr>
        <p:spPr>
          <a:xfrm>
            <a:off x="1963513" y="7875791"/>
            <a:ext cx="28465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spc="300" dirty="0" smtClean="0">
                <a:solidFill>
                  <a:srgbClr val="221F1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NEW</a:t>
            </a:r>
            <a:r>
              <a:rPr lang="en-US" sz="2600" b="1" spc="3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</a:t>
            </a:r>
            <a:r>
              <a:rPr lang="en-US" sz="2600" b="1" spc="300" dirty="0" smtClean="0">
                <a:solidFill>
                  <a:srgbClr val="221F1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ARRIVAL</a:t>
            </a:r>
          </a:p>
        </p:txBody>
      </p:sp>
      <p:sp>
        <p:nvSpPr>
          <p:cNvPr id="9" name="SUBTITLE"/>
          <p:cNvSpPr txBox="1"/>
          <p:nvPr/>
        </p:nvSpPr>
        <p:spPr>
          <a:xfrm rot="16200000">
            <a:off x="3290241" y="5139961"/>
            <a:ext cx="26534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Visit website for </a:t>
            </a:r>
            <a:r>
              <a:rPr lang="en-US" sz="120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more information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ITLE"/>
          <p:cNvSpPr txBox="1"/>
          <p:nvPr/>
        </p:nvSpPr>
        <p:spPr>
          <a:xfrm>
            <a:off x="2098622" y="6983240"/>
            <a:ext cx="2518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6000" b="1" dirty="0" smtClean="0">
                <a:solidFill>
                  <a:srgbClr val="221F1F"/>
                </a:solidFill>
                <a:latin typeface="Open Sans" charset="0"/>
                <a:ea typeface="Open Sans" charset="0"/>
                <a:cs typeface="Open Sans" charset="0"/>
              </a:rPr>
              <a:t>30%</a:t>
            </a:r>
            <a:endParaRPr lang="en-US" sz="6000" b="1" dirty="0" smtClean="0">
              <a:solidFill>
                <a:srgbClr val="221F1F"/>
              </a:solidFill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54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5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12</Words>
  <Application>Microsoft Macintosh PowerPoint</Application>
  <PresentationFormat>On-screen Show (16:9)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Open sans</vt:lpstr>
      <vt:lpstr>Open sans</vt:lpstr>
      <vt:lpstr>Open Sans Extrabold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Microsoft Office User</cp:lastModifiedBy>
  <cp:revision>29</cp:revision>
  <dcterms:created xsi:type="dcterms:W3CDTF">2018-04-23T03:49:01Z</dcterms:created>
  <dcterms:modified xsi:type="dcterms:W3CDTF">2018-04-27T09:25:37Z</dcterms:modified>
</cp:coreProperties>
</file>