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01"/>
          <p:cNvSpPr/>
          <p:nvPr/>
        </p:nvSpPr>
        <p:spPr>
          <a:xfrm>
            <a:off x="470263" y="1058091"/>
            <a:ext cx="3435531" cy="5943600"/>
          </a:xfrm>
          <a:prstGeom prst="rect">
            <a:avLst/>
          </a:prstGeom>
          <a:solidFill>
            <a:srgbClr val="FCDC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02"/>
          <p:cNvSpPr/>
          <p:nvPr/>
        </p:nvSpPr>
        <p:spPr>
          <a:xfrm>
            <a:off x="1018903" y="770709"/>
            <a:ext cx="3618411" cy="5940000"/>
          </a:xfrm>
          <a:prstGeom prst="rect">
            <a:avLst/>
          </a:prstGeom>
          <a:blipFill dpi="0" rotWithShape="1">
            <a:blip r:embed="rId2"/>
            <a:srcRect/>
            <a:stretch>
              <a:fillRect l="-79847" t="-606" r="-74849" b="-60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3" name="Straight Connector 02"/>
          <p:cNvCxnSpPr/>
          <p:nvPr/>
        </p:nvCxnSpPr>
        <p:spPr>
          <a:xfrm>
            <a:off x="1015277" y="8012052"/>
            <a:ext cx="3611457" cy="0"/>
          </a:xfrm>
          <a:prstGeom prst="line">
            <a:avLst/>
          </a:prstGeom>
          <a:ln>
            <a:solidFill>
              <a:srgbClr val="ACAB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01"/>
          <p:cNvCxnSpPr/>
          <p:nvPr/>
        </p:nvCxnSpPr>
        <p:spPr>
          <a:xfrm>
            <a:off x="1025857" y="7636287"/>
            <a:ext cx="3611457" cy="0"/>
          </a:xfrm>
          <a:prstGeom prst="line">
            <a:avLst/>
          </a:prstGeom>
          <a:ln>
            <a:solidFill>
              <a:srgbClr val="ACAB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04"/>
          <p:cNvSpPr txBox="1"/>
          <p:nvPr/>
        </p:nvSpPr>
        <p:spPr>
          <a:xfrm>
            <a:off x="957043" y="8117245"/>
            <a:ext cx="3680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is simply dummy text of printing andtypeset-ting industry </a:t>
            </a:r>
            <a:endParaRPr lang="id-ID" sz="1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03"/>
          <p:cNvSpPr txBox="1"/>
          <p:nvPr/>
        </p:nvSpPr>
        <p:spPr>
          <a:xfrm>
            <a:off x="1001317" y="7694170"/>
            <a:ext cx="11612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spc="8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STORENAME</a:t>
            </a:r>
            <a:endParaRPr lang="id-ID" sz="1100" spc="8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8" name="Text 02"/>
          <p:cNvSpPr txBox="1"/>
          <p:nvPr/>
        </p:nvSpPr>
        <p:spPr>
          <a:xfrm>
            <a:off x="1025857" y="7235978"/>
            <a:ext cx="679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dirty="0" smtClean="0">
                <a:solidFill>
                  <a:srgbClr val="1C1919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20%</a:t>
            </a:r>
            <a:endParaRPr lang="id-ID" sz="1600" dirty="0">
              <a:solidFill>
                <a:srgbClr val="1C1919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7" name="Text 01"/>
          <p:cNvSpPr txBox="1"/>
          <p:nvPr/>
        </p:nvSpPr>
        <p:spPr>
          <a:xfrm>
            <a:off x="1952599" y="357888"/>
            <a:ext cx="1832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spc="16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WEEKEND SALE</a:t>
            </a:r>
            <a:endParaRPr lang="id-ID" sz="1400" spc="16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5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/>
      <p:bldP spid="9" grpId="0"/>
      <p:bldP spid="8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15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31</cp:revision>
  <dcterms:created xsi:type="dcterms:W3CDTF">2018-04-23T03:52:40Z</dcterms:created>
  <dcterms:modified xsi:type="dcterms:W3CDTF">2018-04-27T09:34:28Z</dcterms:modified>
</cp:coreProperties>
</file>