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</p:sldIdLst>
  <p:sldSz cx="5143500" cy="9144000" type="screen16x9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7D7D8"/>
    <a:srgbClr val="717070"/>
    <a:srgbClr val="221F1F"/>
    <a:srgbClr val="4A4848"/>
    <a:srgbClr val="FBFBFB"/>
    <a:srgbClr val="FCDCCD"/>
    <a:srgbClr val="ACABAC"/>
    <a:srgbClr val="1C1919"/>
    <a:srgbClr val="4E4C4C"/>
    <a:srgbClr val="0304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83" autoAdjust="0"/>
    <p:restoredTop sz="96041"/>
  </p:normalViewPr>
  <p:slideViewPr>
    <p:cSldViewPr snapToGrid="0">
      <p:cViewPr varScale="1">
        <p:scale>
          <a:sx n="85" d="100"/>
          <a:sy n="85" d="100"/>
        </p:scale>
        <p:origin x="256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5763" y="1496484"/>
            <a:ext cx="4371975" cy="3183467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938" y="4802717"/>
            <a:ext cx="3857625" cy="2207683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96880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39937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680818" y="486834"/>
            <a:ext cx="1109067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3616" y="486834"/>
            <a:ext cx="3262908" cy="7749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90126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7987790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0937" y="2279653"/>
            <a:ext cx="4436269" cy="3803649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0937" y="6119286"/>
            <a:ext cx="4436269" cy="2000249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/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914729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3615" y="2434167"/>
            <a:ext cx="2185988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3897" y="2434167"/>
            <a:ext cx="2185988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048664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285" y="486836"/>
            <a:ext cx="4436269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4286" y="2241551"/>
            <a:ext cx="2175941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4286" y="3340100"/>
            <a:ext cx="2175941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03897" y="2241551"/>
            <a:ext cx="2186657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03897" y="3340100"/>
            <a:ext cx="2186657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63905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201141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53937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285" y="609600"/>
            <a:ext cx="1658913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86657" y="1316569"/>
            <a:ext cx="2603897" cy="6498167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4285" y="2743200"/>
            <a:ext cx="1658913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497587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285" y="609600"/>
            <a:ext cx="1658913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86657" y="1316569"/>
            <a:ext cx="2603897" cy="6498167"/>
          </a:xfrm>
        </p:spPr>
        <p:txBody>
          <a:bodyPr anchor="t"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4285" y="2743200"/>
            <a:ext cx="1658913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30895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3616" y="486836"/>
            <a:ext cx="4436269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3616" y="2434167"/>
            <a:ext cx="4436269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3615" y="8475136"/>
            <a:ext cx="1157288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03785" y="8475136"/>
            <a:ext cx="1735931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32597" y="8475136"/>
            <a:ext cx="1157288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91452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02"/>
          <p:cNvCxnSpPr/>
          <p:nvPr/>
        </p:nvCxnSpPr>
        <p:spPr>
          <a:xfrm>
            <a:off x="659320" y="3017736"/>
            <a:ext cx="3797300" cy="0"/>
          </a:xfrm>
          <a:prstGeom prst="line">
            <a:avLst/>
          </a:prstGeom>
          <a:ln>
            <a:solidFill>
              <a:srgbClr val="D7D7D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01"/>
          <p:cNvCxnSpPr/>
          <p:nvPr/>
        </p:nvCxnSpPr>
        <p:spPr>
          <a:xfrm>
            <a:off x="736600" y="1930400"/>
            <a:ext cx="3797300" cy="0"/>
          </a:xfrm>
          <a:prstGeom prst="line">
            <a:avLst/>
          </a:prstGeom>
          <a:ln>
            <a:solidFill>
              <a:srgbClr val="D7D7D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02"/>
          <p:cNvSpPr/>
          <p:nvPr/>
        </p:nvSpPr>
        <p:spPr>
          <a:xfrm>
            <a:off x="0" y="3321934"/>
            <a:ext cx="5148000" cy="5822066"/>
          </a:xfrm>
          <a:prstGeom prst="rect">
            <a:avLst/>
          </a:prstGeom>
          <a:blipFill dpi="0" rotWithShape="1">
            <a:blip r:embed="rId2"/>
            <a:srcRect/>
            <a:stretch>
              <a:fillRect l="-43050" r="-42964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01"/>
          <p:cNvSpPr/>
          <p:nvPr/>
        </p:nvSpPr>
        <p:spPr>
          <a:xfrm>
            <a:off x="1042026" y="7048982"/>
            <a:ext cx="3214723" cy="13195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Text 05"/>
          <p:cNvSpPr txBox="1"/>
          <p:nvPr/>
        </p:nvSpPr>
        <p:spPr>
          <a:xfrm>
            <a:off x="1333271" y="7316324"/>
            <a:ext cx="263223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500" b="1" dirty="0" smtClean="0">
                <a:latin typeface="Times New Roman" charset="0"/>
                <a:ea typeface="Times New Roman" charset="0"/>
                <a:cs typeface="Times New Roman" charset="0"/>
              </a:rPr>
              <a:t>CARVIL</a:t>
            </a:r>
            <a:endParaRPr lang="id-ID" sz="4500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0" name="Text 04"/>
          <p:cNvSpPr txBox="1"/>
          <p:nvPr/>
        </p:nvSpPr>
        <p:spPr>
          <a:xfrm>
            <a:off x="1624517" y="2548646"/>
            <a:ext cx="22373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spc="8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UNIKLO MOBILE PROMO</a:t>
            </a:r>
            <a:endParaRPr lang="id-ID" sz="1200" spc="8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9" name="Text 03"/>
          <p:cNvSpPr txBox="1"/>
          <p:nvPr/>
        </p:nvSpPr>
        <p:spPr>
          <a:xfrm>
            <a:off x="1065176" y="2091444"/>
            <a:ext cx="321472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700" spc="190" dirty="0" smtClean="0"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THE GOOD SEPT</a:t>
            </a:r>
            <a:endParaRPr lang="id-ID" sz="2700" spc="190" dirty="0"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5" name="Text 02"/>
          <p:cNvSpPr txBox="1"/>
          <p:nvPr/>
        </p:nvSpPr>
        <p:spPr>
          <a:xfrm>
            <a:off x="977900" y="1117600"/>
            <a:ext cx="330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dirty="0" smtClean="0"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DESIGN</a:t>
            </a:r>
            <a:endParaRPr lang="id-ID" sz="3600" dirty="0"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4" name="Text 01"/>
          <p:cNvSpPr txBox="1"/>
          <p:nvPr/>
        </p:nvSpPr>
        <p:spPr>
          <a:xfrm>
            <a:off x="977900" y="635000"/>
            <a:ext cx="330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dirty="0" smtClean="0"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NEW ARTICLE </a:t>
            </a:r>
            <a:endParaRPr lang="id-ID" sz="3600" dirty="0"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7087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/>
      <p:bldP spid="10" grpId="0"/>
      <p:bldP spid="9" grpId="0"/>
      <p:bldP spid="5" grpId="0"/>
      <p:bldP spid="4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162</TotalTime>
  <Words>10</Words>
  <Application>Microsoft Macintosh PowerPoint</Application>
  <PresentationFormat>On-screen Show (16:9)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Open Sans Extrabold</vt:lpstr>
      <vt:lpstr>Open Sans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PC-17</dc:creator>
  <cp:lastModifiedBy>Microsoft Office User</cp:lastModifiedBy>
  <cp:revision>31</cp:revision>
  <dcterms:created xsi:type="dcterms:W3CDTF">2018-04-23T03:52:40Z</dcterms:created>
  <dcterms:modified xsi:type="dcterms:W3CDTF">2018-04-27T09:39:29Z</dcterms:modified>
</cp:coreProperties>
</file>