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5143500" cy="9144000" type="screen16x9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D7D8"/>
    <a:srgbClr val="717070"/>
    <a:srgbClr val="221F1F"/>
    <a:srgbClr val="4A4848"/>
    <a:srgbClr val="FBFBFB"/>
    <a:srgbClr val="FCDCCD"/>
    <a:srgbClr val="ACABAC"/>
    <a:srgbClr val="1C1919"/>
    <a:srgbClr val="4E4C4C"/>
    <a:srgbClr val="0304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83" autoAdjust="0"/>
    <p:restoredTop sz="96041"/>
  </p:normalViewPr>
  <p:slideViewPr>
    <p:cSldViewPr snapToGrid="0">
      <p:cViewPr varScale="1">
        <p:scale>
          <a:sx n="85" d="100"/>
          <a:sy n="85" d="100"/>
        </p:scale>
        <p:origin x="25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763" y="1496484"/>
            <a:ext cx="4371975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8" y="4802717"/>
            <a:ext cx="3857625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96880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39937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62908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90126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98779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937" y="2279653"/>
            <a:ext cx="4436269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937" y="6119286"/>
            <a:ext cx="4436269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14729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15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897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04866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486836"/>
            <a:ext cx="4436269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286" y="2241551"/>
            <a:ext cx="2175941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286" y="3340100"/>
            <a:ext cx="2175941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3897" y="2241551"/>
            <a:ext cx="2186657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3897" y="3340100"/>
            <a:ext cx="2186657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6390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01141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53937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6657" y="1316569"/>
            <a:ext cx="2603897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97587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6657" y="1316569"/>
            <a:ext cx="2603897" cy="6498167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30895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616" y="486836"/>
            <a:ext cx="4436269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616" y="2434167"/>
            <a:ext cx="4436269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615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3785" y="8475136"/>
            <a:ext cx="173593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2597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91452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01"/>
          <p:cNvSpPr/>
          <p:nvPr/>
        </p:nvSpPr>
        <p:spPr>
          <a:xfrm>
            <a:off x="4688794" y="397764"/>
            <a:ext cx="130093" cy="13009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Rectangle 03"/>
          <p:cNvSpPr/>
          <p:nvPr/>
        </p:nvSpPr>
        <p:spPr>
          <a:xfrm>
            <a:off x="170518" y="6635222"/>
            <a:ext cx="4658868" cy="2305578"/>
          </a:xfrm>
          <a:prstGeom prst="rect">
            <a:avLst/>
          </a:prstGeom>
          <a:blipFill dpi="0" rotWithShape="1">
            <a:blip r:embed="rId2"/>
            <a:srcRect/>
            <a:stretch>
              <a:fillRect l="-9000" t="-12000" r="-9000" b="-1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02"/>
          <p:cNvSpPr/>
          <p:nvPr/>
        </p:nvSpPr>
        <p:spPr>
          <a:xfrm>
            <a:off x="187452" y="2939354"/>
            <a:ext cx="2423160" cy="3563045"/>
          </a:xfrm>
          <a:prstGeom prst="rect">
            <a:avLst/>
          </a:prstGeom>
          <a:blipFill dpi="0" rotWithShape="1">
            <a:blip r:embed="rId2"/>
            <a:srcRect/>
            <a:stretch>
              <a:fillRect l="-63000" r="-5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01"/>
          <p:cNvSpPr/>
          <p:nvPr/>
        </p:nvSpPr>
        <p:spPr>
          <a:xfrm>
            <a:off x="187452" y="342900"/>
            <a:ext cx="2423160" cy="2455164"/>
          </a:xfrm>
          <a:prstGeom prst="rect">
            <a:avLst/>
          </a:prstGeom>
          <a:blipFill dpi="0" rotWithShape="1">
            <a:blip r:embed="rId2"/>
            <a:srcRect/>
            <a:stretch>
              <a:fillRect l="-39000" r="-33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8" name="Straight Connector 02"/>
          <p:cNvCxnSpPr/>
          <p:nvPr/>
        </p:nvCxnSpPr>
        <p:spPr>
          <a:xfrm>
            <a:off x="2701041" y="6211880"/>
            <a:ext cx="1972932" cy="0"/>
          </a:xfrm>
          <a:prstGeom prst="line">
            <a:avLst/>
          </a:prstGeom>
          <a:ln>
            <a:solidFill>
              <a:srgbClr val="42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01"/>
          <p:cNvCxnSpPr/>
          <p:nvPr/>
        </p:nvCxnSpPr>
        <p:spPr>
          <a:xfrm>
            <a:off x="2701041" y="5823506"/>
            <a:ext cx="1972932" cy="0"/>
          </a:xfrm>
          <a:prstGeom prst="line">
            <a:avLst/>
          </a:prstGeom>
          <a:ln>
            <a:solidFill>
              <a:srgbClr val="42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07"/>
          <p:cNvSpPr txBox="1"/>
          <p:nvPr/>
        </p:nvSpPr>
        <p:spPr>
          <a:xfrm>
            <a:off x="3915218" y="5890925"/>
            <a:ext cx="6110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: 2345</a:t>
            </a:r>
          </a:p>
        </p:txBody>
      </p:sp>
      <p:sp>
        <p:nvSpPr>
          <p:cNvPr id="19" name="Text 06"/>
          <p:cNvSpPr txBox="1"/>
          <p:nvPr/>
        </p:nvSpPr>
        <p:spPr>
          <a:xfrm>
            <a:off x="2688189" y="5890925"/>
            <a:ext cx="14245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100" spc="50" dirty="0" smtClean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DISCOUNT CODE </a:t>
            </a:r>
            <a:endParaRPr lang="id-ID" sz="1100" spc="50" dirty="0"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10" name="Text 05"/>
          <p:cNvSpPr txBox="1"/>
          <p:nvPr/>
        </p:nvSpPr>
        <p:spPr>
          <a:xfrm>
            <a:off x="2862072" y="3168396"/>
            <a:ext cx="15087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spc="5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WWW.LOREMS.COM</a:t>
            </a:r>
            <a:endParaRPr lang="id-ID" sz="1050" spc="5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9" name="Text 04"/>
          <p:cNvSpPr txBox="1"/>
          <p:nvPr/>
        </p:nvSpPr>
        <p:spPr>
          <a:xfrm>
            <a:off x="2852928" y="2743200"/>
            <a:ext cx="21671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spc="2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DISCOUNT</a:t>
            </a:r>
            <a:endParaRPr lang="id-ID" sz="2400" spc="2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8" name="Text 03"/>
          <p:cNvSpPr txBox="1"/>
          <p:nvPr/>
        </p:nvSpPr>
        <p:spPr>
          <a:xfrm>
            <a:off x="2816352" y="2354580"/>
            <a:ext cx="2029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dirty="0" smtClean="0">
                <a:solidFill>
                  <a:srgbClr val="221F1F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PERCENT</a:t>
            </a:r>
            <a:endParaRPr lang="id-ID" sz="3200" dirty="0">
              <a:solidFill>
                <a:srgbClr val="221F1F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7" name="Text 02"/>
          <p:cNvSpPr txBox="1"/>
          <p:nvPr/>
        </p:nvSpPr>
        <p:spPr>
          <a:xfrm>
            <a:off x="2759825" y="681228"/>
            <a:ext cx="224651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3800" dirty="0" smtClean="0">
                <a:solidFill>
                  <a:srgbClr val="221F1F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30</a:t>
            </a:r>
            <a:endParaRPr lang="id-ID" sz="13800" dirty="0">
              <a:solidFill>
                <a:srgbClr val="221F1F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</p:txBody>
      </p:sp>
      <p:sp>
        <p:nvSpPr>
          <p:cNvPr id="5" name="Text 01"/>
          <p:cNvSpPr txBox="1"/>
          <p:nvPr/>
        </p:nvSpPr>
        <p:spPr>
          <a:xfrm>
            <a:off x="2805545" y="342900"/>
            <a:ext cx="17248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spc="160" dirty="0" smtClean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THE GOOD SEPT</a:t>
            </a:r>
            <a:endParaRPr lang="id-ID" sz="1200" spc="160" dirty="0"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292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12" grpId="0" animBg="1"/>
      <p:bldP spid="11" grpId="0" animBg="1"/>
      <p:bldP spid="20" grpId="0"/>
      <p:bldP spid="19" grpId="0"/>
      <p:bldP spid="10" grpId="0"/>
      <p:bldP spid="9" grpId="0"/>
      <p:bldP spid="8" grpId="0"/>
      <p:bldP spid="7" grpId="0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</TotalTime>
  <Words>11</Words>
  <Application>Microsoft Macintosh PowerPoint</Application>
  <PresentationFormat>On-screen Show (16:9)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Open Sans Extrabold</vt:lpstr>
      <vt:lpstr>Open Sans Light</vt:lpstr>
      <vt:lpstr>Open Sans Semibold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PC-17</dc:creator>
  <cp:lastModifiedBy>Microsoft Office User</cp:lastModifiedBy>
  <cp:revision>31</cp:revision>
  <dcterms:created xsi:type="dcterms:W3CDTF">2018-04-23T03:52:40Z</dcterms:created>
  <dcterms:modified xsi:type="dcterms:W3CDTF">2018-04-27T09:30:06Z</dcterms:modified>
</cp:coreProperties>
</file>