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5143500" cy="91440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008B"/>
    <a:srgbClr val="E6ECF5"/>
    <a:srgbClr val="FBDEDF"/>
    <a:srgbClr val="221F1F"/>
    <a:srgbClr val="FDFDFD"/>
    <a:srgbClr val="FCDC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3" autoAdjust="0"/>
    <p:restoredTop sz="96041"/>
  </p:normalViewPr>
  <p:slideViewPr>
    <p:cSldViewPr snapToGrid="0">
      <p:cViewPr>
        <p:scale>
          <a:sx n="90" d="100"/>
          <a:sy n="90" d="100"/>
        </p:scale>
        <p:origin x="249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82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68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62908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86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65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61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6"/>
            <a:ext cx="4436269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8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13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95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9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024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9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487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6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1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HOTO 01"/>
          <p:cNvSpPr/>
          <p:nvPr/>
        </p:nvSpPr>
        <p:spPr>
          <a:xfrm>
            <a:off x="481783" y="1722474"/>
            <a:ext cx="4167962" cy="4944140"/>
          </a:xfrm>
          <a:prstGeom prst="rect">
            <a:avLst/>
          </a:prstGeom>
          <a:blipFill dpi="0" rotWithShape="1">
            <a:blip r:embed="rId2"/>
            <a:srcRect/>
            <a:stretch>
              <a:fillRect l="-39396" r="-3939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ELEMENT 04"/>
          <p:cNvSpPr/>
          <p:nvPr/>
        </p:nvSpPr>
        <p:spPr>
          <a:xfrm>
            <a:off x="-7315" y="-34932"/>
            <a:ext cx="5150815" cy="9178932"/>
          </a:xfrm>
          <a:custGeom>
            <a:avLst/>
            <a:gdLst>
              <a:gd name="connsiteX0" fmla="*/ 489098 w 5143500"/>
              <a:gd name="connsiteY0" fmla="*/ 1757406 h 9178932"/>
              <a:gd name="connsiteX1" fmla="*/ 489098 w 5143500"/>
              <a:gd name="connsiteY1" fmla="*/ 6701546 h 9178932"/>
              <a:gd name="connsiteX2" fmla="*/ 4635427 w 5143500"/>
              <a:gd name="connsiteY2" fmla="*/ 6701546 h 9178932"/>
              <a:gd name="connsiteX3" fmla="*/ 4635427 w 5143500"/>
              <a:gd name="connsiteY3" fmla="*/ 1757406 h 9178932"/>
              <a:gd name="connsiteX4" fmla="*/ 0 w 5143500"/>
              <a:gd name="connsiteY4" fmla="*/ 0 h 9178932"/>
              <a:gd name="connsiteX5" fmla="*/ 5143500 w 5143500"/>
              <a:gd name="connsiteY5" fmla="*/ 0 h 9178932"/>
              <a:gd name="connsiteX6" fmla="*/ 5143500 w 5143500"/>
              <a:gd name="connsiteY6" fmla="*/ 9178932 h 9178932"/>
              <a:gd name="connsiteX7" fmla="*/ 0 w 5143500"/>
              <a:gd name="connsiteY7" fmla="*/ 9178932 h 9178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43500" h="9178932">
                <a:moveTo>
                  <a:pt x="489098" y="1757406"/>
                </a:moveTo>
                <a:lnTo>
                  <a:pt x="489098" y="6701546"/>
                </a:lnTo>
                <a:lnTo>
                  <a:pt x="4635427" y="6701546"/>
                </a:lnTo>
                <a:lnTo>
                  <a:pt x="4635427" y="1757406"/>
                </a:lnTo>
                <a:close/>
                <a:moveTo>
                  <a:pt x="0" y="0"/>
                </a:moveTo>
                <a:lnTo>
                  <a:pt x="5143500" y="0"/>
                </a:lnTo>
                <a:lnTo>
                  <a:pt x="5143500" y="9178932"/>
                </a:lnTo>
                <a:lnTo>
                  <a:pt x="0" y="91789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ELEMENT 03"/>
          <p:cNvCxnSpPr/>
          <p:nvPr/>
        </p:nvCxnSpPr>
        <p:spPr>
          <a:xfrm>
            <a:off x="3352650" y="7190509"/>
            <a:ext cx="0" cy="1484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ELEMENT 02"/>
          <p:cNvCxnSpPr/>
          <p:nvPr/>
        </p:nvCxnSpPr>
        <p:spPr>
          <a:xfrm>
            <a:off x="1889095" y="7190509"/>
            <a:ext cx="0" cy="1484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EMENT 01"/>
          <p:cNvCxnSpPr/>
          <p:nvPr/>
        </p:nvCxnSpPr>
        <p:spPr>
          <a:xfrm>
            <a:off x="512698" y="8670205"/>
            <a:ext cx="4122729" cy="1057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04"/>
          <p:cNvSpPr txBox="1"/>
          <p:nvPr/>
        </p:nvSpPr>
        <p:spPr>
          <a:xfrm>
            <a:off x="2114959" y="8779100"/>
            <a:ext cx="1188359" cy="19543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500" spc="300" dirty="0" smtClean="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WWW.SHOP.COM</a:t>
            </a:r>
          </a:p>
        </p:txBody>
      </p:sp>
      <p:sp>
        <p:nvSpPr>
          <p:cNvPr id="10" name="TEXT 03"/>
          <p:cNvSpPr txBox="1"/>
          <p:nvPr/>
        </p:nvSpPr>
        <p:spPr>
          <a:xfrm>
            <a:off x="3397702" y="7113271"/>
            <a:ext cx="106905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spc="300" dirty="0" smtClean="0">
                <a:solidFill>
                  <a:schemeClr val="bg2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INDONESIA</a:t>
            </a:r>
          </a:p>
        </p:txBody>
      </p:sp>
      <p:sp>
        <p:nvSpPr>
          <p:cNvPr id="11" name="TEXT 02"/>
          <p:cNvSpPr txBox="1"/>
          <p:nvPr/>
        </p:nvSpPr>
        <p:spPr>
          <a:xfrm>
            <a:off x="1934146" y="7113269"/>
            <a:ext cx="141212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spc="300" dirty="0" smtClean="0">
                <a:solidFill>
                  <a:schemeClr val="bg2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BANDUNG CITY</a:t>
            </a:r>
          </a:p>
        </p:txBody>
      </p:sp>
      <p:sp>
        <p:nvSpPr>
          <p:cNvPr id="9" name="TEXT 01"/>
          <p:cNvSpPr txBox="1"/>
          <p:nvPr/>
        </p:nvSpPr>
        <p:spPr>
          <a:xfrm>
            <a:off x="546424" y="7113269"/>
            <a:ext cx="1342671" cy="2573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00" spc="300" dirty="0" smtClean="0">
                <a:solidFill>
                  <a:schemeClr val="bg2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ANTONY WEBS</a:t>
            </a:r>
          </a:p>
        </p:txBody>
      </p:sp>
      <p:sp>
        <p:nvSpPr>
          <p:cNvPr id="7" name="TITLE 03"/>
          <p:cNvSpPr txBox="1"/>
          <p:nvPr/>
        </p:nvSpPr>
        <p:spPr>
          <a:xfrm>
            <a:off x="657524" y="1702264"/>
            <a:ext cx="163556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EB008B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RUST.</a:t>
            </a:r>
          </a:p>
        </p:txBody>
      </p:sp>
      <p:sp>
        <p:nvSpPr>
          <p:cNvPr id="6" name="TITLE 02"/>
          <p:cNvSpPr txBox="1"/>
          <p:nvPr/>
        </p:nvSpPr>
        <p:spPr>
          <a:xfrm>
            <a:off x="657524" y="1079441"/>
            <a:ext cx="955081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EB008B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TO</a:t>
            </a:r>
          </a:p>
        </p:txBody>
      </p:sp>
      <p:sp>
        <p:nvSpPr>
          <p:cNvPr id="5" name="TITLE 01"/>
          <p:cNvSpPr txBox="1"/>
          <p:nvPr/>
        </p:nvSpPr>
        <p:spPr>
          <a:xfrm>
            <a:off x="657524" y="480474"/>
            <a:ext cx="1766700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EB008B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BUILD</a:t>
            </a:r>
          </a:p>
        </p:txBody>
      </p:sp>
    </p:spTree>
    <p:extLst>
      <p:ext uri="{BB962C8B-B14F-4D97-AF65-F5344CB8AC3E}">
        <p14:creationId xmlns:p14="http://schemas.microsoft.com/office/powerpoint/2010/main" val="1108315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00"/>
                            </p:stCondLst>
                            <p:childTnLst>
                              <p:par>
                                <p:cTn id="2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4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4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4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10" grpId="0"/>
      <p:bldP spid="11" grpId="0"/>
      <p:bldP spid="9" grpId="0"/>
      <p:bldP spid="7" grpId="0"/>
      <p:bldP spid="6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186</TotalTime>
  <Words>10</Words>
  <Application>Microsoft Macintosh PowerPoint</Application>
  <PresentationFormat>On-screen Show (16:9)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</vt:lpstr>
      <vt:lpstr>Calibri Light</vt:lpstr>
      <vt:lpstr>Open Sans</vt:lpstr>
      <vt:lpstr>Open Sans Extrabold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SHIRO-PC</dc:creator>
  <cp:lastModifiedBy>Microsoft Office User</cp:lastModifiedBy>
  <cp:revision>34</cp:revision>
  <dcterms:created xsi:type="dcterms:W3CDTF">2018-04-23T03:49:01Z</dcterms:created>
  <dcterms:modified xsi:type="dcterms:W3CDTF">2018-04-27T10:00:00Z</dcterms:modified>
</cp:coreProperties>
</file>