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  <a:srgbClr val="FBDEDF"/>
    <a:srgbClr val="22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>
        <p:scale>
          <a:sx n="90" d="100"/>
          <a:sy n="90" d="100"/>
        </p:scale>
        <p:origin x="2496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17344" y="3757613"/>
            <a:ext cx="3607652" cy="5257800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HOTO 01"/>
          <p:cNvSpPr/>
          <p:nvPr/>
        </p:nvSpPr>
        <p:spPr>
          <a:xfrm>
            <a:off x="0" y="1322024"/>
            <a:ext cx="3547431" cy="5985861"/>
          </a:xfrm>
          <a:prstGeom prst="rect">
            <a:avLst/>
          </a:prstGeom>
          <a:blipFill dpi="0" rotWithShape="1">
            <a:blip r:embed="rId2"/>
            <a:srcRect/>
            <a:stretch>
              <a:fillRect l="-74815" r="-7381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LEMENT 01"/>
          <p:cNvSpPr/>
          <p:nvPr/>
        </p:nvSpPr>
        <p:spPr>
          <a:xfrm>
            <a:off x="2567635" y="4162349"/>
            <a:ext cx="1923898" cy="89976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 05"/>
          <p:cNvSpPr txBox="1"/>
          <p:nvPr/>
        </p:nvSpPr>
        <p:spPr>
          <a:xfrm>
            <a:off x="1931579" y="8380460"/>
            <a:ext cx="1779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023.35.799.8</a:t>
            </a:r>
          </a:p>
        </p:txBody>
      </p:sp>
      <p:sp>
        <p:nvSpPr>
          <p:cNvPr id="5" name="TEXT 04"/>
          <p:cNvSpPr txBox="1"/>
          <p:nvPr/>
        </p:nvSpPr>
        <p:spPr>
          <a:xfrm>
            <a:off x="2140687" y="8040784"/>
            <a:ext cx="15594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INDONESIA</a:t>
            </a:r>
          </a:p>
        </p:txBody>
      </p:sp>
      <p:sp>
        <p:nvSpPr>
          <p:cNvPr id="4" name="TEXT 03"/>
          <p:cNvSpPr txBox="1"/>
          <p:nvPr/>
        </p:nvSpPr>
        <p:spPr>
          <a:xfrm>
            <a:off x="2286000" y="7711741"/>
            <a:ext cx="1414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BANDUNG</a:t>
            </a:r>
          </a:p>
        </p:txBody>
      </p:sp>
      <p:sp>
        <p:nvSpPr>
          <p:cNvPr id="9" name="TEXT 02"/>
          <p:cNvSpPr txBox="1"/>
          <p:nvPr/>
        </p:nvSpPr>
        <p:spPr>
          <a:xfrm>
            <a:off x="1150086" y="604823"/>
            <a:ext cx="2847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GET THE 50% CUT OFF</a:t>
            </a:r>
          </a:p>
        </p:txBody>
      </p:sp>
      <p:sp>
        <p:nvSpPr>
          <p:cNvPr id="10" name="TEXT 01"/>
          <p:cNvSpPr txBox="1"/>
          <p:nvPr/>
        </p:nvSpPr>
        <p:spPr>
          <a:xfrm>
            <a:off x="886045" y="371613"/>
            <a:ext cx="3375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SHOP NOW ON NEW STORE</a:t>
            </a:r>
          </a:p>
        </p:txBody>
      </p:sp>
      <p:sp>
        <p:nvSpPr>
          <p:cNvPr id="8" name="SUBTITLE"/>
          <p:cNvSpPr txBox="1"/>
          <p:nvPr/>
        </p:nvSpPr>
        <p:spPr>
          <a:xfrm>
            <a:off x="2736105" y="4588474"/>
            <a:ext cx="1697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HOPE</a:t>
            </a:r>
          </a:p>
        </p:txBody>
      </p:sp>
      <p:sp>
        <p:nvSpPr>
          <p:cNvPr id="7" name="TITLE"/>
          <p:cNvSpPr txBox="1"/>
          <p:nvPr/>
        </p:nvSpPr>
        <p:spPr>
          <a:xfrm>
            <a:off x="2746739" y="4334133"/>
            <a:ext cx="1697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STORE</a:t>
            </a:r>
          </a:p>
        </p:txBody>
      </p:sp>
    </p:spTree>
    <p:extLst>
      <p:ext uri="{BB962C8B-B14F-4D97-AF65-F5344CB8AC3E}">
        <p14:creationId xmlns:p14="http://schemas.microsoft.com/office/powerpoint/2010/main" val="220205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"/>
                            </p:stCondLst>
                            <p:childTnLst>
                              <p:par>
                                <p:cTn id="1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6" grpId="0"/>
      <p:bldP spid="5" grpId="0"/>
      <p:bldP spid="4" grpId="0"/>
      <p:bldP spid="9" grpId="0"/>
      <p:bldP spid="10" grpId="0"/>
      <p:bldP spid="8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18</Words>
  <Application>Microsoft Macintosh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Open sans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20</cp:revision>
  <dcterms:created xsi:type="dcterms:W3CDTF">2018-04-23T03:49:01Z</dcterms:created>
  <dcterms:modified xsi:type="dcterms:W3CDTF">2018-04-27T09:59:12Z</dcterms:modified>
</cp:coreProperties>
</file>