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92" autoAdjust="0"/>
    <p:restoredTop sz="94386" autoAdjust="0"/>
  </p:normalViewPr>
  <p:slideViewPr>
    <p:cSldViewPr snapToGrid="0" showGuides="1">
      <p:cViewPr varScale="1">
        <p:scale>
          <a:sx n="106" d="100"/>
          <a:sy n="106" d="100"/>
        </p:scale>
        <p:origin x="1116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Nuday">
      <a:dk1>
        <a:srgbClr val="000000"/>
      </a:dk1>
      <a:lt1>
        <a:srgbClr val="FFFFFF"/>
      </a:lt1>
      <a:dk2>
        <a:srgbClr val="464646"/>
      </a:dk2>
      <a:lt2>
        <a:srgbClr val="FFFFFF"/>
      </a:lt2>
      <a:accent1>
        <a:srgbClr val="00B0F0"/>
      </a:accent1>
      <a:accent2>
        <a:srgbClr val="A34D9D"/>
      </a:accent2>
      <a:accent3>
        <a:srgbClr val="92D050"/>
      </a:accent3>
      <a:accent4>
        <a:srgbClr val="0084B4"/>
      </a:accent4>
      <a:accent5>
        <a:srgbClr val="7030A0"/>
      </a:accent5>
      <a:accent6>
        <a:srgbClr val="6DAA2D"/>
      </a:accent6>
      <a:hlink>
        <a:srgbClr val="A05024"/>
      </a:hlink>
      <a:folHlink>
        <a:srgbClr val="FEC037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4856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gielang</cp:lastModifiedBy>
  <cp:revision>186</cp:revision>
  <dcterms:created xsi:type="dcterms:W3CDTF">2019-11-26T07:22:39Z</dcterms:created>
  <dcterms:modified xsi:type="dcterms:W3CDTF">2019-12-05T07:20:22Z</dcterms:modified>
</cp:coreProperties>
</file>