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392" autoAdjust="0"/>
    <p:restoredTop sz="94386" autoAdjust="0"/>
  </p:normalViewPr>
  <p:slideViewPr>
    <p:cSldViewPr snapToGrid="0" showGuides="1">
      <p:cViewPr varScale="1">
        <p:scale>
          <a:sx n="106" d="100"/>
          <a:sy n="106" d="100"/>
        </p:scale>
        <p:origin x="1116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Digi">
      <a:dk1>
        <a:srgbClr val="3F3F3F"/>
      </a:dk1>
      <a:lt1>
        <a:srgbClr val="FFFFFF"/>
      </a:lt1>
      <a:dk2>
        <a:srgbClr val="313C41"/>
      </a:dk2>
      <a:lt2>
        <a:srgbClr val="FFFFFF"/>
      </a:lt2>
      <a:accent1>
        <a:srgbClr val="6349B8"/>
      </a:accent1>
      <a:accent2>
        <a:srgbClr val="826DBD"/>
      </a:accent2>
      <a:accent3>
        <a:srgbClr val="FE8D47"/>
      </a:accent3>
      <a:accent4>
        <a:srgbClr val="FEA066"/>
      </a:accent4>
      <a:accent5>
        <a:srgbClr val="CD295A"/>
      </a:accent5>
      <a:accent6>
        <a:srgbClr val="D7547B"/>
      </a:accent6>
      <a:hlink>
        <a:srgbClr val="E17F9C"/>
      </a:hlink>
      <a:folHlink>
        <a:srgbClr val="E799AF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4848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gielang</cp:lastModifiedBy>
  <cp:revision>181</cp:revision>
  <dcterms:created xsi:type="dcterms:W3CDTF">2019-11-26T07:22:39Z</dcterms:created>
  <dcterms:modified xsi:type="dcterms:W3CDTF">2019-12-05T06:44:50Z</dcterms:modified>
</cp:coreProperties>
</file>