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56" r:id="rId3"/>
    <p:sldId id="257" r:id="rId4"/>
    <p:sldId id="258" r:id="rId5"/>
    <p:sldId id="259"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93" r:id="rId25"/>
    <p:sldId id="280" r:id="rId26"/>
    <p:sldId id="281" r:id="rId27"/>
    <p:sldId id="282" r:id="rId28"/>
    <p:sldId id="283" r:id="rId29"/>
    <p:sldId id="284" r:id="rId30"/>
    <p:sldId id="285" r:id="rId31"/>
    <p:sldId id="286" r:id="rId32"/>
    <p:sldId id="288" r:id="rId33"/>
    <p:sldId id="289" r:id="rId34"/>
    <p:sldId id="290" r:id="rId35"/>
    <p:sldId id="292" r:id="rId36"/>
    <p:sldId id="294" r:id="rId37"/>
    <p:sldId id="295" r:id="rId38"/>
    <p:sldId id="297" r:id="rId39"/>
    <p:sldId id="298" r:id="rId40"/>
    <p:sldId id="299" r:id="rId41"/>
    <p:sldId id="300" r:id="rId42"/>
    <p:sldId id="301" r:id="rId43"/>
    <p:sldId id="302" r:id="rId44"/>
    <p:sldId id="304" r:id="rId45"/>
    <p:sldId id="305" r:id="rId46"/>
    <p:sldId id="296" r:id="rId47"/>
    <p:sldId id="261" r:id="rId48"/>
    <p:sldId id="287" r:id="rId49"/>
    <p:sldId id="291" r:id="rId50"/>
    <p:sldId id="303"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8E5"/>
    <a:srgbClr val="FEE3C3"/>
    <a:srgbClr val="DAD9D1"/>
    <a:srgbClr val="F2221B"/>
    <a:srgbClr val="0A0D6C"/>
    <a:srgbClr val="4A8F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90" autoAdjust="0"/>
    <p:restoredTop sz="94660"/>
  </p:normalViewPr>
  <p:slideViewPr>
    <p:cSldViewPr snapToGrid="0">
      <p:cViewPr varScale="1">
        <p:scale>
          <a:sx n="86" d="100"/>
          <a:sy n="86" d="100"/>
        </p:scale>
        <p:origin x="566" y="67"/>
      </p:cViewPr>
      <p:guideLst/>
    </p:cSldViewPr>
  </p:slideViewPr>
  <p:notesTextViewPr>
    <p:cViewPr>
      <p:scale>
        <a:sx n="1" d="1"/>
        <a:sy n="1" d="1"/>
      </p:scale>
      <p:origin x="0" y="0"/>
    </p:cViewPr>
  </p:notesTextViewPr>
  <p:sorterViewPr>
    <p:cViewPr>
      <p:scale>
        <a:sx n="100" d="100"/>
        <a:sy n="100" d="100"/>
      </p:scale>
      <p:origin x="0" y="-6883"/>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doughnutChart>
        <c:varyColors val="0"/>
        <c:ser>
          <c:idx val="0"/>
          <c:order val="0"/>
          <c:tx>
            <c:strRef>
              <c:f>Sheet1!$A$2</c:f>
              <c:strCache>
                <c:ptCount val="1"/>
                <c:pt idx="0">
                  <c:v>Region 1</c:v>
                </c:pt>
              </c:strCache>
            </c:strRef>
          </c:tx>
          <c:spPr>
            <a:solidFill>
              <a:srgbClr val="6A6E77"/>
            </a:solidFill>
            <a:ln w="12700" cap="flat">
              <a:noFill/>
              <a:miter lim="400000"/>
            </a:ln>
            <a:effectLst/>
          </c:spPr>
          <c:dPt>
            <c:idx val="0"/>
            <c:bubble3D val="0"/>
            <c:extLst>
              <c:ext xmlns:c16="http://schemas.microsoft.com/office/drawing/2014/chart" uri="{C3380CC4-5D6E-409C-BE32-E72D297353CC}">
                <c16:uniqueId val="{00000000-B12E-4FBB-BF93-1F02E649A3DC}"/>
              </c:ext>
            </c:extLst>
          </c:dPt>
          <c:dPt>
            <c:idx val="1"/>
            <c:bubble3D val="0"/>
            <c:spPr>
              <a:solidFill>
                <a:srgbClr val="C8CBD1"/>
              </a:solidFill>
              <a:ln w="12700" cap="flat">
                <a:noFill/>
                <a:miter lim="400000"/>
              </a:ln>
              <a:effectLst/>
            </c:spPr>
            <c:extLst>
              <c:ext xmlns:c16="http://schemas.microsoft.com/office/drawing/2014/chart" uri="{C3380CC4-5D6E-409C-BE32-E72D297353CC}">
                <c16:uniqueId val="{00000002-B12E-4FBB-BF93-1F02E649A3DC}"/>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3-B12E-4FBB-BF93-1F02E649A3DC}"/>
            </c:ext>
          </c:extLst>
        </c:ser>
        <c:dLbls>
          <c:showLegendKey val="0"/>
          <c:showVal val="0"/>
          <c:showCatName val="0"/>
          <c:showSerName val="0"/>
          <c:showPercent val="0"/>
          <c:showBubbleSize val="0"/>
          <c:showLeaderLines val="0"/>
        </c:dLbls>
        <c:firstSliceAng val="0"/>
        <c:holeSize val="9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doughnutChart>
        <c:varyColors val="0"/>
        <c:ser>
          <c:idx val="0"/>
          <c:order val="0"/>
          <c:tx>
            <c:strRef>
              <c:f>Sheet1!$A$2</c:f>
              <c:strCache>
                <c:ptCount val="1"/>
                <c:pt idx="0">
                  <c:v>Region 1</c:v>
                </c:pt>
              </c:strCache>
            </c:strRef>
          </c:tx>
          <c:spPr>
            <a:solidFill>
              <a:srgbClr val="6A6E77"/>
            </a:solidFill>
            <a:ln w="12700" cap="flat">
              <a:noFill/>
              <a:miter lim="400000"/>
            </a:ln>
            <a:effectLst/>
          </c:spPr>
          <c:dPt>
            <c:idx val="0"/>
            <c:bubble3D val="0"/>
            <c:extLst>
              <c:ext xmlns:c16="http://schemas.microsoft.com/office/drawing/2014/chart" uri="{C3380CC4-5D6E-409C-BE32-E72D297353CC}">
                <c16:uniqueId val="{00000000-50C1-42B9-B1B6-CC284ECA201F}"/>
              </c:ext>
            </c:extLst>
          </c:dPt>
          <c:dPt>
            <c:idx val="1"/>
            <c:bubble3D val="0"/>
            <c:spPr>
              <a:solidFill>
                <a:srgbClr val="C8CBD1"/>
              </a:solidFill>
              <a:ln w="12700" cap="flat">
                <a:noFill/>
                <a:miter lim="400000"/>
              </a:ln>
              <a:effectLst/>
            </c:spPr>
            <c:extLst>
              <c:ext xmlns:c16="http://schemas.microsoft.com/office/drawing/2014/chart" uri="{C3380CC4-5D6E-409C-BE32-E72D297353CC}">
                <c16:uniqueId val="{00000002-50C1-42B9-B1B6-CC284ECA201F}"/>
              </c:ext>
            </c:extLst>
          </c:dPt>
          <c:cat>
            <c:strRef>
              <c:f>Sheet1!$B$1:$C$1</c:f>
              <c:strCache>
                <c:ptCount val="2"/>
                <c:pt idx="0">
                  <c:v>April</c:v>
                </c:pt>
                <c:pt idx="1">
                  <c:v>May</c:v>
                </c:pt>
              </c:strCache>
            </c:strRef>
          </c:cat>
          <c:val>
            <c:numRef>
              <c:f>Sheet1!$B$2:$C$2</c:f>
              <c:numCache>
                <c:formatCode>General</c:formatCode>
                <c:ptCount val="2"/>
                <c:pt idx="0">
                  <c:v>55</c:v>
                </c:pt>
                <c:pt idx="1">
                  <c:v>45</c:v>
                </c:pt>
              </c:numCache>
            </c:numRef>
          </c:val>
          <c:extLst>
            <c:ext xmlns:c16="http://schemas.microsoft.com/office/drawing/2014/chart" uri="{C3380CC4-5D6E-409C-BE32-E72D297353CC}">
              <c16:uniqueId val="{00000003-50C1-42B9-B1B6-CC284ECA201F}"/>
            </c:ext>
          </c:extLst>
        </c:ser>
        <c:dLbls>
          <c:showLegendKey val="0"/>
          <c:showVal val="0"/>
          <c:showCatName val="0"/>
          <c:showSerName val="0"/>
          <c:showPercent val="0"/>
          <c:showBubbleSize val="0"/>
          <c:showLeaderLines val="0"/>
        </c:dLbls>
        <c:firstSliceAng val="0"/>
        <c:holeSize val="9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doughnutChart>
        <c:varyColors val="0"/>
        <c:ser>
          <c:idx val="0"/>
          <c:order val="0"/>
          <c:tx>
            <c:strRef>
              <c:f>Sheet1!$A$2</c:f>
              <c:strCache>
                <c:ptCount val="1"/>
                <c:pt idx="0">
                  <c:v>Region 1</c:v>
                </c:pt>
              </c:strCache>
            </c:strRef>
          </c:tx>
          <c:spPr>
            <a:solidFill>
              <a:srgbClr val="6A6E77"/>
            </a:solidFill>
            <a:ln w="12700" cap="flat">
              <a:noFill/>
              <a:miter lim="400000"/>
            </a:ln>
            <a:effectLst/>
          </c:spPr>
          <c:dPt>
            <c:idx val="0"/>
            <c:bubble3D val="0"/>
            <c:extLst>
              <c:ext xmlns:c16="http://schemas.microsoft.com/office/drawing/2014/chart" uri="{C3380CC4-5D6E-409C-BE32-E72D297353CC}">
                <c16:uniqueId val="{00000000-7FBC-4D29-BFC5-B3006201DD16}"/>
              </c:ext>
            </c:extLst>
          </c:dPt>
          <c:dPt>
            <c:idx val="1"/>
            <c:bubble3D val="0"/>
            <c:spPr>
              <a:solidFill>
                <a:srgbClr val="C8CBD1"/>
              </a:solidFill>
              <a:ln w="12700" cap="flat">
                <a:noFill/>
                <a:miter lim="400000"/>
              </a:ln>
              <a:effectLst/>
            </c:spPr>
            <c:extLst>
              <c:ext xmlns:c16="http://schemas.microsoft.com/office/drawing/2014/chart" uri="{C3380CC4-5D6E-409C-BE32-E72D297353CC}">
                <c16:uniqueId val="{00000002-7FBC-4D29-BFC5-B3006201DD16}"/>
              </c:ext>
            </c:extLst>
          </c:dPt>
          <c:cat>
            <c:strRef>
              <c:f>Sheet1!$B$1:$C$1</c:f>
              <c:strCache>
                <c:ptCount val="2"/>
                <c:pt idx="0">
                  <c:v>April</c:v>
                </c:pt>
                <c:pt idx="1">
                  <c:v>May</c:v>
                </c:pt>
              </c:strCache>
            </c:strRef>
          </c:cat>
          <c:val>
            <c:numRef>
              <c:f>Sheet1!$B$2:$C$2</c:f>
              <c:numCache>
                <c:formatCode>General</c:formatCode>
                <c:ptCount val="2"/>
                <c:pt idx="0">
                  <c:v>25</c:v>
                </c:pt>
                <c:pt idx="1">
                  <c:v>75</c:v>
                </c:pt>
              </c:numCache>
            </c:numRef>
          </c:val>
          <c:extLst>
            <c:ext xmlns:c16="http://schemas.microsoft.com/office/drawing/2014/chart" uri="{C3380CC4-5D6E-409C-BE32-E72D297353CC}">
              <c16:uniqueId val="{00000003-7FBC-4D29-BFC5-B3006201DD16}"/>
            </c:ext>
          </c:extLst>
        </c:ser>
        <c:dLbls>
          <c:showLegendKey val="0"/>
          <c:showVal val="0"/>
          <c:showCatName val="0"/>
          <c:showSerName val="0"/>
          <c:showPercent val="0"/>
          <c:showBubbleSize val="0"/>
          <c:showLeaderLines val="0"/>
        </c:dLbls>
        <c:firstSliceAng val="0"/>
        <c:holeSize val="9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doughnutChart>
        <c:varyColors val="0"/>
        <c:ser>
          <c:idx val="0"/>
          <c:order val="0"/>
          <c:tx>
            <c:strRef>
              <c:f>Sheet1!$A$2</c:f>
              <c:strCache>
                <c:ptCount val="1"/>
                <c:pt idx="0">
                  <c:v>Region 1</c:v>
                </c:pt>
              </c:strCache>
            </c:strRef>
          </c:tx>
          <c:spPr>
            <a:solidFill>
              <a:srgbClr val="6A6E77"/>
            </a:solidFill>
            <a:ln w="12700" cap="flat">
              <a:noFill/>
              <a:miter lim="400000"/>
            </a:ln>
            <a:effectLst/>
          </c:spPr>
          <c:dPt>
            <c:idx val="0"/>
            <c:bubble3D val="0"/>
            <c:extLst>
              <c:ext xmlns:c16="http://schemas.microsoft.com/office/drawing/2014/chart" uri="{C3380CC4-5D6E-409C-BE32-E72D297353CC}">
                <c16:uniqueId val="{00000000-4377-45C1-A3C7-0A9175E65D14}"/>
              </c:ext>
            </c:extLst>
          </c:dPt>
          <c:dPt>
            <c:idx val="1"/>
            <c:bubble3D val="0"/>
            <c:spPr>
              <a:solidFill>
                <a:srgbClr val="C8CBD1"/>
              </a:solidFill>
              <a:ln w="12700" cap="flat">
                <a:noFill/>
                <a:miter lim="400000"/>
              </a:ln>
              <a:effectLst/>
            </c:spPr>
            <c:extLst>
              <c:ext xmlns:c16="http://schemas.microsoft.com/office/drawing/2014/chart" uri="{C3380CC4-5D6E-409C-BE32-E72D297353CC}">
                <c16:uniqueId val="{00000002-4377-45C1-A3C7-0A9175E65D14}"/>
              </c:ext>
            </c:extLst>
          </c:dPt>
          <c:cat>
            <c:strRef>
              <c:f>Sheet1!$B$1:$C$1</c:f>
              <c:strCache>
                <c:ptCount val="2"/>
                <c:pt idx="0">
                  <c:v>April</c:v>
                </c:pt>
                <c:pt idx="1">
                  <c:v>May</c:v>
                </c:pt>
              </c:strCache>
            </c:strRef>
          </c:cat>
          <c:val>
            <c:numRef>
              <c:f>Sheet1!$B$2:$C$2</c:f>
              <c:numCache>
                <c:formatCode>General</c:formatCode>
                <c:ptCount val="2"/>
                <c:pt idx="0">
                  <c:v>80</c:v>
                </c:pt>
                <c:pt idx="1">
                  <c:v>20</c:v>
                </c:pt>
              </c:numCache>
            </c:numRef>
          </c:val>
          <c:extLst>
            <c:ext xmlns:c16="http://schemas.microsoft.com/office/drawing/2014/chart" uri="{C3380CC4-5D6E-409C-BE32-E72D297353CC}">
              <c16:uniqueId val="{00000003-4377-45C1-A3C7-0A9175E65D14}"/>
            </c:ext>
          </c:extLst>
        </c:ser>
        <c:dLbls>
          <c:showLegendKey val="0"/>
          <c:showVal val="0"/>
          <c:showCatName val="0"/>
          <c:showSerName val="0"/>
          <c:showPercent val="0"/>
          <c:showBubbleSize val="0"/>
          <c:showLeaderLines val="0"/>
        </c:dLbls>
        <c:firstSliceAng val="0"/>
        <c:holeSize val="9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doughnutChart>
        <c:varyColors val="0"/>
        <c:ser>
          <c:idx val="0"/>
          <c:order val="0"/>
          <c:tx>
            <c:strRef>
              <c:f>Sheet1!$A$2</c:f>
              <c:strCache>
                <c:ptCount val="1"/>
                <c:pt idx="0">
                  <c:v>Region 1</c:v>
                </c:pt>
              </c:strCache>
            </c:strRef>
          </c:tx>
          <c:spPr>
            <a:solidFill>
              <a:srgbClr val="6A6E77"/>
            </a:solidFill>
            <a:ln w="12700" cap="flat">
              <a:noFill/>
              <a:miter lim="400000"/>
            </a:ln>
            <a:effectLst/>
          </c:spPr>
          <c:dPt>
            <c:idx val="0"/>
            <c:bubble3D val="0"/>
            <c:extLst>
              <c:ext xmlns:c16="http://schemas.microsoft.com/office/drawing/2014/chart" uri="{C3380CC4-5D6E-409C-BE32-E72D297353CC}">
                <c16:uniqueId val="{00000000-EA9B-4755-BE4A-81AED960A79B}"/>
              </c:ext>
            </c:extLst>
          </c:dPt>
          <c:dPt>
            <c:idx val="1"/>
            <c:bubble3D val="0"/>
            <c:spPr>
              <a:solidFill>
                <a:srgbClr val="C8CBD1"/>
              </a:solidFill>
              <a:ln w="12700" cap="flat">
                <a:noFill/>
                <a:miter lim="400000"/>
              </a:ln>
              <a:effectLst/>
            </c:spPr>
            <c:extLst>
              <c:ext xmlns:c16="http://schemas.microsoft.com/office/drawing/2014/chart" uri="{C3380CC4-5D6E-409C-BE32-E72D297353CC}">
                <c16:uniqueId val="{00000002-EA9B-4755-BE4A-81AED960A79B}"/>
              </c:ext>
            </c:extLst>
          </c:dPt>
          <c:cat>
            <c:strRef>
              <c:f>Sheet1!$B$1:$C$1</c:f>
              <c:strCache>
                <c:ptCount val="2"/>
                <c:pt idx="0">
                  <c:v>April</c:v>
                </c:pt>
                <c:pt idx="1">
                  <c:v>May</c:v>
                </c:pt>
              </c:strCache>
            </c:strRef>
          </c:cat>
          <c:val>
            <c:numRef>
              <c:f>Sheet1!$B$2:$C$2</c:f>
              <c:numCache>
                <c:formatCode>General</c:formatCode>
                <c:ptCount val="2"/>
                <c:pt idx="0">
                  <c:v>35</c:v>
                </c:pt>
                <c:pt idx="1">
                  <c:v>65</c:v>
                </c:pt>
              </c:numCache>
            </c:numRef>
          </c:val>
          <c:extLst>
            <c:ext xmlns:c16="http://schemas.microsoft.com/office/drawing/2014/chart" uri="{C3380CC4-5D6E-409C-BE32-E72D297353CC}">
              <c16:uniqueId val="{00000003-EA9B-4755-BE4A-81AED960A79B}"/>
            </c:ext>
          </c:extLst>
        </c:ser>
        <c:dLbls>
          <c:showLegendKey val="0"/>
          <c:showVal val="0"/>
          <c:showCatName val="0"/>
          <c:showSerName val="0"/>
          <c:showPercent val="0"/>
          <c:showBubbleSize val="0"/>
          <c:showLeaderLines val="0"/>
        </c:dLbls>
        <c:firstSliceAng val="0"/>
        <c:holeSize val="9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doughnutChart>
        <c:varyColors val="0"/>
        <c:ser>
          <c:idx val="0"/>
          <c:order val="0"/>
          <c:tx>
            <c:strRef>
              <c:f>Sheet1!$A$2</c:f>
              <c:strCache>
                <c:ptCount val="1"/>
                <c:pt idx="0">
                  <c:v>Region 1</c:v>
                </c:pt>
              </c:strCache>
            </c:strRef>
          </c:tx>
          <c:spPr>
            <a:solidFill>
              <a:srgbClr val="6A6E77"/>
            </a:solidFill>
            <a:ln w="12700" cap="flat">
              <a:noFill/>
              <a:miter lim="400000"/>
            </a:ln>
            <a:effectLst/>
          </c:spPr>
          <c:dPt>
            <c:idx val="0"/>
            <c:bubble3D val="0"/>
            <c:extLst>
              <c:ext xmlns:c16="http://schemas.microsoft.com/office/drawing/2014/chart" uri="{C3380CC4-5D6E-409C-BE32-E72D297353CC}">
                <c16:uniqueId val="{00000000-E767-466E-AF86-BAFECD75F96A}"/>
              </c:ext>
            </c:extLst>
          </c:dPt>
          <c:dPt>
            <c:idx val="1"/>
            <c:bubble3D val="0"/>
            <c:spPr>
              <a:solidFill>
                <a:srgbClr val="C8CBD1"/>
              </a:solidFill>
              <a:ln w="12700" cap="flat">
                <a:noFill/>
                <a:miter lim="400000"/>
              </a:ln>
              <a:effectLst/>
            </c:spPr>
            <c:extLst>
              <c:ext xmlns:c16="http://schemas.microsoft.com/office/drawing/2014/chart" uri="{C3380CC4-5D6E-409C-BE32-E72D297353CC}">
                <c16:uniqueId val="{00000002-E767-466E-AF86-BAFECD75F96A}"/>
              </c:ext>
            </c:extLst>
          </c:dPt>
          <c:cat>
            <c:strRef>
              <c:f>Sheet1!$B$1:$C$1</c:f>
              <c:strCache>
                <c:ptCount val="2"/>
                <c:pt idx="0">
                  <c:v>April</c:v>
                </c:pt>
                <c:pt idx="1">
                  <c:v>May</c:v>
                </c:pt>
              </c:strCache>
            </c:strRef>
          </c:cat>
          <c:val>
            <c:numRef>
              <c:f>Sheet1!$B$2:$C$2</c:f>
              <c:numCache>
                <c:formatCode>General</c:formatCode>
                <c:ptCount val="2"/>
                <c:pt idx="0">
                  <c:v>90</c:v>
                </c:pt>
                <c:pt idx="1">
                  <c:v>10</c:v>
                </c:pt>
              </c:numCache>
            </c:numRef>
          </c:val>
          <c:extLst>
            <c:ext xmlns:c16="http://schemas.microsoft.com/office/drawing/2014/chart" uri="{C3380CC4-5D6E-409C-BE32-E72D297353CC}">
              <c16:uniqueId val="{00000003-E767-466E-AF86-BAFECD75F96A}"/>
            </c:ext>
          </c:extLst>
        </c:ser>
        <c:dLbls>
          <c:showLegendKey val="0"/>
          <c:showVal val="0"/>
          <c:showCatName val="0"/>
          <c:showSerName val="0"/>
          <c:showPercent val="0"/>
          <c:showBubbleSize val="0"/>
          <c:showLeaderLines val="0"/>
        </c:dLbls>
        <c:firstSliceAng val="0"/>
        <c:holeSize val="9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0000000000000001E-3"/>
          <c:y val="5.0000000000000001E-3"/>
          <c:w val="0.99"/>
          <c:h val="0.98750000000000004"/>
        </c:manualLayout>
      </c:layout>
      <c:doughnutChart>
        <c:varyColors val="0"/>
        <c:ser>
          <c:idx val="0"/>
          <c:order val="0"/>
          <c:tx>
            <c:strRef>
              <c:f>Sheet1!$A$2</c:f>
              <c:strCache>
                <c:ptCount val="1"/>
                <c:pt idx="0">
                  <c:v>Region 1</c:v>
                </c:pt>
              </c:strCache>
            </c:strRef>
          </c:tx>
          <c:spPr>
            <a:solidFill>
              <a:srgbClr val="6A6E77"/>
            </a:solidFill>
            <a:ln w="12700" cap="flat">
              <a:noFill/>
              <a:miter lim="400000"/>
            </a:ln>
            <a:effectLst/>
          </c:spPr>
          <c:dPt>
            <c:idx val="0"/>
            <c:bubble3D val="0"/>
            <c:extLst>
              <c:ext xmlns:c16="http://schemas.microsoft.com/office/drawing/2014/chart" uri="{C3380CC4-5D6E-409C-BE32-E72D297353CC}">
                <c16:uniqueId val="{00000000-75A7-4228-81C5-18792519D07E}"/>
              </c:ext>
            </c:extLst>
          </c:dPt>
          <c:dPt>
            <c:idx val="1"/>
            <c:bubble3D val="0"/>
            <c:spPr>
              <a:solidFill>
                <a:srgbClr val="C8CBD1"/>
              </a:solidFill>
              <a:ln w="12700" cap="flat">
                <a:noFill/>
                <a:miter lim="400000"/>
              </a:ln>
              <a:effectLst/>
            </c:spPr>
            <c:extLst>
              <c:ext xmlns:c16="http://schemas.microsoft.com/office/drawing/2014/chart" uri="{C3380CC4-5D6E-409C-BE32-E72D297353CC}">
                <c16:uniqueId val="{00000002-75A7-4228-81C5-18792519D07E}"/>
              </c:ext>
            </c:extLst>
          </c:dPt>
          <c:cat>
            <c:strRef>
              <c:f>Sheet1!$B$1:$C$1</c:f>
              <c:strCache>
                <c:ptCount val="2"/>
                <c:pt idx="0">
                  <c:v>April</c:v>
                </c:pt>
                <c:pt idx="1">
                  <c:v>May</c:v>
                </c:pt>
              </c:strCache>
            </c:strRef>
          </c:cat>
          <c:val>
            <c:numRef>
              <c:f>Sheet1!$B$2:$C$2</c:f>
              <c:numCache>
                <c:formatCode>General</c:formatCode>
                <c:ptCount val="2"/>
                <c:pt idx="0">
                  <c:v>10</c:v>
                </c:pt>
                <c:pt idx="1">
                  <c:v>90</c:v>
                </c:pt>
              </c:numCache>
            </c:numRef>
          </c:val>
          <c:extLst>
            <c:ext xmlns:c16="http://schemas.microsoft.com/office/drawing/2014/chart" uri="{C3380CC4-5D6E-409C-BE32-E72D297353CC}">
              <c16:uniqueId val="{00000003-75A7-4228-81C5-18792519D07E}"/>
            </c:ext>
          </c:extLst>
        </c:ser>
        <c:dLbls>
          <c:showLegendKey val="0"/>
          <c:showVal val="0"/>
          <c:showCatName val="0"/>
          <c:showSerName val="0"/>
          <c:showPercent val="0"/>
          <c:showBubbleSize val="0"/>
          <c:showLeaderLines val="0"/>
        </c:dLbls>
        <c:firstSliceAng val="0"/>
        <c:holeSize val="90"/>
      </c:doughnutChart>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3989500000000004E-2"/>
          <c:y val="4.6165699999999997E-2"/>
          <c:w val="0.88685800000000004"/>
          <c:h val="0.87530200000000002"/>
        </c:manualLayout>
      </c:layout>
      <c:barChart>
        <c:barDir val="bar"/>
        <c:grouping val="clustered"/>
        <c:varyColors val="0"/>
        <c:ser>
          <c:idx val="0"/>
          <c:order val="0"/>
          <c:tx>
            <c:strRef>
              <c:f>Sheet1!$A$2</c:f>
              <c:strCache>
                <c:ptCount val="1"/>
                <c:pt idx="0">
                  <c:v>Region 1</c:v>
                </c:pt>
              </c:strCache>
            </c:strRef>
          </c:tx>
          <c:spPr>
            <a:solidFill>
              <a:srgbClr val="6A6E77"/>
            </a:solidFill>
            <a:ln w="12700" cap="flat">
              <a:noFill/>
              <a:miter lim="400000"/>
            </a:ln>
            <a:effectLst/>
          </c:spPr>
          <c:invertIfNegative val="0"/>
          <c:cat>
            <c:strRef>
              <c:f>Sheet1!$B$1:$F$1</c:f>
              <c:strCache>
                <c:ptCount val="5"/>
                <c:pt idx="0">
                  <c:v>Item 01</c:v>
                </c:pt>
                <c:pt idx="1">
                  <c:v>Item 02</c:v>
                </c:pt>
                <c:pt idx="2">
                  <c:v>Item 03</c:v>
                </c:pt>
                <c:pt idx="3">
                  <c:v>Item 04</c:v>
                </c:pt>
                <c:pt idx="4">
                  <c:v>Item 05</c:v>
                </c:pt>
              </c:strCache>
            </c:strRef>
          </c:cat>
          <c:val>
            <c:numRef>
              <c:f>Sheet1!$B$2:$F$2</c:f>
              <c:numCache>
                <c:formatCode>General</c:formatCode>
                <c:ptCount val="5"/>
                <c:pt idx="0">
                  <c:v>17</c:v>
                </c:pt>
                <c:pt idx="1">
                  <c:v>26</c:v>
                </c:pt>
                <c:pt idx="2">
                  <c:v>53</c:v>
                </c:pt>
                <c:pt idx="3">
                  <c:v>96</c:v>
                </c:pt>
                <c:pt idx="4">
                  <c:v>25</c:v>
                </c:pt>
              </c:numCache>
            </c:numRef>
          </c:val>
          <c:extLst>
            <c:ext xmlns:c16="http://schemas.microsoft.com/office/drawing/2014/chart" uri="{C3380CC4-5D6E-409C-BE32-E72D297353CC}">
              <c16:uniqueId val="{00000000-836D-46A2-8685-2F2B272C416D}"/>
            </c:ext>
          </c:extLst>
        </c:ser>
        <c:ser>
          <c:idx val="1"/>
          <c:order val="1"/>
          <c:tx>
            <c:strRef>
              <c:f>Sheet1!$A$3</c:f>
              <c:strCache>
                <c:ptCount val="1"/>
                <c:pt idx="0">
                  <c:v>Region 2</c:v>
                </c:pt>
              </c:strCache>
            </c:strRef>
          </c:tx>
          <c:spPr>
            <a:solidFill>
              <a:srgbClr val="C8CBD1"/>
            </a:solidFill>
            <a:ln w="12700" cap="flat">
              <a:noFill/>
              <a:miter lim="400000"/>
            </a:ln>
            <a:effectLst/>
          </c:spPr>
          <c:invertIfNegative val="0"/>
          <c:cat>
            <c:strRef>
              <c:f>Sheet1!$B$1:$F$1</c:f>
              <c:strCache>
                <c:ptCount val="5"/>
                <c:pt idx="0">
                  <c:v>Item 01</c:v>
                </c:pt>
                <c:pt idx="1">
                  <c:v>Item 02</c:v>
                </c:pt>
                <c:pt idx="2">
                  <c:v>Item 03</c:v>
                </c:pt>
                <c:pt idx="3">
                  <c:v>Item 04</c:v>
                </c:pt>
                <c:pt idx="4">
                  <c:v>Item 05</c:v>
                </c:pt>
              </c:strCache>
            </c:strRef>
          </c:cat>
          <c:val>
            <c:numRef>
              <c:f>Sheet1!$B$3:$F$3</c:f>
              <c:numCache>
                <c:formatCode>General</c:formatCode>
                <c:ptCount val="5"/>
                <c:pt idx="0">
                  <c:v>55</c:v>
                </c:pt>
                <c:pt idx="1">
                  <c:v>43</c:v>
                </c:pt>
                <c:pt idx="2">
                  <c:v>70</c:v>
                </c:pt>
                <c:pt idx="3">
                  <c:v>58</c:v>
                </c:pt>
                <c:pt idx="4">
                  <c:v>58</c:v>
                </c:pt>
              </c:numCache>
            </c:numRef>
          </c:val>
          <c:extLst>
            <c:ext xmlns:c16="http://schemas.microsoft.com/office/drawing/2014/chart" uri="{C3380CC4-5D6E-409C-BE32-E72D297353CC}">
              <c16:uniqueId val="{00000001-836D-46A2-8685-2F2B272C416D}"/>
            </c:ext>
          </c:extLst>
        </c:ser>
        <c:dLbls>
          <c:showLegendKey val="0"/>
          <c:showVal val="0"/>
          <c:showCatName val="0"/>
          <c:showSerName val="0"/>
          <c:showPercent val="0"/>
          <c:showBubbleSize val="0"/>
        </c:dLbls>
        <c:gapWidth val="200"/>
        <c:overlap val="-20"/>
        <c:axId val="2094734552"/>
        <c:axId val="2094734553"/>
      </c:barChart>
      <c:catAx>
        <c:axId val="2094734552"/>
        <c:scaling>
          <c:orientation val="maxMin"/>
        </c:scaling>
        <c:delete val="0"/>
        <c:axPos val="l"/>
        <c:numFmt formatCode="General" sourceLinked="0"/>
        <c:majorTickMark val="none"/>
        <c:minorTickMark val="none"/>
        <c:tickLblPos val="nextTo"/>
        <c:spPr>
          <a:ln w="12700" cap="flat">
            <a:noFill/>
            <a:miter lim="400000"/>
          </a:ln>
        </c:spPr>
        <c:txPr>
          <a:bodyPr rot="0"/>
          <a:lstStyle/>
          <a:p>
            <a:pPr>
              <a:defRPr sz="2000" b="0" i="0" u="none" strike="noStrike">
                <a:solidFill>
                  <a:schemeClr val="tx1"/>
                </a:solidFill>
                <a:latin typeface="Helvetica" pitchFamily="50" charset="0"/>
              </a:defRPr>
            </a:pPr>
            <a:endParaRPr lang="en-US"/>
          </a:p>
        </c:txPr>
        <c:crossAx val="2094734553"/>
        <c:crosses val="autoZero"/>
        <c:auto val="1"/>
        <c:lblAlgn val="ctr"/>
        <c:lblOffset val="100"/>
        <c:noMultiLvlLbl val="1"/>
      </c:catAx>
      <c:valAx>
        <c:axId val="2094734553"/>
        <c:scaling>
          <c:orientation val="minMax"/>
        </c:scaling>
        <c:delete val="0"/>
        <c:axPos val="t"/>
        <c:majorGridlines>
          <c:spPr>
            <a:ln w="12700" cap="flat">
              <a:solidFill>
                <a:srgbClr val="B8B8B8"/>
              </a:solidFill>
              <a:prstDash val="solid"/>
              <a:miter lim="400000"/>
            </a:ln>
          </c:spPr>
        </c:majorGridlines>
        <c:numFmt formatCode="General" sourceLinked="0"/>
        <c:majorTickMark val="none"/>
        <c:minorTickMark val="none"/>
        <c:tickLblPos val="high"/>
        <c:spPr>
          <a:ln w="12700" cap="flat">
            <a:noFill/>
            <a:miter lim="400000"/>
          </a:ln>
        </c:spPr>
        <c:txPr>
          <a:bodyPr rot="0"/>
          <a:lstStyle/>
          <a:p>
            <a:pPr>
              <a:defRPr sz="2000" b="0" i="0" u="none" strike="noStrike">
                <a:solidFill>
                  <a:schemeClr val="tx1"/>
                </a:solidFill>
                <a:latin typeface="Helvetica" pitchFamily="50" charset="0"/>
              </a:defRPr>
            </a:pPr>
            <a:endParaRPr lang="en-US"/>
          </a:p>
        </c:txPr>
        <c:crossAx val="2094734552"/>
        <c:crosses val="autoZero"/>
        <c:crossBetween val="between"/>
        <c:majorUnit val="25"/>
        <c:minorUnit val="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92434F8-66FA-4C2B-8754-C6D8F3CAB28C}"/>
              </a:ext>
            </a:extLst>
          </p:cNvPr>
          <p:cNvSpPr>
            <a:spLocks noGrp="1"/>
          </p:cNvSpPr>
          <p:nvPr>
            <p:ph type="pic" sz="quarter" idx="13"/>
          </p:nvPr>
        </p:nvSpPr>
        <p:spPr>
          <a:xfrm>
            <a:off x="7162802" y="1640355"/>
            <a:ext cx="3568530" cy="357729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81603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BE38459-4970-429E-A4AD-807D4F163E52}"/>
              </a:ext>
            </a:extLst>
          </p:cNvPr>
          <p:cNvSpPr>
            <a:spLocks noGrp="1"/>
          </p:cNvSpPr>
          <p:nvPr>
            <p:ph type="pic" sz="quarter" idx="17"/>
          </p:nvPr>
        </p:nvSpPr>
        <p:spPr>
          <a:xfrm>
            <a:off x="0" y="0"/>
            <a:ext cx="10656277" cy="4200939"/>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589759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3E7F697-C244-4061-ACFB-69812FF2C443}"/>
              </a:ext>
            </a:extLst>
          </p:cNvPr>
          <p:cNvSpPr>
            <a:spLocks noGrp="1"/>
          </p:cNvSpPr>
          <p:nvPr>
            <p:ph type="pic" sz="quarter" idx="16"/>
          </p:nvPr>
        </p:nvSpPr>
        <p:spPr>
          <a:xfrm>
            <a:off x="5415280" y="885328"/>
            <a:ext cx="6776718" cy="5087344"/>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95000"/>
            </a:schemeClr>
          </a:solidFill>
        </p:spPr>
        <p:txBody>
          <a:bodyPr wrap="square">
            <a:noAutofit/>
          </a:bodyPr>
          <a:lstStyle/>
          <a:p>
            <a:endParaRPr lang="en-US" dirty="0"/>
          </a:p>
        </p:txBody>
      </p:sp>
    </p:spTree>
    <p:extLst>
      <p:ext uri="{BB962C8B-B14F-4D97-AF65-F5344CB8AC3E}">
        <p14:creationId xmlns:p14="http://schemas.microsoft.com/office/powerpoint/2010/main" val="18114013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78710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85BDA8B-D9DD-460B-A361-BD8E8CA7BA66}"/>
              </a:ext>
            </a:extLst>
          </p:cNvPr>
          <p:cNvSpPr>
            <a:spLocks noGrp="1"/>
          </p:cNvSpPr>
          <p:nvPr>
            <p:ph type="pic" sz="quarter" idx="10"/>
          </p:nvPr>
        </p:nvSpPr>
        <p:spPr>
          <a:xfrm>
            <a:off x="0" y="0"/>
            <a:ext cx="3046657" cy="2278063"/>
          </a:xfrm>
          <a:prstGeom prst="rect">
            <a:avLst/>
          </a:prstGeom>
          <a:solidFill>
            <a:schemeClr val="bg1">
              <a:lumMod val="95000"/>
            </a:schemeClr>
          </a:solidFill>
        </p:spPr>
        <p:txBody>
          <a:bodyPr/>
          <a:lstStyle/>
          <a:p>
            <a:endParaRPr lang="id-ID"/>
          </a:p>
        </p:txBody>
      </p:sp>
      <p:sp>
        <p:nvSpPr>
          <p:cNvPr id="8" name="Picture Placeholder 6">
            <a:extLst>
              <a:ext uri="{FF2B5EF4-FFF2-40B4-BE49-F238E27FC236}">
                <a16:creationId xmlns:a16="http://schemas.microsoft.com/office/drawing/2014/main" id="{E7E5D9B4-F286-418B-9227-4A61EE35E85A}"/>
              </a:ext>
            </a:extLst>
          </p:cNvPr>
          <p:cNvSpPr>
            <a:spLocks noGrp="1"/>
          </p:cNvSpPr>
          <p:nvPr>
            <p:ph type="pic" sz="quarter" idx="11"/>
          </p:nvPr>
        </p:nvSpPr>
        <p:spPr>
          <a:xfrm>
            <a:off x="9126415" y="2289968"/>
            <a:ext cx="3065585" cy="2278063"/>
          </a:xfrm>
          <a:prstGeom prst="rect">
            <a:avLst/>
          </a:prstGeom>
          <a:solidFill>
            <a:schemeClr val="bg1">
              <a:lumMod val="95000"/>
            </a:schemeClr>
          </a:solidFill>
        </p:spPr>
        <p:txBody>
          <a:bodyPr/>
          <a:lstStyle/>
          <a:p>
            <a:endParaRPr lang="id-ID"/>
          </a:p>
        </p:txBody>
      </p:sp>
      <p:sp>
        <p:nvSpPr>
          <p:cNvPr id="9" name="Picture Placeholder 6">
            <a:extLst>
              <a:ext uri="{FF2B5EF4-FFF2-40B4-BE49-F238E27FC236}">
                <a16:creationId xmlns:a16="http://schemas.microsoft.com/office/drawing/2014/main" id="{F0B38DE5-EE54-467D-BE73-0B81F8E231FE}"/>
              </a:ext>
            </a:extLst>
          </p:cNvPr>
          <p:cNvSpPr>
            <a:spLocks noGrp="1"/>
          </p:cNvSpPr>
          <p:nvPr>
            <p:ph type="pic" sz="quarter" idx="12"/>
          </p:nvPr>
        </p:nvSpPr>
        <p:spPr>
          <a:xfrm>
            <a:off x="3049343" y="4579938"/>
            <a:ext cx="3046657" cy="2278063"/>
          </a:xfrm>
          <a:prstGeom prst="rect">
            <a:avLst/>
          </a:prstGeom>
          <a:solidFill>
            <a:schemeClr val="bg1">
              <a:lumMod val="95000"/>
            </a:schemeClr>
          </a:solidFill>
        </p:spPr>
        <p:txBody>
          <a:bodyPr/>
          <a:lstStyle/>
          <a:p>
            <a:endParaRPr lang="id-ID"/>
          </a:p>
        </p:txBody>
      </p:sp>
    </p:spTree>
    <p:extLst>
      <p:ext uri="{BB962C8B-B14F-4D97-AF65-F5344CB8AC3E}">
        <p14:creationId xmlns:p14="http://schemas.microsoft.com/office/powerpoint/2010/main" val="9798471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135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0C7B43F-0CA5-46B1-A4B8-BFDBA3FDFA6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16233" y="1512277"/>
            <a:ext cx="6815012" cy="3833446"/>
          </a:xfrm>
          <a:prstGeom prst="rect">
            <a:avLst/>
          </a:prstGeom>
        </p:spPr>
      </p:pic>
      <p:sp>
        <p:nvSpPr>
          <p:cNvPr id="3" name="Picture Placeholder 1">
            <a:extLst>
              <a:ext uri="{FF2B5EF4-FFF2-40B4-BE49-F238E27FC236}">
                <a16:creationId xmlns:a16="http://schemas.microsoft.com/office/drawing/2014/main" id="{E07C58EA-706B-487B-AF8E-ECB527F7AD21}"/>
              </a:ext>
            </a:extLst>
          </p:cNvPr>
          <p:cNvSpPr>
            <a:spLocks noGrp="1"/>
          </p:cNvSpPr>
          <p:nvPr>
            <p:ph type="pic" sz="quarter" idx="10"/>
          </p:nvPr>
        </p:nvSpPr>
        <p:spPr>
          <a:xfrm>
            <a:off x="6096001" y="2004646"/>
            <a:ext cx="4272280" cy="2399714"/>
          </a:xfrm>
          <a:prstGeom prst="rect">
            <a:avLst/>
          </a:prstGeom>
          <a:solidFill>
            <a:schemeClr val="bg1">
              <a:lumMod val="95000"/>
            </a:schemeClr>
          </a:solidFill>
        </p:spPr>
      </p:sp>
    </p:spTree>
    <p:extLst>
      <p:ext uri="{BB962C8B-B14F-4D97-AF65-F5344CB8AC3E}">
        <p14:creationId xmlns:p14="http://schemas.microsoft.com/office/powerpoint/2010/main" val="23756182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3ECF618F-363F-4891-A669-AEDC0E708788}"/>
              </a:ext>
            </a:extLst>
          </p:cNvPr>
          <p:cNvSpPr>
            <a:spLocks noGrp="1"/>
          </p:cNvSpPr>
          <p:nvPr>
            <p:ph type="pic" sz="quarter" idx="12" hasCustomPrompt="1"/>
          </p:nvPr>
        </p:nvSpPr>
        <p:spPr>
          <a:xfrm>
            <a:off x="5491231" y="694449"/>
            <a:ext cx="2108886" cy="2391651"/>
          </a:xfrm>
          <a:prstGeom prst="rect">
            <a:avLst/>
          </a:prstGeom>
          <a:solidFill>
            <a:schemeClr val="bg1">
              <a:lumMod val="95000"/>
            </a:schemeClr>
          </a:solidFill>
        </p:spPr>
        <p:txBody>
          <a:bodyPr anchor="ctr"/>
          <a:lstStyle>
            <a:lvl1pPr algn="ctr">
              <a:defRPr sz="1600" b="0" i="0">
                <a:latin typeface="Titillium" charset="0"/>
                <a:ea typeface="Titillium" charset="0"/>
                <a:cs typeface="Titillium" charset="0"/>
              </a:defRPr>
            </a:lvl1pPr>
          </a:lstStyle>
          <a:p>
            <a:r>
              <a:rPr lang="en-US" dirty="0"/>
              <a:t>Insert Image</a:t>
            </a:r>
          </a:p>
        </p:txBody>
      </p:sp>
      <p:sp>
        <p:nvSpPr>
          <p:cNvPr id="15" name="Picture Placeholder 2">
            <a:extLst>
              <a:ext uri="{FF2B5EF4-FFF2-40B4-BE49-F238E27FC236}">
                <a16:creationId xmlns:a16="http://schemas.microsoft.com/office/drawing/2014/main" id="{E72BFA29-8FA1-4AF2-AF8C-C7029A11F491}"/>
              </a:ext>
            </a:extLst>
          </p:cNvPr>
          <p:cNvSpPr>
            <a:spLocks noGrp="1"/>
          </p:cNvSpPr>
          <p:nvPr>
            <p:ph type="pic" sz="quarter" idx="13" hasCustomPrompt="1"/>
          </p:nvPr>
        </p:nvSpPr>
        <p:spPr>
          <a:xfrm>
            <a:off x="8019852" y="3086100"/>
            <a:ext cx="2108886" cy="3086100"/>
          </a:xfrm>
          <a:prstGeom prst="rect">
            <a:avLst/>
          </a:prstGeom>
          <a:solidFill>
            <a:schemeClr val="bg1">
              <a:lumMod val="95000"/>
            </a:schemeClr>
          </a:solidFill>
        </p:spPr>
        <p:txBody>
          <a:bodyPr anchor="ctr"/>
          <a:lstStyle>
            <a:lvl1pPr algn="ctr">
              <a:defRPr sz="1600" b="0" i="0">
                <a:latin typeface="Titillium" charset="0"/>
                <a:ea typeface="Titillium" charset="0"/>
                <a:cs typeface="Titillium" charset="0"/>
              </a:defRPr>
            </a:lvl1pPr>
          </a:lstStyle>
          <a:p>
            <a:r>
              <a:rPr lang="en-US"/>
              <a:t>Insert Image</a:t>
            </a:r>
          </a:p>
        </p:txBody>
      </p:sp>
    </p:spTree>
    <p:extLst>
      <p:ext uri="{BB962C8B-B14F-4D97-AF65-F5344CB8AC3E}">
        <p14:creationId xmlns:p14="http://schemas.microsoft.com/office/powerpoint/2010/main" val="28407487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10117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65542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Picture Placeholder 1">
            <a:extLst>
              <a:ext uri="{FF2B5EF4-FFF2-40B4-BE49-F238E27FC236}">
                <a16:creationId xmlns:a16="http://schemas.microsoft.com/office/drawing/2014/main" id="{B93B38DC-77DD-4299-9F90-FFADFCD39F8A}"/>
              </a:ext>
            </a:extLst>
          </p:cNvPr>
          <p:cNvSpPr>
            <a:spLocks noGrp="1"/>
          </p:cNvSpPr>
          <p:nvPr>
            <p:ph type="pic" sz="quarter" idx="10"/>
          </p:nvPr>
        </p:nvSpPr>
        <p:spPr>
          <a:xfrm>
            <a:off x="7622931" y="977461"/>
            <a:ext cx="3777066" cy="4903078"/>
          </a:xfrm>
          <a:prstGeom prst="rect">
            <a:avLst/>
          </a:prstGeom>
          <a:solidFill>
            <a:schemeClr val="bg1">
              <a:lumMod val="95000"/>
            </a:schemeClr>
          </a:solidFill>
        </p:spPr>
      </p:sp>
    </p:spTree>
    <p:extLst>
      <p:ext uri="{BB962C8B-B14F-4D97-AF65-F5344CB8AC3E}">
        <p14:creationId xmlns:p14="http://schemas.microsoft.com/office/powerpoint/2010/main" val="2327078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2" name="Picture Placeholder 5">
            <a:extLst>
              <a:ext uri="{FF2B5EF4-FFF2-40B4-BE49-F238E27FC236}">
                <a16:creationId xmlns:a16="http://schemas.microsoft.com/office/drawing/2014/main" id="{A2A3A470-F50E-4CEA-928A-1B2784B80633}"/>
              </a:ext>
            </a:extLst>
          </p:cNvPr>
          <p:cNvSpPr>
            <a:spLocks noGrp="1"/>
          </p:cNvSpPr>
          <p:nvPr>
            <p:ph type="pic" sz="quarter" idx="17"/>
          </p:nvPr>
        </p:nvSpPr>
        <p:spPr>
          <a:xfrm>
            <a:off x="7081520" y="0"/>
            <a:ext cx="5110479" cy="4200939"/>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17543641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2" name="Picture Placeholder 1">
            <a:extLst>
              <a:ext uri="{FF2B5EF4-FFF2-40B4-BE49-F238E27FC236}">
                <a16:creationId xmlns:a16="http://schemas.microsoft.com/office/drawing/2014/main" id="{7C332D86-EB2F-4F17-909A-1EF0B5B63C1C}"/>
              </a:ext>
            </a:extLst>
          </p:cNvPr>
          <p:cNvSpPr>
            <a:spLocks noGrp="1"/>
          </p:cNvSpPr>
          <p:nvPr>
            <p:ph type="pic" sz="quarter" idx="10"/>
          </p:nvPr>
        </p:nvSpPr>
        <p:spPr>
          <a:xfrm>
            <a:off x="4222419" y="1751204"/>
            <a:ext cx="2222501" cy="2540001"/>
          </a:xfrm>
          <a:prstGeom prst="rect">
            <a:avLst/>
          </a:prstGeom>
          <a:solidFill>
            <a:schemeClr val="bg1">
              <a:lumMod val="95000"/>
            </a:schemeClr>
          </a:solidFill>
        </p:spPr>
      </p:sp>
      <p:sp>
        <p:nvSpPr>
          <p:cNvPr id="13" name="Picture Placeholder 1">
            <a:extLst>
              <a:ext uri="{FF2B5EF4-FFF2-40B4-BE49-F238E27FC236}">
                <a16:creationId xmlns:a16="http://schemas.microsoft.com/office/drawing/2014/main" id="{0EAE98E2-0CDE-4F2A-8088-A0F9965E76A5}"/>
              </a:ext>
            </a:extLst>
          </p:cNvPr>
          <p:cNvSpPr>
            <a:spLocks noGrp="1"/>
          </p:cNvSpPr>
          <p:nvPr>
            <p:ph type="pic" sz="quarter" idx="138"/>
          </p:nvPr>
        </p:nvSpPr>
        <p:spPr>
          <a:xfrm>
            <a:off x="6650567" y="1751204"/>
            <a:ext cx="2222501" cy="2540001"/>
          </a:xfrm>
          <a:prstGeom prst="rect">
            <a:avLst/>
          </a:prstGeom>
          <a:solidFill>
            <a:schemeClr val="bg1">
              <a:lumMod val="95000"/>
            </a:schemeClr>
          </a:solidFill>
        </p:spPr>
      </p:sp>
      <p:sp>
        <p:nvSpPr>
          <p:cNvPr id="14" name="Picture Placeholder 1">
            <a:extLst>
              <a:ext uri="{FF2B5EF4-FFF2-40B4-BE49-F238E27FC236}">
                <a16:creationId xmlns:a16="http://schemas.microsoft.com/office/drawing/2014/main" id="{D5829812-0F26-4B29-9B41-2ADE7F743A5E}"/>
              </a:ext>
            </a:extLst>
          </p:cNvPr>
          <p:cNvSpPr>
            <a:spLocks noGrp="1"/>
          </p:cNvSpPr>
          <p:nvPr>
            <p:ph type="pic" sz="quarter" idx="139"/>
          </p:nvPr>
        </p:nvSpPr>
        <p:spPr>
          <a:xfrm>
            <a:off x="9078713" y="1751203"/>
            <a:ext cx="2222501" cy="2540001"/>
          </a:xfrm>
          <a:prstGeom prst="rect">
            <a:avLst/>
          </a:prstGeom>
          <a:solidFill>
            <a:schemeClr val="bg1">
              <a:lumMod val="95000"/>
            </a:schemeClr>
          </a:solidFill>
        </p:spPr>
      </p:sp>
    </p:spTree>
    <p:extLst>
      <p:ext uri="{BB962C8B-B14F-4D97-AF65-F5344CB8AC3E}">
        <p14:creationId xmlns:p14="http://schemas.microsoft.com/office/powerpoint/2010/main" val="3092496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5" name="Picture Placeholder 1">
            <a:extLst>
              <a:ext uri="{FF2B5EF4-FFF2-40B4-BE49-F238E27FC236}">
                <a16:creationId xmlns:a16="http://schemas.microsoft.com/office/drawing/2014/main" id="{7324A353-54E3-4765-94F1-0B73B88EF6E6}"/>
              </a:ext>
            </a:extLst>
          </p:cNvPr>
          <p:cNvSpPr>
            <a:spLocks noGrp="1"/>
          </p:cNvSpPr>
          <p:nvPr>
            <p:ph type="pic" sz="quarter" idx="10"/>
          </p:nvPr>
        </p:nvSpPr>
        <p:spPr>
          <a:xfrm>
            <a:off x="1758460" y="1767254"/>
            <a:ext cx="2602526" cy="3341076"/>
          </a:xfrm>
          <a:prstGeom prst="rect">
            <a:avLst/>
          </a:prstGeom>
          <a:solidFill>
            <a:schemeClr val="bg1">
              <a:lumMod val="95000"/>
            </a:schemeClr>
          </a:solidFill>
        </p:spPr>
      </p:sp>
    </p:spTree>
    <p:extLst>
      <p:ext uri="{BB962C8B-B14F-4D97-AF65-F5344CB8AC3E}">
        <p14:creationId xmlns:p14="http://schemas.microsoft.com/office/powerpoint/2010/main" val="27734256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5" name="Picture Placeholder 1">
            <a:extLst>
              <a:ext uri="{FF2B5EF4-FFF2-40B4-BE49-F238E27FC236}">
                <a16:creationId xmlns:a16="http://schemas.microsoft.com/office/drawing/2014/main" id="{BE1528E4-48DC-46FD-8DC5-A9A308F9F891}"/>
              </a:ext>
            </a:extLst>
          </p:cNvPr>
          <p:cNvSpPr>
            <a:spLocks noGrp="1"/>
          </p:cNvSpPr>
          <p:nvPr>
            <p:ph type="pic" sz="quarter" idx="11"/>
          </p:nvPr>
        </p:nvSpPr>
        <p:spPr>
          <a:xfrm>
            <a:off x="7325360" y="852854"/>
            <a:ext cx="3330918" cy="5152292"/>
          </a:xfrm>
          <a:prstGeom prst="rect">
            <a:avLst/>
          </a:prstGeom>
          <a:solidFill>
            <a:schemeClr val="bg1">
              <a:lumMod val="95000"/>
            </a:schemeClr>
          </a:solidFill>
        </p:spPr>
      </p:sp>
    </p:spTree>
    <p:extLst>
      <p:ext uri="{BB962C8B-B14F-4D97-AF65-F5344CB8AC3E}">
        <p14:creationId xmlns:p14="http://schemas.microsoft.com/office/powerpoint/2010/main" val="26459872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Picture Placeholder 1">
            <a:extLst>
              <a:ext uri="{FF2B5EF4-FFF2-40B4-BE49-F238E27FC236}">
                <a16:creationId xmlns:a16="http://schemas.microsoft.com/office/drawing/2014/main" id="{701EE908-3ABD-4BAA-9C64-C442A83D5EEE}"/>
              </a:ext>
            </a:extLst>
          </p:cNvPr>
          <p:cNvSpPr>
            <a:spLocks noGrp="1"/>
          </p:cNvSpPr>
          <p:nvPr>
            <p:ph type="pic" sz="quarter" idx="11"/>
          </p:nvPr>
        </p:nvSpPr>
        <p:spPr>
          <a:xfrm>
            <a:off x="889100" y="885328"/>
            <a:ext cx="11302900" cy="3813671"/>
          </a:xfrm>
          <a:prstGeom prst="rect">
            <a:avLst/>
          </a:prstGeom>
          <a:solidFill>
            <a:schemeClr val="bg1">
              <a:lumMod val="95000"/>
            </a:schemeClr>
          </a:solidFill>
        </p:spPr>
      </p:sp>
    </p:spTree>
    <p:extLst>
      <p:ext uri="{BB962C8B-B14F-4D97-AF65-F5344CB8AC3E}">
        <p14:creationId xmlns:p14="http://schemas.microsoft.com/office/powerpoint/2010/main" val="19444858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04251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23642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4909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id="{83889DB9-4E07-4976-B1C5-E4527F40AD76}"/>
              </a:ext>
            </a:extLst>
          </p:cNvPr>
          <p:cNvSpPr>
            <a:spLocks noGrp="1"/>
          </p:cNvSpPr>
          <p:nvPr>
            <p:ph type="pic" sz="quarter" idx="20"/>
          </p:nvPr>
        </p:nvSpPr>
        <p:spPr>
          <a:xfrm>
            <a:off x="0" y="2301073"/>
            <a:ext cx="12192000" cy="3855887"/>
          </a:xfrm>
          <a:prstGeom prst="rect">
            <a:avLst/>
          </a:prstGeom>
          <a:solidFill>
            <a:schemeClr val="bg1">
              <a:lumMod val="95000"/>
            </a:schemeClr>
          </a:solidFill>
        </p:spPr>
        <p:txBody>
          <a:bodyPr>
            <a:normAutofit/>
          </a:bodyPr>
          <a:lstStyle>
            <a:lvl1pPr marL="0" indent="0" algn="ctr">
              <a:buNone/>
              <a:defRPr sz="1000"/>
            </a:lvl1pPr>
          </a:lstStyle>
          <a:p>
            <a:pPr lvl="0"/>
            <a:endParaRPr lang="id-ID" noProof="0" dirty="0"/>
          </a:p>
        </p:txBody>
      </p:sp>
    </p:spTree>
    <p:extLst>
      <p:ext uri="{BB962C8B-B14F-4D97-AF65-F5344CB8AC3E}">
        <p14:creationId xmlns:p14="http://schemas.microsoft.com/office/powerpoint/2010/main" val="1391104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5" name="Picture Placeholder 8">
            <a:extLst>
              <a:ext uri="{FF2B5EF4-FFF2-40B4-BE49-F238E27FC236}">
                <a16:creationId xmlns:a16="http://schemas.microsoft.com/office/drawing/2014/main" id="{796E476E-23CF-4C05-BBAC-4F18C5449092}"/>
              </a:ext>
            </a:extLst>
          </p:cNvPr>
          <p:cNvSpPr>
            <a:spLocks noGrp="1"/>
          </p:cNvSpPr>
          <p:nvPr>
            <p:ph type="pic" sz="quarter" idx="10"/>
          </p:nvPr>
        </p:nvSpPr>
        <p:spPr>
          <a:xfrm>
            <a:off x="756138" y="1371600"/>
            <a:ext cx="5339862" cy="4114800"/>
          </a:xfrm>
          <a:prstGeom prst="rect">
            <a:avLst/>
          </a:prstGeom>
          <a:solidFill>
            <a:schemeClr val="bg1">
              <a:lumMod val="95000"/>
            </a:schemeClr>
          </a:solidFill>
        </p:spPr>
      </p:sp>
    </p:spTree>
    <p:extLst>
      <p:ext uri="{BB962C8B-B14F-4D97-AF65-F5344CB8AC3E}">
        <p14:creationId xmlns:p14="http://schemas.microsoft.com/office/powerpoint/2010/main" val="22989547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291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4990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2" name="Picture Placeholder 2">
            <a:extLst>
              <a:ext uri="{FF2B5EF4-FFF2-40B4-BE49-F238E27FC236}">
                <a16:creationId xmlns:a16="http://schemas.microsoft.com/office/drawing/2014/main" id="{F2D13E81-EE4D-48E3-BF74-5ACEFA96AC40}"/>
              </a:ext>
            </a:extLst>
          </p:cNvPr>
          <p:cNvSpPr>
            <a:spLocks noGrp="1"/>
          </p:cNvSpPr>
          <p:nvPr>
            <p:ph type="pic" sz="quarter" idx="10"/>
          </p:nvPr>
        </p:nvSpPr>
        <p:spPr>
          <a:xfrm>
            <a:off x="7649308" y="2825646"/>
            <a:ext cx="2987477" cy="4032354"/>
          </a:xfrm>
          <a:prstGeom prst="rect">
            <a:avLst/>
          </a:prstGeom>
          <a:solidFill>
            <a:schemeClr val="bg1">
              <a:lumMod val="95000"/>
            </a:schemeClr>
          </a:solidFill>
        </p:spPr>
      </p:sp>
    </p:spTree>
    <p:extLst>
      <p:ext uri="{BB962C8B-B14F-4D97-AF65-F5344CB8AC3E}">
        <p14:creationId xmlns:p14="http://schemas.microsoft.com/office/powerpoint/2010/main" val="26186963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97400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79826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6D417E7-58C4-4724-99CB-3BE16038FA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33284" y="1090247"/>
            <a:ext cx="8315562" cy="4677506"/>
          </a:xfrm>
          <a:prstGeom prst="rect">
            <a:avLst/>
          </a:prstGeom>
        </p:spPr>
      </p:pic>
      <p:sp>
        <p:nvSpPr>
          <p:cNvPr id="4" name="Picture Placeholder 7">
            <a:extLst>
              <a:ext uri="{FF2B5EF4-FFF2-40B4-BE49-F238E27FC236}">
                <a16:creationId xmlns:a16="http://schemas.microsoft.com/office/drawing/2014/main" id="{BB3EFBAC-677E-4266-B62B-81CB38DA4CF6}"/>
              </a:ext>
            </a:extLst>
          </p:cNvPr>
          <p:cNvSpPr>
            <a:spLocks noGrp="1"/>
          </p:cNvSpPr>
          <p:nvPr>
            <p:ph type="pic" sz="quarter" idx="11"/>
          </p:nvPr>
        </p:nvSpPr>
        <p:spPr>
          <a:xfrm>
            <a:off x="7332786" y="1644162"/>
            <a:ext cx="2514600" cy="3587261"/>
          </a:xfrm>
          <a:prstGeom prst="rect">
            <a:avLst/>
          </a:prstGeom>
          <a:solidFill>
            <a:schemeClr val="bg1">
              <a:lumMod val="95000"/>
            </a:schemeClr>
          </a:solidFill>
        </p:spPr>
      </p:sp>
    </p:spTree>
    <p:extLst>
      <p:ext uri="{BB962C8B-B14F-4D97-AF65-F5344CB8AC3E}">
        <p14:creationId xmlns:p14="http://schemas.microsoft.com/office/powerpoint/2010/main" val="15315838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574581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74363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5078759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DAF91012-45EC-4F68-AD09-21026F191ED3}"/>
              </a:ext>
            </a:extLst>
          </p:cNvPr>
          <p:cNvSpPr>
            <a:spLocks noGrp="1"/>
          </p:cNvSpPr>
          <p:nvPr>
            <p:ph type="pic" sz="quarter" idx="19"/>
          </p:nvPr>
        </p:nvSpPr>
        <p:spPr>
          <a:xfrm>
            <a:off x="-1" y="0"/>
            <a:ext cx="11166232" cy="4152275"/>
          </a:xfrm>
          <a:prstGeom prst="rect">
            <a:avLst/>
          </a:prstGeom>
          <a:solidFill>
            <a:schemeClr val="bg1">
              <a:lumMod val="95000"/>
            </a:schemeClr>
          </a:solidFill>
        </p:spPr>
      </p:sp>
    </p:spTree>
    <p:extLst>
      <p:ext uri="{BB962C8B-B14F-4D97-AF65-F5344CB8AC3E}">
        <p14:creationId xmlns:p14="http://schemas.microsoft.com/office/powerpoint/2010/main" val="27928018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1781540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4941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31020087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769612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7671804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59717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83678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F4DA567-6A54-4648-992C-043A8EC646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785" y="624253"/>
            <a:ext cx="9972430" cy="5609494"/>
          </a:xfrm>
          <a:prstGeom prst="rect">
            <a:avLst/>
          </a:prstGeom>
        </p:spPr>
      </p:pic>
      <p:sp>
        <p:nvSpPr>
          <p:cNvPr id="3" name="Picture Placeholder 1">
            <a:extLst>
              <a:ext uri="{FF2B5EF4-FFF2-40B4-BE49-F238E27FC236}">
                <a16:creationId xmlns:a16="http://schemas.microsoft.com/office/drawing/2014/main" id="{D6478A84-893D-4046-A70A-5F38C03433D4}"/>
              </a:ext>
            </a:extLst>
          </p:cNvPr>
          <p:cNvSpPr>
            <a:spLocks noGrp="1"/>
          </p:cNvSpPr>
          <p:nvPr>
            <p:ph type="pic" sz="quarter" idx="10"/>
          </p:nvPr>
        </p:nvSpPr>
        <p:spPr>
          <a:xfrm>
            <a:off x="5002823" y="1248508"/>
            <a:ext cx="2180492" cy="4360984"/>
          </a:xfrm>
          <a:prstGeom prst="rect">
            <a:avLst/>
          </a:prstGeom>
          <a:solidFill>
            <a:schemeClr val="bg1">
              <a:lumMod val="95000"/>
            </a:schemeClr>
          </a:solidFill>
        </p:spPr>
      </p:sp>
    </p:spTree>
    <p:extLst>
      <p:ext uri="{BB962C8B-B14F-4D97-AF65-F5344CB8AC3E}">
        <p14:creationId xmlns:p14="http://schemas.microsoft.com/office/powerpoint/2010/main" val="16284450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973124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5" name="Picture Placeholder 1">
            <a:extLst>
              <a:ext uri="{FF2B5EF4-FFF2-40B4-BE49-F238E27FC236}">
                <a16:creationId xmlns:a16="http://schemas.microsoft.com/office/drawing/2014/main" id="{DC2132E1-D5F3-47D3-B978-811C987CFCDD}"/>
              </a:ext>
            </a:extLst>
          </p:cNvPr>
          <p:cNvSpPr>
            <a:spLocks noGrp="1"/>
          </p:cNvSpPr>
          <p:nvPr>
            <p:ph type="pic" sz="quarter" idx="11"/>
          </p:nvPr>
        </p:nvSpPr>
        <p:spPr>
          <a:xfrm>
            <a:off x="757557" y="1371601"/>
            <a:ext cx="4693673" cy="5486400"/>
          </a:xfrm>
          <a:prstGeom prst="rect">
            <a:avLst/>
          </a:prstGeom>
          <a:solidFill>
            <a:schemeClr val="bg1">
              <a:lumMod val="95000"/>
            </a:schemeClr>
          </a:solidFill>
        </p:spPr>
      </p:sp>
    </p:spTree>
    <p:extLst>
      <p:ext uri="{BB962C8B-B14F-4D97-AF65-F5344CB8AC3E}">
        <p14:creationId xmlns:p14="http://schemas.microsoft.com/office/powerpoint/2010/main" val="292274520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5" name="Picture Placeholder 1">
            <a:extLst>
              <a:ext uri="{FF2B5EF4-FFF2-40B4-BE49-F238E27FC236}">
                <a16:creationId xmlns:a16="http://schemas.microsoft.com/office/drawing/2014/main" id="{186761F8-68EB-459D-AF18-72BFF420DF30}"/>
              </a:ext>
            </a:extLst>
          </p:cNvPr>
          <p:cNvSpPr>
            <a:spLocks noGrp="1"/>
          </p:cNvSpPr>
          <p:nvPr>
            <p:ph type="pic" sz="quarter" idx="14"/>
          </p:nvPr>
        </p:nvSpPr>
        <p:spPr>
          <a:xfrm>
            <a:off x="4547048" y="685801"/>
            <a:ext cx="2108886" cy="2391651"/>
          </a:xfrm>
          <a:prstGeom prst="rect">
            <a:avLst/>
          </a:prstGeom>
          <a:solidFill>
            <a:schemeClr val="bg1">
              <a:lumMod val="95000"/>
            </a:schemeClr>
          </a:solidFill>
        </p:spPr>
      </p:sp>
      <p:sp>
        <p:nvSpPr>
          <p:cNvPr id="6" name="Picture Placeholder 2">
            <a:extLst>
              <a:ext uri="{FF2B5EF4-FFF2-40B4-BE49-F238E27FC236}">
                <a16:creationId xmlns:a16="http://schemas.microsoft.com/office/drawing/2014/main" id="{508F3795-8973-46C7-92ED-18F21312ACFA}"/>
              </a:ext>
            </a:extLst>
          </p:cNvPr>
          <p:cNvSpPr>
            <a:spLocks noGrp="1"/>
          </p:cNvSpPr>
          <p:nvPr>
            <p:ph type="pic" sz="quarter" idx="15"/>
          </p:nvPr>
        </p:nvSpPr>
        <p:spPr>
          <a:xfrm>
            <a:off x="1544516" y="3077452"/>
            <a:ext cx="2108886" cy="3086100"/>
          </a:xfrm>
          <a:prstGeom prst="rect">
            <a:avLst/>
          </a:prstGeom>
          <a:solidFill>
            <a:schemeClr val="bg1">
              <a:lumMod val="95000"/>
            </a:schemeClr>
          </a:solidFill>
        </p:spPr>
      </p:sp>
    </p:spTree>
    <p:extLst>
      <p:ext uri="{BB962C8B-B14F-4D97-AF65-F5344CB8AC3E}">
        <p14:creationId xmlns:p14="http://schemas.microsoft.com/office/powerpoint/2010/main" val="13746642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230309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475F55B7-BB6E-4245-A464-23A92F8C8B0A}"/>
              </a:ext>
            </a:extLst>
          </p:cNvPr>
          <p:cNvSpPr>
            <a:spLocks noGrp="1"/>
          </p:cNvSpPr>
          <p:nvPr>
            <p:ph type="pic" sz="quarter" idx="10"/>
          </p:nvPr>
        </p:nvSpPr>
        <p:spPr>
          <a:xfrm>
            <a:off x="6096000" y="256936"/>
            <a:ext cx="5817577" cy="6344127"/>
          </a:xfrm>
          <a:prstGeom prst="rect">
            <a:avLst/>
          </a:prstGeom>
          <a:solidFill>
            <a:schemeClr val="bg1">
              <a:lumMod val="95000"/>
            </a:schemeClr>
          </a:solidFill>
        </p:spPr>
      </p:sp>
    </p:spTree>
    <p:extLst>
      <p:ext uri="{BB962C8B-B14F-4D97-AF65-F5344CB8AC3E}">
        <p14:creationId xmlns:p14="http://schemas.microsoft.com/office/powerpoint/2010/main" val="3446451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3954287-C3B0-4399-9209-CD8286EDF219}"/>
              </a:ext>
            </a:extLst>
          </p:cNvPr>
          <p:cNvSpPr>
            <a:spLocks noGrp="1"/>
          </p:cNvSpPr>
          <p:nvPr>
            <p:ph type="pic" sz="quarter" idx="10"/>
          </p:nvPr>
        </p:nvSpPr>
        <p:spPr>
          <a:xfrm>
            <a:off x="0" y="0"/>
            <a:ext cx="6096000" cy="3938954"/>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39657010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5" name="Picture Placeholder 1">
            <a:extLst>
              <a:ext uri="{FF2B5EF4-FFF2-40B4-BE49-F238E27FC236}">
                <a16:creationId xmlns:a16="http://schemas.microsoft.com/office/drawing/2014/main" id="{52FECEAC-1D34-41BB-AEDF-06F3913B3B50}"/>
              </a:ext>
            </a:extLst>
          </p:cNvPr>
          <p:cNvSpPr>
            <a:spLocks noGrp="1"/>
          </p:cNvSpPr>
          <p:nvPr>
            <p:ph type="pic" sz="quarter" idx="10"/>
          </p:nvPr>
        </p:nvSpPr>
        <p:spPr>
          <a:xfrm>
            <a:off x="1" y="0"/>
            <a:ext cx="6095999" cy="3429000"/>
          </a:xfrm>
          <a:prstGeom prst="rect">
            <a:avLst/>
          </a:prstGeom>
          <a:solidFill>
            <a:schemeClr val="bg1">
              <a:lumMod val="95000"/>
            </a:schemeClr>
          </a:solidFill>
        </p:spPr>
      </p:sp>
    </p:spTree>
    <p:extLst>
      <p:ext uri="{BB962C8B-B14F-4D97-AF65-F5344CB8AC3E}">
        <p14:creationId xmlns:p14="http://schemas.microsoft.com/office/powerpoint/2010/main" val="3343921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Tree>
    <p:extLst>
      <p:ext uri="{BB962C8B-B14F-4D97-AF65-F5344CB8AC3E}">
        <p14:creationId xmlns:p14="http://schemas.microsoft.com/office/powerpoint/2010/main" val="918765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899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15787A8F-4515-4C9A-B14A-2199EB4F665E}"/>
              </a:ext>
            </a:extLst>
          </p:cNvPr>
          <p:cNvSpPr>
            <a:spLocks noGrp="1"/>
          </p:cNvSpPr>
          <p:nvPr>
            <p:ph type="pic" sz="quarter" idx="19"/>
          </p:nvPr>
        </p:nvSpPr>
        <p:spPr>
          <a:xfrm>
            <a:off x="6096001" y="712176"/>
            <a:ext cx="5298830" cy="3868616"/>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958896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319429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8E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00922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 id="2147483696" r:id="rId48"/>
    <p:sldLayoutId id="2147483697" r:id="rId49"/>
    <p:sldLayoutId id="2147483698" r:id="rId5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 Id="rId4" Type="http://schemas.openxmlformats.org/officeDocument/2006/relationships/chart" Target="../charts/char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36.xml"/><Relationship Id="rId5" Type="http://schemas.openxmlformats.org/officeDocument/2006/relationships/chart" Target="../charts/chart7.xml"/><Relationship Id="rId4" Type="http://schemas.openxmlformats.org/officeDocument/2006/relationships/chart" Target="../charts/char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9B67F12-0048-4A50-A25E-BDC31F2EBB67}"/>
              </a:ext>
            </a:extLst>
          </p:cNvPr>
          <p:cNvSpPr/>
          <p:nvPr/>
        </p:nvSpPr>
        <p:spPr>
          <a:xfrm>
            <a:off x="5089374" y="5825049"/>
            <a:ext cx="2013247" cy="315727"/>
          </a:xfrm>
          <a:prstGeom prst="rect">
            <a:avLst/>
          </a:prstGeom>
        </p:spPr>
        <p:txBody>
          <a:bodyPr wrap="square">
            <a:spAutoFit/>
          </a:bodyPr>
          <a:lstStyle/>
          <a:p>
            <a:pPr algn="ctr">
              <a:lnSpc>
                <a:spcPct val="150000"/>
              </a:lnSpc>
            </a:pPr>
            <a:r>
              <a:rPr lang="en-US" sz="1100" spc="300" dirty="0">
                <a:solidFill>
                  <a:srgbClr val="000000"/>
                </a:solidFill>
                <a:latin typeface="Helvetica" pitchFamily="50" charset="0"/>
                <a:ea typeface="Roboto" panose="02000000000000000000" pitchFamily="2" charset="0"/>
              </a:rPr>
              <a:t>kosukeproject.com</a:t>
            </a:r>
            <a:endParaRPr lang="en-US" sz="1100" spc="30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517FD721-29E9-4815-A561-3B148AEADC74}"/>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4" name="Rectangle 13">
            <a:extLst>
              <a:ext uri="{FF2B5EF4-FFF2-40B4-BE49-F238E27FC236}">
                <a16:creationId xmlns:a16="http://schemas.microsoft.com/office/drawing/2014/main" id="{7D3979BD-A4EC-41B7-BC73-AABFB665A6B0}"/>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5" name="TextBox 14">
            <a:extLst>
              <a:ext uri="{FF2B5EF4-FFF2-40B4-BE49-F238E27FC236}">
                <a16:creationId xmlns:a16="http://schemas.microsoft.com/office/drawing/2014/main" id="{F6CD9436-C0C9-4700-8B5C-0353385313E5}"/>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6" name="TextBox 15">
            <a:extLst>
              <a:ext uri="{FF2B5EF4-FFF2-40B4-BE49-F238E27FC236}">
                <a16:creationId xmlns:a16="http://schemas.microsoft.com/office/drawing/2014/main" id="{8AD9927E-F227-40C9-84E2-98FE04B6D300}"/>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8" name="Rectangle 7">
            <a:extLst>
              <a:ext uri="{FF2B5EF4-FFF2-40B4-BE49-F238E27FC236}">
                <a16:creationId xmlns:a16="http://schemas.microsoft.com/office/drawing/2014/main" id="{0C915D3B-68FE-408F-B02F-37F3C532F3E5}"/>
              </a:ext>
            </a:extLst>
          </p:cNvPr>
          <p:cNvSpPr/>
          <p:nvPr/>
        </p:nvSpPr>
        <p:spPr>
          <a:xfrm>
            <a:off x="3953377" y="2828835"/>
            <a:ext cx="4285243" cy="1200329"/>
          </a:xfrm>
          <a:prstGeom prst="rect">
            <a:avLst/>
          </a:prstGeom>
        </p:spPr>
        <p:txBody>
          <a:bodyPr wrap="square">
            <a:spAutoFit/>
          </a:bodyPr>
          <a:lstStyle/>
          <a:p>
            <a:pPr algn="ctr"/>
            <a:r>
              <a:rPr lang="en-US" sz="7200" b="1" i="0" dirty="0">
                <a:solidFill>
                  <a:srgbClr val="000000"/>
                </a:solidFill>
                <a:effectLst/>
                <a:latin typeface="Helvetica" pitchFamily="50" charset="0"/>
                <a:ea typeface="Roboto" panose="02000000000000000000" pitchFamily="2" charset="0"/>
              </a:rPr>
              <a:t>KOSUKE</a:t>
            </a:r>
            <a:endParaRPr lang="en-US" sz="7200" b="1"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3417359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D8ABEF1C-4CBD-43C4-9B4D-FFB779F287F0}"/>
              </a:ext>
            </a:extLst>
          </p:cNvPr>
          <p:cNvSpPr>
            <a:spLocks noGrp="1"/>
          </p:cNvSpPr>
          <p:nvPr>
            <p:ph type="pic" sz="quarter" idx="17"/>
          </p:nvPr>
        </p:nvSpPr>
        <p:spPr/>
      </p:sp>
      <p:sp>
        <p:nvSpPr>
          <p:cNvPr id="3" name="Rectangle 2">
            <a:extLst>
              <a:ext uri="{FF2B5EF4-FFF2-40B4-BE49-F238E27FC236}">
                <a16:creationId xmlns:a16="http://schemas.microsoft.com/office/drawing/2014/main" id="{432A856B-4DA6-4291-88CC-BA9341CE1FF6}"/>
              </a:ext>
            </a:extLst>
          </p:cNvPr>
          <p:cNvSpPr/>
          <p:nvPr/>
        </p:nvSpPr>
        <p:spPr>
          <a:xfrm>
            <a:off x="1433254" y="4477152"/>
            <a:ext cx="3251602" cy="1168974"/>
          </a:xfrm>
          <a:prstGeom prst="rect">
            <a:avLst/>
          </a:prstGeom>
        </p:spPr>
        <p:txBody>
          <a:bodyPr wrap="square">
            <a:spAutoFit/>
          </a:bodyPr>
          <a:lstStyle/>
          <a:p>
            <a:pPr algn="just">
              <a:lnSpc>
                <a:spcPct val="150000"/>
              </a:lnSpc>
            </a:pPr>
            <a:r>
              <a:rPr lang="en-US" sz="1200" dirty="0">
                <a:solidFill>
                  <a:srgbClr val="000000"/>
                </a:solidFill>
                <a:latin typeface="Helvetica" pitchFamily="50" charset="0"/>
                <a:ea typeface="Roboto" panose="02000000000000000000" pitchFamily="2" charset="0"/>
              </a:rPr>
              <a:t>“Conformity is the only real fashion crime. To not dress like yourself and to sublimate your spirit to some kind of group identity is succumbing to fashion fascism.”</a:t>
            </a:r>
            <a:endParaRPr lang="en-US" sz="1200" dirty="0">
              <a:latin typeface="Helvetica" pitchFamily="50" charset="0"/>
              <a:ea typeface="Roboto" panose="02000000000000000000" pitchFamily="2" charset="0"/>
            </a:endParaRPr>
          </a:p>
        </p:txBody>
      </p:sp>
      <p:sp>
        <p:nvSpPr>
          <p:cNvPr id="4" name="Rectangle 3">
            <a:extLst>
              <a:ext uri="{FF2B5EF4-FFF2-40B4-BE49-F238E27FC236}">
                <a16:creationId xmlns:a16="http://schemas.microsoft.com/office/drawing/2014/main" id="{14BD740C-71A4-4D35-8AFE-AE0FF22ADD4E}"/>
              </a:ext>
            </a:extLst>
          </p:cNvPr>
          <p:cNvSpPr/>
          <p:nvPr/>
        </p:nvSpPr>
        <p:spPr>
          <a:xfrm>
            <a:off x="8010372" y="4325231"/>
            <a:ext cx="3390147" cy="1323439"/>
          </a:xfrm>
          <a:prstGeom prst="rect">
            <a:avLst/>
          </a:prstGeom>
        </p:spPr>
        <p:txBody>
          <a:bodyPr wrap="square">
            <a:spAutoFit/>
          </a:bodyPr>
          <a:lstStyle/>
          <a:p>
            <a:r>
              <a:rPr lang="en-US" sz="4000" b="1" dirty="0">
                <a:latin typeface="Helvetica" pitchFamily="50" charset="0"/>
                <a:ea typeface="Noto Serif" panose="02020600060500020200" pitchFamily="18" charset="0"/>
                <a:cs typeface="Noto Serif" panose="02020600060500020200" pitchFamily="18" charset="0"/>
              </a:rPr>
              <a:t>Content</a:t>
            </a:r>
          </a:p>
          <a:p>
            <a:r>
              <a:rPr lang="en-US" sz="4000" b="1" dirty="0">
                <a:latin typeface="Helvetica" pitchFamily="50" charset="0"/>
                <a:ea typeface="Noto Serif" panose="02020600060500020200" pitchFamily="18" charset="0"/>
                <a:cs typeface="Noto Serif" panose="02020600060500020200" pitchFamily="18" charset="0"/>
              </a:rPr>
              <a:t>of The Book.</a:t>
            </a:r>
            <a:endParaRPr lang="id-ID" sz="4000" b="1" dirty="0">
              <a:latin typeface="Helvetica" pitchFamily="50" charset="0"/>
              <a:ea typeface="Noto Serif" panose="02020600060500020200" pitchFamily="18" charset="0"/>
              <a:cs typeface="Noto Serif" panose="02020600060500020200" pitchFamily="18" charset="0"/>
            </a:endParaRPr>
          </a:p>
        </p:txBody>
      </p:sp>
      <p:sp>
        <p:nvSpPr>
          <p:cNvPr id="12" name="Rectangle 11">
            <a:extLst>
              <a:ext uri="{FF2B5EF4-FFF2-40B4-BE49-F238E27FC236}">
                <a16:creationId xmlns:a16="http://schemas.microsoft.com/office/drawing/2014/main" id="{10155544-3C09-48DE-AA86-B2A47087396B}"/>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3" name="TextBox 12">
            <a:extLst>
              <a:ext uri="{FF2B5EF4-FFF2-40B4-BE49-F238E27FC236}">
                <a16:creationId xmlns:a16="http://schemas.microsoft.com/office/drawing/2014/main" id="{AFCB38F6-60A8-467B-8DF2-B9DB94FF516B}"/>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5" name="TextBox 14">
            <a:extLst>
              <a:ext uri="{FF2B5EF4-FFF2-40B4-BE49-F238E27FC236}">
                <a16:creationId xmlns:a16="http://schemas.microsoft.com/office/drawing/2014/main" id="{7D1DFA90-CD7B-4EDA-BAFE-AAD1FC2D55B3}"/>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3616288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C1C46E9-A35E-47DA-99B4-92CD7F0EE864}"/>
              </a:ext>
            </a:extLst>
          </p:cNvPr>
          <p:cNvSpPr>
            <a:spLocks noGrp="1"/>
          </p:cNvSpPr>
          <p:nvPr>
            <p:ph type="pic" sz="quarter" idx="16"/>
          </p:nvPr>
        </p:nvSpPr>
        <p:spPr/>
      </p:sp>
      <p:sp>
        <p:nvSpPr>
          <p:cNvPr id="15" name="Rectangle 14">
            <a:extLst>
              <a:ext uri="{FF2B5EF4-FFF2-40B4-BE49-F238E27FC236}">
                <a16:creationId xmlns:a16="http://schemas.microsoft.com/office/drawing/2014/main" id="{3F3F30EB-6979-4919-A695-9BF351A79B9D}"/>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6" name="Rectangle 15">
            <a:extLst>
              <a:ext uri="{FF2B5EF4-FFF2-40B4-BE49-F238E27FC236}">
                <a16:creationId xmlns:a16="http://schemas.microsoft.com/office/drawing/2014/main" id="{D9C8846F-7C52-4DC4-B39D-5CE2130BC02A}"/>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7" name="TextBox 16">
            <a:extLst>
              <a:ext uri="{FF2B5EF4-FFF2-40B4-BE49-F238E27FC236}">
                <a16:creationId xmlns:a16="http://schemas.microsoft.com/office/drawing/2014/main" id="{7253B3E9-CAE9-4738-AEF6-5CC16E0C6DB4}"/>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8" name="TextBox 17">
            <a:extLst>
              <a:ext uri="{FF2B5EF4-FFF2-40B4-BE49-F238E27FC236}">
                <a16:creationId xmlns:a16="http://schemas.microsoft.com/office/drawing/2014/main" id="{62D847D4-8B20-483E-9C8B-ACA4A2619190}"/>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4" name="Our work is the…">
            <a:extLst>
              <a:ext uri="{FF2B5EF4-FFF2-40B4-BE49-F238E27FC236}">
                <a16:creationId xmlns:a16="http://schemas.microsoft.com/office/drawing/2014/main" id="{5E5F4441-21E4-49E0-941C-E312EDAE8B3B}"/>
              </a:ext>
            </a:extLst>
          </p:cNvPr>
          <p:cNvSpPr txBox="1"/>
          <p:nvPr/>
        </p:nvSpPr>
        <p:spPr>
          <a:xfrm>
            <a:off x="1318978" y="2126556"/>
            <a:ext cx="3327834" cy="1384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ctr">
              <a:defRPr sz="6000" b="0">
                <a:solidFill>
                  <a:srgbClr val="F7F9FF"/>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Our work is the</a:t>
            </a:r>
          </a:p>
          <a:p>
            <a:pPr algn="ctr">
              <a:defRPr sz="6000" b="0">
                <a:solidFill>
                  <a:srgbClr val="F7F9FF"/>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presentation of our</a:t>
            </a:r>
          </a:p>
          <a:p>
            <a:pPr algn="ctr">
              <a:defRPr sz="6000" b="0">
                <a:solidFill>
                  <a:srgbClr val="F7F9FF"/>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capabilities.</a:t>
            </a:r>
          </a:p>
        </p:txBody>
      </p:sp>
      <p:sp>
        <p:nvSpPr>
          <p:cNvPr id="20" name="Professionally fabricate cross-platform processes and out-of-the-box…">
            <a:extLst>
              <a:ext uri="{FF2B5EF4-FFF2-40B4-BE49-F238E27FC236}">
                <a16:creationId xmlns:a16="http://schemas.microsoft.com/office/drawing/2014/main" id="{1AB1DF8F-1245-4CA9-A7D0-4ED3C1DBB352}"/>
              </a:ext>
            </a:extLst>
          </p:cNvPr>
          <p:cNvSpPr txBox="1"/>
          <p:nvPr/>
        </p:nvSpPr>
        <p:spPr>
          <a:xfrm>
            <a:off x="891777" y="4019550"/>
            <a:ext cx="4182235" cy="6647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algn="ctr">
              <a:lnSpc>
                <a:spcPct val="150000"/>
              </a:lnSpc>
              <a:defRPr sz="2000" b="0">
                <a:solidFill>
                  <a:srgbClr val="F7F9FF"/>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 processes and out-of-the-box</a:t>
            </a:r>
          </a:p>
          <a:p>
            <a:pPr algn="ctr">
              <a:lnSpc>
                <a:spcPct val="150000"/>
              </a:lnSpc>
              <a:defRPr sz="2000" b="0">
                <a:solidFill>
                  <a:srgbClr val="F7F9FF"/>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mindshare. Collaboratively redefine transparent catalysts change whereas</a:t>
            </a:r>
          </a:p>
          <a:p>
            <a:pPr algn="ctr">
              <a:lnSpc>
                <a:spcPct val="150000"/>
              </a:lnSpc>
              <a:defRPr sz="2000" b="0">
                <a:solidFill>
                  <a:srgbClr val="F7F9FF"/>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high standards in networks.</a:t>
            </a:r>
          </a:p>
        </p:txBody>
      </p:sp>
    </p:spTree>
    <p:extLst>
      <p:ext uri="{BB962C8B-B14F-4D97-AF65-F5344CB8AC3E}">
        <p14:creationId xmlns:p14="http://schemas.microsoft.com/office/powerpoint/2010/main" val="24553170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7CE9F3D-9B07-476D-838F-088EC5EDD98F}"/>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6" name="Rectangle 15">
            <a:extLst>
              <a:ext uri="{FF2B5EF4-FFF2-40B4-BE49-F238E27FC236}">
                <a16:creationId xmlns:a16="http://schemas.microsoft.com/office/drawing/2014/main" id="{B65D79A7-2942-4979-9345-4B6256F8A06F}"/>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7" name="TextBox 16">
            <a:extLst>
              <a:ext uri="{FF2B5EF4-FFF2-40B4-BE49-F238E27FC236}">
                <a16:creationId xmlns:a16="http://schemas.microsoft.com/office/drawing/2014/main" id="{338DBB79-973B-4D4D-A8DB-B27113C8AF72}"/>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8" name="TextBox 17">
            <a:extLst>
              <a:ext uri="{FF2B5EF4-FFF2-40B4-BE49-F238E27FC236}">
                <a16:creationId xmlns:a16="http://schemas.microsoft.com/office/drawing/2014/main" id="{0C9B5636-BB2F-484A-827E-525F8C377F3F}"/>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Work Three…">
            <a:extLst>
              <a:ext uri="{FF2B5EF4-FFF2-40B4-BE49-F238E27FC236}">
                <a16:creationId xmlns:a16="http://schemas.microsoft.com/office/drawing/2014/main" id="{0BC2DA5A-B934-4DF0-8A4C-E675585ABC6B}"/>
              </a:ext>
            </a:extLst>
          </p:cNvPr>
          <p:cNvSpPr txBox="1"/>
          <p:nvPr/>
        </p:nvSpPr>
        <p:spPr>
          <a:xfrm>
            <a:off x="8631213" y="1998598"/>
            <a:ext cx="2680221" cy="837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Work Three</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mindshare. Collaboratively redefine transparent</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catalysts change.</a:t>
            </a:r>
          </a:p>
        </p:txBody>
      </p:sp>
      <p:sp>
        <p:nvSpPr>
          <p:cNvPr id="11" name="90%">
            <a:extLst>
              <a:ext uri="{FF2B5EF4-FFF2-40B4-BE49-F238E27FC236}">
                <a16:creationId xmlns:a16="http://schemas.microsoft.com/office/drawing/2014/main" id="{333F2C4F-2E85-475F-8575-B840A7DB06D1}"/>
              </a:ext>
            </a:extLst>
          </p:cNvPr>
          <p:cNvSpPr txBox="1"/>
          <p:nvPr/>
        </p:nvSpPr>
        <p:spPr>
          <a:xfrm>
            <a:off x="8631113" y="1291198"/>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5000" b="0">
                <a:solidFill>
                  <a:srgbClr val="1C1F25"/>
                </a:solidFill>
                <a:latin typeface="Roboto Bold"/>
                <a:ea typeface="Roboto Bold"/>
                <a:cs typeface="Roboto Bold"/>
                <a:sym typeface="Roboto Bold"/>
              </a:defRPr>
            </a:pPr>
            <a:r>
              <a:rPr sz="2500">
                <a:solidFill>
                  <a:schemeClr val="tx1">
                    <a:lumMod val="95000"/>
                    <a:lumOff val="5000"/>
                  </a:schemeClr>
                </a:solidFill>
                <a:latin typeface="Helvetica" pitchFamily="50" charset="0"/>
              </a:rPr>
              <a:t>90</a:t>
            </a:r>
            <a:r>
              <a:rPr sz="1000">
                <a:solidFill>
                  <a:schemeClr val="tx1">
                    <a:lumMod val="95000"/>
                    <a:lumOff val="5000"/>
                  </a:schemeClr>
                </a:solidFill>
                <a:latin typeface="Helvetica" pitchFamily="50" charset="0"/>
              </a:rPr>
              <a:t>%</a:t>
            </a:r>
          </a:p>
        </p:txBody>
      </p:sp>
      <p:sp>
        <p:nvSpPr>
          <p:cNvPr id="12" name="Work Four…">
            <a:extLst>
              <a:ext uri="{FF2B5EF4-FFF2-40B4-BE49-F238E27FC236}">
                <a16:creationId xmlns:a16="http://schemas.microsoft.com/office/drawing/2014/main" id="{E30921C3-5C2A-4AEF-A153-38C24168AA1D}"/>
              </a:ext>
            </a:extLst>
          </p:cNvPr>
          <p:cNvSpPr txBox="1"/>
          <p:nvPr/>
        </p:nvSpPr>
        <p:spPr>
          <a:xfrm>
            <a:off x="8631213" y="4534927"/>
            <a:ext cx="2680221" cy="837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Work Four</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mindshare. Collaboratively redefine transparent</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catalysts change.</a:t>
            </a:r>
          </a:p>
        </p:txBody>
      </p:sp>
      <p:sp>
        <p:nvSpPr>
          <p:cNvPr id="13" name="85%">
            <a:extLst>
              <a:ext uri="{FF2B5EF4-FFF2-40B4-BE49-F238E27FC236}">
                <a16:creationId xmlns:a16="http://schemas.microsoft.com/office/drawing/2014/main" id="{327B3A4A-793F-4FDA-B408-F6D19B94DAC9}"/>
              </a:ext>
            </a:extLst>
          </p:cNvPr>
          <p:cNvSpPr txBox="1"/>
          <p:nvPr/>
        </p:nvSpPr>
        <p:spPr>
          <a:xfrm>
            <a:off x="8631113" y="3827527"/>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5000" b="0">
                <a:solidFill>
                  <a:srgbClr val="1C1F25"/>
                </a:solidFill>
                <a:latin typeface="Roboto Bold"/>
                <a:ea typeface="Roboto Bold"/>
                <a:cs typeface="Roboto Bold"/>
                <a:sym typeface="Roboto Bold"/>
              </a:defRPr>
            </a:pPr>
            <a:r>
              <a:rPr sz="2500">
                <a:solidFill>
                  <a:schemeClr val="tx1">
                    <a:lumMod val="95000"/>
                    <a:lumOff val="5000"/>
                  </a:schemeClr>
                </a:solidFill>
                <a:latin typeface="Helvetica" pitchFamily="50" charset="0"/>
              </a:rPr>
              <a:t>85</a:t>
            </a:r>
            <a:r>
              <a:rPr sz="1000">
                <a:solidFill>
                  <a:schemeClr val="tx1">
                    <a:lumMod val="95000"/>
                    <a:lumOff val="5000"/>
                  </a:schemeClr>
                </a:solidFill>
                <a:latin typeface="Helvetica" pitchFamily="50" charset="0"/>
              </a:rPr>
              <a:t>%</a:t>
            </a:r>
          </a:p>
        </p:txBody>
      </p:sp>
      <p:sp>
        <p:nvSpPr>
          <p:cNvPr id="14" name="Work One…">
            <a:extLst>
              <a:ext uri="{FF2B5EF4-FFF2-40B4-BE49-F238E27FC236}">
                <a16:creationId xmlns:a16="http://schemas.microsoft.com/office/drawing/2014/main" id="{7804EC7C-E6ED-42C7-ABBA-A6C9E698CFF9}"/>
              </a:ext>
            </a:extLst>
          </p:cNvPr>
          <p:cNvSpPr txBox="1"/>
          <p:nvPr/>
        </p:nvSpPr>
        <p:spPr>
          <a:xfrm>
            <a:off x="5141392" y="1998598"/>
            <a:ext cx="2680221" cy="837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solidFill>
                  <a:schemeClr val="tx1">
                    <a:lumMod val="95000"/>
                    <a:lumOff val="5000"/>
                  </a:schemeClr>
                </a:solidFill>
                <a:latin typeface="Helvetica" pitchFamily="50" charset="0"/>
              </a:rPr>
              <a:t>Work One</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mindshare. Collaboratively redefine transparent</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catalysts change.</a:t>
            </a:r>
          </a:p>
        </p:txBody>
      </p:sp>
      <p:sp>
        <p:nvSpPr>
          <p:cNvPr id="20" name="30%">
            <a:extLst>
              <a:ext uri="{FF2B5EF4-FFF2-40B4-BE49-F238E27FC236}">
                <a16:creationId xmlns:a16="http://schemas.microsoft.com/office/drawing/2014/main" id="{6DDD5F09-6D99-4072-A156-F1BF20511086}"/>
              </a:ext>
            </a:extLst>
          </p:cNvPr>
          <p:cNvSpPr txBox="1"/>
          <p:nvPr/>
        </p:nvSpPr>
        <p:spPr>
          <a:xfrm>
            <a:off x="5141292" y="1291198"/>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5000" b="0">
                <a:solidFill>
                  <a:srgbClr val="1C1F25"/>
                </a:solidFill>
                <a:latin typeface="Roboto Bold"/>
                <a:ea typeface="Roboto Bold"/>
                <a:cs typeface="Roboto Bold"/>
                <a:sym typeface="Roboto Bold"/>
              </a:defRPr>
            </a:pPr>
            <a:r>
              <a:rPr sz="2500" dirty="0">
                <a:solidFill>
                  <a:schemeClr val="tx1">
                    <a:lumMod val="95000"/>
                    <a:lumOff val="5000"/>
                  </a:schemeClr>
                </a:solidFill>
                <a:latin typeface="Helvetica" pitchFamily="50" charset="0"/>
              </a:rPr>
              <a:t>30</a:t>
            </a:r>
            <a:r>
              <a:rPr sz="1000" dirty="0">
                <a:solidFill>
                  <a:schemeClr val="tx1">
                    <a:lumMod val="95000"/>
                    <a:lumOff val="5000"/>
                  </a:schemeClr>
                </a:solidFill>
                <a:latin typeface="Helvetica" pitchFamily="50" charset="0"/>
              </a:rPr>
              <a:t>%</a:t>
            </a:r>
          </a:p>
        </p:txBody>
      </p:sp>
      <p:sp>
        <p:nvSpPr>
          <p:cNvPr id="21" name="Work Two…">
            <a:extLst>
              <a:ext uri="{FF2B5EF4-FFF2-40B4-BE49-F238E27FC236}">
                <a16:creationId xmlns:a16="http://schemas.microsoft.com/office/drawing/2014/main" id="{5DFC6F7D-DCB2-4D0A-912D-384AA8AE4E8B}"/>
              </a:ext>
            </a:extLst>
          </p:cNvPr>
          <p:cNvSpPr txBox="1"/>
          <p:nvPr/>
        </p:nvSpPr>
        <p:spPr>
          <a:xfrm>
            <a:off x="5141392" y="4534927"/>
            <a:ext cx="2680221" cy="837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Work Two</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mindshare. Collaboratively redefine transparent</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catalysts change.</a:t>
            </a:r>
          </a:p>
        </p:txBody>
      </p:sp>
      <p:sp>
        <p:nvSpPr>
          <p:cNvPr id="22" name="32%">
            <a:extLst>
              <a:ext uri="{FF2B5EF4-FFF2-40B4-BE49-F238E27FC236}">
                <a16:creationId xmlns:a16="http://schemas.microsoft.com/office/drawing/2014/main" id="{EB06BEC2-1BC4-4AF5-9B91-1BEDEAD40976}"/>
              </a:ext>
            </a:extLst>
          </p:cNvPr>
          <p:cNvSpPr txBox="1"/>
          <p:nvPr/>
        </p:nvSpPr>
        <p:spPr>
          <a:xfrm>
            <a:off x="5141292" y="3827527"/>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5000" b="0">
                <a:solidFill>
                  <a:srgbClr val="1C1F25"/>
                </a:solidFill>
                <a:latin typeface="Roboto Bold"/>
                <a:ea typeface="Roboto Bold"/>
                <a:cs typeface="Roboto Bold"/>
                <a:sym typeface="Roboto Bold"/>
              </a:defRPr>
            </a:pPr>
            <a:r>
              <a:rPr sz="2500">
                <a:solidFill>
                  <a:schemeClr val="tx1">
                    <a:lumMod val="95000"/>
                    <a:lumOff val="5000"/>
                  </a:schemeClr>
                </a:solidFill>
                <a:latin typeface="Helvetica" pitchFamily="50" charset="0"/>
              </a:rPr>
              <a:t>32</a:t>
            </a:r>
            <a:r>
              <a:rPr sz="1000">
                <a:solidFill>
                  <a:schemeClr val="tx1">
                    <a:lumMod val="95000"/>
                    <a:lumOff val="5000"/>
                  </a:schemeClr>
                </a:solidFill>
                <a:latin typeface="Helvetica" pitchFamily="50" charset="0"/>
              </a:rPr>
              <a:t>%</a:t>
            </a:r>
          </a:p>
        </p:txBody>
      </p:sp>
      <p:sp>
        <p:nvSpPr>
          <p:cNvPr id="23" name="Make things…">
            <a:extLst>
              <a:ext uri="{FF2B5EF4-FFF2-40B4-BE49-F238E27FC236}">
                <a16:creationId xmlns:a16="http://schemas.microsoft.com/office/drawing/2014/main" id="{0F7857BE-45AB-47AE-A5FA-36EA59383226}"/>
              </a:ext>
            </a:extLst>
          </p:cNvPr>
          <p:cNvSpPr txBox="1"/>
          <p:nvPr/>
        </p:nvSpPr>
        <p:spPr>
          <a:xfrm>
            <a:off x="1303591" y="2471342"/>
            <a:ext cx="2604880" cy="18466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ctr">
              <a:defRPr sz="6000" b="0">
                <a:solidFill>
                  <a:srgbClr val="F7F9FF"/>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Make things</a:t>
            </a:r>
          </a:p>
          <a:p>
            <a:pPr algn="ctr">
              <a:defRPr sz="6000" b="0">
                <a:solidFill>
                  <a:srgbClr val="F7F9FF"/>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as simple as</a:t>
            </a:r>
          </a:p>
          <a:p>
            <a:pPr algn="ctr">
              <a:defRPr sz="6000" b="0">
                <a:solidFill>
                  <a:srgbClr val="F7F9FF"/>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possible but no</a:t>
            </a:r>
          </a:p>
          <a:p>
            <a:pPr algn="ctr">
              <a:defRPr sz="6000" b="0">
                <a:solidFill>
                  <a:srgbClr val="F7F9FF"/>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simpler</a:t>
            </a:r>
          </a:p>
        </p:txBody>
      </p:sp>
    </p:spTree>
    <p:extLst>
      <p:ext uri="{BB962C8B-B14F-4D97-AF65-F5344CB8AC3E}">
        <p14:creationId xmlns:p14="http://schemas.microsoft.com/office/powerpoint/2010/main" val="3538485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62518B8E-C3A0-49A4-BD91-95EB8F491083}"/>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AD30FF02-7582-4C27-8F06-3BA9FA7610AA}"/>
              </a:ext>
            </a:extLst>
          </p:cNvPr>
          <p:cNvSpPr>
            <a:spLocks noGrp="1"/>
          </p:cNvSpPr>
          <p:nvPr>
            <p:ph type="pic" sz="quarter" idx="11"/>
          </p:nvPr>
        </p:nvSpPr>
        <p:spPr/>
      </p:sp>
      <p:sp>
        <p:nvSpPr>
          <p:cNvPr id="12" name="Picture Placeholder 11">
            <a:extLst>
              <a:ext uri="{FF2B5EF4-FFF2-40B4-BE49-F238E27FC236}">
                <a16:creationId xmlns:a16="http://schemas.microsoft.com/office/drawing/2014/main" id="{949F492B-01F5-4DA5-B378-45C367E2A412}"/>
              </a:ext>
            </a:extLst>
          </p:cNvPr>
          <p:cNvSpPr>
            <a:spLocks noGrp="1"/>
          </p:cNvSpPr>
          <p:nvPr>
            <p:ph type="pic" sz="quarter" idx="12"/>
          </p:nvPr>
        </p:nvSpPr>
        <p:spPr/>
      </p:sp>
      <p:sp>
        <p:nvSpPr>
          <p:cNvPr id="5" name="Rectangle 4">
            <a:extLst>
              <a:ext uri="{FF2B5EF4-FFF2-40B4-BE49-F238E27FC236}">
                <a16:creationId xmlns:a16="http://schemas.microsoft.com/office/drawing/2014/main" id="{4F50E7B7-1D8B-4B8E-81D5-87BA2B43E4C1}"/>
              </a:ext>
            </a:extLst>
          </p:cNvPr>
          <p:cNvSpPr/>
          <p:nvPr/>
        </p:nvSpPr>
        <p:spPr>
          <a:xfrm>
            <a:off x="7538383" y="4915292"/>
            <a:ext cx="3176063" cy="613053"/>
          </a:xfrm>
          <a:prstGeom prst="rect">
            <a:avLst/>
          </a:prstGeom>
        </p:spPr>
        <p:txBody>
          <a:bodyPr wrap="square">
            <a:spAutoFit/>
          </a:bodyPr>
          <a:lstStyle/>
          <a:p>
            <a:pPr algn="just">
              <a:lnSpc>
                <a:spcPct val="150000"/>
              </a:lnSpc>
            </a:pPr>
            <a:r>
              <a:rPr lang="en-US" sz="1200" dirty="0">
                <a:solidFill>
                  <a:srgbClr val="000000"/>
                </a:solidFill>
                <a:latin typeface="Helvetica" pitchFamily="50" charset="0"/>
                <a:ea typeface="Roboto" panose="02000000000000000000" pitchFamily="2" charset="0"/>
              </a:rPr>
              <a:t>The most important thing in life is to learn how to give out love, and to let it come in.</a:t>
            </a:r>
            <a:endParaRPr lang="id-ID" sz="1200" dirty="0">
              <a:latin typeface="Helvetica" pitchFamily="50" charset="0"/>
              <a:ea typeface="Roboto" panose="02000000000000000000" pitchFamily="2" charset="0"/>
            </a:endParaRPr>
          </a:p>
        </p:txBody>
      </p:sp>
      <p:sp>
        <p:nvSpPr>
          <p:cNvPr id="6" name="Rectangle 5">
            <a:extLst>
              <a:ext uri="{FF2B5EF4-FFF2-40B4-BE49-F238E27FC236}">
                <a16:creationId xmlns:a16="http://schemas.microsoft.com/office/drawing/2014/main" id="{EDE1E6A3-692A-40E0-8C2B-62E053E4A664}"/>
              </a:ext>
            </a:extLst>
          </p:cNvPr>
          <p:cNvSpPr/>
          <p:nvPr/>
        </p:nvSpPr>
        <p:spPr>
          <a:xfrm>
            <a:off x="776609" y="2896136"/>
            <a:ext cx="2288977" cy="890052"/>
          </a:xfrm>
          <a:prstGeom prst="rect">
            <a:avLst/>
          </a:prstGeom>
        </p:spPr>
        <p:txBody>
          <a:bodyPr wrap="square">
            <a:spAutoFit/>
          </a:bodyPr>
          <a:lstStyle/>
          <a:p>
            <a:pPr algn="just">
              <a:lnSpc>
                <a:spcPct val="150000"/>
              </a:lnSpc>
            </a:pPr>
            <a:r>
              <a:rPr lang="en-US" sz="1200" dirty="0">
                <a:solidFill>
                  <a:srgbClr val="000000"/>
                </a:solidFill>
                <a:latin typeface="Helvetica" pitchFamily="50" charset="0"/>
                <a:ea typeface="Roboto" panose="02000000000000000000" pitchFamily="2" charset="0"/>
              </a:rPr>
              <a:t>The most important thing in life is to learn how to give out love, and to let it come in.</a:t>
            </a:r>
            <a:endParaRPr lang="id-ID" sz="1200" dirty="0">
              <a:latin typeface="Helvetica" pitchFamily="50" charset="0"/>
              <a:ea typeface="Roboto" panose="02000000000000000000" pitchFamily="2" charset="0"/>
            </a:endParaRPr>
          </a:p>
        </p:txBody>
      </p:sp>
      <p:sp>
        <p:nvSpPr>
          <p:cNvPr id="8" name="TextBox 7">
            <a:extLst>
              <a:ext uri="{FF2B5EF4-FFF2-40B4-BE49-F238E27FC236}">
                <a16:creationId xmlns:a16="http://schemas.microsoft.com/office/drawing/2014/main" id="{E1EA2EA8-E54D-4150-B347-578A78D073BA}"/>
              </a:ext>
            </a:extLst>
          </p:cNvPr>
          <p:cNvSpPr txBox="1"/>
          <p:nvPr/>
        </p:nvSpPr>
        <p:spPr>
          <a:xfrm>
            <a:off x="4572671" y="1139031"/>
            <a:ext cx="2837807" cy="1231106"/>
          </a:xfrm>
          <a:prstGeom prst="rect">
            <a:avLst/>
          </a:prstGeom>
          <a:noFill/>
        </p:spPr>
        <p:txBody>
          <a:bodyPr wrap="square" lIns="0" tIns="0" rIns="0" bIns="0" rtlCol="0">
            <a:spAutoFit/>
          </a:bodyPr>
          <a:lstStyle/>
          <a:p>
            <a:r>
              <a:rPr lang="id-ID" sz="4000" b="1" spc="300" dirty="0">
                <a:latin typeface="Helvetica" pitchFamily="50" charset="0"/>
                <a:ea typeface="Roboto" panose="02000000000000000000" pitchFamily="2" charset="0"/>
                <a:cs typeface="Titillium Light" charset="0"/>
              </a:rPr>
              <a:t>About Our Project</a:t>
            </a:r>
            <a:r>
              <a:rPr lang="en-US" sz="4000" b="1" spc="300" dirty="0">
                <a:latin typeface="Helvetica" pitchFamily="50" charset="0"/>
                <a:ea typeface="Roboto" panose="02000000000000000000" pitchFamily="2" charset="0"/>
                <a:cs typeface="Titillium Light" charset="0"/>
              </a:rPr>
              <a:t>.</a:t>
            </a:r>
          </a:p>
        </p:txBody>
      </p:sp>
      <p:sp>
        <p:nvSpPr>
          <p:cNvPr id="9" name="Rectangle 8">
            <a:extLst>
              <a:ext uri="{FF2B5EF4-FFF2-40B4-BE49-F238E27FC236}">
                <a16:creationId xmlns:a16="http://schemas.microsoft.com/office/drawing/2014/main" id="{23482ABB-C1E7-4915-8605-6501CB77F21E}"/>
              </a:ext>
            </a:extLst>
          </p:cNvPr>
          <p:cNvSpPr/>
          <p:nvPr/>
        </p:nvSpPr>
        <p:spPr>
          <a:xfrm>
            <a:off x="4456590" y="3173134"/>
            <a:ext cx="3176064" cy="614977"/>
          </a:xfrm>
          <a:prstGeom prst="rect">
            <a:avLst/>
          </a:prstGeom>
        </p:spPr>
        <p:txBody>
          <a:bodyPr wrap="square">
            <a:spAutoFit/>
          </a:bodyPr>
          <a:lstStyle/>
          <a:p>
            <a:pPr algn="just">
              <a:lnSpc>
                <a:spcPct val="150000"/>
              </a:lnSpc>
            </a:pPr>
            <a:r>
              <a:rPr lang="en-US" sz="1200" dirty="0">
                <a:solidFill>
                  <a:srgbClr val="000000"/>
                </a:solidFill>
                <a:latin typeface="Helvetica" pitchFamily="50" charset="0"/>
                <a:ea typeface="Roboto" panose="02000000000000000000" pitchFamily="2" charset="0"/>
              </a:rPr>
              <a:t>The most important thing in life is to learn how to give out love, and to let it come in.</a:t>
            </a:r>
            <a:endParaRPr lang="id-ID" sz="1200" dirty="0">
              <a:latin typeface="Helvetica" pitchFamily="50" charset="0"/>
              <a:ea typeface="Roboto" panose="02000000000000000000" pitchFamily="2" charset="0"/>
            </a:endParaRPr>
          </a:p>
        </p:txBody>
      </p:sp>
      <p:sp>
        <p:nvSpPr>
          <p:cNvPr id="16" name="Rectangle 15">
            <a:extLst>
              <a:ext uri="{FF2B5EF4-FFF2-40B4-BE49-F238E27FC236}">
                <a16:creationId xmlns:a16="http://schemas.microsoft.com/office/drawing/2014/main" id="{C4A89EB7-37C4-4E7A-A1C1-3CD0FC175537}"/>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7" name="TextBox 16">
            <a:extLst>
              <a:ext uri="{FF2B5EF4-FFF2-40B4-BE49-F238E27FC236}">
                <a16:creationId xmlns:a16="http://schemas.microsoft.com/office/drawing/2014/main" id="{67475F25-D500-4CE0-8C94-BE1139DCA808}"/>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8" name="TextBox 17">
            <a:extLst>
              <a:ext uri="{FF2B5EF4-FFF2-40B4-BE49-F238E27FC236}">
                <a16:creationId xmlns:a16="http://schemas.microsoft.com/office/drawing/2014/main" id="{EFE32703-2DE3-4FC9-82BB-2B3452C87F1A}"/>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26" name="TextBox 25">
            <a:extLst>
              <a:ext uri="{FF2B5EF4-FFF2-40B4-BE49-F238E27FC236}">
                <a16:creationId xmlns:a16="http://schemas.microsoft.com/office/drawing/2014/main" id="{19C2E71F-EE38-41D7-B7BB-8C16681AEBC9}"/>
              </a:ext>
            </a:extLst>
          </p:cNvPr>
          <p:cNvSpPr txBox="1"/>
          <p:nvPr/>
        </p:nvSpPr>
        <p:spPr>
          <a:xfrm>
            <a:off x="5660150" y="378673"/>
            <a:ext cx="871699" cy="338554"/>
          </a:xfrm>
          <a:prstGeom prst="rect">
            <a:avLst/>
          </a:prstGeom>
          <a:noFill/>
        </p:spPr>
        <p:txBody>
          <a:bodyPr wrap="square" rtlCol="0">
            <a:spAutoFit/>
          </a:bodyPr>
          <a:lstStyle/>
          <a:p>
            <a:pPr algn="ctr"/>
            <a:r>
              <a:rPr lang="en-US" sz="800" spc="50" dirty="0">
                <a:latin typeface="Helvetica" pitchFamily="50" charset="0"/>
                <a:ea typeface="Roboto" panose="02000000000000000000" pitchFamily="2" charset="0"/>
              </a:rPr>
              <a:t>Designed by</a:t>
            </a:r>
          </a:p>
          <a:p>
            <a:pPr algn="ctr"/>
            <a:r>
              <a:rPr lang="en-US" sz="800" spc="50" dirty="0">
                <a:latin typeface="Helvetica" pitchFamily="50" charset="0"/>
                <a:ea typeface="Roboto" panose="02000000000000000000" pitchFamily="2" charset="0"/>
              </a:rPr>
              <a:t>Joko Robert</a:t>
            </a:r>
          </a:p>
        </p:txBody>
      </p:sp>
    </p:spTree>
    <p:extLst>
      <p:ext uri="{BB962C8B-B14F-4D97-AF65-F5344CB8AC3E}">
        <p14:creationId xmlns:p14="http://schemas.microsoft.com/office/powerpoint/2010/main" val="1682250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7ED346-3547-40A7-B26B-A17803DFCBC2}"/>
              </a:ext>
            </a:extLst>
          </p:cNvPr>
          <p:cNvSpPr/>
          <p:nvPr/>
        </p:nvSpPr>
        <p:spPr>
          <a:xfrm>
            <a:off x="3900355" y="3165162"/>
            <a:ext cx="4391287" cy="923330"/>
          </a:xfrm>
          <a:prstGeom prst="rect">
            <a:avLst/>
          </a:prstGeom>
        </p:spPr>
        <p:txBody>
          <a:bodyPr wrap="square">
            <a:spAutoFit/>
          </a:bodyPr>
          <a:lstStyle/>
          <a:p>
            <a:pPr algn="ctr"/>
            <a:r>
              <a:rPr lang="en-US" sz="5400" b="1" spc="300" dirty="0">
                <a:latin typeface="Helvetica" pitchFamily="50" charset="0"/>
                <a:ea typeface="Noto Serif" panose="02020600060500020200" pitchFamily="18" charset="0"/>
                <a:cs typeface="Noto Serif" panose="02020600060500020200" pitchFamily="18" charset="0"/>
              </a:rPr>
              <a:t>The Break</a:t>
            </a:r>
            <a:endParaRPr lang="id-ID" sz="5400" b="1" spc="300" dirty="0">
              <a:latin typeface="Helvetica" pitchFamily="50" charset="0"/>
              <a:ea typeface="Noto Serif" panose="02020600060500020200" pitchFamily="18" charset="0"/>
              <a:cs typeface="Noto Serif" panose="02020600060500020200" pitchFamily="18" charset="0"/>
            </a:endParaRPr>
          </a:p>
        </p:txBody>
      </p:sp>
      <p:sp>
        <p:nvSpPr>
          <p:cNvPr id="9" name="Rectangle 8">
            <a:extLst>
              <a:ext uri="{FF2B5EF4-FFF2-40B4-BE49-F238E27FC236}">
                <a16:creationId xmlns:a16="http://schemas.microsoft.com/office/drawing/2014/main" id="{786924AD-6948-4AC8-94CA-52B6BF9DB826}"/>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1" name="TextBox 10">
            <a:extLst>
              <a:ext uri="{FF2B5EF4-FFF2-40B4-BE49-F238E27FC236}">
                <a16:creationId xmlns:a16="http://schemas.microsoft.com/office/drawing/2014/main" id="{0981E012-F3DD-4654-B072-913739F8E0B7}"/>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2" name="TextBox 11">
            <a:extLst>
              <a:ext uri="{FF2B5EF4-FFF2-40B4-BE49-F238E27FC236}">
                <a16:creationId xmlns:a16="http://schemas.microsoft.com/office/drawing/2014/main" id="{048B917F-549B-4511-9FC9-B4552C907B7D}"/>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7" name="Rectangle 6">
            <a:extLst>
              <a:ext uri="{FF2B5EF4-FFF2-40B4-BE49-F238E27FC236}">
                <a16:creationId xmlns:a16="http://schemas.microsoft.com/office/drawing/2014/main" id="{4E46CBB0-E980-480A-AA68-9D5977C3AA4E}"/>
              </a:ext>
            </a:extLst>
          </p:cNvPr>
          <p:cNvSpPr/>
          <p:nvPr/>
        </p:nvSpPr>
        <p:spPr>
          <a:xfrm>
            <a:off x="5296433" y="2857385"/>
            <a:ext cx="1599133" cy="307777"/>
          </a:xfrm>
          <a:prstGeom prst="rect">
            <a:avLst/>
          </a:prstGeom>
        </p:spPr>
        <p:txBody>
          <a:bodyPr wrap="square">
            <a:spAutoFit/>
          </a:bodyPr>
          <a:lstStyle/>
          <a:p>
            <a:pPr algn="ctr"/>
            <a:r>
              <a:rPr lang="en-US" sz="1400" dirty="0">
                <a:latin typeface="Helvetica" pitchFamily="50" charset="0"/>
                <a:ea typeface="Roboto" panose="02000000000000000000" pitchFamily="2" charset="0"/>
              </a:rPr>
              <a:t>Kosuke</a:t>
            </a:r>
          </a:p>
        </p:txBody>
      </p:sp>
      <p:sp>
        <p:nvSpPr>
          <p:cNvPr id="8" name="Rectangle 7">
            <a:extLst>
              <a:ext uri="{FF2B5EF4-FFF2-40B4-BE49-F238E27FC236}">
                <a16:creationId xmlns:a16="http://schemas.microsoft.com/office/drawing/2014/main" id="{72C9FE52-8E46-4447-B29A-72FB03AB3795}"/>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Tree>
    <p:extLst>
      <p:ext uri="{BB962C8B-B14F-4D97-AF65-F5344CB8AC3E}">
        <p14:creationId xmlns:p14="http://schemas.microsoft.com/office/powerpoint/2010/main" val="3098090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F5AAE1D5-28B2-479D-900F-2D5278B4F37C}"/>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27" name="Rectangle 26">
            <a:extLst>
              <a:ext uri="{FF2B5EF4-FFF2-40B4-BE49-F238E27FC236}">
                <a16:creationId xmlns:a16="http://schemas.microsoft.com/office/drawing/2014/main" id="{49DF5EF9-7E2D-45E0-AF67-B5F981162EF9}"/>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28" name="TextBox 27">
            <a:extLst>
              <a:ext uri="{FF2B5EF4-FFF2-40B4-BE49-F238E27FC236}">
                <a16:creationId xmlns:a16="http://schemas.microsoft.com/office/drawing/2014/main" id="{09EB6E01-D6BE-4EAF-8E37-3046D07323F9}"/>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1" name="3">
            <a:extLst>
              <a:ext uri="{FF2B5EF4-FFF2-40B4-BE49-F238E27FC236}">
                <a16:creationId xmlns:a16="http://schemas.microsoft.com/office/drawing/2014/main" id="{4F09BC43-99A4-4B28-9F5C-CF878DF9E82B}"/>
              </a:ext>
            </a:extLst>
          </p:cNvPr>
          <p:cNvSpPr txBox="1"/>
          <p:nvPr/>
        </p:nvSpPr>
        <p:spPr>
          <a:xfrm>
            <a:off x="1571996" y="1636886"/>
            <a:ext cx="177934"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dirty="0">
                <a:solidFill>
                  <a:schemeClr val="tx1"/>
                </a:solidFill>
                <a:latin typeface="Helvetica" pitchFamily="50" charset="0"/>
              </a:rPr>
              <a:t>3</a:t>
            </a:r>
          </a:p>
        </p:txBody>
      </p:sp>
      <p:sp>
        <p:nvSpPr>
          <p:cNvPr id="22" name="Keys…">
            <a:extLst>
              <a:ext uri="{FF2B5EF4-FFF2-40B4-BE49-F238E27FC236}">
                <a16:creationId xmlns:a16="http://schemas.microsoft.com/office/drawing/2014/main" id="{1D731062-2803-452B-8B63-87D6853CC130}"/>
              </a:ext>
            </a:extLst>
          </p:cNvPr>
          <p:cNvSpPr txBox="1"/>
          <p:nvPr/>
        </p:nvSpPr>
        <p:spPr>
          <a:xfrm>
            <a:off x="2003929" y="1724025"/>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Keys</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and box mindshare.</a:t>
            </a:r>
          </a:p>
        </p:txBody>
      </p:sp>
      <p:sp>
        <p:nvSpPr>
          <p:cNvPr id="23" name="5">
            <a:extLst>
              <a:ext uri="{FF2B5EF4-FFF2-40B4-BE49-F238E27FC236}">
                <a16:creationId xmlns:a16="http://schemas.microsoft.com/office/drawing/2014/main" id="{62A1F99B-627A-408C-BACC-C5E23F589E97}"/>
              </a:ext>
            </a:extLst>
          </p:cNvPr>
          <p:cNvSpPr txBox="1"/>
          <p:nvPr/>
        </p:nvSpPr>
        <p:spPr>
          <a:xfrm>
            <a:off x="1571996" y="2949749"/>
            <a:ext cx="177934"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a:solidFill>
                  <a:schemeClr val="tx1"/>
                </a:solidFill>
                <a:latin typeface="Helvetica" pitchFamily="50" charset="0"/>
              </a:rPr>
              <a:t>5</a:t>
            </a:r>
          </a:p>
        </p:txBody>
      </p:sp>
      <p:sp>
        <p:nvSpPr>
          <p:cNvPr id="24" name="Tools…">
            <a:extLst>
              <a:ext uri="{FF2B5EF4-FFF2-40B4-BE49-F238E27FC236}">
                <a16:creationId xmlns:a16="http://schemas.microsoft.com/office/drawing/2014/main" id="{EED9E587-B1F9-489B-8FFF-BDF6F100C062}"/>
              </a:ext>
            </a:extLst>
          </p:cNvPr>
          <p:cNvSpPr txBox="1"/>
          <p:nvPr/>
        </p:nvSpPr>
        <p:spPr>
          <a:xfrm>
            <a:off x="2003929" y="3036888"/>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latin typeface="Helvetica" pitchFamily="50" charset="0"/>
              </a:rPr>
              <a:t>Tools</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and box mindshare.</a:t>
            </a:r>
          </a:p>
        </p:txBody>
      </p:sp>
      <p:sp>
        <p:nvSpPr>
          <p:cNvPr id="25" name="l">
            <a:extLst>
              <a:ext uri="{FF2B5EF4-FFF2-40B4-BE49-F238E27FC236}">
                <a16:creationId xmlns:a16="http://schemas.microsoft.com/office/drawing/2014/main" id="{8F3A4BC1-A22C-451F-BBE9-B5360AEA6E9C}"/>
              </a:ext>
            </a:extLst>
          </p:cNvPr>
          <p:cNvSpPr txBox="1"/>
          <p:nvPr/>
        </p:nvSpPr>
        <p:spPr>
          <a:xfrm>
            <a:off x="1679398" y="4262611"/>
            <a:ext cx="70532"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a:solidFill>
                  <a:schemeClr val="tx1"/>
                </a:solidFill>
                <a:latin typeface="Helvetica" pitchFamily="50" charset="0"/>
              </a:rPr>
              <a:t>l</a:t>
            </a:r>
          </a:p>
        </p:txBody>
      </p:sp>
      <p:sp>
        <p:nvSpPr>
          <p:cNvPr id="29" name="Speed…">
            <a:extLst>
              <a:ext uri="{FF2B5EF4-FFF2-40B4-BE49-F238E27FC236}">
                <a16:creationId xmlns:a16="http://schemas.microsoft.com/office/drawing/2014/main" id="{D48326CF-EAAC-42FD-95C2-2724BA62CA16}"/>
              </a:ext>
            </a:extLst>
          </p:cNvPr>
          <p:cNvSpPr txBox="1"/>
          <p:nvPr/>
        </p:nvSpPr>
        <p:spPr>
          <a:xfrm>
            <a:off x="2003929" y="4349750"/>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latin typeface="Helvetica" pitchFamily="50" charset="0"/>
              </a:rPr>
              <a:t>Speed</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and box mindshare.</a:t>
            </a:r>
          </a:p>
        </p:txBody>
      </p:sp>
      <p:sp>
        <p:nvSpPr>
          <p:cNvPr id="2" name="Picture Placeholder 1">
            <a:extLst>
              <a:ext uri="{FF2B5EF4-FFF2-40B4-BE49-F238E27FC236}">
                <a16:creationId xmlns:a16="http://schemas.microsoft.com/office/drawing/2014/main" id="{6659E370-7EA4-49B8-B345-996841E6882D}"/>
              </a:ext>
            </a:extLst>
          </p:cNvPr>
          <p:cNvSpPr>
            <a:spLocks noGrp="1"/>
          </p:cNvSpPr>
          <p:nvPr>
            <p:ph type="pic" sz="quarter" idx="10"/>
          </p:nvPr>
        </p:nvSpPr>
        <p:spPr/>
      </p:sp>
    </p:spTree>
    <p:extLst>
      <p:ext uri="{BB962C8B-B14F-4D97-AF65-F5344CB8AC3E}">
        <p14:creationId xmlns:p14="http://schemas.microsoft.com/office/powerpoint/2010/main" val="28416892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55A12FF-1545-413E-A345-BC1425CBDA36}"/>
              </a:ext>
            </a:extLst>
          </p:cNvPr>
          <p:cNvSpPr>
            <a:spLocks noGrp="1"/>
          </p:cNvSpPr>
          <p:nvPr>
            <p:ph type="pic" sz="quarter" idx="12"/>
          </p:nvPr>
        </p:nvSpPr>
        <p:spPr/>
      </p:sp>
      <p:sp>
        <p:nvSpPr>
          <p:cNvPr id="3" name="Picture Placeholder 2">
            <a:extLst>
              <a:ext uri="{FF2B5EF4-FFF2-40B4-BE49-F238E27FC236}">
                <a16:creationId xmlns:a16="http://schemas.microsoft.com/office/drawing/2014/main" id="{AE7BBB82-D590-4EF6-AE83-9549553F292D}"/>
              </a:ext>
            </a:extLst>
          </p:cNvPr>
          <p:cNvSpPr>
            <a:spLocks noGrp="1"/>
          </p:cNvSpPr>
          <p:nvPr>
            <p:ph type="pic" sz="quarter" idx="13"/>
          </p:nvPr>
        </p:nvSpPr>
        <p:spPr/>
      </p:sp>
      <p:sp>
        <p:nvSpPr>
          <p:cNvPr id="4" name="TextBox 3">
            <a:extLst>
              <a:ext uri="{FF2B5EF4-FFF2-40B4-BE49-F238E27FC236}">
                <a16:creationId xmlns:a16="http://schemas.microsoft.com/office/drawing/2014/main" id="{39DDD986-3695-47C3-A70E-CE0E4EDA7833}"/>
              </a:ext>
            </a:extLst>
          </p:cNvPr>
          <p:cNvSpPr txBox="1"/>
          <p:nvPr/>
        </p:nvSpPr>
        <p:spPr>
          <a:xfrm>
            <a:off x="813718" y="4364046"/>
            <a:ext cx="3100982" cy="1231106"/>
          </a:xfrm>
          <a:prstGeom prst="rect">
            <a:avLst/>
          </a:prstGeom>
          <a:noFill/>
        </p:spPr>
        <p:txBody>
          <a:bodyPr wrap="square" lIns="0" tIns="0" rIns="0" bIns="0" rtlCol="0">
            <a:spAutoFit/>
          </a:bodyPr>
          <a:lstStyle/>
          <a:p>
            <a:r>
              <a:rPr lang="id-ID" sz="4000" b="1" spc="50" dirty="0">
                <a:latin typeface="Helvetica" pitchFamily="50" charset="0"/>
                <a:ea typeface="Roboto" panose="02000000000000000000" pitchFamily="2" charset="0"/>
              </a:rPr>
              <a:t>Its </a:t>
            </a:r>
            <a:r>
              <a:rPr lang="en-US" sz="4000" b="1" spc="50" dirty="0">
                <a:latin typeface="Helvetica" pitchFamily="50" charset="0"/>
                <a:ea typeface="Roboto" panose="02000000000000000000" pitchFamily="2" charset="0"/>
              </a:rPr>
              <a:t>a </a:t>
            </a:r>
            <a:r>
              <a:rPr lang="id-ID" sz="4000" b="1" spc="50" dirty="0">
                <a:latin typeface="Helvetica" pitchFamily="50" charset="0"/>
                <a:ea typeface="Roboto" panose="02000000000000000000" pitchFamily="2" charset="0"/>
              </a:rPr>
              <a:t>G</a:t>
            </a:r>
            <a:r>
              <a:rPr lang="en-US" sz="4000" b="1" spc="50" dirty="0" err="1">
                <a:latin typeface="Helvetica" pitchFamily="50" charset="0"/>
                <a:ea typeface="Roboto" panose="02000000000000000000" pitchFamily="2" charset="0"/>
              </a:rPr>
              <a:t>ood</a:t>
            </a:r>
            <a:r>
              <a:rPr lang="id-ID" sz="4000" b="1" spc="50" dirty="0">
                <a:latin typeface="Helvetica" pitchFamily="50" charset="0"/>
                <a:ea typeface="Roboto" panose="02000000000000000000" pitchFamily="2" charset="0"/>
              </a:rPr>
              <a:t> Thing</a:t>
            </a:r>
            <a:r>
              <a:rPr lang="en-US" sz="4000" b="1" spc="50" dirty="0">
                <a:latin typeface="Helvetica" pitchFamily="50" charset="0"/>
                <a:ea typeface="Roboto" panose="02000000000000000000" pitchFamily="2" charset="0"/>
              </a:rPr>
              <a:t>.</a:t>
            </a:r>
            <a:endParaRPr lang="en-US" sz="4000" b="1" spc="50" dirty="0">
              <a:latin typeface="Helvetica" pitchFamily="50" charset="0"/>
              <a:ea typeface="Roboto" panose="02000000000000000000" pitchFamily="2" charset="0"/>
              <a:cs typeface="Titillium Light" charset="0"/>
            </a:endParaRPr>
          </a:p>
        </p:txBody>
      </p:sp>
      <p:sp>
        <p:nvSpPr>
          <p:cNvPr id="5" name="Rectangle 4">
            <a:extLst>
              <a:ext uri="{FF2B5EF4-FFF2-40B4-BE49-F238E27FC236}">
                <a16:creationId xmlns:a16="http://schemas.microsoft.com/office/drawing/2014/main" id="{18CAFF39-021D-4FEF-984B-718697D6301A}"/>
              </a:ext>
            </a:extLst>
          </p:cNvPr>
          <p:cNvSpPr/>
          <p:nvPr/>
        </p:nvSpPr>
        <p:spPr>
          <a:xfrm>
            <a:off x="7978238" y="1445248"/>
            <a:ext cx="2192114" cy="890052"/>
          </a:xfrm>
          <a:prstGeom prst="rect">
            <a:avLst/>
          </a:prstGeom>
        </p:spPr>
        <p:txBody>
          <a:bodyPr wrap="square">
            <a:spAutoFit/>
          </a:bodyPr>
          <a:lstStyle/>
          <a:p>
            <a:pPr algn="ctr">
              <a:lnSpc>
                <a:spcPct val="150000"/>
              </a:lnSpc>
            </a:pPr>
            <a:r>
              <a:rPr lang="en-US" sz="1200" dirty="0">
                <a:solidFill>
                  <a:srgbClr val="000000"/>
                </a:solidFill>
                <a:latin typeface="Helvetica" pitchFamily="50" charset="0"/>
                <a:ea typeface="Roboto" panose="02000000000000000000" pitchFamily="2" charset="0"/>
              </a:rPr>
              <a:t>The most important thing in life is to learn how to give out love, and to let it come in.</a:t>
            </a:r>
            <a:endParaRPr lang="id-ID" sz="1200" dirty="0">
              <a:latin typeface="Helvetica" pitchFamily="50" charset="0"/>
              <a:ea typeface="Roboto" panose="02000000000000000000" pitchFamily="2" charset="0"/>
            </a:endParaRPr>
          </a:p>
        </p:txBody>
      </p:sp>
      <p:sp>
        <p:nvSpPr>
          <p:cNvPr id="6" name="Rectangle 5">
            <a:extLst>
              <a:ext uri="{FF2B5EF4-FFF2-40B4-BE49-F238E27FC236}">
                <a16:creationId xmlns:a16="http://schemas.microsoft.com/office/drawing/2014/main" id="{5D0130D3-E09F-4685-97FA-BBC9C43521DC}"/>
              </a:ext>
            </a:extLst>
          </p:cNvPr>
          <p:cNvSpPr/>
          <p:nvPr/>
        </p:nvSpPr>
        <p:spPr>
          <a:xfrm>
            <a:off x="5391664" y="4167663"/>
            <a:ext cx="2164493" cy="890052"/>
          </a:xfrm>
          <a:prstGeom prst="rect">
            <a:avLst/>
          </a:prstGeom>
        </p:spPr>
        <p:txBody>
          <a:bodyPr wrap="square">
            <a:spAutoFit/>
          </a:bodyPr>
          <a:lstStyle/>
          <a:p>
            <a:pPr algn="ctr">
              <a:lnSpc>
                <a:spcPct val="150000"/>
              </a:lnSpc>
            </a:pPr>
            <a:r>
              <a:rPr lang="en-US" sz="1200" dirty="0">
                <a:solidFill>
                  <a:srgbClr val="000000"/>
                </a:solidFill>
                <a:latin typeface="Helvetica" pitchFamily="50" charset="0"/>
                <a:ea typeface="Roboto" panose="02000000000000000000" pitchFamily="2" charset="0"/>
              </a:rPr>
              <a:t>The most important thing in life is to learn how to give out love, and to let it come in.</a:t>
            </a:r>
            <a:endParaRPr lang="id-ID" sz="120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DCD6E6DE-23DA-4E99-8889-CBBD420B9477}"/>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4" name="Rectangle 13">
            <a:extLst>
              <a:ext uri="{FF2B5EF4-FFF2-40B4-BE49-F238E27FC236}">
                <a16:creationId xmlns:a16="http://schemas.microsoft.com/office/drawing/2014/main" id="{17389D66-0357-4167-B15E-E3F41CF5EC95}"/>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5" name="TextBox 14">
            <a:extLst>
              <a:ext uri="{FF2B5EF4-FFF2-40B4-BE49-F238E27FC236}">
                <a16:creationId xmlns:a16="http://schemas.microsoft.com/office/drawing/2014/main" id="{C3C01D16-68F5-4CEF-813A-63230FA32F84}"/>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6" name="TextBox 15">
            <a:extLst>
              <a:ext uri="{FF2B5EF4-FFF2-40B4-BE49-F238E27FC236}">
                <a16:creationId xmlns:a16="http://schemas.microsoft.com/office/drawing/2014/main" id="{348FF251-8046-44FF-82CE-1CD040A93B5E}"/>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12303134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31C9571-733F-4FB0-902E-62E42182DCB7}"/>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39EB0489-41EC-4950-8430-8A9B79CFA690}"/>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4" name="TextBox 13">
            <a:extLst>
              <a:ext uri="{FF2B5EF4-FFF2-40B4-BE49-F238E27FC236}">
                <a16:creationId xmlns:a16="http://schemas.microsoft.com/office/drawing/2014/main" id="{538C47B8-98A7-4E1E-BBD5-46A43BE38377}"/>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5" name="TextBox 14">
            <a:extLst>
              <a:ext uri="{FF2B5EF4-FFF2-40B4-BE49-F238E27FC236}">
                <a16:creationId xmlns:a16="http://schemas.microsoft.com/office/drawing/2014/main" id="{063E0E2A-FF61-4C8C-BD92-794B4F2B676C}"/>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TextBox 5">
            <a:extLst>
              <a:ext uri="{FF2B5EF4-FFF2-40B4-BE49-F238E27FC236}">
                <a16:creationId xmlns:a16="http://schemas.microsoft.com/office/drawing/2014/main" id="{4BFF255D-7A94-446A-B08C-34B58659A378}"/>
              </a:ext>
            </a:extLst>
          </p:cNvPr>
          <p:cNvSpPr txBox="1">
            <a:spLocks noChangeArrowheads="1"/>
          </p:cNvSpPr>
          <p:nvPr/>
        </p:nvSpPr>
        <p:spPr bwMode="auto">
          <a:xfrm>
            <a:off x="2123467" y="2385637"/>
            <a:ext cx="7945065" cy="208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tabLst>
                <a:tab pos="5911850" algn="l"/>
              </a:tabLst>
              <a:defRPr>
                <a:solidFill>
                  <a:schemeClr val="tx1"/>
                </a:solidFill>
                <a:latin typeface="Calibri" panose="020F0502020204030204" pitchFamily="34" charset="0"/>
              </a:defRPr>
            </a:lvl1pPr>
            <a:lvl2pPr marL="742950" indent="-285750">
              <a:tabLst>
                <a:tab pos="5911850" algn="l"/>
              </a:tabLst>
              <a:defRPr>
                <a:solidFill>
                  <a:schemeClr val="tx1"/>
                </a:solidFill>
                <a:latin typeface="Calibri" panose="020F0502020204030204" pitchFamily="34" charset="0"/>
              </a:defRPr>
            </a:lvl2pPr>
            <a:lvl3pPr marL="1143000" indent="-228600">
              <a:tabLst>
                <a:tab pos="5911850" algn="l"/>
              </a:tabLst>
              <a:defRPr>
                <a:solidFill>
                  <a:schemeClr val="tx1"/>
                </a:solidFill>
                <a:latin typeface="Calibri" panose="020F0502020204030204" pitchFamily="34" charset="0"/>
              </a:defRPr>
            </a:lvl3pPr>
            <a:lvl4pPr marL="1600200" indent="-228600">
              <a:tabLst>
                <a:tab pos="5911850" algn="l"/>
              </a:tabLst>
              <a:defRPr>
                <a:solidFill>
                  <a:schemeClr val="tx1"/>
                </a:solidFill>
                <a:latin typeface="Calibri" panose="020F0502020204030204" pitchFamily="34" charset="0"/>
              </a:defRPr>
            </a:lvl4pPr>
            <a:lvl5pPr marL="2057400" indent="-228600">
              <a:tabLst>
                <a:tab pos="5911850" algn="l"/>
              </a:tabLst>
              <a:defRPr>
                <a:solidFill>
                  <a:schemeClr val="tx1"/>
                </a:solidFill>
                <a:latin typeface="Calibri" panose="020F0502020204030204" pitchFamily="34" charset="0"/>
              </a:defRPr>
            </a:lvl5pPr>
            <a:lvl6pPr marL="2514600" indent="-228600" fontAlgn="base">
              <a:spcBef>
                <a:spcPct val="0"/>
              </a:spcBef>
              <a:spcAft>
                <a:spcPct val="0"/>
              </a:spcAft>
              <a:tabLst>
                <a:tab pos="5911850" algn="l"/>
              </a:tabLst>
              <a:defRPr>
                <a:solidFill>
                  <a:schemeClr val="tx1"/>
                </a:solidFill>
                <a:latin typeface="Calibri" panose="020F0502020204030204" pitchFamily="34" charset="0"/>
              </a:defRPr>
            </a:lvl6pPr>
            <a:lvl7pPr marL="2971800" indent="-228600" fontAlgn="base">
              <a:spcBef>
                <a:spcPct val="0"/>
              </a:spcBef>
              <a:spcAft>
                <a:spcPct val="0"/>
              </a:spcAft>
              <a:tabLst>
                <a:tab pos="5911850" algn="l"/>
              </a:tabLst>
              <a:defRPr>
                <a:solidFill>
                  <a:schemeClr val="tx1"/>
                </a:solidFill>
                <a:latin typeface="Calibri" panose="020F0502020204030204" pitchFamily="34" charset="0"/>
              </a:defRPr>
            </a:lvl7pPr>
            <a:lvl8pPr marL="3429000" indent="-228600" fontAlgn="base">
              <a:spcBef>
                <a:spcPct val="0"/>
              </a:spcBef>
              <a:spcAft>
                <a:spcPct val="0"/>
              </a:spcAft>
              <a:tabLst>
                <a:tab pos="5911850" algn="l"/>
              </a:tabLst>
              <a:defRPr>
                <a:solidFill>
                  <a:schemeClr val="tx1"/>
                </a:solidFill>
                <a:latin typeface="Calibri" panose="020F0502020204030204" pitchFamily="34" charset="0"/>
              </a:defRPr>
            </a:lvl8pPr>
            <a:lvl9pPr marL="3886200" indent="-228600" fontAlgn="base">
              <a:spcBef>
                <a:spcPct val="0"/>
              </a:spcBef>
              <a:spcAft>
                <a:spcPct val="0"/>
              </a:spcAft>
              <a:tabLst>
                <a:tab pos="5911850" algn="l"/>
              </a:tabLst>
              <a:defRPr>
                <a:solidFill>
                  <a:schemeClr val="tx1"/>
                </a:solidFill>
                <a:latin typeface="Calibri" panose="020F0502020204030204" pitchFamily="34" charset="0"/>
              </a:defRPr>
            </a:lvl9pPr>
          </a:lstStyle>
          <a:p>
            <a:pPr algn="ctr" eaLnBrk="1" hangingPunct="1">
              <a:lnSpc>
                <a:spcPct val="90000"/>
              </a:lnSpc>
            </a:pPr>
            <a:r>
              <a:rPr lang="en-US" altLang="en-US" sz="7200" b="1" dirty="0">
                <a:latin typeface="Helvetica" pitchFamily="50" charset="0"/>
                <a:ea typeface="Roboto" panose="02000000000000000000"/>
                <a:cs typeface="Noto Serif" panose="02020600060500020200"/>
              </a:rPr>
              <a:t>Quiet Design Speaks Volumes.</a:t>
            </a:r>
            <a:endParaRPr lang="id-ID" altLang="en-US" sz="9600" b="1" dirty="0">
              <a:latin typeface="Helvetica" pitchFamily="50" charset="0"/>
              <a:ea typeface="Roboto" panose="02000000000000000000"/>
              <a:cs typeface="Noto Serif" panose="02020600060500020200"/>
            </a:endParaRPr>
          </a:p>
        </p:txBody>
      </p:sp>
    </p:spTree>
    <p:extLst>
      <p:ext uri="{BB962C8B-B14F-4D97-AF65-F5344CB8AC3E}">
        <p14:creationId xmlns:p14="http://schemas.microsoft.com/office/powerpoint/2010/main" val="1890088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C7C38C5-0B07-4B48-92C8-5BDA1BDD511F}"/>
              </a:ext>
            </a:extLst>
          </p:cNvPr>
          <p:cNvSpPr>
            <a:spLocks noGrp="1"/>
          </p:cNvSpPr>
          <p:nvPr>
            <p:ph type="pic" sz="quarter" idx="10"/>
          </p:nvPr>
        </p:nvSpPr>
        <p:spPr/>
      </p:sp>
      <p:sp>
        <p:nvSpPr>
          <p:cNvPr id="10" name="Rectangle 9">
            <a:extLst>
              <a:ext uri="{FF2B5EF4-FFF2-40B4-BE49-F238E27FC236}">
                <a16:creationId xmlns:a16="http://schemas.microsoft.com/office/drawing/2014/main" id="{84083F80-9FF9-4573-8163-85AD65BD4333}"/>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1" name="Rectangle 10">
            <a:extLst>
              <a:ext uri="{FF2B5EF4-FFF2-40B4-BE49-F238E27FC236}">
                <a16:creationId xmlns:a16="http://schemas.microsoft.com/office/drawing/2014/main" id="{5178CFA3-DCB6-470F-AB4A-7B1FD8C8D0B8}"/>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2" name="TextBox 11">
            <a:extLst>
              <a:ext uri="{FF2B5EF4-FFF2-40B4-BE49-F238E27FC236}">
                <a16:creationId xmlns:a16="http://schemas.microsoft.com/office/drawing/2014/main" id="{86E6E646-4C5B-4BB3-BF88-2492B622404D}"/>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3" name="TextBox 12">
            <a:extLst>
              <a:ext uri="{FF2B5EF4-FFF2-40B4-BE49-F238E27FC236}">
                <a16:creationId xmlns:a16="http://schemas.microsoft.com/office/drawing/2014/main" id="{109EBB81-5586-489B-BC13-190DA79A33A9}"/>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9" name="TextBox 8">
            <a:extLst>
              <a:ext uri="{FF2B5EF4-FFF2-40B4-BE49-F238E27FC236}">
                <a16:creationId xmlns:a16="http://schemas.microsoft.com/office/drawing/2014/main" id="{33C07579-0E2A-4E66-B461-CE4C49DE7DA5}"/>
              </a:ext>
            </a:extLst>
          </p:cNvPr>
          <p:cNvSpPr txBox="1"/>
          <p:nvPr/>
        </p:nvSpPr>
        <p:spPr>
          <a:xfrm>
            <a:off x="2520411" y="2845474"/>
            <a:ext cx="3139739" cy="1167051"/>
          </a:xfrm>
          <a:prstGeom prst="rect">
            <a:avLst/>
          </a:prstGeom>
          <a:noFill/>
        </p:spPr>
        <p:txBody>
          <a:bodyPr wrap="square" rtlCol="0">
            <a:spAutoFit/>
          </a:bodyPr>
          <a:lstStyle/>
          <a:p>
            <a:pPr algn="just" fontAlgn="base">
              <a:lnSpc>
                <a:spcPct val="150000"/>
              </a:lnSpc>
            </a:pPr>
            <a:r>
              <a:rPr lang="en-US" sz="1200" b="0" dirty="0">
                <a:latin typeface="Helvetica" pitchFamily="50" charset="0"/>
                <a:ea typeface="Roboto" panose="02000000000000000000" pitchFamily="2" charset="0"/>
              </a:rPr>
              <a:t>Fashion is not something that exists in dresses only. Fashion is in the sky, in the street; fashion has to do with ideas, the way we live, what is happening. – Coco Chanel</a:t>
            </a:r>
          </a:p>
        </p:txBody>
      </p:sp>
    </p:spTree>
    <p:extLst>
      <p:ext uri="{BB962C8B-B14F-4D97-AF65-F5344CB8AC3E}">
        <p14:creationId xmlns:p14="http://schemas.microsoft.com/office/powerpoint/2010/main" val="34154487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7BEF432-F288-4B1D-B67F-B05C4B8CE48C}"/>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6904C25E-DD25-4BEC-9A73-B371A8BE3AA7}"/>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3" name="TextBox 12">
            <a:extLst>
              <a:ext uri="{FF2B5EF4-FFF2-40B4-BE49-F238E27FC236}">
                <a16:creationId xmlns:a16="http://schemas.microsoft.com/office/drawing/2014/main" id="{8BEF868B-6BC1-4FB5-A52C-50DD7C330988}"/>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4" name="TextBox 13">
            <a:extLst>
              <a:ext uri="{FF2B5EF4-FFF2-40B4-BE49-F238E27FC236}">
                <a16:creationId xmlns:a16="http://schemas.microsoft.com/office/drawing/2014/main" id="{A5CF0403-AAA9-4F3E-A250-97865A5CE869}"/>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6" name="TextBox 15">
            <a:extLst>
              <a:ext uri="{FF2B5EF4-FFF2-40B4-BE49-F238E27FC236}">
                <a16:creationId xmlns:a16="http://schemas.microsoft.com/office/drawing/2014/main" id="{FDE73864-FABB-44A3-ADC5-03AEECAC8125}"/>
              </a:ext>
            </a:extLst>
          </p:cNvPr>
          <p:cNvSpPr txBox="1"/>
          <p:nvPr/>
        </p:nvSpPr>
        <p:spPr>
          <a:xfrm>
            <a:off x="5660150" y="378673"/>
            <a:ext cx="871699" cy="338554"/>
          </a:xfrm>
          <a:prstGeom prst="rect">
            <a:avLst/>
          </a:prstGeom>
          <a:noFill/>
        </p:spPr>
        <p:txBody>
          <a:bodyPr wrap="square" rtlCol="0">
            <a:spAutoFit/>
          </a:bodyPr>
          <a:lstStyle/>
          <a:p>
            <a:pPr algn="ctr"/>
            <a:r>
              <a:rPr lang="en-US" sz="800" spc="50" dirty="0">
                <a:latin typeface="Helvetica" pitchFamily="50" charset="0"/>
                <a:ea typeface="Roboto" panose="02000000000000000000" pitchFamily="2" charset="0"/>
              </a:rPr>
              <a:t>Designed by</a:t>
            </a:r>
          </a:p>
          <a:p>
            <a:pPr algn="ctr"/>
            <a:r>
              <a:rPr lang="en-US" sz="800" spc="50" dirty="0">
                <a:latin typeface="Helvetica" pitchFamily="50" charset="0"/>
                <a:ea typeface="Roboto" panose="02000000000000000000" pitchFamily="2" charset="0"/>
              </a:rPr>
              <a:t>Joko Robert</a:t>
            </a:r>
          </a:p>
        </p:txBody>
      </p:sp>
      <p:sp>
        <p:nvSpPr>
          <p:cNvPr id="9" name="James…">
            <a:extLst>
              <a:ext uri="{FF2B5EF4-FFF2-40B4-BE49-F238E27FC236}">
                <a16:creationId xmlns:a16="http://schemas.microsoft.com/office/drawing/2014/main" id="{65FC73FF-19CB-4D5A-AD49-81045B96935A}"/>
              </a:ext>
            </a:extLst>
          </p:cNvPr>
          <p:cNvSpPr txBox="1"/>
          <p:nvPr/>
        </p:nvSpPr>
        <p:spPr>
          <a:xfrm>
            <a:off x="4222419" y="4570221"/>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solidFill>
                  <a:schemeClr val="tx1">
                    <a:lumMod val="95000"/>
                    <a:lumOff val="5000"/>
                  </a:schemeClr>
                </a:solidFill>
                <a:latin typeface="Helvetica" pitchFamily="50" charset="0"/>
              </a:rPr>
              <a:t>James</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a:t>
            </a:r>
          </a:p>
        </p:txBody>
      </p:sp>
      <p:sp>
        <p:nvSpPr>
          <p:cNvPr id="15" name="Andrey…">
            <a:extLst>
              <a:ext uri="{FF2B5EF4-FFF2-40B4-BE49-F238E27FC236}">
                <a16:creationId xmlns:a16="http://schemas.microsoft.com/office/drawing/2014/main" id="{30011784-4D85-47E4-BEF9-D811DE16CA97}"/>
              </a:ext>
            </a:extLst>
          </p:cNvPr>
          <p:cNvSpPr txBox="1"/>
          <p:nvPr/>
        </p:nvSpPr>
        <p:spPr>
          <a:xfrm>
            <a:off x="6650567" y="4570221"/>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Andrey</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cross</a:t>
            </a:r>
          </a:p>
        </p:txBody>
      </p:sp>
      <p:sp>
        <p:nvSpPr>
          <p:cNvPr id="17" name="Tomas…">
            <a:extLst>
              <a:ext uri="{FF2B5EF4-FFF2-40B4-BE49-F238E27FC236}">
                <a16:creationId xmlns:a16="http://schemas.microsoft.com/office/drawing/2014/main" id="{C2D34EE8-D801-4A6D-9C0B-EC59E06F7F71}"/>
              </a:ext>
            </a:extLst>
          </p:cNvPr>
          <p:cNvSpPr txBox="1"/>
          <p:nvPr/>
        </p:nvSpPr>
        <p:spPr>
          <a:xfrm>
            <a:off x="9078714" y="4570221"/>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solidFill>
                  <a:schemeClr val="tx1">
                    <a:lumMod val="95000"/>
                    <a:lumOff val="5000"/>
                  </a:schemeClr>
                </a:solidFill>
                <a:latin typeface="Helvetica" pitchFamily="50" charset="0"/>
              </a:rPr>
              <a:t>Tomas</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a:t>
            </a:r>
          </a:p>
        </p:txBody>
      </p:sp>
      <p:sp>
        <p:nvSpPr>
          <p:cNvPr id="18" name="Creative…">
            <a:extLst>
              <a:ext uri="{FF2B5EF4-FFF2-40B4-BE49-F238E27FC236}">
                <a16:creationId xmlns:a16="http://schemas.microsoft.com/office/drawing/2014/main" id="{C1F60C73-AD78-4C76-95B0-9BA242247ABF}"/>
              </a:ext>
            </a:extLst>
          </p:cNvPr>
          <p:cNvSpPr txBox="1"/>
          <p:nvPr/>
        </p:nvSpPr>
        <p:spPr>
          <a:xfrm>
            <a:off x="890687" y="2489796"/>
            <a:ext cx="1946046"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l">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Creative</a:t>
            </a:r>
          </a:p>
          <a:p>
            <a:pPr algn="l">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Team Work</a:t>
            </a:r>
          </a:p>
        </p:txBody>
      </p:sp>
      <p:sp>
        <p:nvSpPr>
          <p:cNvPr id="19" name="Professionally fabricate platform processes…">
            <a:extLst>
              <a:ext uri="{FF2B5EF4-FFF2-40B4-BE49-F238E27FC236}">
                <a16:creationId xmlns:a16="http://schemas.microsoft.com/office/drawing/2014/main" id="{06CD957F-9149-426C-975D-E11BE05B8FF0}"/>
              </a:ext>
            </a:extLst>
          </p:cNvPr>
          <p:cNvSpPr txBox="1"/>
          <p:nvPr/>
        </p:nvSpPr>
        <p:spPr>
          <a:xfrm>
            <a:off x="890687" y="3921125"/>
            <a:ext cx="2433358"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platform processes</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out-of-the-box mindshare..</a:t>
            </a:r>
          </a:p>
        </p:txBody>
      </p:sp>
      <p:sp>
        <p:nvSpPr>
          <p:cNvPr id="3" name="Picture Placeholder 2">
            <a:extLst>
              <a:ext uri="{FF2B5EF4-FFF2-40B4-BE49-F238E27FC236}">
                <a16:creationId xmlns:a16="http://schemas.microsoft.com/office/drawing/2014/main" id="{9B10F338-88B4-4047-AA51-7D1BCC8986A9}"/>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99501AE1-F910-48FD-9406-472F25158A1B}"/>
              </a:ext>
            </a:extLst>
          </p:cNvPr>
          <p:cNvSpPr>
            <a:spLocks noGrp="1"/>
          </p:cNvSpPr>
          <p:nvPr>
            <p:ph type="pic" sz="quarter" idx="138"/>
          </p:nvPr>
        </p:nvSpPr>
        <p:spPr/>
      </p:sp>
      <p:sp>
        <p:nvSpPr>
          <p:cNvPr id="5" name="Picture Placeholder 4">
            <a:extLst>
              <a:ext uri="{FF2B5EF4-FFF2-40B4-BE49-F238E27FC236}">
                <a16:creationId xmlns:a16="http://schemas.microsoft.com/office/drawing/2014/main" id="{FF39F840-D295-4E05-8EE1-AB5253176A2D}"/>
              </a:ext>
            </a:extLst>
          </p:cNvPr>
          <p:cNvSpPr>
            <a:spLocks noGrp="1"/>
          </p:cNvSpPr>
          <p:nvPr>
            <p:ph type="pic" sz="quarter" idx="139"/>
          </p:nvPr>
        </p:nvSpPr>
        <p:spPr/>
      </p:sp>
    </p:spTree>
    <p:extLst>
      <p:ext uri="{BB962C8B-B14F-4D97-AF65-F5344CB8AC3E}">
        <p14:creationId xmlns:p14="http://schemas.microsoft.com/office/powerpoint/2010/main" val="1133880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889AD969-25F1-4D8A-B4FE-91226ACA4DCE}"/>
              </a:ext>
            </a:extLst>
          </p:cNvPr>
          <p:cNvSpPr>
            <a:spLocks noGrp="1"/>
          </p:cNvSpPr>
          <p:nvPr>
            <p:ph type="pic" sz="quarter" idx="13"/>
          </p:nvPr>
        </p:nvSpPr>
        <p:spPr/>
      </p:sp>
      <p:sp>
        <p:nvSpPr>
          <p:cNvPr id="17" name="Rectangle 16">
            <a:extLst>
              <a:ext uri="{FF2B5EF4-FFF2-40B4-BE49-F238E27FC236}">
                <a16:creationId xmlns:a16="http://schemas.microsoft.com/office/drawing/2014/main" id="{F49B7D33-B62C-4730-9979-B40A5B6050C4}"/>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8" name="Rectangle 17">
            <a:extLst>
              <a:ext uri="{FF2B5EF4-FFF2-40B4-BE49-F238E27FC236}">
                <a16:creationId xmlns:a16="http://schemas.microsoft.com/office/drawing/2014/main" id="{0350A8B3-2A02-46AA-8F3C-BFF467F1CD7F}"/>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9" name="TextBox 18">
            <a:extLst>
              <a:ext uri="{FF2B5EF4-FFF2-40B4-BE49-F238E27FC236}">
                <a16:creationId xmlns:a16="http://schemas.microsoft.com/office/drawing/2014/main" id="{5AC32FBA-75CA-4FC5-B574-60B0BF5187AA}"/>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0" name="TextBox 19">
            <a:extLst>
              <a:ext uri="{FF2B5EF4-FFF2-40B4-BE49-F238E27FC236}">
                <a16:creationId xmlns:a16="http://schemas.microsoft.com/office/drawing/2014/main" id="{23D8D98D-3B04-41E6-99CB-00E2B726AC16}"/>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25" name="Rectangle 24">
            <a:extLst>
              <a:ext uri="{FF2B5EF4-FFF2-40B4-BE49-F238E27FC236}">
                <a16:creationId xmlns:a16="http://schemas.microsoft.com/office/drawing/2014/main" id="{D22AF53B-DA00-4412-9C36-587379520DCC}"/>
              </a:ext>
            </a:extLst>
          </p:cNvPr>
          <p:cNvSpPr/>
          <p:nvPr/>
        </p:nvSpPr>
        <p:spPr>
          <a:xfrm>
            <a:off x="2551676" y="4476859"/>
            <a:ext cx="1876402" cy="261610"/>
          </a:xfrm>
          <a:prstGeom prst="rect">
            <a:avLst/>
          </a:prstGeom>
        </p:spPr>
        <p:txBody>
          <a:bodyPr wrap="square">
            <a:spAutoFit/>
          </a:bodyPr>
          <a:lstStyle/>
          <a:p>
            <a:pPr eaLnBrk="1" fontAlgn="auto" hangingPunct="1">
              <a:spcBef>
                <a:spcPts val="0"/>
              </a:spcBef>
              <a:spcAft>
                <a:spcPts val="0"/>
              </a:spcAft>
              <a:defRPr/>
            </a:pPr>
            <a:r>
              <a:rPr lang="en-US" sz="1100" b="1" spc="50" dirty="0">
                <a:latin typeface="Helvetica" pitchFamily="50" charset="0"/>
                <a:ea typeface="Roboto" panose="02000000000000000000" pitchFamily="2" charset="0"/>
              </a:rPr>
              <a:t>info@kosuke.co.id</a:t>
            </a:r>
            <a:endParaRPr lang="id-ID" sz="1100" b="1" spc="50" dirty="0">
              <a:latin typeface="Helvetica" pitchFamily="50" charset="0"/>
              <a:ea typeface="Roboto" panose="02000000000000000000" pitchFamily="2" charset="0"/>
            </a:endParaRPr>
          </a:p>
        </p:txBody>
      </p:sp>
      <p:sp>
        <p:nvSpPr>
          <p:cNvPr id="26" name="Rectangle 25">
            <a:extLst>
              <a:ext uri="{FF2B5EF4-FFF2-40B4-BE49-F238E27FC236}">
                <a16:creationId xmlns:a16="http://schemas.microsoft.com/office/drawing/2014/main" id="{7681799C-F0CC-4871-9CBB-1855A8334696}"/>
              </a:ext>
            </a:extLst>
          </p:cNvPr>
          <p:cNvSpPr/>
          <p:nvPr/>
        </p:nvSpPr>
        <p:spPr>
          <a:xfrm>
            <a:off x="2551675" y="4164343"/>
            <a:ext cx="1723159" cy="261610"/>
          </a:xfrm>
          <a:prstGeom prst="rect">
            <a:avLst/>
          </a:prstGeom>
        </p:spPr>
        <p:txBody>
          <a:bodyPr wrap="square">
            <a:spAutoFit/>
          </a:bodyPr>
          <a:lstStyle/>
          <a:p>
            <a:pPr eaLnBrk="1" fontAlgn="auto" hangingPunct="1">
              <a:spcBef>
                <a:spcPts val="0"/>
              </a:spcBef>
              <a:spcAft>
                <a:spcPts val="0"/>
              </a:spcAft>
              <a:defRPr/>
            </a:pPr>
            <a:r>
              <a:rPr lang="en-US" sz="1100" b="1" spc="50" dirty="0">
                <a:latin typeface="Helvetica" pitchFamily="50" charset="0"/>
                <a:ea typeface="Roboto" panose="02000000000000000000" pitchFamily="2" charset="0"/>
              </a:rPr>
              <a:t>www.kosuke.co.id</a:t>
            </a:r>
            <a:endParaRPr lang="id-ID" sz="1100" b="1" spc="50" dirty="0">
              <a:latin typeface="Helvetica" pitchFamily="50" charset="0"/>
              <a:ea typeface="Roboto" panose="02000000000000000000" pitchFamily="2" charset="0"/>
            </a:endParaRPr>
          </a:p>
        </p:txBody>
      </p:sp>
      <p:sp>
        <p:nvSpPr>
          <p:cNvPr id="27" name="Rectangle 26">
            <a:extLst>
              <a:ext uri="{FF2B5EF4-FFF2-40B4-BE49-F238E27FC236}">
                <a16:creationId xmlns:a16="http://schemas.microsoft.com/office/drawing/2014/main" id="{C1C8639E-549B-4874-814A-3927B4893976}"/>
              </a:ext>
            </a:extLst>
          </p:cNvPr>
          <p:cNvSpPr/>
          <p:nvPr/>
        </p:nvSpPr>
        <p:spPr>
          <a:xfrm>
            <a:off x="2551676" y="4789375"/>
            <a:ext cx="1876402" cy="261610"/>
          </a:xfrm>
          <a:prstGeom prst="rect">
            <a:avLst/>
          </a:prstGeom>
        </p:spPr>
        <p:txBody>
          <a:bodyPr wrap="square">
            <a:spAutoFit/>
          </a:bodyPr>
          <a:lstStyle/>
          <a:p>
            <a:pPr eaLnBrk="1" fontAlgn="auto" hangingPunct="1">
              <a:spcBef>
                <a:spcPts val="0"/>
              </a:spcBef>
              <a:spcAft>
                <a:spcPts val="0"/>
              </a:spcAft>
              <a:defRPr/>
            </a:pPr>
            <a:r>
              <a:rPr lang="en-US" sz="1100" b="1" spc="50" dirty="0">
                <a:latin typeface="Helvetica" pitchFamily="50" charset="0"/>
                <a:ea typeface="Roboto" panose="02000000000000000000" pitchFamily="2" charset="0"/>
              </a:rPr>
              <a:t>+62 (853) 12345678</a:t>
            </a:r>
            <a:endParaRPr lang="id-ID" sz="1100" b="1" spc="50" dirty="0">
              <a:latin typeface="Helvetica" pitchFamily="50" charset="0"/>
              <a:ea typeface="Roboto" panose="02000000000000000000" pitchFamily="2" charset="0"/>
            </a:endParaRPr>
          </a:p>
        </p:txBody>
      </p:sp>
      <p:sp>
        <p:nvSpPr>
          <p:cNvPr id="28" name="Rectangle 27">
            <a:extLst>
              <a:ext uri="{FF2B5EF4-FFF2-40B4-BE49-F238E27FC236}">
                <a16:creationId xmlns:a16="http://schemas.microsoft.com/office/drawing/2014/main" id="{8878F9B4-2FFA-4AA8-952B-468EBC03B785}"/>
              </a:ext>
            </a:extLst>
          </p:cNvPr>
          <p:cNvSpPr/>
          <p:nvPr/>
        </p:nvSpPr>
        <p:spPr>
          <a:xfrm>
            <a:off x="4522143" y="1834617"/>
            <a:ext cx="1456052" cy="954107"/>
          </a:xfrm>
          <a:prstGeom prst="rect">
            <a:avLst/>
          </a:prstGeom>
        </p:spPr>
        <p:txBody>
          <a:bodyPr wrap="square">
            <a:spAutoFit/>
          </a:bodyPr>
          <a:lstStyle/>
          <a:p>
            <a:pPr eaLnBrk="1" fontAlgn="auto" hangingPunct="1">
              <a:spcBef>
                <a:spcPts val="0"/>
              </a:spcBef>
              <a:spcAft>
                <a:spcPts val="0"/>
              </a:spcAft>
              <a:defRPr/>
            </a:pPr>
            <a:r>
              <a:rPr lang="en-US" sz="2800" b="1" spc="50" dirty="0">
                <a:latin typeface="Helvetica" pitchFamily="50" charset="0"/>
                <a:ea typeface="Roboto" panose="02000000000000000000" pitchFamily="2" charset="0"/>
              </a:rPr>
              <a:t>Kosuke Project</a:t>
            </a:r>
            <a:endParaRPr lang="id-ID" sz="2800" b="1"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26747886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6AE6A44-8B50-492C-87C9-2391503E0EDB}"/>
              </a:ext>
            </a:extLst>
          </p:cNvPr>
          <p:cNvSpPr>
            <a:spLocks noGrp="1"/>
          </p:cNvSpPr>
          <p:nvPr>
            <p:ph type="pic" sz="quarter" idx="10"/>
          </p:nvPr>
        </p:nvSpPr>
        <p:spPr/>
      </p:sp>
      <p:sp>
        <p:nvSpPr>
          <p:cNvPr id="12" name="Rectangle 11">
            <a:extLst>
              <a:ext uri="{FF2B5EF4-FFF2-40B4-BE49-F238E27FC236}">
                <a16:creationId xmlns:a16="http://schemas.microsoft.com/office/drawing/2014/main" id="{01836650-1286-437F-8EB5-014C63D4E587}"/>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2EE005AA-1A95-401D-9B4E-D125C537957C}"/>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4" name="TextBox 13">
            <a:extLst>
              <a:ext uri="{FF2B5EF4-FFF2-40B4-BE49-F238E27FC236}">
                <a16:creationId xmlns:a16="http://schemas.microsoft.com/office/drawing/2014/main" id="{AD0198ED-AB16-408B-9197-109EE7B9ABF6}"/>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5" name="TextBox 14">
            <a:extLst>
              <a:ext uri="{FF2B5EF4-FFF2-40B4-BE49-F238E27FC236}">
                <a16:creationId xmlns:a16="http://schemas.microsoft.com/office/drawing/2014/main" id="{720AD720-E9F3-4F34-B408-FF148F26E05A}"/>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9" name="Rectangle 8">
            <a:extLst>
              <a:ext uri="{FF2B5EF4-FFF2-40B4-BE49-F238E27FC236}">
                <a16:creationId xmlns:a16="http://schemas.microsoft.com/office/drawing/2014/main" id="{F0A11C79-B140-4775-881C-F2B4EA86E701}"/>
              </a:ext>
            </a:extLst>
          </p:cNvPr>
          <p:cNvSpPr/>
          <p:nvPr/>
        </p:nvSpPr>
        <p:spPr>
          <a:xfrm>
            <a:off x="5674827" y="2715767"/>
            <a:ext cx="3531345" cy="1444050"/>
          </a:xfrm>
          <a:prstGeom prst="rect">
            <a:avLst/>
          </a:prstGeom>
        </p:spPr>
        <p:txBody>
          <a:bodyPr wrap="square">
            <a:spAutoFit/>
          </a:bodyPr>
          <a:lstStyle/>
          <a:p>
            <a:pPr algn="just">
              <a:lnSpc>
                <a:spcPct val="150000"/>
              </a:lnSpc>
            </a:pPr>
            <a:r>
              <a:rPr lang="en-US" sz="1200" dirty="0">
                <a:latin typeface="Helvetica" pitchFamily="50" charset="0"/>
                <a:ea typeface="Roboto" panose="02000000000000000000" pitchFamily="2" charset="0"/>
              </a:rPr>
              <a:t>A wonderful serenity has taken possession of my entire soul, like these sweet mornings of spring which I enjoy with my whole heart. I am alone, and feel the charm of existence in this spot, which was created for the bliss of souls like mine.</a:t>
            </a:r>
          </a:p>
        </p:txBody>
      </p:sp>
    </p:spTree>
    <p:extLst>
      <p:ext uri="{BB962C8B-B14F-4D97-AF65-F5344CB8AC3E}">
        <p14:creationId xmlns:p14="http://schemas.microsoft.com/office/powerpoint/2010/main" val="2317400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A70BBCA4-FFD5-4646-98D4-B947CE553DFA}"/>
              </a:ext>
            </a:extLst>
          </p:cNvPr>
          <p:cNvSpPr>
            <a:spLocks noGrp="1"/>
          </p:cNvSpPr>
          <p:nvPr>
            <p:ph type="pic" sz="quarter" idx="11"/>
          </p:nvPr>
        </p:nvSpPr>
        <p:spPr/>
      </p:sp>
      <p:sp>
        <p:nvSpPr>
          <p:cNvPr id="3" name="Rectangle 2">
            <a:extLst>
              <a:ext uri="{FF2B5EF4-FFF2-40B4-BE49-F238E27FC236}">
                <a16:creationId xmlns:a16="http://schemas.microsoft.com/office/drawing/2014/main" id="{DA423DF6-E41B-4A9B-8957-410F6ECD2970}"/>
              </a:ext>
            </a:extLst>
          </p:cNvPr>
          <p:cNvSpPr/>
          <p:nvPr/>
        </p:nvSpPr>
        <p:spPr>
          <a:xfrm>
            <a:off x="4475275" y="2187566"/>
            <a:ext cx="1629603" cy="2275046"/>
          </a:xfrm>
          <a:prstGeom prst="rect">
            <a:avLst/>
          </a:prstGeom>
        </p:spPr>
        <p:txBody>
          <a:bodyPr wrap="square">
            <a:spAutoFit/>
          </a:bodyPr>
          <a:lstStyle/>
          <a:p>
            <a:pPr algn="just">
              <a:lnSpc>
                <a:spcPct val="150000"/>
              </a:lnSpc>
            </a:pPr>
            <a:r>
              <a:rPr lang="en-US" sz="1200" b="0" i="0" dirty="0">
                <a:solidFill>
                  <a:srgbClr val="000000"/>
                </a:solidFill>
                <a:effectLst/>
                <a:latin typeface="Helvetica" pitchFamily="50" charset="0"/>
                <a:ea typeface="Roboto" panose="02000000000000000000" pitchFamily="2" charset="0"/>
              </a:rPr>
              <a:t>“What you wear is how you present yourself to the world, especially today, when human contacts are so quick. Fashion is instant language.”</a:t>
            </a:r>
            <a:endParaRPr lang="en-US" sz="1200" dirty="0">
              <a:latin typeface="Helvetica" pitchFamily="50" charset="0"/>
              <a:ea typeface="Roboto" panose="02000000000000000000" pitchFamily="2" charset="0"/>
            </a:endParaRPr>
          </a:p>
        </p:txBody>
      </p:sp>
      <p:sp>
        <p:nvSpPr>
          <p:cNvPr id="4" name="Rectangle 3">
            <a:extLst>
              <a:ext uri="{FF2B5EF4-FFF2-40B4-BE49-F238E27FC236}">
                <a16:creationId xmlns:a16="http://schemas.microsoft.com/office/drawing/2014/main" id="{FAF80FFD-82B9-4611-9E7B-BD2151F5EAA4}"/>
              </a:ext>
            </a:extLst>
          </p:cNvPr>
          <p:cNvSpPr/>
          <p:nvPr/>
        </p:nvSpPr>
        <p:spPr>
          <a:xfrm>
            <a:off x="1456004" y="1260385"/>
            <a:ext cx="2567359" cy="707886"/>
          </a:xfrm>
          <a:prstGeom prst="rect">
            <a:avLst/>
          </a:prstGeom>
        </p:spPr>
        <p:txBody>
          <a:bodyPr wrap="square">
            <a:spAutoFit/>
          </a:bodyPr>
          <a:lstStyle/>
          <a:p>
            <a:r>
              <a:rPr lang="en-US" sz="4000" b="1" i="0" spc="50" dirty="0">
                <a:solidFill>
                  <a:srgbClr val="000000"/>
                </a:solidFill>
                <a:effectLst/>
                <a:latin typeface="Helvetica" pitchFamily="50" charset="0"/>
                <a:ea typeface="Roboto" panose="02000000000000000000" pitchFamily="2" charset="0"/>
              </a:rPr>
              <a:t>Concept</a:t>
            </a:r>
            <a:endParaRPr lang="en-US" sz="4000" b="1" spc="50" dirty="0">
              <a:latin typeface="Helvetica" pitchFamily="50" charset="0"/>
              <a:ea typeface="Roboto" panose="02000000000000000000" pitchFamily="2" charset="0"/>
            </a:endParaRPr>
          </a:p>
        </p:txBody>
      </p:sp>
      <p:sp>
        <p:nvSpPr>
          <p:cNvPr id="11" name="Rectangle 10">
            <a:extLst>
              <a:ext uri="{FF2B5EF4-FFF2-40B4-BE49-F238E27FC236}">
                <a16:creationId xmlns:a16="http://schemas.microsoft.com/office/drawing/2014/main" id="{5AA8353A-C1E0-437A-8C53-EBF45207F54A}"/>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B1857167-D344-4405-8197-7B7918632B62}"/>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3" name="TextBox 12">
            <a:extLst>
              <a:ext uri="{FF2B5EF4-FFF2-40B4-BE49-F238E27FC236}">
                <a16:creationId xmlns:a16="http://schemas.microsoft.com/office/drawing/2014/main" id="{6171FAEF-C94B-4759-A8CC-63659CF6907E}"/>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4" name="TextBox 13">
            <a:extLst>
              <a:ext uri="{FF2B5EF4-FFF2-40B4-BE49-F238E27FC236}">
                <a16:creationId xmlns:a16="http://schemas.microsoft.com/office/drawing/2014/main" id="{2E4EEDCA-280A-4722-A018-C6C60CA1F28F}"/>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29170677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A1A4C17-E872-40F8-BD83-D0355AC77E27}"/>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47525664-CFB9-4035-B0A8-DE2F35B2F24C}"/>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3" name="TextBox 12">
            <a:extLst>
              <a:ext uri="{FF2B5EF4-FFF2-40B4-BE49-F238E27FC236}">
                <a16:creationId xmlns:a16="http://schemas.microsoft.com/office/drawing/2014/main" id="{0B38D5FC-2A9E-459D-8E47-8061FD776979}"/>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4" name="TextBox 13">
            <a:extLst>
              <a:ext uri="{FF2B5EF4-FFF2-40B4-BE49-F238E27FC236}">
                <a16:creationId xmlns:a16="http://schemas.microsoft.com/office/drawing/2014/main" id="{57F81A33-3AF5-4BFF-A6AF-8C646EDE6D1F}"/>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The Break Slide">
            <a:extLst>
              <a:ext uri="{FF2B5EF4-FFF2-40B4-BE49-F238E27FC236}">
                <a16:creationId xmlns:a16="http://schemas.microsoft.com/office/drawing/2014/main" id="{1BBDB3D2-89B6-4CAE-9C43-54B4CAFCBAEF}"/>
              </a:ext>
            </a:extLst>
          </p:cNvPr>
          <p:cNvSpPr txBox="1"/>
          <p:nvPr/>
        </p:nvSpPr>
        <p:spPr>
          <a:xfrm>
            <a:off x="1590898" y="5098257"/>
            <a:ext cx="2733121"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lvl1pPr algn="l">
              <a:defRPr sz="6000" b="0">
                <a:solidFill>
                  <a:srgbClr val="F7F9FF"/>
                </a:solidFill>
                <a:latin typeface="Raleway Light"/>
                <a:ea typeface="Raleway Light"/>
                <a:cs typeface="Raleway Light"/>
                <a:sym typeface="Raleway Light"/>
              </a:defRPr>
            </a:lvl1pPr>
          </a:lstStyle>
          <a:p>
            <a:r>
              <a:rPr sz="3000" dirty="0">
                <a:solidFill>
                  <a:schemeClr val="tx1">
                    <a:lumMod val="95000"/>
                    <a:lumOff val="5000"/>
                  </a:schemeClr>
                </a:solidFill>
                <a:latin typeface="Helvetica" pitchFamily="50" charset="0"/>
              </a:rPr>
              <a:t>The Break Slide</a:t>
            </a:r>
          </a:p>
        </p:txBody>
      </p:sp>
      <p:sp>
        <p:nvSpPr>
          <p:cNvPr id="5" name="Picture Placeholder 4">
            <a:extLst>
              <a:ext uri="{FF2B5EF4-FFF2-40B4-BE49-F238E27FC236}">
                <a16:creationId xmlns:a16="http://schemas.microsoft.com/office/drawing/2014/main" id="{2C6236A7-DEF8-4CEA-9315-C5EFB047AB9D}"/>
              </a:ext>
            </a:extLst>
          </p:cNvPr>
          <p:cNvSpPr>
            <a:spLocks noGrp="1"/>
          </p:cNvSpPr>
          <p:nvPr>
            <p:ph type="pic" sz="quarter" idx="11"/>
          </p:nvPr>
        </p:nvSpPr>
        <p:spPr/>
      </p:sp>
    </p:spTree>
    <p:extLst>
      <p:ext uri="{BB962C8B-B14F-4D97-AF65-F5344CB8AC3E}">
        <p14:creationId xmlns:p14="http://schemas.microsoft.com/office/powerpoint/2010/main" val="5463321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6">
            <a:extLst>
              <a:ext uri="{FF2B5EF4-FFF2-40B4-BE49-F238E27FC236}">
                <a16:creationId xmlns:a16="http://schemas.microsoft.com/office/drawing/2014/main" id="{A2EB1D26-279E-4355-8558-32B7E7402CFE}"/>
              </a:ext>
            </a:extLst>
          </p:cNvPr>
          <p:cNvSpPr txBox="1"/>
          <p:nvPr/>
        </p:nvSpPr>
        <p:spPr>
          <a:xfrm>
            <a:off x="4974785" y="1989312"/>
            <a:ext cx="2242429"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a:lnSpc>
                <a:spcPct val="150000"/>
              </a:lnSpc>
              <a:defRPr sz="1200"/>
            </a:lvl1pPr>
          </a:lstStyle>
          <a:p>
            <a:pPr algn="ctr">
              <a:lnSpc>
                <a:spcPct val="100000"/>
              </a:lnSpc>
            </a:pPr>
            <a:r>
              <a:rPr lang="id-ID" dirty="0">
                <a:latin typeface="Helvetica" pitchFamily="50" charset="0"/>
                <a:ea typeface="Roboto" panose="02000000000000000000" pitchFamily="2" charset="0"/>
                <a:cs typeface="Montserrat Light" charset="0"/>
              </a:rPr>
              <a:t>E</a:t>
            </a:r>
            <a:r>
              <a:rPr lang="en-US" dirty="0" err="1">
                <a:latin typeface="Helvetica" pitchFamily="50" charset="0"/>
                <a:ea typeface="Roboto" panose="02000000000000000000" pitchFamily="2" charset="0"/>
                <a:cs typeface="Montserrat Light" charset="0"/>
              </a:rPr>
              <a:t>ntrepreneurial</a:t>
            </a:r>
            <a:r>
              <a:rPr lang="en-US" dirty="0">
                <a:latin typeface="Helvetica" pitchFamily="50" charset="0"/>
                <a:ea typeface="Roboto" panose="02000000000000000000" pitchFamily="2" charset="0"/>
                <a:cs typeface="Montserrat Light" charset="0"/>
              </a:rPr>
              <a:t> activities differ substantially depending on the type of organization and</a:t>
            </a:r>
          </a:p>
        </p:txBody>
      </p:sp>
      <p:sp>
        <p:nvSpPr>
          <p:cNvPr id="21" name="TextBox 20">
            <a:extLst>
              <a:ext uri="{FF2B5EF4-FFF2-40B4-BE49-F238E27FC236}">
                <a16:creationId xmlns:a16="http://schemas.microsoft.com/office/drawing/2014/main" id="{D281710C-20DC-46C6-AAB6-CF3B207CA501}"/>
              </a:ext>
            </a:extLst>
          </p:cNvPr>
          <p:cNvSpPr txBox="1"/>
          <p:nvPr/>
        </p:nvSpPr>
        <p:spPr>
          <a:xfrm>
            <a:off x="5618118" y="1527647"/>
            <a:ext cx="955759" cy="461665"/>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a:defRPr sz="4400" b="1" spc="300">
                <a:solidFill>
                  <a:srgbClr val="FFFFFF"/>
                </a:solidFill>
                <a:latin typeface="Garamond"/>
                <a:ea typeface="Garamond"/>
                <a:cs typeface="Garamond"/>
                <a:sym typeface="Garamond"/>
              </a:defRPr>
            </a:lvl1pPr>
          </a:lstStyle>
          <a:p>
            <a:pPr algn="l"/>
            <a:r>
              <a:rPr lang="en-US" sz="2400" dirty="0">
                <a:solidFill>
                  <a:schemeClr val="tx1"/>
                </a:solidFill>
                <a:latin typeface="Helvetica" pitchFamily="50" charset="0"/>
                <a:ea typeface="Roboto" panose="02000000000000000000" pitchFamily="2" charset="0"/>
              </a:rPr>
              <a:t>2016</a:t>
            </a:r>
            <a:endParaRPr sz="2400" dirty="0">
              <a:solidFill>
                <a:schemeClr val="tx1"/>
              </a:solidFill>
              <a:latin typeface="Helvetica" pitchFamily="50" charset="0"/>
              <a:ea typeface="Roboto" panose="02000000000000000000" pitchFamily="2" charset="0"/>
            </a:endParaRPr>
          </a:p>
        </p:txBody>
      </p:sp>
      <p:sp>
        <p:nvSpPr>
          <p:cNvPr id="22" name="TextBox 21">
            <a:extLst>
              <a:ext uri="{FF2B5EF4-FFF2-40B4-BE49-F238E27FC236}">
                <a16:creationId xmlns:a16="http://schemas.microsoft.com/office/drawing/2014/main" id="{AE89519C-8DF3-459F-B880-D7C87649BC10}"/>
              </a:ext>
            </a:extLst>
          </p:cNvPr>
          <p:cNvSpPr txBox="1"/>
          <p:nvPr/>
        </p:nvSpPr>
        <p:spPr>
          <a:xfrm>
            <a:off x="2623363" y="3431129"/>
            <a:ext cx="955759" cy="461665"/>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a:defRPr sz="4400" b="1" spc="300">
                <a:solidFill>
                  <a:srgbClr val="FFFFFF"/>
                </a:solidFill>
                <a:latin typeface="Garamond"/>
                <a:ea typeface="Garamond"/>
                <a:cs typeface="Garamond"/>
                <a:sym typeface="Garamond"/>
              </a:defRPr>
            </a:lvl1pPr>
          </a:lstStyle>
          <a:p>
            <a:pPr algn="l"/>
            <a:r>
              <a:rPr lang="en-US" sz="2400" dirty="0">
                <a:solidFill>
                  <a:schemeClr val="tx1"/>
                </a:solidFill>
                <a:latin typeface="Helvetica" pitchFamily="50" charset="0"/>
                <a:ea typeface="Roboto" panose="02000000000000000000" pitchFamily="2" charset="0"/>
              </a:rPr>
              <a:t>2017</a:t>
            </a:r>
            <a:endParaRPr sz="2400" dirty="0">
              <a:solidFill>
                <a:schemeClr val="tx1"/>
              </a:solidFill>
              <a:latin typeface="Helvetica" pitchFamily="50" charset="0"/>
              <a:ea typeface="Roboto" panose="02000000000000000000" pitchFamily="2" charset="0"/>
            </a:endParaRPr>
          </a:p>
        </p:txBody>
      </p:sp>
      <p:sp>
        <p:nvSpPr>
          <p:cNvPr id="23" name="TextBox 22">
            <a:extLst>
              <a:ext uri="{FF2B5EF4-FFF2-40B4-BE49-F238E27FC236}">
                <a16:creationId xmlns:a16="http://schemas.microsoft.com/office/drawing/2014/main" id="{4F46AD26-D73D-43FC-A71B-68EC6B0B7C03}"/>
              </a:ext>
            </a:extLst>
          </p:cNvPr>
          <p:cNvSpPr txBox="1"/>
          <p:nvPr/>
        </p:nvSpPr>
        <p:spPr>
          <a:xfrm>
            <a:off x="8701964" y="3431129"/>
            <a:ext cx="955759" cy="461665"/>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a:defRPr sz="4400" b="1" spc="300">
                <a:solidFill>
                  <a:srgbClr val="FFFFFF"/>
                </a:solidFill>
                <a:latin typeface="Garamond"/>
                <a:ea typeface="Garamond"/>
                <a:cs typeface="Garamond"/>
                <a:sym typeface="Garamond"/>
              </a:defRPr>
            </a:lvl1pPr>
          </a:lstStyle>
          <a:p>
            <a:pPr algn="l"/>
            <a:r>
              <a:rPr lang="en-US" sz="2400" dirty="0">
                <a:solidFill>
                  <a:schemeClr val="tx1"/>
                </a:solidFill>
                <a:latin typeface="Helvetica" pitchFamily="50" charset="0"/>
                <a:ea typeface="Roboto" panose="02000000000000000000" pitchFamily="2" charset="0"/>
              </a:rPr>
              <a:t>2018</a:t>
            </a:r>
            <a:endParaRPr sz="2400" dirty="0">
              <a:solidFill>
                <a:schemeClr val="tx1"/>
              </a:solidFill>
              <a:latin typeface="Helvetica" pitchFamily="50" charset="0"/>
              <a:ea typeface="Roboto" panose="02000000000000000000" pitchFamily="2" charset="0"/>
            </a:endParaRPr>
          </a:p>
        </p:txBody>
      </p:sp>
      <p:sp>
        <p:nvSpPr>
          <p:cNvPr id="24" name="TextBox 23">
            <a:extLst>
              <a:ext uri="{FF2B5EF4-FFF2-40B4-BE49-F238E27FC236}">
                <a16:creationId xmlns:a16="http://schemas.microsoft.com/office/drawing/2014/main" id="{F0FDBAFE-820E-4F99-9868-E2855A36A266}"/>
              </a:ext>
            </a:extLst>
          </p:cNvPr>
          <p:cNvSpPr txBox="1"/>
          <p:nvPr/>
        </p:nvSpPr>
        <p:spPr>
          <a:xfrm>
            <a:off x="5618119" y="4868688"/>
            <a:ext cx="955759" cy="461665"/>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r">
              <a:defRPr sz="4400" b="1" spc="300">
                <a:solidFill>
                  <a:srgbClr val="FFFFFF"/>
                </a:solidFill>
                <a:latin typeface="Garamond"/>
                <a:ea typeface="Garamond"/>
                <a:cs typeface="Garamond"/>
                <a:sym typeface="Garamond"/>
              </a:defRPr>
            </a:lvl1pPr>
          </a:lstStyle>
          <a:p>
            <a:pPr algn="l"/>
            <a:r>
              <a:rPr lang="en-US" sz="2400" dirty="0">
                <a:solidFill>
                  <a:schemeClr val="tx1"/>
                </a:solidFill>
                <a:latin typeface="Helvetica" pitchFamily="50" charset="0"/>
                <a:ea typeface="Roboto" panose="02000000000000000000" pitchFamily="2" charset="0"/>
              </a:rPr>
              <a:t>2019</a:t>
            </a:r>
            <a:endParaRPr sz="2400" dirty="0">
              <a:solidFill>
                <a:schemeClr val="tx1"/>
              </a:solidFill>
              <a:latin typeface="Helvetica" pitchFamily="50" charset="0"/>
              <a:ea typeface="Roboto" panose="02000000000000000000" pitchFamily="2" charset="0"/>
            </a:endParaRPr>
          </a:p>
        </p:txBody>
      </p:sp>
      <p:sp>
        <p:nvSpPr>
          <p:cNvPr id="25" name="Rectangle 6">
            <a:extLst>
              <a:ext uri="{FF2B5EF4-FFF2-40B4-BE49-F238E27FC236}">
                <a16:creationId xmlns:a16="http://schemas.microsoft.com/office/drawing/2014/main" id="{F39C1662-202C-456D-A8D2-9DA82BC4D734}"/>
              </a:ext>
            </a:extLst>
          </p:cNvPr>
          <p:cNvSpPr txBox="1"/>
          <p:nvPr/>
        </p:nvSpPr>
        <p:spPr>
          <a:xfrm>
            <a:off x="1890943" y="2965203"/>
            <a:ext cx="2420601"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a:lnSpc>
                <a:spcPct val="150000"/>
              </a:lnSpc>
              <a:defRPr sz="1200"/>
            </a:lvl1pPr>
          </a:lstStyle>
          <a:p>
            <a:pPr algn="ctr">
              <a:lnSpc>
                <a:spcPct val="100000"/>
              </a:lnSpc>
            </a:pPr>
            <a:r>
              <a:rPr lang="en-US" dirty="0">
                <a:latin typeface="Helvetica" pitchFamily="50" charset="0"/>
                <a:ea typeface="Roboto" panose="02000000000000000000" pitchFamily="2" charset="0"/>
                <a:cs typeface="Lato" charset="0"/>
              </a:rPr>
              <a:t>The more upright and honorable whale men allowances</a:t>
            </a:r>
            <a:endParaRPr lang="en-US" dirty="0">
              <a:latin typeface="Helvetica" pitchFamily="50" charset="0"/>
              <a:ea typeface="Roboto" panose="02000000000000000000" pitchFamily="2" charset="0"/>
              <a:cs typeface="Montserrat Light" charset="0"/>
            </a:endParaRPr>
          </a:p>
        </p:txBody>
      </p:sp>
      <p:sp>
        <p:nvSpPr>
          <p:cNvPr id="26" name="Rectangle 6">
            <a:extLst>
              <a:ext uri="{FF2B5EF4-FFF2-40B4-BE49-F238E27FC236}">
                <a16:creationId xmlns:a16="http://schemas.microsoft.com/office/drawing/2014/main" id="{6239535F-6AEC-4994-9B8D-0585AA497CDF}"/>
              </a:ext>
            </a:extLst>
          </p:cNvPr>
          <p:cNvSpPr txBox="1"/>
          <p:nvPr/>
        </p:nvSpPr>
        <p:spPr>
          <a:xfrm>
            <a:off x="8058628" y="2965204"/>
            <a:ext cx="2242429"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a:lnSpc>
                <a:spcPct val="150000"/>
              </a:lnSpc>
              <a:defRPr sz="1200"/>
            </a:lvl1pPr>
          </a:lstStyle>
          <a:p>
            <a:pPr algn="ctr">
              <a:lnSpc>
                <a:spcPct val="100000"/>
              </a:lnSpc>
            </a:pPr>
            <a:r>
              <a:rPr lang="en-US" dirty="0">
                <a:latin typeface="Helvetica" pitchFamily="50" charset="0"/>
                <a:ea typeface="Lato" charset="0"/>
                <a:cs typeface="Lato" charset="0"/>
              </a:rPr>
              <a:t>where in the plaintiffs set forth that after a hard chase.</a:t>
            </a:r>
            <a:endParaRPr lang="en-US" dirty="0">
              <a:latin typeface="Helvetica" pitchFamily="50" charset="0"/>
              <a:ea typeface="Roboto" panose="02000000000000000000" pitchFamily="2" charset="0"/>
              <a:cs typeface="Montserrat Light" charset="0"/>
            </a:endParaRPr>
          </a:p>
        </p:txBody>
      </p:sp>
      <p:sp>
        <p:nvSpPr>
          <p:cNvPr id="27" name="Rectangle 6">
            <a:extLst>
              <a:ext uri="{FF2B5EF4-FFF2-40B4-BE49-F238E27FC236}">
                <a16:creationId xmlns:a16="http://schemas.microsoft.com/office/drawing/2014/main" id="{F68EF8B8-D10D-434E-8043-1C938C09126B}"/>
              </a:ext>
            </a:extLst>
          </p:cNvPr>
          <p:cNvSpPr txBox="1"/>
          <p:nvPr/>
        </p:nvSpPr>
        <p:spPr>
          <a:xfrm>
            <a:off x="4974785" y="4222357"/>
            <a:ext cx="2242429"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lgn="r">
              <a:lnSpc>
                <a:spcPct val="150000"/>
              </a:lnSpc>
              <a:defRPr sz="1200"/>
            </a:lvl1pPr>
          </a:lstStyle>
          <a:p>
            <a:pPr algn="ctr">
              <a:lnSpc>
                <a:spcPct val="100000"/>
              </a:lnSpc>
            </a:pPr>
            <a:r>
              <a:rPr lang="id-ID" dirty="0">
                <a:latin typeface="Helvetica" pitchFamily="50" charset="0"/>
                <a:ea typeface="Roboto" panose="02000000000000000000" pitchFamily="2" charset="0"/>
                <a:cs typeface="Lato" charset="0"/>
              </a:rPr>
              <a:t>B</a:t>
            </a:r>
            <a:r>
              <a:rPr lang="en-US" dirty="0" err="1">
                <a:latin typeface="Helvetica" pitchFamily="50" charset="0"/>
                <a:ea typeface="Roboto" panose="02000000000000000000" pitchFamily="2" charset="0"/>
                <a:cs typeface="Lato" charset="0"/>
              </a:rPr>
              <a:t>ut</a:t>
            </a:r>
            <a:r>
              <a:rPr lang="en-US" dirty="0">
                <a:latin typeface="Helvetica" pitchFamily="50" charset="0"/>
                <a:ea typeface="Roboto" panose="02000000000000000000" pitchFamily="2" charset="0"/>
                <a:cs typeface="Lato" charset="0"/>
              </a:rPr>
              <a:t> the commentaries of the whale men themselves sometimes consist in hard</a:t>
            </a:r>
            <a:endParaRPr lang="en-US" dirty="0">
              <a:latin typeface="Helvetica" pitchFamily="50" charset="0"/>
              <a:ea typeface="Roboto" panose="02000000000000000000" pitchFamily="2" charset="0"/>
              <a:cs typeface="Montserrat Light" charset="0"/>
            </a:endParaRPr>
          </a:p>
        </p:txBody>
      </p:sp>
      <p:sp>
        <p:nvSpPr>
          <p:cNvPr id="18" name="Rectangle 17">
            <a:extLst>
              <a:ext uri="{FF2B5EF4-FFF2-40B4-BE49-F238E27FC236}">
                <a16:creationId xmlns:a16="http://schemas.microsoft.com/office/drawing/2014/main" id="{120F3870-E55C-46A5-A888-53935C52BFDE}"/>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9" name="Rectangle 18">
            <a:extLst>
              <a:ext uri="{FF2B5EF4-FFF2-40B4-BE49-F238E27FC236}">
                <a16:creationId xmlns:a16="http://schemas.microsoft.com/office/drawing/2014/main" id="{662F9419-8F30-4322-9D0F-51A445A32924}"/>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28" name="TextBox 27">
            <a:extLst>
              <a:ext uri="{FF2B5EF4-FFF2-40B4-BE49-F238E27FC236}">
                <a16:creationId xmlns:a16="http://schemas.microsoft.com/office/drawing/2014/main" id="{68FFE055-3E19-46AC-BD67-CE2A5A43F371}"/>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9" name="TextBox 28">
            <a:extLst>
              <a:ext uri="{FF2B5EF4-FFF2-40B4-BE49-F238E27FC236}">
                <a16:creationId xmlns:a16="http://schemas.microsoft.com/office/drawing/2014/main" id="{CC1F19C7-ECFD-46B0-87C4-A2E775E2B1E7}"/>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17188326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33F815-E502-4930-9481-FABCEFA257BE}"/>
              </a:ext>
            </a:extLst>
          </p:cNvPr>
          <p:cNvSpPr txBox="1"/>
          <p:nvPr/>
        </p:nvSpPr>
        <p:spPr>
          <a:xfrm>
            <a:off x="6095999" y="1722133"/>
            <a:ext cx="1681566" cy="707886"/>
          </a:xfrm>
          <a:prstGeom prst="rect">
            <a:avLst/>
          </a:prstGeom>
          <a:noFill/>
        </p:spPr>
        <p:txBody>
          <a:bodyPr wrap="square" rtlCol="0">
            <a:spAutoFit/>
          </a:bodyPr>
          <a:lstStyle/>
          <a:p>
            <a:pPr algn="l"/>
            <a:r>
              <a:rPr lang="id-ID" sz="4000" b="1" spc="50" dirty="0">
                <a:latin typeface="Helvetica" pitchFamily="50" charset="0"/>
                <a:ea typeface="Roboto" panose="02000000000000000000" pitchFamily="2" charset="0"/>
              </a:rPr>
              <a:t>About</a:t>
            </a:r>
            <a:endParaRPr lang="en-US" sz="4000" b="1" spc="50" dirty="0">
              <a:latin typeface="Helvetica" pitchFamily="50" charset="0"/>
              <a:ea typeface="Roboto" panose="02000000000000000000" pitchFamily="2" charset="0"/>
            </a:endParaRPr>
          </a:p>
        </p:txBody>
      </p:sp>
      <p:sp>
        <p:nvSpPr>
          <p:cNvPr id="3" name="TextBox 2">
            <a:extLst>
              <a:ext uri="{FF2B5EF4-FFF2-40B4-BE49-F238E27FC236}">
                <a16:creationId xmlns:a16="http://schemas.microsoft.com/office/drawing/2014/main" id="{06969D1A-D411-47A5-80A2-C16520F8167C}"/>
              </a:ext>
            </a:extLst>
          </p:cNvPr>
          <p:cNvSpPr txBox="1"/>
          <p:nvPr/>
        </p:nvSpPr>
        <p:spPr>
          <a:xfrm>
            <a:off x="9595945" y="1841248"/>
            <a:ext cx="2301922" cy="5386090"/>
          </a:xfrm>
          <a:prstGeom prst="rect">
            <a:avLst/>
          </a:prstGeom>
          <a:noFill/>
        </p:spPr>
        <p:txBody>
          <a:bodyPr wrap="square" rtlCol="0">
            <a:spAutoFit/>
          </a:bodyPr>
          <a:lstStyle/>
          <a:p>
            <a:pPr algn="l"/>
            <a:r>
              <a:rPr lang="id-ID" sz="34400" b="1" spc="0" dirty="0">
                <a:latin typeface="Helvetica" pitchFamily="50" charset="0"/>
                <a:ea typeface="Roboto" panose="02000000000000000000" pitchFamily="2" charset="0"/>
              </a:rPr>
              <a:t>1</a:t>
            </a:r>
            <a:endParaRPr lang="en-US" sz="34400" b="1" spc="0" dirty="0">
              <a:latin typeface="Helvetica" pitchFamily="50" charset="0"/>
              <a:ea typeface="Roboto" panose="02000000000000000000" pitchFamily="2" charset="0"/>
            </a:endParaRPr>
          </a:p>
        </p:txBody>
      </p:sp>
      <p:sp>
        <p:nvSpPr>
          <p:cNvPr id="4" name="Rectangle 3">
            <a:extLst>
              <a:ext uri="{FF2B5EF4-FFF2-40B4-BE49-F238E27FC236}">
                <a16:creationId xmlns:a16="http://schemas.microsoft.com/office/drawing/2014/main" id="{BEF60971-3026-4F1F-BB90-98C856FA4C1E}"/>
              </a:ext>
            </a:extLst>
          </p:cNvPr>
          <p:cNvSpPr/>
          <p:nvPr/>
        </p:nvSpPr>
        <p:spPr>
          <a:xfrm>
            <a:off x="1445094" y="2997999"/>
            <a:ext cx="2699982" cy="891975"/>
          </a:xfrm>
          <a:prstGeom prst="rect">
            <a:avLst/>
          </a:prstGeom>
        </p:spPr>
        <p:txBody>
          <a:bodyPr wrap="square">
            <a:spAutoFit/>
          </a:bodyPr>
          <a:lstStyle/>
          <a:p>
            <a:pPr algn="just">
              <a:lnSpc>
                <a:spcPct val="150000"/>
              </a:lnSpc>
            </a:pPr>
            <a:r>
              <a:rPr lang="en-US" sz="1200" dirty="0">
                <a:latin typeface="Helvetica" pitchFamily="50" charset="0"/>
                <a:ea typeface="Roboto" panose="02000000000000000000" pitchFamily="2" charset="0"/>
              </a:rPr>
              <a:t>The new common language will be more simple and regular than the existing European languages.</a:t>
            </a:r>
            <a:endParaRPr lang="id-ID" sz="110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18834B54-EB7D-4209-9A25-D06553B72A98}"/>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4" name="Rectangle 13">
            <a:extLst>
              <a:ext uri="{FF2B5EF4-FFF2-40B4-BE49-F238E27FC236}">
                <a16:creationId xmlns:a16="http://schemas.microsoft.com/office/drawing/2014/main" id="{3FE29FFF-85BD-4D07-A82F-EB9F7F45CDE0}"/>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5" name="TextBox 14">
            <a:extLst>
              <a:ext uri="{FF2B5EF4-FFF2-40B4-BE49-F238E27FC236}">
                <a16:creationId xmlns:a16="http://schemas.microsoft.com/office/drawing/2014/main" id="{BBED4BAA-A7F9-4966-B7E8-992A50272BC1}"/>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6" name="TextBox 15">
            <a:extLst>
              <a:ext uri="{FF2B5EF4-FFF2-40B4-BE49-F238E27FC236}">
                <a16:creationId xmlns:a16="http://schemas.microsoft.com/office/drawing/2014/main" id="{210EAFCC-747F-455E-B726-01F2CD2E321D}"/>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1" name="Rectangle 10">
            <a:extLst>
              <a:ext uri="{FF2B5EF4-FFF2-40B4-BE49-F238E27FC236}">
                <a16:creationId xmlns:a16="http://schemas.microsoft.com/office/drawing/2014/main" id="{CB64DB5F-54AE-421B-9605-CF8A5C76479B}"/>
              </a:ext>
            </a:extLst>
          </p:cNvPr>
          <p:cNvSpPr/>
          <p:nvPr/>
        </p:nvSpPr>
        <p:spPr>
          <a:xfrm>
            <a:off x="6213935" y="4320260"/>
            <a:ext cx="1445694" cy="215444"/>
          </a:xfrm>
          <a:prstGeom prst="rect">
            <a:avLst/>
          </a:prstGeom>
        </p:spPr>
        <p:txBody>
          <a:bodyPr wrap="square">
            <a:spAutoFit/>
          </a:bodyPr>
          <a:lstStyle/>
          <a:p>
            <a:pPr algn="r"/>
            <a:r>
              <a:rPr lang="en-US" sz="800" spc="50" dirty="0">
                <a:latin typeface="Helvetica" pitchFamily="50" charset="0"/>
                <a:ea typeface="Roboto" panose="02000000000000000000" pitchFamily="2" charset="0"/>
              </a:rPr>
              <a:t>Chapter 1</a:t>
            </a:r>
            <a:endParaRPr lang="id-ID" sz="700"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9920443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76D379-20B6-4E71-98B3-E4FF5B52E8F8}"/>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04BABCD3-1588-4411-9F34-8A7A1B9C705E}"/>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0" name="Rectangle 6">
            <a:extLst>
              <a:ext uri="{FF2B5EF4-FFF2-40B4-BE49-F238E27FC236}">
                <a16:creationId xmlns:a16="http://schemas.microsoft.com/office/drawing/2014/main" id="{9AEEBE7D-8BBA-400A-B2CA-A937898EBC25}"/>
              </a:ext>
            </a:extLst>
          </p:cNvPr>
          <p:cNvSpPr>
            <a:spLocks noChangeArrowheads="1"/>
          </p:cNvSpPr>
          <p:nvPr/>
        </p:nvSpPr>
        <p:spPr bwMode="auto">
          <a:xfrm>
            <a:off x="2951163" y="746125"/>
            <a:ext cx="6289675"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en-US" altLang="en-US" sz="20000" b="1">
                <a:latin typeface="Helvetica" pitchFamily="50" charset="0"/>
                <a:ea typeface="Roboto" panose="02000000000000000000"/>
                <a:cs typeface="Roboto" panose="02000000000000000000"/>
              </a:rPr>
              <a:t>2020</a:t>
            </a:r>
          </a:p>
        </p:txBody>
      </p:sp>
      <p:sp>
        <p:nvSpPr>
          <p:cNvPr id="11" name="Rectangle 10">
            <a:extLst>
              <a:ext uri="{FF2B5EF4-FFF2-40B4-BE49-F238E27FC236}">
                <a16:creationId xmlns:a16="http://schemas.microsoft.com/office/drawing/2014/main" id="{ED2E6676-8B76-4D77-8DD3-D02376197455}"/>
              </a:ext>
            </a:extLst>
          </p:cNvPr>
          <p:cNvSpPr/>
          <p:nvPr/>
        </p:nvSpPr>
        <p:spPr>
          <a:xfrm>
            <a:off x="6018213" y="4314825"/>
            <a:ext cx="2221547" cy="613053"/>
          </a:xfrm>
          <a:prstGeom prst="rect">
            <a:avLst/>
          </a:prstGeom>
        </p:spPr>
        <p:txBody>
          <a:bodyPr wrap="square">
            <a:spAutoFit/>
          </a:bodyPr>
          <a:lstStyle/>
          <a:p>
            <a:pPr algn="just" eaLnBrk="1" fontAlgn="auto" hangingPunct="1">
              <a:lnSpc>
                <a:spcPct val="150000"/>
              </a:lnSpc>
              <a:spcBef>
                <a:spcPts val="0"/>
              </a:spcBef>
              <a:spcAft>
                <a:spcPts val="0"/>
              </a:spcAft>
              <a:defRPr/>
            </a:pPr>
            <a:r>
              <a:rPr lang="en-US" sz="1200" dirty="0">
                <a:latin typeface="Helvetica" pitchFamily="50" charset="0"/>
                <a:ea typeface="Roboto" panose="02000000000000000000" pitchFamily="2" charset="0"/>
              </a:rPr>
              <a:t>Performance in March 2020 What we did?</a:t>
            </a:r>
            <a:endParaRPr lang="en-US" sz="1000" spc="200" dirty="0">
              <a:latin typeface="Helvetica" pitchFamily="50" charset="0"/>
              <a:ea typeface="Roboto" panose="02000000000000000000" pitchFamily="2" charset="0"/>
            </a:endParaRPr>
          </a:p>
        </p:txBody>
      </p:sp>
      <p:sp>
        <p:nvSpPr>
          <p:cNvPr id="14" name="TextBox 16">
            <a:extLst>
              <a:ext uri="{FF2B5EF4-FFF2-40B4-BE49-F238E27FC236}">
                <a16:creationId xmlns:a16="http://schemas.microsoft.com/office/drawing/2014/main" id="{6A2D8BEC-899D-4CF3-A59F-44C552165FD1}"/>
              </a:ext>
            </a:extLst>
          </p:cNvPr>
          <p:cNvSpPr txBox="1">
            <a:spLocks noChangeArrowheads="1"/>
          </p:cNvSpPr>
          <p:nvPr/>
        </p:nvSpPr>
        <p:spPr bwMode="auto">
          <a:xfrm>
            <a:off x="4464050" y="4398963"/>
            <a:ext cx="128428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800" b="1">
                <a:latin typeface="Helvetica" pitchFamily="50" charset="0"/>
                <a:ea typeface="Roboto" panose="02000000000000000000"/>
                <a:cs typeface="Roboto" panose="02000000000000000000"/>
              </a:rPr>
              <a:t>Introduction</a:t>
            </a:r>
            <a:endParaRPr lang="id-ID" altLang="en-US" sz="800" b="1">
              <a:latin typeface="Helvetica" pitchFamily="50" charset="0"/>
              <a:ea typeface="Roboto" panose="02000000000000000000"/>
              <a:cs typeface="Roboto" panose="02000000000000000000"/>
            </a:endParaRPr>
          </a:p>
        </p:txBody>
      </p:sp>
      <p:sp>
        <p:nvSpPr>
          <p:cNvPr id="8" name="TextBox 7">
            <a:extLst>
              <a:ext uri="{FF2B5EF4-FFF2-40B4-BE49-F238E27FC236}">
                <a16:creationId xmlns:a16="http://schemas.microsoft.com/office/drawing/2014/main" id="{AED6E386-5141-4EBF-81A9-6843304247A0}"/>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9" name="TextBox 8">
            <a:extLst>
              <a:ext uri="{FF2B5EF4-FFF2-40B4-BE49-F238E27FC236}">
                <a16:creationId xmlns:a16="http://schemas.microsoft.com/office/drawing/2014/main" id="{A55C5F8F-D2F4-4F7A-A668-4B2C36EA398A}"/>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35550407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7C1D968-5F37-493E-BED4-E99CCE5F3425}"/>
              </a:ext>
            </a:extLst>
          </p:cNvPr>
          <p:cNvSpPr/>
          <p:nvPr/>
        </p:nvSpPr>
        <p:spPr>
          <a:xfrm flipH="1">
            <a:off x="-271272" y="728260"/>
            <a:ext cx="12661392" cy="5401479"/>
          </a:xfrm>
          <a:prstGeom prst="rect">
            <a:avLst/>
          </a:prstGeom>
        </p:spPr>
        <p:txBody>
          <a:bodyPr wrap="square" anchor="ctr">
            <a:spAutoFit/>
          </a:bodyPr>
          <a:lstStyle/>
          <a:p>
            <a:pPr algn="ctr"/>
            <a:r>
              <a:rPr lang="en-US" sz="34500" b="1" dirty="0">
                <a:latin typeface="Helvetica" pitchFamily="50" charset="0"/>
                <a:ea typeface="Noto Serif" panose="02020600060500020200" pitchFamily="18" charset="0"/>
                <a:cs typeface="Noto Serif" panose="02020600060500020200" pitchFamily="18" charset="0"/>
              </a:rPr>
              <a:t>DOTS</a:t>
            </a:r>
            <a:endParaRPr lang="id-ID" sz="34500" b="1" dirty="0">
              <a:latin typeface="Helvetica" pitchFamily="50" charset="0"/>
              <a:ea typeface="Noto Serif" panose="02020600060500020200" pitchFamily="18" charset="0"/>
              <a:cs typeface="Noto Serif" panose="02020600060500020200" pitchFamily="18" charset="0"/>
            </a:endParaRPr>
          </a:p>
        </p:txBody>
      </p:sp>
      <p:sp>
        <p:nvSpPr>
          <p:cNvPr id="14" name="Rectangle 13">
            <a:extLst>
              <a:ext uri="{FF2B5EF4-FFF2-40B4-BE49-F238E27FC236}">
                <a16:creationId xmlns:a16="http://schemas.microsoft.com/office/drawing/2014/main" id="{655C4FB1-6643-45FA-BEBD-7E7390E9E64F}"/>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5" name="Rectangle 14">
            <a:extLst>
              <a:ext uri="{FF2B5EF4-FFF2-40B4-BE49-F238E27FC236}">
                <a16:creationId xmlns:a16="http://schemas.microsoft.com/office/drawing/2014/main" id="{3879DB53-F96E-48A5-942A-578272F00C45}"/>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6" name="TextBox 15">
            <a:extLst>
              <a:ext uri="{FF2B5EF4-FFF2-40B4-BE49-F238E27FC236}">
                <a16:creationId xmlns:a16="http://schemas.microsoft.com/office/drawing/2014/main" id="{4701D93F-44D6-414F-9A5E-969236BB6495}"/>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7" name="TextBox 16">
            <a:extLst>
              <a:ext uri="{FF2B5EF4-FFF2-40B4-BE49-F238E27FC236}">
                <a16:creationId xmlns:a16="http://schemas.microsoft.com/office/drawing/2014/main" id="{374CAD91-CBE3-44FC-A133-81097474DA93}"/>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3633070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D257A85-FC63-4987-B7E1-4F083AC5D335}"/>
              </a:ext>
            </a:extLst>
          </p:cNvPr>
          <p:cNvSpPr>
            <a:spLocks noGrp="1"/>
          </p:cNvSpPr>
          <p:nvPr>
            <p:ph type="pic" sz="quarter" idx="20"/>
          </p:nvPr>
        </p:nvSpPr>
        <p:spPr/>
      </p:sp>
      <p:sp>
        <p:nvSpPr>
          <p:cNvPr id="4" name="Rectangle 3">
            <a:extLst>
              <a:ext uri="{FF2B5EF4-FFF2-40B4-BE49-F238E27FC236}">
                <a16:creationId xmlns:a16="http://schemas.microsoft.com/office/drawing/2014/main" id="{E5C433F2-4FE4-48FD-9FCA-76CC617AF89B}"/>
              </a:ext>
            </a:extLst>
          </p:cNvPr>
          <p:cNvSpPr/>
          <p:nvPr/>
        </p:nvSpPr>
        <p:spPr>
          <a:xfrm flipH="1">
            <a:off x="1890943" y="861233"/>
            <a:ext cx="3538640" cy="1323439"/>
          </a:xfrm>
          <a:prstGeom prst="rect">
            <a:avLst/>
          </a:prstGeom>
        </p:spPr>
        <p:txBody>
          <a:bodyPr wrap="square">
            <a:spAutoFit/>
          </a:bodyPr>
          <a:lstStyle/>
          <a:p>
            <a:r>
              <a:rPr lang="en-US" sz="4000" b="1" spc="50" dirty="0">
                <a:latin typeface="Helvetica" pitchFamily="50" charset="0"/>
                <a:ea typeface="Noto Serif" panose="02020600060500020200" pitchFamily="18" charset="0"/>
                <a:cs typeface="Noto Serif" panose="02020600060500020200" pitchFamily="18" charset="0"/>
              </a:rPr>
              <a:t>Good Time</a:t>
            </a:r>
          </a:p>
          <a:p>
            <a:r>
              <a:rPr lang="en-US" sz="4000" b="1" spc="50" dirty="0">
                <a:latin typeface="Helvetica" pitchFamily="50" charset="0"/>
                <a:ea typeface="Noto Serif" panose="02020600060500020200" pitchFamily="18" charset="0"/>
                <a:cs typeface="Noto Serif" panose="02020600060500020200" pitchFamily="18" charset="0"/>
              </a:rPr>
              <a:t>to Read.</a:t>
            </a:r>
            <a:endParaRPr lang="id-ID" sz="4000" b="1" spc="50" dirty="0">
              <a:latin typeface="Helvetica" pitchFamily="50" charset="0"/>
              <a:ea typeface="Noto Serif" panose="02020600060500020200" pitchFamily="18" charset="0"/>
              <a:cs typeface="Noto Serif" panose="02020600060500020200" pitchFamily="18" charset="0"/>
            </a:endParaRPr>
          </a:p>
        </p:txBody>
      </p:sp>
      <p:sp>
        <p:nvSpPr>
          <p:cNvPr id="11" name="Rectangle 10">
            <a:extLst>
              <a:ext uri="{FF2B5EF4-FFF2-40B4-BE49-F238E27FC236}">
                <a16:creationId xmlns:a16="http://schemas.microsoft.com/office/drawing/2014/main" id="{0C3982B4-4F62-47EE-A216-2AC0C245B6B4}"/>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E724A5BD-27E3-426D-897E-EAD6D6C70390}"/>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3" name="TextBox 12">
            <a:extLst>
              <a:ext uri="{FF2B5EF4-FFF2-40B4-BE49-F238E27FC236}">
                <a16:creationId xmlns:a16="http://schemas.microsoft.com/office/drawing/2014/main" id="{F555F8FD-999C-4F5B-B096-3B22BA1B0D38}"/>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4" name="TextBox 13">
            <a:extLst>
              <a:ext uri="{FF2B5EF4-FFF2-40B4-BE49-F238E27FC236}">
                <a16:creationId xmlns:a16="http://schemas.microsoft.com/office/drawing/2014/main" id="{A46EDE2D-E3CC-45CF-9DB0-5959C26BD5ED}"/>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TextBox 3">
            <a:extLst>
              <a:ext uri="{FF2B5EF4-FFF2-40B4-BE49-F238E27FC236}">
                <a16:creationId xmlns:a16="http://schemas.microsoft.com/office/drawing/2014/main" id="{806BC518-B63F-44A9-B7F4-AF61E317A617}"/>
              </a:ext>
            </a:extLst>
          </p:cNvPr>
          <p:cNvSpPr txBox="1">
            <a:spLocks noChangeArrowheads="1"/>
          </p:cNvSpPr>
          <p:nvPr/>
        </p:nvSpPr>
        <p:spPr bwMode="auto">
          <a:xfrm>
            <a:off x="6762419" y="1016272"/>
            <a:ext cx="3831529"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lnSpc>
                <a:spcPct val="150000"/>
              </a:lnSpc>
            </a:pPr>
            <a:r>
              <a:rPr lang="en-US" altLang="en-US" sz="1200" dirty="0">
                <a:latin typeface="Helvetica" pitchFamily="50" charset="0"/>
                <a:ea typeface="Roboto" panose="02000000000000000000"/>
                <a:cs typeface="Roboto" panose="02000000000000000000"/>
              </a:rPr>
              <a:t>Far </a:t>
            </a:r>
            <a:r>
              <a:rPr lang="en-US" altLang="en-US" sz="1200" dirty="0" err="1">
                <a:latin typeface="Helvetica" pitchFamily="50" charset="0"/>
                <a:ea typeface="Roboto" panose="02000000000000000000"/>
                <a:cs typeface="Roboto" panose="02000000000000000000"/>
              </a:rPr>
              <a:t>far</a:t>
            </a:r>
            <a:r>
              <a:rPr lang="en-US" altLang="en-US" sz="1200" dirty="0">
                <a:latin typeface="Helvetica" pitchFamily="50" charset="0"/>
                <a:ea typeface="Roboto" panose="02000000000000000000"/>
                <a:cs typeface="Roboto" panose="02000000000000000000"/>
              </a:rPr>
              <a:t> away, behind the word mountains, far from the countries </a:t>
            </a:r>
            <a:r>
              <a:rPr lang="en-US" altLang="en-US" sz="1200" dirty="0" err="1">
                <a:latin typeface="Helvetica" pitchFamily="50" charset="0"/>
                <a:ea typeface="Roboto" panose="02000000000000000000"/>
                <a:cs typeface="Roboto" panose="02000000000000000000"/>
              </a:rPr>
              <a:t>Vokalia</a:t>
            </a:r>
            <a:r>
              <a:rPr lang="en-US" altLang="en-US" sz="1200" dirty="0">
                <a:latin typeface="Helvetica" pitchFamily="50" charset="0"/>
                <a:ea typeface="Roboto" panose="02000000000000000000"/>
                <a:cs typeface="Roboto" panose="02000000000000000000"/>
              </a:rPr>
              <a:t> and </a:t>
            </a:r>
            <a:r>
              <a:rPr lang="en-US" altLang="en-US" sz="1200" dirty="0" err="1">
                <a:latin typeface="Helvetica" pitchFamily="50" charset="0"/>
                <a:ea typeface="Roboto" panose="02000000000000000000"/>
                <a:cs typeface="Roboto" panose="02000000000000000000"/>
              </a:rPr>
              <a:t>Consonantia</a:t>
            </a:r>
            <a:r>
              <a:rPr lang="en-US" altLang="en-US" sz="1200" dirty="0">
                <a:latin typeface="Helvetica" pitchFamily="50" charset="0"/>
                <a:ea typeface="Roboto" panose="02000000000000000000"/>
                <a:cs typeface="Roboto" panose="02000000000000000000"/>
              </a:rPr>
              <a:t>, there live the blind texts. Separated they live in </a:t>
            </a:r>
            <a:r>
              <a:rPr lang="en-US" altLang="en-US" sz="1200" dirty="0" err="1">
                <a:latin typeface="Helvetica" pitchFamily="50" charset="0"/>
                <a:ea typeface="Roboto" panose="02000000000000000000"/>
                <a:cs typeface="Roboto" panose="02000000000000000000"/>
              </a:rPr>
              <a:t>Bookmarksgrove</a:t>
            </a:r>
            <a:r>
              <a:rPr lang="en-US" altLang="en-US" sz="1200" dirty="0">
                <a:latin typeface="Helvetica" pitchFamily="50" charset="0"/>
                <a:ea typeface="Roboto" panose="02000000000000000000"/>
                <a:cs typeface="Roboto" panose="02000000000000000000"/>
              </a:rPr>
              <a:t> right at the coast of the Semantics, a large language ocean. </a:t>
            </a:r>
          </a:p>
        </p:txBody>
      </p:sp>
    </p:spTree>
    <p:extLst>
      <p:ext uri="{BB962C8B-B14F-4D97-AF65-F5344CB8AC3E}">
        <p14:creationId xmlns:p14="http://schemas.microsoft.com/office/powerpoint/2010/main" val="26456745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0AC42D53-AAD1-41DB-AE94-A7C396F2E3A8}"/>
              </a:ext>
            </a:extLst>
          </p:cNvPr>
          <p:cNvSpPr>
            <a:spLocks noGrp="1"/>
          </p:cNvSpPr>
          <p:nvPr>
            <p:ph type="pic" sz="quarter" idx="10"/>
          </p:nvPr>
        </p:nvSpPr>
        <p:spPr/>
      </p:sp>
      <p:sp>
        <p:nvSpPr>
          <p:cNvPr id="3" name="Rectangle 2">
            <a:extLst>
              <a:ext uri="{FF2B5EF4-FFF2-40B4-BE49-F238E27FC236}">
                <a16:creationId xmlns:a16="http://schemas.microsoft.com/office/drawing/2014/main" id="{431363B9-5CE1-4938-AF3C-2591F39D6A1F}"/>
              </a:ext>
            </a:extLst>
          </p:cNvPr>
          <p:cNvSpPr/>
          <p:nvPr/>
        </p:nvSpPr>
        <p:spPr>
          <a:xfrm>
            <a:off x="7563773" y="3429000"/>
            <a:ext cx="3142697" cy="1168974"/>
          </a:xfrm>
          <a:prstGeom prst="rect">
            <a:avLst/>
          </a:prstGeom>
        </p:spPr>
        <p:txBody>
          <a:bodyPr wrap="square">
            <a:spAutoFit/>
          </a:bodyPr>
          <a:lstStyle/>
          <a:p>
            <a:pPr algn="just">
              <a:lnSpc>
                <a:spcPct val="150000"/>
              </a:lnSpc>
            </a:pPr>
            <a:r>
              <a:rPr lang="en-US" sz="1200" dirty="0">
                <a:latin typeface="Helvetica" pitchFamily="50" charset="0"/>
                <a:ea typeface="Roboto" panose="02000000000000000000" pitchFamily="2" charset="0"/>
              </a:rPr>
              <a:t>“Fashion is not something that exists in dresses only. Fashion is in the sky, in the street; fashion has to do with ideas, the way we live, what is happening.</a:t>
            </a:r>
          </a:p>
        </p:txBody>
      </p:sp>
      <p:sp>
        <p:nvSpPr>
          <p:cNvPr id="10" name="Rectangle 9">
            <a:extLst>
              <a:ext uri="{FF2B5EF4-FFF2-40B4-BE49-F238E27FC236}">
                <a16:creationId xmlns:a16="http://schemas.microsoft.com/office/drawing/2014/main" id="{A8B636F0-ECE9-4DD1-9E6C-7059C75C47F8}"/>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1" name="Rectangle 10">
            <a:extLst>
              <a:ext uri="{FF2B5EF4-FFF2-40B4-BE49-F238E27FC236}">
                <a16:creationId xmlns:a16="http://schemas.microsoft.com/office/drawing/2014/main" id="{4EB0A00D-F6BA-4F29-BFB9-DDBC70A01E95}"/>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2" name="TextBox 11">
            <a:extLst>
              <a:ext uri="{FF2B5EF4-FFF2-40B4-BE49-F238E27FC236}">
                <a16:creationId xmlns:a16="http://schemas.microsoft.com/office/drawing/2014/main" id="{6FDDEE9E-857F-49C1-ACA4-B92349387829}"/>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3" name="TextBox 12">
            <a:extLst>
              <a:ext uri="{FF2B5EF4-FFF2-40B4-BE49-F238E27FC236}">
                <a16:creationId xmlns:a16="http://schemas.microsoft.com/office/drawing/2014/main" id="{DF4FB206-7909-478C-B763-ED6E856B5A2D}"/>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9" name="Rectangle 8">
            <a:extLst>
              <a:ext uri="{FF2B5EF4-FFF2-40B4-BE49-F238E27FC236}">
                <a16:creationId xmlns:a16="http://schemas.microsoft.com/office/drawing/2014/main" id="{158BEC94-D8B7-4C5C-8A47-F272A9B5E1CC}"/>
              </a:ext>
            </a:extLst>
          </p:cNvPr>
          <p:cNvSpPr/>
          <p:nvPr/>
        </p:nvSpPr>
        <p:spPr>
          <a:xfrm flipH="1">
            <a:off x="7563773" y="1371600"/>
            <a:ext cx="3538640" cy="1323439"/>
          </a:xfrm>
          <a:prstGeom prst="rect">
            <a:avLst/>
          </a:prstGeom>
        </p:spPr>
        <p:txBody>
          <a:bodyPr wrap="square">
            <a:spAutoFit/>
          </a:bodyPr>
          <a:lstStyle/>
          <a:p>
            <a:r>
              <a:rPr lang="en-US" sz="4000" b="1" spc="50" dirty="0">
                <a:latin typeface="Helvetica" pitchFamily="50" charset="0"/>
                <a:ea typeface="Noto Serif" panose="02020600060500020200" pitchFamily="18" charset="0"/>
                <a:cs typeface="Noto Serif" panose="02020600060500020200" pitchFamily="18" charset="0"/>
              </a:rPr>
              <a:t>Good Time</a:t>
            </a:r>
          </a:p>
          <a:p>
            <a:r>
              <a:rPr lang="en-US" sz="4000" b="1" spc="50" dirty="0">
                <a:latin typeface="Helvetica" pitchFamily="50" charset="0"/>
                <a:ea typeface="Noto Serif" panose="02020600060500020200" pitchFamily="18" charset="0"/>
                <a:cs typeface="Noto Serif" panose="02020600060500020200" pitchFamily="18" charset="0"/>
              </a:rPr>
              <a:t>to Read.</a:t>
            </a:r>
            <a:endParaRPr lang="id-ID" sz="4000" b="1" spc="50" dirty="0">
              <a:latin typeface="Helvetica" pitchFamily="50" charset="0"/>
              <a:ea typeface="Noto Serif" panose="02020600060500020200" pitchFamily="18" charset="0"/>
              <a:cs typeface="Noto Serif" panose="02020600060500020200" pitchFamily="18" charset="0"/>
            </a:endParaRPr>
          </a:p>
        </p:txBody>
      </p:sp>
    </p:spTree>
    <p:extLst>
      <p:ext uri="{BB962C8B-B14F-4D97-AF65-F5344CB8AC3E}">
        <p14:creationId xmlns:p14="http://schemas.microsoft.com/office/powerpoint/2010/main" val="2163447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985B2B4C-718A-4A51-9438-E9F9A7320EE3}"/>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6" name="Rectangle 15">
            <a:extLst>
              <a:ext uri="{FF2B5EF4-FFF2-40B4-BE49-F238E27FC236}">
                <a16:creationId xmlns:a16="http://schemas.microsoft.com/office/drawing/2014/main" id="{CA1680D8-9546-455C-952C-FBA110C7382A}"/>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7" name="TextBox 16">
            <a:extLst>
              <a:ext uri="{FF2B5EF4-FFF2-40B4-BE49-F238E27FC236}">
                <a16:creationId xmlns:a16="http://schemas.microsoft.com/office/drawing/2014/main" id="{607B23CA-1924-4A03-946C-C3A8EEDFEAE5}"/>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8" name="TextBox 17">
            <a:extLst>
              <a:ext uri="{FF2B5EF4-FFF2-40B4-BE49-F238E27FC236}">
                <a16:creationId xmlns:a16="http://schemas.microsoft.com/office/drawing/2014/main" id="{ADCAB843-7F7C-454E-A72B-B6A2501DAFC4}"/>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4" name="TextBox 13">
            <a:extLst>
              <a:ext uri="{FF2B5EF4-FFF2-40B4-BE49-F238E27FC236}">
                <a16:creationId xmlns:a16="http://schemas.microsoft.com/office/drawing/2014/main" id="{73636FED-8745-42A9-B117-8B57405AE6EF}"/>
              </a:ext>
            </a:extLst>
          </p:cNvPr>
          <p:cNvSpPr txBox="1"/>
          <p:nvPr/>
        </p:nvSpPr>
        <p:spPr>
          <a:xfrm>
            <a:off x="5113337" y="1285875"/>
            <a:ext cx="1965325" cy="1323975"/>
          </a:xfrm>
          <a:prstGeom prst="rect">
            <a:avLst/>
          </a:prstGeom>
          <a:noFill/>
        </p:spPr>
        <p:txBody>
          <a:bodyPr>
            <a:spAutoFit/>
          </a:bodyPr>
          <a:lstStyle/>
          <a:p>
            <a:pPr algn="ctr" eaLnBrk="1" fontAlgn="auto" hangingPunct="1">
              <a:spcBef>
                <a:spcPts val="0"/>
              </a:spcBef>
              <a:spcAft>
                <a:spcPts val="0"/>
              </a:spcAft>
              <a:defRPr/>
            </a:pPr>
            <a:r>
              <a:rPr lang="id-ID" sz="4000" b="1" spc="50" dirty="0">
                <a:latin typeface="Helvetica" pitchFamily="50" charset="0"/>
                <a:ea typeface="Roboto" panose="02000000000000000000" pitchFamily="2" charset="0"/>
                <a:cs typeface="Lato Light" panose="020F0502020204030203" pitchFamily="34" charset="0"/>
              </a:rPr>
              <a:t>Project </a:t>
            </a:r>
            <a:r>
              <a:rPr lang="en-US" sz="4000" b="1" spc="50" dirty="0">
                <a:latin typeface="Helvetica" pitchFamily="50" charset="0"/>
                <a:ea typeface="Roboto" panose="02000000000000000000" pitchFamily="2" charset="0"/>
                <a:cs typeface="Lato Light" panose="020F0502020204030203" pitchFamily="34" charset="0"/>
              </a:rPr>
              <a:t>P</a:t>
            </a:r>
            <a:r>
              <a:rPr lang="id-ID" sz="4000" b="1" spc="50" dirty="0">
                <a:latin typeface="Helvetica" pitchFamily="50" charset="0"/>
                <a:ea typeface="Roboto" panose="02000000000000000000" pitchFamily="2" charset="0"/>
                <a:cs typeface="Lato Light" panose="020F0502020204030203" pitchFamily="34" charset="0"/>
              </a:rPr>
              <a:t>lan</a:t>
            </a:r>
            <a:endParaRPr lang="en-US" sz="4000" b="1" spc="50" dirty="0">
              <a:latin typeface="Helvetica" pitchFamily="50" charset="0"/>
              <a:ea typeface="Roboto" panose="02000000000000000000" pitchFamily="2" charset="0"/>
              <a:cs typeface="Lato Light" panose="020F0502020204030203" pitchFamily="34" charset="0"/>
            </a:endParaRPr>
          </a:p>
        </p:txBody>
      </p:sp>
      <p:sp>
        <p:nvSpPr>
          <p:cNvPr id="20" name="TextBox 3">
            <a:extLst>
              <a:ext uri="{FF2B5EF4-FFF2-40B4-BE49-F238E27FC236}">
                <a16:creationId xmlns:a16="http://schemas.microsoft.com/office/drawing/2014/main" id="{3B67F2EB-2DFE-46AC-81BE-9EFE2FD80D06}"/>
              </a:ext>
            </a:extLst>
          </p:cNvPr>
          <p:cNvSpPr txBox="1">
            <a:spLocks noChangeArrowheads="1"/>
          </p:cNvSpPr>
          <p:nvPr/>
        </p:nvSpPr>
        <p:spPr bwMode="auto">
          <a:xfrm>
            <a:off x="3403599" y="3409156"/>
            <a:ext cx="12731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id-ID" altLang="en-US" sz="6600" b="1">
                <a:latin typeface="Helvetica" pitchFamily="50" charset="0"/>
                <a:ea typeface="Roboto" panose="02000000000000000000"/>
                <a:cs typeface="Lato Light"/>
              </a:rPr>
              <a:t>01</a:t>
            </a:r>
            <a:endParaRPr lang="en-US" altLang="en-US" sz="6600" b="1">
              <a:latin typeface="Helvetica" pitchFamily="50" charset="0"/>
              <a:ea typeface="Roboto" panose="02000000000000000000"/>
              <a:cs typeface="Lato Light"/>
            </a:endParaRPr>
          </a:p>
        </p:txBody>
      </p:sp>
      <p:sp>
        <p:nvSpPr>
          <p:cNvPr id="21" name="TextBox 4">
            <a:extLst>
              <a:ext uri="{FF2B5EF4-FFF2-40B4-BE49-F238E27FC236}">
                <a16:creationId xmlns:a16="http://schemas.microsoft.com/office/drawing/2014/main" id="{5909BA1F-D45B-46AB-8373-5EAAD18E29A0}"/>
              </a:ext>
            </a:extLst>
          </p:cNvPr>
          <p:cNvSpPr txBox="1">
            <a:spLocks noChangeArrowheads="1"/>
          </p:cNvSpPr>
          <p:nvPr/>
        </p:nvSpPr>
        <p:spPr bwMode="auto">
          <a:xfrm>
            <a:off x="7959724" y="3409156"/>
            <a:ext cx="12731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id-ID" altLang="en-US" sz="6600" b="1" dirty="0">
                <a:latin typeface="Helvetica" pitchFamily="50" charset="0"/>
                <a:ea typeface="Roboto" panose="02000000000000000000"/>
                <a:cs typeface="Lato Light"/>
              </a:rPr>
              <a:t>02</a:t>
            </a:r>
            <a:endParaRPr lang="en-US" altLang="en-US" sz="6600" b="1" dirty="0">
              <a:latin typeface="Helvetica" pitchFamily="50" charset="0"/>
              <a:ea typeface="Roboto" panose="02000000000000000000"/>
              <a:cs typeface="Lato Light"/>
            </a:endParaRPr>
          </a:p>
        </p:txBody>
      </p:sp>
      <p:sp>
        <p:nvSpPr>
          <p:cNvPr id="22" name="Rectangle 6">
            <a:extLst>
              <a:ext uri="{FF2B5EF4-FFF2-40B4-BE49-F238E27FC236}">
                <a16:creationId xmlns:a16="http://schemas.microsoft.com/office/drawing/2014/main" id="{5F4603AC-4DF8-4901-ACF7-3FED695604A8}"/>
              </a:ext>
            </a:extLst>
          </p:cNvPr>
          <p:cNvSpPr>
            <a:spLocks noChangeArrowheads="1"/>
          </p:cNvSpPr>
          <p:nvPr/>
        </p:nvSpPr>
        <p:spPr bwMode="auto">
          <a:xfrm>
            <a:off x="3403599" y="4428331"/>
            <a:ext cx="28035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200">
                <a:latin typeface="Helvetica" pitchFamily="50" charset="0"/>
                <a:ea typeface="Roboto" panose="02000000000000000000"/>
                <a:cs typeface="Roboto" panose="02000000000000000000"/>
              </a:rPr>
              <a:t>The new common language will be more simple and regular than the existing European languages.</a:t>
            </a:r>
            <a:endParaRPr lang="id-ID" altLang="en-US" sz="1100">
              <a:latin typeface="Helvetica" pitchFamily="50" charset="0"/>
              <a:ea typeface="Roboto" panose="02000000000000000000"/>
              <a:cs typeface="Roboto" panose="02000000000000000000"/>
            </a:endParaRPr>
          </a:p>
        </p:txBody>
      </p:sp>
      <p:sp>
        <p:nvSpPr>
          <p:cNvPr id="23" name="Rectangle 22">
            <a:extLst>
              <a:ext uri="{FF2B5EF4-FFF2-40B4-BE49-F238E27FC236}">
                <a16:creationId xmlns:a16="http://schemas.microsoft.com/office/drawing/2014/main" id="{4626065C-B3C1-4CD0-B1D6-570130DB30F1}"/>
              </a:ext>
            </a:extLst>
          </p:cNvPr>
          <p:cNvSpPr/>
          <p:nvPr/>
        </p:nvSpPr>
        <p:spPr>
          <a:xfrm>
            <a:off x="6429374" y="4428331"/>
            <a:ext cx="2803525" cy="892175"/>
          </a:xfrm>
          <a:prstGeom prst="rect">
            <a:avLst/>
          </a:prstGeom>
        </p:spPr>
        <p:txBody>
          <a:bodyPr>
            <a:spAutoFit/>
          </a:bodyPr>
          <a:lstStyle/>
          <a:p>
            <a:pPr algn="just" eaLnBrk="1" fontAlgn="auto" hangingPunct="1">
              <a:lnSpc>
                <a:spcPct val="150000"/>
              </a:lnSpc>
              <a:spcBef>
                <a:spcPts val="0"/>
              </a:spcBef>
              <a:spcAft>
                <a:spcPts val="0"/>
              </a:spcAft>
              <a:defRPr/>
            </a:pPr>
            <a:r>
              <a:rPr lang="en-US" sz="1200" dirty="0">
                <a:latin typeface="Helvetica" pitchFamily="50" charset="0"/>
                <a:ea typeface="Roboto" panose="02000000000000000000" pitchFamily="2" charset="0"/>
              </a:rPr>
              <a:t>She packed her seven </a:t>
            </a:r>
            <a:r>
              <a:rPr lang="en-US" sz="1200" dirty="0" err="1">
                <a:latin typeface="Helvetica" pitchFamily="50" charset="0"/>
                <a:ea typeface="Roboto" panose="02000000000000000000" pitchFamily="2" charset="0"/>
              </a:rPr>
              <a:t>versalia</a:t>
            </a:r>
            <a:r>
              <a:rPr lang="en-US" sz="1200" dirty="0">
                <a:latin typeface="Helvetica" pitchFamily="50" charset="0"/>
                <a:ea typeface="Roboto" panose="02000000000000000000" pitchFamily="2" charset="0"/>
              </a:rPr>
              <a:t>, put her initial into the belt and made herself on the way.</a:t>
            </a:r>
            <a:endParaRPr lang="en-US" sz="1000" spc="20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4120502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E49892F4-CDA4-4FFB-84C9-5F479231A726}"/>
              </a:ext>
            </a:extLst>
          </p:cNvPr>
          <p:cNvSpPr>
            <a:spLocks noGrp="1"/>
          </p:cNvSpPr>
          <p:nvPr>
            <p:ph type="pic" sz="quarter" idx="17"/>
          </p:nvPr>
        </p:nvSpPr>
        <p:spPr/>
      </p:sp>
      <p:sp>
        <p:nvSpPr>
          <p:cNvPr id="3" name="Rectangle 2">
            <a:extLst>
              <a:ext uri="{FF2B5EF4-FFF2-40B4-BE49-F238E27FC236}">
                <a16:creationId xmlns:a16="http://schemas.microsoft.com/office/drawing/2014/main" id="{3DA4E14F-E20D-406F-A0DE-B9FFF71962A1}"/>
              </a:ext>
            </a:extLst>
          </p:cNvPr>
          <p:cNvSpPr/>
          <p:nvPr/>
        </p:nvSpPr>
        <p:spPr>
          <a:xfrm>
            <a:off x="7081520" y="4477238"/>
            <a:ext cx="3196281" cy="1167051"/>
          </a:xfrm>
          <a:prstGeom prst="rect">
            <a:avLst/>
          </a:prstGeom>
        </p:spPr>
        <p:txBody>
          <a:bodyPr wrap="square">
            <a:spAutoFit/>
          </a:bodyPr>
          <a:lstStyle/>
          <a:p>
            <a:pPr algn="just">
              <a:lnSpc>
                <a:spcPct val="150000"/>
              </a:lnSpc>
            </a:pPr>
            <a:r>
              <a:rPr lang="en-US" sz="1200" dirty="0">
                <a:solidFill>
                  <a:srgbClr val="000000"/>
                </a:solidFill>
                <a:latin typeface="Helvetica" pitchFamily="50" charset="0"/>
                <a:ea typeface="Roboto" panose="02000000000000000000" pitchFamily="2" charset="0"/>
              </a:rPr>
              <a:t>“Fashion is not something that exists in dresses only. Fashion is in the sky, in the street; fashion has to do with ideas, the way we live, what is happening.</a:t>
            </a:r>
            <a:endParaRPr lang="en-US" sz="1200" dirty="0">
              <a:latin typeface="Helvetica" pitchFamily="50" charset="0"/>
              <a:ea typeface="Roboto" panose="02000000000000000000" pitchFamily="2" charset="0"/>
            </a:endParaRPr>
          </a:p>
        </p:txBody>
      </p:sp>
      <p:sp>
        <p:nvSpPr>
          <p:cNvPr id="4" name="Rectangle 3">
            <a:extLst>
              <a:ext uri="{FF2B5EF4-FFF2-40B4-BE49-F238E27FC236}">
                <a16:creationId xmlns:a16="http://schemas.microsoft.com/office/drawing/2014/main" id="{F117082C-B9F6-41D6-B710-B7B96E96CEF5}"/>
              </a:ext>
            </a:extLst>
          </p:cNvPr>
          <p:cNvSpPr/>
          <p:nvPr/>
        </p:nvSpPr>
        <p:spPr>
          <a:xfrm>
            <a:off x="1168097" y="2164872"/>
            <a:ext cx="5913423" cy="1815882"/>
          </a:xfrm>
          <a:prstGeom prst="rect">
            <a:avLst/>
          </a:prstGeom>
        </p:spPr>
        <p:txBody>
          <a:bodyPr wrap="square">
            <a:spAutoFit/>
          </a:bodyPr>
          <a:lstStyle/>
          <a:p>
            <a:r>
              <a:rPr lang="en-US" sz="2800" dirty="0">
                <a:latin typeface="Helvetica" pitchFamily="50" charset="0"/>
                <a:ea typeface="Roboto" panose="02000000000000000000" pitchFamily="2" charset="0"/>
              </a:rPr>
              <a:t>There is no one who loves pain itself, who seeks after it and wants to have it, simply because it is pain…</a:t>
            </a:r>
          </a:p>
        </p:txBody>
      </p:sp>
      <p:sp>
        <p:nvSpPr>
          <p:cNvPr id="9" name="Rectangle 8">
            <a:extLst>
              <a:ext uri="{FF2B5EF4-FFF2-40B4-BE49-F238E27FC236}">
                <a16:creationId xmlns:a16="http://schemas.microsoft.com/office/drawing/2014/main" id="{E3580C58-17E8-4629-BEB9-3A4159046767}"/>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0" name="Rectangle 9">
            <a:extLst>
              <a:ext uri="{FF2B5EF4-FFF2-40B4-BE49-F238E27FC236}">
                <a16:creationId xmlns:a16="http://schemas.microsoft.com/office/drawing/2014/main" id="{DAC75DF3-75D1-482D-9DD3-C34E36B86B63}"/>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2" name="TextBox 11">
            <a:extLst>
              <a:ext uri="{FF2B5EF4-FFF2-40B4-BE49-F238E27FC236}">
                <a16:creationId xmlns:a16="http://schemas.microsoft.com/office/drawing/2014/main" id="{669C7220-6BAA-41F4-BCF8-27412BC2D74E}"/>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7027546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433AE147-D99C-439C-ACFF-C927A96EA208}"/>
              </a:ext>
            </a:extLst>
          </p:cNvPr>
          <p:cNvSpPr>
            <a:spLocks noGrp="1"/>
          </p:cNvSpPr>
          <p:nvPr>
            <p:ph type="pic" sz="quarter" idx="10"/>
          </p:nvPr>
        </p:nvSpPr>
        <p:spPr/>
      </p:sp>
      <p:sp>
        <p:nvSpPr>
          <p:cNvPr id="3" name="TextBox 2">
            <a:extLst>
              <a:ext uri="{FF2B5EF4-FFF2-40B4-BE49-F238E27FC236}">
                <a16:creationId xmlns:a16="http://schemas.microsoft.com/office/drawing/2014/main" id="{3CFC1205-8904-4A11-A621-BF656055C221}"/>
              </a:ext>
            </a:extLst>
          </p:cNvPr>
          <p:cNvSpPr txBox="1"/>
          <p:nvPr/>
        </p:nvSpPr>
        <p:spPr>
          <a:xfrm>
            <a:off x="751497" y="4930603"/>
            <a:ext cx="2293504" cy="707886"/>
          </a:xfrm>
          <a:prstGeom prst="rect">
            <a:avLst/>
          </a:prstGeom>
          <a:noFill/>
        </p:spPr>
        <p:txBody>
          <a:bodyPr wrap="square" rtlCol="0">
            <a:spAutoFit/>
          </a:bodyPr>
          <a:lstStyle/>
          <a:p>
            <a:pPr algn="ctr"/>
            <a:r>
              <a:rPr lang="en-US" sz="4000" b="1" spc="50" dirty="0">
                <a:latin typeface="Helvetica" pitchFamily="50" charset="0"/>
                <a:ea typeface="Roboto" panose="02000000000000000000" pitchFamily="2" charset="0"/>
              </a:rPr>
              <a:t>Attitude.</a:t>
            </a:r>
            <a:endParaRPr lang="id-ID" sz="4000" b="1" spc="50" dirty="0">
              <a:latin typeface="Helvetica" pitchFamily="50" charset="0"/>
              <a:ea typeface="Roboto" panose="02000000000000000000" pitchFamily="2" charset="0"/>
              <a:cs typeface="Noto Serif" panose="02020600060500020200" pitchFamily="18" charset="0"/>
            </a:endParaRPr>
          </a:p>
        </p:txBody>
      </p:sp>
      <p:sp>
        <p:nvSpPr>
          <p:cNvPr id="5" name="Rectangle 4">
            <a:extLst>
              <a:ext uri="{FF2B5EF4-FFF2-40B4-BE49-F238E27FC236}">
                <a16:creationId xmlns:a16="http://schemas.microsoft.com/office/drawing/2014/main" id="{2D9894E6-3E7C-4C78-BF79-A935996AAA13}"/>
              </a:ext>
            </a:extLst>
          </p:cNvPr>
          <p:cNvSpPr/>
          <p:nvPr/>
        </p:nvSpPr>
        <p:spPr>
          <a:xfrm>
            <a:off x="2982897" y="2197367"/>
            <a:ext cx="3113103" cy="1721049"/>
          </a:xfrm>
          <a:prstGeom prst="rect">
            <a:avLst/>
          </a:prstGeom>
        </p:spPr>
        <p:txBody>
          <a:bodyPr wrap="square">
            <a:spAutoFit/>
          </a:bodyPr>
          <a:lstStyle/>
          <a:p>
            <a:pPr algn="just">
              <a:lnSpc>
                <a:spcPct val="150000"/>
              </a:lnSpc>
            </a:pPr>
            <a:r>
              <a:rPr lang="en-US" sz="1200" b="0" i="0" dirty="0">
                <a:effectLst/>
                <a:latin typeface="Helvetica" pitchFamily="50" charset="0"/>
                <a:ea typeface="Roboto" panose="02000000000000000000" pitchFamily="2" charset="0"/>
              </a:rPr>
              <a:t>A wonderful serenity has taken possession of my entire soul, like these sweet mornings of spring which I enjoy with my whole heart. I am alone, and feel the charm of existence in this spot, which was created for the bliss of souls like mine.</a:t>
            </a:r>
            <a:endParaRPr lang="en-US" sz="120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34F33E09-1B16-4622-A8F3-8AA844E68433}"/>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4" name="TextBox 13">
            <a:extLst>
              <a:ext uri="{FF2B5EF4-FFF2-40B4-BE49-F238E27FC236}">
                <a16:creationId xmlns:a16="http://schemas.microsoft.com/office/drawing/2014/main" id="{49F72DFF-279A-45AE-884E-B653939E4AC9}"/>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5" name="TextBox 14">
            <a:extLst>
              <a:ext uri="{FF2B5EF4-FFF2-40B4-BE49-F238E27FC236}">
                <a16:creationId xmlns:a16="http://schemas.microsoft.com/office/drawing/2014/main" id="{CB531C46-2718-477D-9852-17FDAEB3B431}"/>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7210037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F648745-F395-44F7-9760-F4E149E040D7}"/>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4" name="Rectangle 13">
            <a:extLst>
              <a:ext uri="{FF2B5EF4-FFF2-40B4-BE49-F238E27FC236}">
                <a16:creationId xmlns:a16="http://schemas.microsoft.com/office/drawing/2014/main" id="{CA118C97-121B-4059-B84D-4E470779A764}"/>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9" name="Circle">
            <a:extLst>
              <a:ext uri="{FF2B5EF4-FFF2-40B4-BE49-F238E27FC236}">
                <a16:creationId xmlns:a16="http://schemas.microsoft.com/office/drawing/2014/main" id="{822E746F-07EB-4C42-BA29-A9BC2BCE2160}"/>
              </a:ext>
            </a:extLst>
          </p:cNvPr>
          <p:cNvSpPr/>
          <p:nvPr/>
        </p:nvSpPr>
        <p:spPr>
          <a:xfrm>
            <a:off x="7728243" y="5001468"/>
            <a:ext cx="444501" cy="444501"/>
          </a:xfrm>
          <a:prstGeom prst="ellipse">
            <a:avLst/>
          </a:prstGeom>
          <a:solidFill>
            <a:srgbClr val="1C1F2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10" name="Circle">
            <a:extLst>
              <a:ext uri="{FF2B5EF4-FFF2-40B4-BE49-F238E27FC236}">
                <a16:creationId xmlns:a16="http://schemas.microsoft.com/office/drawing/2014/main" id="{F1D94056-03EF-49A4-8C2D-43BE1C4B85A5}"/>
              </a:ext>
            </a:extLst>
          </p:cNvPr>
          <p:cNvSpPr/>
          <p:nvPr/>
        </p:nvSpPr>
        <p:spPr>
          <a:xfrm>
            <a:off x="7728243" y="1412032"/>
            <a:ext cx="444501" cy="444501"/>
          </a:xfrm>
          <a:prstGeom prst="ellipse">
            <a:avLst/>
          </a:prstGeom>
          <a:solidFill>
            <a:srgbClr val="1C1F2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11" name="7">
            <a:extLst>
              <a:ext uri="{FF2B5EF4-FFF2-40B4-BE49-F238E27FC236}">
                <a16:creationId xmlns:a16="http://schemas.microsoft.com/office/drawing/2014/main" id="{03519BCE-EF57-4265-A369-3CB890C2118C}"/>
              </a:ext>
            </a:extLst>
          </p:cNvPr>
          <p:cNvSpPr txBox="1"/>
          <p:nvPr/>
        </p:nvSpPr>
        <p:spPr>
          <a:xfrm>
            <a:off x="7926448" y="1576574"/>
            <a:ext cx="5290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b="0">
                <a:solidFill>
                  <a:srgbClr val="F7F9FF"/>
                </a:solidFill>
                <a:latin typeface="linea-basic-10"/>
                <a:ea typeface="linea-basic-10"/>
                <a:cs typeface="linea-basic-10"/>
                <a:sym typeface="linea-basic-10"/>
              </a:defRPr>
            </a:lvl1pPr>
          </a:lstStyle>
          <a:p>
            <a:pPr>
              <a:lnSpc>
                <a:spcPct val="100000"/>
              </a:lnSpc>
            </a:pPr>
            <a:r>
              <a:rPr sz="750" dirty="0">
                <a:latin typeface="Helvetica" pitchFamily="50" charset="0"/>
              </a:rPr>
              <a:t>7</a:t>
            </a:r>
          </a:p>
        </p:txBody>
      </p:sp>
      <p:sp>
        <p:nvSpPr>
          <p:cNvPr id="12" name="Circle">
            <a:extLst>
              <a:ext uri="{FF2B5EF4-FFF2-40B4-BE49-F238E27FC236}">
                <a16:creationId xmlns:a16="http://schemas.microsoft.com/office/drawing/2014/main" id="{DAAD1D2D-DC22-4117-BCAB-2915ED79A904}"/>
              </a:ext>
            </a:extLst>
          </p:cNvPr>
          <p:cNvSpPr/>
          <p:nvPr/>
        </p:nvSpPr>
        <p:spPr>
          <a:xfrm>
            <a:off x="7728243" y="2608511"/>
            <a:ext cx="444501" cy="444501"/>
          </a:xfrm>
          <a:prstGeom prst="ellipse">
            <a:avLst/>
          </a:prstGeom>
          <a:solidFill>
            <a:srgbClr val="1C1F2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16" name="/">
            <a:extLst>
              <a:ext uri="{FF2B5EF4-FFF2-40B4-BE49-F238E27FC236}">
                <a16:creationId xmlns:a16="http://schemas.microsoft.com/office/drawing/2014/main" id="{FAECC9FC-751B-4093-9544-FD8555C3AF37}"/>
              </a:ext>
            </a:extLst>
          </p:cNvPr>
          <p:cNvSpPr txBox="1"/>
          <p:nvPr/>
        </p:nvSpPr>
        <p:spPr>
          <a:xfrm>
            <a:off x="7932059" y="2773053"/>
            <a:ext cx="27252"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b="0">
                <a:solidFill>
                  <a:srgbClr val="F7F9FF"/>
                </a:solidFill>
                <a:latin typeface="linea-basic-10"/>
                <a:ea typeface="linea-basic-10"/>
                <a:cs typeface="linea-basic-10"/>
                <a:sym typeface="linea-basic-10"/>
              </a:defRPr>
            </a:lvl1pPr>
          </a:lstStyle>
          <a:p>
            <a:pPr>
              <a:lnSpc>
                <a:spcPct val="100000"/>
              </a:lnSpc>
            </a:pPr>
            <a:r>
              <a:rPr sz="750" dirty="0">
                <a:latin typeface="Helvetica" pitchFamily="50" charset="0"/>
              </a:rPr>
              <a:t>/</a:t>
            </a:r>
          </a:p>
        </p:txBody>
      </p:sp>
      <p:sp>
        <p:nvSpPr>
          <p:cNvPr id="18" name="Circle">
            <a:extLst>
              <a:ext uri="{FF2B5EF4-FFF2-40B4-BE49-F238E27FC236}">
                <a16:creationId xmlns:a16="http://schemas.microsoft.com/office/drawing/2014/main" id="{AA884836-C03D-4034-A5B9-7A2D7486DBEF}"/>
              </a:ext>
            </a:extLst>
          </p:cNvPr>
          <p:cNvSpPr/>
          <p:nvPr/>
        </p:nvSpPr>
        <p:spPr>
          <a:xfrm>
            <a:off x="7728243" y="3804989"/>
            <a:ext cx="444501" cy="444501"/>
          </a:xfrm>
          <a:prstGeom prst="ellipse">
            <a:avLst/>
          </a:prstGeom>
          <a:solidFill>
            <a:srgbClr val="1C1F25"/>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19" name="%">
            <a:extLst>
              <a:ext uri="{FF2B5EF4-FFF2-40B4-BE49-F238E27FC236}">
                <a16:creationId xmlns:a16="http://schemas.microsoft.com/office/drawing/2014/main" id="{F3A47E35-DBD1-4524-B85B-E5AE6BAE4E19}"/>
              </a:ext>
            </a:extLst>
          </p:cNvPr>
          <p:cNvSpPr txBox="1"/>
          <p:nvPr/>
        </p:nvSpPr>
        <p:spPr>
          <a:xfrm>
            <a:off x="7916029" y="3969532"/>
            <a:ext cx="8496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b="0">
                <a:solidFill>
                  <a:srgbClr val="F7F9FF"/>
                </a:solidFill>
                <a:latin typeface="linea-basic-10"/>
                <a:ea typeface="linea-basic-10"/>
                <a:cs typeface="linea-basic-10"/>
                <a:sym typeface="linea-basic-10"/>
              </a:defRPr>
            </a:lvl1pPr>
          </a:lstStyle>
          <a:p>
            <a:pPr>
              <a:lnSpc>
                <a:spcPct val="100000"/>
              </a:lnSpc>
            </a:pPr>
            <a:r>
              <a:rPr sz="750" dirty="0">
                <a:latin typeface="Helvetica" pitchFamily="50" charset="0"/>
              </a:rPr>
              <a:t>%</a:t>
            </a:r>
          </a:p>
        </p:txBody>
      </p:sp>
      <p:sp>
        <p:nvSpPr>
          <p:cNvPr id="20" name="Professionally fabricate cross-platform…">
            <a:extLst>
              <a:ext uri="{FF2B5EF4-FFF2-40B4-BE49-F238E27FC236}">
                <a16:creationId xmlns:a16="http://schemas.microsoft.com/office/drawing/2014/main" id="{2548691B-9531-4AA4-98DC-0F0F66838995}"/>
              </a:ext>
            </a:extLst>
          </p:cNvPr>
          <p:cNvSpPr txBox="1"/>
          <p:nvPr/>
        </p:nvSpPr>
        <p:spPr>
          <a:xfrm>
            <a:off x="8493615" y="1427907"/>
            <a:ext cx="2165657"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a:t>
            </a:r>
          </a:p>
        </p:txBody>
      </p:sp>
      <p:sp>
        <p:nvSpPr>
          <p:cNvPr id="21" name="9 AM">
            <a:extLst>
              <a:ext uri="{FF2B5EF4-FFF2-40B4-BE49-F238E27FC236}">
                <a16:creationId xmlns:a16="http://schemas.microsoft.com/office/drawing/2014/main" id="{FAC8F5B8-41CB-4E3E-BABB-3228B605C204}"/>
              </a:ext>
            </a:extLst>
          </p:cNvPr>
          <p:cNvSpPr txBox="1"/>
          <p:nvPr/>
        </p:nvSpPr>
        <p:spPr>
          <a:xfrm>
            <a:off x="7182951" y="1576574"/>
            <a:ext cx="22442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a:lnSpc>
                <a:spcPct val="150000"/>
              </a:lnSpc>
              <a:defRPr b="0">
                <a:solidFill>
                  <a:srgbClr val="1C1F25"/>
                </a:solidFill>
                <a:latin typeface="Roboto Bold"/>
                <a:ea typeface="Roboto Bold"/>
                <a:cs typeface="Roboto Bold"/>
                <a:sym typeface="Roboto Bold"/>
              </a:defRPr>
            </a:lvl1pPr>
          </a:lstStyle>
          <a:p>
            <a:pPr>
              <a:lnSpc>
                <a:spcPct val="100000"/>
              </a:lnSpc>
            </a:pPr>
            <a:r>
              <a:rPr sz="750" dirty="0">
                <a:latin typeface="Helvetica" pitchFamily="50" charset="0"/>
              </a:rPr>
              <a:t>9 AM</a:t>
            </a:r>
          </a:p>
        </p:txBody>
      </p:sp>
      <p:sp>
        <p:nvSpPr>
          <p:cNvPr id="22" name="Professionally fabricate cross-platform…">
            <a:extLst>
              <a:ext uri="{FF2B5EF4-FFF2-40B4-BE49-F238E27FC236}">
                <a16:creationId xmlns:a16="http://schemas.microsoft.com/office/drawing/2014/main" id="{A7414A6E-E5FD-430B-9521-B1A5FCF80C6D}"/>
              </a:ext>
            </a:extLst>
          </p:cNvPr>
          <p:cNvSpPr txBox="1"/>
          <p:nvPr/>
        </p:nvSpPr>
        <p:spPr>
          <a:xfrm>
            <a:off x="8493615" y="3820864"/>
            <a:ext cx="2165657"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a:t>
            </a:r>
          </a:p>
        </p:txBody>
      </p:sp>
      <p:sp>
        <p:nvSpPr>
          <p:cNvPr id="23" name="9.30 AM">
            <a:extLst>
              <a:ext uri="{FF2B5EF4-FFF2-40B4-BE49-F238E27FC236}">
                <a16:creationId xmlns:a16="http://schemas.microsoft.com/office/drawing/2014/main" id="{6F6E923A-72A7-4301-8C12-A6A3A30FCEC6}"/>
              </a:ext>
            </a:extLst>
          </p:cNvPr>
          <p:cNvSpPr txBox="1"/>
          <p:nvPr/>
        </p:nvSpPr>
        <p:spPr>
          <a:xfrm>
            <a:off x="7049901" y="2773053"/>
            <a:ext cx="35747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a:lnSpc>
                <a:spcPct val="150000"/>
              </a:lnSpc>
              <a:defRPr b="0">
                <a:solidFill>
                  <a:srgbClr val="1C1F25"/>
                </a:solidFill>
                <a:latin typeface="Roboto Bold"/>
                <a:ea typeface="Roboto Bold"/>
                <a:cs typeface="Roboto Bold"/>
                <a:sym typeface="Roboto Bold"/>
              </a:defRPr>
            </a:lvl1pPr>
          </a:lstStyle>
          <a:p>
            <a:pPr>
              <a:lnSpc>
                <a:spcPct val="100000"/>
              </a:lnSpc>
            </a:pPr>
            <a:r>
              <a:rPr sz="750" dirty="0">
                <a:latin typeface="Helvetica" pitchFamily="50" charset="0"/>
              </a:rPr>
              <a:t>9.30 AM</a:t>
            </a:r>
          </a:p>
        </p:txBody>
      </p:sp>
      <p:sp>
        <p:nvSpPr>
          <p:cNvPr id="24" name="Professionally fabricate cross-platform…">
            <a:extLst>
              <a:ext uri="{FF2B5EF4-FFF2-40B4-BE49-F238E27FC236}">
                <a16:creationId xmlns:a16="http://schemas.microsoft.com/office/drawing/2014/main" id="{B481702E-E3BF-4ADD-B132-24F5CCAE877C}"/>
              </a:ext>
            </a:extLst>
          </p:cNvPr>
          <p:cNvSpPr txBox="1"/>
          <p:nvPr/>
        </p:nvSpPr>
        <p:spPr>
          <a:xfrm>
            <a:off x="8493615" y="2624386"/>
            <a:ext cx="2165657"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a:t>
            </a:r>
          </a:p>
        </p:txBody>
      </p:sp>
      <p:sp>
        <p:nvSpPr>
          <p:cNvPr id="25" name="10 AM">
            <a:extLst>
              <a:ext uri="{FF2B5EF4-FFF2-40B4-BE49-F238E27FC236}">
                <a16:creationId xmlns:a16="http://schemas.microsoft.com/office/drawing/2014/main" id="{4AFB4BCE-73AA-4F6D-8DE4-E82D82EFB553}"/>
              </a:ext>
            </a:extLst>
          </p:cNvPr>
          <p:cNvSpPr txBox="1"/>
          <p:nvPr/>
        </p:nvSpPr>
        <p:spPr>
          <a:xfrm>
            <a:off x="7130051" y="3969531"/>
            <a:ext cx="27732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a:lnSpc>
                <a:spcPct val="150000"/>
              </a:lnSpc>
              <a:defRPr b="0">
                <a:solidFill>
                  <a:srgbClr val="1C1F25"/>
                </a:solidFill>
                <a:latin typeface="Roboto Bold"/>
                <a:ea typeface="Roboto Bold"/>
                <a:cs typeface="Roboto Bold"/>
                <a:sym typeface="Roboto Bold"/>
              </a:defRPr>
            </a:lvl1pPr>
          </a:lstStyle>
          <a:p>
            <a:pPr>
              <a:lnSpc>
                <a:spcPct val="100000"/>
              </a:lnSpc>
            </a:pPr>
            <a:r>
              <a:rPr sz="750" dirty="0">
                <a:latin typeface="Helvetica" pitchFamily="50" charset="0"/>
              </a:rPr>
              <a:t>10 AM</a:t>
            </a:r>
          </a:p>
        </p:txBody>
      </p:sp>
      <p:sp>
        <p:nvSpPr>
          <p:cNvPr id="26" name="Line">
            <a:extLst>
              <a:ext uri="{FF2B5EF4-FFF2-40B4-BE49-F238E27FC236}">
                <a16:creationId xmlns:a16="http://schemas.microsoft.com/office/drawing/2014/main" id="{F90965BE-C146-47D6-8E07-6555F344DBF7}"/>
              </a:ext>
            </a:extLst>
          </p:cNvPr>
          <p:cNvSpPr/>
          <p:nvPr/>
        </p:nvSpPr>
        <p:spPr>
          <a:xfrm flipV="1">
            <a:off x="7950494" y="2035671"/>
            <a:ext cx="0" cy="393701"/>
          </a:xfrm>
          <a:prstGeom prst="line">
            <a:avLst/>
          </a:prstGeom>
          <a:ln w="12700">
            <a:solidFill>
              <a:schemeClr val="tx1"/>
            </a:solidFill>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27" name="Line">
            <a:extLst>
              <a:ext uri="{FF2B5EF4-FFF2-40B4-BE49-F238E27FC236}">
                <a16:creationId xmlns:a16="http://schemas.microsoft.com/office/drawing/2014/main" id="{6114D744-A30E-4336-A3E0-D44CF08DEB70}"/>
              </a:ext>
            </a:extLst>
          </p:cNvPr>
          <p:cNvSpPr/>
          <p:nvPr/>
        </p:nvSpPr>
        <p:spPr>
          <a:xfrm flipV="1">
            <a:off x="7950494" y="3232150"/>
            <a:ext cx="0" cy="392793"/>
          </a:xfrm>
          <a:prstGeom prst="line">
            <a:avLst/>
          </a:prstGeom>
          <a:ln w="12700">
            <a:solidFill>
              <a:schemeClr val="tx1"/>
            </a:solidFill>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28" name="Line">
            <a:extLst>
              <a:ext uri="{FF2B5EF4-FFF2-40B4-BE49-F238E27FC236}">
                <a16:creationId xmlns:a16="http://schemas.microsoft.com/office/drawing/2014/main" id="{24543B78-C06F-4689-AFF0-8ADDB1685EBB}"/>
              </a:ext>
            </a:extLst>
          </p:cNvPr>
          <p:cNvSpPr/>
          <p:nvPr/>
        </p:nvSpPr>
        <p:spPr>
          <a:xfrm flipV="1">
            <a:off x="7950494" y="4428628"/>
            <a:ext cx="0" cy="444500"/>
          </a:xfrm>
          <a:prstGeom prst="line">
            <a:avLst/>
          </a:prstGeom>
          <a:ln w="12700">
            <a:solidFill>
              <a:schemeClr val="tx1"/>
            </a:solidFill>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sz="1600" dirty="0">
              <a:latin typeface="Helvetica" pitchFamily="50" charset="0"/>
            </a:endParaRPr>
          </a:p>
        </p:txBody>
      </p:sp>
      <p:sp>
        <p:nvSpPr>
          <p:cNvPr id="29" name="%">
            <a:extLst>
              <a:ext uri="{FF2B5EF4-FFF2-40B4-BE49-F238E27FC236}">
                <a16:creationId xmlns:a16="http://schemas.microsoft.com/office/drawing/2014/main" id="{90345E4C-DDBF-499F-BB7D-626855070341}"/>
              </a:ext>
            </a:extLst>
          </p:cNvPr>
          <p:cNvSpPr txBox="1"/>
          <p:nvPr/>
        </p:nvSpPr>
        <p:spPr>
          <a:xfrm>
            <a:off x="7916029" y="5166010"/>
            <a:ext cx="8496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b="0">
                <a:solidFill>
                  <a:srgbClr val="F7F9FF"/>
                </a:solidFill>
                <a:latin typeface="linea-basic-10"/>
                <a:ea typeface="linea-basic-10"/>
                <a:cs typeface="linea-basic-10"/>
                <a:sym typeface="linea-basic-10"/>
              </a:defRPr>
            </a:lvl1pPr>
          </a:lstStyle>
          <a:p>
            <a:pPr>
              <a:lnSpc>
                <a:spcPct val="100000"/>
              </a:lnSpc>
            </a:pPr>
            <a:r>
              <a:rPr sz="750" dirty="0">
                <a:latin typeface="Helvetica" pitchFamily="50" charset="0"/>
              </a:rPr>
              <a:t>%</a:t>
            </a:r>
          </a:p>
        </p:txBody>
      </p:sp>
      <p:sp>
        <p:nvSpPr>
          <p:cNvPr id="30" name="10.30 AM">
            <a:extLst>
              <a:ext uri="{FF2B5EF4-FFF2-40B4-BE49-F238E27FC236}">
                <a16:creationId xmlns:a16="http://schemas.microsoft.com/office/drawing/2014/main" id="{9E0173F0-8041-4767-A517-F22EB49BE6AD}"/>
              </a:ext>
            </a:extLst>
          </p:cNvPr>
          <p:cNvSpPr txBox="1"/>
          <p:nvPr/>
        </p:nvSpPr>
        <p:spPr>
          <a:xfrm>
            <a:off x="6997001" y="5166010"/>
            <a:ext cx="410370" cy="1154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a:lnSpc>
                <a:spcPct val="150000"/>
              </a:lnSpc>
              <a:defRPr b="0">
                <a:solidFill>
                  <a:srgbClr val="1C1F25"/>
                </a:solidFill>
                <a:latin typeface="Roboto Bold"/>
                <a:ea typeface="Roboto Bold"/>
                <a:cs typeface="Roboto Bold"/>
                <a:sym typeface="Roboto Bold"/>
              </a:defRPr>
            </a:lvl1pPr>
          </a:lstStyle>
          <a:p>
            <a:pPr>
              <a:lnSpc>
                <a:spcPct val="100000"/>
              </a:lnSpc>
            </a:pPr>
            <a:r>
              <a:rPr sz="750" dirty="0">
                <a:latin typeface="Helvetica" pitchFamily="50" charset="0"/>
              </a:rPr>
              <a:t>10.30 AM</a:t>
            </a:r>
          </a:p>
        </p:txBody>
      </p:sp>
      <p:sp>
        <p:nvSpPr>
          <p:cNvPr id="31" name="Professionally fabricate cross-platform…">
            <a:extLst>
              <a:ext uri="{FF2B5EF4-FFF2-40B4-BE49-F238E27FC236}">
                <a16:creationId xmlns:a16="http://schemas.microsoft.com/office/drawing/2014/main" id="{87A05AF8-8588-47BC-A492-68CF5625B6A1}"/>
              </a:ext>
            </a:extLst>
          </p:cNvPr>
          <p:cNvSpPr txBox="1"/>
          <p:nvPr/>
        </p:nvSpPr>
        <p:spPr>
          <a:xfrm>
            <a:off x="8493615" y="5017343"/>
            <a:ext cx="2165657"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a:t>
            </a:r>
          </a:p>
        </p:txBody>
      </p:sp>
      <p:sp>
        <p:nvSpPr>
          <p:cNvPr id="32" name="Our work is the…">
            <a:extLst>
              <a:ext uri="{FF2B5EF4-FFF2-40B4-BE49-F238E27FC236}">
                <a16:creationId xmlns:a16="http://schemas.microsoft.com/office/drawing/2014/main" id="{1646217F-3442-4C2B-8694-7B883441DDEA}"/>
              </a:ext>
            </a:extLst>
          </p:cNvPr>
          <p:cNvSpPr txBox="1"/>
          <p:nvPr/>
        </p:nvSpPr>
        <p:spPr>
          <a:xfrm>
            <a:off x="2160892" y="2126556"/>
            <a:ext cx="3327834" cy="1384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r">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Our work is the</a:t>
            </a:r>
          </a:p>
          <a:p>
            <a:pPr algn="r">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presentation of our</a:t>
            </a:r>
          </a:p>
          <a:p>
            <a:pPr algn="r">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capabilities.</a:t>
            </a:r>
          </a:p>
        </p:txBody>
      </p:sp>
      <p:sp>
        <p:nvSpPr>
          <p:cNvPr id="33" name="Professionally fabricate cross-platform processes and mindshare.…">
            <a:extLst>
              <a:ext uri="{FF2B5EF4-FFF2-40B4-BE49-F238E27FC236}">
                <a16:creationId xmlns:a16="http://schemas.microsoft.com/office/drawing/2014/main" id="{8A97C27F-BDFE-4BD8-97D8-1FF05525ABFB}"/>
              </a:ext>
            </a:extLst>
          </p:cNvPr>
          <p:cNvSpPr txBox="1"/>
          <p:nvPr/>
        </p:nvSpPr>
        <p:spPr>
          <a:xfrm>
            <a:off x="1486028" y="4019550"/>
            <a:ext cx="4002699" cy="6639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 processes and mindshare.</a:t>
            </a:r>
          </a:p>
          <a:p>
            <a:pPr algn="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Collaboratively redefine transparent catalysts change high standards in</a:t>
            </a:r>
          </a:p>
          <a:p>
            <a:pPr algn="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networks.</a:t>
            </a:r>
          </a:p>
        </p:txBody>
      </p:sp>
      <p:sp>
        <p:nvSpPr>
          <p:cNvPr id="34" name="TextBox 33">
            <a:extLst>
              <a:ext uri="{FF2B5EF4-FFF2-40B4-BE49-F238E27FC236}">
                <a16:creationId xmlns:a16="http://schemas.microsoft.com/office/drawing/2014/main" id="{D5705B3A-9833-4EE8-9D64-5876976FB1F5}"/>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35" name="TextBox 34">
            <a:extLst>
              <a:ext uri="{FF2B5EF4-FFF2-40B4-BE49-F238E27FC236}">
                <a16:creationId xmlns:a16="http://schemas.microsoft.com/office/drawing/2014/main" id="{AA92C72D-627D-41A9-8D19-E82D06A84A8E}"/>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26984956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3C44E7-D207-48AD-AC57-A8D3DF0ECE19}"/>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7" name="Rectangle 16">
            <a:extLst>
              <a:ext uri="{FF2B5EF4-FFF2-40B4-BE49-F238E27FC236}">
                <a16:creationId xmlns:a16="http://schemas.microsoft.com/office/drawing/2014/main" id="{9CEC9F86-0FA3-4AD7-A101-7C774D0E34CC}"/>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8" name="TextBox 17">
            <a:extLst>
              <a:ext uri="{FF2B5EF4-FFF2-40B4-BE49-F238E27FC236}">
                <a16:creationId xmlns:a16="http://schemas.microsoft.com/office/drawing/2014/main" id="{87E2782E-68F5-4E16-BF6E-F99BD389EEEA}"/>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9" name="TextBox 18">
            <a:extLst>
              <a:ext uri="{FF2B5EF4-FFF2-40B4-BE49-F238E27FC236}">
                <a16:creationId xmlns:a16="http://schemas.microsoft.com/office/drawing/2014/main" id="{0BA87F5A-5526-4E37-9DF9-778611256D91}"/>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2" name="Our work is the…">
            <a:extLst>
              <a:ext uri="{FF2B5EF4-FFF2-40B4-BE49-F238E27FC236}">
                <a16:creationId xmlns:a16="http://schemas.microsoft.com/office/drawing/2014/main" id="{A065A6CB-8BB6-4EED-9212-85A4998DEB52}"/>
              </a:ext>
            </a:extLst>
          </p:cNvPr>
          <p:cNvSpPr txBox="1"/>
          <p:nvPr/>
        </p:nvSpPr>
        <p:spPr>
          <a:xfrm>
            <a:off x="2768166" y="2029853"/>
            <a:ext cx="3327834" cy="1384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r">
              <a:defRPr sz="6000" b="0">
                <a:solidFill>
                  <a:srgbClr val="1C1F25"/>
                </a:solidFill>
                <a:latin typeface="Raleway Light"/>
                <a:ea typeface="Raleway Light"/>
                <a:cs typeface="Raleway Light"/>
                <a:sym typeface="Raleway Light"/>
              </a:defRPr>
            </a:pPr>
            <a:r>
              <a:rPr sz="3000" dirty="0">
                <a:latin typeface="Helvetica" pitchFamily="50" charset="0"/>
              </a:rPr>
              <a:t>Our work is the</a:t>
            </a:r>
          </a:p>
          <a:p>
            <a:pPr algn="r">
              <a:defRPr sz="6000" b="0">
                <a:solidFill>
                  <a:srgbClr val="1C1F25"/>
                </a:solidFill>
                <a:latin typeface="Raleway Light"/>
                <a:ea typeface="Raleway Light"/>
                <a:cs typeface="Raleway Light"/>
                <a:sym typeface="Raleway Light"/>
              </a:defRPr>
            </a:pPr>
            <a:r>
              <a:rPr sz="3000" dirty="0">
                <a:latin typeface="Helvetica" pitchFamily="50" charset="0"/>
              </a:rPr>
              <a:t>presentation of our</a:t>
            </a:r>
          </a:p>
          <a:p>
            <a:pPr algn="r">
              <a:defRPr sz="6000" b="0">
                <a:solidFill>
                  <a:srgbClr val="1C1F25"/>
                </a:solidFill>
                <a:latin typeface="Raleway Light"/>
                <a:ea typeface="Raleway Light"/>
                <a:cs typeface="Raleway Light"/>
                <a:sym typeface="Raleway Light"/>
              </a:defRPr>
            </a:pPr>
            <a:r>
              <a:rPr sz="3000" dirty="0">
                <a:latin typeface="Helvetica" pitchFamily="50" charset="0"/>
              </a:rPr>
              <a:t>capabilities.</a:t>
            </a:r>
          </a:p>
        </p:txBody>
      </p:sp>
      <p:sp>
        <p:nvSpPr>
          <p:cNvPr id="13" name="Professionally fabricate cross-platform processes and out-of-the-box…">
            <a:extLst>
              <a:ext uri="{FF2B5EF4-FFF2-40B4-BE49-F238E27FC236}">
                <a16:creationId xmlns:a16="http://schemas.microsoft.com/office/drawing/2014/main" id="{877849C0-7C38-42B8-A423-445A3D4717A2}"/>
              </a:ext>
            </a:extLst>
          </p:cNvPr>
          <p:cNvSpPr txBox="1"/>
          <p:nvPr/>
        </p:nvSpPr>
        <p:spPr>
          <a:xfrm>
            <a:off x="1913765" y="3922847"/>
            <a:ext cx="4182235" cy="6639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 processes and out-of-the-box</a:t>
            </a:r>
          </a:p>
          <a:p>
            <a:pPr algn="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mindshare. Collaboratively redefine transparent catalysts change whereas</a:t>
            </a:r>
          </a:p>
          <a:p>
            <a:pPr algn="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high standards in networks.</a:t>
            </a:r>
          </a:p>
        </p:txBody>
      </p:sp>
      <p:sp>
        <p:nvSpPr>
          <p:cNvPr id="3" name="Picture Placeholder 2">
            <a:extLst>
              <a:ext uri="{FF2B5EF4-FFF2-40B4-BE49-F238E27FC236}">
                <a16:creationId xmlns:a16="http://schemas.microsoft.com/office/drawing/2014/main" id="{2EA57159-B692-4704-8361-22E0725D2024}"/>
              </a:ext>
            </a:extLst>
          </p:cNvPr>
          <p:cNvSpPr>
            <a:spLocks noGrp="1"/>
          </p:cNvSpPr>
          <p:nvPr>
            <p:ph type="pic" sz="quarter" idx="11"/>
          </p:nvPr>
        </p:nvSpPr>
        <p:spPr/>
      </p:sp>
    </p:spTree>
    <p:extLst>
      <p:ext uri="{BB962C8B-B14F-4D97-AF65-F5344CB8AC3E}">
        <p14:creationId xmlns:p14="http://schemas.microsoft.com/office/powerpoint/2010/main" val="40490109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F37FF67B-BDDD-4B8A-9F65-2FC0229A2EEC}"/>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25" name="Rectangle 24">
            <a:extLst>
              <a:ext uri="{FF2B5EF4-FFF2-40B4-BE49-F238E27FC236}">
                <a16:creationId xmlns:a16="http://schemas.microsoft.com/office/drawing/2014/main" id="{29D15506-E218-43F5-BCE4-3F8DBB7C722C}"/>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26" name="TextBox 25">
            <a:extLst>
              <a:ext uri="{FF2B5EF4-FFF2-40B4-BE49-F238E27FC236}">
                <a16:creationId xmlns:a16="http://schemas.microsoft.com/office/drawing/2014/main" id="{B163467A-9699-4EA4-B56D-14A0BFB0914C}"/>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7" name="TextBox 26">
            <a:extLst>
              <a:ext uri="{FF2B5EF4-FFF2-40B4-BE49-F238E27FC236}">
                <a16:creationId xmlns:a16="http://schemas.microsoft.com/office/drawing/2014/main" id="{86616C0B-56DF-4DDB-AF4F-A6788B3EB9F6}"/>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8" name="TextBox 17">
            <a:extLst>
              <a:ext uri="{FF2B5EF4-FFF2-40B4-BE49-F238E27FC236}">
                <a16:creationId xmlns:a16="http://schemas.microsoft.com/office/drawing/2014/main" id="{5A7D6562-E6CC-49BD-9B91-096A8682456B}"/>
              </a:ext>
            </a:extLst>
          </p:cNvPr>
          <p:cNvSpPr txBox="1"/>
          <p:nvPr/>
        </p:nvSpPr>
        <p:spPr>
          <a:xfrm>
            <a:off x="1393593" y="1241486"/>
            <a:ext cx="1965325" cy="1323975"/>
          </a:xfrm>
          <a:prstGeom prst="rect">
            <a:avLst/>
          </a:prstGeom>
          <a:noFill/>
        </p:spPr>
        <p:txBody>
          <a:bodyPr>
            <a:spAutoFit/>
          </a:bodyPr>
          <a:lstStyle/>
          <a:p>
            <a:pPr algn="ctr" eaLnBrk="1" fontAlgn="auto" hangingPunct="1">
              <a:spcBef>
                <a:spcPts val="0"/>
              </a:spcBef>
              <a:spcAft>
                <a:spcPts val="0"/>
              </a:spcAft>
              <a:defRPr/>
            </a:pPr>
            <a:r>
              <a:rPr lang="id-ID" sz="4000" b="1" spc="50" dirty="0">
                <a:latin typeface="Helvetica" pitchFamily="50" charset="0"/>
                <a:ea typeface="Roboto" panose="02000000000000000000" pitchFamily="2" charset="0"/>
                <a:cs typeface="Lato Light" panose="020F0502020204030203" pitchFamily="34" charset="0"/>
              </a:rPr>
              <a:t>Project </a:t>
            </a:r>
            <a:r>
              <a:rPr lang="en-US" sz="4000" b="1" spc="50" dirty="0">
                <a:latin typeface="Helvetica" pitchFamily="50" charset="0"/>
                <a:ea typeface="Roboto" panose="02000000000000000000" pitchFamily="2" charset="0"/>
                <a:cs typeface="Lato Light" panose="020F0502020204030203" pitchFamily="34" charset="0"/>
              </a:rPr>
              <a:t>P</a:t>
            </a:r>
            <a:r>
              <a:rPr lang="id-ID" sz="4000" b="1" spc="50" dirty="0">
                <a:latin typeface="Helvetica" pitchFamily="50" charset="0"/>
                <a:ea typeface="Roboto" panose="02000000000000000000" pitchFamily="2" charset="0"/>
                <a:cs typeface="Lato Light" panose="020F0502020204030203" pitchFamily="34" charset="0"/>
              </a:rPr>
              <a:t>lan</a:t>
            </a:r>
            <a:endParaRPr lang="en-US" sz="4000" b="1" spc="50" dirty="0">
              <a:latin typeface="Helvetica" pitchFamily="50" charset="0"/>
              <a:ea typeface="Roboto" panose="02000000000000000000" pitchFamily="2" charset="0"/>
              <a:cs typeface="Lato Light" panose="020F0502020204030203" pitchFamily="34" charset="0"/>
            </a:endParaRPr>
          </a:p>
        </p:txBody>
      </p:sp>
      <p:sp>
        <p:nvSpPr>
          <p:cNvPr id="19" name="TextBox 3">
            <a:extLst>
              <a:ext uri="{FF2B5EF4-FFF2-40B4-BE49-F238E27FC236}">
                <a16:creationId xmlns:a16="http://schemas.microsoft.com/office/drawing/2014/main" id="{CABDC0D7-A477-41D6-8966-7468A81EC479}"/>
              </a:ext>
            </a:extLst>
          </p:cNvPr>
          <p:cNvSpPr txBox="1">
            <a:spLocks noChangeArrowheads="1"/>
          </p:cNvSpPr>
          <p:nvPr/>
        </p:nvSpPr>
        <p:spPr bwMode="auto">
          <a:xfrm>
            <a:off x="4454079" y="2069981"/>
            <a:ext cx="12731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id-ID" altLang="en-US" sz="6600" b="1" dirty="0">
                <a:latin typeface="Helvetica" pitchFamily="50" charset="0"/>
                <a:ea typeface="Roboto" panose="02000000000000000000"/>
                <a:cs typeface="Lato Light"/>
              </a:rPr>
              <a:t>0</a:t>
            </a:r>
            <a:r>
              <a:rPr lang="en-US" altLang="en-US" sz="6600" b="1" dirty="0">
                <a:latin typeface="Helvetica" pitchFamily="50" charset="0"/>
                <a:ea typeface="Roboto" panose="02000000000000000000"/>
                <a:cs typeface="Lato Light"/>
              </a:rPr>
              <a:t>3</a:t>
            </a:r>
          </a:p>
        </p:txBody>
      </p:sp>
      <p:sp>
        <p:nvSpPr>
          <p:cNvPr id="20" name="TextBox 4">
            <a:extLst>
              <a:ext uri="{FF2B5EF4-FFF2-40B4-BE49-F238E27FC236}">
                <a16:creationId xmlns:a16="http://schemas.microsoft.com/office/drawing/2014/main" id="{E88E5333-80FE-497B-836A-B325BF5F3198}"/>
              </a:ext>
            </a:extLst>
          </p:cNvPr>
          <p:cNvSpPr txBox="1">
            <a:spLocks noChangeArrowheads="1"/>
          </p:cNvSpPr>
          <p:nvPr/>
        </p:nvSpPr>
        <p:spPr bwMode="auto">
          <a:xfrm>
            <a:off x="9477807" y="3675486"/>
            <a:ext cx="127317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r" eaLnBrk="1" hangingPunct="1"/>
            <a:r>
              <a:rPr lang="id-ID" altLang="en-US" sz="6600" b="1" dirty="0">
                <a:latin typeface="Helvetica" pitchFamily="50" charset="0"/>
                <a:ea typeface="Roboto" panose="02000000000000000000"/>
                <a:cs typeface="Lato Light"/>
              </a:rPr>
              <a:t>0</a:t>
            </a:r>
            <a:r>
              <a:rPr lang="en-US" altLang="en-US" sz="6600" b="1" dirty="0">
                <a:latin typeface="Helvetica" pitchFamily="50" charset="0"/>
                <a:ea typeface="Roboto" panose="02000000000000000000"/>
                <a:cs typeface="Lato Light"/>
              </a:rPr>
              <a:t>4</a:t>
            </a:r>
          </a:p>
        </p:txBody>
      </p:sp>
      <p:sp>
        <p:nvSpPr>
          <p:cNvPr id="21" name="Rectangle 6">
            <a:extLst>
              <a:ext uri="{FF2B5EF4-FFF2-40B4-BE49-F238E27FC236}">
                <a16:creationId xmlns:a16="http://schemas.microsoft.com/office/drawing/2014/main" id="{A5E267CC-5190-4415-8697-291A27D9523B}"/>
              </a:ext>
            </a:extLst>
          </p:cNvPr>
          <p:cNvSpPr>
            <a:spLocks noChangeArrowheads="1"/>
          </p:cNvSpPr>
          <p:nvPr/>
        </p:nvSpPr>
        <p:spPr bwMode="auto">
          <a:xfrm>
            <a:off x="4454079" y="3089156"/>
            <a:ext cx="28035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200" dirty="0">
                <a:latin typeface="Helvetica" pitchFamily="50" charset="0"/>
                <a:ea typeface="Roboto" panose="02000000000000000000"/>
                <a:cs typeface="Roboto" panose="02000000000000000000"/>
              </a:rPr>
              <a:t>The new common language will be more simple and regular than the existing European languages.</a:t>
            </a:r>
            <a:endParaRPr lang="id-ID" altLang="en-US" sz="1100" dirty="0">
              <a:latin typeface="Helvetica" pitchFamily="50" charset="0"/>
              <a:ea typeface="Roboto" panose="02000000000000000000"/>
              <a:cs typeface="Roboto" panose="02000000000000000000"/>
            </a:endParaRPr>
          </a:p>
        </p:txBody>
      </p:sp>
      <p:sp>
        <p:nvSpPr>
          <p:cNvPr id="22" name="Rectangle 21">
            <a:extLst>
              <a:ext uri="{FF2B5EF4-FFF2-40B4-BE49-F238E27FC236}">
                <a16:creationId xmlns:a16="http://schemas.microsoft.com/office/drawing/2014/main" id="{15B82CCA-4B66-4F63-AE2E-258B67780F46}"/>
              </a:ext>
            </a:extLst>
          </p:cNvPr>
          <p:cNvSpPr/>
          <p:nvPr/>
        </p:nvSpPr>
        <p:spPr>
          <a:xfrm>
            <a:off x="7947457" y="4676906"/>
            <a:ext cx="2803525" cy="892175"/>
          </a:xfrm>
          <a:prstGeom prst="rect">
            <a:avLst/>
          </a:prstGeom>
        </p:spPr>
        <p:txBody>
          <a:bodyPr>
            <a:spAutoFit/>
          </a:bodyPr>
          <a:lstStyle/>
          <a:p>
            <a:pPr algn="just" eaLnBrk="1" fontAlgn="auto" hangingPunct="1">
              <a:lnSpc>
                <a:spcPct val="150000"/>
              </a:lnSpc>
              <a:spcBef>
                <a:spcPts val="0"/>
              </a:spcBef>
              <a:spcAft>
                <a:spcPts val="0"/>
              </a:spcAft>
              <a:defRPr/>
            </a:pPr>
            <a:r>
              <a:rPr lang="en-US" sz="1200" dirty="0">
                <a:latin typeface="Helvetica" pitchFamily="50" charset="0"/>
                <a:ea typeface="Roboto" panose="02000000000000000000" pitchFamily="2" charset="0"/>
              </a:rPr>
              <a:t>She packed her seven </a:t>
            </a:r>
            <a:r>
              <a:rPr lang="en-US" sz="1200" dirty="0" err="1">
                <a:latin typeface="Helvetica" pitchFamily="50" charset="0"/>
                <a:ea typeface="Roboto" panose="02000000000000000000" pitchFamily="2" charset="0"/>
              </a:rPr>
              <a:t>versalia</a:t>
            </a:r>
            <a:r>
              <a:rPr lang="en-US" sz="1200" dirty="0">
                <a:latin typeface="Helvetica" pitchFamily="50" charset="0"/>
                <a:ea typeface="Roboto" panose="02000000000000000000" pitchFamily="2" charset="0"/>
              </a:rPr>
              <a:t>, put her initial into the belt and made herself on the way.</a:t>
            </a:r>
            <a:endParaRPr lang="en-US" sz="1000" spc="20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39090940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440B11-8A6C-434E-8B1B-E6BEA19292A2}"/>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7" name="Rectangle 16">
            <a:extLst>
              <a:ext uri="{FF2B5EF4-FFF2-40B4-BE49-F238E27FC236}">
                <a16:creationId xmlns:a16="http://schemas.microsoft.com/office/drawing/2014/main" id="{D3C7A1C1-EBE1-43BB-B418-7943AF937A38}"/>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8" name="TextBox 17">
            <a:extLst>
              <a:ext uri="{FF2B5EF4-FFF2-40B4-BE49-F238E27FC236}">
                <a16:creationId xmlns:a16="http://schemas.microsoft.com/office/drawing/2014/main" id="{0D4B3035-AC50-459C-8843-637B7B70B1A4}"/>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9" name="TextBox 18">
            <a:extLst>
              <a:ext uri="{FF2B5EF4-FFF2-40B4-BE49-F238E27FC236}">
                <a16:creationId xmlns:a16="http://schemas.microsoft.com/office/drawing/2014/main" id="{64C3DE97-F329-4782-A036-EB1B6CE19685}"/>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8" name="Rectangle 7">
            <a:extLst>
              <a:ext uri="{FF2B5EF4-FFF2-40B4-BE49-F238E27FC236}">
                <a16:creationId xmlns:a16="http://schemas.microsoft.com/office/drawing/2014/main" id="{3F9D8315-1763-4D4F-82A2-127F6BF95EE4}"/>
              </a:ext>
            </a:extLst>
          </p:cNvPr>
          <p:cNvSpPr/>
          <p:nvPr/>
        </p:nvSpPr>
        <p:spPr>
          <a:xfrm flipH="1">
            <a:off x="-515112" y="81426"/>
            <a:ext cx="12960096" cy="3570208"/>
          </a:xfrm>
          <a:prstGeom prst="rect">
            <a:avLst/>
          </a:prstGeom>
        </p:spPr>
        <p:txBody>
          <a:bodyPr wrap="square" anchor="ctr">
            <a:spAutoFit/>
          </a:bodyPr>
          <a:lstStyle/>
          <a:p>
            <a:pPr algn="ctr"/>
            <a:r>
              <a:rPr lang="en-US" sz="22600" b="1" kern="100" spc="600" dirty="0">
                <a:latin typeface="Helvetica" pitchFamily="50" charset="0"/>
                <a:ea typeface="Noto Serif" panose="02020600060500020200" pitchFamily="18" charset="0"/>
                <a:cs typeface="Noto Serif" panose="02020600060500020200" pitchFamily="18" charset="0"/>
              </a:rPr>
              <a:t>Kosuke</a:t>
            </a:r>
            <a:endParaRPr lang="id-ID" sz="22600" b="1" kern="100" spc="600" dirty="0">
              <a:latin typeface="Helvetica" pitchFamily="50" charset="0"/>
              <a:ea typeface="Noto Serif" panose="02020600060500020200" pitchFamily="18" charset="0"/>
              <a:cs typeface="Noto Serif" panose="02020600060500020200" pitchFamily="18" charset="0"/>
            </a:endParaRPr>
          </a:p>
        </p:txBody>
      </p:sp>
      <p:sp>
        <p:nvSpPr>
          <p:cNvPr id="7" name="Rectangle 6">
            <a:extLst>
              <a:ext uri="{FF2B5EF4-FFF2-40B4-BE49-F238E27FC236}">
                <a16:creationId xmlns:a16="http://schemas.microsoft.com/office/drawing/2014/main" id="{2237FD51-2F6F-41EB-A1ED-6B8B15B61361}"/>
              </a:ext>
            </a:extLst>
          </p:cNvPr>
          <p:cNvSpPr/>
          <p:nvPr/>
        </p:nvSpPr>
        <p:spPr>
          <a:xfrm>
            <a:off x="9259263" y="3052429"/>
            <a:ext cx="1630971" cy="523220"/>
          </a:xfrm>
          <a:prstGeom prst="rect">
            <a:avLst/>
          </a:prstGeom>
        </p:spPr>
        <p:txBody>
          <a:bodyPr wrap="square">
            <a:spAutoFit/>
          </a:bodyPr>
          <a:lstStyle/>
          <a:p>
            <a:r>
              <a:rPr lang="en-US" sz="2800" spc="50" dirty="0">
                <a:latin typeface="Helvetica" panose="020B0604020202020204" pitchFamily="34" charset="0"/>
                <a:cs typeface="Helvetica" panose="020B0604020202020204" pitchFamily="34" charset="0"/>
              </a:rPr>
              <a:t>01.04.20</a:t>
            </a:r>
          </a:p>
        </p:txBody>
      </p:sp>
    </p:spTree>
    <p:extLst>
      <p:ext uri="{BB962C8B-B14F-4D97-AF65-F5344CB8AC3E}">
        <p14:creationId xmlns:p14="http://schemas.microsoft.com/office/powerpoint/2010/main" val="39599022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FF873D6-EBF7-4046-9C91-7B90219FA604}"/>
              </a:ext>
            </a:extLst>
          </p:cNvPr>
          <p:cNvSpPr>
            <a:spLocks noGrp="1"/>
          </p:cNvSpPr>
          <p:nvPr>
            <p:ph type="pic" sz="quarter" idx="19"/>
          </p:nvPr>
        </p:nvSpPr>
        <p:spPr/>
      </p:sp>
      <p:sp>
        <p:nvSpPr>
          <p:cNvPr id="11" name="Rectangle 10">
            <a:extLst>
              <a:ext uri="{FF2B5EF4-FFF2-40B4-BE49-F238E27FC236}">
                <a16:creationId xmlns:a16="http://schemas.microsoft.com/office/drawing/2014/main" id="{FD43A465-959B-496D-8A72-D51F14FC56BD}"/>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3" name="TextBox 12">
            <a:extLst>
              <a:ext uri="{FF2B5EF4-FFF2-40B4-BE49-F238E27FC236}">
                <a16:creationId xmlns:a16="http://schemas.microsoft.com/office/drawing/2014/main" id="{B91D6E5C-7DE2-4202-A9FD-FAE9736DA8ED}"/>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7" name="Rectangle 6">
            <a:extLst>
              <a:ext uri="{FF2B5EF4-FFF2-40B4-BE49-F238E27FC236}">
                <a16:creationId xmlns:a16="http://schemas.microsoft.com/office/drawing/2014/main" id="{AF4960BD-A06B-429C-835F-CD962FDC52EE}"/>
              </a:ext>
            </a:extLst>
          </p:cNvPr>
          <p:cNvSpPr/>
          <p:nvPr/>
        </p:nvSpPr>
        <p:spPr>
          <a:xfrm>
            <a:off x="1437201" y="4458170"/>
            <a:ext cx="2828501" cy="1323439"/>
          </a:xfrm>
          <a:prstGeom prst="rect">
            <a:avLst/>
          </a:prstGeom>
        </p:spPr>
        <p:txBody>
          <a:bodyPr wrap="square">
            <a:spAutoFit/>
          </a:bodyPr>
          <a:lstStyle/>
          <a:p>
            <a:r>
              <a:rPr lang="en-US" sz="4000" b="1" spc="50" dirty="0">
                <a:latin typeface="Helvetica" pitchFamily="50" charset="0"/>
                <a:ea typeface="Noto Serif" panose="02020600060500020200" pitchFamily="18" charset="0"/>
                <a:cs typeface="Noto Serif" panose="02020600060500020200" pitchFamily="18" charset="0"/>
              </a:rPr>
              <a:t>Perfect Situation.</a:t>
            </a:r>
            <a:endParaRPr lang="id-ID" sz="4000" b="1" spc="50" dirty="0">
              <a:latin typeface="Helvetica" pitchFamily="50" charset="0"/>
              <a:ea typeface="Noto Serif" panose="02020600060500020200" pitchFamily="18" charset="0"/>
              <a:cs typeface="Noto Serif" panose="02020600060500020200" pitchFamily="18" charset="0"/>
            </a:endParaRPr>
          </a:p>
        </p:txBody>
      </p:sp>
      <p:sp>
        <p:nvSpPr>
          <p:cNvPr id="8" name="Rectangle 7">
            <a:extLst>
              <a:ext uri="{FF2B5EF4-FFF2-40B4-BE49-F238E27FC236}">
                <a16:creationId xmlns:a16="http://schemas.microsoft.com/office/drawing/2014/main" id="{3862D15C-4DA5-40F9-9DD1-35306843CE26}"/>
              </a:ext>
            </a:extLst>
          </p:cNvPr>
          <p:cNvSpPr/>
          <p:nvPr/>
        </p:nvSpPr>
        <p:spPr>
          <a:xfrm>
            <a:off x="6095999" y="4531559"/>
            <a:ext cx="4596654" cy="890052"/>
          </a:xfrm>
          <a:prstGeom prst="rect">
            <a:avLst/>
          </a:prstGeom>
        </p:spPr>
        <p:txBody>
          <a:bodyPr wrap="square">
            <a:spAutoFit/>
          </a:bodyPr>
          <a:lstStyle/>
          <a:p>
            <a:pPr algn="just">
              <a:lnSpc>
                <a:spcPct val="150000"/>
              </a:lnSpc>
            </a:pPr>
            <a:r>
              <a:rPr lang="en-US" sz="1200" dirty="0">
                <a:latin typeface="Helvetica" pitchFamily="50" charset="0"/>
                <a:ea typeface="Roboto" panose="02000000000000000000" pitchFamily="2" charset="0"/>
              </a:rPr>
              <a:t>“You can never take too much care over the choice of your shoes. Too many women think that they are unimportant, but the real proof of an elegant woman is what is on her feet.” – Christian Dior</a:t>
            </a:r>
            <a:endParaRPr lang="id-ID" sz="1200" spc="30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12032309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31C5BB-5B6F-4C9D-9059-B828C2614C82}"/>
              </a:ext>
            </a:extLst>
          </p:cNvPr>
          <p:cNvSpPr txBox="1"/>
          <p:nvPr/>
        </p:nvSpPr>
        <p:spPr>
          <a:xfrm>
            <a:off x="4993458" y="2767278"/>
            <a:ext cx="2205084" cy="1323439"/>
          </a:xfrm>
          <a:prstGeom prst="rect">
            <a:avLst/>
          </a:prstGeom>
          <a:noFill/>
        </p:spPr>
        <p:txBody>
          <a:bodyPr wrap="square" rtlCol="0">
            <a:spAutoFit/>
          </a:bodyPr>
          <a:lstStyle/>
          <a:p>
            <a:pPr algn="ctr"/>
            <a:r>
              <a:rPr lang="id-ID" sz="4000" b="1" spc="0" dirty="0">
                <a:solidFill>
                  <a:schemeClr val="tx1"/>
                </a:solidFill>
                <a:latin typeface="Helvetica" pitchFamily="50" charset="0"/>
                <a:ea typeface="Roboto" panose="02000000000000000000" pitchFamily="2" charset="0"/>
              </a:rPr>
              <a:t>Break Slide</a:t>
            </a:r>
            <a:endParaRPr lang="en-US" sz="4000" b="1" spc="0" dirty="0">
              <a:solidFill>
                <a:schemeClr val="tx1"/>
              </a:solidFill>
              <a:latin typeface="Helvetica" pitchFamily="50" charset="0"/>
              <a:ea typeface="Roboto" panose="02000000000000000000" pitchFamily="2" charset="0"/>
            </a:endParaRPr>
          </a:p>
        </p:txBody>
      </p:sp>
      <p:sp>
        <p:nvSpPr>
          <p:cNvPr id="10" name="Rectangle 9">
            <a:extLst>
              <a:ext uri="{FF2B5EF4-FFF2-40B4-BE49-F238E27FC236}">
                <a16:creationId xmlns:a16="http://schemas.microsoft.com/office/drawing/2014/main" id="{5CC9EB37-E1AC-47DA-99B5-633B6B15ACAA}"/>
              </a:ext>
            </a:extLst>
          </p:cNvPr>
          <p:cNvSpPr/>
          <p:nvPr/>
        </p:nvSpPr>
        <p:spPr>
          <a:xfrm>
            <a:off x="5623204" y="2567223"/>
            <a:ext cx="945588" cy="200055"/>
          </a:xfrm>
          <a:prstGeom prst="rect">
            <a:avLst/>
          </a:prstGeom>
        </p:spPr>
        <p:txBody>
          <a:bodyPr wrap="square">
            <a:spAutoFit/>
          </a:bodyPr>
          <a:lstStyle/>
          <a:p>
            <a:pPr algn="ctr"/>
            <a:r>
              <a:rPr lang="en-US" sz="700" b="1" spc="50" dirty="0">
                <a:latin typeface="Helvetica" pitchFamily="50" charset="0"/>
                <a:ea typeface="Roboto" panose="02000000000000000000" pitchFamily="2" charset="0"/>
              </a:rPr>
              <a:t>Hello Everyone</a:t>
            </a:r>
          </a:p>
        </p:txBody>
      </p:sp>
      <p:sp>
        <p:nvSpPr>
          <p:cNvPr id="11" name="Rectangle 10">
            <a:extLst>
              <a:ext uri="{FF2B5EF4-FFF2-40B4-BE49-F238E27FC236}">
                <a16:creationId xmlns:a16="http://schemas.microsoft.com/office/drawing/2014/main" id="{76F5A684-DA0A-4936-B48C-D0B8118FE7CF}"/>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7709AE2C-554E-4267-9095-00E782B2B039}"/>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3" name="TextBox 12">
            <a:extLst>
              <a:ext uri="{FF2B5EF4-FFF2-40B4-BE49-F238E27FC236}">
                <a16:creationId xmlns:a16="http://schemas.microsoft.com/office/drawing/2014/main" id="{22AEEDC2-FA31-4EEE-A418-CA0C17FFDFEF}"/>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4" name="TextBox 13">
            <a:extLst>
              <a:ext uri="{FF2B5EF4-FFF2-40B4-BE49-F238E27FC236}">
                <a16:creationId xmlns:a16="http://schemas.microsoft.com/office/drawing/2014/main" id="{62487D37-7686-473D-A7FE-C532792F6B50}"/>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6" name="Rectangle 15">
            <a:extLst>
              <a:ext uri="{FF2B5EF4-FFF2-40B4-BE49-F238E27FC236}">
                <a16:creationId xmlns:a16="http://schemas.microsoft.com/office/drawing/2014/main" id="{F2C6AAC6-EB6B-4AC3-A309-7A21E36B5108}"/>
              </a:ext>
            </a:extLst>
          </p:cNvPr>
          <p:cNvSpPr/>
          <p:nvPr/>
        </p:nvSpPr>
        <p:spPr>
          <a:xfrm>
            <a:off x="5601386" y="4090717"/>
            <a:ext cx="989225" cy="200055"/>
          </a:xfrm>
          <a:prstGeom prst="rect">
            <a:avLst/>
          </a:prstGeom>
        </p:spPr>
        <p:txBody>
          <a:bodyPr wrap="square">
            <a:spAutoFit/>
          </a:bodyPr>
          <a:lstStyle/>
          <a:p>
            <a:pPr algn="ctr"/>
            <a:r>
              <a:rPr lang="en-US" sz="700" b="1" spc="50" dirty="0">
                <a:latin typeface="Helvetica" pitchFamily="50" charset="0"/>
                <a:ea typeface="Roboto" panose="02000000000000000000" pitchFamily="2" charset="0"/>
              </a:rPr>
              <a:t>This is April</a:t>
            </a:r>
          </a:p>
        </p:txBody>
      </p:sp>
    </p:spTree>
    <p:extLst>
      <p:ext uri="{BB962C8B-B14F-4D97-AF65-F5344CB8AC3E}">
        <p14:creationId xmlns:p14="http://schemas.microsoft.com/office/powerpoint/2010/main" val="16900726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1004861-109B-401F-A4F0-91DEEF8ABD64}"/>
              </a:ext>
            </a:extLst>
          </p:cNvPr>
          <p:cNvSpPr txBox="1"/>
          <p:nvPr/>
        </p:nvSpPr>
        <p:spPr>
          <a:xfrm>
            <a:off x="5767419" y="1733908"/>
            <a:ext cx="2036053" cy="707886"/>
          </a:xfrm>
          <a:prstGeom prst="rect">
            <a:avLst/>
          </a:prstGeom>
          <a:noFill/>
        </p:spPr>
        <p:txBody>
          <a:bodyPr wrap="square" rtlCol="0">
            <a:spAutoFit/>
          </a:bodyPr>
          <a:lstStyle/>
          <a:p>
            <a:pPr algn="l"/>
            <a:r>
              <a:rPr lang="id-ID" sz="4000" b="1" spc="50" dirty="0">
                <a:latin typeface="Helvetica" pitchFamily="50" charset="0"/>
                <a:ea typeface="Roboto" panose="02000000000000000000" pitchFamily="2" charset="0"/>
              </a:rPr>
              <a:t>Gallery</a:t>
            </a:r>
            <a:endParaRPr lang="en-US" sz="4000" b="1" spc="50" dirty="0">
              <a:latin typeface="Helvetica" pitchFamily="50" charset="0"/>
              <a:ea typeface="Roboto" panose="02000000000000000000" pitchFamily="2" charset="0"/>
            </a:endParaRPr>
          </a:p>
        </p:txBody>
      </p:sp>
      <p:sp>
        <p:nvSpPr>
          <p:cNvPr id="3" name="TextBox 2">
            <a:extLst>
              <a:ext uri="{FF2B5EF4-FFF2-40B4-BE49-F238E27FC236}">
                <a16:creationId xmlns:a16="http://schemas.microsoft.com/office/drawing/2014/main" id="{999D1F6A-DAB4-4862-9167-C70897E1BC90}"/>
              </a:ext>
            </a:extLst>
          </p:cNvPr>
          <p:cNvSpPr txBox="1"/>
          <p:nvPr/>
        </p:nvSpPr>
        <p:spPr>
          <a:xfrm>
            <a:off x="8945968" y="1849973"/>
            <a:ext cx="2820537" cy="5386090"/>
          </a:xfrm>
          <a:prstGeom prst="rect">
            <a:avLst/>
          </a:prstGeom>
          <a:noFill/>
        </p:spPr>
        <p:txBody>
          <a:bodyPr wrap="square" rtlCol="0">
            <a:spAutoFit/>
          </a:bodyPr>
          <a:lstStyle/>
          <a:p>
            <a:pPr algn="l"/>
            <a:r>
              <a:rPr lang="id-ID" sz="34400" b="1" spc="0" dirty="0">
                <a:latin typeface="Helvetica" pitchFamily="50" charset="0"/>
                <a:ea typeface="Roboto" panose="02000000000000000000" pitchFamily="2" charset="0"/>
              </a:rPr>
              <a:t>2</a:t>
            </a:r>
            <a:endParaRPr lang="en-US" sz="34400" b="1" spc="0" dirty="0">
              <a:latin typeface="Helvetica" pitchFamily="50" charset="0"/>
              <a:ea typeface="Roboto" panose="02000000000000000000" pitchFamily="2" charset="0"/>
            </a:endParaRPr>
          </a:p>
        </p:txBody>
      </p:sp>
      <p:sp>
        <p:nvSpPr>
          <p:cNvPr id="4" name="Rectangle 3">
            <a:extLst>
              <a:ext uri="{FF2B5EF4-FFF2-40B4-BE49-F238E27FC236}">
                <a16:creationId xmlns:a16="http://schemas.microsoft.com/office/drawing/2014/main" id="{700E2F4A-233E-44A8-8061-535EB9576328}"/>
              </a:ext>
            </a:extLst>
          </p:cNvPr>
          <p:cNvSpPr/>
          <p:nvPr/>
        </p:nvSpPr>
        <p:spPr>
          <a:xfrm>
            <a:off x="1445092" y="2997999"/>
            <a:ext cx="2699982" cy="891975"/>
          </a:xfrm>
          <a:prstGeom prst="rect">
            <a:avLst/>
          </a:prstGeom>
        </p:spPr>
        <p:txBody>
          <a:bodyPr wrap="square">
            <a:spAutoFit/>
          </a:bodyPr>
          <a:lstStyle/>
          <a:p>
            <a:pPr>
              <a:lnSpc>
                <a:spcPct val="150000"/>
              </a:lnSpc>
            </a:pPr>
            <a:r>
              <a:rPr lang="en-US" sz="1200" dirty="0">
                <a:latin typeface="Helvetica" pitchFamily="50" charset="0"/>
                <a:ea typeface="Roboto" panose="02000000000000000000" pitchFamily="2" charset="0"/>
              </a:rPr>
              <a:t>She packed her seven </a:t>
            </a:r>
            <a:r>
              <a:rPr lang="en-US" sz="1200" dirty="0" err="1">
                <a:latin typeface="Helvetica" pitchFamily="50" charset="0"/>
                <a:ea typeface="Roboto" panose="02000000000000000000" pitchFamily="2" charset="0"/>
              </a:rPr>
              <a:t>versalia</a:t>
            </a:r>
            <a:r>
              <a:rPr lang="en-US" sz="1200" dirty="0">
                <a:latin typeface="Helvetica" pitchFamily="50" charset="0"/>
                <a:ea typeface="Roboto" panose="02000000000000000000" pitchFamily="2" charset="0"/>
              </a:rPr>
              <a:t>, put her initial into the belt and made herself on the way.</a:t>
            </a:r>
            <a:endParaRPr lang="en-US" sz="1000" spc="20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F5543426-98A5-4E4A-BD53-51ADD7A138F3}"/>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00161D23-0597-4354-B913-4A0D4861B1F6}"/>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4" name="TextBox 13">
            <a:extLst>
              <a:ext uri="{FF2B5EF4-FFF2-40B4-BE49-F238E27FC236}">
                <a16:creationId xmlns:a16="http://schemas.microsoft.com/office/drawing/2014/main" id="{5E4AE95C-E9C8-4B43-8824-4AA40F172F20}"/>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5" name="TextBox 14">
            <a:extLst>
              <a:ext uri="{FF2B5EF4-FFF2-40B4-BE49-F238E27FC236}">
                <a16:creationId xmlns:a16="http://schemas.microsoft.com/office/drawing/2014/main" id="{9B08B7E2-96B4-4211-BDCF-A8469A3AD689}"/>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Rectangle 9">
            <a:extLst>
              <a:ext uri="{FF2B5EF4-FFF2-40B4-BE49-F238E27FC236}">
                <a16:creationId xmlns:a16="http://schemas.microsoft.com/office/drawing/2014/main" id="{B5F7F88C-8D9A-49A9-8221-9571B10341A2}"/>
              </a:ext>
            </a:extLst>
          </p:cNvPr>
          <p:cNvSpPr/>
          <p:nvPr/>
        </p:nvSpPr>
        <p:spPr>
          <a:xfrm>
            <a:off x="6213935" y="4320260"/>
            <a:ext cx="1445694" cy="215444"/>
          </a:xfrm>
          <a:prstGeom prst="rect">
            <a:avLst/>
          </a:prstGeom>
        </p:spPr>
        <p:txBody>
          <a:bodyPr wrap="square">
            <a:spAutoFit/>
          </a:bodyPr>
          <a:lstStyle/>
          <a:p>
            <a:pPr algn="r"/>
            <a:r>
              <a:rPr lang="en-US" sz="800" spc="50" dirty="0">
                <a:latin typeface="Helvetica" pitchFamily="50" charset="0"/>
                <a:ea typeface="Roboto" panose="02000000000000000000" pitchFamily="2" charset="0"/>
              </a:rPr>
              <a:t>Chapter 2</a:t>
            </a:r>
            <a:endParaRPr lang="id-ID" sz="700"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12948402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376B10B-081A-4268-92F0-2F52E08BCDC7}"/>
              </a:ext>
            </a:extLst>
          </p:cNvPr>
          <p:cNvSpPr/>
          <p:nvPr/>
        </p:nvSpPr>
        <p:spPr>
          <a:xfrm>
            <a:off x="5181858" y="3338970"/>
            <a:ext cx="2699982" cy="614977"/>
          </a:xfrm>
          <a:prstGeom prst="rect">
            <a:avLst/>
          </a:prstGeom>
        </p:spPr>
        <p:txBody>
          <a:bodyPr wrap="square">
            <a:spAutoFit/>
          </a:bodyPr>
          <a:lstStyle/>
          <a:p>
            <a:pPr>
              <a:lnSpc>
                <a:spcPct val="150000"/>
              </a:lnSpc>
            </a:pPr>
            <a:r>
              <a:rPr lang="id-ID" sz="1200" dirty="0">
                <a:latin typeface="Helvetica" pitchFamily="50" charset="0"/>
                <a:ea typeface="Roboto" panose="02000000000000000000" pitchFamily="2" charset="0"/>
              </a:rPr>
              <a:t>Sed fringilla mauris sit amet nibh. Donec sodales sagittis magna.</a:t>
            </a:r>
            <a:endParaRPr lang="en-US" sz="1000" spc="200" dirty="0">
              <a:latin typeface="Helvetica" pitchFamily="50" charset="0"/>
              <a:ea typeface="Roboto" panose="02000000000000000000" pitchFamily="2" charset="0"/>
            </a:endParaRPr>
          </a:p>
        </p:txBody>
      </p:sp>
      <p:sp>
        <p:nvSpPr>
          <p:cNvPr id="11" name="Rectangle 10">
            <a:extLst>
              <a:ext uri="{FF2B5EF4-FFF2-40B4-BE49-F238E27FC236}">
                <a16:creationId xmlns:a16="http://schemas.microsoft.com/office/drawing/2014/main" id="{B7026764-960D-401F-843E-F612BEC4F1A2}"/>
              </a:ext>
            </a:extLst>
          </p:cNvPr>
          <p:cNvSpPr/>
          <p:nvPr/>
        </p:nvSpPr>
        <p:spPr>
          <a:xfrm>
            <a:off x="3629028" y="3429000"/>
            <a:ext cx="1552830" cy="461665"/>
          </a:xfrm>
          <a:prstGeom prst="rect">
            <a:avLst/>
          </a:prstGeom>
        </p:spPr>
        <p:txBody>
          <a:bodyPr wrap="square">
            <a:spAutoFit/>
          </a:bodyPr>
          <a:lstStyle/>
          <a:p>
            <a:pPr algn="r"/>
            <a:r>
              <a:rPr lang="en-US" sz="1200" b="1" dirty="0">
                <a:latin typeface="Helvetica" pitchFamily="50" charset="0"/>
                <a:ea typeface="Roboto" panose="02000000000000000000" pitchFamily="2" charset="0"/>
              </a:rPr>
              <a:t>April</a:t>
            </a:r>
          </a:p>
          <a:p>
            <a:pPr algn="r"/>
            <a:r>
              <a:rPr lang="en-US" sz="1200" b="1" dirty="0">
                <a:latin typeface="Helvetica" pitchFamily="50" charset="0"/>
                <a:ea typeface="Roboto" panose="02000000000000000000" pitchFamily="2" charset="0"/>
              </a:rPr>
              <a:t>2020</a:t>
            </a:r>
            <a:endParaRPr lang="id-ID" sz="1100" b="1"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1DEE1F69-9AE2-403E-87A5-D9EFEEB6BCE4}"/>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0C947264-A334-4FEB-87EA-C848CBF51437}"/>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4" name="TextBox 13">
            <a:extLst>
              <a:ext uri="{FF2B5EF4-FFF2-40B4-BE49-F238E27FC236}">
                <a16:creationId xmlns:a16="http://schemas.microsoft.com/office/drawing/2014/main" id="{E61C8B5D-D16C-4647-ADD2-06E4C8D90D04}"/>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5" name="TextBox 14">
            <a:extLst>
              <a:ext uri="{FF2B5EF4-FFF2-40B4-BE49-F238E27FC236}">
                <a16:creationId xmlns:a16="http://schemas.microsoft.com/office/drawing/2014/main" id="{9E6886C8-533B-45DC-BE56-77E95B413CFC}"/>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TextBox 9">
            <a:extLst>
              <a:ext uri="{FF2B5EF4-FFF2-40B4-BE49-F238E27FC236}">
                <a16:creationId xmlns:a16="http://schemas.microsoft.com/office/drawing/2014/main" id="{C2CA574F-8E9E-464E-9857-F2C34F05CBA0}"/>
              </a:ext>
            </a:extLst>
          </p:cNvPr>
          <p:cNvSpPr txBox="1"/>
          <p:nvPr/>
        </p:nvSpPr>
        <p:spPr>
          <a:xfrm>
            <a:off x="5131788" y="2721114"/>
            <a:ext cx="2238275" cy="707886"/>
          </a:xfrm>
          <a:prstGeom prst="rect">
            <a:avLst/>
          </a:prstGeom>
          <a:noFill/>
        </p:spPr>
        <p:txBody>
          <a:bodyPr wrap="square" rtlCol="0">
            <a:spAutoFit/>
          </a:bodyPr>
          <a:lstStyle/>
          <a:p>
            <a:r>
              <a:rPr lang="en-US" sz="4000" b="1" spc="300" dirty="0">
                <a:latin typeface="Helvetica" pitchFamily="50" charset="0"/>
                <a:ea typeface="Roboto" panose="02000000000000000000" pitchFamily="2" charset="0"/>
              </a:rPr>
              <a:t>Kosuke</a:t>
            </a:r>
          </a:p>
        </p:txBody>
      </p:sp>
    </p:spTree>
    <p:extLst>
      <p:ext uri="{BB962C8B-B14F-4D97-AF65-F5344CB8AC3E}">
        <p14:creationId xmlns:p14="http://schemas.microsoft.com/office/powerpoint/2010/main" val="38441357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1D56FF5-EB73-4BCE-AC58-C16BBA59A335}"/>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A8B2C143-2303-4FBA-874B-22325178AB48}"/>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3" name="TextBox 12">
            <a:extLst>
              <a:ext uri="{FF2B5EF4-FFF2-40B4-BE49-F238E27FC236}">
                <a16:creationId xmlns:a16="http://schemas.microsoft.com/office/drawing/2014/main" id="{7840CF4F-3B64-4905-AE9B-8F576680B777}"/>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4" name="TextBox 13">
            <a:extLst>
              <a:ext uri="{FF2B5EF4-FFF2-40B4-BE49-F238E27FC236}">
                <a16:creationId xmlns:a16="http://schemas.microsoft.com/office/drawing/2014/main" id="{3B07C0B9-4AEA-400B-8348-D1D72D82DEEF}"/>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9" name="TextBox 3">
            <a:extLst>
              <a:ext uri="{FF2B5EF4-FFF2-40B4-BE49-F238E27FC236}">
                <a16:creationId xmlns:a16="http://schemas.microsoft.com/office/drawing/2014/main" id="{ACA458DE-501A-40F6-BCBD-B354D7906CCC}"/>
              </a:ext>
            </a:extLst>
          </p:cNvPr>
          <p:cNvSpPr txBox="1">
            <a:spLocks noChangeArrowheads="1"/>
          </p:cNvSpPr>
          <p:nvPr/>
        </p:nvSpPr>
        <p:spPr bwMode="auto">
          <a:xfrm>
            <a:off x="1457324" y="1176606"/>
            <a:ext cx="386927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8000" b="1" dirty="0">
                <a:latin typeface="Helvetica" pitchFamily="50" charset="0"/>
                <a:ea typeface="Roboto" panose="02000000000000000000"/>
                <a:cs typeface="Roboto" panose="02000000000000000000"/>
              </a:rPr>
              <a:t>Kosuke</a:t>
            </a:r>
          </a:p>
        </p:txBody>
      </p:sp>
      <p:sp>
        <p:nvSpPr>
          <p:cNvPr id="10" name="Rectangle 4">
            <a:extLst>
              <a:ext uri="{FF2B5EF4-FFF2-40B4-BE49-F238E27FC236}">
                <a16:creationId xmlns:a16="http://schemas.microsoft.com/office/drawing/2014/main" id="{DB8CEAD0-2177-4792-8AE6-F4A39F90C8D6}"/>
              </a:ext>
            </a:extLst>
          </p:cNvPr>
          <p:cNvSpPr>
            <a:spLocks noChangeArrowheads="1"/>
          </p:cNvSpPr>
          <p:nvPr/>
        </p:nvSpPr>
        <p:spPr bwMode="auto">
          <a:xfrm>
            <a:off x="1457325" y="2105025"/>
            <a:ext cx="88868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8000" b="1" dirty="0">
                <a:latin typeface="Helvetica" pitchFamily="50" charset="0"/>
                <a:ea typeface="Roboto" panose="02000000000000000000"/>
                <a:cs typeface="Roboto" panose="02000000000000000000"/>
              </a:rPr>
              <a:t>Internal Collateral</a:t>
            </a:r>
            <a:endParaRPr lang="id-ID" altLang="en-US" sz="8000" b="1" dirty="0">
              <a:latin typeface="Helvetica" pitchFamily="50" charset="0"/>
              <a:ea typeface="Roboto" panose="02000000000000000000"/>
              <a:cs typeface="Roboto" panose="02000000000000000000"/>
            </a:endParaRPr>
          </a:p>
        </p:txBody>
      </p:sp>
      <p:sp>
        <p:nvSpPr>
          <p:cNvPr id="16" name="Rectangle 5">
            <a:extLst>
              <a:ext uri="{FF2B5EF4-FFF2-40B4-BE49-F238E27FC236}">
                <a16:creationId xmlns:a16="http://schemas.microsoft.com/office/drawing/2014/main" id="{AFAF770A-E210-4E34-8676-03EDB2C561D5}"/>
              </a:ext>
            </a:extLst>
          </p:cNvPr>
          <p:cNvSpPr>
            <a:spLocks noChangeArrowheads="1"/>
          </p:cNvSpPr>
          <p:nvPr/>
        </p:nvSpPr>
        <p:spPr bwMode="auto">
          <a:xfrm>
            <a:off x="1457325" y="3052763"/>
            <a:ext cx="6096000"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8000" b="1" dirty="0">
                <a:latin typeface="Helvetica" pitchFamily="50" charset="0"/>
                <a:ea typeface="Roboto" panose="02000000000000000000"/>
                <a:cs typeface="Roboto" panose="02000000000000000000"/>
              </a:rPr>
              <a:t>New Look</a:t>
            </a:r>
          </a:p>
        </p:txBody>
      </p:sp>
      <p:sp>
        <p:nvSpPr>
          <p:cNvPr id="17" name="Rectangle 6">
            <a:extLst>
              <a:ext uri="{FF2B5EF4-FFF2-40B4-BE49-F238E27FC236}">
                <a16:creationId xmlns:a16="http://schemas.microsoft.com/office/drawing/2014/main" id="{FA8955C9-8C24-4A10-93BB-E8B808ACA233}"/>
              </a:ext>
            </a:extLst>
          </p:cNvPr>
          <p:cNvSpPr>
            <a:spLocks noChangeArrowheads="1"/>
          </p:cNvSpPr>
          <p:nvPr/>
        </p:nvSpPr>
        <p:spPr bwMode="auto">
          <a:xfrm>
            <a:off x="1457325" y="3983038"/>
            <a:ext cx="650146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n-US" altLang="en-US" sz="8000" b="1" dirty="0">
                <a:latin typeface="Helvetica" pitchFamily="50" charset="0"/>
                <a:ea typeface="Roboto" panose="02000000000000000000"/>
                <a:cs typeface="Roboto" panose="02000000000000000000"/>
              </a:rPr>
              <a:t>© April, 2020</a:t>
            </a:r>
            <a:endParaRPr lang="id-ID" altLang="en-US" sz="8000" b="1" dirty="0">
              <a:latin typeface="Helvetica" pitchFamily="50" charset="0"/>
              <a:ea typeface="Roboto" panose="02000000000000000000"/>
              <a:cs typeface="Roboto" panose="02000000000000000000"/>
            </a:endParaRPr>
          </a:p>
        </p:txBody>
      </p:sp>
    </p:spTree>
    <p:extLst>
      <p:ext uri="{BB962C8B-B14F-4D97-AF65-F5344CB8AC3E}">
        <p14:creationId xmlns:p14="http://schemas.microsoft.com/office/powerpoint/2010/main" val="29632721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2BDA0D8-7C5F-4B3E-83EC-74B1ED0B0E5F}"/>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7" name="Rectangle 16">
            <a:extLst>
              <a:ext uri="{FF2B5EF4-FFF2-40B4-BE49-F238E27FC236}">
                <a16:creationId xmlns:a16="http://schemas.microsoft.com/office/drawing/2014/main" id="{E4108E30-8904-48DE-9BC5-4784980F316A}"/>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8" name="TextBox 17">
            <a:extLst>
              <a:ext uri="{FF2B5EF4-FFF2-40B4-BE49-F238E27FC236}">
                <a16:creationId xmlns:a16="http://schemas.microsoft.com/office/drawing/2014/main" id="{E504FC91-9291-48B6-A4C9-3E3A957760BC}"/>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9" name="TextBox 18">
            <a:extLst>
              <a:ext uri="{FF2B5EF4-FFF2-40B4-BE49-F238E27FC236}">
                <a16:creationId xmlns:a16="http://schemas.microsoft.com/office/drawing/2014/main" id="{81323D93-BC1A-4F01-BAFD-0D0E7EBB6123}"/>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Rectangle 9">
            <a:extLst>
              <a:ext uri="{FF2B5EF4-FFF2-40B4-BE49-F238E27FC236}">
                <a16:creationId xmlns:a16="http://schemas.microsoft.com/office/drawing/2014/main" id="{BD392E4D-5F19-40D7-AF27-3B0B09057DA4}"/>
              </a:ext>
            </a:extLst>
          </p:cNvPr>
          <p:cNvSpPr/>
          <p:nvPr/>
        </p:nvSpPr>
        <p:spPr>
          <a:xfrm>
            <a:off x="6690415" y="3584365"/>
            <a:ext cx="3600754" cy="1323439"/>
          </a:xfrm>
          <a:prstGeom prst="rect">
            <a:avLst/>
          </a:prstGeom>
        </p:spPr>
        <p:txBody>
          <a:bodyPr wrap="square">
            <a:spAutoFit/>
          </a:bodyPr>
          <a:lstStyle/>
          <a:p>
            <a:pPr eaLnBrk="1" fontAlgn="auto" hangingPunct="1">
              <a:spcBef>
                <a:spcPts val="0"/>
              </a:spcBef>
              <a:spcAft>
                <a:spcPts val="0"/>
              </a:spcAft>
              <a:defRPr/>
            </a:pPr>
            <a:r>
              <a:rPr lang="en-US" sz="4000" b="1" spc="50" dirty="0">
                <a:latin typeface="Helvetica" pitchFamily="50" charset="0"/>
                <a:ea typeface="Roboto" panose="02000000000000000000" pitchFamily="2" charset="0"/>
              </a:rPr>
              <a:t>Strategy</a:t>
            </a:r>
            <a:br>
              <a:rPr lang="en-US" sz="4000" b="1" spc="50" dirty="0">
                <a:latin typeface="Helvetica" pitchFamily="50" charset="0"/>
                <a:ea typeface="Roboto" panose="02000000000000000000" pitchFamily="2" charset="0"/>
              </a:rPr>
            </a:br>
            <a:r>
              <a:rPr lang="en-US" sz="4000" b="1" spc="50" dirty="0">
                <a:latin typeface="Helvetica" pitchFamily="50" charset="0"/>
                <a:ea typeface="Roboto" panose="02000000000000000000" pitchFamily="2" charset="0"/>
              </a:rPr>
              <a:t>Of the Future</a:t>
            </a:r>
            <a:endParaRPr lang="id-ID" sz="4000" b="1" spc="50" dirty="0">
              <a:latin typeface="Helvetica" pitchFamily="50" charset="0"/>
              <a:ea typeface="Roboto" panose="02000000000000000000" pitchFamily="2" charset="0"/>
            </a:endParaRPr>
          </a:p>
        </p:txBody>
      </p:sp>
      <p:sp>
        <p:nvSpPr>
          <p:cNvPr id="12" name="Target…">
            <a:extLst>
              <a:ext uri="{FF2B5EF4-FFF2-40B4-BE49-F238E27FC236}">
                <a16:creationId xmlns:a16="http://schemas.microsoft.com/office/drawing/2014/main" id="{3E3BF852-03E3-46AE-8152-E6938231E21E}"/>
              </a:ext>
            </a:extLst>
          </p:cNvPr>
          <p:cNvSpPr txBox="1"/>
          <p:nvPr/>
        </p:nvSpPr>
        <p:spPr>
          <a:xfrm>
            <a:off x="6096000" y="1773339"/>
            <a:ext cx="2487861" cy="6647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 Collaboratively redefine</a:t>
            </a:r>
          </a:p>
          <a:p>
            <a:pP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transparent catalysts change.</a:t>
            </a:r>
          </a:p>
        </p:txBody>
      </p:sp>
      <p:sp>
        <p:nvSpPr>
          <p:cNvPr id="14" name="Option…">
            <a:extLst>
              <a:ext uri="{FF2B5EF4-FFF2-40B4-BE49-F238E27FC236}">
                <a16:creationId xmlns:a16="http://schemas.microsoft.com/office/drawing/2014/main" id="{00D3A3C4-C1C3-4DDA-8F8B-0708A78BFC36}"/>
              </a:ext>
            </a:extLst>
          </p:cNvPr>
          <p:cNvSpPr txBox="1"/>
          <p:nvPr/>
        </p:nvSpPr>
        <p:spPr>
          <a:xfrm>
            <a:off x="1628443" y="3906054"/>
            <a:ext cx="2487861" cy="6639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a:t>
            </a:r>
          </a:p>
          <a:p>
            <a:pP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 Collaboratively redefine</a:t>
            </a:r>
          </a:p>
          <a:p>
            <a:pP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transparent catalysts change.</a:t>
            </a:r>
          </a:p>
        </p:txBody>
      </p:sp>
      <p:sp>
        <p:nvSpPr>
          <p:cNvPr id="15" name="Rectangle 14">
            <a:extLst>
              <a:ext uri="{FF2B5EF4-FFF2-40B4-BE49-F238E27FC236}">
                <a16:creationId xmlns:a16="http://schemas.microsoft.com/office/drawing/2014/main" id="{BDE59699-A0AB-4E63-A218-684AC3251C9A}"/>
              </a:ext>
            </a:extLst>
          </p:cNvPr>
          <p:cNvSpPr/>
          <p:nvPr/>
        </p:nvSpPr>
        <p:spPr>
          <a:xfrm>
            <a:off x="6004560" y="1296285"/>
            <a:ext cx="1456052" cy="477054"/>
          </a:xfrm>
          <a:prstGeom prst="rect">
            <a:avLst/>
          </a:prstGeom>
        </p:spPr>
        <p:txBody>
          <a:bodyPr wrap="square">
            <a:spAutoFit/>
          </a:bodyPr>
          <a:lstStyle/>
          <a:p>
            <a:r>
              <a:rPr lang="en-US" sz="2500" dirty="0">
                <a:latin typeface="Helvetica" pitchFamily="50" charset="0"/>
              </a:rPr>
              <a:t>Project 2</a:t>
            </a:r>
          </a:p>
        </p:txBody>
      </p:sp>
      <p:sp>
        <p:nvSpPr>
          <p:cNvPr id="21" name="Rectangle 20">
            <a:extLst>
              <a:ext uri="{FF2B5EF4-FFF2-40B4-BE49-F238E27FC236}">
                <a16:creationId xmlns:a16="http://schemas.microsoft.com/office/drawing/2014/main" id="{75F29070-59F2-4D0A-9E86-B6CC0E18E18E}"/>
              </a:ext>
            </a:extLst>
          </p:cNvPr>
          <p:cNvSpPr/>
          <p:nvPr/>
        </p:nvSpPr>
        <p:spPr>
          <a:xfrm>
            <a:off x="1526843" y="3429000"/>
            <a:ext cx="1456052" cy="477054"/>
          </a:xfrm>
          <a:prstGeom prst="rect">
            <a:avLst/>
          </a:prstGeom>
        </p:spPr>
        <p:txBody>
          <a:bodyPr wrap="square">
            <a:spAutoFit/>
          </a:bodyPr>
          <a:lstStyle/>
          <a:p>
            <a:r>
              <a:rPr lang="en-US" sz="2500" dirty="0">
                <a:latin typeface="Helvetica" pitchFamily="50" charset="0"/>
              </a:rPr>
              <a:t>Project 1</a:t>
            </a:r>
          </a:p>
        </p:txBody>
      </p:sp>
    </p:spTree>
    <p:extLst>
      <p:ext uri="{BB962C8B-B14F-4D97-AF65-F5344CB8AC3E}">
        <p14:creationId xmlns:p14="http://schemas.microsoft.com/office/powerpoint/2010/main" val="38892512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0DE4D8B-D4BB-4860-A634-68E36660AA44}"/>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4" name="Rectangle 13">
            <a:extLst>
              <a:ext uri="{FF2B5EF4-FFF2-40B4-BE49-F238E27FC236}">
                <a16:creationId xmlns:a16="http://schemas.microsoft.com/office/drawing/2014/main" id="{5F4E7F7D-DABC-43A5-8430-51CA8EFE1FEE}"/>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5" name="TextBox 14">
            <a:extLst>
              <a:ext uri="{FF2B5EF4-FFF2-40B4-BE49-F238E27FC236}">
                <a16:creationId xmlns:a16="http://schemas.microsoft.com/office/drawing/2014/main" id="{7059F33A-42CD-408A-BCC7-8FA77EE472E3}"/>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6" name="TextBox 15">
            <a:extLst>
              <a:ext uri="{FF2B5EF4-FFF2-40B4-BE49-F238E27FC236}">
                <a16:creationId xmlns:a16="http://schemas.microsoft.com/office/drawing/2014/main" id="{65210816-5856-45D7-9FCE-7E4E7E95C3EB}"/>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2" name="Picture Placeholder 1">
            <a:extLst>
              <a:ext uri="{FF2B5EF4-FFF2-40B4-BE49-F238E27FC236}">
                <a16:creationId xmlns:a16="http://schemas.microsoft.com/office/drawing/2014/main" id="{2954FE39-AFCE-4953-BA0A-2DFCFA4826C6}"/>
              </a:ext>
            </a:extLst>
          </p:cNvPr>
          <p:cNvSpPr>
            <a:spLocks noGrp="1"/>
          </p:cNvSpPr>
          <p:nvPr>
            <p:ph type="pic" sz="quarter" idx="10"/>
          </p:nvPr>
        </p:nvSpPr>
        <p:spPr/>
      </p:sp>
      <p:sp>
        <p:nvSpPr>
          <p:cNvPr id="9" name="Z">
            <a:extLst>
              <a:ext uri="{FF2B5EF4-FFF2-40B4-BE49-F238E27FC236}">
                <a16:creationId xmlns:a16="http://schemas.microsoft.com/office/drawing/2014/main" id="{D785973E-1153-4C5E-AF58-6BEC42928D1B}"/>
              </a:ext>
            </a:extLst>
          </p:cNvPr>
          <p:cNvSpPr txBox="1"/>
          <p:nvPr/>
        </p:nvSpPr>
        <p:spPr>
          <a:xfrm>
            <a:off x="3353177" y="3753935"/>
            <a:ext cx="195566"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sz="5000" b="0">
                <a:solidFill>
                  <a:srgbClr val="1C1F25"/>
                </a:solidFill>
                <a:latin typeface="linea-basic-10"/>
                <a:ea typeface="linea-basic-10"/>
                <a:cs typeface="linea-basic-10"/>
                <a:sym typeface="linea-basic-10"/>
              </a:defRPr>
            </a:lvl1pPr>
          </a:lstStyle>
          <a:p>
            <a:r>
              <a:rPr sz="2500">
                <a:solidFill>
                  <a:schemeClr val="tx1"/>
                </a:solidFill>
                <a:latin typeface="Helvetica" pitchFamily="50" charset="0"/>
              </a:rPr>
              <a:t>Z</a:t>
            </a:r>
          </a:p>
        </p:txBody>
      </p:sp>
      <p:sp>
        <p:nvSpPr>
          <p:cNvPr id="10" name="Home…">
            <a:extLst>
              <a:ext uri="{FF2B5EF4-FFF2-40B4-BE49-F238E27FC236}">
                <a16:creationId xmlns:a16="http://schemas.microsoft.com/office/drawing/2014/main" id="{BD41EFE3-690F-436F-9225-BD9834B7CF0E}"/>
              </a:ext>
            </a:extLst>
          </p:cNvPr>
          <p:cNvSpPr txBox="1"/>
          <p:nvPr/>
        </p:nvSpPr>
        <p:spPr>
          <a:xfrm>
            <a:off x="2598164" y="4448533"/>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Home</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a:t>
            </a:r>
          </a:p>
        </p:txBody>
      </p:sp>
      <p:sp>
        <p:nvSpPr>
          <p:cNvPr id="11" name="b">
            <a:extLst>
              <a:ext uri="{FF2B5EF4-FFF2-40B4-BE49-F238E27FC236}">
                <a16:creationId xmlns:a16="http://schemas.microsoft.com/office/drawing/2014/main" id="{135DF20D-DCF1-4DA5-9BC8-AE442CB37FC2}"/>
              </a:ext>
            </a:extLst>
          </p:cNvPr>
          <p:cNvSpPr txBox="1"/>
          <p:nvPr/>
        </p:nvSpPr>
        <p:spPr>
          <a:xfrm>
            <a:off x="3344361" y="1785753"/>
            <a:ext cx="177934"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sz="5000" b="0">
                <a:solidFill>
                  <a:srgbClr val="1C1F25"/>
                </a:solidFill>
                <a:latin typeface="linea-basic-10"/>
                <a:ea typeface="linea-basic-10"/>
                <a:cs typeface="linea-basic-10"/>
                <a:sym typeface="linea-basic-10"/>
              </a:defRPr>
            </a:lvl1pPr>
          </a:lstStyle>
          <a:p>
            <a:r>
              <a:rPr sz="2500" dirty="0">
                <a:solidFill>
                  <a:schemeClr val="tx1"/>
                </a:solidFill>
                <a:latin typeface="Helvetica" pitchFamily="50" charset="0"/>
              </a:rPr>
              <a:t>b</a:t>
            </a:r>
          </a:p>
        </p:txBody>
      </p:sp>
      <p:sp>
        <p:nvSpPr>
          <p:cNvPr id="12" name="Clock…">
            <a:extLst>
              <a:ext uri="{FF2B5EF4-FFF2-40B4-BE49-F238E27FC236}">
                <a16:creationId xmlns:a16="http://schemas.microsoft.com/office/drawing/2014/main" id="{8AF32E63-6447-4D3B-A34E-EBE06344B899}"/>
              </a:ext>
            </a:extLst>
          </p:cNvPr>
          <p:cNvSpPr txBox="1"/>
          <p:nvPr/>
        </p:nvSpPr>
        <p:spPr>
          <a:xfrm>
            <a:off x="2598164" y="2480351"/>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Clock</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a:t>
            </a:r>
          </a:p>
        </p:txBody>
      </p:sp>
      <p:sp>
        <p:nvSpPr>
          <p:cNvPr id="18" name="L">
            <a:extLst>
              <a:ext uri="{FF2B5EF4-FFF2-40B4-BE49-F238E27FC236}">
                <a16:creationId xmlns:a16="http://schemas.microsoft.com/office/drawing/2014/main" id="{34FB2173-B1C9-41C1-9E6B-CA3E8A1F8625}"/>
              </a:ext>
            </a:extLst>
          </p:cNvPr>
          <p:cNvSpPr txBox="1"/>
          <p:nvPr/>
        </p:nvSpPr>
        <p:spPr>
          <a:xfrm>
            <a:off x="8696155" y="3753935"/>
            <a:ext cx="177934"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sz="5000" b="0">
                <a:solidFill>
                  <a:srgbClr val="1C1F25"/>
                </a:solidFill>
                <a:latin typeface="linea-basic-10"/>
                <a:ea typeface="linea-basic-10"/>
                <a:cs typeface="linea-basic-10"/>
                <a:sym typeface="linea-basic-10"/>
              </a:defRPr>
            </a:lvl1pPr>
          </a:lstStyle>
          <a:p>
            <a:r>
              <a:rPr sz="2500">
                <a:solidFill>
                  <a:schemeClr val="tx1"/>
                </a:solidFill>
                <a:latin typeface="Helvetica" pitchFamily="50" charset="0"/>
              </a:rPr>
              <a:t>L</a:t>
            </a:r>
          </a:p>
        </p:txBody>
      </p:sp>
      <p:sp>
        <p:nvSpPr>
          <p:cNvPr id="19" name="Map…">
            <a:extLst>
              <a:ext uri="{FF2B5EF4-FFF2-40B4-BE49-F238E27FC236}">
                <a16:creationId xmlns:a16="http://schemas.microsoft.com/office/drawing/2014/main" id="{F0DCC5A2-4844-4804-9A0B-222515F09929}"/>
              </a:ext>
            </a:extLst>
          </p:cNvPr>
          <p:cNvSpPr txBox="1"/>
          <p:nvPr/>
        </p:nvSpPr>
        <p:spPr>
          <a:xfrm>
            <a:off x="7933127" y="4448533"/>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Map</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a:t>
            </a:r>
          </a:p>
        </p:txBody>
      </p:sp>
      <p:sp>
        <p:nvSpPr>
          <p:cNvPr id="20" name="7">
            <a:extLst>
              <a:ext uri="{FF2B5EF4-FFF2-40B4-BE49-F238E27FC236}">
                <a16:creationId xmlns:a16="http://schemas.microsoft.com/office/drawing/2014/main" id="{FB69EA42-C549-4FC8-A639-7308EB8C5367}"/>
              </a:ext>
            </a:extLst>
          </p:cNvPr>
          <p:cNvSpPr txBox="1"/>
          <p:nvPr/>
        </p:nvSpPr>
        <p:spPr>
          <a:xfrm>
            <a:off x="8682530" y="1785753"/>
            <a:ext cx="177934"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defTabSz="914400">
              <a:lnSpc>
                <a:spcPct val="150000"/>
              </a:lnSpc>
              <a:defRPr sz="5000" b="0">
                <a:solidFill>
                  <a:srgbClr val="1C1F25"/>
                </a:solidFill>
                <a:latin typeface="linea-basic-10"/>
                <a:ea typeface="linea-basic-10"/>
                <a:cs typeface="linea-basic-10"/>
                <a:sym typeface="linea-basic-10"/>
              </a:defRPr>
            </a:lvl1pPr>
          </a:lstStyle>
          <a:p>
            <a:r>
              <a:rPr sz="2500">
                <a:solidFill>
                  <a:schemeClr val="tx1"/>
                </a:solidFill>
                <a:latin typeface="Helvetica" pitchFamily="50" charset="0"/>
              </a:rPr>
              <a:t>7</a:t>
            </a:r>
          </a:p>
        </p:txBody>
      </p:sp>
      <p:sp>
        <p:nvSpPr>
          <p:cNvPr id="21" name="Light…">
            <a:extLst>
              <a:ext uri="{FF2B5EF4-FFF2-40B4-BE49-F238E27FC236}">
                <a16:creationId xmlns:a16="http://schemas.microsoft.com/office/drawing/2014/main" id="{BC10E22E-F355-4573-AAE8-C9A82CE7F748}"/>
              </a:ext>
            </a:extLst>
          </p:cNvPr>
          <p:cNvSpPr txBox="1"/>
          <p:nvPr/>
        </p:nvSpPr>
        <p:spPr>
          <a:xfrm>
            <a:off x="7933127" y="2480351"/>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Light</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a:t>
            </a:r>
          </a:p>
        </p:txBody>
      </p:sp>
    </p:spTree>
    <p:extLst>
      <p:ext uri="{BB962C8B-B14F-4D97-AF65-F5344CB8AC3E}">
        <p14:creationId xmlns:p14="http://schemas.microsoft.com/office/powerpoint/2010/main" val="41580673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FFF8E5"/>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D46B565-F3A9-4A0A-A390-1C8039DF393B}"/>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D80D29D9-03C7-4448-AB07-E80122F42EF4}"/>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4" name="TextBox 13">
            <a:extLst>
              <a:ext uri="{FF2B5EF4-FFF2-40B4-BE49-F238E27FC236}">
                <a16:creationId xmlns:a16="http://schemas.microsoft.com/office/drawing/2014/main" id="{882E9B56-A1E2-42D6-89A4-78888769B3F1}"/>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5" name="TextBox 14">
            <a:extLst>
              <a:ext uri="{FF2B5EF4-FFF2-40B4-BE49-F238E27FC236}">
                <a16:creationId xmlns:a16="http://schemas.microsoft.com/office/drawing/2014/main" id="{0D899434-DA7A-4617-AC40-A9BE925F70D9}"/>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1" name="Clients…">
            <a:extLst>
              <a:ext uri="{FF2B5EF4-FFF2-40B4-BE49-F238E27FC236}">
                <a16:creationId xmlns:a16="http://schemas.microsoft.com/office/drawing/2014/main" id="{FAF0332B-6D77-4F91-B526-5FF6A08EF643}"/>
              </a:ext>
            </a:extLst>
          </p:cNvPr>
          <p:cNvSpPr txBox="1"/>
          <p:nvPr/>
        </p:nvSpPr>
        <p:spPr>
          <a:xfrm>
            <a:off x="1862045" y="3792274"/>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Clients</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a:t>
            </a:r>
          </a:p>
        </p:txBody>
      </p:sp>
      <p:sp>
        <p:nvSpPr>
          <p:cNvPr id="17" name="75+">
            <a:extLst>
              <a:ext uri="{FF2B5EF4-FFF2-40B4-BE49-F238E27FC236}">
                <a16:creationId xmlns:a16="http://schemas.microsoft.com/office/drawing/2014/main" id="{F7CAEB68-37CA-4DA3-A411-CF9F26C198D1}"/>
              </a:ext>
            </a:extLst>
          </p:cNvPr>
          <p:cNvSpPr txBox="1"/>
          <p:nvPr/>
        </p:nvSpPr>
        <p:spPr>
          <a:xfrm>
            <a:off x="2039978" y="2615473"/>
            <a:ext cx="1304844"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lvl1pPr>
              <a:defRPr sz="12000" b="0">
                <a:solidFill>
                  <a:srgbClr val="1C1F25"/>
                </a:solidFill>
                <a:latin typeface="Roboto Light"/>
                <a:ea typeface="Roboto Light"/>
                <a:cs typeface="Roboto Light"/>
                <a:sym typeface="Roboto Light"/>
              </a:defRPr>
            </a:lvl1pPr>
          </a:lstStyle>
          <a:p>
            <a:r>
              <a:rPr sz="6000" dirty="0">
                <a:solidFill>
                  <a:schemeClr val="tx1"/>
                </a:solidFill>
                <a:latin typeface="Helvetica" pitchFamily="50" charset="0"/>
              </a:rPr>
              <a:t>75+</a:t>
            </a:r>
          </a:p>
        </p:txBody>
      </p:sp>
      <p:sp>
        <p:nvSpPr>
          <p:cNvPr id="18" name="Projects…">
            <a:extLst>
              <a:ext uri="{FF2B5EF4-FFF2-40B4-BE49-F238E27FC236}">
                <a16:creationId xmlns:a16="http://schemas.microsoft.com/office/drawing/2014/main" id="{0CA9B616-76AF-431B-91AD-126D50738793}"/>
              </a:ext>
            </a:extLst>
          </p:cNvPr>
          <p:cNvSpPr txBox="1"/>
          <p:nvPr/>
        </p:nvSpPr>
        <p:spPr>
          <a:xfrm>
            <a:off x="5265645" y="3792273"/>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F7F9FF"/>
                </a:solidFill>
                <a:latin typeface="Roboto Bold"/>
                <a:ea typeface="Roboto Bold"/>
                <a:cs typeface="Roboto Bold"/>
                <a:sym typeface="Roboto Bold"/>
              </a:defRPr>
            </a:pPr>
            <a:r>
              <a:rPr sz="750" dirty="0">
                <a:solidFill>
                  <a:schemeClr val="tx1">
                    <a:lumMod val="95000"/>
                    <a:lumOff val="5000"/>
                  </a:schemeClr>
                </a:solidFill>
                <a:latin typeface="Helvetica" pitchFamily="50" charset="0"/>
              </a:rPr>
              <a:t>Projects</a:t>
            </a:r>
          </a:p>
          <a:p>
            <a:pPr>
              <a:lnSpc>
                <a:spcPct val="150000"/>
              </a:lnSpc>
              <a:defRPr sz="2000" b="0">
                <a:solidFill>
                  <a:srgbClr val="F7F9FF"/>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a:t>
            </a:r>
          </a:p>
        </p:txBody>
      </p:sp>
      <p:sp>
        <p:nvSpPr>
          <p:cNvPr id="19" name="50+">
            <a:extLst>
              <a:ext uri="{FF2B5EF4-FFF2-40B4-BE49-F238E27FC236}">
                <a16:creationId xmlns:a16="http://schemas.microsoft.com/office/drawing/2014/main" id="{5F607799-5795-487F-847D-A01C852C5DDB}"/>
              </a:ext>
            </a:extLst>
          </p:cNvPr>
          <p:cNvSpPr txBox="1"/>
          <p:nvPr/>
        </p:nvSpPr>
        <p:spPr>
          <a:xfrm>
            <a:off x="5443578" y="2615472"/>
            <a:ext cx="1304844"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lvl1pPr>
              <a:defRPr sz="12000" b="0">
                <a:solidFill>
                  <a:srgbClr val="F7F9FF"/>
                </a:solidFill>
                <a:latin typeface="Roboto Light"/>
                <a:ea typeface="Roboto Light"/>
                <a:cs typeface="Roboto Light"/>
                <a:sym typeface="Roboto Light"/>
              </a:defRPr>
            </a:lvl1pPr>
          </a:lstStyle>
          <a:p>
            <a:r>
              <a:rPr sz="6000">
                <a:solidFill>
                  <a:schemeClr val="tx1"/>
                </a:solidFill>
                <a:latin typeface="Helvetica" pitchFamily="50" charset="0"/>
              </a:rPr>
              <a:t>50+</a:t>
            </a:r>
          </a:p>
        </p:txBody>
      </p:sp>
      <p:sp>
        <p:nvSpPr>
          <p:cNvPr id="20" name="Process…">
            <a:extLst>
              <a:ext uri="{FF2B5EF4-FFF2-40B4-BE49-F238E27FC236}">
                <a16:creationId xmlns:a16="http://schemas.microsoft.com/office/drawing/2014/main" id="{C92E87D4-A49E-4DCA-99F0-B7497CB31D2D}"/>
              </a:ext>
            </a:extLst>
          </p:cNvPr>
          <p:cNvSpPr txBox="1"/>
          <p:nvPr/>
        </p:nvSpPr>
        <p:spPr>
          <a:xfrm>
            <a:off x="8669245" y="3792273"/>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Process</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a:t>
            </a:r>
          </a:p>
        </p:txBody>
      </p:sp>
      <p:sp>
        <p:nvSpPr>
          <p:cNvPr id="21" name="95%">
            <a:extLst>
              <a:ext uri="{FF2B5EF4-FFF2-40B4-BE49-F238E27FC236}">
                <a16:creationId xmlns:a16="http://schemas.microsoft.com/office/drawing/2014/main" id="{A32373EA-12A2-4DF4-8F55-FBE41E264981}"/>
              </a:ext>
            </a:extLst>
          </p:cNvPr>
          <p:cNvSpPr txBox="1"/>
          <p:nvPr/>
        </p:nvSpPr>
        <p:spPr>
          <a:xfrm>
            <a:off x="8729358" y="2615474"/>
            <a:ext cx="1540486"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lvl1pPr>
              <a:defRPr sz="12000" b="0">
                <a:solidFill>
                  <a:srgbClr val="1C1F25"/>
                </a:solidFill>
                <a:latin typeface="Roboto Light"/>
                <a:ea typeface="Roboto Light"/>
                <a:cs typeface="Roboto Light"/>
                <a:sym typeface="Roboto Light"/>
              </a:defRPr>
            </a:lvl1pPr>
          </a:lstStyle>
          <a:p>
            <a:r>
              <a:rPr sz="6000">
                <a:solidFill>
                  <a:schemeClr val="tx1"/>
                </a:solidFill>
                <a:latin typeface="Helvetica" pitchFamily="50" charset="0"/>
              </a:rPr>
              <a:t>95%</a:t>
            </a:r>
          </a:p>
        </p:txBody>
      </p:sp>
    </p:spTree>
    <p:extLst>
      <p:ext uri="{BB962C8B-B14F-4D97-AF65-F5344CB8AC3E}">
        <p14:creationId xmlns:p14="http://schemas.microsoft.com/office/powerpoint/2010/main" val="24607437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B8210589-E462-4C5D-BF46-3E7CD30087F9}"/>
              </a:ext>
            </a:extLst>
          </p:cNvPr>
          <p:cNvSpPr>
            <a:spLocks noGrp="1"/>
          </p:cNvSpPr>
          <p:nvPr>
            <p:ph type="pic" sz="quarter" idx="11"/>
          </p:nvPr>
        </p:nvSpPr>
        <p:spPr/>
      </p:sp>
      <p:sp>
        <p:nvSpPr>
          <p:cNvPr id="4" name="Rectangle 3">
            <a:extLst>
              <a:ext uri="{FF2B5EF4-FFF2-40B4-BE49-F238E27FC236}">
                <a16:creationId xmlns:a16="http://schemas.microsoft.com/office/drawing/2014/main" id="{2A181C9B-B1D7-4636-BDB4-E426B5C6BE37}"/>
              </a:ext>
            </a:extLst>
          </p:cNvPr>
          <p:cNvSpPr/>
          <p:nvPr/>
        </p:nvSpPr>
        <p:spPr>
          <a:xfrm>
            <a:off x="6029101" y="2187727"/>
            <a:ext cx="3150409" cy="1722972"/>
          </a:xfrm>
          <a:prstGeom prst="rect">
            <a:avLst/>
          </a:prstGeom>
        </p:spPr>
        <p:txBody>
          <a:bodyPr wrap="square">
            <a:spAutoFit/>
          </a:bodyPr>
          <a:lstStyle/>
          <a:p>
            <a:pPr algn="just">
              <a:lnSpc>
                <a:spcPct val="150000"/>
              </a:lnSpc>
            </a:pPr>
            <a:r>
              <a:rPr lang="en-US" sz="1200" dirty="0">
                <a:solidFill>
                  <a:srgbClr val="000000"/>
                </a:solidFill>
                <a:latin typeface="Helvetica" pitchFamily="50" charset="0"/>
                <a:ea typeface="Roboto" panose="02000000000000000000" pitchFamily="2" charset="0"/>
              </a:rPr>
              <a:t>“When you go to a nice restaurant, you want to be relaxed and have a drink and everything, you want to look at people who look well. You don’t want to look at some slob with an open shirt and a hairy chest—at least I don’t.” – Iris </a:t>
            </a:r>
            <a:r>
              <a:rPr lang="en-US" sz="1200" dirty="0" err="1">
                <a:solidFill>
                  <a:srgbClr val="000000"/>
                </a:solidFill>
                <a:latin typeface="Helvetica" pitchFamily="50" charset="0"/>
                <a:ea typeface="Roboto" panose="02000000000000000000" pitchFamily="2" charset="0"/>
              </a:rPr>
              <a:t>Apfel</a:t>
            </a:r>
            <a:endParaRPr lang="en-US" sz="1200" dirty="0">
              <a:latin typeface="Helvetica" pitchFamily="50" charset="0"/>
              <a:ea typeface="Roboto" panose="02000000000000000000" pitchFamily="2" charset="0"/>
            </a:endParaRPr>
          </a:p>
        </p:txBody>
      </p:sp>
      <p:sp>
        <p:nvSpPr>
          <p:cNvPr id="5" name="TextBox 4">
            <a:extLst>
              <a:ext uri="{FF2B5EF4-FFF2-40B4-BE49-F238E27FC236}">
                <a16:creationId xmlns:a16="http://schemas.microsoft.com/office/drawing/2014/main" id="{517E8A8B-649E-434F-9994-461EB0927992}"/>
              </a:ext>
            </a:extLst>
          </p:cNvPr>
          <p:cNvSpPr txBox="1"/>
          <p:nvPr/>
        </p:nvSpPr>
        <p:spPr>
          <a:xfrm>
            <a:off x="9295936" y="4301315"/>
            <a:ext cx="2102996" cy="1323439"/>
          </a:xfrm>
          <a:prstGeom prst="rect">
            <a:avLst/>
          </a:prstGeom>
          <a:noFill/>
        </p:spPr>
        <p:txBody>
          <a:bodyPr wrap="square" rtlCol="0">
            <a:spAutoFit/>
          </a:bodyPr>
          <a:lstStyle/>
          <a:p>
            <a:r>
              <a:rPr lang="id-ID" sz="4000" b="1" spc="50" dirty="0">
                <a:latin typeface="Helvetica" pitchFamily="50" charset="0"/>
              </a:rPr>
              <a:t>We are </a:t>
            </a:r>
            <a:r>
              <a:rPr lang="en-US" sz="4000" b="1" spc="50" dirty="0">
                <a:latin typeface="Helvetica" pitchFamily="50" charset="0"/>
              </a:rPr>
              <a:t>Kosuke</a:t>
            </a:r>
            <a:endParaRPr lang="id-ID" sz="4000" b="1" spc="50" dirty="0">
              <a:latin typeface="Helvetica" pitchFamily="50" charset="0"/>
            </a:endParaRPr>
          </a:p>
        </p:txBody>
      </p:sp>
      <p:sp>
        <p:nvSpPr>
          <p:cNvPr id="12" name="Rectangle 11">
            <a:extLst>
              <a:ext uri="{FF2B5EF4-FFF2-40B4-BE49-F238E27FC236}">
                <a16:creationId xmlns:a16="http://schemas.microsoft.com/office/drawing/2014/main" id="{328FE000-FE71-4BD6-9279-D6201DAF03DA}"/>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8DCF24A6-FC9D-45FB-814B-1A3B2DE846AA}"/>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4" name="TextBox 13">
            <a:extLst>
              <a:ext uri="{FF2B5EF4-FFF2-40B4-BE49-F238E27FC236}">
                <a16:creationId xmlns:a16="http://schemas.microsoft.com/office/drawing/2014/main" id="{FCC37B07-2B44-427C-9695-428FB66069CB}"/>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Tree>
    <p:extLst>
      <p:ext uri="{BB962C8B-B14F-4D97-AF65-F5344CB8AC3E}">
        <p14:creationId xmlns:p14="http://schemas.microsoft.com/office/powerpoint/2010/main" val="26587882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B649410-03B3-4DBC-BC08-3CED7605B1F9}"/>
              </a:ext>
            </a:extLst>
          </p:cNvPr>
          <p:cNvSpPr>
            <a:spLocks noGrp="1"/>
          </p:cNvSpPr>
          <p:nvPr>
            <p:ph type="pic" sz="quarter" idx="14"/>
          </p:nvPr>
        </p:nvSpPr>
        <p:spPr/>
      </p:sp>
      <p:sp>
        <p:nvSpPr>
          <p:cNvPr id="3" name="Picture Placeholder 2">
            <a:extLst>
              <a:ext uri="{FF2B5EF4-FFF2-40B4-BE49-F238E27FC236}">
                <a16:creationId xmlns:a16="http://schemas.microsoft.com/office/drawing/2014/main" id="{1AB03352-8361-4F44-8394-B89907F44D24}"/>
              </a:ext>
            </a:extLst>
          </p:cNvPr>
          <p:cNvSpPr>
            <a:spLocks noGrp="1"/>
          </p:cNvSpPr>
          <p:nvPr>
            <p:ph type="pic" sz="quarter" idx="15"/>
          </p:nvPr>
        </p:nvSpPr>
        <p:spPr/>
      </p:sp>
      <p:sp>
        <p:nvSpPr>
          <p:cNvPr id="5" name="Rectangle 4">
            <a:extLst>
              <a:ext uri="{FF2B5EF4-FFF2-40B4-BE49-F238E27FC236}">
                <a16:creationId xmlns:a16="http://schemas.microsoft.com/office/drawing/2014/main" id="{D42F2B84-D7F6-456F-8DC0-D22096848FAF}"/>
              </a:ext>
            </a:extLst>
          </p:cNvPr>
          <p:cNvSpPr/>
          <p:nvPr/>
        </p:nvSpPr>
        <p:spPr>
          <a:xfrm>
            <a:off x="4547048" y="4072971"/>
            <a:ext cx="2108886" cy="1445973"/>
          </a:xfrm>
          <a:prstGeom prst="rect">
            <a:avLst/>
          </a:prstGeom>
        </p:spPr>
        <p:txBody>
          <a:bodyPr wrap="square">
            <a:spAutoFit/>
          </a:bodyPr>
          <a:lstStyle/>
          <a:p>
            <a:pPr algn="just">
              <a:lnSpc>
                <a:spcPct val="150000"/>
              </a:lnSpc>
            </a:pPr>
            <a:r>
              <a:rPr lang="en-US" sz="1200" dirty="0">
                <a:latin typeface="Helvetica" pitchFamily="50" charset="0"/>
                <a:ea typeface="Roboto" panose="02000000000000000000" pitchFamily="2" charset="0"/>
              </a:rPr>
              <a:t>Everyone realizes why a new common language would be desirable: one could refuse to pay expensive translators.</a:t>
            </a:r>
            <a:endParaRPr lang="id-ID" sz="1000" dirty="0">
              <a:latin typeface="Helvetica" pitchFamily="50" charset="0"/>
              <a:ea typeface="Roboto" panose="02000000000000000000" pitchFamily="2" charset="0"/>
            </a:endParaRPr>
          </a:p>
        </p:txBody>
      </p:sp>
      <p:sp>
        <p:nvSpPr>
          <p:cNvPr id="6" name="Rectangle 5">
            <a:extLst>
              <a:ext uri="{FF2B5EF4-FFF2-40B4-BE49-F238E27FC236}">
                <a16:creationId xmlns:a16="http://schemas.microsoft.com/office/drawing/2014/main" id="{66433B15-D54A-4FD0-B3CA-0AB1229348B7}"/>
              </a:ext>
            </a:extLst>
          </p:cNvPr>
          <p:cNvSpPr/>
          <p:nvPr/>
        </p:nvSpPr>
        <p:spPr>
          <a:xfrm>
            <a:off x="1453348" y="1296049"/>
            <a:ext cx="2108886" cy="1171154"/>
          </a:xfrm>
          <a:prstGeom prst="rect">
            <a:avLst/>
          </a:prstGeom>
        </p:spPr>
        <p:txBody>
          <a:bodyPr wrap="square">
            <a:spAutoFit/>
          </a:bodyPr>
          <a:lstStyle/>
          <a:p>
            <a:pPr algn="just">
              <a:lnSpc>
                <a:spcPct val="150000"/>
              </a:lnSpc>
            </a:pPr>
            <a:r>
              <a:rPr lang="en-US" sz="1200" dirty="0">
                <a:latin typeface="Helvetica" pitchFamily="50" charset="0"/>
                <a:ea typeface="Roboto" panose="02000000000000000000" pitchFamily="2" charset="0"/>
              </a:rPr>
              <a:t>To a</a:t>
            </a:r>
            <a:r>
              <a:rPr lang="id-ID" sz="1200" dirty="0">
                <a:latin typeface="Helvetica" pitchFamily="50" charset="0"/>
                <a:ea typeface="Roboto" panose="02000000000000000000" pitchFamily="2" charset="0"/>
              </a:rPr>
              <a:t>r</a:t>
            </a:r>
            <a:r>
              <a:rPr lang="en-US" sz="1200" dirty="0" err="1">
                <a:latin typeface="Helvetica" pitchFamily="50" charset="0"/>
                <a:ea typeface="Roboto" panose="02000000000000000000" pitchFamily="2" charset="0"/>
              </a:rPr>
              <a:t>chieve</a:t>
            </a:r>
            <a:r>
              <a:rPr lang="en-US" sz="1200" dirty="0">
                <a:latin typeface="Helvetica" pitchFamily="50" charset="0"/>
                <a:ea typeface="Roboto" panose="02000000000000000000" pitchFamily="2" charset="0"/>
              </a:rPr>
              <a:t> this, it would be necessary to have uniform grammar, pronunciation and more common words.</a:t>
            </a:r>
            <a:endParaRPr lang="id-ID" sz="700" dirty="0">
              <a:latin typeface="Helvetica" pitchFamily="50" charset="0"/>
              <a:ea typeface="Roboto" panose="02000000000000000000" pitchFamily="2" charset="0"/>
            </a:endParaRPr>
          </a:p>
        </p:txBody>
      </p:sp>
      <p:sp>
        <p:nvSpPr>
          <p:cNvPr id="7" name="TextBox 6">
            <a:extLst>
              <a:ext uri="{FF2B5EF4-FFF2-40B4-BE49-F238E27FC236}">
                <a16:creationId xmlns:a16="http://schemas.microsoft.com/office/drawing/2014/main" id="{B4BCE14E-5221-4A25-851F-6AD063369A12}"/>
              </a:ext>
            </a:extLst>
          </p:cNvPr>
          <p:cNvSpPr txBox="1"/>
          <p:nvPr/>
        </p:nvSpPr>
        <p:spPr>
          <a:xfrm>
            <a:off x="8538600" y="3075057"/>
            <a:ext cx="2149761" cy="707886"/>
          </a:xfrm>
          <a:prstGeom prst="rect">
            <a:avLst/>
          </a:prstGeom>
          <a:noFill/>
        </p:spPr>
        <p:txBody>
          <a:bodyPr wrap="square" rtlCol="0">
            <a:spAutoFit/>
          </a:bodyPr>
          <a:lstStyle/>
          <a:p>
            <a:pPr algn="r"/>
            <a:r>
              <a:rPr lang="id-ID" sz="4000" b="1" spc="50" dirty="0">
                <a:latin typeface="Helvetica" pitchFamily="50" charset="0"/>
                <a:ea typeface="Roboto" panose="02000000000000000000" pitchFamily="2" charset="0"/>
                <a:cs typeface="Lato Light" panose="020F0502020204030203" pitchFamily="34" charset="0"/>
              </a:rPr>
              <a:t>Identity</a:t>
            </a:r>
            <a:endParaRPr lang="en-US" sz="4000" b="1" spc="50" dirty="0">
              <a:latin typeface="Helvetica" pitchFamily="50" charset="0"/>
              <a:ea typeface="Roboto" panose="02000000000000000000" pitchFamily="2" charset="0"/>
              <a:cs typeface="Lato Light" panose="020F0502020204030203" pitchFamily="34" charset="0"/>
            </a:endParaRPr>
          </a:p>
        </p:txBody>
      </p:sp>
      <p:sp>
        <p:nvSpPr>
          <p:cNvPr id="15" name="Rectangle 14">
            <a:extLst>
              <a:ext uri="{FF2B5EF4-FFF2-40B4-BE49-F238E27FC236}">
                <a16:creationId xmlns:a16="http://schemas.microsoft.com/office/drawing/2014/main" id="{000CAF12-3760-45B3-BE23-ACD66EB72E1A}"/>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6" name="Rectangle 15">
            <a:extLst>
              <a:ext uri="{FF2B5EF4-FFF2-40B4-BE49-F238E27FC236}">
                <a16:creationId xmlns:a16="http://schemas.microsoft.com/office/drawing/2014/main" id="{765DCEC6-4BAF-4AD5-B9CF-7391932DEEEA}"/>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7" name="TextBox 16">
            <a:extLst>
              <a:ext uri="{FF2B5EF4-FFF2-40B4-BE49-F238E27FC236}">
                <a16:creationId xmlns:a16="http://schemas.microsoft.com/office/drawing/2014/main" id="{126257DE-0609-48E7-BF5A-777187DA40A9}"/>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8" name="TextBox 17">
            <a:extLst>
              <a:ext uri="{FF2B5EF4-FFF2-40B4-BE49-F238E27FC236}">
                <a16:creationId xmlns:a16="http://schemas.microsoft.com/office/drawing/2014/main" id="{1497D7F7-D6C1-44CE-AF5B-7CC77BEC6759}"/>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10576007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C63B50DF-F4D7-4234-A8BD-13BAFB4FDFA8}"/>
              </a:ext>
            </a:extLst>
          </p:cNvPr>
          <p:cNvSpPr>
            <a:spLocks noGrp="1"/>
          </p:cNvSpPr>
          <p:nvPr>
            <p:ph type="pic" sz="quarter" idx="10"/>
          </p:nvPr>
        </p:nvSpPr>
        <p:spPr/>
      </p:sp>
      <p:sp>
        <p:nvSpPr>
          <p:cNvPr id="4" name="TextBox 3">
            <a:extLst>
              <a:ext uri="{FF2B5EF4-FFF2-40B4-BE49-F238E27FC236}">
                <a16:creationId xmlns:a16="http://schemas.microsoft.com/office/drawing/2014/main" id="{B16744E6-0C3C-45D8-B480-F12CC05C195F}"/>
              </a:ext>
            </a:extLst>
          </p:cNvPr>
          <p:cNvSpPr txBox="1"/>
          <p:nvPr/>
        </p:nvSpPr>
        <p:spPr>
          <a:xfrm>
            <a:off x="2447117" y="4086236"/>
            <a:ext cx="1193600" cy="584775"/>
          </a:xfrm>
          <a:prstGeom prst="rect">
            <a:avLst/>
          </a:prstGeom>
          <a:noFill/>
        </p:spPr>
        <p:txBody>
          <a:bodyPr wrap="square" rtlCol="0">
            <a:spAutoFit/>
          </a:bodyPr>
          <a:lstStyle/>
          <a:p>
            <a:pPr algn="ctr"/>
            <a:r>
              <a:rPr lang="en-US" sz="3200" b="1" spc="50" dirty="0">
                <a:latin typeface="Helvetica" pitchFamily="50" charset="0"/>
              </a:rPr>
              <a:t>2020</a:t>
            </a:r>
            <a:endParaRPr lang="id-ID" sz="3200" b="1" spc="50" dirty="0">
              <a:latin typeface="Helvetica" pitchFamily="50" charset="0"/>
            </a:endParaRPr>
          </a:p>
        </p:txBody>
      </p:sp>
      <p:sp>
        <p:nvSpPr>
          <p:cNvPr id="7" name="TextBox 6">
            <a:extLst>
              <a:ext uri="{FF2B5EF4-FFF2-40B4-BE49-F238E27FC236}">
                <a16:creationId xmlns:a16="http://schemas.microsoft.com/office/drawing/2014/main" id="{5D0D2568-F4C0-48B4-BE51-E9DA72E61051}"/>
              </a:ext>
            </a:extLst>
          </p:cNvPr>
          <p:cNvSpPr txBox="1"/>
          <p:nvPr/>
        </p:nvSpPr>
        <p:spPr>
          <a:xfrm>
            <a:off x="1585126" y="2456892"/>
            <a:ext cx="2917583" cy="584775"/>
          </a:xfrm>
          <a:prstGeom prst="rect">
            <a:avLst/>
          </a:prstGeom>
          <a:noFill/>
        </p:spPr>
        <p:txBody>
          <a:bodyPr wrap="square" rtlCol="0">
            <a:spAutoFit/>
          </a:bodyPr>
          <a:lstStyle/>
          <a:p>
            <a:pPr algn="ctr"/>
            <a:r>
              <a:rPr lang="en-US" sz="3200" b="1" spc="50" dirty="0" err="1">
                <a:latin typeface="Helvetica" pitchFamily="50" charset="0"/>
              </a:rPr>
              <a:t>Thanos</a:t>
            </a:r>
            <a:endParaRPr lang="id-ID" sz="3200" b="1" spc="50" dirty="0">
              <a:latin typeface="Helvetica" pitchFamily="50" charset="0"/>
            </a:endParaRPr>
          </a:p>
        </p:txBody>
      </p:sp>
      <p:sp>
        <p:nvSpPr>
          <p:cNvPr id="8" name="Rectangle 7">
            <a:extLst>
              <a:ext uri="{FF2B5EF4-FFF2-40B4-BE49-F238E27FC236}">
                <a16:creationId xmlns:a16="http://schemas.microsoft.com/office/drawing/2014/main" id="{4AD82314-6A1B-4DF1-A8F0-65B5D0B0952F}"/>
              </a:ext>
            </a:extLst>
          </p:cNvPr>
          <p:cNvSpPr/>
          <p:nvPr/>
        </p:nvSpPr>
        <p:spPr>
          <a:xfrm>
            <a:off x="2703922" y="3886181"/>
            <a:ext cx="679994" cy="200055"/>
          </a:xfrm>
          <a:prstGeom prst="rect">
            <a:avLst/>
          </a:prstGeom>
        </p:spPr>
        <p:txBody>
          <a:bodyPr wrap="square">
            <a:spAutoFit/>
          </a:bodyPr>
          <a:lstStyle/>
          <a:p>
            <a:pPr algn="ctr"/>
            <a:r>
              <a:rPr lang="en-US" sz="700" spc="300" dirty="0">
                <a:latin typeface="Helvetica" pitchFamily="50" charset="0"/>
                <a:ea typeface="Roboto" panose="02000000000000000000" pitchFamily="2" charset="0"/>
              </a:rPr>
              <a:t>YEARS</a:t>
            </a:r>
            <a:endParaRPr lang="id-ID" sz="600" spc="300" dirty="0">
              <a:latin typeface="Helvetica" pitchFamily="50" charset="0"/>
              <a:ea typeface="Roboto" panose="02000000000000000000" pitchFamily="2" charset="0"/>
            </a:endParaRPr>
          </a:p>
        </p:txBody>
      </p:sp>
      <p:sp>
        <p:nvSpPr>
          <p:cNvPr id="11" name="Rectangle 10">
            <a:extLst>
              <a:ext uri="{FF2B5EF4-FFF2-40B4-BE49-F238E27FC236}">
                <a16:creationId xmlns:a16="http://schemas.microsoft.com/office/drawing/2014/main" id="{7D0EF5AE-8844-4B18-9150-AC034B187E30}"/>
              </a:ext>
            </a:extLst>
          </p:cNvPr>
          <p:cNvSpPr/>
          <p:nvPr/>
        </p:nvSpPr>
        <p:spPr>
          <a:xfrm>
            <a:off x="2308750" y="2256837"/>
            <a:ext cx="1470333" cy="200055"/>
          </a:xfrm>
          <a:prstGeom prst="rect">
            <a:avLst/>
          </a:prstGeom>
        </p:spPr>
        <p:txBody>
          <a:bodyPr wrap="square">
            <a:spAutoFit/>
          </a:bodyPr>
          <a:lstStyle/>
          <a:p>
            <a:pPr algn="ctr"/>
            <a:r>
              <a:rPr lang="en-US" sz="700" spc="300" dirty="0">
                <a:latin typeface="Helvetica" pitchFamily="50" charset="0"/>
                <a:ea typeface="Roboto" panose="02000000000000000000" pitchFamily="2" charset="0"/>
              </a:rPr>
              <a:t>Catalogue by</a:t>
            </a:r>
            <a:endParaRPr lang="id-ID" sz="600" spc="300" dirty="0">
              <a:latin typeface="Helvetica" pitchFamily="50" charset="0"/>
              <a:ea typeface="Roboto" panose="02000000000000000000" pitchFamily="2" charset="0"/>
            </a:endParaRPr>
          </a:p>
        </p:txBody>
      </p:sp>
      <p:sp>
        <p:nvSpPr>
          <p:cNvPr id="17" name="Rectangle 16">
            <a:extLst>
              <a:ext uri="{FF2B5EF4-FFF2-40B4-BE49-F238E27FC236}">
                <a16:creationId xmlns:a16="http://schemas.microsoft.com/office/drawing/2014/main" id="{585EB00D-497F-4856-ABCD-9CFD1E87745F}"/>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8" name="Rectangle 17">
            <a:extLst>
              <a:ext uri="{FF2B5EF4-FFF2-40B4-BE49-F238E27FC236}">
                <a16:creationId xmlns:a16="http://schemas.microsoft.com/office/drawing/2014/main" id="{DAA81672-4528-4542-B17F-03A27EC7A624}"/>
              </a:ext>
            </a:extLst>
          </p:cNvPr>
          <p:cNvSpPr/>
          <p:nvPr/>
        </p:nvSpPr>
        <p:spPr>
          <a:xfrm>
            <a:off x="2295685" y="6169435"/>
            <a:ext cx="1463638" cy="215444"/>
          </a:xfrm>
          <a:prstGeom prst="rect">
            <a:avLst/>
          </a:prstGeom>
        </p:spPr>
        <p:txBody>
          <a:bodyPr wrap="square">
            <a:spAutoFit/>
          </a:bodyPr>
          <a:lstStyle/>
          <a:p>
            <a:pPr algn="ctr"/>
            <a:r>
              <a:rPr lang="en-US" sz="800" b="1" spc="50" dirty="0">
                <a:latin typeface="Helvetica" pitchFamily="50" charset="0"/>
                <a:ea typeface="Roboto" panose="02000000000000000000" pitchFamily="2" charset="0"/>
              </a:rPr>
              <a:t>Source : DOTS GRPHC</a:t>
            </a:r>
          </a:p>
        </p:txBody>
      </p:sp>
      <p:sp>
        <p:nvSpPr>
          <p:cNvPr id="19" name="TextBox 18">
            <a:extLst>
              <a:ext uri="{FF2B5EF4-FFF2-40B4-BE49-F238E27FC236}">
                <a16:creationId xmlns:a16="http://schemas.microsoft.com/office/drawing/2014/main" id="{9B853F0F-B9B8-49C2-BAB0-891AD5CC5C14}"/>
              </a:ext>
            </a:extLst>
          </p:cNvPr>
          <p:cNvSpPr txBox="1"/>
          <p:nvPr/>
        </p:nvSpPr>
        <p:spPr>
          <a:xfrm>
            <a:off x="4942260"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0" name="TextBox 19">
            <a:extLst>
              <a:ext uri="{FF2B5EF4-FFF2-40B4-BE49-F238E27FC236}">
                <a16:creationId xmlns:a16="http://schemas.microsoft.com/office/drawing/2014/main" id="{3689E9D1-89F9-4963-8546-B8D762529F34}"/>
              </a:ext>
            </a:extLst>
          </p:cNvPr>
          <p:cNvSpPr txBox="1"/>
          <p:nvPr/>
        </p:nvSpPr>
        <p:spPr>
          <a:xfrm>
            <a:off x="1880752" y="5953991"/>
            <a:ext cx="2293504" cy="215444"/>
          </a:xfrm>
          <a:prstGeom prst="rect">
            <a:avLst/>
          </a:prstGeom>
          <a:noFill/>
        </p:spPr>
        <p:txBody>
          <a:bodyPr wrap="square" rtlCol="0">
            <a:spAutoFit/>
          </a:bodyPr>
          <a:lstStyle/>
          <a:p>
            <a:pPr algn="ctr"/>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11258581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79F7214-FE98-44EA-A161-8361D1088ED4}"/>
              </a:ext>
            </a:extLst>
          </p:cNvPr>
          <p:cNvSpPr>
            <a:spLocks noGrp="1"/>
          </p:cNvSpPr>
          <p:nvPr>
            <p:ph type="pic" sz="quarter" idx="10"/>
          </p:nvPr>
        </p:nvSpPr>
        <p:spPr/>
      </p:sp>
      <p:sp>
        <p:nvSpPr>
          <p:cNvPr id="3" name="TextBox 2">
            <a:extLst>
              <a:ext uri="{FF2B5EF4-FFF2-40B4-BE49-F238E27FC236}">
                <a16:creationId xmlns:a16="http://schemas.microsoft.com/office/drawing/2014/main" id="{21EB8604-4519-42A6-863F-8650779796EA}"/>
              </a:ext>
            </a:extLst>
          </p:cNvPr>
          <p:cNvSpPr txBox="1"/>
          <p:nvPr/>
        </p:nvSpPr>
        <p:spPr>
          <a:xfrm>
            <a:off x="755710" y="4282435"/>
            <a:ext cx="3008424" cy="1323439"/>
          </a:xfrm>
          <a:prstGeom prst="rect">
            <a:avLst/>
          </a:prstGeom>
          <a:noFill/>
        </p:spPr>
        <p:txBody>
          <a:bodyPr wrap="square" rtlCol="0">
            <a:spAutoFit/>
          </a:bodyPr>
          <a:lstStyle/>
          <a:p>
            <a:r>
              <a:rPr lang="id-ID" sz="4000" b="1" spc="300" dirty="0">
                <a:latin typeface="Helvetica" pitchFamily="50" charset="0"/>
              </a:rPr>
              <a:t>Our brand story.</a:t>
            </a:r>
          </a:p>
        </p:txBody>
      </p:sp>
      <p:sp>
        <p:nvSpPr>
          <p:cNvPr id="4" name="Rectangle 3">
            <a:extLst>
              <a:ext uri="{FF2B5EF4-FFF2-40B4-BE49-F238E27FC236}">
                <a16:creationId xmlns:a16="http://schemas.microsoft.com/office/drawing/2014/main" id="{720EB82E-62F7-4BAA-8C95-34DA124ED5E3}"/>
              </a:ext>
            </a:extLst>
          </p:cNvPr>
          <p:cNvSpPr/>
          <p:nvPr/>
        </p:nvSpPr>
        <p:spPr>
          <a:xfrm>
            <a:off x="7530243" y="2164081"/>
            <a:ext cx="1693656" cy="2552045"/>
          </a:xfrm>
          <a:prstGeom prst="rect">
            <a:avLst/>
          </a:prstGeom>
        </p:spPr>
        <p:txBody>
          <a:bodyPr wrap="square">
            <a:spAutoFit/>
          </a:bodyPr>
          <a:lstStyle/>
          <a:p>
            <a:pPr algn="just">
              <a:lnSpc>
                <a:spcPct val="150000"/>
              </a:lnSpc>
            </a:pPr>
            <a:r>
              <a:rPr lang="en-US" sz="1200" dirty="0">
                <a:latin typeface="Helvetica" pitchFamily="50" charset="0"/>
                <a:ea typeface="Roboto" panose="02000000000000000000" pitchFamily="2" charset="0"/>
              </a:rPr>
              <a:t>“Conformity is the only real fashion crime. To not dress like yourself and to sublimate your spirit to some kind of group identity is succumbing to fashion fascism.” – Simon </a:t>
            </a:r>
            <a:r>
              <a:rPr lang="en-US" sz="1200" dirty="0" err="1">
                <a:latin typeface="Helvetica" pitchFamily="50" charset="0"/>
                <a:ea typeface="Roboto" panose="02000000000000000000" pitchFamily="2" charset="0"/>
              </a:rPr>
              <a:t>Doonan</a:t>
            </a:r>
            <a:endParaRPr lang="en-US" sz="120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57A8A815-86B0-4614-9085-816C5C590BE8}"/>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3" name="TextBox 12">
            <a:extLst>
              <a:ext uri="{FF2B5EF4-FFF2-40B4-BE49-F238E27FC236}">
                <a16:creationId xmlns:a16="http://schemas.microsoft.com/office/drawing/2014/main" id="{460CCDA5-6F57-4A3D-98C0-E8C12B91AF3D}"/>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4" name="TextBox 13">
            <a:extLst>
              <a:ext uri="{FF2B5EF4-FFF2-40B4-BE49-F238E27FC236}">
                <a16:creationId xmlns:a16="http://schemas.microsoft.com/office/drawing/2014/main" id="{8FEE9D1C-ABCD-4D22-8E2D-5A4642FC33BC}"/>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6570152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8E6575-8F76-4741-9724-9E3EBA3C5B55}"/>
              </a:ext>
            </a:extLst>
          </p:cNvPr>
          <p:cNvSpPr txBox="1"/>
          <p:nvPr/>
        </p:nvSpPr>
        <p:spPr>
          <a:xfrm>
            <a:off x="5151348" y="1714818"/>
            <a:ext cx="2554480" cy="707886"/>
          </a:xfrm>
          <a:prstGeom prst="rect">
            <a:avLst/>
          </a:prstGeom>
          <a:noFill/>
        </p:spPr>
        <p:txBody>
          <a:bodyPr wrap="square" rtlCol="0">
            <a:spAutoFit/>
          </a:bodyPr>
          <a:lstStyle/>
          <a:p>
            <a:pPr algn="l"/>
            <a:r>
              <a:rPr lang="id-ID" sz="4000" b="1" spc="50" dirty="0">
                <a:latin typeface="Helvetica" pitchFamily="50" charset="0"/>
                <a:ea typeface="Roboto" panose="02000000000000000000" pitchFamily="2" charset="0"/>
              </a:rPr>
              <a:t>Our Team</a:t>
            </a:r>
            <a:endParaRPr lang="en-US" sz="4000" b="1" spc="50" dirty="0">
              <a:latin typeface="Helvetica" pitchFamily="50" charset="0"/>
              <a:ea typeface="Roboto" panose="02000000000000000000" pitchFamily="2" charset="0"/>
            </a:endParaRPr>
          </a:p>
        </p:txBody>
      </p:sp>
      <p:sp>
        <p:nvSpPr>
          <p:cNvPr id="3" name="TextBox 2">
            <a:extLst>
              <a:ext uri="{FF2B5EF4-FFF2-40B4-BE49-F238E27FC236}">
                <a16:creationId xmlns:a16="http://schemas.microsoft.com/office/drawing/2014/main" id="{92A73E20-0CAF-4616-8D79-C337AF3F3D5F}"/>
              </a:ext>
            </a:extLst>
          </p:cNvPr>
          <p:cNvSpPr txBox="1"/>
          <p:nvPr/>
        </p:nvSpPr>
        <p:spPr>
          <a:xfrm>
            <a:off x="8879806" y="1763977"/>
            <a:ext cx="2820537" cy="5386090"/>
          </a:xfrm>
          <a:prstGeom prst="rect">
            <a:avLst/>
          </a:prstGeom>
          <a:noFill/>
        </p:spPr>
        <p:txBody>
          <a:bodyPr wrap="square" rtlCol="0">
            <a:spAutoFit/>
          </a:bodyPr>
          <a:lstStyle/>
          <a:p>
            <a:pPr algn="l"/>
            <a:r>
              <a:rPr lang="id-ID" sz="34400" b="1" spc="0" dirty="0">
                <a:latin typeface="Helvetica" pitchFamily="50" charset="0"/>
                <a:ea typeface="Roboto" panose="02000000000000000000" pitchFamily="2" charset="0"/>
              </a:rPr>
              <a:t>3</a:t>
            </a:r>
            <a:endParaRPr lang="en-US" sz="34400" b="1" spc="0" dirty="0">
              <a:latin typeface="Helvetica" pitchFamily="50" charset="0"/>
              <a:ea typeface="Roboto" panose="02000000000000000000" pitchFamily="2" charset="0"/>
            </a:endParaRPr>
          </a:p>
        </p:txBody>
      </p:sp>
      <p:sp>
        <p:nvSpPr>
          <p:cNvPr id="5" name="Rectangle 4">
            <a:extLst>
              <a:ext uri="{FF2B5EF4-FFF2-40B4-BE49-F238E27FC236}">
                <a16:creationId xmlns:a16="http://schemas.microsoft.com/office/drawing/2014/main" id="{8B47354C-965F-44BC-A1EF-6CCDA8821683}"/>
              </a:ext>
            </a:extLst>
          </p:cNvPr>
          <p:cNvSpPr/>
          <p:nvPr/>
        </p:nvSpPr>
        <p:spPr>
          <a:xfrm>
            <a:off x="1472183" y="2997999"/>
            <a:ext cx="2358903" cy="891975"/>
          </a:xfrm>
          <a:prstGeom prst="rect">
            <a:avLst/>
          </a:prstGeom>
        </p:spPr>
        <p:txBody>
          <a:bodyPr wrap="square">
            <a:spAutoFit/>
          </a:bodyPr>
          <a:lstStyle/>
          <a:p>
            <a:pPr algn="just">
              <a:lnSpc>
                <a:spcPct val="150000"/>
              </a:lnSpc>
            </a:pPr>
            <a:r>
              <a:rPr lang="en-US" sz="1200" dirty="0">
                <a:solidFill>
                  <a:srgbClr val="000000"/>
                </a:solidFill>
                <a:latin typeface="Helvetica" pitchFamily="50" charset="0"/>
                <a:ea typeface="Roboto" panose="02000000000000000000" pitchFamily="2" charset="0"/>
              </a:rPr>
              <a:t>The most important thing in life is to learn how to give out love, and to let it come in.</a:t>
            </a:r>
            <a:endParaRPr lang="id-ID" sz="120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87FE04BF-A600-4183-B3FB-FF7DA94DD7CE}"/>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A393D037-C54D-4F09-B0B6-3DC6D00FB6BF}"/>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4" name="TextBox 13">
            <a:extLst>
              <a:ext uri="{FF2B5EF4-FFF2-40B4-BE49-F238E27FC236}">
                <a16:creationId xmlns:a16="http://schemas.microsoft.com/office/drawing/2014/main" id="{81390350-AEE6-4AAD-BD39-422424DF0112}"/>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5" name="TextBox 14">
            <a:extLst>
              <a:ext uri="{FF2B5EF4-FFF2-40B4-BE49-F238E27FC236}">
                <a16:creationId xmlns:a16="http://schemas.microsoft.com/office/drawing/2014/main" id="{3265D160-0829-4874-9BB9-E69FE112FEEA}"/>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Rectangle 9">
            <a:extLst>
              <a:ext uri="{FF2B5EF4-FFF2-40B4-BE49-F238E27FC236}">
                <a16:creationId xmlns:a16="http://schemas.microsoft.com/office/drawing/2014/main" id="{DE23D7D7-B866-4D8B-BF5A-37E58C75F53D}"/>
              </a:ext>
            </a:extLst>
          </p:cNvPr>
          <p:cNvSpPr/>
          <p:nvPr/>
        </p:nvSpPr>
        <p:spPr>
          <a:xfrm>
            <a:off x="6213935" y="4320260"/>
            <a:ext cx="1445694" cy="215444"/>
          </a:xfrm>
          <a:prstGeom prst="rect">
            <a:avLst/>
          </a:prstGeom>
        </p:spPr>
        <p:txBody>
          <a:bodyPr wrap="square">
            <a:spAutoFit/>
          </a:bodyPr>
          <a:lstStyle/>
          <a:p>
            <a:pPr algn="r"/>
            <a:r>
              <a:rPr lang="en-US" sz="800" spc="50" dirty="0">
                <a:latin typeface="Helvetica" pitchFamily="50" charset="0"/>
                <a:ea typeface="Roboto" panose="02000000000000000000" pitchFamily="2" charset="0"/>
              </a:rPr>
              <a:t>Chapter 3</a:t>
            </a:r>
            <a:endParaRPr lang="id-ID" sz="700" spc="50" dirty="0">
              <a:latin typeface="Helvetica" pitchFamily="50" charset="0"/>
              <a:ea typeface="Roboto" panose="02000000000000000000" pitchFamily="2" charset="0"/>
            </a:endParaRPr>
          </a:p>
        </p:txBody>
      </p:sp>
    </p:spTree>
    <p:extLst>
      <p:ext uri="{BB962C8B-B14F-4D97-AF65-F5344CB8AC3E}">
        <p14:creationId xmlns:p14="http://schemas.microsoft.com/office/powerpoint/2010/main" val="1958380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1847150-001D-40EE-9EC8-3EE1FA1DC4A8}"/>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4" name="Rectangle 13">
            <a:extLst>
              <a:ext uri="{FF2B5EF4-FFF2-40B4-BE49-F238E27FC236}">
                <a16:creationId xmlns:a16="http://schemas.microsoft.com/office/drawing/2014/main" id="{7D951759-3700-450E-B0F1-CE471C24E493}"/>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graphicFrame>
        <p:nvGraphicFramePr>
          <p:cNvPr id="9" name="2D Donut Chart">
            <a:extLst>
              <a:ext uri="{FF2B5EF4-FFF2-40B4-BE49-F238E27FC236}">
                <a16:creationId xmlns:a16="http://schemas.microsoft.com/office/drawing/2014/main" id="{62243797-8525-41A9-87C7-1999545A1B92}"/>
              </a:ext>
            </a:extLst>
          </p:cNvPr>
          <p:cNvGraphicFramePr/>
          <p:nvPr>
            <p:extLst>
              <p:ext uri="{D42A27DB-BD31-4B8C-83A1-F6EECF244321}">
                <p14:modId xmlns:p14="http://schemas.microsoft.com/office/powerpoint/2010/main" val="767056407"/>
              </p:ext>
            </p:extLst>
          </p:nvPr>
        </p:nvGraphicFramePr>
        <p:xfrm>
          <a:off x="2087791" y="2191568"/>
          <a:ext cx="1833071" cy="183307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2D Donut Chart">
            <a:extLst>
              <a:ext uri="{FF2B5EF4-FFF2-40B4-BE49-F238E27FC236}">
                <a16:creationId xmlns:a16="http://schemas.microsoft.com/office/drawing/2014/main" id="{3BD6806B-769E-40F9-A0BA-CA08DFD63883}"/>
              </a:ext>
            </a:extLst>
          </p:cNvPr>
          <p:cNvGraphicFramePr/>
          <p:nvPr>
            <p:extLst>
              <p:ext uri="{D42A27DB-BD31-4B8C-83A1-F6EECF244321}">
                <p14:modId xmlns:p14="http://schemas.microsoft.com/office/powerpoint/2010/main" val="2046584869"/>
              </p:ext>
            </p:extLst>
          </p:nvPr>
        </p:nvGraphicFramePr>
        <p:xfrm>
          <a:off x="4647090" y="1659193"/>
          <a:ext cx="2897821" cy="289782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2D Donut Chart">
            <a:extLst>
              <a:ext uri="{FF2B5EF4-FFF2-40B4-BE49-F238E27FC236}">
                <a16:creationId xmlns:a16="http://schemas.microsoft.com/office/drawing/2014/main" id="{70234F36-67A4-466C-A17B-D4F470EEE574}"/>
              </a:ext>
            </a:extLst>
          </p:cNvPr>
          <p:cNvGraphicFramePr/>
          <p:nvPr>
            <p:extLst>
              <p:ext uri="{D42A27DB-BD31-4B8C-83A1-F6EECF244321}">
                <p14:modId xmlns:p14="http://schemas.microsoft.com/office/powerpoint/2010/main" val="4114210886"/>
              </p:ext>
            </p:extLst>
          </p:nvPr>
        </p:nvGraphicFramePr>
        <p:xfrm>
          <a:off x="8271139" y="2191568"/>
          <a:ext cx="1833071" cy="1833071"/>
        </p:xfrm>
        <a:graphic>
          <a:graphicData uri="http://schemas.openxmlformats.org/drawingml/2006/chart">
            <c:chart xmlns:c="http://schemas.openxmlformats.org/drawingml/2006/chart" xmlns:r="http://schemas.openxmlformats.org/officeDocument/2006/relationships" r:id="rId4"/>
          </a:graphicData>
        </a:graphic>
      </p:graphicFrame>
      <p:sp>
        <p:nvSpPr>
          <p:cNvPr id="12" name="25%">
            <a:extLst>
              <a:ext uri="{FF2B5EF4-FFF2-40B4-BE49-F238E27FC236}">
                <a16:creationId xmlns:a16="http://schemas.microsoft.com/office/drawing/2014/main" id="{ADC7A967-14E7-4CC1-94E2-F0F3B02B7586}"/>
              </a:ext>
            </a:extLst>
          </p:cNvPr>
          <p:cNvSpPr txBox="1"/>
          <p:nvPr/>
        </p:nvSpPr>
        <p:spPr>
          <a:xfrm>
            <a:off x="8952834" y="2855181"/>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p>
            <a:pPr>
              <a:lnSpc>
                <a:spcPct val="150000"/>
              </a:lnSpc>
              <a:defRPr sz="5000" b="0">
                <a:solidFill>
                  <a:srgbClr val="1C1F25"/>
                </a:solidFill>
                <a:latin typeface="Roboto Bold"/>
                <a:ea typeface="Roboto Bold"/>
                <a:cs typeface="Roboto Bold"/>
                <a:sym typeface="Roboto Bold"/>
              </a:defRPr>
            </a:pPr>
            <a:r>
              <a:rPr sz="2500">
                <a:latin typeface="Helvetica" pitchFamily="50" charset="0"/>
              </a:rPr>
              <a:t>25</a:t>
            </a:r>
            <a:r>
              <a:rPr sz="1000">
                <a:latin typeface="Helvetica" pitchFamily="50" charset="0"/>
              </a:rPr>
              <a:t>%</a:t>
            </a:r>
          </a:p>
        </p:txBody>
      </p:sp>
      <p:sp>
        <p:nvSpPr>
          <p:cNvPr id="15" name="Content…">
            <a:extLst>
              <a:ext uri="{FF2B5EF4-FFF2-40B4-BE49-F238E27FC236}">
                <a16:creationId xmlns:a16="http://schemas.microsoft.com/office/drawing/2014/main" id="{9B6A8E89-E1B6-42C9-BA81-B49FC2630DCB}"/>
              </a:ext>
            </a:extLst>
          </p:cNvPr>
          <p:cNvSpPr txBox="1"/>
          <p:nvPr/>
        </p:nvSpPr>
        <p:spPr>
          <a:xfrm>
            <a:off x="5013172" y="2715990"/>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Content</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and box mindshare.</a:t>
            </a:r>
          </a:p>
        </p:txBody>
      </p:sp>
      <p:sp>
        <p:nvSpPr>
          <p:cNvPr id="18" name="80%">
            <a:extLst>
              <a:ext uri="{FF2B5EF4-FFF2-40B4-BE49-F238E27FC236}">
                <a16:creationId xmlns:a16="http://schemas.microsoft.com/office/drawing/2014/main" id="{E9BF7C81-FCD4-4109-A330-D43AB0B45DC7}"/>
              </a:ext>
            </a:extLst>
          </p:cNvPr>
          <p:cNvSpPr txBox="1"/>
          <p:nvPr/>
        </p:nvSpPr>
        <p:spPr>
          <a:xfrm>
            <a:off x="2769486" y="2855181"/>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p>
            <a:pPr>
              <a:lnSpc>
                <a:spcPct val="150000"/>
              </a:lnSpc>
              <a:defRPr sz="5000" b="0">
                <a:solidFill>
                  <a:srgbClr val="1C1F25"/>
                </a:solidFill>
                <a:latin typeface="Roboto Bold"/>
                <a:ea typeface="Roboto Bold"/>
                <a:cs typeface="Roboto Bold"/>
                <a:sym typeface="Roboto Bold"/>
              </a:defRPr>
            </a:pPr>
            <a:r>
              <a:rPr sz="2500">
                <a:latin typeface="Helvetica" pitchFamily="50" charset="0"/>
              </a:rPr>
              <a:t>80</a:t>
            </a:r>
            <a:r>
              <a:rPr sz="1000">
                <a:latin typeface="Helvetica" pitchFamily="50" charset="0"/>
              </a:rPr>
              <a:t>%</a:t>
            </a:r>
          </a:p>
        </p:txBody>
      </p:sp>
      <p:sp>
        <p:nvSpPr>
          <p:cNvPr id="19" name="Application…">
            <a:extLst>
              <a:ext uri="{FF2B5EF4-FFF2-40B4-BE49-F238E27FC236}">
                <a16:creationId xmlns:a16="http://schemas.microsoft.com/office/drawing/2014/main" id="{647E5957-3277-4457-A134-CE81939A05E9}"/>
              </a:ext>
            </a:extLst>
          </p:cNvPr>
          <p:cNvSpPr txBox="1"/>
          <p:nvPr/>
        </p:nvSpPr>
        <p:spPr>
          <a:xfrm>
            <a:off x="1921498" y="4414582"/>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Application</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and box mindshare.</a:t>
            </a:r>
          </a:p>
        </p:txBody>
      </p:sp>
      <p:sp>
        <p:nvSpPr>
          <p:cNvPr id="20" name="Support…">
            <a:extLst>
              <a:ext uri="{FF2B5EF4-FFF2-40B4-BE49-F238E27FC236}">
                <a16:creationId xmlns:a16="http://schemas.microsoft.com/office/drawing/2014/main" id="{9C995D34-2951-4782-AF23-3834187F82ED}"/>
              </a:ext>
            </a:extLst>
          </p:cNvPr>
          <p:cNvSpPr txBox="1"/>
          <p:nvPr/>
        </p:nvSpPr>
        <p:spPr>
          <a:xfrm>
            <a:off x="8104845" y="4414582"/>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latin typeface="Helvetica" pitchFamily="50" charset="0"/>
              </a:rPr>
              <a:t>Support</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a:t>
            </a:r>
          </a:p>
          <a:p>
            <a:pPr>
              <a:lnSpc>
                <a:spcPct val="150000"/>
              </a:lnSpc>
              <a:defRPr sz="2000" b="0">
                <a:solidFill>
                  <a:srgbClr val="1C1F25"/>
                </a:solidFill>
                <a:latin typeface="Roboto Light"/>
                <a:ea typeface="Roboto Light"/>
                <a:cs typeface="Roboto Light"/>
                <a:sym typeface="Roboto Light"/>
              </a:defRPr>
            </a:pPr>
            <a:r>
              <a:rPr sz="1000">
                <a:latin typeface="Helvetica" pitchFamily="50" charset="0"/>
              </a:rPr>
              <a:t>and box mindshare.</a:t>
            </a:r>
          </a:p>
        </p:txBody>
      </p:sp>
      <p:sp>
        <p:nvSpPr>
          <p:cNvPr id="21" name="TextBox 20">
            <a:extLst>
              <a:ext uri="{FF2B5EF4-FFF2-40B4-BE49-F238E27FC236}">
                <a16:creationId xmlns:a16="http://schemas.microsoft.com/office/drawing/2014/main" id="{8054638E-B2A8-4490-8571-4A2DED7DA371}"/>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2" name="TextBox 21">
            <a:extLst>
              <a:ext uri="{FF2B5EF4-FFF2-40B4-BE49-F238E27FC236}">
                <a16:creationId xmlns:a16="http://schemas.microsoft.com/office/drawing/2014/main" id="{AAA267F6-96D4-4A5C-80BC-C2CE3E1DC192}"/>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5538855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D20568E-61C2-42B3-A44A-17D3A0DEC530}"/>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4" name="Rectangle 13">
            <a:extLst>
              <a:ext uri="{FF2B5EF4-FFF2-40B4-BE49-F238E27FC236}">
                <a16:creationId xmlns:a16="http://schemas.microsoft.com/office/drawing/2014/main" id="{FBD3D891-65F6-468F-95BC-9C4515090765}"/>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5" name="TextBox 14">
            <a:extLst>
              <a:ext uri="{FF2B5EF4-FFF2-40B4-BE49-F238E27FC236}">
                <a16:creationId xmlns:a16="http://schemas.microsoft.com/office/drawing/2014/main" id="{2C31D1AD-2EEB-48CC-9FAA-1972557677D1}"/>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6" name="TextBox 15">
            <a:extLst>
              <a:ext uri="{FF2B5EF4-FFF2-40B4-BE49-F238E27FC236}">
                <a16:creationId xmlns:a16="http://schemas.microsoft.com/office/drawing/2014/main" id="{706EFA54-7367-4585-9190-55A5A2F6E8A9}"/>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2" name="Rectangle">
            <a:extLst>
              <a:ext uri="{FF2B5EF4-FFF2-40B4-BE49-F238E27FC236}">
                <a16:creationId xmlns:a16="http://schemas.microsoft.com/office/drawing/2014/main" id="{47708D26-B041-41E1-8890-CF9079962921}"/>
              </a:ext>
            </a:extLst>
          </p:cNvPr>
          <p:cNvSpPr/>
          <p:nvPr/>
        </p:nvSpPr>
        <p:spPr>
          <a:xfrm>
            <a:off x="4225097" y="3111500"/>
            <a:ext cx="3552396" cy="635000"/>
          </a:xfrm>
          <a:prstGeom prst="rect">
            <a:avLst/>
          </a:prstGeom>
          <a:solidFill>
            <a:schemeClr val="tx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8" name="Rectangle">
            <a:extLst>
              <a:ext uri="{FF2B5EF4-FFF2-40B4-BE49-F238E27FC236}">
                <a16:creationId xmlns:a16="http://schemas.microsoft.com/office/drawing/2014/main" id="{CDE61CEE-FF73-4586-ADDB-7D2DBD280AA3}"/>
              </a:ext>
            </a:extLst>
          </p:cNvPr>
          <p:cNvSpPr/>
          <p:nvPr/>
        </p:nvSpPr>
        <p:spPr>
          <a:xfrm>
            <a:off x="7777493" y="3111500"/>
            <a:ext cx="1229950" cy="635000"/>
          </a:xfrm>
          <a:prstGeom prst="rect">
            <a:avLst/>
          </a:prstGeom>
          <a:solidFill>
            <a:srgbClr val="C8CBD1"/>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19" name="Rectangle">
            <a:extLst>
              <a:ext uri="{FF2B5EF4-FFF2-40B4-BE49-F238E27FC236}">
                <a16:creationId xmlns:a16="http://schemas.microsoft.com/office/drawing/2014/main" id="{3DC82D86-E061-41B4-9FB2-196190C82663}"/>
              </a:ext>
            </a:extLst>
          </p:cNvPr>
          <p:cNvSpPr/>
          <p:nvPr/>
        </p:nvSpPr>
        <p:spPr>
          <a:xfrm>
            <a:off x="9007442" y="3111500"/>
            <a:ext cx="2293773" cy="635000"/>
          </a:xfrm>
          <a:prstGeom prst="rect">
            <a:avLst/>
          </a:prstGeom>
          <a:solidFill>
            <a:srgbClr val="6A6E77"/>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1600"/>
          </a:p>
        </p:txBody>
      </p:sp>
      <p:sp>
        <p:nvSpPr>
          <p:cNvPr id="20" name="60%…">
            <a:extLst>
              <a:ext uri="{FF2B5EF4-FFF2-40B4-BE49-F238E27FC236}">
                <a16:creationId xmlns:a16="http://schemas.microsoft.com/office/drawing/2014/main" id="{26E1B04E-73AE-4DDB-90E9-FB2999AE64EC}"/>
              </a:ext>
            </a:extLst>
          </p:cNvPr>
          <p:cNvSpPr txBox="1"/>
          <p:nvPr/>
        </p:nvSpPr>
        <p:spPr>
          <a:xfrm>
            <a:off x="4225097" y="4162425"/>
            <a:ext cx="1816203"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solidFill>
                  <a:schemeClr val="tx1">
                    <a:lumMod val="95000"/>
                    <a:lumOff val="5000"/>
                  </a:schemeClr>
                </a:solidFill>
                <a:latin typeface="Helvetica" pitchFamily="50" charset="0"/>
              </a:rPr>
              <a:t>60%</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platform</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and box mindshare.</a:t>
            </a:r>
          </a:p>
        </p:txBody>
      </p:sp>
      <p:sp>
        <p:nvSpPr>
          <p:cNvPr id="21" name="25%…">
            <a:extLst>
              <a:ext uri="{FF2B5EF4-FFF2-40B4-BE49-F238E27FC236}">
                <a16:creationId xmlns:a16="http://schemas.microsoft.com/office/drawing/2014/main" id="{42F48A87-E2F8-4E7B-8F54-62C4A217BDA4}"/>
              </a:ext>
            </a:extLst>
          </p:cNvPr>
          <p:cNvSpPr txBox="1"/>
          <p:nvPr/>
        </p:nvSpPr>
        <p:spPr>
          <a:xfrm>
            <a:off x="9007442" y="4162425"/>
            <a:ext cx="1816203"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25%</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platform</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and box mindshare.</a:t>
            </a:r>
          </a:p>
        </p:txBody>
      </p:sp>
      <p:sp>
        <p:nvSpPr>
          <p:cNvPr id="22" name="15%…">
            <a:extLst>
              <a:ext uri="{FF2B5EF4-FFF2-40B4-BE49-F238E27FC236}">
                <a16:creationId xmlns:a16="http://schemas.microsoft.com/office/drawing/2014/main" id="{0D999481-8855-4CAC-B22A-156E1BDC3F6E}"/>
              </a:ext>
            </a:extLst>
          </p:cNvPr>
          <p:cNvSpPr txBox="1"/>
          <p:nvPr/>
        </p:nvSpPr>
        <p:spPr>
          <a:xfrm>
            <a:off x="7777493" y="1911350"/>
            <a:ext cx="1816203"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15%</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platform</a:t>
            </a:r>
          </a:p>
          <a:p>
            <a:pPr algn="l">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and box mindshare.</a:t>
            </a:r>
          </a:p>
        </p:txBody>
      </p:sp>
      <p:sp>
        <p:nvSpPr>
          <p:cNvPr id="23" name="Simple…">
            <a:extLst>
              <a:ext uri="{FF2B5EF4-FFF2-40B4-BE49-F238E27FC236}">
                <a16:creationId xmlns:a16="http://schemas.microsoft.com/office/drawing/2014/main" id="{BAA5534D-4FF3-436D-AE10-6E639AEB396A}"/>
              </a:ext>
            </a:extLst>
          </p:cNvPr>
          <p:cNvSpPr txBox="1"/>
          <p:nvPr/>
        </p:nvSpPr>
        <p:spPr>
          <a:xfrm>
            <a:off x="890687" y="2950171"/>
            <a:ext cx="2223366"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l">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Simple</a:t>
            </a:r>
          </a:p>
          <a:p>
            <a:pPr algn="l">
              <a:defRPr sz="6000" b="0">
                <a:solidFill>
                  <a:srgbClr val="1C1F25"/>
                </a:solidFill>
                <a:latin typeface="Raleway Light"/>
                <a:ea typeface="Raleway Light"/>
                <a:cs typeface="Raleway Light"/>
                <a:sym typeface="Raleway Light"/>
              </a:defRPr>
            </a:pPr>
            <a:r>
              <a:rPr sz="3000" dirty="0">
                <a:solidFill>
                  <a:schemeClr val="tx1">
                    <a:lumMod val="95000"/>
                    <a:lumOff val="5000"/>
                  </a:schemeClr>
                </a:solidFill>
                <a:latin typeface="Helvetica" pitchFamily="50" charset="0"/>
              </a:rPr>
              <a:t>data analysis</a:t>
            </a:r>
          </a:p>
        </p:txBody>
      </p:sp>
    </p:spTree>
    <p:extLst>
      <p:ext uri="{BB962C8B-B14F-4D97-AF65-F5344CB8AC3E}">
        <p14:creationId xmlns:p14="http://schemas.microsoft.com/office/powerpoint/2010/main" val="97620874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81FAB92-8369-434F-AE87-F541D3F71D44}"/>
              </a:ext>
            </a:extLst>
          </p:cNvPr>
          <p:cNvSpPr/>
          <p:nvPr/>
        </p:nvSpPr>
        <p:spPr>
          <a:xfrm>
            <a:off x="445249" y="529388"/>
            <a:ext cx="1445694" cy="215444"/>
          </a:xfrm>
          <a:prstGeom prst="rect">
            <a:avLst/>
          </a:prstGeom>
        </p:spPr>
        <p:txBody>
          <a:bodyPr wrap="square">
            <a:spAutoFit/>
          </a:bodyPr>
          <a:lstStyle/>
          <a:p>
            <a:pPr algn="ctr"/>
            <a:r>
              <a:rPr lang="en-US" sz="800" spc="50" dirty="0">
                <a:solidFill>
                  <a:schemeClr val="tx1">
                    <a:lumMod val="95000"/>
                    <a:lumOff val="5000"/>
                  </a:schemeClr>
                </a:solidFill>
                <a:latin typeface="Helvetica" pitchFamily="50" charset="0"/>
                <a:ea typeface="Roboto" panose="02000000000000000000" pitchFamily="2" charset="0"/>
              </a:rPr>
              <a:t>Typeface Story</a:t>
            </a:r>
            <a:endParaRPr lang="id-ID" sz="700" spc="50" dirty="0">
              <a:solidFill>
                <a:schemeClr val="tx1">
                  <a:lumMod val="95000"/>
                  <a:lumOff val="5000"/>
                </a:schemeClr>
              </a:solidFill>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3D04F7EF-5CE7-4897-AE97-16DF67598FBE}"/>
              </a:ext>
            </a:extLst>
          </p:cNvPr>
          <p:cNvSpPr/>
          <p:nvPr/>
        </p:nvSpPr>
        <p:spPr>
          <a:xfrm>
            <a:off x="9379309" y="6140776"/>
            <a:ext cx="2102996" cy="215444"/>
          </a:xfrm>
          <a:prstGeom prst="rect">
            <a:avLst/>
          </a:prstGeom>
        </p:spPr>
        <p:txBody>
          <a:bodyPr wrap="square">
            <a:spAutoFit/>
          </a:bodyPr>
          <a:lstStyle/>
          <a:p>
            <a:pPr algn="r"/>
            <a:r>
              <a:rPr lang="en-US" sz="800" b="1" spc="50" dirty="0">
                <a:solidFill>
                  <a:schemeClr val="tx1">
                    <a:lumMod val="95000"/>
                    <a:lumOff val="5000"/>
                  </a:schemeClr>
                </a:solidFill>
                <a:latin typeface="Helvetica" pitchFamily="50" charset="0"/>
                <a:ea typeface="Roboto" panose="02000000000000000000" pitchFamily="2" charset="0"/>
              </a:rPr>
              <a:t>Source : DOTS GRPHC</a:t>
            </a:r>
          </a:p>
        </p:txBody>
      </p:sp>
      <p:sp>
        <p:nvSpPr>
          <p:cNvPr id="14" name="TextBox 13">
            <a:extLst>
              <a:ext uri="{FF2B5EF4-FFF2-40B4-BE49-F238E27FC236}">
                <a16:creationId xmlns:a16="http://schemas.microsoft.com/office/drawing/2014/main" id="{FF31C9F0-FA4A-4B47-A981-B311C1EBD3C4}"/>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solidFill>
                  <a:schemeClr val="tx1">
                    <a:lumMod val="95000"/>
                    <a:lumOff val="5000"/>
                  </a:schemeClr>
                </a:solidFill>
                <a:latin typeface="Helvetica" pitchFamily="50" charset="0"/>
                <a:cs typeface="Helvetica" panose="020B0604020202020204" pitchFamily="34" charset="0"/>
              </a:rPr>
              <a:t>2020 / 2021</a:t>
            </a:r>
          </a:p>
        </p:txBody>
      </p:sp>
      <p:sp>
        <p:nvSpPr>
          <p:cNvPr id="15" name="TextBox 14">
            <a:extLst>
              <a:ext uri="{FF2B5EF4-FFF2-40B4-BE49-F238E27FC236}">
                <a16:creationId xmlns:a16="http://schemas.microsoft.com/office/drawing/2014/main" id="{8770DB94-A699-45ED-A256-A14412F01782}"/>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solidFill>
                  <a:schemeClr val="tx1">
                    <a:lumMod val="95000"/>
                    <a:lumOff val="5000"/>
                  </a:schemeClr>
                </a:solidFill>
                <a:latin typeface="Helvetica" pitchFamily="50" charset="0"/>
                <a:ea typeface="Roboto" panose="02000000000000000000" pitchFamily="2" charset="0"/>
              </a:rPr>
              <a:t>© 2020 dots </a:t>
            </a:r>
            <a:r>
              <a:rPr lang="en-US" sz="800" spc="50" dirty="0" err="1">
                <a:solidFill>
                  <a:schemeClr val="tx1">
                    <a:lumMod val="95000"/>
                    <a:lumOff val="5000"/>
                  </a:schemeClr>
                </a:solidFill>
                <a:latin typeface="Helvetica" pitchFamily="50" charset="0"/>
                <a:ea typeface="Roboto" panose="02000000000000000000" pitchFamily="2" charset="0"/>
              </a:rPr>
              <a:t>grphc</a:t>
            </a:r>
            <a:r>
              <a:rPr lang="en-US" sz="800" spc="50" dirty="0">
                <a:solidFill>
                  <a:schemeClr val="tx1">
                    <a:lumMod val="95000"/>
                    <a:lumOff val="5000"/>
                  </a:schemeClr>
                </a:solidFill>
                <a:latin typeface="Helvetica" pitchFamily="50" charset="0"/>
                <a:ea typeface="Roboto" panose="02000000000000000000" pitchFamily="2" charset="0"/>
              </a:rPr>
              <a:t>. All Rights Reserved</a:t>
            </a:r>
          </a:p>
        </p:txBody>
      </p:sp>
      <p:graphicFrame>
        <p:nvGraphicFramePr>
          <p:cNvPr id="11" name="2D Donut Chart">
            <a:extLst>
              <a:ext uri="{FF2B5EF4-FFF2-40B4-BE49-F238E27FC236}">
                <a16:creationId xmlns:a16="http://schemas.microsoft.com/office/drawing/2014/main" id="{FB971599-C11F-43D7-92D2-A08AF75A8488}"/>
              </a:ext>
            </a:extLst>
          </p:cNvPr>
          <p:cNvGraphicFramePr/>
          <p:nvPr>
            <p:extLst>
              <p:ext uri="{D42A27DB-BD31-4B8C-83A1-F6EECF244321}">
                <p14:modId xmlns:p14="http://schemas.microsoft.com/office/powerpoint/2010/main" val="314408734"/>
              </p:ext>
            </p:extLst>
          </p:nvPr>
        </p:nvGraphicFramePr>
        <p:xfrm>
          <a:off x="1492231" y="2038981"/>
          <a:ext cx="1833071" cy="1833071"/>
        </p:xfrm>
        <a:graphic>
          <a:graphicData uri="http://schemas.openxmlformats.org/drawingml/2006/chart">
            <c:chart xmlns:c="http://schemas.openxmlformats.org/drawingml/2006/chart" xmlns:r="http://schemas.openxmlformats.org/officeDocument/2006/relationships" r:id="rId2"/>
          </a:graphicData>
        </a:graphic>
      </p:graphicFrame>
      <p:sp>
        <p:nvSpPr>
          <p:cNvPr id="17" name="80%">
            <a:extLst>
              <a:ext uri="{FF2B5EF4-FFF2-40B4-BE49-F238E27FC236}">
                <a16:creationId xmlns:a16="http://schemas.microsoft.com/office/drawing/2014/main" id="{963DF474-2923-4136-8CE2-F02BE56F06D1}"/>
              </a:ext>
            </a:extLst>
          </p:cNvPr>
          <p:cNvSpPr txBox="1"/>
          <p:nvPr/>
        </p:nvSpPr>
        <p:spPr>
          <a:xfrm>
            <a:off x="2173926" y="2702594"/>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p>
            <a:pPr>
              <a:lnSpc>
                <a:spcPct val="150000"/>
              </a:lnSpc>
              <a:defRPr sz="5000" b="0">
                <a:solidFill>
                  <a:srgbClr val="1C1F25"/>
                </a:solidFill>
                <a:latin typeface="Roboto Bold"/>
                <a:ea typeface="Roboto Bold"/>
                <a:cs typeface="Roboto Bold"/>
                <a:sym typeface="Roboto Bold"/>
              </a:defRPr>
            </a:pPr>
            <a:r>
              <a:rPr sz="2500">
                <a:solidFill>
                  <a:schemeClr val="tx1">
                    <a:lumMod val="95000"/>
                    <a:lumOff val="5000"/>
                  </a:schemeClr>
                </a:solidFill>
                <a:latin typeface="Helvetica" pitchFamily="50" charset="0"/>
              </a:rPr>
              <a:t>80</a:t>
            </a:r>
            <a:r>
              <a:rPr sz="1000">
                <a:solidFill>
                  <a:schemeClr val="tx1">
                    <a:lumMod val="95000"/>
                    <a:lumOff val="5000"/>
                  </a:schemeClr>
                </a:solidFill>
                <a:latin typeface="Helvetica" pitchFamily="50" charset="0"/>
              </a:rPr>
              <a:t>%</a:t>
            </a:r>
          </a:p>
        </p:txBody>
      </p:sp>
      <p:graphicFrame>
        <p:nvGraphicFramePr>
          <p:cNvPr id="18" name="2D Donut Chart">
            <a:extLst>
              <a:ext uri="{FF2B5EF4-FFF2-40B4-BE49-F238E27FC236}">
                <a16:creationId xmlns:a16="http://schemas.microsoft.com/office/drawing/2014/main" id="{C2151AC3-8AB4-4E08-999F-FE16DA3ADB46}"/>
              </a:ext>
            </a:extLst>
          </p:cNvPr>
          <p:cNvGraphicFramePr/>
          <p:nvPr>
            <p:extLst>
              <p:ext uri="{D42A27DB-BD31-4B8C-83A1-F6EECF244321}">
                <p14:modId xmlns:p14="http://schemas.microsoft.com/office/powerpoint/2010/main" val="2052541991"/>
              </p:ext>
            </p:extLst>
          </p:nvPr>
        </p:nvGraphicFramePr>
        <p:xfrm>
          <a:off x="3950387" y="2038981"/>
          <a:ext cx="1833071" cy="1833071"/>
        </p:xfrm>
        <a:graphic>
          <a:graphicData uri="http://schemas.openxmlformats.org/drawingml/2006/chart">
            <c:chart xmlns:c="http://schemas.openxmlformats.org/drawingml/2006/chart" xmlns:r="http://schemas.openxmlformats.org/officeDocument/2006/relationships" r:id="rId3"/>
          </a:graphicData>
        </a:graphic>
      </p:graphicFrame>
      <p:sp>
        <p:nvSpPr>
          <p:cNvPr id="19" name="35%">
            <a:extLst>
              <a:ext uri="{FF2B5EF4-FFF2-40B4-BE49-F238E27FC236}">
                <a16:creationId xmlns:a16="http://schemas.microsoft.com/office/drawing/2014/main" id="{596F6732-742D-4BD4-AB43-47700B658804}"/>
              </a:ext>
            </a:extLst>
          </p:cNvPr>
          <p:cNvSpPr txBox="1"/>
          <p:nvPr/>
        </p:nvSpPr>
        <p:spPr>
          <a:xfrm>
            <a:off x="4632082" y="2702594"/>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p>
            <a:pPr>
              <a:lnSpc>
                <a:spcPct val="150000"/>
              </a:lnSpc>
              <a:defRPr sz="5000" b="0">
                <a:solidFill>
                  <a:srgbClr val="1C1F25"/>
                </a:solidFill>
                <a:latin typeface="Roboto Bold"/>
                <a:ea typeface="Roboto Bold"/>
                <a:cs typeface="Roboto Bold"/>
                <a:sym typeface="Roboto Bold"/>
              </a:defRPr>
            </a:pPr>
            <a:r>
              <a:rPr sz="2500">
                <a:solidFill>
                  <a:schemeClr val="tx1">
                    <a:lumMod val="95000"/>
                    <a:lumOff val="5000"/>
                  </a:schemeClr>
                </a:solidFill>
                <a:latin typeface="Helvetica" pitchFamily="50" charset="0"/>
              </a:rPr>
              <a:t>35</a:t>
            </a:r>
            <a:r>
              <a:rPr sz="1000">
                <a:solidFill>
                  <a:schemeClr val="tx1">
                    <a:lumMod val="95000"/>
                    <a:lumOff val="5000"/>
                  </a:schemeClr>
                </a:solidFill>
                <a:latin typeface="Helvetica" pitchFamily="50" charset="0"/>
              </a:rPr>
              <a:t>%</a:t>
            </a:r>
          </a:p>
        </p:txBody>
      </p:sp>
      <p:graphicFrame>
        <p:nvGraphicFramePr>
          <p:cNvPr id="20" name="2D Donut Chart">
            <a:extLst>
              <a:ext uri="{FF2B5EF4-FFF2-40B4-BE49-F238E27FC236}">
                <a16:creationId xmlns:a16="http://schemas.microsoft.com/office/drawing/2014/main" id="{8B53AEE3-A8CB-4EE1-B5E4-F0E55CD62C5D}"/>
              </a:ext>
            </a:extLst>
          </p:cNvPr>
          <p:cNvGraphicFramePr/>
          <p:nvPr>
            <p:extLst>
              <p:ext uri="{D42A27DB-BD31-4B8C-83A1-F6EECF244321}">
                <p14:modId xmlns:p14="http://schemas.microsoft.com/office/powerpoint/2010/main" val="2152630521"/>
              </p:ext>
            </p:extLst>
          </p:nvPr>
        </p:nvGraphicFramePr>
        <p:xfrm>
          <a:off x="6408542" y="2038981"/>
          <a:ext cx="1833071" cy="1833071"/>
        </p:xfrm>
        <a:graphic>
          <a:graphicData uri="http://schemas.openxmlformats.org/drawingml/2006/chart">
            <c:chart xmlns:c="http://schemas.openxmlformats.org/drawingml/2006/chart" xmlns:r="http://schemas.openxmlformats.org/officeDocument/2006/relationships" r:id="rId4"/>
          </a:graphicData>
        </a:graphic>
      </p:graphicFrame>
      <p:sp>
        <p:nvSpPr>
          <p:cNvPr id="21" name="95%">
            <a:extLst>
              <a:ext uri="{FF2B5EF4-FFF2-40B4-BE49-F238E27FC236}">
                <a16:creationId xmlns:a16="http://schemas.microsoft.com/office/drawing/2014/main" id="{75C46EC3-75CD-4DDC-8540-8300287BE99B}"/>
              </a:ext>
            </a:extLst>
          </p:cNvPr>
          <p:cNvSpPr txBox="1"/>
          <p:nvPr/>
        </p:nvSpPr>
        <p:spPr>
          <a:xfrm>
            <a:off x="7090237" y="2702594"/>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p>
            <a:pPr>
              <a:lnSpc>
                <a:spcPct val="150000"/>
              </a:lnSpc>
              <a:defRPr sz="5000" b="0">
                <a:solidFill>
                  <a:srgbClr val="1C1F25"/>
                </a:solidFill>
                <a:latin typeface="Roboto Bold"/>
                <a:ea typeface="Roboto Bold"/>
                <a:cs typeface="Roboto Bold"/>
                <a:sym typeface="Roboto Bold"/>
              </a:defRPr>
            </a:pPr>
            <a:r>
              <a:rPr sz="2500">
                <a:solidFill>
                  <a:schemeClr val="tx1">
                    <a:lumMod val="95000"/>
                    <a:lumOff val="5000"/>
                  </a:schemeClr>
                </a:solidFill>
                <a:latin typeface="Helvetica" pitchFamily="50" charset="0"/>
              </a:rPr>
              <a:t>95</a:t>
            </a:r>
            <a:r>
              <a:rPr sz="1000">
                <a:solidFill>
                  <a:schemeClr val="tx1">
                    <a:lumMod val="95000"/>
                    <a:lumOff val="5000"/>
                  </a:schemeClr>
                </a:solidFill>
                <a:latin typeface="Helvetica" pitchFamily="50" charset="0"/>
              </a:rPr>
              <a:t>%</a:t>
            </a:r>
          </a:p>
        </p:txBody>
      </p:sp>
      <p:graphicFrame>
        <p:nvGraphicFramePr>
          <p:cNvPr id="22" name="2D Donut Chart">
            <a:extLst>
              <a:ext uri="{FF2B5EF4-FFF2-40B4-BE49-F238E27FC236}">
                <a16:creationId xmlns:a16="http://schemas.microsoft.com/office/drawing/2014/main" id="{C8698DF2-9336-4DD5-ADC4-6B1721C4D05F}"/>
              </a:ext>
            </a:extLst>
          </p:cNvPr>
          <p:cNvGraphicFramePr/>
          <p:nvPr>
            <p:extLst>
              <p:ext uri="{D42A27DB-BD31-4B8C-83A1-F6EECF244321}">
                <p14:modId xmlns:p14="http://schemas.microsoft.com/office/powerpoint/2010/main" val="1307691736"/>
              </p:ext>
            </p:extLst>
          </p:nvPr>
        </p:nvGraphicFramePr>
        <p:xfrm>
          <a:off x="8866698" y="2038981"/>
          <a:ext cx="1833071" cy="1833071"/>
        </p:xfrm>
        <a:graphic>
          <a:graphicData uri="http://schemas.openxmlformats.org/drawingml/2006/chart">
            <c:chart xmlns:c="http://schemas.openxmlformats.org/drawingml/2006/chart" xmlns:r="http://schemas.openxmlformats.org/officeDocument/2006/relationships" r:id="rId5"/>
          </a:graphicData>
        </a:graphic>
      </p:graphicFrame>
      <p:sp>
        <p:nvSpPr>
          <p:cNvPr id="23" name="10%">
            <a:extLst>
              <a:ext uri="{FF2B5EF4-FFF2-40B4-BE49-F238E27FC236}">
                <a16:creationId xmlns:a16="http://schemas.microsoft.com/office/drawing/2014/main" id="{DA47CD8D-6D73-4416-BC35-96AA10706189}"/>
              </a:ext>
            </a:extLst>
          </p:cNvPr>
          <p:cNvSpPr txBox="1"/>
          <p:nvPr/>
        </p:nvSpPr>
        <p:spPr>
          <a:xfrm>
            <a:off x="9548393" y="2702594"/>
            <a:ext cx="469680"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p>
            <a:pPr>
              <a:lnSpc>
                <a:spcPct val="150000"/>
              </a:lnSpc>
              <a:defRPr sz="5000" b="0">
                <a:solidFill>
                  <a:srgbClr val="1C1F25"/>
                </a:solidFill>
                <a:latin typeface="Roboto Bold"/>
                <a:ea typeface="Roboto Bold"/>
                <a:cs typeface="Roboto Bold"/>
                <a:sym typeface="Roboto Bold"/>
              </a:defRPr>
            </a:pPr>
            <a:r>
              <a:rPr sz="2500">
                <a:solidFill>
                  <a:schemeClr val="tx1">
                    <a:lumMod val="95000"/>
                    <a:lumOff val="5000"/>
                  </a:schemeClr>
                </a:solidFill>
                <a:latin typeface="Helvetica" pitchFamily="50" charset="0"/>
              </a:rPr>
              <a:t>10</a:t>
            </a:r>
            <a:r>
              <a:rPr sz="1000">
                <a:solidFill>
                  <a:schemeClr val="tx1">
                    <a:lumMod val="95000"/>
                    <a:lumOff val="5000"/>
                  </a:schemeClr>
                </a:solidFill>
                <a:latin typeface="Helvetica" pitchFamily="50" charset="0"/>
              </a:rPr>
              <a:t>%</a:t>
            </a:r>
          </a:p>
        </p:txBody>
      </p:sp>
      <p:sp>
        <p:nvSpPr>
          <p:cNvPr id="24" name="Creativity…">
            <a:extLst>
              <a:ext uri="{FF2B5EF4-FFF2-40B4-BE49-F238E27FC236}">
                <a16:creationId xmlns:a16="http://schemas.microsoft.com/office/drawing/2014/main" id="{CB1FC20B-9358-4288-B4D0-A228C68D8A72}"/>
              </a:ext>
            </a:extLst>
          </p:cNvPr>
          <p:cNvSpPr txBox="1"/>
          <p:nvPr/>
        </p:nvSpPr>
        <p:spPr>
          <a:xfrm>
            <a:off x="1578412" y="4282444"/>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Creativity</a:t>
            </a:r>
          </a:p>
          <a:p>
            <a:pPr>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cross</a:t>
            </a:r>
          </a:p>
        </p:txBody>
      </p:sp>
      <p:sp>
        <p:nvSpPr>
          <p:cNvPr id="25" name="Usage…">
            <a:extLst>
              <a:ext uri="{FF2B5EF4-FFF2-40B4-BE49-F238E27FC236}">
                <a16:creationId xmlns:a16="http://schemas.microsoft.com/office/drawing/2014/main" id="{AF9EB368-FFA7-4F00-86D3-8720768DEC40}"/>
              </a:ext>
            </a:extLst>
          </p:cNvPr>
          <p:cNvSpPr txBox="1"/>
          <p:nvPr/>
        </p:nvSpPr>
        <p:spPr>
          <a:xfrm>
            <a:off x="4036567" y="4282444"/>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Usage</a:t>
            </a:r>
          </a:p>
          <a:p>
            <a:pPr>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cross</a:t>
            </a:r>
          </a:p>
        </p:txBody>
      </p:sp>
      <p:sp>
        <p:nvSpPr>
          <p:cNvPr id="26" name="Design…">
            <a:extLst>
              <a:ext uri="{FF2B5EF4-FFF2-40B4-BE49-F238E27FC236}">
                <a16:creationId xmlns:a16="http://schemas.microsoft.com/office/drawing/2014/main" id="{D08CE831-D842-4933-8508-628B2688EA70}"/>
              </a:ext>
            </a:extLst>
          </p:cNvPr>
          <p:cNvSpPr txBox="1"/>
          <p:nvPr/>
        </p:nvSpPr>
        <p:spPr>
          <a:xfrm>
            <a:off x="6494723" y="4282444"/>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dirty="0">
                <a:solidFill>
                  <a:schemeClr val="tx1">
                    <a:lumMod val="95000"/>
                    <a:lumOff val="5000"/>
                  </a:schemeClr>
                </a:solidFill>
                <a:latin typeface="Helvetica" pitchFamily="50" charset="0"/>
              </a:rPr>
              <a:t>Design</a:t>
            </a:r>
          </a:p>
          <a:p>
            <a:pPr>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a:t>
            </a:r>
          </a:p>
        </p:txBody>
      </p:sp>
      <p:sp>
        <p:nvSpPr>
          <p:cNvPr id="27" name="Content…">
            <a:extLst>
              <a:ext uri="{FF2B5EF4-FFF2-40B4-BE49-F238E27FC236}">
                <a16:creationId xmlns:a16="http://schemas.microsoft.com/office/drawing/2014/main" id="{CAAF5362-F1EB-4347-A192-36817F13EA63}"/>
              </a:ext>
            </a:extLst>
          </p:cNvPr>
          <p:cNvSpPr txBox="1"/>
          <p:nvPr/>
        </p:nvSpPr>
        <p:spPr>
          <a:xfrm>
            <a:off x="8952878" y="4282444"/>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nSpc>
                <a:spcPct val="150000"/>
              </a:lnSpc>
              <a:defRPr b="0">
                <a:solidFill>
                  <a:srgbClr val="1C1F25"/>
                </a:solidFill>
                <a:latin typeface="Roboto Bold"/>
                <a:ea typeface="Roboto Bold"/>
                <a:cs typeface="Roboto Bold"/>
                <a:sym typeface="Roboto Bold"/>
              </a:defRPr>
            </a:pPr>
            <a:r>
              <a:rPr sz="750">
                <a:solidFill>
                  <a:schemeClr val="tx1">
                    <a:lumMod val="95000"/>
                    <a:lumOff val="5000"/>
                  </a:schemeClr>
                </a:solidFill>
                <a:latin typeface="Helvetica" pitchFamily="50" charset="0"/>
              </a:rPr>
              <a:t>Content</a:t>
            </a:r>
          </a:p>
          <a:p>
            <a:pPr>
              <a:lnSpc>
                <a:spcPct val="150000"/>
              </a:lnSpc>
              <a:defRPr sz="2000" b="0">
                <a:solidFill>
                  <a:srgbClr val="1C1F25"/>
                </a:solidFill>
                <a:latin typeface="Roboto Light"/>
                <a:ea typeface="Roboto Light"/>
                <a:cs typeface="Roboto Light"/>
                <a:sym typeface="Roboto Light"/>
              </a:defRPr>
            </a:pPr>
            <a:r>
              <a:rPr sz="1000">
                <a:solidFill>
                  <a:schemeClr val="tx1">
                    <a:lumMod val="95000"/>
                    <a:lumOff val="5000"/>
                  </a:schemeClr>
                </a:solidFill>
                <a:latin typeface="Helvetica" pitchFamily="50" charset="0"/>
              </a:rPr>
              <a:t>Professionally fabricate cross</a:t>
            </a:r>
          </a:p>
        </p:txBody>
      </p:sp>
    </p:spTree>
    <p:extLst>
      <p:ext uri="{BB962C8B-B14F-4D97-AF65-F5344CB8AC3E}">
        <p14:creationId xmlns:p14="http://schemas.microsoft.com/office/powerpoint/2010/main" val="10920774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3B7C35D6-36A4-4A8D-81FA-27DC9E288B9E}"/>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6" name="Rectangle 15">
            <a:extLst>
              <a:ext uri="{FF2B5EF4-FFF2-40B4-BE49-F238E27FC236}">
                <a16:creationId xmlns:a16="http://schemas.microsoft.com/office/drawing/2014/main" id="{48D78894-E13D-41FF-96DE-E509B5B4D6AE}"/>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7" name="TextBox 16">
            <a:extLst>
              <a:ext uri="{FF2B5EF4-FFF2-40B4-BE49-F238E27FC236}">
                <a16:creationId xmlns:a16="http://schemas.microsoft.com/office/drawing/2014/main" id="{A2316D2D-FFE8-423B-AFF8-02250D0FFF33}"/>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8" name="TextBox 17">
            <a:extLst>
              <a:ext uri="{FF2B5EF4-FFF2-40B4-BE49-F238E27FC236}">
                <a16:creationId xmlns:a16="http://schemas.microsoft.com/office/drawing/2014/main" id="{538F8AE9-FBB8-4585-93B3-F71B1ABF5F0C}"/>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1" name="New Users…">
            <a:extLst>
              <a:ext uri="{FF2B5EF4-FFF2-40B4-BE49-F238E27FC236}">
                <a16:creationId xmlns:a16="http://schemas.microsoft.com/office/drawing/2014/main" id="{0C5955ED-3117-4485-BEFE-27CBEDB4517C}"/>
              </a:ext>
            </a:extLst>
          </p:cNvPr>
          <p:cNvSpPr txBox="1"/>
          <p:nvPr/>
        </p:nvSpPr>
        <p:spPr>
          <a:xfrm>
            <a:off x="2236980" y="4745906"/>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latin typeface="Helvetica" pitchFamily="50" charset="0"/>
              </a:rPr>
              <a:t>New Users</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a:t>
            </a:r>
          </a:p>
        </p:txBody>
      </p:sp>
      <p:sp>
        <p:nvSpPr>
          <p:cNvPr id="12" name="20+">
            <a:extLst>
              <a:ext uri="{FF2B5EF4-FFF2-40B4-BE49-F238E27FC236}">
                <a16:creationId xmlns:a16="http://schemas.microsoft.com/office/drawing/2014/main" id="{D500AD17-9D6D-4DA8-9134-8232EA6DEA19}"/>
              </a:ext>
            </a:extLst>
          </p:cNvPr>
          <p:cNvSpPr txBox="1"/>
          <p:nvPr/>
        </p:nvSpPr>
        <p:spPr>
          <a:xfrm>
            <a:off x="894454" y="4595689"/>
            <a:ext cx="1080425"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defRPr sz="12000" b="0">
                <a:solidFill>
                  <a:srgbClr val="1C1F25"/>
                </a:solidFill>
                <a:latin typeface="Roboto Light"/>
                <a:ea typeface="Roboto Light"/>
                <a:cs typeface="Roboto Light"/>
                <a:sym typeface="Roboto Light"/>
              </a:defRPr>
            </a:pPr>
            <a:r>
              <a:rPr sz="6000">
                <a:latin typeface="Helvetica" pitchFamily="50" charset="0"/>
              </a:rPr>
              <a:t>20</a:t>
            </a:r>
            <a:r>
              <a:rPr sz="3000">
                <a:latin typeface="Helvetica" pitchFamily="50" charset="0"/>
              </a:rPr>
              <a:t>+</a:t>
            </a:r>
          </a:p>
        </p:txBody>
      </p:sp>
      <p:sp>
        <p:nvSpPr>
          <p:cNvPr id="13" name="Concepts…">
            <a:extLst>
              <a:ext uri="{FF2B5EF4-FFF2-40B4-BE49-F238E27FC236}">
                <a16:creationId xmlns:a16="http://schemas.microsoft.com/office/drawing/2014/main" id="{7D609821-0A62-4BBA-8ECF-A57A60AFAC4B}"/>
              </a:ext>
            </a:extLst>
          </p:cNvPr>
          <p:cNvSpPr txBox="1"/>
          <p:nvPr/>
        </p:nvSpPr>
        <p:spPr>
          <a:xfrm>
            <a:off x="5941681" y="4745906"/>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latin typeface="Helvetica" pitchFamily="50" charset="0"/>
              </a:rPr>
              <a:t>Concepts</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a:t>
            </a:r>
          </a:p>
        </p:txBody>
      </p:sp>
      <p:sp>
        <p:nvSpPr>
          <p:cNvPr id="14" name="40+">
            <a:extLst>
              <a:ext uri="{FF2B5EF4-FFF2-40B4-BE49-F238E27FC236}">
                <a16:creationId xmlns:a16="http://schemas.microsoft.com/office/drawing/2014/main" id="{BDD93121-E2EF-4EEC-A8C9-B80D2FACCEA3}"/>
              </a:ext>
            </a:extLst>
          </p:cNvPr>
          <p:cNvSpPr txBox="1"/>
          <p:nvPr/>
        </p:nvSpPr>
        <p:spPr>
          <a:xfrm>
            <a:off x="4599155" y="4595689"/>
            <a:ext cx="1080425"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defRPr sz="12000" b="0">
                <a:solidFill>
                  <a:srgbClr val="1C1F25"/>
                </a:solidFill>
                <a:latin typeface="Roboto Light"/>
                <a:ea typeface="Roboto Light"/>
                <a:cs typeface="Roboto Light"/>
                <a:sym typeface="Roboto Light"/>
              </a:defRPr>
            </a:pPr>
            <a:r>
              <a:rPr sz="6000">
                <a:latin typeface="Helvetica" pitchFamily="50" charset="0"/>
              </a:rPr>
              <a:t>40</a:t>
            </a:r>
            <a:r>
              <a:rPr sz="3000">
                <a:latin typeface="Helvetica" pitchFamily="50" charset="0"/>
              </a:rPr>
              <a:t>+</a:t>
            </a:r>
          </a:p>
        </p:txBody>
      </p:sp>
      <p:sp>
        <p:nvSpPr>
          <p:cNvPr id="20" name="Templates…">
            <a:extLst>
              <a:ext uri="{FF2B5EF4-FFF2-40B4-BE49-F238E27FC236}">
                <a16:creationId xmlns:a16="http://schemas.microsoft.com/office/drawing/2014/main" id="{A1BF562A-1CE2-454E-88D7-4FF0764826DA}"/>
              </a:ext>
            </a:extLst>
          </p:cNvPr>
          <p:cNvSpPr txBox="1"/>
          <p:nvPr/>
        </p:nvSpPr>
        <p:spPr>
          <a:xfrm>
            <a:off x="9646382" y="4745906"/>
            <a:ext cx="1660711" cy="3754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a:latin typeface="Helvetica" pitchFamily="50" charset="0"/>
              </a:rPr>
              <a:t>Templates</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a:t>
            </a:r>
          </a:p>
        </p:txBody>
      </p:sp>
      <p:sp>
        <p:nvSpPr>
          <p:cNvPr id="21" name="50+">
            <a:extLst>
              <a:ext uri="{FF2B5EF4-FFF2-40B4-BE49-F238E27FC236}">
                <a16:creationId xmlns:a16="http://schemas.microsoft.com/office/drawing/2014/main" id="{42B5EA28-EF54-462D-ABC9-965395439234}"/>
              </a:ext>
            </a:extLst>
          </p:cNvPr>
          <p:cNvSpPr txBox="1"/>
          <p:nvPr/>
        </p:nvSpPr>
        <p:spPr>
          <a:xfrm>
            <a:off x="8303856" y="4595689"/>
            <a:ext cx="1080425"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defRPr sz="12000" b="0">
                <a:solidFill>
                  <a:srgbClr val="1C1F25"/>
                </a:solidFill>
                <a:latin typeface="Roboto Light"/>
                <a:ea typeface="Roboto Light"/>
                <a:cs typeface="Roboto Light"/>
                <a:sym typeface="Roboto Light"/>
              </a:defRPr>
            </a:pPr>
            <a:r>
              <a:rPr sz="6000">
                <a:latin typeface="Helvetica" pitchFamily="50" charset="0"/>
              </a:rPr>
              <a:t>50</a:t>
            </a:r>
            <a:r>
              <a:rPr sz="3000">
                <a:latin typeface="Helvetica" pitchFamily="50" charset="0"/>
              </a:rPr>
              <a:t>+</a:t>
            </a:r>
          </a:p>
        </p:txBody>
      </p:sp>
      <p:sp>
        <p:nvSpPr>
          <p:cNvPr id="22" name="Professionally fabricate cross-platform and out-of-the-box mindshare. Collaboratively redefine transparent…">
            <a:extLst>
              <a:ext uri="{FF2B5EF4-FFF2-40B4-BE49-F238E27FC236}">
                <a16:creationId xmlns:a16="http://schemas.microsoft.com/office/drawing/2014/main" id="{F221720D-4ACC-4F59-8507-F6DD8916B3A3}"/>
              </a:ext>
            </a:extLst>
          </p:cNvPr>
          <p:cNvSpPr txBox="1"/>
          <p:nvPr/>
        </p:nvSpPr>
        <p:spPr>
          <a:xfrm>
            <a:off x="890687" y="3180482"/>
            <a:ext cx="5956759"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Professionally fabricate cross-platform and out-of-the-box mindshare. Collaboratively redefine transparent</a:t>
            </a:r>
          </a:p>
          <a:p>
            <a:pPr algn="l">
              <a:lnSpc>
                <a:spcPct val="150000"/>
              </a:lnSpc>
              <a:defRPr sz="2000" b="0">
                <a:solidFill>
                  <a:srgbClr val="1C1F25"/>
                </a:solidFill>
                <a:latin typeface="Roboto Light"/>
                <a:ea typeface="Roboto Light"/>
                <a:cs typeface="Roboto Light"/>
                <a:sym typeface="Roboto Light"/>
              </a:defRPr>
            </a:pPr>
            <a:r>
              <a:rPr sz="1000">
                <a:latin typeface="Helvetica" pitchFamily="50" charset="0"/>
              </a:rPr>
              <a:t>catalysts change whereas high standards in networks..</a:t>
            </a:r>
          </a:p>
        </p:txBody>
      </p:sp>
      <p:sp>
        <p:nvSpPr>
          <p:cNvPr id="23" name="You have succeeded in life…">
            <a:extLst>
              <a:ext uri="{FF2B5EF4-FFF2-40B4-BE49-F238E27FC236}">
                <a16:creationId xmlns:a16="http://schemas.microsoft.com/office/drawing/2014/main" id="{72F21CCB-E9E1-46F0-BECA-64DAC857B6C1}"/>
              </a:ext>
            </a:extLst>
          </p:cNvPr>
          <p:cNvSpPr txBox="1"/>
          <p:nvPr/>
        </p:nvSpPr>
        <p:spPr>
          <a:xfrm>
            <a:off x="890687" y="1313235"/>
            <a:ext cx="5458225" cy="1384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p>
            <a:pPr algn="l">
              <a:defRPr sz="6000" b="0">
                <a:solidFill>
                  <a:srgbClr val="1C1F25"/>
                </a:solidFill>
                <a:latin typeface="Raleway Light"/>
                <a:ea typeface="Raleway Light"/>
                <a:cs typeface="Raleway Light"/>
                <a:sym typeface="Raleway Light"/>
              </a:defRPr>
            </a:pPr>
            <a:r>
              <a:rPr sz="3000" dirty="0">
                <a:latin typeface="Helvetica" pitchFamily="50" charset="0"/>
              </a:rPr>
              <a:t>You have succeeded in life</a:t>
            </a:r>
          </a:p>
          <a:p>
            <a:pPr algn="l">
              <a:defRPr sz="6000" b="0">
                <a:solidFill>
                  <a:srgbClr val="1C1F25"/>
                </a:solidFill>
                <a:latin typeface="Raleway Light"/>
                <a:ea typeface="Raleway Light"/>
                <a:cs typeface="Raleway Light"/>
                <a:sym typeface="Raleway Light"/>
              </a:defRPr>
            </a:pPr>
            <a:r>
              <a:rPr sz="3000" dirty="0">
                <a:latin typeface="Helvetica" pitchFamily="50" charset="0"/>
              </a:rPr>
              <a:t>when all you really want is only</a:t>
            </a:r>
          </a:p>
          <a:p>
            <a:pPr algn="l">
              <a:defRPr sz="6000" b="0">
                <a:solidFill>
                  <a:srgbClr val="1C1F25"/>
                </a:solidFill>
                <a:latin typeface="Raleway Light"/>
                <a:ea typeface="Raleway Light"/>
                <a:cs typeface="Raleway Light"/>
                <a:sym typeface="Raleway Light"/>
              </a:defRPr>
            </a:pPr>
            <a:r>
              <a:rPr sz="3000" dirty="0">
                <a:latin typeface="Helvetica" pitchFamily="50" charset="0"/>
              </a:rPr>
              <a:t>what you really need</a:t>
            </a:r>
          </a:p>
        </p:txBody>
      </p:sp>
    </p:spTree>
    <p:extLst>
      <p:ext uri="{BB962C8B-B14F-4D97-AF65-F5344CB8AC3E}">
        <p14:creationId xmlns:p14="http://schemas.microsoft.com/office/powerpoint/2010/main" val="1116775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42FC0EF-7A89-4F43-937C-80F2FD31C784}"/>
              </a:ext>
            </a:extLst>
          </p:cNvPr>
          <p:cNvSpPr/>
          <p:nvPr/>
        </p:nvSpPr>
        <p:spPr>
          <a:xfrm>
            <a:off x="445249" y="529388"/>
            <a:ext cx="1445694" cy="215444"/>
          </a:xfrm>
          <a:prstGeom prst="rect">
            <a:avLst/>
          </a:prstGeom>
        </p:spPr>
        <p:txBody>
          <a:bodyPr wrap="square">
            <a:spAutoFit/>
          </a:bodyPr>
          <a:lstStyle/>
          <a:p>
            <a:pPr algn="ctr"/>
            <a:r>
              <a:rPr lang="en-US" sz="800" spc="50" dirty="0">
                <a:solidFill>
                  <a:schemeClr val="tx1">
                    <a:lumMod val="95000"/>
                    <a:lumOff val="5000"/>
                  </a:schemeClr>
                </a:solidFill>
                <a:latin typeface="Helvetica" pitchFamily="50" charset="0"/>
                <a:ea typeface="Roboto" panose="02000000000000000000" pitchFamily="2" charset="0"/>
              </a:rPr>
              <a:t>Typeface Story</a:t>
            </a:r>
            <a:endParaRPr lang="id-ID" sz="700" spc="50" dirty="0">
              <a:solidFill>
                <a:schemeClr val="tx1">
                  <a:lumMod val="95000"/>
                  <a:lumOff val="5000"/>
                </a:schemeClr>
              </a:solidFill>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765189C8-FB3C-48FA-A4B3-3093683A047E}"/>
              </a:ext>
            </a:extLst>
          </p:cNvPr>
          <p:cNvSpPr/>
          <p:nvPr/>
        </p:nvSpPr>
        <p:spPr>
          <a:xfrm>
            <a:off x="9379309" y="6140776"/>
            <a:ext cx="2102996" cy="215444"/>
          </a:xfrm>
          <a:prstGeom prst="rect">
            <a:avLst/>
          </a:prstGeom>
        </p:spPr>
        <p:txBody>
          <a:bodyPr wrap="square">
            <a:spAutoFit/>
          </a:bodyPr>
          <a:lstStyle/>
          <a:p>
            <a:pPr algn="r"/>
            <a:r>
              <a:rPr lang="en-US" sz="800" b="1" spc="50" dirty="0">
                <a:solidFill>
                  <a:schemeClr val="tx1">
                    <a:lumMod val="95000"/>
                    <a:lumOff val="5000"/>
                  </a:schemeClr>
                </a:solidFill>
                <a:latin typeface="Helvetica" pitchFamily="50" charset="0"/>
                <a:ea typeface="Roboto" panose="02000000000000000000" pitchFamily="2" charset="0"/>
              </a:rPr>
              <a:t>Source : DOTS GRPHC</a:t>
            </a:r>
          </a:p>
        </p:txBody>
      </p:sp>
      <p:sp>
        <p:nvSpPr>
          <p:cNvPr id="13" name="TextBox 12">
            <a:extLst>
              <a:ext uri="{FF2B5EF4-FFF2-40B4-BE49-F238E27FC236}">
                <a16:creationId xmlns:a16="http://schemas.microsoft.com/office/drawing/2014/main" id="{50636D43-4ECA-4283-AB1E-CA5D61DA8E7F}"/>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solidFill>
                  <a:schemeClr val="tx1">
                    <a:lumMod val="95000"/>
                    <a:lumOff val="5000"/>
                  </a:schemeClr>
                </a:solidFill>
                <a:latin typeface="Helvetica" pitchFamily="50" charset="0"/>
                <a:cs typeface="Helvetica" panose="020B0604020202020204" pitchFamily="34" charset="0"/>
              </a:rPr>
              <a:t>2020 / 2021</a:t>
            </a:r>
          </a:p>
        </p:txBody>
      </p:sp>
      <p:sp>
        <p:nvSpPr>
          <p:cNvPr id="14" name="TextBox 13">
            <a:extLst>
              <a:ext uri="{FF2B5EF4-FFF2-40B4-BE49-F238E27FC236}">
                <a16:creationId xmlns:a16="http://schemas.microsoft.com/office/drawing/2014/main" id="{0240848F-3712-4166-8400-9DAB06183BB2}"/>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solidFill>
                  <a:schemeClr val="tx1">
                    <a:lumMod val="95000"/>
                    <a:lumOff val="5000"/>
                  </a:schemeClr>
                </a:solidFill>
                <a:latin typeface="Helvetica" pitchFamily="50" charset="0"/>
                <a:ea typeface="Roboto" panose="02000000000000000000" pitchFamily="2" charset="0"/>
              </a:rPr>
              <a:t>© 2020 dots </a:t>
            </a:r>
            <a:r>
              <a:rPr lang="en-US" sz="800" spc="50" dirty="0" err="1">
                <a:solidFill>
                  <a:schemeClr val="tx1">
                    <a:lumMod val="95000"/>
                    <a:lumOff val="5000"/>
                  </a:schemeClr>
                </a:solidFill>
                <a:latin typeface="Helvetica" pitchFamily="50" charset="0"/>
                <a:ea typeface="Roboto" panose="02000000000000000000" pitchFamily="2" charset="0"/>
              </a:rPr>
              <a:t>grphc</a:t>
            </a:r>
            <a:r>
              <a:rPr lang="en-US" sz="800" spc="50" dirty="0">
                <a:solidFill>
                  <a:schemeClr val="tx1">
                    <a:lumMod val="95000"/>
                    <a:lumOff val="5000"/>
                  </a:schemeClr>
                </a:solidFill>
                <a:latin typeface="Helvetica" pitchFamily="50" charset="0"/>
                <a:ea typeface="Roboto" panose="02000000000000000000" pitchFamily="2" charset="0"/>
              </a:rPr>
              <a:t>. All Rights Reserved</a:t>
            </a:r>
          </a:p>
        </p:txBody>
      </p:sp>
      <p:graphicFrame>
        <p:nvGraphicFramePr>
          <p:cNvPr id="10" name="2D Bar Chart">
            <a:extLst>
              <a:ext uri="{FF2B5EF4-FFF2-40B4-BE49-F238E27FC236}">
                <a16:creationId xmlns:a16="http://schemas.microsoft.com/office/drawing/2014/main" id="{26234A99-5311-4A55-8BD2-A495D82BF4E9}"/>
              </a:ext>
            </a:extLst>
          </p:cNvPr>
          <p:cNvGraphicFramePr/>
          <p:nvPr>
            <p:extLst>
              <p:ext uri="{D42A27DB-BD31-4B8C-83A1-F6EECF244321}">
                <p14:modId xmlns:p14="http://schemas.microsoft.com/office/powerpoint/2010/main" val="1427825836"/>
              </p:ext>
            </p:extLst>
          </p:nvPr>
        </p:nvGraphicFramePr>
        <p:xfrm>
          <a:off x="5544350" y="1676400"/>
          <a:ext cx="5869274" cy="3576247"/>
        </p:xfrm>
        <a:graphic>
          <a:graphicData uri="http://schemas.openxmlformats.org/drawingml/2006/chart">
            <c:chart xmlns:c="http://schemas.openxmlformats.org/drawingml/2006/chart" xmlns:r="http://schemas.openxmlformats.org/officeDocument/2006/relationships" r:id="rId2"/>
          </a:graphicData>
        </a:graphic>
      </p:graphicFrame>
      <p:sp>
        <p:nvSpPr>
          <p:cNvPr id="15" name="Our work is the…">
            <a:extLst>
              <a:ext uri="{FF2B5EF4-FFF2-40B4-BE49-F238E27FC236}">
                <a16:creationId xmlns:a16="http://schemas.microsoft.com/office/drawing/2014/main" id="{9C90EA45-84A3-44D2-904C-12B1045F9D9A}"/>
              </a:ext>
            </a:extLst>
          </p:cNvPr>
          <p:cNvSpPr txBox="1"/>
          <p:nvPr/>
        </p:nvSpPr>
        <p:spPr>
          <a:xfrm>
            <a:off x="890687" y="2126556"/>
            <a:ext cx="3327834" cy="138499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l">
              <a:defRPr sz="6000" b="0">
                <a:solidFill>
                  <a:srgbClr val="1C1F25"/>
                </a:solidFill>
                <a:latin typeface="Raleway Light"/>
                <a:ea typeface="Raleway Light"/>
                <a:cs typeface="Raleway Light"/>
                <a:sym typeface="Raleway Light"/>
              </a:defRPr>
            </a:pPr>
            <a:r>
              <a:rPr sz="3000">
                <a:solidFill>
                  <a:schemeClr val="tx1">
                    <a:lumMod val="95000"/>
                    <a:lumOff val="5000"/>
                  </a:schemeClr>
                </a:solidFill>
                <a:latin typeface="Helvetica" pitchFamily="50" charset="0"/>
              </a:rPr>
              <a:t>Our work is the</a:t>
            </a:r>
          </a:p>
          <a:p>
            <a:pPr algn="l">
              <a:defRPr sz="6000" b="0">
                <a:solidFill>
                  <a:srgbClr val="1C1F25"/>
                </a:solidFill>
                <a:latin typeface="Raleway Light"/>
                <a:ea typeface="Raleway Light"/>
                <a:cs typeface="Raleway Light"/>
                <a:sym typeface="Raleway Light"/>
              </a:defRPr>
            </a:pPr>
            <a:r>
              <a:rPr sz="3000">
                <a:solidFill>
                  <a:schemeClr val="tx1">
                    <a:lumMod val="95000"/>
                    <a:lumOff val="5000"/>
                  </a:schemeClr>
                </a:solidFill>
                <a:latin typeface="Helvetica" pitchFamily="50" charset="0"/>
              </a:rPr>
              <a:t>presentation of our</a:t>
            </a:r>
          </a:p>
          <a:p>
            <a:pPr algn="l">
              <a:defRPr sz="6000" b="0">
                <a:solidFill>
                  <a:srgbClr val="1C1F25"/>
                </a:solidFill>
                <a:latin typeface="Raleway Light"/>
                <a:ea typeface="Raleway Light"/>
                <a:cs typeface="Raleway Light"/>
                <a:sym typeface="Raleway Light"/>
              </a:defRPr>
            </a:pPr>
            <a:r>
              <a:rPr sz="3000">
                <a:solidFill>
                  <a:schemeClr val="tx1">
                    <a:lumMod val="95000"/>
                    <a:lumOff val="5000"/>
                  </a:schemeClr>
                </a:solidFill>
                <a:latin typeface="Helvetica" pitchFamily="50" charset="0"/>
              </a:rPr>
              <a:t>capabilities.</a:t>
            </a:r>
          </a:p>
        </p:txBody>
      </p:sp>
      <p:sp>
        <p:nvSpPr>
          <p:cNvPr id="16" name="Professionally fabricate cross-platform processes out-of-the-box…">
            <a:extLst>
              <a:ext uri="{FF2B5EF4-FFF2-40B4-BE49-F238E27FC236}">
                <a16:creationId xmlns:a16="http://schemas.microsoft.com/office/drawing/2014/main" id="{F811145A-88E8-4CD3-BCC1-8231EC93AC0C}"/>
              </a:ext>
            </a:extLst>
          </p:cNvPr>
          <p:cNvSpPr txBox="1"/>
          <p:nvPr/>
        </p:nvSpPr>
        <p:spPr>
          <a:xfrm>
            <a:off x="890687" y="4019550"/>
            <a:ext cx="3730188" cy="6639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Professionally fabricate cross-platform processes out-of-the-box</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mindshare. Collaboratively redefine transparent catalysts whereas</a:t>
            </a:r>
          </a:p>
          <a:p>
            <a:pPr algn="l">
              <a:lnSpc>
                <a:spcPct val="150000"/>
              </a:lnSpc>
              <a:defRPr sz="2000" b="0">
                <a:solidFill>
                  <a:srgbClr val="1C1F25"/>
                </a:solidFill>
                <a:latin typeface="Roboto Light"/>
                <a:ea typeface="Roboto Light"/>
                <a:cs typeface="Roboto Light"/>
                <a:sym typeface="Roboto Light"/>
              </a:defRPr>
            </a:pPr>
            <a:r>
              <a:rPr sz="1000" dirty="0">
                <a:solidFill>
                  <a:schemeClr val="tx1">
                    <a:lumMod val="95000"/>
                    <a:lumOff val="5000"/>
                  </a:schemeClr>
                </a:solidFill>
                <a:latin typeface="Helvetica" pitchFamily="50" charset="0"/>
              </a:rPr>
              <a:t>high standards in networks.</a:t>
            </a:r>
          </a:p>
        </p:txBody>
      </p:sp>
    </p:spTree>
    <p:extLst>
      <p:ext uri="{BB962C8B-B14F-4D97-AF65-F5344CB8AC3E}">
        <p14:creationId xmlns:p14="http://schemas.microsoft.com/office/powerpoint/2010/main" val="6165274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FA6765-4447-4FFC-809F-69EA4D0BA342}"/>
              </a:ext>
            </a:extLst>
          </p:cNvPr>
          <p:cNvSpPr>
            <a:spLocks noGrp="1"/>
          </p:cNvSpPr>
          <p:nvPr>
            <p:ph type="pic" sz="quarter" idx="10"/>
          </p:nvPr>
        </p:nvSpPr>
        <p:spPr/>
      </p:sp>
      <p:sp>
        <p:nvSpPr>
          <p:cNvPr id="4" name="Rectangle 3">
            <a:extLst>
              <a:ext uri="{FF2B5EF4-FFF2-40B4-BE49-F238E27FC236}">
                <a16:creationId xmlns:a16="http://schemas.microsoft.com/office/drawing/2014/main" id="{40306E1F-5DEC-4B98-8BE3-51A4A0BE7679}"/>
              </a:ext>
            </a:extLst>
          </p:cNvPr>
          <p:cNvSpPr/>
          <p:nvPr/>
        </p:nvSpPr>
        <p:spPr>
          <a:xfrm>
            <a:off x="1620947" y="4547717"/>
            <a:ext cx="3670144" cy="890052"/>
          </a:xfrm>
          <a:prstGeom prst="rect">
            <a:avLst/>
          </a:prstGeom>
        </p:spPr>
        <p:txBody>
          <a:bodyPr wrap="square">
            <a:spAutoFit/>
          </a:bodyPr>
          <a:lstStyle/>
          <a:p>
            <a:pPr algn="just">
              <a:lnSpc>
                <a:spcPct val="150000"/>
              </a:lnSpc>
            </a:pPr>
            <a:r>
              <a:rPr lang="en-US" sz="1200" b="0" i="0" dirty="0">
                <a:solidFill>
                  <a:srgbClr val="000000"/>
                </a:solidFill>
                <a:effectLst/>
                <a:latin typeface="Helvetica" pitchFamily="50" charset="0"/>
                <a:ea typeface="Roboto" panose="02000000000000000000" pitchFamily="2" charset="0"/>
              </a:rPr>
              <a:t>“Don’t be into trends. Don’t make fashion own you, but you decide what you are, what you want to express by the way you dress and the way you live.”</a:t>
            </a:r>
            <a:endParaRPr lang="en-US" sz="120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AB14967F-B0D4-42FF-8A50-BFBCFF53BEA4}"/>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4" name="TextBox 13">
            <a:extLst>
              <a:ext uri="{FF2B5EF4-FFF2-40B4-BE49-F238E27FC236}">
                <a16:creationId xmlns:a16="http://schemas.microsoft.com/office/drawing/2014/main" id="{9CAF5183-AA37-4A19-AAA4-1023C7887E8E}"/>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5" name="TextBox 14">
            <a:extLst>
              <a:ext uri="{FF2B5EF4-FFF2-40B4-BE49-F238E27FC236}">
                <a16:creationId xmlns:a16="http://schemas.microsoft.com/office/drawing/2014/main" id="{B64F3D73-6DDF-4C6E-9F72-E821DC2ADF26}"/>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TextBox 9">
            <a:extLst>
              <a:ext uri="{FF2B5EF4-FFF2-40B4-BE49-F238E27FC236}">
                <a16:creationId xmlns:a16="http://schemas.microsoft.com/office/drawing/2014/main" id="{21BD854F-6507-4FFA-9D8A-C4F18C82830E}"/>
              </a:ext>
            </a:extLst>
          </p:cNvPr>
          <p:cNvSpPr txBox="1"/>
          <p:nvPr/>
        </p:nvSpPr>
        <p:spPr>
          <a:xfrm>
            <a:off x="7750547" y="1520202"/>
            <a:ext cx="2290352" cy="707886"/>
          </a:xfrm>
          <a:prstGeom prst="rect">
            <a:avLst/>
          </a:prstGeom>
          <a:noFill/>
        </p:spPr>
        <p:txBody>
          <a:bodyPr wrap="square" rtlCol="0">
            <a:spAutoFit/>
          </a:bodyPr>
          <a:lstStyle/>
          <a:p>
            <a:pPr algn="ctr"/>
            <a:r>
              <a:rPr lang="en-US" sz="4000" b="1" spc="300" dirty="0">
                <a:latin typeface="Helvetica" pitchFamily="50" charset="0"/>
                <a:ea typeface="Roboto" panose="02000000000000000000" pitchFamily="2" charset="0"/>
              </a:rPr>
              <a:t>Kosuke</a:t>
            </a:r>
          </a:p>
        </p:txBody>
      </p:sp>
      <p:sp>
        <p:nvSpPr>
          <p:cNvPr id="2" name="Rectangle 1">
            <a:extLst>
              <a:ext uri="{FF2B5EF4-FFF2-40B4-BE49-F238E27FC236}">
                <a16:creationId xmlns:a16="http://schemas.microsoft.com/office/drawing/2014/main" id="{183B3C7F-9A5C-43A0-B2CD-7DB2CFD8C708}"/>
              </a:ext>
            </a:extLst>
          </p:cNvPr>
          <p:cNvSpPr/>
          <p:nvPr/>
        </p:nvSpPr>
        <p:spPr>
          <a:xfrm>
            <a:off x="6946016" y="2382474"/>
            <a:ext cx="3899413" cy="1998047"/>
          </a:xfrm>
          <a:prstGeom prst="rect">
            <a:avLst/>
          </a:prstGeom>
        </p:spPr>
        <p:txBody>
          <a:bodyPr wrap="square">
            <a:spAutoFit/>
          </a:bodyPr>
          <a:lstStyle/>
          <a:p>
            <a:pPr algn="just">
              <a:lnSpc>
                <a:spcPct val="150000"/>
              </a:lnSpc>
            </a:pPr>
            <a:r>
              <a:rPr lang="en-ID" sz="1200" dirty="0" err="1">
                <a:latin typeface="Helvetica" pitchFamily="50" charset="0"/>
              </a:rPr>
              <a:t>Curabitur</a:t>
            </a:r>
            <a:r>
              <a:rPr lang="en-ID" sz="1200" dirty="0">
                <a:latin typeface="Helvetica" pitchFamily="50" charset="0"/>
              </a:rPr>
              <a:t> </a:t>
            </a:r>
            <a:r>
              <a:rPr lang="en-ID" sz="1200" dirty="0" err="1">
                <a:latin typeface="Helvetica" pitchFamily="50" charset="0"/>
              </a:rPr>
              <a:t>ullamcorper</a:t>
            </a:r>
            <a:r>
              <a:rPr lang="en-ID" sz="1200" dirty="0">
                <a:latin typeface="Helvetica" pitchFamily="50" charset="0"/>
              </a:rPr>
              <a:t> </a:t>
            </a:r>
            <a:r>
              <a:rPr lang="en-ID" sz="1200" dirty="0" err="1">
                <a:latin typeface="Helvetica" pitchFamily="50" charset="0"/>
              </a:rPr>
              <a:t>ultricies</a:t>
            </a:r>
            <a:r>
              <a:rPr lang="en-ID" sz="1200" dirty="0">
                <a:latin typeface="Helvetica" pitchFamily="50" charset="0"/>
              </a:rPr>
              <a:t> nisi. Nam </a:t>
            </a:r>
            <a:r>
              <a:rPr lang="en-ID" sz="1200" dirty="0" err="1">
                <a:latin typeface="Helvetica" pitchFamily="50" charset="0"/>
              </a:rPr>
              <a:t>eget</a:t>
            </a:r>
            <a:r>
              <a:rPr lang="en-ID" sz="1200" dirty="0">
                <a:latin typeface="Helvetica" pitchFamily="50" charset="0"/>
              </a:rPr>
              <a:t> dui. </a:t>
            </a:r>
            <a:r>
              <a:rPr lang="en-ID" sz="1200" dirty="0" err="1">
                <a:latin typeface="Helvetica" pitchFamily="50" charset="0"/>
              </a:rPr>
              <a:t>Etiam</a:t>
            </a:r>
            <a:r>
              <a:rPr lang="en-ID" sz="1200" dirty="0">
                <a:latin typeface="Helvetica" pitchFamily="50" charset="0"/>
              </a:rPr>
              <a:t> </a:t>
            </a:r>
            <a:r>
              <a:rPr lang="en-ID" sz="1200" dirty="0" err="1">
                <a:latin typeface="Helvetica" pitchFamily="50" charset="0"/>
              </a:rPr>
              <a:t>rhoncus</a:t>
            </a:r>
            <a:r>
              <a:rPr lang="en-ID" sz="1200" dirty="0">
                <a:latin typeface="Helvetica" pitchFamily="50" charset="0"/>
              </a:rPr>
              <a:t>. Maecenas tempus, </a:t>
            </a:r>
            <a:r>
              <a:rPr lang="en-ID" sz="1200" dirty="0" err="1">
                <a:latin typeface="Helvetica" pitchFamily="50" charset="0"/>
              </a:rPr>
              <a:t>tellus</a:t>
            </a:r>
            <a:r>
              <a:rPr lang="en-ID" sz="1200" dirty="0">
                <a:latin typeface="Helvetica" pitchFamily="50" charset="0"/>
              </a:rPr>
              <a:t> </a:t>
            </a:r>
            <a:r>
              <a:rPr lang="en-ID" sz="1200" dirty="0" err="1">
                <a:latin typeface="Helvetica" pitchFamily="50" charset="0"/>
              </a:rPr>
              <a:t>eget</a:t>
            </a:r>
            <a:r>
              <a:rPr lang="en-ID" sz="1200" dirty="0">
                <a:latin typeface="Helvetica" pitchFamily="50" charset="0"/>
              </a:rPr>
              <a:t> </a:t>
            </a:r>
            <a:r>
              <a:rPr lang="en-ID" sz="1200" dirty="0" err="1">
                <a:latin typeface="Helvetica" pitchFamily="50" charset="0"/>
              </a:rPr>
              <a:t>condimentum</a:t>
            </a:r>
            <a:r>
              <a:rPr lang="en-ID" sz="1200" dirty="0">
                <a:latin typeface="Helvetica" pitchFamily="50" charset="0"/>
              </a:rPr>
              <a:t> </a:t>
            </a:r>
            <a:r>
              <a:rPr lang="en-ID" sz="1200" dirty="0" err="1">
                <a:latin typeface="Helvetica" pitchFamily="50" charset="0"/>
              </a:rPr>
              <a:t>rhoncus</a:t>
            </a:r>
            <a:r>
              <a:rPr lang="en-ID" sz="1200" dirty="0">
                <a:latin typeface="Helvetica" pitchFamily="50" charset="0"/>
              </a:rPr>
              <a:t>, </a:t>
            </a:r>
            <a:r>
              <a:rPr lang="en-ID" sz="1200" dirty="0" err="1">
                <a:latin typeface="Helvetica" pitchFamily="50" charset="0"/>
              </a:rPr>
              <a:t>sem</a:t>
            </a:r>
            <a:r>
              <a:rPr lang="en-ID" sz="1200" dirty="0">
                <a:latin typeface="Helvetica" pitchFamily="50" charset="0"/>
              </a:rPr>
              <a:t> </a:t>
            </a:r>
            <a:r>
              <a:rPr lang="en-ID" sz="1200" dirty="0" err="1">
                <a:latin typeface="Helvetica" pitchFamily="50" charset="0"/>
              </a:rPr>
              <a:t>quam</a:t>
            </a:r>
            <a:r>
              <a:rPr lang="en-ID" sz="1200" dirty="0">
                <a:latin typeface="Helvetica" pitchFamily="50" charset="0"/>
              </a:rPr>
              <a:t> semper libero, sit </a:t>
            </a:r>
            <a:r>
              <a:rPr lang="en-ID" sz="1200" dirty="0" err="1">
                <a:latin typeface="Helvetica" pitchFamily="50" charset="0"/>
              </a:rPr>
              <a:t>amet</a:t>
            </a:r>
            <a:r>
              <a:rPr lang="en-ID" sz="1200" dirty="0">
                <a:latin typeface="Helvetica" pitchFamily="50" charset="0"/>
              </a:rPr>
              <a:t> </a:t>
            </a:r>
            <a:r>
              <a:rPr lang="en-ID" sz="1200" dirty="0" err="1">
                <a:latin typeface="Helvetica" pitchFamily="50" charset="0"/>
              </a:rPr>
              <a:t>adipiscing</a:t>
            </a:r>
            <a:r>
              <a:rPr lang="en-ID" sz="1200" dirty="0">
                <a:latin typeface="Helvetica" pitchFamily="50" charset="0"/>
              </a:rPr>
              <a:t> </a:t>
            </a:r>
            <a:r>
              <a:rPr lang="en-ID" sz="1200" dirty="0" err="1">
                <a:latin typeface="Helvetica" pitchFamily="50" charset="0"/>
              </a:rPr>
              <a:t>sem</a:t>
            </a:r>
            <a:r>
              <a:rPr lang="en-ID" sz="1200" dirty="0">
                <a:latin typeface="Helvetica" pitchFamily="50" charset="0"/>
              </a:rPr>
              <a:t> </a:t>
            </a:r>
            <a:r>
              <a:rPr lang="en-ID" sz="1200" dirty="0" err="1">
                <a:latin typeface="Helvetica" pitchFamily="50" charset="0"/>
              </a:rPr>
              <a:t>neque</a:t>
            </a:r>
            <a:r>
              <a:rPr lang="en-ID" sz="1200" dirty="0">
                <a:latin typeface="Helvetica" pitchFamily="50" charset="0"/>
              </a:rPr>
              <a:t> </a:t>
            </a:r>
            <a:r>
              <a:rPr lang="en-ID" sz="1200" dirty="0" err="1">
                <a:latin typeface="Helvetica" pitchFamily="50" charset="0"/>
              </a:rPr>
              <a:t>sed</a:t>
            </a:r>
            <a:r>
              <a:rPr lang="en-ID" sz="1200" dirty="0">
                <a:latin typeface="Helvetica" pitchFamily="50" charset="0"/>
              </a:rPr>
              <a:t> ipsum. Nam </a:t>
            </a:r>
            <a:r>
              <a:rPr lang="en-ID" sz="1200" dirty="0" err="1">
                <a:latin typeface="Helvetica" pitchFamily="50" charset="0"/>
              </a:rPr>
              <a:t>quam</a:t>
            </a:r>
            <a:r>
              <a:rPr lang="en-ID" sz="1200" dirty="0">
                <a:latin typeface="Helvetica" pitchFamily="50" charset="0"/>
              </a:rPr>
              <a:t> </a:t>
            </a:r>
            <a:r>
              <a:rPr lang="en-ID" sz="1200" dirty="0" err="1">
                <a:latin typeface="Helvetica" pitchFamily="50" charset="0"/>
              </a:rPr>
              <a:t>nunc</a:t>
            </a:r>
            <a:r>
              <a:rPr lang="en-ID" sz="1200" dirty="0">
                <a:latin typeface="Helvetica" pitchFamily="50" charset="0"/>
              </a:rPr>
              <a:t>, </a:t>
            </a:r>
            <a:r>
              <a:rPr lang="en-ID" sz="1200" dirty="0" err="1">
                <a:latin typeface="Helvetica" pitchFamily="50" charset="0"/>
              </a:rPr>
              <a:t>blandit</a:t>
            </a:r>
            <a:r>
              <a:rPr lang="en-ID" sz="1200" dirty="0">
                <a:latin typeface="Helvetica" pitchFamily="50" charset="0"/>
              </a:rPr>
              <a:t> </a:t>
            </a:r>
            <a:r>
              <a:rPr lang="en-ID" sz="1200" dirty="0" err="1">
                <a:latin typeface="Helvetica" pitchFamily="50" charset="0"/>
              </a:rPr>
              <a:t>vel</a:t>
            </a:r>
            <a:r>
              <a:rPr lang="en-ID" sz="1200" dirty="0">
                <a:latin typeface="Helvetica" pitchFamily="50" charset="0"/>
              </a:rPr>
              <a:t>, </a:t>
            </a:r>
            <a:r>
              <a:rPr lang="en-ID" sz="1200" dirty="0" err="1">
                <a:latin typeface="Helvetica" pitchFamily="50" charset="0"/>
              </a:rPr>
              <a:t>luctus</a:t>
            </a:r>
            <a:r>
              <a:rPr lang="en-ID" sz="1200" dirty="0">
                <a:latin typeface="Helvetica" pitchFamily="50" charset="0"/>
              </a:rPr>
              <a:t> pulvinar, </a:t>
            </a:r>
            <a:r>
              <a:rPr lang="en-ID" sz="1200" dirty="0" err="1">
                <a:latin typeface="Helvetica" pitchFamily="50" charset="0"/>
              </a:rPr>
              <a:t>hendrerit</a:t>
            </a:r>
            <a:r>
              <a:rPr lang="en-ID" sz="1200" dirty="0">
                <a:latin typeface="Helvetica" pitchFamily="50" charset="0"/>
              </a:rPr>
              <a:t> id, lorem. Maecenas </a:t>
            </a:r>
            <a:r>
              <a:rPr lang="en-ID" sz="1200" dirty="0" err="1">
                <a:latin typeface="Helvetica" pitchFamily="50" charset="0"/>
              </a:rPr>
              <a:t>nec</a:t>
            </a:r>
            <a:r>
              <a:rPr lang="en-ID" sz="1200" dirty="0">
                <a:latin typeface="Helvetica" pitchFamily="50" charset="0"/>
              </a:rPr>
              <a:t> </a:t>
            </a:r>
            <a:r>
              <a:rPr lang="en-ID" sz="1200" dirty="0" err="1">
                <a:latin typeface="Helvetica" pitchFamily="50" charset="0"/>
              </a:rPr>
              <a:t>odio</a:t>
            </a:r>
            <a:r>
              <a:rPr lang="en-ID" sz="1200" dirty="0">
                <a:latin typeface="Helvetica" pitchFamily="50" charset="0"/>
              </a:rPr>
              <a:t> et ante </a:t>
            </a:r>
            <a:r>
              <a:rPr lang="en-ID" sz="1200" dirty="0" err="1">
                <a:latin typeface="Helvetica" pitchFamily="50" charset="0"/>
              </a:rPr>
              <a:t>tincidunt</a:t>
            </a:r>
            <a:r>
              <a:rPr lang="en-ID" sz="1200" dirty="0">
                <a:latin typeface="Helvetica" pitchFamily="50" charset="0"/>
              </a:rPr>
              <a:t> tempus. Donec vitae </a:t>
            </a:r>
            <a:r>
              <a:rPr lang="en-ID" sz="1200" dirty="0" err="1">
                <a:latin typeface="Helvetica" pitchFamily="50" charset="0"/>
              </a:rPr>
              <a:t>sapien</a:t>
            </a:r>
            <a:r>
              <a:rPr lang="en-ID" sz="1200" dirty="0">
                <a:latin typeface="Helvetica" pitchFamily="50" charset="0"/>
              </a:rPr>
              <a:t> </a:t>
            </a:r>
            <a:r>
              <a:rPr lang="en-ID" sz="1200" dirty="0" err="1">
                <a:latin typeface="Helvetica" pitchFamily="50" charset="0"/>
              </a:rPr>
              <a:t>ut</a:t>
            </a:r>
            <a:r>
              <a:rPr lang="en-ID" sz="1200" dirty="0">
                <a:latin typeface="Helvetica" pitchFamily="50" charset="0"/>
              </a:rPr>
              <a:t> libero </a:t>
            </a:r>
            <a:r>
              <a:rPr lang="en-ID" sz="1200" dirty="0" err="1">
                <a:latin typeface="Helvetica" pitchFamily="50" charset="0"/>
              </a:rPr>
              <a:t>venenatis</a:t>
            </a:r>
            <a:r>
              <a:rPr lang="en-ID" sz="1200" dirty="0">
                <a:latin typeface="Helvetica" pitchFamily="50" charset="0"/>
              </a:rPr>
              <a:t> </a:t>
            </a:r>
            <a:r>
              <a:rPr lang="en-ID" sz="1200" dirty="0" err="1">
                <a:latin typeface="Helvetica" pitchFamily="50" charset="0"/>
              </a:rPr>
              <a:t>faucibus</a:t>
            </a:r>
            <a:r>
              <a:rPr lang="en-ID" sz="1200" dirty="0">
                <a:latin typeface="Helvetica" pitchFamily="50" charset="0"/>
              </a:rPr>
              <a:t>.</a:t>
            </a:r>
          </a:p>
        </p:txBody>
      </p:sp>
    </p:spTree>
    <p:extLst>
      <p:ext uri="{BB962C8B-B14F-4D97-AF65-F5344CB8AC3E}">
        <p14:creationId xmlns:p14="http://schemas.microsoft.com/office/powerpoint/2010/main" val="196861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7E45379-F230-4F93-BCCF-0E4BEE70CACA}"/>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8" name="Rectangle 17">
            <a:extLst>
              <a:ext uri="{FF2B5EF4-FFF2-40B4-BE49-F238E27FC236}">
                <a16:creationId xmlns:a16="http://schemas.microsoft.com/office/drawing/2014/main" id="{8D2BA084-3A8C-46AB-9C78-819A692EC5E9}"/>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9" name="TextBox 18">
            <a:extLst>
              <a:ext uri="{FF2B5EF4-FFF2-40B4-BE49-F238E27FC236}">
                <a16:creationId xmlns:a16="http://schemas.microsoft.com/office/drawing/2014/main" id="{4253E15A-E347-4CC1-9B72-7FCBBE0032FD}"/>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20" name="TextBox 19">
            <a:extLst>
              <a:ext uri="{FF2B5EF4-FFF2-40B4-BE49-F238E27FC236}">
                <a16:creationId xmlns:a16="http://schemas.microsoft.com/office/drawing/2014/main" id="{A0BE8C6E-F7C1-4978-8B94-A9847F845459}"/>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1" name="7">
            <a:extLst>
              <a:ext uri="{FF2B5EF4-FFF2-40B4-BE49-F238E27FC236}">
                <a16:creationId xmlns:a16="http://schemas.microsoft.com/office/drawing/2014/main" id="{6F297C33-B4C7-4FB9-8C07-88CEAAD687AF}"/>
              </a:ext>
            </a:extLst>
          </p:cNvPr>
          <p:cNvSpPr txBox="1"/>
          <p:nvPr/>
        </p:nvSpPr>
        <p:spPr>
          <a:xfrm>
            <a:off x="4852830" y="2840823"/>
            <a:ext cx="177934"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dirty="0">
                <a:solidFill>
                  <a:schemeClr val="tx1"/>
                </a:solidFill>
                <a:latin typeface="Helvetica" pitchFamily="50" charset="0"/>
              </a:rPr>
              <a:t>7</a:t>
            </a:r>
          </a:p>
        </p:txBody>
      </p:sp>
      <p:sp>
        <p:nvSpPr>
          <p:cNvPr id="12" name="Solution…">
            <a:extLst>
              <a:ext uri="{FF2B5EF4-FFF2-40B4-BE49-F238E27FC236}">
                <a16:creationId xmlns:a16="http://schemas.microsoft.com/office/drawing/2014/main" id="{039128C9-15F6-45AC-AE47-DC02D43DF9AD}"/>
              </a:ext>
            </a:extLst>
          </p:cNvPr>
          <p:cNvSpPr txBox="1"/>
          <p:nvPr/>
        </p:nvSpPr>
        <p:spPr>
          <a:xfrm>
            <a:off x="5284763" y="2927962"/>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Solution</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and box mindshare.</a:t>
            </a:r>
          </a:p>
        </p:txBody>
      </p:sp>
      <p:sp>
        <p:nvSpPr>
          <p:cNvPr id="13" name="4,510">
            <a:extLst>
              <a:ext uri="{FF2B5EF4-FFF2-40B4-BE49-F238E27FC236}">
                <a16:creationId xmlns:a16="http://schemas.microsoft.com/office/drawing/2014/main" id="{A356B68F-F37B-49EF-A184-82265EAF76F2}"/>
              </a:ext>
            </a:extLst>
          </p:cNvPr>
          <p:cNvSpPr txBox="1"/>
          <p:nvPr/>
        </p:nvSpPr>
        <p:spPr>
          <a:xfrm>
            <a:off x="5284763" y="3991058"/>
            <a:ext cx="801501"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a:lnSpc>
                <a:spcPct val="150000"/>
              </a:lnSpc>
              <a:defRPr sz="5000" b="0">
                <a:solidFill>
                  <a:srgbClr val="1C1F25"/>
                </a:solidFill>
                <a:latin typeface="Roboto Bold"/>
                <a:ea typeface="Roboto Bold"/>
                <a:cs typeface="Roboto Bold"/>
                <a:sym typeface="Roboto Bold"/>
              </a:defRPr>
            </a:lvl1pPr>
          </a:lstStyle>
          <a:p>
            <a:r>
              <a:rPr sz="2500" dirty="0">
                <a:solidFill>
                  <a:schemeClr val="tx1"/>
                </a:solidFill>
                <a:latin typeface="Helvetica" pitchFamily="50" charset="0"/>
              </a:rPr>
              <a:t>4,510</a:t>
            </a:r>
          </a:p>
        </p:txBody>
      </p:sp>
      <p:sp>
        <p:nvSpPr>
          <p:cNvPr id="14" name="V">
            <a:extLst>
              <a:ext uri="{FF2B5EF4-FFF2-40B4-BE49-F238E27FC236}">
                <a16:creationId xmlns:a16="http://schemas.microsoft.com/office/drawing/2014/main" id="{9BA71CC8-09C6-4F39-99E2-AE761353CBE4}"/>
              </a:ext>
            </a:extLst>
          </p:cNvPr>
          <p:cNvSpPr txBox="1"/>
          <p:nvPr/>
        </p:nvSpPr>
        <p:spPr>
          <a:xfrm>
            <a:off x="8633690" y="2840823"/>
            <a:ext cx="213200"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dirty="0">
                <a:solidFill>
                  <a:schemeClr val="tx1"/>
                </a:solidFill>
                <a:latin typeface="Helvetica" pitchFamily="50" charset="0"/>
              </a:rPr>
              <a:t>V</a:t>
            </a:r>
          </a:p>
        </p:txBody>
      </p:sp>
      <p:sp>
        <p:nvSpPr>
          <p:cNvPr id="15" name="Operation…">
            <a:extLst>
              <a:ext uri="{FF2B5EF4-FFF2-40B4-BE49-F238E27FC236}">
                <a16:creationId xmlns:a16="http://schemas.microsoft.com/office/drawing/2014/main" id="{08D81E1B-B664-4219-8BAA-6BB4B579838A}"/>
              </a:ext>
            </a:extLst>
          </p:cNvPr>
          <p:cNvSpPr txBox="1"/>
          <p:nvPr/>
        </p:nvSpPr>
        <p:spPr>
          <a:xfrm>
            <a:off x="9100889" y="2927962"/>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Operation</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and box mindshare.</a:t>
            </a:r>
          </a:p>
        </p:txBody>
      </p:sp>
      <p:sp>
        <p:nvSpPr>
          <p:cNvPr id="16" name="6,510">
            <a:extLst>
              <a:ext uri="{FF2B5EF4-FFF2-40B4-BE49-F238E27FC236}">
                <a16:creationId xmlns:a16="http://schemas.microsoft.com/office/drawing/2014/main" id="{4D1E2857-AC68-44BA-ABA9-024D9E49485A}"/>
              </a:ext>
            </a:extLst>
          </p:cNvPr>
          <p:cNvSpPr txBox="1"/>
          <p:nvPr/>
        </p:nvSpPr>
        <p:spPr>
          <a:xfrm>
            <a:off x="9100889" y="3991058"/>
            <a:ext cx="801501"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a:lnSpc>
                <a:spcPct val="150000"/>
              </a:lnSpc>
              <a:defRPr sz="5000" b="0">
                <a:solidFill>
                  <a:srgbClr val="1C1F25"/>
                </a:solidFill>
                <a:latin typeface="Roboto Bold"/>
                <a:ea typeface="Roboto Bold"/>
                <a:cs typeface="Roboto Bold"/>
                <a:sym typeface="Roboto Bold"/>
              </a:defRPr>
            </a:lvl1pPr>
          </a:lstStyle>
          <a:p>
            <a:r>
              <a:rPr sz="2500" dirty="0">
                <a:solidFill>
                  <a:schemeClr val="tx1"/>
                </a:solidFill>
                <a:latin typeface="Helvetica" pitchFamily="50" charset="0"/>
              </a:rPr>
              <a:t>6,510</a:t>
            </a:r>
          </a:p>
        </p:txBody>
      </p:sp>
      <p:sp>
        <p:nvSpPr>
          <p:cNvPr id="22" name="%">
            <a:extLst>
              <a:ext uri="{FF2B5EF4-FFF2-40B4-BE49-F238E27FC236}">
                <a16:creationId xmlns:a16="http://schemas.microsoft.com/office/drawing/2014/main" id="{0B92C774-A087-471C-929A-31C26AE99187}"/>
              </a:ext>
            </a:extLst>
          </p:cNvPr>
          <p:cNvSpPr txBox="1"/>
          <p:nvPr/>
        </p:nvSpPr>
        <p:spPr>
          <a:xfrm>
            <a:off x="929203" y="2840823"/>
            <a:ext cx="285335" cy="50770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ctr">
            <a:spAutoFit/>
          </a:bodyPr>
          <a:lstStyle>
            <a:lvl1pPr algn="r" defTabSz="914400">
              <a:lnSpc>
                <a:spcPct val="150000"/>
              </a:lnSpc>
              <a:defRPr sz="5000" b="0">
                <a:solidFill>
                  <a:srgbClr val="1C1F25"/>
                </a:solidFill>
                <a:latin typeface="linea-basic-10"/>
                <a:ea typeface="linea-basic-10"/>
                <a:cs typeface="linea-basic-10"/>
                <a:sym typeface="linea-basic-10"/>
              </a:defRPr>
            </a:lvl1pPr>
          </a:lstStyle>
          <a:p>
            <a:r>
              <a:rPr sz="2500" dirty="0">
                <a:solidFill>
                  <a:schemeClr val="tx1"/>
                </a:solidFill>
                <a:latin typeface="Helvetica" pitchFamily="50" charset="0"/>
              </a:rPr>
              <a:t>%</a:t>
            </a:r>
          </a:p>
        </p:txBody>
      </p:sp>
      <p:sp>
        <p:nvSpPr>
          <p:cNvPr id="23" name="Research…">
            <a:extLst>
              <a:ext uri="{FF2B5EF4-FFF2-40B4-BE49-F238E27FC236}">
                <a16:creationId xmlns:a16="http://schemas.microsoft.com/office/drawing/2014/main" id="{20F8CD6B-28AA-44D2-9594-24FF96AC3F73}"/>
              </a:ext>
            </a:extLst>
          </p:cNvPr>
          <p:cNvSpPr txBox="1"/>
          <p:nvPr/>
        </p:nvSpPr>
        <p:spPr>
          <a:xfrm>
            <a:off x="1468537" y="2927962"/>
            <a:ext cx="2165657" cy="606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l">
              <a:lnSpc>
                <a:spcPct val="150000"/>
              </a:lnSpc>
              <a:defRPr b="0">
                <a:solidFill>
                  <a:srgbClr val="1C1F25"/>
                </a:solidFill>
                <a:latin typeface="Roboto Bold"/>
                <a:ea typeface="Roboto Bold"/>
                <a:cs typeface="Roboto Bold"/>
                <a:sym typeface="Roboto Bold"/>
              </a:defRPr>
            </a:pPr>
            <a:r>
              <a:rPr sz="750" dirty="0">
                <a:latin typeface="Helvetica" pitchFamily="50" charset="0"/>
              </a:rPr>
              <a:t>Research</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a:t>
            </a:r>
          </a:p>
          <a:p>
            <a:pPr algn="l">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and box mindshare.</a:t>
            </a:r>
          </a:p>
        </p:txBody>
      </p:sp>
      <p:sp>
        <p:nvSpPr>
          <p:cNvPr id="24" name="1,230">
            <a:extLst>
              <a:ext uri="{FF2B5EF4-FFF2-40B4-BE49-F238E27FC236}">
                <a16:creationId xmlns:a16="http://schemas.microsoft.com/office/drawing/2014/main" id="{C928622C-2290-4E33-92F3-F9C387211C46}"/>
              </a:ext>
            </a:extLst>
          </p:cNvPr>
          <p:cNvSpPr txBox="1"/>
          <p:nvPr/>
        </p:nvSpPr>
        <p:spPr>
          <a:xfrm>
            <a:off x="1468537" y="3991058"/>
            <a:ext cx="801501" cy="50584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lvl1pPr algn="l">
              <a:lnSpc>
                <a:spcPct val="150000"/>
              </a:lnSpc>
              <a:defRPr sz="5000" b="0">
                <a:solidFill>
                  <a:srgbClr val="1C1F25"/>
                </a:solidFill>
                <a:latin typeface="Roboto Bold"/>
                <a:ea typeface="Roboto Bold"/>
                <a:cs typeface="Roboto Bold"/>
                <a:sym typeface="Roboto Bold"/>
              </a:defRPr>
            </a:lvl1pPr>
          </a:lstStyle>
          <a:p>
            <a:r>
              <a:rPr sz="2500" dirty="0">
                <a:solidFill>
                  <a:schemeClr val="tx1"/>
                </a:solidFill>
                <a:latin typeface="Helvetica" pitchFamily="50" charset="0"/>
              </a:rPr>
              <a:t>1,230</a:t>
            </a:r>
          </a:p>
        </p:txBody>
      </p:sp>
      <p:sp>
        <p:nvSpPr>
          <p:cNvPr id="25" name="Our work is the presentation…">
            <a:extLst>
              <a:ext uri="{FF2B5EF4-FFF2-40B4-BE49-F238E27FC236}">
                <a16:creationId xmlns:a16="http://schemas.microsoft.com/office/drawing/2014/main" id="{4F1FE788-ED2E-4F10-9666-70E13864E6E6}"/>
              </a:ext>
            </a:extLst>
          </p:cNvPr>
          <p:cNvSpPr txBox="1"/>
          <p:nvPr/>
        </p:nvSpPr>
        <p:spPr>
          <a:xfrm>
            <a:off x="3628178" y="858341"/>
            <a:ext cx="4935647" cy="92333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nchor="b">
            <a:spAutoFit/>
          </a:bodyPr>
          <a:lstStyle/>
          <a:p>
            <a:pPr algn="ctr">
              <a:defRPr sz="6000" b="0">
                <a:solidFill>
                  <a:srgbClr val="1C1F25"/>
                </a:solidFill>
                <a:latin typeface="Raleway Light"/>
                <a:ea typeface="Raleway Light"/>
                <a:cs typeface="Raleway Light"/>
                <a:sym typeface="Raleway Light"/>
              </a:defRPr>
            </a:pPr>
            <a:r>
              <a:rPr sz="3000" dirty="0">
                <a:latin typeface="Helvetica" pitchFamily="50" charset="0"/>
              </a:rPr>
              <a:t>Our work is the presentation</a:t>
            </a:r>
          </a:p>
          <a:p>
            <a:pPr algn="ctr">
              <a:defRPr sz="6000" b="0">
                <a:solidFill>
                  <a:srgbClr val="1C1F25"/>
                </a:solidFill>
                <a:latin typeface="Raleway Light"/>
                <a:ea typeface="Raleway Light"/>
                <a:cs typeface="Raleway Light"/>
                <a:sym typeface="Raleway Light"/>
              </a:defRPr>
            </a:pPr>
            <a:r>
              <a:rPr sz="3000" dirty="0">
                <a:latin typeface="Helvetica" pitchFamily="50" charset="0"/>
              </a:rPr>
              <a:t>of our capabilities.</a:t>
            </a:r>
          </a:p>
        </p:txBody>
      </p:sp>
      <p:sp>
        <p:nvSpPr>
          <p:cNvPr id="26" name="Professionally fabricate cross-platform processes and out-of-the-box mindshare. Collaboratively redefine…">
            <a:extLst>
              <a:ext uri="{FF2B5EF4-FFF2-40B4-BE49-F238E27FC236}">
                <a16:creationId xmlns:a16="http://schemas.microsoft.com/office/drawing/2014/main" id="{0F24F785-CE4E-4100-860D-88CCEFF66EB0}"/>
              </a:ext>
            </a:extLst>
          </p:cNvPr>
          <p:cNvSpPr txBox="1"/>
          <p:nvPr/>
        </p:nvSpPr>
        <p:spPr>
          <a:xfrm>
            <a:off x="3148880" y="5556448"/>
            <a:ext cx="5894242" cy="43313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0" tIns="0" rIns="0" bIns="0">
            <a:spAutoFit/>
          </a:bodyPr>
          <a:lstStyle/>
          <a:p>
            <a:pPr algn="ct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Professionally fabricate cross-platform processes and out-of-the-box mindshare. Collaboratively redefine</a:t>
            </a:r>
          </a:p>
          <a:p>
            <a:pPr algn="ctr">
              <a:lnSpc>
                <a:spcPct val="150000"/>
              </a:lnSpc>
              <a:defRPr sz="2000" b="0">
                <a:solidFill>
                  <a:srgbClr val="1C1F25"/>
                </a:solidFill>
                <a:latin typeface="Roboto Light"/>
                <a:ea typeface="Roboto Light"/>
                <a:cs typeface="Roboto Light"/>
                <a:sym typeface="Roboto Light"/>
              </a:defRPr>
            </a:pPr>
            <a:r>
              <a:rPr sz="1000" dirty="0">
                <a:latin typeface="Helvetica" pitchFamily="50" charset="0"/>
              </a:rPr>
              <a:t>transparent catalysts change whereas high standards in networks.</a:t>
            </a:r>
          </a:p>
        </p:txBody>
      </p:sp>
    </p:spTree>
    <p:extLst>
      <p:ext uri="{BB962C8B-B14F-4D97-AF65-F5344CB8AC3E}">
        <p14:creationId xmlns:p14="http://schemas.microsoft.com/office/powerpoint/2010/main" val="3720924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13E0D396-E0FF-4320-A911-44C0C6B2815D}"/>
              </a:ext>
            </a:extLst>
          </p:cNvPr>
          <p:cNvSpPr>
            <a:spLocks noGrp="1"/>
          </p:cNvSpPr>
          <p:nvPr>
            <p:ph type="pic" sz="quarter" idx="19"/>
          </p:nvPr>
        </p:nvSpPr>
        <p:spPr/>
      </p:sp>
      <p:sp>
        <p:nvSpPr>
          <p:cNvPr id="3" name="TextBox 2">
            <a:extLst>
              <a:ext uri="{FF2B5EF4-FFF2-40B4-BE49-F238E27FC236}">
                <a16:creationId xmlns:a16="http://schemas.microsoft.com/office/drawing/2014/main" id="{939D609F-5506-409D-A735-DC8B2663EAEE}"/>
              </a:ext>
            </a:extLst>
          </p:cNvPr>
          <p:cNvSpPr txBox="1"/>
          <p:nvPr/>
        </p:nvSpPr>
        <p:spPr>
          <a:xfrm>
            <a:off x="2113165" y="2007687"/>
            <a:ext cx="2343141" cy="307777"/>
          </a:xfrm>
          <a:prstGeom prst="rect">
            <a:avLst/>
          </a:prstGeom>
          <a:noFill/>
        </p:spPr>
        <p:txBody>
          <a:bodyPr wrap="square" rtlCol="0">
            <a:spAutoFit/>
          </a:bodyPr>
          <a:lstStyle/>
          <a:p>
            <a:pPr algn="ctr"/>
            <a:r>
              <a:rPr lang="en-US" sz="1400" b="1" spc="300" dirty="0">
                <a:latin typeface="Helvetica" pitchFamily="50" charset="0"/>
                <a:ea typeface="Noto Serif" panose="02020600060500020200" pitchFamily="18" charset="0"/>
                <a:cs typeface="Noto Serif" panose="02020600060500020200" pitchFamily="18" charset="0"/>
              </a:rPr>
              <a:t>Creative Design</a:t>
            </a:r>
            <a:endParaRPr lang="id-ID" sz="1400" b="1" spc="300" dirty="0">
              <a:latin typeface="Helvetica" pitchFamily="50" charset="0"/>
              <a:ea typeface="Noto Serif" panose="02020600060500020200" pitchFamily="18" charset="0"/>
              <a:cs typeface="Noto Serif" panose="02020600060500020200" pitchFamily="18" charset="0"/>
            </a:endParaRPr>
          </a:p>
        </p:txBody>
      </p:sp>
      <p:sp>
        <p:nvSpPr>
          <p:cNvPr id="4" name="Rectangle 3">
            <a:extLst>
              <a:ext uri="{FF2B5EF4-FFF2-40B4-BE49-F238E27FC236}">
                <a16:creationId xmlns:a16="http://schemas.microsoft.com/office/drawing/2014/main" id="{BF06A753-2304-450D-BAFD-5B6E3FDB8195}"/>
              </a:ext>
            </a:extLst>
          </p:cNvPr>
          <p:cNvSpPr/>
          <p:nvPr/>
        </p:nvSpPr>
        <p:spPr>
          <a:xfrm>
            <a:off x="1566613" y="2583462"/>
            <a:ext cx="3436244" cy="1331390"/>
          </a:xfrm>
          <a:prstGeom prst="rect">
            <a:avLst/>
          </a:prstGeom>
        </p:spPr>
        <p:txBody>
          <a:bodyPr wrap="square">
            <a:spAutoFit/>
          </a:bodyPr>
          <a:lstStyle/>
          <a:p>
            <a:pPr algn="just">
              <a:lnSpc>
                <a:spcPct val="150000"/>
              </a:lnSpc>
            </a:pPr>
            <a:r>
              <a:rPr lang="en-US" sz="1100" dirty="0">
                <a:latin typeface="Helvetica" pitchFamily="50" charset="0"/>
                <a:ea typeface="Roboto" panose="02000000000000000000" pitchFamily="2" charset="0"/>
              </a:rPr>
              <a:t>A wonderful serenity has taken possession of my entire soul, like these sweet mornings of spring which I enjoy with my whole heart. I am alone, and feel the charm of existence in this spot, which was created for the bliss of souls like mine.</a:t>
            </a:r>
            <a:endParaRPr lang="en-US" sz="1100" dirty="0">
              <a:latin typeface="Helvetica" pitchFamily="50" charset="0"/>
            </a:endParaRPr>
          </a:p>
        </p:txBody>
      </p:sp>
      <p:sp>
        <p:nvSpPr>
          <p:cNvPr id="12" name="Rectangle 11">
            <a:extLst>
              <a:ext uri="{FF2B5EF4-FFF2-40B4-BE49-F238E27FC236}">
                <a16:creationId xmlns:a16="http://schemas.microsoft.com/office/drawing/2014/main" id="{5985BF94-9DB1-4C30-AB5D-6EC80A02D13C}"/>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3" name="Rectangle 12">
            <a:extLst>
              <a:ext uri="{FF2B5EF4-FFF2-40B4-BE49-F238E27FC236}">
                <a16:creationId xmlns:a16="http://schemas.microsoft.com/office/drawing/2014/main" id="{00A84A4A-0F53-401F-B980-35BF9F4F6DD7}"/>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4" name="TextBox 13">
            <a:extLst>
              <a:ext uri="{FF2B5EF4-FFF2-40B4-BE49-F238E27FC236}">
                <a16:creationId xmlns:a16="http://schemas.microsoft.com/office/drawing/2014/main" id="{EDA4FEB3-2DE0-45F0-A223-70815003AD1D}"/>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15" name="TextBox 14">
            <a:extLst>
              <a:ext uri="{FF2B5EF4-FFF2-40B4-BE49-F238E27FC236}">
                <a16:creationId xmlns:a16="http://schemas.microsoft.com/office/drawing/2014/main" id="{B3281E3E-5D24-49FF-AA85-B49ABA24DF82}"/>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
        <p:nvSpPr>
          <p:cNvPr id="10" name="Rectangle 9">
            <a:extLst>
              <a:ext uri="{FF2B5EF4-FFF2-40B4-BE49-F238E27FC236}">
                <a16:creationId xmlns:a16="http://schemas.microsoft.com/office/drawing/2014/main" id="{D1E3239E-E9B3-41ED-A963-C479ECEC90C0}"/>
              </a:ext>
            </a:extLst>
          </p:cNvPr>
          <p:cNvSpPr/>
          <p:nvPr/>
        </p:nvSpPr>
        <p:spPr>
          <a:xfrm>
            <a:off x="6237474" y="4908151"/>
            <a:ext cx="5015884" cy="569643"/>
          </a:xfrm>
          <a:prstGeom prst="rect">
            <a:avLst/>
          </a:prstGeom>
        </p:spPr>
        <p:txBody>
          <a:bodyPr wrap="square">
            <a:spAutoFit/>
          </a:bodyPr>
          <a:lstStyle/>
          <a:p>
            <a:pPr algn="just">
              <a:lnSpc>
                <a:spcPct val="150000"/>
              </a:lnSpc>
            </a:pPr>
            <a:r>
              <a:rPr lang="en-US" sz="1100" dirty="0">
                <a:latin typeface="Helvetica" pitchFamily="50" charset="0"/>
                <a:ea typeface="Roboto" panose="02000000000000000000" pitchFamily="2" charset="0"/>
              </a:rPr>
              <a:t>Thousands of candles can be lighted from a single  candle, and the life of the candle will not be shortened. Happiness never decreases by being shared</a:t>
            </a:r>
            <a:endParaRPr lang="en-US" sz="1100" dirty="0">
              <a:latin typeface="Helvetica" pitchFamily="50" charset="0"/>
            </a:endParaRPr>
          </a:p>
        </p:txBody>
      </p:sp>
    </p:spTree>
    <p:extLst>
      <p:ext uri="{BB962C8B-B14F-4D97-AF65-F5344CB8AC3E}">
        <p14:creationId xmlns:p14="http://schemas.microsoft.com/office/powerpoint/2010/main" val="3872804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16A2AC7-2B5E-47A3-887F-50FAE311693C}"/>
              </a:ext>
            </a:extLst>
          </p:cNvPr>
          <p:cNvSpPr/>
          <p:nvPr/>
        </p:nvSpPr>
        <p:spPr>
          <a:xfrm>
            <a:off x="445249" y="529388"/>
            <a:ext cx="1445694" cy="215444"/>
          </a:xfrm>
          <a:prstGeom prst="rect">
            <a:avLst/>
          </a:prstGeom>
        </p:spPr>
        <p:txBody>
          <a:bodyPr wrap="square">
            <a:spAutoFit/>
          </a:bodyPr>
          <a:lstStyle/>
          <a:p>
            <a:pPr algn="ctr"/>
            <a:r>
              <a:rPr lang="en-US" sz="800" spc="50" dirty="0">
                <a:latin typeface="Helvetica" pitchFamily="50" charset="0"/>
                <a:ea typeface="Roboto" panose="02000000000000000000" pitchFamily="2" charset="0"/>
              </a:rPr>
              <a:t>Typeface Story</a:t>
            </a:r>
            <a:endParaRPr lang="id-ID" sz="700" spc="50" dirty="0">
              <a:latin typeface="Helvetica" pitchFamily="50" charset="0"/>
              <a:ea typeface="Roboto" panose="02000000000000000000" pitchFamily="2" charset="0"/>
            </a:endParaRPr>
          </a:p>
        </p:txBody>
      </p:sp>
      <p:sp>
        <p:nvSpPr>
          <p:cNvPr id="12" name="Rectangle 11">
            <a:extLst>
              <a:ext uri="{FF2B5EF4-FFF2-40B4-BE49-F238E27FC236}">
                <a16:creationId xmlns:a16="http://schemas.microsoft.com/office/drawing/2014/main" id="{2EDA94DC-6F14-43FF-9ACF-087BD062623F}"/>
              </a:ext>
            </a:extLst>
          </p:cNvPr>
          <p:cNvSpPr/>
          <p:nvPr/>
        </p:nvSpPr>
        <p:spPr>
          <a:xfrm>
            <a:off x="9379309" y="6140776"/>
            <a:ext cx="2102996" cy="215444"/>
          </a:xfrm>
          <a:prstGeom prst="rect">
            <a:avLst/>
          </a:prstGeom>
        </p:spPr>
        <p:txBody>
          <a:bodyPr wrap="square">
            <a:spAutoFit/>
          </a:bodyPr>
          <a:lstStyle/>
          <a:p>
            <a:pPr algn="r"/>
            <a:r>
              <a:rPr lang="en-US" sz="800" b="1" spc="50" dirty="0">
                <a:latin typeface="Helvetica" pitchFamily="50" charset="0"/>
                <a:ea typeface="Roboto" panose="02000000000000000000" pitchFamily="2" charset="0"/>
              </a:rPr>
              <a:t>Source : DOTS GRPHC</a:t>
            </a:r>
          </a:p>
        </p:txBody>
      </p:sp>
      <p:sp>
        <p:nvSpPr>
          <p:cNvPr id="13" name="TextBox 12">
            <a:extLst>
              <a:ext uri="{FF2B5EF4-FFF2-40B4-BE49-F238E27FC236}">
                <a16:creationId xmlns:a16="http://schemas.microsoft.com/office/drawing/2014/main" id="{D84AEBCF-94C2-41A2-B112-5A24561CD6E5}"/>
              </a:ext>
            </a:extLst>
          </p:cNvPr>
          <p:cNvSpPr txBox="1"/>
          <p:nvPr/>
        </p:nvSpPr>
        <p:spPr>
          <a:xfrm>
            <a:off x="10291169" y="529388"/>
            <a:ext cx="1198130" cy="215444"/>
          </a:xfrm>
          <a:prstGeom prst="rect">
            <a:avLst/>
          </a:prstGeom>
          <a:noFill/>
        </p:spPr>
        <p:txBody>
          <a:bodyPr wrap="square" rtlCol="0">
            <a:spAutoFit/>
          </a:bodyPr>
          <a:lstStyle/>
          <a:p>
            <a:pPr algn="r"/>
            <a:r>
              <a:rPr lang="en-US" sz="800" b="1" spc="50" dirty="0">
                <a:latin typeface="Helvetica" panose="020B0604020202020204" pitchFamily="34" charset="0"/>
                <a:cs typeface="Helvetica" panose="020B0604020202020204" pitchFamily="34" charset="0"/>
              </a:rPr>
              <a:t>2020 / 2021</a:t>
            </a:r>
          </a:p>
        </p:txBody>
      </p:sp>
      <p:sp>
        <p:nvSpPr>
          <p:cNvPr id="9" name="TextBox 4">
            <a:extLst>
              <a:ext uri="{FF2B5EF4-FFF2-40B4-BE49-F238E27FC236}">
                <a16:creationId xmlns:a16="http://schemas.microsoft.com/office/drawing/2014/main" id="{02C28337-B756-47D3-BCA3-E95237D07251}"/>
              </a:ext>
            </a:extLst>
          </p:cNvPr>
          <p:cNvSpPr txBox="1">
            <a:spLocks noChangeArrowheads="1"/>
          </p:cNvSpPr>
          <p:nvPr/>
        </p:nvSpPr>
        <p:spPr bwMode="auto">
          <a:xfrm>
            <a:off x="4519612" y="4350722"/>
            <a:ext cx="3152775"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200" dirty="0">
                <a:latin typeface="Helvetica" pitchFamily="50" charset="0"/>
                <a:ea typeface="Roboto" panose="02000000000000000000"/>
                <a:cs typeface="Noto Serif" panose="02020600060500020200"/>
              </a:rPr>
              <a:t>He lay on his </a:t>
            </a:r>
            <a:r>
              <a:rPr lang="en-US" altLang="en-US" sz="1200" dirty="0" err="1">
                <a:latin typeface="Helvetica" pitchFamily="50" charset="0"/>
                <a:ea typeface="Roboto" panose="02000000000000000000"/>
                <a:cs typeface="Noto Serif" panose="02020600060500020200"/>
              </a:rPr>
              <a:t>armour</a:t>
            </a:r>
            <a:r>
              <a:rPr lang="en-US" altLang="en-US" sz="1200" dirty="0">
                <a:latin typeface="Helvetica" pitchFamily="50" charset="0"/>
                <a:ea typeface="Roboto" panose="02000000000000000000"/>
                <a:cs typeface="Noto Serif" panose="02020600060500020200"/>
              </a:rPr>
              <a:t>-like back, and if he lifted his head a little he could see his brown belly, slightly domed and divided by arches into stiff sections. </a:t>
            </a:r>
          </a:p>
        </p:txBody>
      </p:sp>
      <p:sp>
        <p:nvSpPr>
          <p:cNvPr id="11" name="TextBox 5">
            <a:extLst>
              <a:ext uri="{FF2B5EF4-FFF2-40B4-BE49-F238E27FC236}">
                <a16:creationId xmlns:a16="http://schemas.microsoft.com/office/drawing/2014/main" id="{0502935E-5B49-458B-8A5B-9588269BED16}"/>
              </a:ext>
            </a:extLst>
          </p:cNvPr>
          <p:cNvSpPr txBox="1">
            <a:spLocks noChangeArrowheads="1"/>
          </p:cNvSpPr>
          <p:nvPr/>
        </p:nvSpPr>
        <p:spPr bwMode="auto">
          <a:xfrm>
            <a:off x="1458912" y="2233812"/>
            <a:ext cx="30607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200" dirty="0">
                <a:latin typeface="Helvetica" pitchFamily="50" charset="0"/>
                <a:ea typeface="Roboto" panose="02000000000000000000"/>
                <a:cs typeface="Noto Serif" panose="02020600060500020200"/>
              </a:rPr>
              <a:t>when Gregor </a:t>
            </a:r>
            <a:r>
              <a:rPr lang="en-US" altLang="en-US" sz="1200" dirty="0" err="1">
                <a:latin typeface="Helvetica" pitchFamily="50" charset="0"/>
                <a:ea typeface="Roboto" panose="02000000000000000000"/>
                <a:cs typeface="Noto Serif" panose="02020600060500020200"/>
              </a:rPr>
              <a:t>Samsa</a:t>
            </a:r>
            <a:r>
              <a:rPr lang="en-US" altLang="en-US" sz="1200" dirty="0">
                <a:latin typeface="Helvetica" pitchFamily="50" charset="0"/>
                <a:ea typeface="Roboto" panose="02000000000000000000"/>
                <a:cs typeface="Noto Serif" panose="02020600060500020200"/>
              </a:rPr>
              <a:t> woke from troubled dreams, he found himself transformed in his bed into a horrible vermin. </a:t>
            </a:r>
          </a:p>
        </p:txBody>
      </p:sp>
      <p:sp>
        <p:nvSpPr>
          <p:cNvPr id="14" name="TextBox 6">
            <a:extLst>
              <a:ext uri="{FF2B5EF4-FFF2-40B4-BE49-F238E27FC236}">
                <a16:creationId xmlns:a16="http://schemas.microsoft.com/office/drawing/2014/main" id="{D64EEE0C-AE8D-4604-87CD-EBBF61F07E08}"/>
              </a:ext>
            </a:extLst>
          </p:cNvPr>
          <p:cNvSpPr txBox="1">
            <a:spLocks noChangeArrowheads="1"/>
          </p:cNvSpPr>
          <p:nvPr/>
        </p:nvSpPr>
        <p:spPr bwMode="auto">
          <a:xfrm>
            <a:off x="7862840" y="2911475"/>
            <a:ext cx="3060700" cy="116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just" eaLnBrk="1" hangingPunct="1">
              <a:lnSpc>
                <a:spcPct val="150000"/>
              </a:lnSpc>
            </a:pPr>
            <a:r>
              <a:rPr lang="en-US" altLang="en-US" sz="1200" dirty="0">
                <a:latin typeface="Helvetica" pitchFamily="50" charset="0"/>
                <a:ea typeface="Noto Serif" panose="02020600060500020200"/>
                <a:cs typeface="Noto Serif" panose="02020600060500020200"/>
              </a:rPr>
              <a:t>One morning, when Gregor </a:t>
            </a:r>
            <a:r>
              <a:rPr lang="en-US" altLang="en-US" sz="1200" dirty="0" err="1">
                <a:latin typeface="Helvetica" pitchFamily="50" charset="0"/>
                <a:ea typeface="Noto Serif" panose="02020600060500020200"/>
                <a:cs typeface="Noto Serif" panose="02020600060500020200"/>
              </a:rPr>
              <a:t>Samsa</a:t>
            </a:r>
            <a:r>
              <a:rPr lang="en-US" altLang="en-US" sz="1200" dirty="0">
                <a:latin typeface="Helvetica" pitchFamily="50" charset="0"/>
                <a:ea typeface="Noto Serif" panose="02020600060500020200"/>
                <a:cs typeface="Noto Serif" panose="02020600060500020200"/>
              </a:rPr>
              <a:t> woke from troubled dreams, he found himself transformed in his bed into a horrible vermin.</a:t>
            </a:r>
          </a:p>
        </p:txBody>
      </p:sp>
      <p:sp>
        <p:nvSpPr>
          <p:cNvPr id="15" name="TextBox 14">
            <a:extLst>
              <a:ext uri="{FF2B5EF4-FFF2-40B4-BE49-F238E27FC236}">
                <a16:creationId xmlns:a16="http://schemas.microsoft.com/office/drawing/2014/main" id="{45DBB357-BB3C-422A-AEBC-FA954C7F39E9}"/>
              </a:ext>
            </a:extLst>
          </p:cNvPr>
          <p:cNvSpPr txBox="1"/>
          <p:nvPr/>
        </p:nvSpPr>
        <p:spPr>
          <a:xfrm>
            <a:off x="6024879" y="1288742"/>
            <a:ext cx="2538412" cy="1322387"/>
          </a:xfrm>
          <a:prstGeom prst="rect">
            <a:avLst/>
          </a:prstGeom>
          <a:noFill/>
        </p:spPr>
        <p:txBody>
          <a:bodyPr>
            <a:spAutoFit/>
          </a:bodyPr>
          <a:lstStyle/>
          <a:p>
            <a:pPr eaLnBrk="1" fontAlgn="auto" hangingPunct="1">
              <a:spcBef>
                <a:spcPts val="0"/>
              </a:spcBef>
              <a:spcAft>
                <a:spcPts val="0"/>
              </a:spcAft>
              <a:defRPr/>
            </a:pPr>
            <a:r>
              <a:rPr lang="en-US" sz="4000" b="1" spc="50" dirty="0">
                <a:latin typeface="Helvetica" pitchFamily="50" charset="0"/>
                <a:ea typeface="Roboto" panose="02000000000000000000" pitchFamily="2" charset="0"/>
              </a:rPr>
              <a:t>Welcome Message</a:t>
            </a:r>
          </a:p>
        </p:txBody>
      </p:sp>
      <p:sp>
        <p:nvSpPr>
          <p:cNvPr id="17" name="TextBox 16">
            <a:extLst>
              <a:ext uri="{FF2B5EF4-FFF2-40B4-BE49-F238E27FC236}">
                <a16:creationId xmlns:a16="http://schemas.microsoft.com/office/drawing/2014/main" id="{0EDF1114-BFDE-44B4-B958-574FC38A855E}"/>
              </a:ext>
            </a:extLst>
          </p:cNvPr>
          <p:cNvSpPr txBox="1"/>
          <p:nvPr/>
        </p:nvSpPr>
        <p:spPr>
          <a:xfrm>
            <a:off x="689391" y="6143141"/>
            <a:ext cx="2293504" cy="215444"/>
          </a:xfrm>
          <a:prstGeom prst="rect">
            <a:avLst/>
          </a:prstGeom>
          <a:noFill/>
        </p:spPr>
        <p:txBody>
          <a:bodyPr wrap="square" rtlCol="0">
            <a:spAutoFit/>
          </a:bodyPr>
          <a:lstStyle/>
          <a:p>
            <a:pPr algn="l"/>
            <a:r>
              <a:rPr lang="en-US" sz="800" spc="50" dirty="0">
                <a:latin typeface="Helvetica" pitchFamily="50" charset="0"/>
                <a:ea typeface="Roboto" panose="02000000000000000000" pitchFamily="2" charset="0"/>
              </a:rPr>
              <a:t>© 2020 dots </a:t>
            </a:r>
            <a:r>
              <a:rPr lang="en-US" sz="800" spc="50" dirty="0" err="1">
                <a:latin typeface="Helvetica" pitchFamily="50" charset="0"/>
                <a:ea typeface="Roboto" panose="02000000000000000000" pitchFamily="2" charset="0"/>
              </a:rPr>
              <a:t>grphc</a:t>
            </a:r>
            <a:r>
              <a:rPr lang="en-US" sz="800" spc="50" dirty="0">
                <a:latin typeface="Helvetica" pitchFamily="50" charset="0"/>
                <a:ea typeface="Roboto" panose="02000000000000000000" pitchFamily="2" charset="0"/>
              </a:rPr>
              <a:t>. All Rights Reserved</a:t>
            </a:r>
          </a:p>
        </p:txBody>
      </p:sp>
    </p:spTree>
    <p:extLst>
      <p:ext uri="{BB962C8B-B14F-4D97-AF65-F5344CB8AC3E}">
        <p14:creationId xmlns:p14="http://schemas.microsoft.com/office/powerpoint/2010/main" val="101296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1132</TotalTime>
  <Words>2557</Words>
  <Application>Microsoft Office PowerPoint</Application>
  <PresentationFormat>Widescreen</PresentationFormat>
  <Paragraphs>481</Paragraphs>
  <Slides>50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Calibri</vt:lpstr>
      <vt:lpstr>Helvetica</vt:lpstr>
      <vt:lpstr>Titillium</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Frans Tambunan</dc:creator>
  <cp:lastModifiedBy>Frans Tambunan</cp:lastModifiedBy>
  <cp:revision>111</cp:revision>
  <dcterms:created xsi:type="dcterms:W3CDTF">2020-02-11T07:56:01Z</dcterms:created>
  <dcterms:modified xsi:type="dcterms:W3CDTF">2020-05-09T14:39:10Z</dcterms:modified>
</cp:coreProperties>
</file>