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59" d="100"/>
          <a:sy n="59" d="100"/>
        </p:scale>
        <p:origin x="91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235541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028" y="914400"/>
            <a:ext cx="7126513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432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100" y="-38100"/>
            <a:ext cx="6819900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8500" y="9526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099" y="0"/>
            <a:ext cx="12283166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1324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37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139541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9859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6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54864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925" y="78123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1950" y="-114300"/>
            <a:ext cx="6083300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57477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57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0"/>
            <a:ext cx="11600541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08750" y="3210111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8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1600541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712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4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100" y="1"/>
            <a:ext cx="1092744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5243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4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0" y="0"/>
            <a:ext cx="5048250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6478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3348" y="0"/>
            <a:ext cx="5752193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176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0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45100" y="-116114"/>
            <a:ext cx="699044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1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3458328" y="2302800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500001" y="521732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7802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959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6659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09" y="1830533"/>
            <a:ext cx="4922982" cy="3082636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9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1090204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612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29590" y="768454"/>
            <a:ext cx="5080172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790" y="0"/>
            <a:ext cx="5080172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684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04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3349" y="80654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703580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7351" y="0"/>
            <a:ext cx="58663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4900" y="0"/>
            <a:ext cx="6139541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9700" y="3429000"/>
            <a:ext cx="701584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7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1085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6200" y="-63500"/>
            <a:ext cx="12357100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498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0864" y="-114300"/>
            <a:ext cx="5530273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8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12192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7029" y="2731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502" y="-38099"/>
            <a:ext cx="10559298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24575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3541" y="2088697"/>
            <a:ext cx="107695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86458" y="40377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8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80" r:id="rId22"/>
    <p:sldLayoutId id="2147483673" r:id="rId23"/>
    <p:sldLayoutId id="2147483674" r:id="rId24"/>
    <p:sldLayoutId id="2147483675" r:id="rId25"/>
    <p:sldLayoutId id="2147483672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74841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3257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1344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631647" y="-357361"/>
            <a:ext cx="533400" cy="27061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132464"/>
            <a:ext cx="6177071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833330" y="493567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833329" y="522699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6185445" y="3954908"/>
            <a:ext cx="341850" cy="81792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9026045" y="3954907"/>
            <a:ext cx="372728" cy="817923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6649742" y="3924394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9494565" y="3924393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6650957" y="4155673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9496994" y="4155672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6109244" y="4903831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8978420" y="4879285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4439267" y="2103353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0F0C5-3BF1-4A04-9E6F-FB84D0D45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98598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978104" y="2738285"/>
            <a:ext cx="295374" cy="335894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3665165" y="4594972"/>
            <a:ext cx="423724" cy="282188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978104" y="4525178"/>
            <a:ext cx="345575" cy="345576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3617540" y="2773236"/>
            <a:ext cx="340835" cy="340835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845316" y="3206457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845316" y="3528164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3561807" y="3254082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3561807" y="3575789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845316" y="496282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845316" y="5284532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3561807" y="5010450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3561807" y="5332157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4473871" y="-369039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9B9F7-364C-492C-9677-78F408AF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10742262" y="-261798"/>
            <a:ext cx="400751" cy="184832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6105526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6057901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6057901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9028113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8980488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8980488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9253092" y="4537969"/>
            <a:ext cx="396285" cy="488505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6356165" y="4601786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6257925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6257925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9180512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9180512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71113-878F-41DA-9521-1F208D5116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57477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5150100" y="-795916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841234" y="363846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841234" y="4030019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3686284" y="4030019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833438" y="493291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833438" y="5324476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3678488" y="5324476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833438" y="2413642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833438" y="2744874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85B538-664C-431C-A5CD-EAF6A0FA6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74A97-ED95-4E97-A3FA-0636178B5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750" y="3210111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8797332" y="2233710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6531970" y="499282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6531969" y="528414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1158822" y="3985018"/>
            <a:ext cx="914400" cy="9144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1158822" y="5284146"/>
            <a:ext cx="914400" cy="9144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2373314" y="39918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2373314" y="42754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2373314" y="52909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2373314" y="55745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712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833330" y="215504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833329" y="2446362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6448775" y="708418"/>
            <a:ext cx="914400" cy="9144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6448775" y="2000728"/>
            <a:ext cx="914400" cy="9144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7663267" y="7152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7663267" y="9988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7663267" y="20143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7663267" y="22979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5214211" y="-181635"/>
            <a:ext cx="248835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8A71E-29DD-48D4-905F-09372EE29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D9F15-5819-4B69-8E50-89713505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5243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833439" y="532946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833439" y="5620785"/>
            <a:ext cx="45307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6053468" y="3839375"/>
            <a:ext cx="199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6045994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6045995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8789988" y="3962486"/>
            <a:ext cx="253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8789988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8789989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3412532" y="2535864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647700"/>
            <a:ext cx="6176963" cy="1892300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6096000" y="2476500"/>
            <a:ext cx="3344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6096000" y="318244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6096000" y="3500973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6096000" y="4486021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9620500" y="-785865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4D085-5ED6-477E-A75E-67335C939F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176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833328" y="2555329"/>
            <a:ext cx="50340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833329" y="326127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833329" y="3579802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833329" y="4564850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4481988" y="-65780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B839-9F6D-4701-8AC5-74F1A4433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8871" y="309510"/>
            <a:ext cx="7474256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939363" y="3650184"/>
            <a:ext cx="2854805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4734130" y="25118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4734130" y="479422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8397830" y="24356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8397830" y="1700528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8397830" y="3170851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7680734" y="2754601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7680629" y="275319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7680629" y="193401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7680734" y="5128948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7680629" y="512754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7680629" y="430836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3905068" y="3954037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3905068" y="2764439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831755" y="457910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831754" y="4870425"/>
            <a:ext cx="285480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1234084" y="376519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5028852" y="26269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5028852" y="490923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8692552" y="1815542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8692552" y="25507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8692552" y="3285865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8385566" y="483440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8385566" y="4099244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8385566" y="5569567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8680288" y="421425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8680288" y="494941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8680288" y="5684581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4627519" y="328334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4627519" y="3551081"/>
            <a:ext cx="2854805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4627519" y="5521828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4627520" y="5789560"/>
            <a:ext cx="2666694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86802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1085948"/>
            <a:ext cx="6177071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833438" y="303426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833438" y="3365500"/>
            <a:ext cx="5097462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913210" y="5275825"/>
            <a:ext cx="1726406" cy="417942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1170318" y="5330908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5803900" y="-1059339"/>
            <a:ext cx="533400" cy="27061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946C2F-D6D3-4D9C-84B5-2FE125BD0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719818" y="2142188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781050" y="809171"/>
            <a:ext cx="501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781050" y="2268679"/>
            <a:ext cx="5126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705304" y="49645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5230586" y="-415309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705304" y="5344213"/>
            <a:ext cx="330381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97712-FB90-4160-9330-68AA6B4CD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7802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6871059" y="264601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6871058" y="2937334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8260853" y="4433341"/>
            <a:ext cx="395062" cy="373208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6411837" y="4439052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10101626" y="4408975"/>
            <a:ext cx="397830" cy="421941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6303870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6303871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8143758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8143759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9989746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9989747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9965912" y="-691054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7D7B7-4107-4FDD-B4DB-91CBBF1728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4F3DCE-B39F-4B29-BADE-01E5E8D0F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1207780" y="258733"/>
            <a:ext cx="2510789" cy="4633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3170362" y="2037634"/>
            <a:ext cx="251078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6659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" y="1629378"/>
            <a:ext cx="6505704" cy="3929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7170739" y="249679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7170738" y="2788109"/>
            <a:ext cx="4155353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9965912" y="-76725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7257081" y="4811763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7257079" y="4811763"/>
            <a:ext cx="3692909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7183439" y="4407980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7257081" y="5666420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7257079" y="5666420"/>
            <a:ext cx="4125295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7183439" y="5262637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04988-E947-42C2-A151-19BF0CD2A9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B1D539-4D48-4C2B-9956-436CA301B1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61286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833330" y="509573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833329" y="5387052"/>
            <a:ext cx="3643638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3209512" y="13871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4786421" y="4718594"/>
            <a:ext cx="1866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4786421" y="54189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4786421" y="571021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68455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3211456" y="-109277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833439" y="267607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833438" y="2967391"/>
            <a:ext cx="4155353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833438" y="4162007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833438" y="486231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833438" y="5153631"/>
            <a:ext cx="3167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A160E-0D74-4B1A-A4B7-911113931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84FE1-2542-4FE8-9FD2-5AB10CD07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3349" y="806543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10321512" y="-4925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6903350" y="269240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6903349" y="2983719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6903349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6903349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6903349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9296781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9296781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9296781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73FB5F-4135-42DA-8DDE-E74626DE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7BA1FD-24AC-4FC4-A9F8-F95530A5B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C5984F-E40B-4422-A51B-DAB20C1332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7811637" y="3992267"/>
            <a:ext cx="332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7811638" y="532419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7811638" y="5615517"/>
            <a:ext cx="37315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10708634" y="2726128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11FCB-0A8D-4EF8-977C-3CCA1DBEF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718603" y="549381"/>
            <a:ext cx="512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718603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718603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718603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3112035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3112035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3112035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5543559" y="-503428"/>
            <a:ext cx="301090" cy="138867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9F0FF0-DC27-4D7A-976A-7D53D2C321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549A8F-5AEE-4472-AE80-522F1B33C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F05BF86-404E-427E-8AAA-647203E85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5851130" y="3744731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5851130" y="3928619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1056786" y="4013251"/>
            <a:ext cx="5009612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6127187" y="1872861"/>
            <a:ext cx="5009610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6124501" y="4010565"/>
            <a:ext cx="5009610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1054101" y="1870176"/>
            <a:ext cx="5009612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4747605" y="2633668"/>
            <a:ext cx="1316107" cy="1316108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6124503" y="2633670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4747606" y="4010565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6124505" y="4010566"/>
            <a:ext cx="1316108" cy="1316107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5380258" y="3241758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6385549" y="4368626"/>
            <a:ext cx="381639" cy="430304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6370181" y="3259311"/>
            <a:ext cx="412375" cy="339377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5392221" y="4418932"/>
            <a:ext cx="361764" cy="329693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55563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55563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837099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755649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55563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55563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837099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755649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9048588" y="-108462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91628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754094" y="3054833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753826" y="1660525"/>
            <a:ext cx="8684347" cy="2943824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657150" y="4726812"/>
            <a:ext cx="8923195" cy="169277"/>
            <a:chOff x="773569" y="3435855"/>
            <a:chExt cx="7630054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569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7230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303" y="3435855"/>
              <a:ext cx="20423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774" y="3435855"/>
              <a:ext cx="18504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 err="1">
                  <a:solidFill>
                    <a:schemeClr val="bg2"/>
                  </a:solidFill>
                </a:rPr>
                <a:t>Abr</a:t>
              </a:r>
              <a:endParaRPr lang="en-US" sz="1100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3707" y="3435855"/>
              <a:ext cx="21931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5052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456" y="3435855"/>
              <a:ext cx="20149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686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780" y="3435855"/>
              <a:ext cx="17133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2153" y="3435855"/>
              <a:ext cx="209717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613" y="3435855"/>
              <a:ext cx="19601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748258" y="2987463"/>
            <a:ext cx="2127865" cy="1347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3401406" y="3339344"/>
            <a:ext cx="1828800" cy="134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5698122" y="3691226"/>
            <a:ext cx="1578971" cy="134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6047235" y="2987463"/>
            <a:ext cx="1736362" cy="1347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8106651" y="3339344"/>
            <a:ext cx="1588580" cy="13474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3277847" y="4043108"/>
            <a:ext cx="6966367" cy="1347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3480500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7147986" y="324384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7449284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9758027" y="3595723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5056157" y="285272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9393403" y="289196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3450450" y="2552885"/>
            <a:ext cx="55015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5061136" y="2887583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7460501" y="2553342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7152316" y="3269264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9776832" y="3626990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9398362" y="2918161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3124328" y="5318393"/>
            <a:ext cx="180909" cy="180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3352397" y="5235909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3124328" y="5726927"/>
            <a:ext cx="180909" cy="1809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3352397" y="564444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655847" y="5333747"/>
            <a:ext cx="180909" cy="1809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883916" y="525126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655847" y="5742281"/>
            <a:ext cx="180909" cy="18090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883916" y="5659797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655847" y="6150815"/>
            <a:ext cx="180909" cy="18090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883916" y="6068331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4879413" y="53404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4879412" y="5631743"/>
            <a:ext cx="577488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76528-8054-43BF-A8C5-55AE7F7E8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498948"/>
            <a:ext cx="6177071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833438" y="5327650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833438" y="56588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6676963" y="3188498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6676962" y="3853996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6676963" y="4121728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6676963" y="4813111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6676962" y="547860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6676963" y="5746341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9263031" y="3189296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9263030" y="3854794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9263031" y="4122526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9263031" y="4813909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9263030" y="5479407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9263031" y="5747139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1081325" y="2513065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911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11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2233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796747" y="-522461"/>
            <a:ext cx="533400" cy="27061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8718097" y="3451323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781050" y="1041400"/>
            <a:ext cx="286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781051" y="4457586"/>
            <a:ext cx="226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781051" y="4788818"/>
            <a:ext cx="2549524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8747125" y="3508276"/>
            <a:ext cx="3479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9118600" y="104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716801" y="-656720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7029" y="273148"/>
            <a:ext cx="6177071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6307138" y="203835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6307138" y="23822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9806225" y="-637333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3224972" y="649625"/>
            <a:ext cx="414444" cy="482108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898044" y="720303"/>
            <a:ext cx="418146" cy="418147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787400" y="131623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787400" y="1647465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3186615" y="132205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3186615" y="1653287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01474-BA79-4656-8007-1CF4A2162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889C1-DFE5-4B0E-B6E2-B0F437FE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2457548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833438" y="4260850"/>
            <a:ext cx="81835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833438" y="519293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833438" y="5498768"/>
            <a:ext cx="9034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945914" y="-720630"/>
            <a:ext cx="645414" cy="32744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458" y="403776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4810352" y="2265136"/>
            <a:ext cx="7062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7097713" y="323526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7097713" y="3541095"/>
            <a:ext cx="445565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8884173" y="-649951"/>
            <a:ext cx="484909" cy="24601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8CF77-EAA4-41B4-B12F-7892E721F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43264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900253" y="2595506"/>
            <a:ext cx="444701" cy="388746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3217578" y="2601170"/>
            <a:ext cx="404384" cy="406447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785704" y="313010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785704" y="3442287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3113708" y="312141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3113708" y="3433595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785704" y="436290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785704" y="4654223"/>
            <a:ext cx="4177816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4472874" y="-420772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03AB1-9C67-4221-839B-146F0371D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0" y="952686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6437313" y="27686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6437313" y="307443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5992813" y="404678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5992813" y="435261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9636167" y="-588212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5699940" y="529894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5699940" y="5604778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38D30-DB51-4EC5-8B26-05F59F731C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widescreen green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A5C44B"/>
      </a:accent1>
      <a:accent2>
        <a:srgbClr val="179DD9"/>
      </a:accent2>
      <a:accent3>
        <a:srgbClr val="7EC564"/>
      </a:accent3>
      <a:accent4>
        <a:srgbClr val="40C2D2"/>
      </a:accent4>
      <a:accent5>
        <a:srgbClr val="3FBC96"/>
      </a:accent5>
      <a:accent6>
        <a:srgbClr val="1C6EB6"/>
      </a:accent6>
      <a:hlink>
        <a:srgbClr val="A05024"/>
      </a:hlink>
      <a:folHlink>
        <a:srgbClr val="FEC037"/>
      </a:folHlink>
    </a:clrScheme>
    <a:fontScheme name="Custom 134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3495</TotalTime>
  <Words>1565</Words>
  <Application>Microsoft Office PowerPoint</Application>
  <PresentationFormat>Widescreen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279</cp:revision>
  <dcterms:created xsi:type="dcterms:W3CDTF">2017-01-10T11:09:36Z</dcterms:created>
  <dcterms:modified xsi:type="dcterms:W3CDTF">2021-05-25T12:31:23Z</dcterms:modified>
</cp:coreProperties>
</file>