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77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green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A5C44B"/>
      </a:accent1>
      <a:accent2>
        <a:srgbClr val="179DD9"/>
      </a:accent2>
      <a:accent3>
        <a:srgbClr val="7EC564"/>
      </a:accent3>
      <a:accent4>
        <a:srgbClr val="40C2D2"/>
      </a:accent4>
      <a:accent5>
        <a:srgbClr val="3FBC96"/>
      </a:accent5>
      <a:accent6>
        <a:srgbClr val="1C6EB6"/>
      </a:accent6>
      <a:hlink>
        <a:srgbClr val="A05024"/>
      </a:hlink>
      <a:folHlink>
        <a:srgbClr val="FEC037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3503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281</cp:revision>
  <dcterms:created xsi:type="dcterms:W3CDTF">2017-01-10T11:09:36Z</dcterms:created>
  <dcterms:modified xsi:type="dcterms:W3CDTF">2021-05-25T12:33:12Z</dcterms:modified>
</cp:coreProperties>
</file>