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77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ziz Azi" initials="AA" lastIdx="1" clrIdx="0">
    <p:extLst>
      <p:ext uri="{19B8F6BF-5375-455C-9EA6-DF929625EA0E}">
        <p15:presenceInfo xmlns:p15="http://schemas.microsoft.com/office/powerpoint/2012/main" userId="b54ad8458ee57ba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5" autoAdjust="0"/>
    <p:restoredTop sz="96357" autoAdjust="0"/>
  </p:normalViewPr>
  <p:slideViewPr>
    <p:cSldViewPr snapToGrid="0" showGuides="1">
      <p:cViewPr varScale="1">
        <p:scale>
          <a:sx n="79" d="100"/>
          <a:sy n="79" d="100"/>
        </p:scale>
        <p:origin x="77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7BD194-936E-454D-B1C1-F01CC8FCF5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72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4720589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47205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41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920A78-2537-4C48-91B3-48AEA964D0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8575" y="0"/>
            <a:ext cx="9212375" cy="2928188"/>
          </a:xfrm>
          <a:custGeom>
            <a:avLst/>
            <a:gdLst>
              <a:gd name="connsiteX0" fmla="*/ 0 w 12235541"/>
              <a:gd name="connsiteY0" fmla="*/ 0 h 2928188"/>
              <a:gd name="connsiteX1" fmla="*/ 12235541 w 12235541"/>
              <a:gd name="connsiteY1" fmla="*/ 0 h 2928188"/>
              <a:gd name="connsiteX2" fmla="*/ 12235541 w 12235541"/>
              <a:gd name="connsiteY2" fmla="*/ 2276650 h 2928188"/>
              <a:gd name="connsiteX3" fmla="*/ 321793 w 12235541"/>
              <a:gd name="connsiteY3" fmla="*/ 2928188 h 2928188"/>
              <a:gd name="connsiteX4" fmla="*/ 0 w 12235541"/>
              <a:gd name="connsiteY4" fmla="*/ 787845 h 292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5541" h="2928188">
                <a:moveTo>
                  <a:pt x="0" y="0"/>
                </a:moveTo>
                <a:lnTo>
                  <a:pt x="12235541" y="0"/>
                </a:lnTo>
                <a:lnTo>
                  <a:pt x="12235541" y="2276650"/>
                </a:lnTo>
                <a:lnTo>
                  <a:pt x="321793" y="2928188"/>
                </a:lnTo>
                <a:lnTo>
                  <a:pt x="0" y="78784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FC4523F-8DE6-41BC-910C-08C25B913F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132464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060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0FB6DAA-E1F7-43B4-B3DB-9EB64158D0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1"/>
            <a:ext cx="4604656" cy="6901543"/>
          </a:xfrm>
          <a:custGeom>
            <a:avLst/>
            <a:gdLst>
              <a:gd name="connsiteX0" fmla="*/ 3724921 w 5959334"/>
              <a:gd name="connsiteY0" fmla="*/ 0 h 6901543"/>
              <a:gd name="connsiteX1" fmla="*/ 5959334 w 5959334"/>
              <a:gd name="connsiteY1" fmla="*/ 0 h 6901543"/>
              <a:gd name="connsiteX2" fmla="*/ 5959334 w 5959334"/>
              <a:gd name="connsiteY2" fmla="*/ 6901543 h 6901543"/>
              <a:gd name="connsiteX3" fmla="*/ 2214383 w 5959334"/>
              <a:gd name="connsiteY3" fmla="*/ 6901543 h 6901543"/>
              <a:gd name="connsiteX4" fmla="*/ 0 w 5959334"/>
              <a:gd name="connsiteY4" fmla="*/ 813635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59334" h="6901543">
                <a:moveTo>
                  <a:pt x="3724921" y="0"/>
                </a:moveTo>
                <a:lnTo>
                  <a:pt x="5959334" y="0"/>
                </a:lnTo>
                <a:lnTo>
                  <a:pt x="5959334" y="6901543"/>
                </a:lnTo>
                <a:lnTo>
                  <a:pt x="2214383" y="6901543"/>
                </a:lnTo>
                <a:lnTo>
                  <a:pt x="0" y="81363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9EE7D3-46F4-4D9D-B79C-6FBA4136C5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69859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004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1E14E2-B395-419E-8607-12EE1146BD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43543"/>
            <a:ext cx="4114800" cy="6901543"/>
          </a:xfrm>
          <a:custGeom>
            <a:avLst/>
            <a:gdLst>
              <a:gd name="connsiteX0" fmla="*/ 0 w 4821066"/>
              <a:gd name="connsiteY0" fmla="*/ 0 h 6901543"/>
              <a:gd name="connsiteX1" fmla="*/ 4157556 w 4821066"/>
              <a:gd name="connsiteY1" fmla="*/ 0 h 6901543"/>
              <a:gd name="connsiteX2" fmla="*/ 4821066 w 4821066"/>
              <a:gd name="connsiteY2" fmla="*/ 6404094 h 6901543"/>
              <a:gd name="connsiteX3" fmla="*/ 3450719 w 4821066"/>
              <a:gd name="connsiteY3" fmla="*/ 6901543 h 6901543"/>
              <a:gd name="connsiteX4" fmla="*/ 0 w 4821066"/>
              <a:gd name="connsiteY4" fmla="*/ 6901543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1066" h="6901543">
                <a:moveTo>
                  <a:pt x="0" y="0"/>
                </a:moveTo>
                <a:lnTo>
                  <a:pt x="4157556" y="0"/>
                </a:lnTo>
                <a:lnTo>
                  <a:pt x="4821066" y="6404094"/>
                </a:lnTo>
                <a:lnTo>
                  <a:pt x="3450719" y="6901543"/>
                </a:lnTo>
                <a:lnTo>
                  <a:pt x="0" y="69015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4CFEC48-F905-49D4-B906-2FC099F0C3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93444" y="78123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935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E75CDE1-3652-4076-AE04-5A0050F3C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33963" y="-114300"/>
            <a:ext cx="4562475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ACC3EC-3505-4F1C-A8F0-BFAE41FCDC4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57477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312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5B8C14-1D4D-4C25-AFB9-7D4FC23B72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6250" y="0"/>
            <a:ext cx="8700406" cy="3429000"/>
          </a:xfrm>
          <a:custGeom>
            <a:avLst/>
            <a:gdLst>
              <a:gd name="connsiteX0" fmla="*/ 0 w 11545742"/>
              <a:gd name="connsiteY0" fmla="*/ 0 h 3429000"/>
              <a:gd name="connsiteX1" fmla="*/ 11545742 w 11545742"/>
              <a:gd name="connsiteY1" fmla="*/ 0 h 3429000"/>
              <a:gd name="connsiteX2" fmla="*/ 11545742 w 11545742"/>
              <a:gd name="connsiteY2" fmla="*/ 2378188 h 3429000"/>
              <a:gd name="connsiteX3" fmla="*/ 0 w 1154574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5742" h="3429000">
                <a:moveTo>
                  <a:pt x="0" y="0"/>
                </a:moveTo>
                <a:lnTo>
                  <a:pt x="11545742" y="0"/>
                </a:lnTo>
                <a:lnTo>
                  <a:pt x="11545742" y="2378188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B739296-5F0D-4C02-8357-3767412D7D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81563" y="3210111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32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CDD02-CA62-4F92-97E7-3B35A570F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8700406" cy="3429000"/>
          </a:xfrm>
          <a:custGeom>
            <a:avLst/>
            <a:gdLst>
              <a:gd name="connsiteX0" fmla="*/ 11600541 w 11600541"/>
              <a:gd name="connsiteY0" fmla="*/ 0 h 3429000"/>
              <a:gd name="connsiteX1" fmla="*/ 11600541 w 11600541"/>
              <a:gd name="connsiteY1" fmla="*/ 3429000 h 3429000"/>
              <a:gd name="connsiteX2" fmla="*/ 0 w 11600541"/>
              <a:gd name="connsiteY2" fmla="*/ 3429000 h 3429000"/>
              <a:gd name="connsiteX3" fmla="*/ 0 w 11600541"/>
              <a:gd name="connsiteY3" fmla="*/ 105081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00541" h="3429000">
                <a:moveTo>
                  <a:pt x="11600541" y="0"/>
                </a:moveTo>
                <a:lnTo>
                  <a:pt x="11600541" y="3429000"/>
                </a:lnTo>
                <a:lnTo>
                  <a:pt x="0" y="3429000"/>
                </a:lnTo>
                <a:lnTo>
                  <a:pt x="0" y="105081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D88DBCC-DC24-438A-BC8C-E4FE5605BF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2712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758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C94FD8D-C892-4B3E-A16E-11F435B34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5" y="1"/>
            <a:ext cx="8195581" cy="3022600"/>
          </a:xfrm>
          <a:custGeom>
            <a:avLst/>
            <a:gdLst>
              <a:gd name="connsiteX0" fmla="*/ 0 w 10346755"/>
              <a:gd name="connsiteY0" fmla="*/ 0 h 3429000"/>
              <a:gd name="connsiteX1" fmla="*/ 10346755 w 10346755"/>
              <a:gd name="connsiteY1" fmla="*/ 0 h 3429000"/>
              <a:gd name="connsiteX2" fmla="*/ 10346755 w 10346755"/>
              <a:gd name="connsiteY2" fmla="*/ 3429000 h 3429000"/>
              <a:gd name="connsiteX3" fmla="*/ 857250 w 1034675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46755" h="3429000">
                <a:moveTo>
                  <a:pt x="0" y="0"/>
                </a:moveTo>
                <a:lnTo>
                  <a:pt x="10346755" y="0"/>
                </a:lnTo>
                <a:lnTo>
                  <a:pt x="10346755" y="3429000"/>
                </a:lnTo>
                <a:lnTo>
                  <a:pt x="85725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44AA92-9B66-4A2C-9908-3FFC7B55CF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5243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399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7CAC83-98E6-4450-AAC2-E97742558E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2450" y="0"/>
            <a:ext cx="3786188" cy="6858000"/>
          </a:xfrm>
          <a:custGeom>
            <a:avLst/>
            <a:gdLst>
              <a:gd name="connsiteX0" fmla="*/ 0 w 4933950"/>
              <a:gd name="connsiteY0" fmla="*/ 0 h 6858000"/>
              <a:gd name="connsiteX1" fmla="*/ 3947160 w 4933950"/>
              <a:gd name="connsiteY1" fmla="*/ 0 h 6858000"/>
              <a:gd name="connsiteX2" fmla="*/ 4933950 w 4933950"/>
              <a:gd name="connsiteY2" fmla="*/ 6858000 h 6858000"/>
              <a:gd name="connsiteX3" fmla="*/ 0 w 4933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3950" h="6858000">
                <a:moveTo>
                  <a:pt x="0" y="0"/>
                </a:moveTo>
                <a:lnTo>
                  <a:pt x="3947160" y="0"/>
                </a:lnTo>
                <a:lnTo>
                  <a:pt x="49339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8BB973-3435-4913-A12A-F53F39B5B4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1" y="6478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940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1C9D40-2C6D-4384-85EC-91C5700A39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2511" y="0"/>
            <a:ext cx="4314145" cy="6858000"/>
          </a:xfrm>
          <a:custGeom>
            <a:avLst/>
            <a:gdLst>
              <a:gd name="connsiteX0" fmla="*/ 0 w 5752193"/>
              <a:gd name="connsiteY0" fmla="*/ 0 h 6858000"/>
              <a:gd name="connsiteX1" fmla="*/ 4562474 w 5752193"/>
              <a:gd name="connsiteY1" fmla="*/ 0 h 6858000"/>
              <a:gd name="connsiteX2" fmla="*/ 5752193 w 5752193"/>
              <a:gd name="connsiteY2" fmla="*/ 5364913 h 6858000"/>
              <a:gd name="connsiteX3" fmla="*/ 5752193 w 5752193"/>
              <a:gd name="connsiteY3" fmla="*/ 6858000 h 6858000"/>
              <a:gd name="connsiteX4" fmla="*/ 1520825 w 575219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2193" h="6858000">
                <a:moveTo>
                  <a:pt x="0" y="0"/>
                </a:moveTo>
                <a:lnTo>
                  <a:pt x="4562474" y="0"/>
                </a:lnTo>
                <a:lnTo>
                  <a:pt x="5752193" y="5364913"/>
                </a:lnTo>
                <a:lnTo>
                  <a:pt x="5752193" y="6858000"/>
                </a:lnTo>
                <a:lnTo>
                  <a:pt x="1520825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04C123-C100-45A6-96F4-83763AE7D0F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7176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5323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760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A47BB-F477-495C-A27B-6D34F78B72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6858000"/>
          </a:xfrm>
          <a:custGeom>
            <a:avLst/>
            <a:gdLst>
              <a:gd name="connsiteX0" fmla="*/ 1375411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1375411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E617E1E-FC94-4476-BC46-E6BDA071DB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10859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3452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2927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135686-0CCE-4CC1-96FF-6AC684EE6B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33825" y="-116114"/>
            <a:ext cx="5242831" cy="6453415"/>
          </a:xfrm>
          <a:custGeom>
            <a:avLst/>
            <a:gdLst>
              <a:gd name="connsiteX0" fmla="*/ 1465471 w 6990441"/>
              <a:gd name="connsiteY0" fmla="*/ 0 h 5861884"/>
              <a:gd name="connsiteX1" fmla="*/ 6990441 w 6990441"/>
              <a:gd name="connsiteY1" fmla="*/ 0 h 5861884"/>
              <a:gd name="connsiteX2" fmla="*/ 6990441 w 6990441"/>
              <a:gd name="connsiteY2" fmla="*/ 5861884 h 5861884"/>
              <a:gd name="connsiteX3" fmla="*/ 0 w 6990441"/>
              <a:gd name="connsiteY3" fmla="*/ 5861884 h 58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0441" h="5861884">
                <a:moveTo>
                  <a:pt x="1465471" y="0"/>
                </a:moveTo>
                <a:lnTo>
                  <a:pt x="6990441" y="0"/>
                </a:lnTo>
                <a:lnTo>
                  <a:pt x="6990441" y="5861884"/>
                </a:lnTo>
                <a:lnTo>
                  <a:pt x="0" y="586188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91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896DAC-0C8B-40A3-8C29-55620354CD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1430433">
            <a:off x="2593746" y="2538061"/>
            <a:ext cx="1463387" cy="310972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72D21C9-FD91-4528-A76A-98E3CE29C8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1430433">
            <a:off x="1112301" y="1214193"/>
            <a:ext cx="1463387" cy="310972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C3F378E-1C70-40C1-98D9-269992D006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77537" y="78028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275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DE7E295-B321-4A2A-9143-41464F8C5E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77537" y="66598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75C5A6-9D38-442A-B132-74E6D233AD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431" y="2239236"/>
            <a:ext cx="3692237" cy="2316030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5968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BBCAD7B-6763-4210-B34E-36B0405F5B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0125" y="0"/>
            <a:ext cx="8176531" cy="5905500"/>
          </a:xfrm>
          <a:custGeom>
            <a:avLst/>
            <a:gdLst>
              <a:gd name="connsiteX0" fmla="*/ 1202418 w 11111591"/>
              <a:gd name="connsiteY0" fmla="*/ 0 h 5608854"/>
              <a:gd name="connsiteX1" fmla="*/ 11111591 w 11111591"/>
              <a:gd name="connsiteY1" fmla="*/ 0 h 5608854"/>
              <a:gd name="connsiteX2" fmla="*/ 11111591 w 11111591"/>
              <a:gd name="connsiteY2" fmla="*/ 2740141 h 5608854"/>
              <a:gd name="connsiteX3" fmla="*/ 8760026 w 11111591"/>
              <a:gd name="connsiteY3" fmla="*/ 5608854 h 5608854"/>
              <a:gd name="connsiteX4" fmla="*/ 0 w 11111591"/>
              <a:gd name="connsiteY4" fmla="*/ 1466850 h 560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11591" h="5608854">
                <a:moveTo>
                  <a:pt x="1202418" y="0"/>
                </a:moveTo>
                <a:lnTo>
                  <a:pt x="11111591" y="0"/>
                </a:lnTo>
                <a:lnTo>
                  <a:pt x="11111591" y="2740141"/>
                </a:lnTo>
                <a:lnTo>
                  <a:pt x="8760026" y="5608854"/>
                </a:lnTo>
                <a:lnTo>
                  <a:pt x="0" y="14668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9CBB8A-DF75-4FFE-AEA5-C03F02EF1F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2612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388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454051-3EDD-4251-8AD0-79B885D254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47193" y="768454"/>
            <a:ext cx="3810129" cy="6089546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A93613-7F93-40AA-B703-5AA3791785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46843" y="1"/>
            <a:ext cx="3810129" cy="6089545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BD0CD8-EEAD-457F-9F74-03F348005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7684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6545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8E2947F-7F92-4BB5-AB3C-1C9E98A307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022600"/>
            <a:ext cx="4572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767080 h 3835400"/>
              <a:gd name="connsiteX2" fmla="*/ 6096000 w 6096000"/>
              <a:gd name="connsiteY2" fmla="*/ 3835400 h 3835400"/>
              <a:gd name="connsiteX3" fmla="*/ 0 w 6096000"/>
              <a:gd name="connsiteY3" fmla="*/ 383540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767080"/>
                </a:lnTo>
                <a:lnTo>
                  <a:pt x="6096000" y="3835400"/>
                </a:lnTo>
                <a:lnTo>
                  <a:pt x="0" y="38354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4652DA-383F-4E79-AF30-98AA55499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4572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0 h 3835400"/>
              <a:gd name="connsiteX2" fmla="*/ 6096000 w 6096000"/>
              <a:gd name="connsiteY2" fmla="*/ 3835400 h 3835400"/>
              <a:gd name="connsiteX3" fmla="*/ 0 w 6096000"/>
              <a:gd name="connsiteY3" fmla="*/ 306832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0"/>
                </a:lnTo>
                <a:lnTo>
                  <a:pt x="6096000" y="3835400"/>
                </a:lnTo>
                <a:lnTo>
                  <a:pt x="0" y="306832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7EB6854-7A0C-4224-94F8-8AD50A4BBD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77512" y="80654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2288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5524A7F-FBB3-4589-B057-DB1D5D885C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"/>
            <a:ext cx="5276850" cy="6857999"/>
          </a:xfrm>
          <a:custGeom>
            <a:avLst/>
            <a:gdLst>
              <a:gd name="connsiteX0" fmla="*/ 0 w 7035800"/>
              <a:gd name="connsiteY0" fmla="*/ 0 h 6857999"/>
              <a:gd name="connsiteX1" fmla="*/ 7035800 w 7035800"/>
              <a:gd name="connsiteY1" fmla="*/ 0 h 6857999"/>
              <a:gd name="connsiteX2" fmla="*/ 6332220 w 7035800"/>
              <a:gd name="connsiteY2" fmla="*/ 3429000 h 6857999"/>
              <a:gd name="connsiteX3" fmla="*/ 6332219 w 7035800"/>
              <a:gd name="connsiteY3" fmla="*/ 3429000 h 6857999"/>
              <a:gd name="connsiteX4" fmla="*/ 7035799 w 7035800"/>
              <a:gd name="connsiteY4" fmla="*/ 6857999 h 6857999"/>
              <a:gd name="connsiteX5" fmla="*/ 0 w 7035800"/>
              <a:gd name="connsiteY5" fmla="*/ 6857999 h 6857999"/>
              <a:gd name="connsiteX6" fmla="*/ 0 w 7035800"/>
              <a:gd name="connsiteY6" fmla="*/ 3428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35800" h="6857999">
                <a:moveTo>
                  <a:pt x="0" y="0"/>
                </a:moveTo>
                <a:lnTo>
                  <a:pt x="7035800" y="0"/>
                </a:lnTo>
                <a:lnTo>
                  <a:pt x="6332220" y="3429000"/>
                </a:lnTo>
                <a:lnTo>
                  <a:pt x="6332219" y="3429000"/>
                </a:lnTo>
                <a:lnTo>
                  <a:pt x="7035799" y="6857999"/>
                </a:lnTo>
                <a:lnTo>
                  <a:pt x="0" y="6857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04F0760-B9C3-4C1B-9AF1-82D665E3B3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68014" y="0"/>
            <a:ext cx="4399799" cy="3429000"/>
          </a:xfrm>
          <a:custGeom>
            <a:avLst/>
            <a:gdLst>
              <a:gd name="connsiteX0" fmla="*/ 717821 w 5866399"/>
              <a:gd name="connsiteY0" fmla="*/ 0 h 3429000"/>
              <a:gd name="connsiteX1" fmla="*/ 5866399 w 5866399"/>
              <a:gd name="connsiteY1" fmla="*/ 0 h 3429000"/>
              <a:gd name="connsiteX2" fmla="*/ 5866399 w 5866399"/>
              <a:gd name="connsiteY2" fmla="*/ 3429000 h 3429000"/>
              <a:gd name="connsiteX3" fmla="*/ 0 w 586639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66399" h="3429000">
                <a:moveTo>
                  <a:pt x="717821" y="0"/>
                </a:moveTo>
                <a:lnTo>
                  <a:pt x="5866399" y="0"/>
                </a:lnTo>
                <a:lnTo>
                  <a:pt x="5866399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791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386FCBD-E199-4B52-BE2E-54230C2106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38675" y="0"/>
            <a:ext cx="4604656" cy="3429000"/>
          </a:xfrm>
          <a:custGeom>
            <a:avLst/>
            <a:gdLst>
              <a:gd name="connsiteX0" fmla="*/ 857250 w 6139541"/>
              <a:gd name="connsiteY0" fmla="*/ 0 h 3429000"/>
              <a:gd name="connsiteX1" fmla="*/ 6139541 w 6139541"/>
              <a:gd name="connsiteY1" fmla="*/ 0 h 3429000"/>
              <a:gd name="connsiteX2" fmla="*/ 6139541 w 6139541"/>
              <a:gd name="connsiteY2" fmla="*/ 3429000 h 3429000"/>
              <a:gd name="connsiteX3" fmla="*/ 0 w 61395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39541" h="3429000">
                <a:moveTo>
                  <a:pt x="857250" y="0"/>
                </a:moveTo>
                <a:lnTo>
                  <a:pt x="6139541" y="0"/>
                </a:lnTo>
                <a:lnTo>
                  <a:pt x="61395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E7A9780-3FDA-4CA1-9B3D-CB020BD232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14775" y="3429000"/>
            <a:ext cx="5261881" cy="3429000"/>
          </a:xfrm>
          <a:custGeom>
            <a:avLst/>
            <a:gdLst>
              <a:gd name="connsiteX0" fmla="*/ 857250 w 7015841"/>
              <a:gd name="connsiteY0" fmla="*/ 0 h 3429000"/>
              <a:gd name="connsiteX1" fmla="*/ 7015841 w 7015841"/>
              <a:gd name="connsiteY1" fmla="*/ 0 h 3429000"/>
              <a:gd name="connsiteX2" fmla="*/ 7015841 w 7015841"/>
              <a:gd name="connsiteY2" fmla="*/ 3429000 h 3429000"/>
              <a:gd name="connsiteX3" fmla="*/ 0 w 70158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5841" h="3429000">
                <a:moveTo>
                  <a:pt x="857250" y="0"/>
                </a:moveTo>
                <a:lnTo>
                  <a:pt x="7015841" y="0"/>
                </a:lnTo>
                <a:lnTo>
                  <a:pt x="70158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61A05D-9D89-4262-AAB1-8620CE19A2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4572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523875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52387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9942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408921-4071-4C9F-9197-E75B9E10D6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76656" cy="6901543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9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A71EBD0-9648-420C-BE6A-C86983E9A8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57150" y="-63500"/>
            <a:ext cx="9267825" cy="3314700"/>
          </a:xfrm>
          <a:custGeom>
            <a:avLst/>
            <a:gdLst>
              <a:gd name="connsiteX0" fmla="*/ 0 w 12192000"/>
              <a:gd name="connsiteY0" fmla="*/ 0 h 3314700"/>
              <a:gd name="connsiteX1" fmla="*/ 12192000 w 12192000"/>
              <a:gd name="connsiteY1" fmla="*/ 0 h 3314700"/>
              <a:gd name="connsiteX2" fmla="*/ 12192000 w 12192000"/>
              <a:gd name="connsiteY2" fmla="*/ 2651760 h 3314700"/>
              <a:gd name="connsiteX3" fmla="*/ 0 w 12192000"/>
              <a:gd name="connsiteY3" fmla="*/ 3314700 h 331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14700">
                <a:moveTo>
                  <a:pt x="0" y="0"/>
                </a:moveTo>
                <a:lnTo>
                  <a:pt x="12192000" y="0"/>
                </a:lnTo>
                <a:lnTo>
                  <a:pt x="12192000" y="2651760"/>
                </a:lnTo>
                <a:lnTo>
                  <a:pt x="0" y="33147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D22F9A5-A7D0-4A67-AE10-92E38E7783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4989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713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72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8B37EED-C776-4250-B633-721F3847EB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98148" y="-114300"/>
            <a:ext cx="4147705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0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F95531-BC2A-454B-B2A0-56D8275E22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81400"/>
            <a:ext cx="9144000" cy="3378200"/>
          </a:xfrm>
          <a:custGeom>
            <a:avLst/>
            <a:gdLst>
              <a:gd name="connsiteX0" fmla="*/ 12192000 w 12192000"/>
              <a:gd name="connsiteY0" fmla="*/ 0 h 3695700"/>
              <a:gd name="connsiteX1" fmla="*/ 12192000 w 12192000"/>
              <a:gd name="connsiteY1" fmla="*/ 3695700 h 3695700"/>
              <a:gd name="connsiteX2" fmla="*/ 0 w 12192000"/>
              <a:gd name="connsiteY2" fmla="*/ 3695700 h 3695700"/>
              <a:gd name="connsiteX3" fmla="*/ 0 w 12192000"/>
              <a:gd name="connsiteY3" fmla="*/ 73914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95700">
                <a:moveTo>
                  <a:pt x="12192000" y="0"/>
                </a:moveTo>
                <a:lnTo>
                  <a:pt x="12192000" y="3695700"/>
                </a:lnTo>
                <a:lnTo>
                  <a:pt x="0" y="3695700"/>
                </a:lnTo>
                <a:lnTo>
                  <a:pt x="0" y="73914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759CD9-BEAE-4662-8839-0B2CC97D18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30272" y="2731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297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8ED90EC-F977-4991-8735-1F4700561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2626" y="-38099"/>
            <a:ext cx="7919474" cy="5319935"/>
          </a:xfrm>
          <a:custGeom>
            <a:avLst/>
            <a:gdLst>
              <a:gd name="connsiteX0" fmla="*/ 437276 w 10559298"/>
              <a:gd name="connsiteY0" fmla="*/ 0 h 5319935"/>
              <a:gd name="connsiteX1" fmla="*/ 10559298 w 10559298"/>
              <a:gd name="connsiteY1" fmla="*/ 0 h 5319935"/>
              <a:gd name="connsiteX2" fmla="*/ 10559298 w 10559298"/>
              <a:gd name="connsiteY2" fmla="*/ 5319935 h 5319935"/>
              <a:gd name="connsiteX3" fmla="*/ 0 w 10559298"/>
              <a:gd name="connsiteY3" fmla="*/ 725239 h 531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59298" h="5319935">
                <a:moveTo>
                  <a:pt x="437276" y="0"/>
                </a:moveTo>
                <a:lnTo>
                  <a:pt x="10559298" y="0"/>
                </a:lnTo>
                <a:lnTo>
                  <a:pt x="10559298" y="5319935"/>
                </a:lnTo>
                <a:lnTo>
                  <a:pt x="0" y="72523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1E0249C-5A0A-4CA4-B0F1-DC35E12E90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24575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746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0EC6A27-2403-460B-9F46-29F11FD6D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2655" y="2088698"/>
            <a:ext cx="8077199" cy="4827361"/>
          </a:xfrm>
          <a:custGeom>
            <a:avLst/>
            <a:gdLst>
              <a:gd name="connsiteX0" fmla="*/ 882658 w 10769599"/>
              <a:gd name="connsiteY0" fmla="*/ 0 h 4827361"/>
              <a:gd name="connsiteX1" fmla="*/ 10769599 w 10769599"/>
              <a:gd name="connsiteY1" fmla="*/ 4293961 h 4827361"/>
              <a:gd name="connsiteX2" fmla="*/ 10467046 w 10769599"/>
              <a:gd name="connsiteY2" fmla="*/ 4827361 h 4827361"/>
              <a:gd name="connsiteX3" fmla="*/ 126473 w 10769599"/>
              <a:gd name="connsiteY3" fmla="*/ 4827361 h 4827361"/>
              <a:gd name="connsiteX4" fmla="*/ 0 w 10769599"/>
              <a:gd name="connsiteY4" fmla="*/ 4755624 h 4827361"/>
              <a:gd name="connsiteX5" fmla="*/ 0 w 10769599"/>
              <a:gd name="connsiteY5" fmla="*/ 1556124 h 482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69599" h="4827361">
                <a:moveTo>
                  <a:pt x="882658" y="0"/>
                </a:moveTo>
                <a:lnTo>
                  <a:pt x="10769599" y="4293961"/>
                </a:lnTo>
                <a:lnTo>
                  <a:pt x="10467046" y="4827361"/>
                </a:lnTo>
                <a:lnTo>
                  <a:pt x="126473" y="4827361"/>
                </a:lnTo>
                <a:lnTo>
                  <a:pt x="0" y="4755624"/>
                </a:lnTo>
                <a:lnTo>
                  <a:pt x="0" y="155612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471EDC3-3E5C-4D23-B835-C8BBE14F0B3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89844" y="40377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310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1A15A4-D0EB-4F5C-A55E-A9B99B1FAA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1771" y="914401"/>
            <a:ext cx="5344885" cy="5987143"/>
          </a:xfrm>
          <a:custGeom>
            <a:avLst/>
            <a:gdLst>
              <a:gd name="connsiteX0" fmla="*/ 1496785 w 7287986"/>
              <a:gd name="connsiteY0" fmla="*/ 0 h 5987143"/>
              <a:gd name="connsiteX1" fmla="*/ 7287986 w 7287986"/>
              <a:gd name="connsiteY1" fmla="*/ 0 h 5987143"/>
              <a:gd name="connsiteX2" fmla="*/ 7287986 w 7287986"/>
              <a:gd name="connsiteY2" fmla="*/ 5987143 h 5987143"/>
              <a:gd name="connsiteX3" fmla="*/ 0 w 7287986"/>
              <a:gd name="connsiteY3" fmla="*/ 5987143 h 598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7986" h="5987143">
                <a:moveTo>
                  <a:pt x="1496785" y="0"/>
                </a:moveTo>
                <a:lnTo>
                  <a:pt x="7287986" y="0"/>
                </a:lnTo>
                <a:lnTo>
                  <a:pt x="7287986" y="5987143"/>
                </a:lnTo>
                <a:lnTo>
                  <a:pt x="0" y="59871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AF6BB24-0251-47A2-91AF-1E847736DA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643264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077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90CF878-E434-4E9C-844F-4FF416D0E3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8575" y="-38100"/>
            <a:ext cx="5114925" cy="6312997"/>
          </a:xfrm>
          <a:custGeom>
            <a:avLst/>
            <a:gdLst>
              <a:gd name="connsiteX0" fmla="*/ 0 w 6515100"/>
              <a:gd name="connsiteY0" fmla="*/ 0 h 5739088"/>
              <a:gd name="connsiteX1" fmla="*/ 6515100 w 6515100"/>
              <a:gd name="connsiteY1" fmla="*/ 0 h 5739088"/>
              <a:gd name="connsiteX2" fmla="*/ 4264439 w 6515100"/>
              <a:gd name="connsiteY2" fmla="*/ 5739088 h 5739088"/>
              <a:gd name="connsiteX3" fmla="*/ 0 w 6515100"/>
              <a:gd name="connsiteY3" fmla="*/ 2967023 h 573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5100" h="5739088">
                <a:moveTo>
                  <a:pt x="0" y="0"/>
                </a:moveTo>
                <a:lnTo>
                  <a:pt x="6515100" y="0"/>
                </a:lnTo>
                <a:lnTo>
                  <a:pt x="4264439" y="5739088"/>
                </a:lnTo>
                <a:lnTo>
                  <a:pt x="0" y="296702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7457EE-595F-4BC6-899B-6E8D64D5F5D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86376" y="9526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319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02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20" r:id="rId20"/>
    <p:sldLayoutId id="2147483712" r:id="rId21"/>
    <p:sldLayoutId id="2147483713" r:id="rId22"/>
    <p:sldLayoutId id="2147483714" r:id="rId23"/>
    <p:sldLayoutId id="2147483715" r:id="rId24"/>
    <p:sldLayoutId id="2147483716" r:id="rId25"/>
    <p:sldLayoutId id="2147483717" r:id="rId26"/>
    <p:sldLayoutId id="2147483718" r:id="rId27"/>
    <p:sldLayoutId id="2147483719" r:id="rId28"/>
    <p:sldLayoutId id="2147483662" r:id="rId29"/>
    <p:sldLayoutId id="2147483651" r:id="rId30"/>
    <p:sldLayoutId id="2147483680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4823526" y="2540232"/>
            <a:ext cx="3608680" cy="168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350" b="1" i="1">
                <a:solidFill>
                  <a:schemeClr val="accent2"/>
                </a:solidFill>
                <a:latin typeface="+mj-lt"/>
              </a:rPr>
              <a:t>EXILS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4548422" y="6353175"/>
            <a:ext cx="24429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/>
                </a:solidFill>
              </a:rPr>
              <a:t>Brandbook Presentation Template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4785426" y="3958095"/>
            <a:ext cx="327986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Contrary to popular belief, </a:t>
            </a:r>
            <a:r>
              <a:rPr lang="en-US" sz="900" i="1" dirty="0" err="1">
                <a:solidFill>
                  <a:schemeClr val="bg2"/>
                </a:solidFill>
              </a:rPr>
              <a:t>Lorem</a:t>
            </a:r>
            <a:r>
              <a:rPr lang="en-US" sz="900" i="1" dirty="0">
                <a:solidFill>
                  <a:schemeClr val="bg2"/>
                </a:solidFill>
              </a:rPr>
              <a:t> </a:t>
            </a:r>
            <a:r>
              <a:rPr lang="en-US" sz="900" i="1" dirty="0" err="1">
                <a:solidFill>
                  <a:schemeClr val="bg2"/>
                </a:solidFill>
              </a:rPr>
              <a:t>Ipsum</a:t>
            </a:r>
            <a:r>
              <a:rPr lang="en-US" sz="9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900" i="1">
                <a:solidFill>
                  <a:schemeClr val="bg2"/>
                </a:solidFill>
              </a:rPr>
              <a:t>. </a:t>
            </a:r>
            <a:endParaRPr lang="en-US" sz="9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5309138" y="282202"/>
            <a:ext cx="1076184" cy="245657"/>
            <a:chOff x="1387580" y="237333"/>
            <a:chExt cx="3721791" cy="849559"/>
          </a:xfrm>
          <a:solidFill>
            <a:schemeClr val="accent2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7257193" y="-674842"/>
            <a:ext cx="644285" cy="326869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2AD301-1ED5-413A-8638-F9F906D2D1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107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8BB62A-5F3D-4EF5-9C25-2E768C2B20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985D4E5-25D7-496A-A6F7-B615A5490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132464"/>
            <a:ext cx="4632803" cy="1892114"/>
          </a:xfrm>
        </p:spPr>
        <p:txBody>
          <a:bodyPr/>
          <a:lstStyle/>
          <a:p>
            <a:r>
              <a:rPr lang="en-US"/>
              <a:t>OUR BRAND </a:t>
            </a:r>
            <a:br>
              <a:rPr lang="en-US"/>
            </a:br>
            <a:r>
              <a:rPr lang="en-US"/>
              <a:t>AUDIENCE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12E8C-2FA9-4752-8D06-BECEC1BB0616}"/>
              </a:ext>
            </a:extLst>
          </p:cNvPr>
          <p:cNvSpPr txBox="1"/>
          <p:nvPr/>
        </p:nvSpPr>
        <p:spPr>
          <a:xfrm>
            <a:off x="624997" y="4800308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E3B4FD-F445-49E2-BEBA-23E4B2ADE0D7}"/>
              </a:ext>
            </a:extLst>
          </p:cNvPr>
          <p:cNvSpPr txBox="1"/>
          <p:nvPr/>
        </p:nvSpPr>
        <p:spPr>
          <a:xfrm>
            <a:off x="624997" y="5018798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3CD27BE-43F8-444F-A77D-B93487E38AC4}"/>
              </a:ext>
            </a:extLst>
          </p:cNvPr>
          <p:cNvGrpSpPr/>
          <p:nvPr/>
        </p:nvGrpSpPr>
        <p:grpSpPr>
          <a:xfrm>
            <a:off x="4639084" y="4064731"/>
            <a:ext cx="256388" cy="613442"/>
            <a:chOff x="5592022" y="3798266"/>
            <a:chExt cx="233488" cy="558651"/>
          </a:xfrm>
          <a:solidFill>
            <a:schemeClr val="accent1"/>
          </a:solidFill>
        </p:grpSpPr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0E3DC3C7-4AAF-404E-B4B4-849D50AC1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347" y="3798266"/>
              <a:ext cx="101704" cy="10170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FE2D5222-014D-42B9-9649-BF877D19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022" y="3907131"/>
              <a:ext cx="233488" cy="449786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3A859EA-99B2-4589-918A-C9BBF3A98D36}"/>
              </a:ext>
            </a:extLst>
          </p:cNvPr>
          <p:cNvGrpSpPr/>
          <p:nvPr/>
        </p:nvGrpSpPr>
        <p:grpSpPr>
          <a:xfrm>
            <a:off x="6769534" y="4064731"/>
            <a:ext cx="279546" cy="613442"/>
            <a:chOff x="14482177" y="3799698"/>
            <a:chExt cx="257839" cy="555786"/>
          </a:xfrm>
          <a:solidFill>
            <a:schemeClr val="accent1"/>
          </a:solidFill>
        </p:grpSpPr>
        <p:sp>
          <p:nvSpPr>
            <p:cNvPr id="50" name="Oval 41">
              <a:extLst>
                <a:ext uri="{FF2B5EF4-FFF2-40B4-BE49-F238E27FC236}">
                  <a16:creationId xmlns:a16="http://schemas.microsoft.com/office/drawing/2014/main" id="{E41F4728-94B3-4ADF-A32D-F109CF01B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9529" y="3799698"/>
              <a:ext cx="101704" cy="988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B83E0F84-4741-4CFD-A0DF-2B5FA84CE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82177" y="3905698"/>
              <a:ext cx="257839" cy="449786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F566A03-75EB-42A9-9EB6-B3BE6E61B941}"/>
              </a:ext>
            </a:extLst>
          </p:cNvPr>
          <p:cNvSpPr txBox="1"/>
          <p:nvPr/>
        </p:nvSpPr>
        <p:spPr>
          <a:xfrm>
            <a:off x="4987307" y="4041846"/>
            <a:ext cx="163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15–30 Years Old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43E45AD-11D9-42CC-973C-4A9F828DB9DC}"/>
              </a:ext>
            </a:extLst>
          </p:cNvPr>
          <p:cNvSpPr txBox="1"/>
          <p:nvPr/>
        </p:nvSpPr>
        <p:spPr>
          <a:xfrm>
            <a:off x="7120924" y="4041845"/>
            <a:ext cx="163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16–31 Years Old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2CFFAC5-DA58-4526-BFB9-7B59AC7F6FB6}"/>
              </a:ext>
            </a:extLst>
          </p:cNvPr>
          <p:cNvSpPr txBox="1"/>
          <p:nvPr/>
        </p:nvSpPr>
        <p:spPr>
          <a:xfrm>
            <a:off x="4988218" y="4215305"/>
            <a:ext cx="1308101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5AAED5-B2BB-4B7E-BA06-5D11C2791CAA}"/>
              </a:ext>
            </a:extLst>
          </p:cNvPr>
          <p:cNvSpPr txBox="1"/>
          <p:nvPr/>
        </p:nvSpPr>
        <p:spPr>
          <a:xfrm>
            <a:off x="7122745" y="4215305"/>
            <a:ext cx="1308101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0B1F264-EFB7-4A04-9C25-3FD9915BBBA5}"/>
              </a:ext>
            </a:extLst>
          </p:cNvPr>
          <p:cNvSpPr txBox="1"/>
          <p:nvPr/>
        </p:nvSpPr>
        <p:spPr>
          <a:xfrm>
            <a:off x="4581933" y="4776424"/>
            <a:ext cx="201887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73FD2A0-7B05-40C0-8B34-83192F8BDF89}"/>
              </a:ext>
            </a:extLst>
          </p:cNvPr>
          <p:cNvSpPr txBox="1"/>
          <p:nvPr/>
        </p:nvSpPr>
        <p:spPr>
          <a:xfrm>
            <a:off x="6733815" y="4758014"/>
            <a:ext cx="201887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5859D26-3DAA-4F77-86CC-10C141AD0A90}"/>
              </a:ext>
            </a:extLst>
          </p:cNvPr>
          <p:cNvCxnSpPr>
            <a:cxnSpLocks/>
          </p:cNvCxnSpPr>
          <p:nvPr/>
        </p:nvCxnSpPr>
        <p:spPr>
          <a:xfrm flipH="1">
            <a:off x="3342151" y="2269665"/>
            <a:ext cx="363682" cy="184509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95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DC59C2-19D9-4836-B9DE-9E94C55500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220A4B-4B44-45C7-9BED-4F24281896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698598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TONE OF VOICE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506469-1916-4EC2-8BA9-7AE9ABDC4097}"/>
              </a:ext>
            </a:extLst>
          </p:cNvPr>
          <p:cNvGrpSpPr/>
          <p:nvPr/>
        </p:nvGrpSpPr>
        <p:grpSpPr>
          <a:xfrm>
            <a:off x="733578" y="2745864"/>
            <a:ext cx="221531" cy="251921"/>
            <a:chOff x="9805987" y="1155701"/>
            <a:chExt cx="439738" cy="500062"/>
          </a:xfrm>
          <a:solidFill>
            <a:schemeClr val="accent2"/>
          </a:solidFill>
        </p:grpSpPr>
        <p:sp>
          <p:nvSpPr>
            <p:cNvPr id="13" name="Freeform 108">
              <a:extLst>
                <a:ext uri="{FF2B5EF4-FFF2-40B4-BE49-F238E27FC236}">
                  <a16:creationId xmlns:a16="http://schemas.microsoft.com/office/drawing/2014/main" id="{547715CE-2CAE-45AB-8B3A-C7B794ACEA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109">
              <a:extLst>
                <a:ext uri="{FF2B5EF4-FFF2-40B4-BE49-F238E27FC236}">
                  <a16:creationId xmlns:a16="http://schemas.microsoft.com/office/drawing/2014/main" id="{AD989AD2-E28D-4552-8D87-1D59EFAE9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B80E9CD-314B-4D41-ADDB-623DF3486122}"/>
              </a:ext>
            </a:extLst>
          </p:cNvPr>
          <p:cNvGrpSpPr/>
          <p:nvPr/>
        </p:nvGrpSpPr>
        <p:grpSpPr>
          <a:xfrm>
            <a:off x="2748874" y="4239979"/>
            <a:ext cx="317793" cy="211641"/>
            <a:chOff x="10594976" y="2798763"/>
            <a:chExt cx="760412" cy="506412"/>
          </a:xfrm>
          <a:solidFill>
            <a:schemeClr val="accent2"/>
          </a:solidFill>
          <a:effectLst/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8D109B3F-B894-4499-8556-D5AB9E79DC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C2F4D274-9DD0-4B3B-A3B3-6951C76D8D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41D39AD4-7D9C-48CE-BC8A-09366A2B5D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07738" y="2982913"/>
              <a:ext cx="247650" cy="249237"/>
            </a:xfrm>
            <a:custGeom>
              <a:avLst/>
              <a:gdLst>
                <a:gd name="T0" fmla="*/ 60 w 65"/>
                <a:gd name="T1" fmla="*/ 30 h 65"/>
                <a:gd name="T2" fmla="*/ 63 w 65"/>
                <a:gd name="T3" fmla="*/ 20 h 65"/>
                <a:gd name="T4" fmla="*/ 57 w 65"/>
                <a:gd name="T5" fmla="*/ 18 h 65"/>
                <a:gd name="T6" fmla="*/ 58 w 65"/>
                <a:gd name="T7" fmla="*/ 12 h 65"/>
                <a:gd name="T8" fmla="*/ 49 w 65"/>
                <a:gd name="T9" fmla="*/ 9 h 65"/>
                <a:gd name="T10" fmla="*/ 44 w 65"/>
                <a:gd name="T11" fmla="*/ 6 h 65"/>
                <a:gd name="T12" fmla="*/ 37 w 65"/>
                <a:gd name="T13" fmla="*/ 0 h 65"/>
                <a:gd name="T14" fmla="*/ 32 w 65"/>
                <a:gd name="T15" fmla="*/ 4 h 65"/>
                <a:gd name="T16" fmla="*/ 28 w 65"/>
                <a:gd name="T17" fmla="*/ 0 h 65"/>
                <a:gd name="T18" fmla="*/ 20 w 65"/>
                <a:gd name="T19" fmla="*/ 6 h 65"/>
                <a:gd name="T20" fmla="*/ 16 w 65"/>
                <a:gd name="T21" fmla="*/ 9 h 65"/>
                <a:gd name="T22" fmla="*/ 6 w 65"/>
                <a:gd name="T23" fmla="*/ 12 h 65"/>
                <a:gd name="T24" fmla="*/ 8 w 65"/>
                <a:gd name="T25" fmla="*/ 18 h 65"/>
                <a:gd name="T26" fmla="*/ 2 w 65"/>
                <a:gd name="T27" fmla="*/ 20 h 65"/>
                <a:gd name="T28" fmla="*/ 4 w 65"/>
                <a:gd name="T29" fmla="*/ 30 h 65"/>
                <a:gd name="T30" fmla="*/ 4 w 65"/>
                <a:gd name="T31" fmla="*/ 35 h 65"/>
                <a:gd name="T32" fmla="*/ 2 w 65"/>
                <a:gd name="T33" fmla="*/ 45 h 65"/>
                <a:gd name="T34" fmla="*/ 8 w 65"/>
                <a:gd name="T35" fmla="*/ 46 h 65"/>
                <a:gd name="T36" fmla="*/ 6 w 65"/>
                <a:gd name="T37" fmla="*/ 52 h 65"/>
                <a:gd name="T38" fmla="*/ 16 w 65"/>
                <a:gd name="T39" fmla="*/ 55 h 65"/>
                <a:gd name="T40" fmla="*/ 20 w 65"/>
                <a:gd name="T41" fmla="*/ 58 h 65"/>
                <a:gd name="T42" fmla="*/ 28 w 65"/>
                <a:gd name="T43" fmla="*/ 65 h 65"/>
                <a:gd name="T44" fmla="*/ 32 w 65"/>
                <a:gd name="T45" fmla="*/ 61 h 65"/>
                <a:gd name="T46" fmla="*/ 37 w 65"/>
                <a:gd name="T47" fmla="*/ 65 h 65"/>
                <a:gd name="T48" fmla="*/ 44 w 65"/>
                <a:gd name="T49" fmla="*/ 58 h 65"/>
                <a:gd name="T50" fmla="*/ 49 w 65"/>
                <a:gd name="T51" fmla="*/ 55 h 65"/>
                <a:gd name="T52" fmla="*/ 58 w 65"/>
                <a:gd name="T53" fmla="*/ 52 h 65"/>
                <a:gd name="T54" fmla="*/ 57 w 65"/>
                <a:gd name="T55" fmla="*/ 46 h 65"/>
                <a:gd name="T56" fmla="*/ 63 w 65"/>
                <a:gd name="T57" fmla="*/ 45 h 65"/>
                <a:gd name="T58" fmla="*/ 60 w 65"/>
                <a:gd name="T59" fmla="*/ 35 h 65"/>
                <a:gd name="T60" fmla="*/ 40 w 65"/>
                <a:gd name="T61" fmla="*/ 46 h 65"/>
                <a:gd name="T62" fmla="*/ 24 w 65"/>
                <a:gd name="T63" fmla="*/ 46 h 65"/>
                <a:gd name="T64" fmla="*/ 16 w 65"/>
                <a:gd name="T65" fmla="*/ 32 h 65"/>
                <a:gd name="T66" fmla="*/ 24 w 65"/>
                <a:gd name="T67" fmla="*/ 18 h 65"/>
                <a:gd name="T68" fmla="*/ 40 w 65"/>
                <a:gd name="T69" fmla="*/ 18 h 65"/>
                <a:gd name="T70" fmla="*/ 48 w 65"/>
                <a:gd name="T71" fmla="*/ 32 h 65"/>
                <a:gd name="T72" fmla="*/ 40 w 65"/>
                <a:gd name="T73" fmla="*/ 4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65">
                  <a:moveTo>
                    <a:pt x="61" y="32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2" y="29"/>
                    <a:pt x="63" y="28"/>
                    <a:pt x="65" y="28"/>
                  </a:cubicBezTo>
                  <a:cubicBezTo>
                    <a:pt x="64" y="25"/>
                    <a:pt x="64" y="22"/>
                    <a:pt x="63" y="20"/>
                  </a:cubicBezTo>
                  <a:cubicBezTo>
                    <a:pt x="61" y="20"/>
                    <a:pt x="60" y="20"/>
                    <a:pt x="58" y="20"/>
                  </a:cubicBezTo>
                  <a:cubicBezTo>
                    <a:pt x="58" y="20"/>
                    <a:pt x="57" y="19"/>
                    <a:pt x="57" y="18"/>
                  </a:cubicBezTo>
                  <a:cubicBezTo>
                    <a:pt x="56" y="17"/>
                    <a:pt x="56" y="16"/>
                    <a:pt x="55" y="16"/>
                  </a:cubicBezTo>
                  <a:cubicBezTo>
                    <a:pt x="56" y="15"/>
                    <a:pt x="57" y="13"/>
                    <a:pt x="58" y="12"/>
                  </a:cubicBezTo>
                  <a:cubicBezTo>
                    <a:pt x="57" y="10"/>
                    <a:pt x="55" y="8"/>
                    <a:pt x="52" y="6"/>
                  </a:cubicBezTo>
                  <a:cubicBezTo>
                    <a:pt x="51" y="7"/>
                    <a:pt x="50" y="8"/>
                    <a:pt x="49" y="9"/>
                  </a:cubicBezTo>
                  <a:cubicBezTo>
                    <a:pt x="48" y="8"/>
                    <a:pt x="47" y="8"/>
                    <a:pt x="46" y="8"/>
                  </a:cubicBezTo>
                  <a:cubicBezTo>
                    <a:pt x="46" y="7"/>
                    <a:pt x="45" y="7"/>
                    <a:pt x="44" y="6"/>
                  </a:cubicBezTo>
                  <a:cubicBezTo>
                    <a:pt x="44" y="5"/>
                    <a:pt x="44" y="3"/>
                    <a:pt x="45" y="2"/>
                  </a:cubicBezTo>
                  <a:cubicBezTo>
                    <a:pt x="42" y="1"/>
                    <a:pt x="39" y="0"/>
                    <a:pt x="37" y="0"/>
                  </a:cubicBezTo>
                  <a:cubicBezTo>
                    <a:pt x="36" y="1"/>
                    <a:pt x="35" y="2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2"/>
                    <a:pt x="28" y="1"/>
                    <a:pt x="28" y="0"/>
                  </a:cubicBezTo>
                  <a:cubicBezTo>
                    <a:pt x="25" y="0"/>
                    <a:pt x="22" y="1"/>
                    <a:pt x="20" y="2"/>
                  </a:cubicBezTo>
                  <a:cubicBezTo>
                    <a:pt x="20" y="3"/>
                    <a:pt x="20" y="5"/>
                    <a:pt x="20" y="6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7" y="8"/>
                    <a:pt x="16" y="8"/>
                    <a:pt x="16" y="9"/>
                  </a:cubicBezTo>
                  <a:cubicBezTo>
                    <a:pt x="15" y="8"/>
                    <a:pt x="13" y="7"/>
                    <a:pt x="12" y="6"/>
                  </a:cubicBezTo>
                  <a:cubicBezTo>
                    <a:pt x="10" y="8"/>
                    <a:pt x="8" y="10"/>
                    <a:pt x="6" y="12"/>
                  </a:cubicBezTo>
                  <a:cubicBezTo>
                    <a:pt x="7" y="13"/>
                    <a:pt x="8" y="15"/>
                    <a:pt x="9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7" y="19"/>
                    <a:pt x="7" y="20"/>
                    <a:pt x="6" y="20"/>
                  </a:cubicBezTo>
                  <a:cubicBezTo>
                    <a:pt x="5" y="20"/>
                    <a:pt x="3" y="20"/>
                    <a:pt x="2" y="20"/>
                  </a:cubicBezTo>
                  <a:cubicBezTo>
                    <a:pt x="1" y="22"/>
                    <a:pt x="0" y="25"/>
                    <a:pt x="0" y="28"/>
                  </a:cubicBezTo>
                  <a:cubicBezTo>
                    <a:pt x="1" y="28"/>
                    <a:pt x="2" y="29"/>
                    <a:pt x="4" y="3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1" y="36"/>
                    <a:pt x="0" y="37"/>
                  </a:cubicBezTo>
                  <a:cubicBezTo>
                    <a:pt x="0" y="39"/>
                    <a:pt x="1" y="42"/>
                    <a:pt x="2" y="45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5"/>
                    <a:pt x="7" y="46"/>
                    <a:pt x="8" y="46"/>
                  </a:cubicBezTo>
                  <a:cubicBezTo>
                    <a:pt x="8" y="47"/>
                    <a:pt x="8" y="48"/>
                    <a:pt x="9" y="49"/>
                  </a:cubicBezTo>
                  <a:cubicBezTo>
                    <a:pt x="8" y="50"/>
                    <a:pt x="7" y="51"/>
                    <a:pt x="6" y="52"/>
                  </a:cubicBezTo>
                  <a:cubicBezTo>
                    <a:pt x="8" y="55"/>
                    <a:pt x="10" y="56"/>
                    <a:pt x="12" y="58"/>
                  </a:cubicBezTo>
                  <a:cubicBezTo>
                    <a:pt x="13" y="57"/>
                    <a:pt x="15" y="56"/>
                    <a:pt x="16" y="55"/>
                  </a:cubicBezTo>
                  <a:cubicBezTo>
                    <a:pt x="16" y="56"/>
                    <a:pt x="17" y="56"/>
                    <a:pt x="18" y="57"/>
                  </a:cubicBezTo>
                  <a:cubicBezTo>
                    <a:pt x="19" y="57"/>
                    <a:pt x="20" y="58"/>
                    <a:pt x="20" y="58"/>
                  </a:cubicBezTo>
                  <a:cubicBezTo>
                    <a:pt x="20" y="59"/>
                    <a:pt x="20" y="61"/>
                    <a:pt x="20" y="63"/>
                  </a:cubicBezTo>
                  <a:cubicBezTo>
                    <a:pt x="22" y="64"/>
                    <a:pt x="25" y="64"/>
                    <a:pt x="28" y="65"/>
                  </a:cubicBezTo>
                  <a:cubicBezTo>
                    <a:pt x="28" y="63"/>
                    <a:pt x="29" y="62"/>
                    <a:pt x="30" y="60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2"/>
                    <a:pt x="36" y="63"/>
                    <a:pt x="37" y="65"/>
                  </a:cubicBezTo>
                  <a:cubicBezTo>
                    <a:pt x="39" y="64"/>
                    <a:pt x="42" y="64"/>
                    <a:pt x="45" y="63"/>
                  </a:cubicBezTo>
                  <a:cubicBezTo>
                    <a:pt x="44" y="61"/>
                    <a:pt x="44" y="59"/>
                    <a:pt x="44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7" y="56"/>
                    <a:pt x="48" y="56"/>
                    <a:pt x="49" y="55"/>
                  </a:cubicBezTo>
                  <a:cubicBezTo>
                    <a:pt x="50" y="56"/>
                    <a:pt x="51" y="57"/>
                    <a:pt x="52" y="58"/>
                  </a:cubicBezTo>
                  <a:cubicBezTo>
                    <a:pt x="55" y="56"/>
                    <a:pt x="57" y="55"/>
                    <a:pt x="58" y="52"/>
                  </a:cubicBezTo>
                  <a:cubicBezTo>
                    <a:pt x="57" y="51"/>
                    <a:pt x="56" y="50"/>
                    <a:pt x="55" y="49"/>
                  </a:cubicBezTo>
                  <a:cubicBezTo>
                    <a:pt x="56" y="48"/>
                    <a:pt x="56" y="47"/>
                    <a:pt x="57" y="46"/>
                  </a:cubicBezTo>
                  <a:cubicBezTo>
                    <a:pt x="57" y="46"/>
                    <a:pt x="58" y="45"/>
                    <a:pt x="58" y="44"/>
                  </a:cubicBezTo>
                  <a:cubicBezTo>
                    <a:pt x="60" y="44"/>
                    <a:pt x="61" y="44"/>
                    <a:pt x="63" y="45"/>
                  </a:cubicBezTo>
                  <a:cubicBezTo>
                    <a:pt x="64" y="42"/>
                    <a:pt x="64" y="39"/>
                    <a:pt x="65" y="37"/>
                  </a:cubicBezTo>
                  <a:cubicBezTo>
                    <a:pt x="63" y="36"/>
                    <a:pt x="62" y="35"/>
                    <a:pt x="60" y="35"/>
                  </a:cubicBezTo>
                  <a:lnTo>
                    <a:pt x="61" y="32"/>
                  </a:lnTo>
                  <a:close/>
                  <a:moveTo>
                    <a:pt x="40" y="46"/>
                  </a:moveTo>
                  <a:cubicBezTo>
                    <a:pt x="38" y="47"/>
                    <a:pt x="35" y="48"/>
                    <a:pt x="32" y="48"/>
                  </a:cubicBezTo>
                  <a:cubicBezTo>
                    <a:pt x="29" y="48"/>
                    <a:pt x="27" y="47"/>
                    <a:pt x="24" y="46"/>
                  </a:cubicBezTo>
                  <a:cubicBezTo>
                    <a:pt x="22" y="45"/>
                    <a:pt x="20" y="43"/>
                    <a:pt x="18" y="40"/>
                  </a:cubicBezTo>
                  <a:cubicBezTo>
                    <a:pt x="17" y="38"/>
                    <a:pt x="16" y="35"/>
                    <a:pt x="16" y="32"/>
                  </a:cubicBezTo>
                  <a:cubicBezTo>
                    <a:pt x="16" y="29"/>
                    <a:pt x="17" y="27"/>
                    <a:pt x="18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7" y="17"/>
                    <a:pt x="29" y="16"/>
                    <a:pt x="32" y="16"/>
                  </a:cubicBezTo>
                  <a:cubicBezTo>
                    <a:pt x="35" y="16"/>
                    <a:pt x="38" y="17"/>
                    <a:pt x="40" y="18"/>
                  </a:cubicBezTo>
                  <a:cubicBezTo>
                    <a:pt x="43" y="20"/>
                    <a:pt x="45" y="22"/>
                    <a:pt x="46" y="24"/>
                  </a:cubicBezTo>
                  <a:cubicBezTo>
                    <a:pt x="47" y="27"/>
                    <a:pt x="48" y="29"/>
                    <a:pt x="48" y="32"/>
                  </a:cubicBezTo>
                  <a:cubicBezTo>
                    <a:pt x="48" y="35"/>
                    <a:pt x="47" y="38"/>
                    <a:pt x="46" y="40"/>
                  </a:cubicBezTo>
                  <a:cubicBezTo>
                    <a:pt x="45" y="43"/>
                    <a:pt x="43" y="4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67F05D-1895-4C60-81BF-70366A1FD9F8}"/>
              </a:ext>
            </a:extLst>
          </p:cNvPr>
          <p:cNvGrpSpPr/>
          <p:nvPr/>
        </p:nvGrpSpPr>
        <p:grpSpPr>
          <a:xfrm>
            <a:off x="733579" y="4251134"/>
            <a:ext cx="259181" cy="259182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AE790F91-C352-42EF-B7B7-F82416101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88336231-E94A-4AFD-ACCC-DBAC3225C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BA9D3715-C9A3-4C5E-A91B-5CCF16399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3" name="Freeform 153">
            <a:extLst>
              <a:ext uri="{FF2B5EF4-FFF2-40B4-BE49-F238E27FC236}">
                <a16:creationId xmlns:a16="http://schemas.microsoft.com/office/drawing/2014/main" id="{5947608A-4A81-4CD3-A3A0-2EA1460240F9}"/>
              </a:ext>
            </a:extLst>
          </p:cNvPr>
          <p:cNvSpPr>
            <a:spLocks/>
          </p:cNvSpPr>
          <p:nvPr/>
        </p:nvSpPr>
        <p:spPr bwMode="auto">
          <a:xfrm>
            <a:off x="2713156" y="2759378"/>
            <a:ext cx="255626" cy="255626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9709A8-987C-4EFD-9A31-60B40B74CFF1}"/>
              </a:ext>
            </a:extLst>
          </p:cNvPr>
          <p:cNvSpPr txBox="1"/>
          <p:nvPr/>
        </p:nvSpPr>
        <p:spPr>
          <a:xfrm>
            <a:off x="633988" y="3096993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F78D32-AFC7-463D-8669-7BFB4B08F8E8}"/>
              </a:ext>
            </a:extLst>
          </p:cNvPr>
          <p:cNvSpPr txBox="1"/>
          <p:nvPr/>
        </p:nvSpPr>
        <p:spPr>
          <a:xfrm>
            <a:off x="633987" y="3338273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EBD105-88EB-4AB1-9845-2AF177ED106E}"/>
              </a:ext>
            </a:extLst>
          </p:cNvPr>
          <p:cNvSpPr txBox="1"/>
          <p:nvPr/>
        </p:nvSpPr>
        <p:spPr>
          <a:xfrm>
            <a:off x="2671356" y="3094611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9579D4-77FD-4C38-B174-EA4076A68343}"/>
              </a:ext>
            </a:extLst>
          </p:cNvPr>
          <p:cNvSpPr txBox="1"/>
          <p:nvPr/>
        </p:nvSpPr>
        <p:spPr>
          <a:xfrm>
            <a:off x="2671355" y="3335892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845103-10CC-4EC7-A0B5-6D0D74593CEA}"/>
              </a:ext>
            </a:extLst>
          </p:cNvPr>
          <p:cNvSpPr txBox="1"/>
          <p:nvPr/>
        </p:nvSpPr>
        <p:spPr>
          <a:xfrm>
            <a:off x="633988" y="4579369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8FCFBC-4BAC-4D8E-A86A-AD6EB89C9B15}"/>
              </a:ext>
            </a:extLst>
          </p:cNvPr>
          <p:cNvSpPr txBox="1"/>
          <p:nvPr/>
        </p:nvSpPr>
        <p:spPr>
          <a:xfrm>
            <a:off x="633987" y="4820649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D05A754-B3A1-408B-B6B3-93B08FAE5250}"/>
              </a:ext>
            </a:extLst>
          </p:cNvPr>
          <p:cNvSpPr txBox="1"/>
          <p:nvPr/>
        </p:nvSpPr>
        <p:spPr>
          <a:xfrm>
            <a:off x="2671356" y="4576987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ACBE98-BA23-460E-8EC3-545DC0ECC3A4}"/>
              </a:ext>
            </a:extLst>
          </p:cNvPr>
          <p:cNvSpPr txBox="1"/>
          <p:nvPr/>
        </p:nvSpPr>
        <p:spPr>
          <a:xfrm>
            <a:off x="2671355" y="4818268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503FDCB-6873-40C7-B956-77733F655E31}"/>
              </a:ext>
            </a:extLst>
          </p:cNvPr>
          <p:cNvCxnSpPr>
            <a:cxnSpLocks/>
          </p:cNvCxnSpPr>
          <p:nvPr/>
        </p:nvCxnSpPr>
        <p:spPr>
          <a:xfrm flipH="1">
            <a:off x="3310183" y="-250396"/>
            <a:ext cx="363681" cy="1677354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446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 animBg="1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098855D-69B1-4728-92E8-0E079E6DE3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D7DF977-E28D-4080-8509-AE18636B3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3444" y="781236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LOGO USAGE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1C44C1-CD87-475A-800E-D5A72F440F09}"/>
              </a:ext>
            </a:extLst>
          </p:cNvPr>
          <p:cNvCxnSpPr>
            <a:cxnSpLocks/>
          </p:cNvCxnSpPr>
          <p:nvPr/>
        </p:nvCxnSpPr>
        <p:spPr>
          <a:xfrm flipH="1">
            <a:off x="7964949" y="-181356"/>
            <a:ext cx="484059" cy="223256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E91498-19BF-4799-B562-1329F93C2E3A}"/>
              </a:ext>
            </a:extLst>
          </p:cNvPr>
          <p:cNvSpPr txBox="1"/>
          <p:nvPr/>
        </p:nvSpPr>
        <p:spPr>
          <a:xfrm>
            <a:off x="4579145" y="2728913"/>
            <a:ext cx="14001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</a:rPr>
              <a:t>200px;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885C9F-3E66-4E99-A7C7-05249E241663}"/>
              </a:ext>
            </a:extLst>
          </p:cNvPr>
          <p:cNvSpPr txBox="1"/>
          <p:nvPr/>
        </p:nvSpPr>
        <p:spPr>
          <a:xfrm>
            <a:off x="4543426" y="32065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EC399B-4433-4EE5-B2E5-B071B2CFCF6E}"/>
              </a:ext>
            </a:extLst>
          </p:cNvPr>
          <p:cNvSpPr txBox="1"/>
          <p:nvPr/>
        </p:nvSpPr>
        <p:spPr>
          <a:xfrm>
            <a:off x="4543426" y="3425006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CB0696-93EA-4872-83E3-59C3BCAEC1F0}"/>
              </a:ext>
            </a:extLst>
          </p:cNvPr>
          <p:cNvSpPr txBox="1"/>
          <p:nvPr/>
        </p:nvSpPr>
        <p:spPr>
          <a:xfrm>
            <a:off x="6771085" y="2728913"/>
            <a:ext cx="14001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</a:rPr>
              <a:t>150px;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8019EE-E565-4FCD-A050-45B94086D62E}"/>
              </a:ext>
            </a:extLst>
          </p:cNvPr>
          <p:cNvSpPr txBox="1"/>
          <p:nvPr/>
        </p:nvSpPr>
        <p:spPr>
          <a:xfrm>
            <a:off x="6735366" y="32065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05DBD0-FBC0-4549-BB33-A146592B637F}"/>
              </a:ext>
            </a:extLst>
          </p:cNvPr>
          <p:cNvSpPr txBox="1"/>
          <p:nvPr/>
        </p:nvSpPr>
        <p:spPr>
          <a:xfrm>
            <a:off x="6735366" y="3425006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5DD153-CC94-4A93-BCF0-32B0183FA999}"/>
              </a:ext>
            </a:extLst>
          </p:cNvPr>
          <p:cNvGrpSpPr/>
          <p:nvPr/>
        </p:nvGrpSpPr>
        <p:grpSpPr>
          <a:xfrm>
            <a:off x="6939819" y="4260727"/>
            <a:ext cx="297214" cy="366379"/>
            <a:chOff x="3328993" y="1898648"/>
            <a:chExt cx="1193802" cy="1471615"/>
          </a:xfrm>
          <a:solidFill>
            <a:schemeClr val="accent1"/>
          </a:solidFill>
          <a:effectLst/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29D72D8-839E-4E1C-A9DC-25D930201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8993" y="2593972"/>
              <a:ext cx="1193802" cy="223838"/>
            </a:xfrm>
            <a:custGeom>
              <a:avLst/>
              <a:gdLst>
                <a:gd name="T0" fmla="*/ 752 w 752"/>
                <a:gd name="T1" fmla="*/ 0 h 141"/>
                <a:gd name="T2" fmla="*/ 0 w 752"/>
                <a:gd name="T3" fmla="*/ 2 h 141"/>
                <a:gd name="T4" fmla="*/ 1 w 752"/>
                <a:gd name="T5" fmla="*/ 141 h 141"/>
                <a:gd name="T6" fmla="*/ 752 w 752"/>
                <a:gd name="T7" fmla="*/ 139 h 141"/>
                <a:gd name="T8" fmla="*/ 752 w 752"/>
                <a:gd name="T9" fmla="*/ 0 h 141"/>
                <a:gd name="T10" fmla="*/ 79 w 752"/>
                <a:gd name="T11" fmla="*/ 80 h 141"/>
                <a:gd name="T12" fmla="*/ 79 w 752"/>
                <a:gd name="T13" fmla="*/ 12 h 141"/>
                <a:gd name="T14" fmla="*/ 97 w 752"/>
                <a:gd name="T15" fmla="*/ 12 h 141"/>
                <a:gd name="T16" fmla="*/ 97 w 752"/>
                <a:gd name="T17" fmla="*/ 80 h 141"/>
                <a:gd name="T18" fmla="*/ 79 w 752"/>
                <a:gd name="T19" fmla="*/ 80 h 141"/>
                <a:gd name="T20" fmla="*/ 153 w 752"/>
                <a:gd name="T21" fmla="*/ 80 h 141"/>
                <a:gd name="T22" fmla="*/ 153 w 752"/>
                <a:gd name="T23" fmla="*/ 12 h 141"/>
                <a:gd name="T24" fmla="*/ 172 w 752"/>
                <a:gd name="T25" fmla="*/ 12 h 141"/>
                <a:gd name="T26" fmla="*/ 172 w 752"/>
                <a:gd name="T27" fmla="*/ 80 h 141"/>
                <a:gd name="T28" fmla="*/ 153 w 752"/>
                <a:gd name="T29" fmla="*/ 80 h 141"/>
                <a:gd name="T30" fmla="*/ 228 w 752"/>
                <a:gd name="T31" fmla="*/ 80 h 141"/>
                <a:gd name="T32" fmla="*/ 227 w 752"/>
                <a:gd name="T33" fmla="*/ 12 h 141"/>
                <a:gd name="T34" fmla="*/ 246 w 752"/>
                <a:gd name="T35" fmla="*/ 12 h 141"/>
                <a:gd name="T36" fmla="*/ 246 w 752"/>
                <a:gd name="T37" fmla="*/ 80 h 141"/>
                <a:gd name="T38" fmla="*/ 228 w 752"/>
                <a:gd name="T39" fmla="*/ 80 h 141"/>
                <a:gd name="T40" fmla="*/ 302 w 752"/>
                <a:gd name="T41" fmla="*/ 80 h 141"/>
                <a:gd name="T42" fmla="*/ 302 w 752"/>
                <a:gd name="T43" fmla="*/ 12 h 141"/>
                <a:gd name="T44" fmla="*/ 320 w 752"/>
                <a:gd name="T45" fmla="*/ 12 h 141"/>
                <a:gd name="T46" fmla="*/ 320 w 752"/>
                <a:gd name="T47" fmla="*/ 80 h 141"/>
                <a:gd name="T48" fmla="*/ 302 w 752"/>
                <a:gd name="T49" fmla="*/ 80 h 141"/>
                <a:gd name="T50" fmla="*/ 376 w 752"/>
                <a:gd name="T51" fmla="*/ 80 h 141"/>
                <a:gd name="T52" fmla="*/ 376 w 752"/>
                <a:gd name="T53" fmla="*/ 12 h 141"/>
                <a:gd name="T54" fmla="*/ 395 w 752"/>
                <a:gd name="T55" fmla="*/ 12 h 141"/>
                <a:gd name="T56" fmla="*/ 395 w 752"/>
                <a:gd name="T57" fmla="*/ 80 h 141"/>
                <a:gd name="T58" fmla="*/ 376 w 752"/>
                <a:gd name="T59" fmla="*/ 80 h 141"/>
                <a:gd name="T60" fmla="*/ 451 w 752"/>
                <a:gd name="T61" fmla="*/ 80 h 141"/>
                <a:gd name="T62" fmla="*/ 451 w 752"/>
                <a:gd name="T63" fmla="*/ 12 h 141"/>
                <a:gd name="T64" fmla="*/ 469 w 752"/>
                <a:gd name="T65" fmla="*/ 12 h 141"/>
                <a:gd name="T66" fmla="*/ 469 w 752"/>
                <a:gd name="T67" fmla="*/ 80 h 141"/>
                <a:gd name="T68" fmla="*/ 451 w 752"/>
                <a:gd name="T69" fmla="*/ 80 h 141"/>
                <a:gd name="T70" fmla="*/ 525 w 752"/>
                <a:gd name="T71" fmla="*/ 80 h 141"/>
                <a:gd name="T72" fmla="*/ 525 w 752"/>
                <a:gd name="T73" fmla="*/ 12 h 141"/>
                <a:gd name="T74" fmla="*/ 543 w 752"/>
                <a:gd name="T75" fmla="*/ 12 h 141"/>
                <a:gd name="T76" fmla="*/ 545 w 752"/>
                <a:gd name="T77" fmla="*/ 80 h 141"/>
                <a:gd name="T78" fmla="*/ 525 w 752"/>
                <a:gd name="T79" fmla="*/ 80 h 141"/>
                <a:gd name="T80" fmla="*/ 599 w 752"/>
                <a:gd name="T81" fmla="*/ 80 h 141"/>
                <a:gd name="T82" fmla="*/ 599 w 752"/>
                <a:gd name="T83" fmla="*/ 12 h 141"/>
                <a:gd name="T84" fmla="*/ 619 w 752"/>
                <a:gd name="T85" fmla="*/ 12 h 141"/>
                <a:gd name="T86" fmla="*/ 619 w 752"/>
                <a:gd name="T87" fmla="*/ 80 h 141"/>
                <a:gd name="T88" fmla="*/ 599 w 752"/>
                <a:gd name="T89" fmla="*/ 80 h 141"/>
                <a:gd name="T90" fmla="*/ 675 w 752"/>
                <a:gd name="T91" fmla="*/ 79 h 141"/>
                <a:gd name="T92" fmla="*/ 675 w 752"/>
                <a:gd name="T93" fmla="*/ 11 h 141"/>
                <a:gd name="T94" fmla="*/ 693 w 752"/>
                <a:gd name="T95" fmla="*/ 11 h 141"/>
                <a:gd name="T96" fmla="*/ 693 w 752"/>
                <a:gd name="T97" fmla="*/ 79 h 141"/>
                <a:gd name="T98" fmla="*/ 675 w 752"/>
                <a:gd name="T99" fmla="*/ 7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2" h="141">
                  <a:moveTo>
                    <a:pt x="752" y="0"/>
                  </a:moveTo>
                  <a:lnTo>
                    <a:pt x="0" y="2"/>
                  </a:lnTo>
                  <a:lnTo>
                    <a:pt x="1" y="141"/>
                  </a:lnTo>
                  <a:lnTo>
                    <a:pt x="752" y="139"/>
                  </a:lnTo>
                  <a:lnTo>
                    <a:pt x="752" y="0"/>
                  </a:lnTo>
                  <a:close/>
                  <a:moveTo>
                    <a:pt x="79" y="80"/>
                  </a:moveTo>
                  <a:lnTo>
                    <a:pt x="79" y="12"/>
                  </a:lnTo>
                  <a:lnTo>
                    <a:pt x="97" y="12"/>
                  </a:lnTo>
                  <a:lnTo>
                    <a:pt x="97" y="80"/>
                  </a:lnTo>
                  <a:lnTo>
                    <a:pt x="79" y="80"/>
                  </a:lnTo>
                  <a:close/>
                  <a:moveTo>
                    <a:pt x="153" y="80"/>
                  </a:moveTo>
                  <a:lnTo>
                    <a:pt x="153" y="12"/>
                  </a:lnTo>
                  <a:lnTo>
                    <a:pt x="172" y="12"/>
                  </a:lnTo>
                  <a:lnTo>
                    <a:pt x="172" y="80"/>
                  </a:lnTo>
                  <a:lnTo>
                    <a:pt x="153" y="80"/>
                  </a:lnTo>
                  <a:close/>
                  <a:moveTo>
                    <a:pt x="228" y="80"/>
                  </a:moveTo>
                  <a:lnTo>
                    <a:pt x="227" y="12"/>
                  </a:lnTo>
                  <a:lnTo>
                    <a:pt x="246" y="12"/>
                  </a:lnTo>
                  <a:lnTo>
                    <a:pt x="246" y="80"/>
                  </a:lnTo>
                  <a:lnTo>
                    <a:pt x="228" y="80"/>
                  </a:lnTo>
                  <a:close/>
                  <a:moveTo>
                    <a:pt x="302" y="80"/>
                  </a:moveTo>
                  <a:lnTo>
                    <a:pt x="302" y="12"/>
                  </a:lnTo>
                  <a:lnTo>
                    <a:pt x="320" y="12"/>
                  </a:lnTo>
                  <a:lnTo>
                    <a:pt x="320" y="80"/>
                  </a:lnTo>
                  <a:lnTo>
                    <a:pt x="302" y="80"/>
                  </a:lnTo>
                  <a:close/>
                  <a:moveTo>
                    <a:pt x="376" y="80"/>
                  </a:moveTo>
                  <a:lnTo>
                    <a:pt x="376" y="12"/>
                  </a:lnTo>
                  <a:lnTo>
                    <a:pt x="395" y="12"/>
                  </a:lnTo>
                  <a:lnTo>
                    <a:pt x="395" y="80"/>
                  </a:lnTo>
                  <a:lnTo>
                    <a:pt x="376" y="80"/>
                  </a:lnTo>
                  <a:close/>
                  <a:moveTo>
                    <a:pt x="451" y="80"/>
                  </a:moveTo>
                  <a:lnTo>
                    <a:pt x="451" y="12"/>
                  </a:lnTo>
                  <a:lnTo>
                    <a:pt x="469" y="12"/>
                  </a:lnTo>
                  <a:lnTo>
                    <a:pt x="469" y="80"/>
                  </a:lnTo>
                  <a:lnTo>
                    <a:pt x="451" y="80"/>
                  </a:lnTo>
                  <a:close/>
                  <a:moveTo>
                    <a:pt x="525" y="80"/>
                  </a:moveTo>
                  <a:lnTo>
                    <a:pt x="525" y="12"/>
                  </a:lnTo>
                  <a:lnTo>
                    <a:pt x="543" y="12"/>
                  </a:lnTo>
                  <a:lnTo>
                    <a:pt x="545" y="80"/>
                  </a:lnTo>
                  <a:lnTo>
                    <a:pt x="525" y="80"/>
                  </a:lnTo>
                  <a:close/>
                  <a:moveTo>
                    <a:pt x="599" y="80"/>
                  </a:moveTo>
                  <a:lnTo>
                    <a:pt x="599" y="12"/>
                  </a:lnTo>
                  <a:lnTo>
                    <a:pt x="619" y="12"/>
                  </a:lnTo>
                  <a:lnTo>
                    <a:pt x="619" y="80"/>
                  </a:lnTo>
                  <a:lnTo>
                    <a:pt x="599" y="80"/>
                  </a:lnTo>
                  <a:close/>
                  <a:moveTo>
                    <a:pt x="675" y="79"/>
                  </a:moveTo>
                  <a:lnTo>
                    <a:pt x="675" y="11"/>
                  </a:lnTo>
                  <a:lnTo>
                    <a:pt x="693" y="11"/>
                  </a:lnTo>
                  <a:lnTo>
                    <a:pt x="693" y="79"/>
                  </a:lnTo>
                  <a:lnTo>
                    <a:pt x="675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78DD88C8-6C97-4842-94F3-64144BE0B0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4756" y="1898648"/>
              <a:ext cx="400050" cy="660399"/>
            </a:xfrm>
            <a:custGeom>
              <a:avLst/>
              <a:gdLst>
                <a:gd name="T0" fmla="*/ 0 w 221"/>
                <a:gd name="T1" fmla="*/ 365 h 365"/>
                <a:gd name="T2" fmla="*/ 65 w 221"/>
                <a:gd name="T3" fmla="*/ 365 h 365"/>
                <a:gd name="T4" fmla="*/ 107 w 221"/>
                <a:gd name="T5" fmla="*/ 241 h 365"/>
                <a:gd name="T6" fmla="*/ 155 w 221"/>
                <a:gd name="T7" fmla="*/ 365 h 365"/>
                <a:gd name="T8" fmla="*/ 221 w 221"/>
                <a:gd name="T9" fmla="*/ 365 h 365"/>
                <a:gd name="T10" fmla="*/ 157 w 221"/>
                <a:gd name="T11" fmla="*/ 191 h 365"/>
                <a:gd name="T12" fmla="*/ 157 w 221"/>
                <a:gd name="T13" fmla="*/ 191 h 365"/>
                <a:gd name="T14" fmla="*/ 171 w 221"/>
                <a:gd name="T15" fmla="*/ 155 h 365"/>
                <a:gd name="T16" fmla="*/ 123 w 221"/>
                <a:gd name="T17" fmla="*/ 97 h 365"/>
                <a:gd name="T18" fmla="*/ 123 w 221"/>
                <a:gd name="T19" fmla="*/ 26 h 365"/>
                <a:gd name="T20" fmla="*/ 105 w 221"/>
                <a:gd name="T21" fmla="*/ 0 h 365"/>
                <a:gd name="T22" fmla="*/ 87 w 221"/>
                <a:gd name="T23" fmla="*/ 26 h 365"/>
                <a:gd name="T24" fmla="*/ 87 w 221"/>
                <a:gd name="T25" fmla="*/ 99 h 365"/>
                <a:gd name="T26" fmla="*/ 43 w 221"/>
                <a:gd name="T27" fmla="*/ 155 h 365"/>
                <a:gd name="T28" fmla="*/ 59 w 221"/>
                <a:gd name="T29" fmla="*/ 194 h 365"/>
                <a:gd name="T30" fmla="*/ 0 w 221"/>
                <a:gd name="T31" fmla="*/ 365 h 365"/>
                <a:gd name="T32" fmla="*/ 107 w 221"/>
                <a:gd name="T33" fmla="*/ 137 h 365"/>
                <a:gd name="T34" fmla="*/ 126 w 221"/>
                <a:gd name="T35" fmla="*/ 154 h 365"/>
                <a:gd name="T36" fmla="*/ 107 w 221"/>
                <a:gd name="T37" fmla="*/ 171 h 365"/>
                <a:gd name="T38" fmla="*/ 88 w 221"/>
                <a:gd name="T39" fmla="*/ 154 h 365"/>
                <a:gd name="T40" fmla="*/ 107 w 221"/>
                <a:gd name="T41" fmla="*/ 137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" h="365">
                  <a:moveTo>
                    <a:pt x="0" y="365"/>
                  </a:moveTo>
                  <a:cubicBezTo>
                    <a:pt x="65" y="365"/>
                    <a:pt x="65" y="365"/>
                    <a:pt x="65" y="365"/>
                  </a:cubicBezTo>
                  <a:cubicBezTo>
                    <a:pt x="107" y="241"/>
                    <a:pt x="107" y="241"/>
                    <a:pt x="107" y="241"/>
                  </a:cubicBezTo>
                  <a:cubicBezTo>
                    <a:pt x="155" y="365"/>
                    <a:pt x="155" y="365"/>
                    <a:pt x="155" y="365"/>
                  </a:cubicBezTo>
                  <a:cubicBezTo>
                    <a:pt x="221" y="365"/>
                    <a:pt x="221" y="365"/>
                    <a:pt x="221" y="365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5" y="181"/>
                    <a:pt x="171" y="169"/>
                    <a:pt x="171" y="155"/>
                  </a:cubicBezTo>
                  <a:cubicBezTo>
                    <a:pt x="171" y="127"/>
                    <a:pt x="151" y="104"/>
                    <a:pt x="123" y="9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11"/>
                    <a:pt x="115" y="0"/>
                    <a:pt x="105" y="0"/>
                  </a:cubicBezTo>
                  <a:cubicBezTo>
                    <a:pt x="95" y="0"/>
                    <a:pt x="87" y="11"/>
                    <a:pt x="87" y="26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59" y="107"/>
                    <a:pt x="43" y="129"/>
                    <a:pt x="43" y="155"/>
                  </a:cubicBezTo>
                  <a:cubicBezTo>
                    <a:pt x="43" y="170"/>
                    <a:pt x="49" y="184"/>
                    <a:pt x="59" y="194"/>
                  </a:cubicBezTo>
                  <a:lnTo>
                    <a:pt x="0" y="365"/>
                  </a:lnTo>
                  <a:close/>
                  <a:moveTo>
                    <a:pt x="107" y="137"/>
                  </a:moveTo>
                  <a:cubicBezTo>
                    <a:pt x="117" y="137"/>
                    <a:pt x="126" y="145"/>
                    <a:pt x="126" y="154"/>
                  </a:cubicBezTo>
                  <a:cubicBezTo>
                    <a:pt x="126" y="164"/>
                    <a:pt x="117" y="171"/>
                    <a:pt x="107" y="171"/>
                  </a:cubicBezTo>
                  <a:cubicBezTo>
                    <a:pt x="97" y="171"/>
                    <a:pt x="88" y="164"/>
                    <a:pt x="88" y="154"/>
                  </a:cubicBezTo>
                  <a:cubicBezTo>
                    <a:pt x="88" y="145"/>
                    <a:pt x="97" y="137"/>
                    <a:pt x="107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3D6A874-CEF8-46F7-AB71-70BE8BC28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8" y="2851149"/>
              <a:ext cx="244475" cy="519113"/>
            </a:xfrm>
            <a:custGeom>
              <a:avLst/>
              <a:gdLst>
                <a:gd name="T0" fmla="*/ 148 w 154"/>
                <a:gd name="T1" fmla="*/ 204 h 327"/>
                <a:gd name="T2" fmla="*/ 73 w 154"/>
                <a:gd name="T3" fmla="*/ 0 h 327"/>
                <a:gd name="T4" fmla="*/ 0 w 154"/>
                <a:gd name="T5" fmla="*/ 0 h 327"/>
                <a:gd name="T6" fmla="*/ 83 w 154"/>
                <a:gd name="T7" fmla="*/ 220 h 327"/>
                <a:gd name="T8" fmla="*/ 110 w 154"/>
                <a:gd name="T9" fmla="*/ 213 h 327"/>
                <a:gd name="T10" fmla="*/ 154 w 154"/>
                <a:gd name="T11" fmla="*/ 327 h 327"/>
                <a:gd name="T12" fmla="*/ 123 w 154"/>
                <a:gd name="T13" fmla="*/ 210 h 327"/>
                <a:gd name="T14" fmla="*/ 148 w 154"/>
                <a:gd name="T15" fmla="*/ 20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327">
                  <a:moveTo>
                    <a:pt x="148" y="204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83" y="220"/>
                  </a:lnTo>
                  <a:lnTo>
                    <a:pt x="110" y="213"/>
                  </a:lnTo>
                  <a:lnTo>
                    <a:pt x="154" y="327"/>
                  </a:lnTo>
                  <a:lnTo>
                    <a:pt x="123" y="210"/>
                  </a:lnTo>
                  <a:lnTo>
                    <a:pt x="148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8125A3AE-BF45-4C23-9E69-144A18F72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025" y="2851150"/>
              <a:ext cx="231775" cy="519113"/>
            </a:xfrm>
            <a:custGeom>
              <a:avLst/>
              <a:gdLst>
                <a:gd name="T0" fmla="*/ 71 w 146"/>
                <a:gd name="T1" fmla="*/ 0 h 327"/>
                <a:gd name="T2" fmla="*/ 2 w 146"/>
                <a:gd name="T3" fmla="*/ 204 h 327"/>
                <a:gd name="T4" fmla="*/ 27 w 146"/>
                <a:gd name="T5" fmla="*/ 211 h 327"/>
                <a:gd name="T6" fmla="*/ 0 w 146"/>
                <a:gd name="T7" fmla="*/ 327 h 327"/>
                <a:gd name="T8" fmla="*/ 40 w 146"/>
                <a:gd name="T9" fmla="*/ 214 h 327"/>
                <a:gd name="T10" fmla="*/ 71 w 146"/>
                <a:gd name="T11" fmla="*/ 222 h 327"/>
                <a:gd name="T12" fmla="*/ 146 w 146"/>
                <a:gd name="T13" fmla="*/ 0 h 327"/>
                <a:gd name="T14" fmla="*/ 71 w 146"/>
                <a:gd name="T15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327">
                  <a:moveTo>
                    <a:pt x="71" y="0"/>
                  </a:moveTo>
                  <a:lnTo>
                    <a:pt x="2" y="204"/>
                  </a:lnTo>
                  <a:lnTo>
                    <a:pt x="27" y="211"/>
                  </a:lnTo>
                  <a:lnTo>
                    <a:pt x="0" y="327"/>
                  </a:lnTo>
                  <a:lnTo>
                    <a:pt x="40" y="214"/>
                  </a:lnTo>
                  <a:lnTo>
                    <a:pt x="71" y="222"/>
                  </a:lnTo>
                  <a:lnTo>
                    <a:pt x="146" y="0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4" name="Freeform 33">
            <a:extLst>
              <a:ext uri="{FF2B5EF4-FFF2-40B4-BE49-F238E27FC236}">
                <a16:creationId xmlns:a16="http://schemas.microsoft.com/office/drawing/2014/main" id="{8B2B1CF0-7A8F-4FEA-A550-556A19FF2117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4767124" y="4308590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F2353C-7205-48F1-B27C-5D048E424556}"/>
              </a:ext>
            </a:extLst>
          </p:cNvPr>
          <p:cNvSpPr txBox="1"/>
          <p:nvPr/>
        </p:nvSpPr>
        <p:spPr>
          <a:xfrm>
            <a:off x="4693444" y="466787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F0E65C-4C33-4384-8807-097BD3713D5B}"/>
              </a:ext>
            </a:extLst>
          </p:cNvPr>
          <p:cNvSpPr txBox="1"/>
          <p:nvPr/>
        </p:nvSpPr>
        <p:spPr>
          <a:xfrm>
            <a:off x="4693444" y="4886361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AC6DF4-C6D2-4BF5-9E00-701A401ACB18}"/>
              </a:ext>
            </a:extLst>
          </p:cNvPr>
          <p:cNvSpPr txBox="1"/>
          <p:nvPr/>
        </p:nvSpPr>
        <p:spPr>
          <a:xfrm>
            <a:off x="6885384" y="466787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976B6D-743F-4178-B6BF-052FADA08D3C}"/>
              </a:ext>
            </a:extLst>
          </p:cNvPr>
          <p:cNvSpPr txBox="1"/>
          <p:nvPr/>
        </p:nvSpPr>
        <p:spPr>
          <a:xfrm>
            <a:off x="6885384" y="4886361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0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  <p:bldP spid="16" grpId="0"/>
      <p:bldP spid="17" grpId="0"/>
      <p:bldP spid="18" grpId="0"/>
      <p:bldP spid="24" grpId="0" animBg="1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04877C-9063-487B-B156-376E9D052B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801785-6B7F-47B2-AE88-80D74F3E97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574773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DO’S &amp; DON’T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FF795A5-EAEF-4093-ACD1-36C060DDA799}"/>
              </a:ext>
            </a:extLst>
          </p:cNvPr>
          <p:cNvCxnSpPr>
            <a:cxnSpLocks/>
          </p:cNvCxnSpPr>
          <p:nvPr/>
        </p:nvCxnSpPr>
        <p:spPr>
          <a:xfrm flipH="1">
            <a:off x="3934858" y="-347653"/>
            <a:ext cx="440055" cy="202960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0AF699-407E-42D8-BFFA-F913FA62F8AA}"/>
              </a:ext>
            </a:extLst>
          </p:cNvPr>
          <p:cNvSpPr txBox="1"/>
          <p:nvPr/>
        </p:nvSpPr>
        <p:spPr>
          <a:xfrm>
            <a:off x="630925" y="3420996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Do’s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A7B091-3FF3-4822-A9FA-6D503B6EE4DE}"/>
              </a:ext>
            </a:extLst>
          </p:cNvPr>
          <p:cNvSpPr txBox="1"/>
          <p:nvPr/>
        </p:nvSpPr>
        <p:spPr>
          <a:xfrm>
            <a:off x="630925" y="3714665"/>
            <a:ext cx="213963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C0E408-3048-446C-B70A-855DE181315F}"/>
              </a:ext>
            </a:extLst>
          </p:cNvPr>
          <p:cNvSpPr txBox="1"/>
          <p:nvPr/>
        </p:nvSpPr>
        <p:spPr>
          <a:xfrm>
            <a:off x="2764713" y="3714665"/>
            <a:ext cx="2207419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0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53E65E-9B64-4EBA-981E-86A7ED8A4F0B}"/>
              </a:ext>
            </a:extLst>
          </p:cNvPr>
          <p:cNvSpPr txBox="1"/>
          <p:nvPr/>
        </p:nvSpPr>
        <p:spPr>
          <a:xfrm>
            <a:off x="625078" y="449343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Don’t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7F7F6F-92FD-42AC-A0DD-27855C4E5842}"/>
              </a:ext>
            </a:extLst>
          </p:cNvPr>
          <p:cNvSpPr txBox="1"/>
          <p:nvPr/>
        </p:nvSpPr>
        <p:spPr>
          <a:xfrm>
            <a:off x="625078" y="4787107"/>
            <a:ext cx="213963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F9B290-1F79-4019-B210-66D698D4EFF6}"/>
              </a:ext>
            </a:extLst>
          </p:cNvPr>
          <p:cNvSpPr txBox="1"/>
          <p:nvPr/>
        </p:nvSpPr>
        <p:spPr>
          <a:xfrm>
            <a:off x="2758866" y="4787107"/>
            <a:ext cx="2207419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0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2B0737-5E54-4BF9-BB8A-C63D8D3F18D7}"/>
              </a:ext>
            </a:extLst>
          </p:cNvPr>
          <p:cNvSpPr txBox="1"/>
          <p:nvPr/>
        </p:nvSpPr>
        <p:spPr>
          <a:xfrm>
            <a:off x="625079" y="2451581"/>
            <a:ext cx="1624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A6DD85-8750-43A1-8473-52294A1D63D2}"/>
              </a:ext>
            </a:extLst>
          </p:cNvPr>
          <p:cNvSpPr txBox="1"/>
          <p:nvPr/>
        </p:nvSpPr>
        <p:spPr>
          <a:xfrm>
            <a:off x="625078" y="2700006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59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C62DADE-DF69-4F2B-A2D3-407080B4D4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E80B3E-9E4E-49A4-9D60-88B6A53955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1563" y="3210111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AAC54C-D929-45D4-A880-6F67BAF74E88}"/>
              </a:ext>
            </a:extLst>
          </p:cNvPr>
          <p:cNvCxnSpPr>
            <a:cxnSpLocks/>
          </p:cNvCxnSpPr>
          <p:nvPr/>
        </p:nvCxnSpPr>
        <p:spPr>
          <a:xfrm flipH="1">
            <a:off x="6630613" y="2326579"/>
            <a:ext cx="248400" cy="114565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616201C-659A-485B-81A6-B528C4B3D975}"/>
              </a:ext>
            </a:extLst>
          </p:cNvPr>
          <p:cNvSpPr txBox="1"/>
          <p:nvPr/>
        </p:nvSpPr>
        <p:spPr>
          <a:xfrm>
            <a:off x="4898977" y="484317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A71D47-9FF3-4912-A38B-E5CF76B16E76}"/>
              </a:ext>
            </a:extLst>
          </p:cNvPr>
          <p:cNvSpPr txBox="1"/>
          <p:nvPr/>
        </p:nvSpPr>
        <p:spPr>
          <a:xfrm>
            <a:off x="4898977" y="5061660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F8B4B4-0279-403A-9072-EB24DD8BDB5D}"/>
              </a:ext>
            </a:extLst>
          </p:cNvPr>
          <p:cNvSpPr/>
          <p:nvPr/>
        </p:nvSpPr>
        <p:spPr>
          <a:xfrm>
            <a:off x="869117" y="4087314"/>
            <a:ext cx="685800" cy="6858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7115C57-6220-40C3-AA2D-143DAA3F6896}"/>
              </a:ext>
            </a:extLst>
          </p:cNvPr>
          <p:cNvSpPr/>
          <p:nvPr/>
        </p:nvSpPr>
        <p:spPr>
          <a:xfrm>
            <a:off x="869117" y="5125160"/>
            <a:ext cx="685800" cy="685800"/>
          </a:xfrm>
          <a:prstGeom prst="ellipse">
            <a:avLst/>
          </a:prstGeom>
          <a:solidFill>
            <a:srgbClr val="0563C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5B705A-4A1B-4C35-AA11-7790FE787F65}"/>
              </a:ext>
            </a:extLst>
          </p:cNvPr>
          <p:cNvSpPr txBox="1"/>
          <p:nvPr/>
        </p:nvSpPr>
        <p:spPr>
          <a:xfrm>
            <a:off x="1779986" y="4092427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Colors One : #0F6193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880BEC-F823-4EFA-88D6-8CE68B358218}"/>
              </a:ext>
            </a:extLst>
          </p:cNvPr>
          <p:cNvSpPr txBox="1"/>
          <p:nvPr/>
        </p:nvSpPr>
        <p:spPr>
          <a:xfrm>
            <a:off x="1779986" y="4305133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38AF63-22D8-4F0A-952E-D71A6BC9CB89}"/>
              </a:ext>
            </a:extLst>
          </p:cNvPr>
          <p:cNvSpPr txBox="1"/>
          <p:nvPr/>
        </p:nvSpPr>
        <p:spPr>
          <a:xfrm>
            <a:off x="1779986" y="5130273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Colors Two : #0563C1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0618C6-933B-4DC6-8ADD-00A0A37C42D7}"/>
              </a:ext>
            </a:extLst>
          </p:cNvPr>
          <p:cNvSpPr txBox="1"/>
          <p:nvPr/>
        </p:nvSpPr>
        <p:spPr>
          <a:xfrm>
            <a:off x="1779986" y="5342979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7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 animBg="1"/>
      <p:bldP spid="16" grpId="0" animBg="1"/>
      <p:bldP spid="19" grpId="0"/>
      <p:bldP spid="20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1D4ECFD-8C91-4781-BB5E-12F7CBAB29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34FD83-6D7B-4DF0-A9F9-2DBE53A2F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27123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A3EEB5-09D9-4233-A4C0-76294797EBD5}"/>
              </a:ext>
            </a:extLst>
          </p:cNvPr>
          <p:cNvSpPr txBox="1"/>
          <p:nvPr/>
        </p:nvSpPr>
        <p:spPr>
          <a:xfrm>
            <a:off x="624997" y="2003633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74C6D2-BEE8-4A1E-A86D-A060F20E8D24}"/>
              </a:ext>
            </a:extLst>
          </p:cNvPr>
          <p:cNvSpPr txBox="1"/>
          <p:nvPr/>
        </p:nvSpPr>
        <p:spPr>
          <a:xfrm>
            <a:off x="624997" y="2222122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6916C39-FEE4-462C-B3AE-34170404924B}"/>
              </a:ext>
            </a:extLst>
          </p:cNvPr>
          <p:cNvSpPr/>
          <p:nvPr/>
        </p:nvSpPr>
        <p:spPr>
          <a:xfrm>
            <a:off x="4836581" y="918664"/>
            <a:ext cx="685800" cy="685800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DF04001-9696-491B-9EF5-9F81FBA6D80C}"/>
              </a:ext>
            </a:extLst>
          </p:cNvPr>
          <p:cNvSpPr/>
          <p:nvPr/>
        </p:nvSpPr>
        <p:spPr>
          <a:xfrm>
            <a:off x="4836581" y="1887896"/>
            <a:ext cx="685800" cy="6858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B3ED19-53DA-411F-A797-323D4E504634}"/>
              </a:ext>
            </a:extLst>
          </p:cNvPr>
          <p:cNvSpPr txBox="1"/>
          <p:nvPr/>
        </p:nvSpPr>
        <p:spPr>
          <a:xfrm>
            <a:off x="5747450" y="923777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Colors One : #FFAB03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BE12F0-3A56-4C57-9C8D-793B0C881409}"/>
              </a:ext>
            </a:extLst>
          </p:cNvPr>
          <p:cNvSpPr txBox="1"/>
          <p:nvPr/>
        </p:nvSpPr>
        <p:spPr>
          <a:xfrm>
            <a:off x="5747451" y="1136483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EDBC97-D950-49A1-BDFE-ABD08FC2B7EB}"/>
              </a:ext>
            </a:extLst>
          </p:cNvPr>
          <p:cNvSpPr txBox="1"/>
          <p:nvPr/>
        </p:nvSpPr>
        <p:spPr>
          <a:xfrm>
            <a:off x="5747450" y="1898123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Colors Two : #FC7F03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9A85B6-6586-4330-A88B-E764D39FA54B}"/>
              </a:ext>
            </a:extLst>
          </p:cNvPr>
          <p:cNvSpPr txBox="1"/>
          <p:nvPr/>
        </p:nvSpPr>
        <p:spPr>
          <a:xfrm>
            <a:off x="5747451" y="2110829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C7CAE7-4305-48CE-8EEB-7A483F43A02D}"/>
              </a:ext>
            </a:extLst>
          </p:cNvPr>
          <p:cNvCxnSpPr>
            <a:cxnSpLocks/>
          </p:cNvCxnSpPr>
          <p:nvPr/>
        </p:nvCxnSpPr>
        <p:spPr>
          <a:xfrm flipH="1">
            <a:off x="3930852" y="-240713"/>
            <a:ext cx="273240" cy="1260223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11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EFC633F-6358-4AE6-8FA2-BA3D381217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4A3244-36B1-42FD-A8F1-D7B36B674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524355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A4B2FD-6628-4593-926A-C74690FE831F}"/>
              </a:ext>
            </a:extLst>
          </p:cNvPr>
          <p:cNvSpPr txBox="1"/>
          <p:nvPr/>
        </p:nvSpPr>
        <p:spPr>
          <a:xfrm>
            <a:off x="625079" y="517185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E82742-03C1-4388-98F5-F3FA6EC8892B}"/>
              </a:ext>
            </a:extLst>
          </p:cNvPr>
          <p:cNvSpPr txBox="1"/>
          <p:nvPr/>
        </p:nvSpPr>
        <p:spPr>
          <a:xfrm>
            <a:off x="625079" y="5390339"/>
            <a:ext cx="3398043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9B2F7A-F0EB-492D-9FFD-40FCA8554E51}"/>
              </a:ext>
            </a:extLst>
          </p:cNvPr>
          <p:cNvSpPr txBox="1"/>
          <p:nvPr/>
        </p:nvSpPr>
        <p:spPr>
          <a:xfrm>
            <a:off x="4540101" y="4054281"/>
            <a:ext cx="14987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Noto</a:t>
            </a:r>
          </a:p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Sans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4CB28D-4F70-48E5-A44D-2CEC4F20775A}"/>
              </a:ext>
            </a:extLst>
          </p:cNvPr>
          <p:cNvSpPr txBox="1"/>
          <p:nvPr/>
        </p:nvSpPr>
        <p:spPr>
          <a:xfrm>
            <a:off x="4534495" y="51683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Heading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CC3AB4-FC29-4BFB-B065-8864EA3AEF12}"/>
              </a:ext>
            </a:extLst>
          </p:cNvPr>
          <p:cNvSpPr txBox="1"/>
          <p:nvPr/>
        </p:nvSpPr>
        <p:spPr>
          <a:xfrm>
            <a:off x="4534496" y="5386858"/>
            <a:ext cx="197048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B78D1F-F6C9-4AC3-A384-2A47FB951C6F}"/>
              </a:ext>
            </a:extLst>
          </p:cNvPr>
          <p:cNvSpPr txBox="1"/>
          <p:nvPr/>
        </p:nvSpPr>
        <p:spPr>
          <a:xfrm>
            <a:off x="6592491" y="4146615"/>
            <a:ext cx="18982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1"/>
                </a:solidFill>
                <a:latin typeface="+mj-lt"/>
              </a:rPr>
              <a:t>Source</a:t>
            </a:r>
          </a:p>
          <a:p>
            <a:r>
              <a:rPr lang="en-US" sz="3000" b="1" i="1">
                <a:solidFill>
                  <a:schemeClr val="accent1"/>
                </a:solidFill>
                <a:latin typeface="+mj-lt"/>
              </a:rPr>
              <a:t>Sans Pro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50C4B4-6B95-4560-9A49-206ACC64E4B5}"/>
              </a:ext>
            </a:extLst>
          </p:cNvPr>
          <p:cNvSpPr txBox="1"/>
          <p:nvPr/>
        </p:nvSpPr>
        <p:spPr>
          <a:xfrm>
            <a:off x="6592491" y="51683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EE0700-6173-4714-A01E-20887AB8EF95}"/>
              </a:ext>
            </a:extLst>
          </p:cNvPr>
          <p:cNvSpPr txBox="1"/>
          <p:nvPr/>
        </p:nvSpPr>
        <p:spPr>
          <a:xfrm>
            <a:off x="6592492" y="5386858"/>
            <a:ext cx="197048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600441B-6E65-4246-8F84-5B99C6EA3F0D}"/>
              </a:ext>
            </a:extLst>
          </p:cNvPr>
          <p:cNvCxnSpPr>
            <a:cxnSpLocks/>
          </p:cNvCxnSpPr>
          <p:nvPr/>
        </p:nvCxnSpPr>
        <p:spPr>
          <a:xfrm flipH="1">
            <a:off x="2559400" y="2759148"/>
            <a:ext cx="186626" cy="86074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91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03805C9-5CDB-478D-817F-462197616B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27A761-D7B2-4E26-83A6-6D7133EDA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1" y="647886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AEDF4D-E00B-485F-B36E-0ED61954BE61}"/>
              </a:ext>
            </a:extLst>
          </p:cNvPr>
          <p:cNvSpPr txBox="1"/>
          <p:nvPr/>
        </p:nvSpPr>
        <p:spPr>
          <a:xfrm>
            <a:off x="4572000" y="2524125"/>
            <a:ext cx="25083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  <a:latin typeface="+mj-lt"/>
              </a:rPr>
              <a:t>Noto Sans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DD5B14-607A-412A-A327-A513DAA8AD9D}"/>
              </a:ext>
            </a:extLst>
          </p:cNvPr>
          <p:cNvSpPr txBox="1"/>
          <p:nvPr/>
        </p:nvSpPr>
        <p:spPr>
          <a:xfrm>
            <a:off x="4572000" y="305358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A62DE5-119C-4672-BA46-65EE2FC314ED}"/>
              </a:ext>
            </a:extLst>
          </p:cNvPr>
          <p:cNvSpPr txBox="1"/>
          <p:nvPr/>
        </p:nvSpPr>
        <p:spPr>
          <a:xfrm>
            <a:off x="4572000" y="3292480"/>
            <a:ext cx="392430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0341BE-60C7-452C-95F5-686AB4D8C8E4}"/>
              </a:ext>
            </a:extLst>
          </p:cNvPr>
          <p:cNvSpPr txBox="1"/>
          <p:nvPr/>
        </p:nvSpPr>
        <p:spPr>
          <a:xfrm>
            <a:off x="4572001" y="4221766"/>
            <a:ext cx="395961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Aa Bb Cc Dd Ee Ff Gg Hh Ii Jj </a:t>
            </a:r>
          </a:p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Kk Ll Mm Nn Oo Pp Qq Rr Ss </a:t>
            </a:r>
          </a:p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Tt Uu Vv Ww Xx Yy Zz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EC999C-3522-420A-9F02-BA6C40964CB7}"/>
              </a:ext>
            </a:extLst>
          </p:cNvPr>
          <p:cNvCxnSpPr>
            <a:cxnSpLocks/>
          </p:cNvCxnSpPr>
          <p:nvPr/>
        </p:nvCxnSpPr>
        <p:spPr>
          <a:xfrm flipH="1">
            <a:off x="7177275" y="-227449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824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0A1039F-B8D6-495E-8DC3-97BAA8BE05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0E6647-3909-4212-9C71-198F03DA2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717655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5C4F95-F983-4119-8A33-76F0887DDEBA}"/>
              </a:ext>
            </a:extLst>
          </p:cNvPr>
          <p:cNvSpPr txBox="1"/>
          <p:nvPr/>
        </p:nvSpPr>
        <p:spPr>
          <a:xfrm>
            <a:off x="624997" y="2545147"/>
            <a:ext cx="377555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Source Sans Pro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FE3EEB-AD68-40D8-9771-0AA4CB89A6D2}"/>
              </a:ext>
            </a:extLst>
          </p:cNvPr>
          <p:cNvSpPr txBox="1"/>
          <p:nvPr/>
        </p:nvSpPr>
        <p:spPr>
          <a:xfrm>
            <a:off x="624997" y="307460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056373-34C4-4AE2-BD19-DD76356A66A2}"/>
              </a:ext>
            </a:extLst>
          </p:cNvPr>
          <p:cNvSpPr txBox="1"/>
          <p:nvPr/>
        </p:nvSpPr>
        <p:spPr>
          <a:xfrm>
            <a:off x="624997" y="3313502"/>
            <a:ext cx="392430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EC8D99-63BC-479D-9EAA-5DF86975C851}"/>
              </a:ext>
            </a:extLst>
          </p:cNvPr>
          <p:cNvSpPr txBox="1"/>
          <p:nvPr/>
        </p:nvSpPr>
        <p:spPr>
          <a:xfrm>
            <a:off x="624997" y="4280888"/>
            <a:ext cx="395961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100" b="1" i="1">
                <a:solidFill>
                  <a:schemeClr val="accent1"/>
                </a:solidFill>
              </a:rPr>
              <a:t>Aa Bb Cc Dd Ee Ff Gg Hh Ii Jj </a:t>
            </a:r>
          </a:p>
          <a:p>
            <a:r>
              <a:rPr lang="en-ID" sz="2100" b="1" i="1">
                <a:solidFill>
                  <a:schemeClr val="accent1"/>
                </a:solidFill>
              </a:rPr>
              <a:t>Kk Ll Mm Nn Oo Pp Qq Rr Ss </a:t>
            </a:r>
          </a:p>
          <a:p>
            <a:r>
              <a:rPr lang="en-ID" sz="2100" b="1" i="1">
                <a:solidFill>
                  <a:schemeClr val="accent1"/>
                </a:solidFill>
              </a:rPr>
              <a:t>Tt Uu Vv Ww Xx Yy Zz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F24712F-EFA7-49E7-8B90-33647FC03707}"/>
              </a:ext>
            </a:extLst>
          </p:cNvPr>
          <p:cNvCxnSpPr>
            <a:cxnSpLocks/>
          </p:cNvCxnSpPr>
          <p:nvPr/>
        </p:nvCxnSpPr>
        <p:spPr>
          <a:xfrm flipH="1">
            <a:off x="3247191" y="-144103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639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4F4824-2B25-4CE3-8FD0-84241A932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9153" y="309510"/>
            <a:ext cx="5605692" cy="1292340"/>
          </a:xfrm>
        </p:spPr>
        <p:txBody>
          <a:bodyPr/>
          <a:lstStyle/>
          <a:p>
            <a:r>
              <a:rPr lang="en-US"/>
              <a:t>HIERARCHY TREE</a:t>
            </a:r>
          </a:p>
        </p:txBody>
      </p:sp>
      <p:sp>
        <p:nvSpPr>
          <p:cNvPr id="11" name="Shape 1961">
            <a:extLst>
              <a:ext uri="{FF2B5EF4-FFF2-40B4-BE49-F238E27FC236}">
                <a16:creationId xmlns:a16="http://schemas.microsoft.com/office/drawing/2014/main" id="{77503FD5-8DCF-4BC4-B42E-50306D3EB3E3}"/>
              </a:ext>
            </a:extLst>
          </p:cNvPr>
          <p:cNvSpPr/>
          <p:nvPr/>
        </p:nvSpPr>
        <p:spPr>
          <a:xfrm>
            <a:off x="704523" y="3594888"/>
            <a:ext cx="2141104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2" name="Shape 1962">
            <a:extLst>
              <a:ext uri="{FF2B5EF4-FFF2-40B4-BE49-F238E27FC236}">
                <a16:creationId xmlns:a16="http://schemas.microsoft.com/office/drawing/2014/main" id="{3A481ACE-C5DA-4A01-BE2E-61A3E8B4B22D}"/>
              </a:ext>
            </a:extLst>
          </p:cNvPr>
          <p:cNvSpPr/>
          <p:nvPr/>
        </p:nvSpPr>
        <p:spPr>
          <a:xfrm>
            <a:off x="3550597" y="2741167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3" name="Shape 1963">
            <a:extLst>
              <a:ext uri="{FF2B5EF4-FFF2-40B4-BE49-F238E27FC236}">
                <a16:creationId xmlns:a16="http://schemas.microsoft.com/office/drawing/2014/main" id="{626C6495-5304-409A-BED6-4892E5DB3DDF}"/>
              </a:ext>
            </a:extLst>
          </p:cNvPr>
          <p:cNvSpPr/>
          <p:nvPr/>
        </p:nvSpPr>
        <p:spPr>
          <a:xfrm>
            <a:off x="3550597" y="4452919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4" name="Shape 1965">
            <a:extLst>
              <a:ext uri="{FF2B5EF4-FFF2-40B4-BE49-F238E27FC236}">
                <a16:creationId xmlns:a16="http://schemas.microsoft.com/office/drawing/2014/main" id="{7843F463-A730-4B51-8711-EDE32859C684}"/>
              </a:ext>
            </a:extLst>
          </p:cNvPr>
          <p:cNvSpPr/>
          <p:nvPr/>
        </p:nvSpPr>
        <p:spPr>
          <a:xfrm>
            <a:off x="6298372" y="2684017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6" name="Shape 1967">
            <a:extLst>
              <a:ext uri="{FF2B5EF4-FFF2-40B4-BE49-F238E27FC236}">
                <a16:creationId xmlns:a16="http://schemas.microsoft.com/office/drawing/2014/main" id="{C8C1273B-8DC2-4BBC-A67F-F0427538960B}"/>
              </a:ext>
            </a:extLst>
          </p:cNvPr>
          <p:cNvSpPr/>
          <p:nvPr/>
        </p:nvSpPr>
        <p:spPr>
          <a:xfrm>
            <a:off x="6298372" y="2132646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8" name="Shape 1969">
            <a:extLst>
              <a:ext uri="{FF2B5EF4-FFF2-40B4-BE49-F238E27FC236}">
                <a16:creationId xmlns:a16="http://schemas.microsoft.com/office/drawing/2014/main" id="{B2C3428B-E68B-4DB8-B329-0CC8C1BF37E5}"/>
              </a:ext>
            </a:extLst>
          </p:cNvPr>
          <p:cNvSpPr/>
          <p:nvPr/>
        </p:nvSpPr>
        <p:spPr>
          <a:xfrm>
            <a:off x="6298372" y="3235388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20" name="Shape 1972">
            <a:extLst>
              <a:ext uri="{FF2B5EF4-FFF2-40B4-BE49-F238E27FC236}">
                <a16:creationId xmlns:a16="http://schemas.microsoft.com/office/drawing/2014/main" id="{4DB21DF2-3484-48B9-A469-4BD335DB3D27}"/>
              </a:ext>
            </a:extLst>
          </p:cNvPr>
          <p:cNvSpPr/>
          <p:nvPr/>
        </p:nvSpPr>
        <p:spPr>
          <a:xfrm flipH="1">
            <a:off x="5760550" y="2923201"/>
            <a:ext cx="381314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1" name="Shape 1973">
            <a:extLst>
              <a:ext uri="{FF2B5EF4-FFF2-40B4-BE49-F238E27FC236}">
                <a16:creationId xmlns:a16="http://schemas.microsoft.com/office/drawing/2014/main" id="{0C0F1508-E21F-42F9-9D4C-7E071503FD29}"/>
              </a:ext>
            </a:extLst>
          </p:cNvPr>
          <p:cNvSpPr/>
          <p:nvPr/>
        </p:nvSpPr>
        <p:spPr>
          <a:xfrm>
            <a:off x="5760472" y="2922145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2" name="Shape 1974">
            <a:extLst>
              <a:ext uri="{FF2B5EF4-FFF2-40B4-BE49-F238E27FC236}">
                <a16:creationId xmlns:a16="http://schemas.microsoft.com/office/drawing/2014/main" id="{9C2832F9-4952-41E9-BD13-CE3AFC9FEDC4}"/>
              </a:ext>
            </a:extLst>
          </p:cNvPr>
          <p:cNvSpPr/>
          <p:nvPr/>
        </p:nvSpPr>
        <p:spPr>
          <a:xfrm flipV="1">
            <a:off x="5760472" y="2307760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3" name="Shape 1975">
            <a:extLst>
              <a:ext uri="{FF2B5EF4-FFF2-40B4-BE49-F238E27FC236}">
                <a16:creationId xmlns:a16="http://schemas.microsoft.com/office/drawing/2014/main" id="{5A989167-E18E-4022-9AE7-C8CCADD4A4AC}"/>
              </a:ext>
            </a:extLst>
          </p:cNvPr>
          <p:cNvSpPr/>
          <p:nvPr/>
        </p:nvSpPr>
        <p:spPr>
          <a:xfrm flipH="1">
            <a:off x="5760550" y="4703961"/>
            <a:ext cx="381314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4" name="Shape 1976">
            <a:extLst>
              <a:ext uri="{FF2B5EF4-FFF2-40B4-BE49-F238E27FC236}">
                <a16:creationId xmlns:a16="http://schemas.microsoft.com/office/drawing/2014/main" id="{A03EE609-5B18-44DF-A2FB-FD0876069A01}"/>
              </a:ext>
            </a:extLst>
          </p:cNvPr>
          <p:cNvSpPr/>
          <p:nvPr/>
        </p:nvSpPr>
        <p:spPr>
          <a:xfrm>
            <a:off x="5760472" y="4702906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5" name="Shape 1977">
            <a:extLst>
              <a:ext uri="{FF2B5EF4-FFF2-40B4-BE49-F238E27FC236}">
                <a16:creationId xmlns:a16="http://schemas.microsoft.com/office/drawing/2014/main" id="{07332FD4-C18F-4CC1-B3EF-1FC70D13C2D3}"/>
              </a:ext>
            </a:extLst>
          </p:cNvPr>
          <p:cNvSpPr/>
          <p:nvPr/>
        </p:nvSpPr>
        <p:spPr>
          <a:xfrm flipV="1">
            <a:off x="5760472" y="4088521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6" name="Shape 1978">
            <a:extLst>
              <a:ext uri="{FF2B5EF4-FFF2-40B4-BE49-F238E27FC236}">
                <a16:creationId xmlns:a16="http://schemas.microsoft.com/office/drawing/2014/main" id="{FACF8B13-1499-4F8C-A3A1-81881D63C4CF}"/>
              </a:ext>
            </a:extLst>
          </p:cNvPr>
          <p:cNvSpPr/>
          <p:nvPr/>
        </p:nvSpPr>
        <p:spPr>
          <a:xfrm>
            <a:off x="2928802" y="3822778"/>
            <a:ext cx="517160" cy="901294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7" name="Shape 1979">
            <a:extLst>
              <a:ext uri="{FF2B5EF4-FFF2-40B4-BE49-F238E27FC236}">
                <a16:creationId xmlns:a16="http://schemas.microsoft.com/office/drawing/2014/main" id="{FF76DA74-0136-41A4-9E6D-F0874997E5D5}"/>
              </a:ext>
            </a:extLst>
          </p:cNvPr>
          <p:cNvSpPr/>
          <p:nvPr/>
        </p:nvSpPr>
        <p:spPr>
          <a:xfrm flipV="1">
            <a:off x="2928802" y="2930580"/>
            <a:ext cx="517160" cy="901294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0C6C05-2EBF-48E0-9E74-7D6AB80FA504}"/>
              </a:ext>
            </a:extLst>
          </p:cNvPr>
          <p:cNvSpPr txBox="1"/>
          <p:nvPr/>
        </p:nvSpPr>
        <p:spPr>
          <a:xfrm>
            <a:off x="623816" y="429158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F82840-CB40-49C3-BF7C-D55CEFF57B1C}"/>
              </a:ext>
            </a:extLst>
          </p:cNvPr>
          <p:cNvSpPr txBox="1"/>
          <p:nvPr/>
        </p:nvSpPr>
        <p:spPr>
          <a:xfrm>
            <a:off x="623816" y="4510069"/>
            <a:ext cx="214110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BD2A51-0EB7-428C-BC11-725BE213B649}"/>
              </a:ext>
            </a:extLst>
          </p:cNvPr>
          <p:cNvSpPr txBox="1"/>
          <p:nvPr/>
        </p:nvSpPr>
        <p:spPr>
          <a:xfrm>
            <a:off x="925563" y="3681149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46E186-F344-496A-B932-974D1EC551DD}"/>
              </a:ext>
            </a:extLst>
          </p:cNvPr>
          <p:cNvSpPr txBox="1"/>
          <p:nvPr/>
        </p:nvSpPr>
        <p:spPr>
          <a:xfrm>
            <a:off x="3771639" y="2827428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A48D41-1D37-486F-8336-69A45B9612E6}"/>
              </a:ext>
            </a:extLst>
          </p:cNvPr>
          <p:cNvSpPr txBox="1"/>
          <p:nvPr/>
        </p:nvSpPr>
        <p:spPr>
          <a:xfrm>
            <a:off x="3771639" y="4539180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7B77C3-45F8-4926-B3AD-EB507393DA19}"/>
              </a:ext>
            </a:extLst>
          </p:cNvPr>
          <p:cNvSpPr txBox="1"/>
          <p:nvPr/>
        </p:nvSpPr>
        <p:spPr>
          <a:xfrm>
            <a:off x="6519414" y="2218907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589D77-CFC2-48D9-A5E2-9846E7452066}"/>
              </a:ext>
            </a:extLst>
          </p:cNvPr>
          <p:cNvSpPr txBox="1"/>
          <p:nvPr/>
        </p:nvSpPr>
        <p:spPr>
          <a:xfrm>
            <a:off x="6519414" y="2770278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F0EFB9-E09A-44BF-8F4F-1460B85B9472}"/>
              </a:ext>
            </a:extLst>
          </p:cNvPr>
          <p:cNvSpPr txBox="1"/>
          <p:nvPr/>
        </p:nvSpPr>
        <p:spPr>
          <a:xfrm>
            <a:off x="6519414" y="3321649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39" name="Shape 1965">
            <a:extLst>
              <a:ext uri="{FF2B5EF4-FFF2-40B4-BE49-F238E27FC236}">
                <a16:creationId xmlns:a16="http://schemas.microsoft.com/office/drawing/2014/main" id="{585D1AC3-0576-4815-B070-ADBA54A977CC}"/>
              </a:ext>
            </a:extLst>
          </p:cNvPr>
          <p:cNvSpPr/>
          <p:nvPr/>
        </p:nvSpPr>
        <p:spPr>
          <a:xfrm>
            <a:off x="6289174" y="4483054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0" name="Shape 1967">
            <a:extLst>
              <a:ext uri="{FF2B5EF4-FFF2-40B4-BE49-F238E27FC236}">
                <a16:creationId xmlns:a16="http://schemas.microsoft.com/office/drawing/2014/main" id="{0B5183AD-681C-4683-8B90-E3B43BFD472E}"/>
              </a:ext>
            </a:extLst>
          </p:cNvPr>
          <p:cNvSpPr/>
          <p:nvPr/>
        </p:nvSpPr>
        <p:spPr>
          <a:xfrm>
            <a:off x="6289174" y="3931683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1" name="Shape 1969">
            <a:extLst>
              <a:ext uri="{FF2B5EF4-FFF2-40B4-BE49-F238E27FC236}">
                <a16:creationId xmlns:a16="http://schemas.microsoft.com/office/drawing/2014/main" id="{D2FBFEA7-59D0-41BD-B55E-C3B628AF8B1F}"/>
              </a:ext>
            </a:extLst>
          </p:cNvPr>
          <p:cNvSpPr/>
          <p:nvPr/>
        </p:nvSpPr>
        <p:spPr>
          <a:xfrm>
            <a:off x="6289174" y="5034425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450C98C-1DFB-4FE1-9BFE-0B6ED57900F8}"/>
              </a:ext>
            </a:extLst>
          </p:cNvPr>
          <p:cNvSpPr txBox="1"/>
          <p:nvPr/>
        </p:nvSpPr>
        <p:spPr>
          <a:xfrm>
            <a:off x="6510216" y="4017944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6400739-C0DF-42E6-9CE1-96AAC61CE74A}"/>
              </a:ext>
            </a:extLst>
          </p:cNvPr>
          <p:cNvSpPr txBox="1"/>
          <p:nvPr/>
        </p:nvSpPr>
        <p:spPr>
          <a:xfrm>
            <a:off x="6510216" y="4569315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011EA3-95FE-44E5-A5DE-4335E7C02848}"/>
              </a:ext>
            </a:extLst>
          </p:cNvPr>
          <p:cNvSpPr txBox="1"/>
          <p:nvPr/>
        </p:nvSpPr>
        <p:spPr>
          <a:xfrm>
            <a:off x="6510216" y="5120686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6C0E2F4-BD6A-430F-BCB6-51BD99ABB119}"/>
              </a:ext>
            </a:extLst>
          </p:cNvPr>
          <p:cNvSpPr txBox="1"/>
          <p:nvPr/>
        </p:nvSpPr>
        <p:spPr>
          <a:xfrm>
            <a:off x="3470640" y="3319762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B975DF-4D44-4531-B044-5053959E67A3}"/>
              </a:ext>
            </a:extLst>
          </p:cNvPr>
          <p:cNvSpPr txBox="1"/>
          <p:nvPr/>
        </p:nvSpPr>
        <p:spPr>
          <a:xfrm>
            <a:off x="3470640" y="3520561"/>
            <a:ext cx="2141104" cy="27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5C8C89-B1DF-4FC5-9CE6-540D275861ED}"/>
              </a:ext>
            </a:extLst>
          </p:cNvPr>
          <p:cNvSpPr txBox="1"/>
          <p:nvPr/>
        </p:nvSpPr>
        <p:spPr>
          <a:xfrm>
            <a:off x="3470640" y="4998622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100CD7-D998-4215-B2F8-495C4CB8C856}"/>
              </a:ext>
            </a:extLst>
          </p:cNvPr>
          <p:cNvSpPr txBox="1"/>
          <p:nvPr/>
        </p:nvSpPr>
        <p:spPr>
          <a:xfrm>
            <a:off x="3470640" y="5199420"/>
            <a:ext cx="2141104" cy="27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7BB7FE-3FEF-42FF-8C00-DD8E753DCFB7}"/>
              </a:ext>
            </a:extLst>
          </p:cNvPr>
          <p:cNvCxnSpPr>
            <a:cxnSpLocks/>
          </p:cNvCxnSpPr>
          <p:nvPr/>
        </p:nvCxnSpPr>
        <p:spPr>
          <a:xfrm flipH="1">
            <a:off x="6434016" y="-591222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56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6BAA563-8E3A-42D1-B9DD-E4C3B3EEF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94D4A0-AC43-481B-A62A-CBDE384A2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1085948"/>
            <a:ext cx="4632803" cy="1892114"/>
          </a:xfrm>
        </p:spPr>
        <p:txBody>
          <a:bodyPr/>
          <a:lstStyle/>
          <a:p>
            <a:r>
              <a:rPr lang="en-US"/>
              <a:t>WELCOME GUYS</a:t>
            </a:r>
            <a:br>
              <a:rPr lang="en-US"/>
            </a:br>
            <a:r>
              <a:rPr lang="en-US"/>
              <a:t>TO PRESENTATION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644D94-5CCF-4117-A3EE-21D3CC717D2B}"/>
              </a:ext>
            </a:extLst>
          </p:cNvPr>
          <p:cNvSpPr txBox="1"/>
          <p:nvPr/>
        </p:nvSpPr>
        <p:spPr>
          <a:xfrm>
            <a:off x="625078" y="30059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A3AD27-EA8E-458E-851F-1DFC347FE07D}"/>
              </a:ext>
            </a:extLst>
          </p:cNvPr>
          <p:cNvSpPr txBox="1"/>
          <p:nvPr/>
        </p:nvSpPr>
        <p:spPr>
          <a:xfrm>
            <a:off x="625078" y="3254376"/>
            <a:ext cx="382309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ac commodo tortor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3EE3448-529C-4766-955D-EC16A0217D8B}"/>
              </a:ext>
            </a:extLst>
          </p:cNvPr>
          <p:cNvSpPr/>
          <p:nvPr/>
        </p:nvSpPr>
        <p:spPr>
          <a:xfrm>
            <a:off x="684907" y="4814119"/>
            <a:ext cx="1294805" cy="313457"/>
          </a:xfrm>
          <a:custGeom>
            <a:avLst/>
            <a:gdLst>
              <a:gd name="connsiteX0" fmla="*/ 0 w 1726406"/>
              <a:gd name="connsiteY0" fmla="*/ 0 h 417942"/>
              <a:gd name="connsiteX1" fmla="*/ 1198056 w 1726406"/>
              <a:gd name="connsiteY1" fmla="*/ 0 h 417942"/>
              <a:gd name="connsiteX2" fmla="*/ 1726406 w 1726406"/>
              <a:gd name="connsiteY2" fmla="*/ 0 h 417942"/>
              <a:gd name="connsiteX3" fmla="*/ 1620736 w 1726406"/>
              <a:gd name="connsiteY3" fmla="*/ 417942 h 417942"/>
              <a:gd name="connsiteX4" fmla="*/ 1198056 w 1726406"/>
              <a:gd name="connsiteY4" fmla="*/ 417942 h 417942"/>
              <a:gd name="connsiteX5" fmla="*/ 0 w 1726406"/>
              <a:gd name="connsiteY5" fmla="*/ 417942 h 41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6406" h="417942">
                <a:moveTo>
                  <a:pt x="0" y="0"/>
                </a:moveTo>
                <a:lnTo>
                  <a:pt x="1198056" y="0"/>
                </a:lnTo>
                <a:lnTo>
                  <a:pt x="1726406" y="0"/>
                </a:lnTo>
                <a:lnTo>
                  <a:pt x="1620736" y="417942"/>
                </a:lnTo>
                <a:lnTo>
                  <a:pt x="1198056" y="417942"/>
                </a:lnTo>
                <a:lnTo>
                  <a:pt x="0" y="4179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692BF-FE60-4548-B896-E51E88DDCC93}"/>
              </a:ext>
            </a:extLst>
          </p:cNvPr>
          <p:cNvSpPr txBox="1"/>
          <p:nvPr/>
        </p:nvSpPr>
        <p:spPr>
          <a:xfrm>
            <a:off x="856058" y="4855431"/>
            <a:ext cx="9525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>
                <a:solidFill>
                  <a:schemeClr val="accent2"/>
                </a:solidFill>
                <a:latin typeface="+mj-lt"/>
              </a:rPr>
              <a:t>Get Started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366208C-3691-4495-9CF9-DC787F8EF4CD}"/>
              </a:ext>
            </a:extLst>
          </p:cNvPr>
          <p:cNvCxnSpPr>
            <a:cxnSpLocks/>
          </p:cNvCxnSpPr>
          <p:nvPr/>
        </p:nvCxnSpPr>
        <p:spPr>
          <a:xfrm flipH="1">
            <a:off x="4179887" y="-655647"/>
            <a:ext cx="485775" cy="239714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0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6" grpId="0"/>
      <p:bldP spid="41" grpId="0" animBg="1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1">
            <a:extLst>
              <a:ext uri="{FF2B5EF4-FFF2-40B4-BE49-F238E27FC236}">
                <a16:creationId xmlns:a16="http://schemas.microsoft.com/office/drawing/2014/main" id="{81F45FE1-7450-4A1B-96A4-3BF1D251E58D}"/>
              </a:ext>
            </a:extLst>
          </p:cNvPr>
          <p:cNvSpPr>
            <a:spLocks noEditPoints="1"/>
          </p:cNvSpPr>
          <p:nvPr/>
        </p:nvSpPr>
        <p:spPr bwMode="auto">
          <a:xfrm>
            <a:off x="539864" y="2463891"/>
            <a:ext cx="377750" cy="335565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E5BE58-7765-43FD-91C4-F5B9A0D2982F}"/>
              </a:ext>
            </a:extLst>
          </p:cNvPr>
          <p:cNvSpPr txBox="1"/>
          <p:nvPr/>
        </p:nvSpPr>
        <p:spPr>
          <a:xfrm>
            <a:off x="585787" y="1464129"/>
            <a:ext cx="375761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BREAK 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48D6C1-9397-4036-914A-D7BB79CB0643}"/>
              </a:ext>
            </a:extLst>
          </p:cNvPr>
          <p:cNvSpPr txBox="1"/>
          <p:nvPr/>
        </p:nvSpPr>
        <p:spPr>
          <a:xfrm>
            <a:off x="585788" y="2558759"/>
            <a:ext cx="3844698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There Is No Such Thing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As A Self-made Man.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You Will Reach Your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Goals Only With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The Help Of Others.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AD3022-7083-4C6B-A19C-6E356FAE6AA0}"/>
              </a:ext>
            </a:extLst>
          </p:cNvPr>
          <p:cNvSpPr txBox="1"/>
          <p:nvPr/>
        </p:nvSpPr>
        <p:spPr>
          <a:xfrm>
            <a:off x="528978" y="4618757"/>
            <a:ext cx="14287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  <a:latin typeface="+mj-lt"/>
              </a:rPr>
              <a:t>- Terry Aki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F44440-EDCC-470A-B737-04D26231F90D}"/>
              </a:ext>
            </a:extLst>
          </p:cNvPr>
          <p:cNvCxnSpPr>
            <a:cxnSpLocks/>
          </p:cNvCxnSpPr>
          <p:nvPr/>
        </p:nvCxnSpPr>
        <p:spPr>
          <a:xfrm flipH="1">
            <a:off x="3897915" y="-219920"/>
            <a:ext cx="400049" cy="202959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8D6689D-C667-4FA8-81FE-4A08307EAE00}"/>
              </a:ext>
            </a:extLst>
          </p:cNvPr>
          <p:cNvSpPr txBox="1"/>
          <p:nvPr/>
        </p:nvSpPr>
        <p:spPr>
          <a:xfrm>
            <a:off x="528978" y="4903510"/>
            <a:ext cx="2569822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2863B6B-A1F1-4A8E-AF14-E196BBB0C9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120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/>
      <p:bldP spid="10" grpId="0"/>
      <p:bldP spid="11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rallelogram 10">
            <a:extLst>
              <a:ext uri="{FF2B5EF4-FFF2-40B4-BE49-F238E27FC236}">
                <a16:creationId xmlns:a16="http://schemas.microsoft.com/office/drawing/2014/main" id="{A1228D9D-2004-49F4-BFC2-D6CE600D17B5}"/>
              </a:ext>
            </a:extLst>
          </p:cNvPr>
          <p:cNvSpPr/>
          <p:nvPr/>
        </p:nvSpPr>
        <p:spPr>
          <a:xfrm>
            <a:off x="-97972" y="-14594"/>
            <a:ext cx="5301344" cy="6914740"/>
          </a:xfrm>
          <a:prstGeom prst="parallelogram">
            <a:avLst>
              <a:gd name="adj" fmla="val 47605"/>
            </a:avLst>
          </a:prstGeom>
          <a:solidFill>
            <a:schemeClr val="accent2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76EBC7-A7A8-454A-9FDE-44C2BCBEED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6A9D9D7-E1DE-48B7-B5AC-189B6C0273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6A0543-9003-44AC-B012-06BFF0CDC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7537" y="780288"/>
            <a:ext cx="4632803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E37FB6-545C-43BE-9118-C44F0F17248A}"/>
              </a:ext>
            </a:extLst>
          </p:cNvPr>
          <p:cNvSpPr txBox="1"/>
          <p:nvPr/>
        </p:nvSpPr>
        <p:spPr>
          <a:xfrm>
            <a:off x="5153294" y="261316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6DCA32-172B-4034-9D6C-FF5D7E927CC0}"/>
              </a:ext>
            </a:extLst>
          </p:cNvPr>
          <p:cNvSpPr txBox="1"/>
          <p:nvPr/>
        </p:nvSpPr>
        <p:spPr>
          <a:xfrm>
            <a:off x="5153294" y="2831651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A3CC46-5D59-46AA-A365-1E38A5E9FCAB}"/>
              </a:ext>
            </a:extLst>
          </p:cNvPr>
          <p:cNvGrpSpPr/>
          <p:nvPr/>
        </p:nvGrpSpPr>
        <p:grpSpPr>
          <a:xfrm>
            <a:off x="6195640" y="4182256"/>
            <a:ext cx="296297" cy="279906"/>
            <a:chOff x="10121900" y="790575"/>
            <a:chExt cx="746125" cy="704851"/>
          </a:xfrm>
          <a:solidFill>
            <a:schemeClr val="accent2"/>
          </a:solidFill>
        </p:grpSpPr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55F375E4-E1F1-4857-A5D7-3C2A0792A1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9097E465-9440-46AA-9B1C-A72AB54AC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7" name="Freeform 226">
            <a:extLst>
              <a:ext uri="{FF2B5EF4-FFF2-40B4-BE49-F238E27FC236}">
                <a16:creationId xmlns:a16="http://schemas.microsoft.com/office/drawing/2014/main" id="{C4806233-0E9A-410F-8D1F-8EE430B29221}"/>
              </a:ext>
            </a:extLst>
          </p:cNvPr>
          <p:cNvSpPr>
            <a:spLocks noEditPoints="1"/>
          </p:cNvSpPr>
          <p:nvPr/>
        </p:nvSpPr>
        <p:spPr bwMode="auto">
          <a:xfrm>
            <a:off x="4808878" y="4186540"/>
            <a:ext cx="271340" cy="271340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27022AF-38D4-4351-82C4-99FB392087F5}"/>
              </a:ext>
            </a:extLst>
          </p:cNvPr>
          <p:cNvGrpSpPr/>
          <p:nvPr/>
        </p:nvGrpSpPr>
        <p:grpSpPr>
          <a:xfrm>
            <a:off x="7576219" y="4163982"/>
            <a:ext cx="298373" cy="316456"/>
            <a:chOff x="7404100" y="3633788"/>
            <a:chExt cx="628651" cy="666751"/>
          </a:xfrm>
          <a:solidFill>
            <a:schemeClr val="accent2"/>
          </a:solidFill>
        </p:grpSpPr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EAD590D-F6DB-46C1-8882-2CBBEF338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650B7F42-E85C-4294-852F-2650AD1134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4B185BA6-7E9B-44BE-A4EA-A1D9DC0A1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313231FB-AE84-4776-BF8B-B15FE9B8CD40}"/>
              </a:ext>
            </a:extLst>
          </p:cNvPr>
          <p:cNvSpPr txBox="1"/>
          <p:nvPr/>
        </p:nvSpPr>
        <p:spPr>
          <a:xfrm>
            <a:off x="4727903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One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13C25-E695-4231-9122-53BE43E74531}"/>
              </a:ext>
            </a:extLst>
          </p:cNvPr>
          <p:cNvSpPr txBox="1"/>
          <p:nvPr/>
        </p:nvSpPr>
        <p:spPr>
          <a:xfrm>
            <a:off x="4727903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C32B42-51B0-4CE5-B392-8A3D2842F131}"/>
              </a:ext>
            </a:extLst>
          </p:cNvPr>
          <p:cNvSpPr txBox="1"/>
          <p:nvPr/>
        </p:nvSpPr>
        <p:spPr>
          <a:xfrm>
            <a:off x="6107819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Two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17622D-F1A0-4DE2-9D34-46A9F4CEF7FE}"/>
              </a:ext>
            </a:extLst>
          </p:cNvPr>
          <p:cNvSpPr txBox="1"/>
          <p:nvPr/>
        </p:nvSpPr>
        <p:spPr>
          <a:xfrm>
            <a:off x="6107819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4B0E673-CB50-4F08-9A7F-E52175B38F76}"/>
              </a:ext>
            </a:extLst>
          </p:cNvPr>
          <p:cNvSpPr txBox="1"/>
          <p:nvPr/>
        </p:nvSpPr>
        <p:spPr>
          <a:xfrm>
            <a:off x="7492310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Three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F4CC6D-5854-49E4-9734-61F47DE7BBFD}"/>
              </a:ext>
            </a:extLst>
          </p:cNvPr>
          <p:cNvSpPr txBox="1"/>
          <p:nvPr/>
        </p:nvSpPr>
        <p:spPr>
          <a:xfrm>
            <a:off x="7492310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2E16CE8-C90D-4ED6-BDA5-004BECBB1DCA}"/>
              </a:ext>
            </a:extLst>
          </p:cNvPr>
          <p:cNvCxnSpPr>
            <a:cxnSpLocks/>
          </p:cNvCxnSpPr>
          <p:nvPr/>
        </p:nvCxnSpPr>
        <p:spPr>
          <a:xfrm flipH="1">
            <a:off x="7525234" y="-105541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6CFA57BD-0369-4E8B-BFCA-07BD9F68C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905835" y="1051300"/>
            <a:ext cx="1883092" cy="34750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127C9F-D99C-4CC7-8A8A-C1F2D3A72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2377772" y="2385476"/>
            <a:ext cx="1883092" cy="3513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0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  <p:bldP spid="22" grpId="0"/>
      <p:bldP spid="23" grpId="0"/>
      <p:bldP spid="27" grpId="0" animBg="1"/>
      <p:bldP spid="32" grpId="0"/>
      <p:bldP spid="33" grpId="0"/>
      <p:bldP spid="34" grpId="0"/>
      <p:bldP spid="35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6A24C138-3C04-439B-A86E-14540D424C68}"/>
              </a:ext>
            </a:extLst>
          </p:cNvPr>
          <p:cNvSpPr/>
          <p:nvPr/>
        </p:nvSpPr>
        <p:spPr>
          <a:xfrm flipH="1">
            <a:off x="-97972" y="-14594"/>
            <a:ext cx="5301344" cy="6914740"/>
          </a:xfrm>
          <a:prstGeom prst="parallelogram">
            <a:avLst>
              <a:gd name="adj" fmla="val 47605"/>
            </a:avLst>
          </a:prstGeom>
          <a:solidFill>
            <a:schemeClr val="accent1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41AF7CE-33E9-4C42-8408-7C38DF801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7537" y="665988"/>
            <a:ext cx="4632803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5FDB1E-716F-4207-B53B-CB2A546601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ECD3A2-E3DB-4F72-BA4D-2F911C0CA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1" y="2079284"/>
            <a:ext cx="4879278" cy="29470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473AA0-F2E4-4D86-886A-7F4FE4A265B8}"/>
              </a:ext>
            </a:extLst>
          </p:cNvPr>
          <p:cNvSpPr txBox="1"/>
          <p:nvPr/>
        </p:nvSpPr>
        <p:spPr>
          <a:xfrm>
            <a:off x="5378054" y="2463143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F556D-1904-4B68-A062-C303AC0681DF}"/>
              </a:ext>
            </a:extLst>
          </p:cNvPr>
          <p:cNvSpPr txBox="1"/>
          <p:nvPr/>
        </p:nvSpPr>
        <p:spPr>
          <a:xfrm>
            <a:off x="5378054" y="2681632"/>
            <a:ext cx="3116515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770959-CC9B-45E2-8FAF-B256DDB1DB25}"/>
              </a:ext>
            </a:extLst>
          </p:cNvPr>
          <p:cNvCxnSpPr>
            <a:cxnSpLocks/>
          </p:cNvCxnSpPr>
          <p:nvPr/>
        </p:nvCxnSpPr>
        <p:spPr>
          <a:xfrm flipH="1">
            <a:off x="7474434" y="-137291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AF67F025-2A3E-49D9-9FA3-1B6FE04D5717}"/>
              </a:ext>
            </a:extLst>
          </p:cNvPr>
          <p:cNvSpPr/>
          <p:nvPr/>
        </p:nvSpPr>
        <p:spPr>
          <a:xfrm flipH="1">
            <a:off x="5442811" y="4466073"/>
            <a:ext cx="3184934" cy="161677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05DE79F2-64BE-4EF8-9AE7-3AE9AEC05EC5}"/>
              </a:ext>
            </a:extLst>
          </p:cNvPr>
          <p:cNvSpPr/>
          <p:nvPr/>
        </p:nvSpPr>
        <p:spPr>
          <a:xfrm flipH="1">
            <a:off x="5442810" y="4466073"/>
            <a:ext cx="2769682" cy="161677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49803B-AA87-4F20-8127-91EE146F7E4E}"/>
              </a:ext>
            </a:extLst>
          </p:cNvPr>
          <p:cNvSpPr txBox="1"/>
          <p:nvPr/>
        </p:nvSpPr>
        <p:spPr>
          <a:xfrm>
            <a:off x="5387580" y="4163236"/>
            <a:ext cx="1331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3F9DADAE-44A3-449D-A103-E85F27EE3402}"/>
              </a:ext>
            </a:extLst>
          </p:cNvPr>
          <p:cNvSpPr/>
          <p:nvPr/>
        </p:nvSpPr>
        <p:spPr>
          <a:xfrm flipH="1">
            <a:off x="5442811" y="5107065"/>
            <a:ext cx="3184934" cy="161677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0EF09F81-A6EC-42D0-8844-646EA7BA0938}"/>
              </a:ext>
            </a:extLst>
          </p:cNvPr>
          <p:cNvSpPr/>
          <p:nvPr/>
        </p:nvSpPr>
        <p:spPr>
          <a:xfrm flipH="1">
            <a:off x="5442810" y="5107065"/>
            <a:ext cx="3093971" cy="161677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A05E68-A327-461B-A389-C4BD68A05819}"/>
              </a:ext>
            </a:extLst>
          </p:cNvPr>
          <p:cNvSpPr txBox="1"/>
          <p:nvPr/>
        </p:nvSpPr>
        <p:spPr>
          <a:xfrm>
            <a:off x="5387580" y="4804228"/>
            <a:ext cx="1331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</p:spTree>
    <p:extLst>
      <p:ext uri="{BB962C8B-B14F-4D97-AF65-F5344CB8AC3E}">
        <p14:creationId xmlns:p14="http://schemas.microsoft.com/office/powerpoint/2010/main" val="127103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9" grpId="0"/>
      <p:bldP spid="10" grpId="0"/>
      <p:bldP spid="16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613AFE2-2024-4E06-AEB6-C9E00BAD01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6956E5-AC4C-44A1-A456-0575D3FAD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261286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6FD85D-D9F1-4B84-9487-B284F8102667}"/>
              </a:ext>
            </a:extLst>
          </p:cNvPr>
          <p:cNvSpPr txBox="1"/>
          <p:nvPr/>
        </p:nvSpPr>
        <p:spPr>
          <a:xfrm>
            <a:off x="624997" y="500925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629D0-3DD8-4AA7-9DFE-50EFD81C4009}"/>
              </a:ext>
            </a:extLst>
          </p:cNvPr>
          <p:cNvSpPr txBox="1"/>
          <p:nvPr/>
        </p:nvSpPr>
        <p:spPr>
          <a:xfrm>
            <a:off x="624997" y="5227740"/>
            <a:ext cx="2732729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nunc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C792CE-D9EC-4C29-B7FD-F4C497FD0865}"/>
              </a:ext>
            </a:extLst>
          </p:cNvPr>
          <p:cNvCxnSpPr>
            <a:cxnSpLocks/>
          </p:cNvCxnSpPr>
          <p:nvPr/>
        </p:nvCxnSpPr>
        <p:spPr>
          <a:xfrm flipH="1">
            <a:off x="2407134" y="1897575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87393D8-8A65-4B59-8CC3-366319177269}"/>
              </a:ext>
            </a:extLst>
          </p:cNvPr>
          <p:cNvSpPr txBox="1"/>
          <p:nvPr/>
        </p:nvSpPr>
        <p:spPr>
          <a:xfrm>
            <a:off x="3589816" y="4726396"/>
            <a:ext cx="140017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500+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155E3C-B5A6-4096-B4D5-34B31117C99A}"/>
              </a:ext>
            </a:extLst>
          </p:cNvPr>
          <p:cNvSpPr txBox="1"/>
          <p:nvPr/>
        </p:nvSpPr>
        <p:spPr>
          <a:xfrm>
            <a:off x="3589816" y="525162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Best Collection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101449-40DC-4709-A95F-22D9F9292D7E}"/>
              </a:ext>
            </a:extLst>
          </p:cNvPr>
          <p:cNvSpPr txBox="1"/>
          <p:nvPr/>
        </p:nvSpPr>
        <p:spPr>
          <a:xfrm>
            <a:off x="3589816" y="5470114"/>
            <a:ext cx="219646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FAAC16E-C54B-487E-9B75-E2376AD9EB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A909FA4-0D34-492E-8FEC-07A86FBE53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CE0BF54-1C45-40D5-A0D1-39A932F20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768455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EC031A-49FF-4DD6-90B4-205BF6E58240}"/>
              </a:ext>
            </a:extLst>
          </p:cNvPr>
          <p:cNvCxnSpPr>
            <a:cxnSpLocks/>
          </p:cNvCxnSpPr>
          <p:nvPr/>
        </p:nvCxnSpPr>
        <p:spPr>
          <a:xfrm flipH="1">
            <a:off x="2421292" y="-419534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63FB5A1-3B82-4F13-847C-250446B3A50B}"/>
              </a:ext>
            </a:extLst>
          </p:cNvPr>
          <p:cNvSpPr txBox="1"/>
          <p:nvPr/>
        </p:nvSpPr>
        <p:spPr>
          <a:xfrm>
            <a:off x="625079" y="261030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470F07-BC5C-401A-B133-42205EECD62E}"/>
              </a:ext>
            </a:extLst>
          </p:cNvPr>
          <p:cNvSpPr txBox="1"/>
          <p:nvPr/>
        </p:nvSpPr>
        <p:spPr>
          <a:xfrm>
            <a:off x="625079" y="2828794"/>
            <a:ext cx="3116515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8E8650B-7DF6-4499-83F9-3EFB634FC6B7}"/>
              </a:ext>
            </a:extLst>
          </p:cNvPr>
          <p:cNvSpPr txBox="1"/>
          <p:nvPr/>
        </p:nvSpPr>
        <p:spPr>
          <a:xfrm>
            <a:off x="625078" y="3978755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</a:rPr>
              <a:t>$100K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F72506-6017-46B5-86DC-DC4478F7B4B7}"/>
              </a:ext>
            </a:extLst>
          </p:cNvPr>
          <p:cNvSpPr txBox="1"/>
          <p:nvPr/>
        </p:nvSpPr>
        <p:spPr>
          <a:xfrm>
            <a:off x="625078" y="450398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Total Value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3D808A-CAA0-4543-9F7B-A894B89F527A}"/>
              </a:ext>
            </a:extLst>
          </p:cNvPr>
          <p:cNvSpPr txBox="1"/>
          <p:nvPr/>
        </p:nvSpPr>
        <p:spPr>
          <a:xfrm>
            <a:off x="625078" y="4722474"/>
            <a:ext cx="2375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vulputate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36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30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48A9ED7-C7B7-4B47-BDCB-758F9968024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85892D-0F63-4953-AB67-7231C928AA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E874BD4-AED4-4900-B10A-B1B95C288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7512" y="806543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0532F1E-5C48-4847-9218-E462FA54AA6A}"/>
              </a:ext>
            </a:extLst>
          </p:cNvPr>
          <p:cNvCxnSpPr>
            <a:cxnSpLocks/>
          </p:cNvCxnSpPr>
          <p:nvPr/>
        </p:nvCxnSpPr>
        <p:spPr>
          <a:xfrm flipH="1">
            <a:off x="7791934" y="-32825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ECC59B7-3248-4498-8772-8C902E51B826}"/>
              </a:ext>
            </a:extLst>
          </p:cNvPr>
          <p:cNvSpPr txBox="1"/>
          <p:nvPr/>
        </p:nvSpPr>
        <p:spPr>
          <a:xfrm>
            <a:off x="5177512" y="27368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397AE8-C8C4-40BE-896A-63465C6C1335}"/>
              </a:ext>
            </a:extLst>
          </p:cNvPr>
          <p:cNvSpPr txBox="1"/>
          <p:nvPr/>
        </p:nvSpPr>
        <p:spPr>
          <a:xfrm>
            <a:off x="5177512" y="2955340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07D704-D871-4B83-B15D-BD56249B54CF}"/>
              </a:ext>
            </a:extLst>
          </p:cNvPr>
          <p:cNvSpPr txBox="1"/>
          <p:nvPr/>
        </p:nvSpPr>
        <p:spPr>
          <a:xfrm>
            <a:off x="5177512" y="4057538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15M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D6B4EB-8BF3-4599-A53E-07542531B0B1}"/>
              </a:ext>
            </a:extLst>
          </p:cNvPr>
          <p:cNvSpPr txBox="1"/>
          <p:nvPr/>
        </p:nvSpPr>
        <p:spPr>
          <a:xfrm>
            <a:off x="5177512" y="458276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BC26C0-0B49-4E63-A7BF-08C0F2054089}"/>
              </a:ext>
            </a:extLst>
          </p:cNvPr>
          <p:cNvSpPr txBox="1"/>
          <p:nvPr/>
        </p:nvSpPr>
        <p:spPr>
          <a:xfrm>
            <a:off x="5177512" y="480125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9F96370-8C96-4201-B5B1-ACDEF1C51FD0}"/>
              </a:ext>
            </a:extLst>
          </p:cNvPr>
          <p:cNvSpPr txBox="1"/>
          <p:nvPr/>
        </p:nvSpPr>
        <p:spPr>
          <a:xfrm>
            <a:off x="6972586" y="4057538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$750K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5723E9-0091-40A6-9342-2C6C06DE6FB8}"/>
              </a:ext>
            </a:extLst>
          </p:cNvPr>
          <p:cNvSpPr txBox="1"/>
          <p:nvPr/>
        </p:nvSpPr>
        <p:spPr>
          <a:xfrm>
            <a:off x="6972586" y="458276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98477E-452F-496D-A9D5-CD5E06763430}"/>
              </a:ext>
            </a:extLst>
          </p:cNvPr>
          <p:cNvSpPr txBox="1"/>
          <p:nvPr/>
        </p:nvSpPr>
        <p:spPr>
          <a:xfrm>
            <a:off x="6972586" y="480125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40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  <p:bldP spid="19" grpId="0"/>
      <p:bldP spid="20" grpId="0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090B4B-BE72-4386-9C93-6A2629927A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6F934A0-C4DF-42A5-BFE3-27BE6D3B2D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FD5814-0FAD-43D2-B3B2-2F34268FF060}"/>
              </a:ext>
            </a:extLst>
          </p:cNvPr>
          <p:cNvSpPr txBox="1"/>
          <p:nvPr/>
        </p:nvSpPr>
        <p:spPr>
          <a:xfrm>
            <a:off x="5858728" y="4232450"/>
            <a:ext cx="2493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  <a:latin typeface="+mj-lt"/>
              </a:rPr>
              <a:t>PORTFOLIO</a:t>
            </a:r>
          </a:p>
          <a:p>
            <a:r>
              <a:rPr lang="en-US" sz="2700" b="1" i="1">
                <a:solidFill>
                  <a:schemeClr val="accent1"/>
                </a:solidFill>
                <a:latin typeface="+mj-lt"/>
              </a:rPr>
              <a:t>GALLERY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711FA4-A756-4E06-A71F-18A563737149}"/>
              </a:ext>
            </a:extLst>
          </p:cNvPr>
          <p:cNvSpPr txBox="1"/>
          <p:nvPr/>
        </p:nvSpPr>
        <p:spPr>
          <a:xfrm>
            <a:off x="5858728" y="524409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BA0499-1F29-44F3-8556-10A1E9AA4005}"/>
              </a:ext>
            </a:extLst>
          </p:cNvPr>
          <p:cNvSpPr txBox="1"/>
          <p:nvPr/>
        </p:nvSpPr>
        <p:spPr>
          <a:xfrm>
            <a:off x="5858729" y="5462588"/>
            <a:ext cx="2798643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libero. Quisque massa ex, pellentesque a nunc non, elementum rutrum risus. Aliquam ac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5AEE755-3C21-4329-B6CC-B75BA4780E55}"/>
              </a:ext>
            </a:extLst>
          </p:cNvPr>
          <p:cNvCxnSpPr>
            <a:cxnSpLocks/>
          </p:cNvCxnSpPr>
          <p:nvPr/>
        </p:nvCxnSpPr>
        <p:spPr>
          <a:xfrm flipH="1">
            <a:off x="8069575" y="3232046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49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F7AE73-8000-4AF0-8355-BE45B04FA2AE}"/>
              </a:ext>
            </a:extLst>
          </p:cNvPr>
          <p:cNvSpPr txBox="1"/>
          <p:nvPr/>
        </p:nvSpPr>
        <p:spPr>
          <a:xfrm>
            <a:off x="538952" y="723186"/>
            <a:ext cx="38433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2"/>
                </a:solidFill>
                <a:latin typeface="+mj-lt"/>
              </a:rPr>
              <a:t>PORTFOLIO GALLERY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70AA54-D8E7-45BD-9D0A-973CAA9D2C54}"/>
              </a:ext>
            </a:extLst>
          </p:cNvPr>
          <p:cNvSpPr txBox="1"/>
          <p:nvPr/>
        </p:nvSpPr>
        <p:spPr>
          <a:xfrm>
            <a:off x="538952" y="1374288"/>
            <a:ext cx="16132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2"/>
                </a:solidFill>
              </a:rPr>
              <a:t>50M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EBB840-15F2-448E-AE5A-22DAC48C79F8}"/>
              </a:ext>
            </a:extLst>
          </p:cNvPr>
          <p:cNvSpPr txBox="1"/>
          <p:nvPr/>
        </p:nvSpPr>
        <p:spPr>
          <a:xfrm>
            <a:off x="538952" y="18233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935841-65F7-4F1A-AFCB-0D143CB344D6}"/>
              </a:ext>
            </a:extLst>
          </p:cNvPr>
          <p:cNvSpPr txBox="1"/>
          <p:nvPr/>
        </p:nvSpPr>
        <p:spPr>
          <a:xfrm>
            <a:off x="538952" y="204180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4851DF-ACB2-4DB1-85AF-A8F24D445C50}"/>
              </a:ext>
            </a:extLst>
          </p:cNvPr>
          <p:cNvSpPr txBox="1"/>
          <p:nvPr/>
        </p:nvSpPr>
        <p:spPr>
          <a:xfrm>
            <a:off x="2334026" y="1374288"/>
            <a:ext cx="16132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2"/>
                </a:solidFill>
              </a:rPr>
              <a:t>$1.5M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06A636-9186-46CE-BC34-186AA508B4A4}"/>
              </a:ext>
            </a:extLst>
          </p:cNvPr>
          <p:cNvSpPr txBox="1"/>
          <p:nvPr/>
        </p:nvSpPr>
        <p:spPr>
          <a:xfrm>
            <a:off x="2334026" y="18233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B50F40-51E3-443E-9055-535A5324272C}"/>
              </a:ext>
            </a:extLst>
          </p:cNvPr>
          <p:cNvSpPr txBox="1"/>
          <p:nvPr/>
        </p:nvSpPr>
        <p:spPr>
          <a:xfrm>
            <a:off x="2334026" y="204180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DFA9EDC-0E57-48FE-844F-35C173037EC3}"/>
              </a:ext>
            </a:extLst>
          </p:cNvPr>
          <p:cNvCxnSpPr>
            <a:cxnSpLocks/>
          </p:cNvCxnSpPr>
          <p:nvPr/>
        </p:nvCxnSpPr>
        <p:spPr>
          <a:xfrm flipH="1">
            <a:off x="4158396" y="-441990"/>
            <a:ext cx="300564" cy="138624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5F8B964-B2C6-4E6F-B8AB-0C6C66BFAB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1B172AC-5963-4B39-A550-137DB26033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978D0D0-A055-427D-82AD-45855D9F5F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354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3BA2093-F8EE-4692-A150-9481DA22C7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9153" y="309510"/>
            <a:ext cx="5605692" cy="1292340"/>
          </a:xfrm>
        </p:spPr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17" name="Circular Arrow 10">
            <a:extLst>
              <a:ext uri="{FF2B5EF4-FFF2-40B4-BE49-F238E27FC236}">
                <a16:creationId xmlns:a16="http://schemas.microsoft.com/office/drawing/2014/main" id="{5558532C-511B-4391-A189-D14217B36430}"/>
              </a:ext>
            </a:extLst>
          </p:cNvPr>
          <p:cNvSpPr/>
          <p:nvPr/>
        </p:nvSpPr>
        <p:spPr>
          <a:xfrm>
            <a:off x="4388348" y="3665799"/>
            <a:ext cx="412367" cy="358580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Circular Arrow 11">
            <a:extLst>
              <a:ext uri="{FF2B5EF4-FFF2-40B4-BE49-F238E27FC236}">
                <a16:creationId xmlns:a16="http://schemas.microsoft.com/office/drawing/2014/main" id="{8FB4B3D6-3C46-41FC-91FA-8F83DE84A2C5}"/>
              </a:ext>
            </a:extLst>
          </p:cNvPr>
          <p:cNvSpPr/>
          <p:nvPr/>
        </p:nvSpPr>
        <p:spPr>
          <a:xfrm rot="10800000">
            <a:off x="4388348" y="3803715"/>
            <a:ext cx="412367" cy="358580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Snip Diagonal Corner Rectangle 21">
            <a:extLst>
              <a:ext uri="{FF2B5EF4-FFF2-40B4-BE49-F238E27FC236}">
                <a16:creationId xmlns:a16="http://schemas.microsoft.com/office/drawing/2014/main" id="{D89CB60E-BE46-45E3-AA99-39A3DC93E4B0}"/>
              </a:ext>
            </a:extLst>
          </p:cNvPr>
          <p:cNvSpPr/>
          <p:nvPr/>
        </p:nvSpPr>
        <p:spPr>
          <a:xfrm rot="10800000" flipH="1">
            <a:off x="792590" y="3867188"/>
            <a:ext cx="3757209" cy="15597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5" name="Snip Diagonal Corner Rectangle 22">
            <a:extLst>
              <a:ext uri="{FF2B5EF4-FFF2-40B4-BE49-F238E27FC236}">
                <a16:creationId xmlns:a16="http://schemas.microsoft.com/office/drawing/2014/main" id="{4810E048-BE15-4733-85D1-7B0C08276A7A}"/>
              </a:ext>
            </a:extLst>
          </p:cNvPr>
          <p:cNvSpPr/>
          <p:nvPr/>
        </p:nvSpPr>
        <p:spPr>
          <a:xfrm flipH="1">
            <a:off x="4595390" y="2261896"/>
            <a:ext cx="3757208" cy="15597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6" name="Snip Diagonal Corner Rectangle 20">
            <a:extLst>
              <a:ext uri="{FF2B5EF4-FFF2-40B4-BE49-F238E27FC236}">
                <a16:creationId xmlns:a16="http://schemas.microsoft.com/office/drawing/2014/main" id="{6D989D8F-0CA2-428F-ACC1-84DD2AF8907D}"/>
              </a:ext>
            </a:extLst>
          </p:cNvPr>
          <p:cNvSpPr/>
          <p:nvPr/>
        </p:nvSpPr>
        <p:spPr>
          <a:xfrm rot="10800000">
            <a:off x="4593376" y="3865174"/>
            <a:ext cx="3757208" cy="15597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7" name="Snip Diagonal Corner Rectangle 19">
            <a:extLst>
              <a:ext uri="{FF2B5EF4-FFF2-40B4-BE49-F238E27FC236}">
                <a16:creationId xmlns:a16="http://schemas.microsoft.com/office/drawing/2014/main" id="{C5ED6774-1126-456B-8AC3-6BFC5F4740F2}"/>
              </a:ext>
            </a:extLst>
          </p:cNvPr>
          <p:cNvSpPr/>
          <p:nvPr/>
        </p:nvSpPr>
        <p:spPr>
          <a:xfrm>
            <a:off x="790576" y="2259882"/>
            <a:ext cx="3757209" cy="15597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8" name="Pie 7">
            <a:extLst>
              <a:ext uri="{FF2B5EF4-FFF2-40B4-BE49-F238E27FC236}">
                <a16:creationId xmlns:a16="http://schemas.microsoft.com/office/drawing/2014/main" id="{278C4F48-9321-4CF4-9CCB-556B66730851}"/>
              </a:ext>
            </a:extLst>
          </p:cNvPr>
          <p:cNvSpPr/>
          <p:nvPr/>
        </p:nvSpPr>
        <p:spPr>
          <a:xfrm>
            <a:off x="3560704" y="2832501"/>
            <a:ext cx="987080" cy="987081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Pie 10">
            <a:extLst>
              <a:ext uri="{FF2B5EF4-FFF2-40B4-BE49-F238E27FC236}">
                <a16:creationId xmlns:a16="http://schemas.microsoft.com/office/drawing/2014/main" id="{81F3B5CE-AF6B-4E5A-B87A-6714E67ACB83}"/>
              </a:ext>
            </a:extLst>
          </p:cNvPr>
          <p:cNvSpPr/>
          <p:nvPr/>
        </p:nvSpPr>
        <p:spPr>
          <a:xfrm rot="5400000">
            <a:off x="4593378" y="2832503"/>
            <a:ext cx="987080" cy="987081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Pie 13">
            <a:extLst>
              <a:ext uri="{FF2B5EF4-FFF2-40B4-BE49-F238E27FC236}">
                <a16:creationId xmlns:a16="http://schemas.microsoft.com/office/drawing/2014/main" id="{3DDA4F39-BC76-4DE1-A6DE-9B4647F5920B}"/>
              </a:ext>
            </a:extLst>
          </p:cNvPr>
          <p:cNvSpPr/>
          <p:nvPr/>
        </p:nvSpPr>
        <p:spPr>
          <a:xfrm rot="16200000">
            <a:off x="3560705" y="3865174"/>
            <a:ext cx="987080" cy="987081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Pie 16">
            <a:extLst>
              <a:ext uri="{FF2B5EF4-FFF2-40B4-BE49-F238E27FC236}">
                <a16:creationId xmlns:a16="http://schemas.microsoft.com/office/drawing/2014/main" id="{52E1603C-18FE-4965-BD5B-EA5BB4137DA4}"/>
              </a:ext>
            </a:extLst>
          </p:cNvPr>
          <p:cNvSpPr/>
          <p:nvPr/>
        </p:nvSpPr>
        <p:spPr>
          <a:xfrm rot="10800000">
            <a:off x="4593379" y="3865175"/>
            <a:ext cx="987081" cy="987080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Freeform 81">
            <a:extLst>
              <a:ext uri="{FF2B5EF4-FFF2-40B4-BE49-F238E27FC236}">
                <a16:creationId xmlns:a16="http://schemas.microsoft.com/office/drawing/2014/main" id="{BB4409D9-B7DC-4BFC-9EED-8E12364992A3}"/>
              </a:ext>
            </a:extLst>
          </p:cNvPr>
          <p:cNvSpPr>
            <a:spLocks/>
          </p:cNvSpPr>
          <p:nvPr/>
        </p:nvSpPr>
        <p:spPr bwMode="auto">
          <a:xfrm>
            <a:off x="4035193" y="3288569"/>
            <a:ext cx="289268" cy="280862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FB4EB6B-58CB-4E9C-BD1A-3DF78EE67531}"/>
              </a:ext>
            </a:extLst>
          </p:cNvPr>
          <p:cNvGrpSpPr/>
          <p:nvPr/>
        </p:nvGrpSpPr>
        <p:grpSpPr>
          <a:xfrm>
            <a:off x="4789162" y="4133720"/>
            <a:ext cx="286229" cy="322728"/>
            <a:chOff x="6775450" y="3722688"/>
            <a:chExt cx="473075" cy="533400"/>
          </a:xfrm>
          <a:solidFill>
            <a:schemeClr val="accent2"/>
          </a:solidFill>
        </p:grpSpPr>
        <p:sp>
          <p:nvSpPr>
            <p:cNvPr id="36" name="Freeform 174">
              <a:extLst>
                <a:ext uri="{FF2B5EF4-FFF2-40B4-BE49-F238E27FC236}">
                  <a16:creationId xmlns:a16="http://schemas.microsoft.com/office/drawing/2014/main" id="{A1A69B46-FE8C-4C64-9B21-A588947615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75">
              <a:extLst>
                <a:ext uri="{FF2B5EF4-FFF2-40B4-BE49-F238E27FC236}">
                  <a16:creationId xmlns:a16="http://schemas.microsoft.com/office/drawing/2014/main" id="{F6F55933-5321-4609-B541-217879418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8" name="Freeform 49">
            <a:extLst>
              <a:ext uri="{FF2B5EF4-FFF2-40B4-BE49-F238E27FC236}">
                <a16:creationId xmlns:a16="http://schemas.microsoft.com/office/drawing/2014/main" id="{BAF2E6B6-FA16-4DC9-988D-B67EF3222539}"/>
              </a:ext>
            </a:extLst>
          </p:cNvPr>
          <p:cNvSpPr>
            <a:spLocks noEditPoints="1"/>
          </p:cNvSpPr>
          <p:nvPr/>
        </p:nvSpPr>
        <p:spPr bwMode="auto">
          <a:xfrm>
            <a:off x="4777636" y="3301734"/>
            <a:ext cx="309281" cy="254533"/>
          </a:xfrm>
          <a:custGeom>
            <a:avLst/>
            <a:gdLst>
              <a:gd name="T0" fmla="*/ 123 w 136"/>
              <a:gd name="T1" fmla="*/ 22 h 112"/>
              <a:gd name="T2" fmla="*/ 92 w 136"/>
              <a:gd name="T3" fmla="*/ 22 h 112"/>
              <a:gd name="T4" fmla="*/ 92 w 136"/>
              <a:gd name="T5" fmla="*/ 14 h 112"/>
              <a:gd name="T6" fmla="*/ 79 w 136"/>
              <a:gd name="T7" fmla="*/ 0 h 112"/>
              <a:gd name="T8" fmla="*/ 57 w 136"/>
              <a:gd name="T9" fmla="*/ 0 h 112"/>
              <a:gd name="T10" fmla="*/ 44 w 136"/>
              <a:gd name="T11" fmla="*/ 14 h 112"/>
              <a:gd name="T12" fmla="*/ 44 w 136"/>
              <a:gd name="T13" fmla="*/ 22 h 112"/>
              <a:gd name="T14" fmla="*/ 12 w 136"/>
              <a:gd name="T15" fmla="*/ 22 h 112"/>
              <a:gd name="T16" fmla="*/ 0 w 136"/>
              <a:gd name="T17" fmla="*/ 34 h 112"/>
              <a:gd name="T18" fmla="*/ 0 w 136"/>
              <a:gd name="T19" fmla="*/ 99 h 112"/>
              <a:gd name="T20" fmla="*/ 12 w 136"/>
              <a:gd name="T21" fmla="*/ 112 h 112"/>
              <a:gd name="T22" fmla="*/ 123 w 136"/>
              <a:gd name="T23" fmla="*/ 112 h 112"/>
              <a:gd name="T24" fmla="*/ 136 w 136"/>
              <a:gd name="T25" fmla="*/ 99 h 112"/>
              <a:gd name="T26" fmla="*/ 136 w 136"/>
              <a:gd name="T27" fmla="*/ 34 h 112"/>
              <a:gd name="T28" fmla="*/ 123 w 136"/>
              <a:gd name="T29" fmla="*/ 22 h 112"/>
              <a:gd name="T30" fmla="*/ 22 w 136"/>
              <a:gd name="T31" fmla="*/ 104 h 112"/>
              <a:gd name="T32" fmla="*/ 22 w 136"/>
              <a:gd name="T33" fmla="*/ 29 h 112"/>
              <a:gd name="T34" fmla="*/ 39 w 136"/>
              <a:gd name="T35" fmla="*/ 29 h 112"/>
              <a:gd name="T36" fmla="*/ 39 w 136"/>
              <a:gd name="T37" fmla="*/ 104 h 112"/>
              <a:gd name="T38" fmla="*/ 22 w 136"/>
              <a:gd name="T39" fmla="*/ 104 h 112"/>
              <a:gd name="T40" fmla="*/ 83 w 136"/>
              <a:gd name="T41" fmla="*/ 22 h 112"/>
              <a:gd name="T42" fmla="*/ 52 w 136"/>
              <a:gd name="T43" fmla="*/ 22 h 112"/>
              <a:gd name="T44" fmla="*/ 52 w 136"/>
              <a:gd name="T45" fmla="*/ 14 h 112"/>
              <a:gd name="T46" fmla="*/ 57 w 136"/>
              <a:gd name="T47" fmla="*/ 9 h 112"/>
              <a:gd name="T48" fmla="*/ 79 w 136"/>
              <a:gd name="T49" fmla="*/ 9 h 112"/>
              <a:gd name="T50" fmla="*/ 83 w 136"/>
              <a:gd name="T51" fmla="*/ 14 h 112"/>
              <a:gd name="T52" fmla="*/ 83 w 136"/>
              <a:gd name="T53" fmla="*/ 22 h 112"/>
              <a:gd name="T54" fmla="*/ 96 w 136"/>
              <a:gd name="T55" fmla="*/ 104 h 112"/>
              <a:gd name="T56" fmla="*/ 96 w 136"/>
              <a:gd name="T57" fmla="*/ 29 h 112"/>
              <a:gd name="T58" fmla="*/ 114 w 136"/>
              <a:gd name="T59" fmla="*/ 29 h 112"/>
              <a:gd name="T60" fmla="*/ 114 w 136"/>
              <a:gd name="T61" fmla="*/ 104 h 112"/>
              <a:gd name="T62" fmla="*/ 96 w 136"/>
              <a:gd name="T63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12">
                <a:moveTo>
                  <a:pt x="123" y="22"/>
                </a:moveTo>
                <a:cubicBezTo>
                  <a:pt x="92" y="22"/>
                  <a:pt x="92" y="22"/>
                  <a:pt x="92" y="2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0" y="0"/>
                  <a:pt x="44" y="6"/>
                  <a:pt x="44" y="14"/>
                </a:cubicBezTo>
                <a:cubicBezTo>
                  <a:pt x="44" y="22"/>
                  <a:pt x="44" y="22"/>
                  <a:pt x="4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27"/>
                  <a:pt x="0" y="3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0" y="112"/>
                  <a:pt x="136" y="106"/>
                  <a:pt x="136" y="99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27"/>
                  <a:pt x="130" y="22"/>
                  <a:pt x="123" y="22"/>
                </a:cubicBezTo>
                <a:close/>
                <a:moveTo>
                  <a:pt x="22" y="104"/>
                </a:moveTo>
                <a:cubicBezTo>
                  <a:pt x="22" y="29"/>
                  <a:pt x="22" y="29"/>
                  <a:pt x="2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104"/>
                  <a:pt x="39" y="104"/>
                  <a:pt x="39" y="104"/>
                </a:cubicBezTo>
                <a:lnTo>
                  <a:pt x="22" y="104"/>
                </a:lnTo>
                <a:close/>
                <a:moveTo>
                  <a:pt x="83" y="22"/>
                </a:moveTo>
                <a:cubicBezTo>
                  <a:pt x="52" y="22"/>
                  <a:pt x="52" y="22"/>
                  <a:pt x="52" y="22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1"/>
                  <a:pt x="54" y="9"/>
                  <a:pt x="57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1" y="9"/>
                  <a:pt x="83" y="11"/>
                  <a:pt x="83" y="14"/>
                </a:cubicBezTo>
                <a:lnTo>
                  <a:pt x="83" y="22"/>
                </a:lnTo>
                <a:close/>
                <a:moveTo>
                  <a:pt x="96" y="104"/>
                </a:moveTo>
                <a:cubicBezTo>
                  <a:pt x="96" y="29"/>
                  <a:pt x="96" y="29"/>
                  <a:pt x="96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104"/>
                  <a:pt x="114" y="104"/>
                  <a:pt x="114" y="104"/>
                </a:cubicBezTo>
                <a:lnTo>
                  <a:pt x="96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A713D0-2379-4B98-B4AD-26F26B94E9E5}"/>
              </a:ext>
            </a:extLst>
          </p:cNvPr>
          <p:cNvGrpSpPr/>
          <p:nvPr/>
        </p:nvGrpSpPr>
        <p:grpSpPr>
          <a:xfrm>
            <a:off x="4044166" y="4171449"/>
            <a:ext cx="271323" cy="247270"/>
            <a:chOff x="8205788" y="-103188"/>
            <a:chExt cx="1343025" cy="1223964"/>
          </a:xfrm>
          <a:solidFill>
            <a:schemeClr val="accent2"/>
          </a:solidFill>
        </p:grpSpPr>
        <p:sp>
          <p:nvSpPr>
            <p:cNvPr id="40" name="Rectangle 12">
              <a:extLst>
                <a:ext uri="{FF2B5EF4-FFF2-40B4-BE49-F238E27FC236}">
                  <a16:creationId xmlns:a16="http://schemas.microsoft.com/office/drawing/2014/main" id="{B752F3A8-9265-4057-9D67-BEE93211F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Rectangle 13">
              <a:extLst>
                <a:ext uri="{FF2B5EF4-FFF2-40B4-BE49-F238E27FC236}">
                  <a16:creationId xmlns:a16="http://schemas.microsoft.com/office/drawing/2014/main" id="{8B2F520A-4FCC-466F-BCB9-FDD1B1DC4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4">
              <a:extLst>
                <a:ext uri="{FF2B5EF4-FFF2-40B4-BE49-F238E27FC236}">
                  <a16:creationId xmlns:a16="http://schemas.microsoft.com/office/drawing/2014/main" id="{FBC60C0F-AE28-4570-B295-E42E6101B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Rectangle 15">
              <a:extLst>
                <a:ext uri="{FF2B5EF4-FFF2-40B4-BE49-F238E27FC236}">
                  <a16:creationId xmlns:a16="http://schemas.microsoft.com/office/drawing/2014/main" id="{1A77C881-9F6B-40FC-BEDD-1D0FA4F5E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F52C3BD6-F483-4BF4-B602-C5773208C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55013FF-9C03-4778-A531-5DE86DB793AF}"/>
              </a:ext>
            </a:extLst>
          </p:cNvPr>
          <p:cNvSpPr txBox="1"/>
          <p:nvPr/>
        </p:nvSpPr>
        <p:spPr>
          <a:xfrm>
            <a:off x="1166729" y="24937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6CCE772-7CE8-4AB1-90AF-F68963BEC210}"/>
              </a:ext>
            </a:extLst>
          </p:cNvPr>
          <p:cNvSpPr txBox="1"/>
          <p:nvPr/>
        </p:nvSpPr>
        <p:spPr>
          <a:xfrm>
            <a:off x="1166729" y="2712241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C9FB8B-D385-4532-991C-2067FE6C4177}"/>
              </a:ext>
            </a:extLst>
          </p:cNvPr>
          <p:cNvSpPr txBox="1"/>
          <p:nvPr/>
        </p:nvSpPr>
        <p:spPr>
          <a:xfrm>
            <a:off x="6278249" y="24937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DA18AC-576C-4E32-9027-CAD4C26B6932}"/>
              </a:ext>
            </a:extLst>
          </p:cNvPr>
          <p:cNvSpPr txBox="1"/>
          <p:nvPr/>
        </p:nvSpPr>
        <p:spPr>
          <a:xfrm>
            <a:off x="5667374" y="2712241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7C23B0-6500-4069-B241-A0024FB69E3E}"/>
              </a:ext>
            </a:extLst>
          </p:cNvPr>
          <p:cNvSpPr txBox="1"/>
          <p:nvPr/>
        </p:nvSpPr>
        <p:spPr>
          <a:xfrm>
            <a:off x="1166729" y="413424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3F6C71-4949-4591-B2D7-1C9C3FF0B260}"/>
              </a:ext>
            </a:extLst>
          </p:cNvPr>
          <p:cNvSpPr txBox="1"/>
          <p:nvPr/>
        </p:nvSpPr>
        <p:spPr>
          <a:xfrm>
            <a:off x="1166729" y="4352729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A7A8AEB-BE2A-48AF-A24D-9E31FFC07752}"/>
              </a:ext>
            </a:extLst>
          </p:cNvPr>
          <p:cNvSpPr txBox="1"/>
          <p:nvPr/>
        </p:nvSpPr>
        <p:spPr>
          <a:xfrm>
            <a:off x="6278249" y="413424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B8A487-2539-45AA-9399-0AA8D90DFDEE}"/>
              </a:ext>
            </a:extLst>
          </p:cNvPr>
          <p:cNvSpPr txBox="1"/>
          <p:nvPr/>
        </p:nvSpPr>
        <p:spPr>
          <a:xfrm>
            <a:off x="5667374" y="4352729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5949F3E-4777-4F90-85F0-686E5E15DC0A}"/>
              </a:ext>
            </a:extLst>
          </p:cNvPr>
          <p:cNvCxnSpPr>
            <a:cxnSpLocks/>
          </p:cNvCxnSpPr>
          <p:nvPr/>
        </p:nvCxnSpPr>
        <p:spPr>
          <a:xfrm flipH="1">
            <a:off x="6786441" y="-642022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05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 animBg="1"/>
      <p:bldP spid="25" grpId="0" animBg="1"/>
      <p:bldP spid="26" grpId="0" animBg="1"/>
      <p:bldP spid="27" grpId="0" animBg="1"/>
      <p:bldP spid="34" grpId="0" animBg="1"/>
      <p:bldP spid="38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38FA6F-610D-4458-B50A-FEA4E4907F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 SLIDE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37583C6-F624-4117-915E-FFB0A3388EED}"/>
              </a:ext>
            </a:extLst>
          </p:cNvPr>
          <p:cNvCxnSpPr>
            <a:cxnSpLocks/>
          </p:cNvCxnSpPr>
          <p:nvPr/>
        </p:nvCxnSpPr>
        <p:spPr>
          <a:xfrm flipH="1">
            <a:off x="6872166" y="-591222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0254506C-9727-4543-983A-DDA4719E03FB}"/>
              </a:ext>
            </a:extLst>
          </p:cNvPr>
          <p:cNvGrpSpPr/>
          <p:nvPr/>
        </p:nvGrpSpPr>
        <p:grpSpPr>
          <a:xfrm>
            <a:off x="1315571" y="3148375"/>
            <a:ext cx="6518070" cy="791735"/>
            <a:chOff x="1490106" y="3451708"/>
            <a:chExt cx="8690760" cy="105564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565C0C-C31B-4E5D-A8D3-9267E621082A}"/>
                </a:ext>
              </a:extLst>
            </p:cNvPr>
            <p:cNvCxnSpPr/>
            <p:nvPr/>
          </p:nvCxnSpPr>
          <p:spPr>
            <a:xfrm>
              <a:off x="1490106" y="3451708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4B355CB-D15C-4718-A8F2-CD85812A6968}"/>
                </a:ext>
              </a:extLst>
            </p:cNvPr>
            <p:cNvCxnSpPr/>
            <p:nvPr/>
          </p:nvCxnSpPr>
          <p:spPr>
            <a:xfrm>
              <a:off x="1490106" y="3803590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2329667-2CEE-445E-995E-1B4FCBDB71D3}"/>
                </a:ext>
              </a:extLst>
            </p:cNvPr>
            <p:cNvCxnSpPr/>
            <p:nvPr/>
          </p:nvCxnSpPr>
          <p:spPr>
            <a:xfrm>
              <a:off x="1490106" y="4155471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6D3DC12-10D1-4205-B6AE-19EF7C6FB64C}"/>
                </a:ext>
              </a:extLst>
            </p:cNvPr>
            <p:cNvCxnSpPr/>
            <p:nvPr/>
          </p:nvCxnSpPr>
          <p:spPr>
            <a:xfrm>
              <a:off x="1490106" y="4507354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id="{A35AC0E2-B1B1-42D9-A24F-878EB23E628F}"/>
              </a:ext>
            </a:extLst>
          </p:cNvPr>
          <p:cNvGrpSpPr/>
          <p:nvPr/>
        </p:nvGrpSpPr>
        <p:grpSpPr>
          <a:xfrm>
            <a:off x="1315370" y="2102644"/>
            <a:ext cx="6513260" cy="2207868"/>
            <a:chOff x="856234" y="1246789"/>
            <a:chExt cx="7425819" cy="218906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3E760F8-5F00-4412-928D-59A3A58C1B75}"/>
                </a:ext>
              </a:extLst>
            </p:cNvPr>
            <p:cNvCxnSpPr/>
            <p:nvPr/>
          </p:nvCxnSpPr>
          <p:spPr>
            <a:xfrm>
              <a:off x="85623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8421449-44D2-4D13-B540-C6C934D22E2F}"/>
                </a:ext>
              </a:extLst>
            </p:cNvPr>
            <p:cNvCxnSpPr/>
            <p:nvPr/>
          </p:nvCxnSpPr>
          <p:spPr>
            <a:xfrm>
              <a:off x="153130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4FCFE0-CB7F-4856-9663-D88307CB2134}"/>
                </a:ext>
              </a:extLst>
            </p:cNvPr>
            <p:cNvCxnSpPr/>
            <p:nvPr/>
          </p:nvCxnSpPr>
          <p:spPr>
            <a:xfrm>
              <a:off x="220638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32DAD91-7B01-4E97-85EC-34A15655790C}"/>
                </a:ext>
              </a:extLst>
            </p:cNvPr>
            <p:cNvCxnSpPr/>
            <p:nvPr/>
          </p:nvCxnSpPr>
          <p:spPr>
            <a:xfrm>
              <a:off x="288145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3EB913B-8D57-4DE7-9E12-C3AA1FA1EB2A}"/>
                </a:ext>
              </a:extLst>
            </p:cNvPr>
            <p:cNvCxnSpPr/>
            <p:nvPr/>
          </p:nvCxnSpPr>
          <p:spPr>
            <a:xfrm>
              <a:off x="355653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9F728F9-C28A-4CF6-A4FB-5E3B0272AC2A}"/>
                </a:ext>
              </a:extLst>
            </p:cNvPr>
            <p:cNvCxnSpPr/>
            <p:nvPr/>
          </p:nvCxnSpPr>
          <p:spPr>
            <a:xfrm>
              <a:off x="423160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BB64BCC-9C27-4A76-9955-061FD3A1B401}"/>
                </a:ext>
              </a:extLst>
            </p:cNvPr>
            <p:cNvCxnSpPr/>
            <p:nvPr/>
          </p:nvCxnSpPr>
          <p:spPr>
            <a:xfrm>
              <a:off x="490667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335ED80-8F97-49F8-B265-94074EB809A6}"/>
                </a:ext>
              </a:extLst>
            </p:cNvPr>
            <p:cNvCxnSpPr/>
            <p:nvPr/>
          </p:nvCxnSpPr>
          <p:spPr>
            <a:xfrm>
              <a:off x="558175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0421F6-CCB2-4A51-A10B-F1C12A00E7AB}"/>
                </a:ext>
              </a:extLst>
            </p:cNvPr>
            <p:cNvCxnSpPr/>
            <p:nvPr/>
          </p:nvCxnSpPr>
          <p:spPr>
            <a:xfrm>
              <a:off x="625682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99F56D3-F7BE-437D-BCD5-BAF6A1024D54}"/>
                </a:ext>
              </a:extLst>
            </p:cNvPr>
            <p:cNvCxnSpPr/>
            <p:nvPr/>
          </p:nvCxnSpPr>
          <p:spPr>
            <a:xfrm>
              <a:off x="693190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A00D9E2-BB4A-42FE-8C65-B20CCB0B4276}"/>
                </a:ext>
              </a:extLst>
            </p:cNvPr>
            <p:cNvCxnSpPr/>
            <p:nvPr/>
          </p:nvCxnSpPr>
          <p:spPr>
            <a:xfrm>
              <a:off x="760697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FF80D52-C989-49E8-BBA6-5E9D899D946D}"/>
                </a:ext>
              </a:extLst>
            </p:cNvPr>
            <p:cNvCxnSpPr/>
            <p:nvPr/>
          </p:nvCxnSpPr>
          <p:spPr>
            <a:xfrm>
              <a:off x="8282053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38">
            <a:extLst>
              <a:ext uri="{FF2B5EF4-FFF2-40B4-BE49-F238E27FC236}">
                <a16:creationId xmlns:a16="http://schemas.microsoft.com/office/drawing/2014/main" id="{D20D9835-0FA5-4C24-AF6A-4AF95ECF3EFD}"/>
              </a:ext>
            </a:extLst>
          </p:cNvPr>
          <p:cNvGrpSpPr/>
          <p:nvPr/>
        </p:nvGrpSpPr>
        <p:grpSpPr>
          <a:xfrm>
            <a:off x="1242462" y="4402349"/>
            <a:ext cx="6692597" cy="126958"/>
            <a:chOff x="773112" y="3435855"/>
            <a:chExt cx="7630283" cy="14474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8F3498C-428C-4D1D-961A-F31B80D57157}"/>
                </a:ext>
              </a:extLst>
            </p:cNvPr>
            <p:cNvSpPr txBox="1"/>
            <p:nvPr/>
          </p:nvSpPr>
          <p:spPr>
            <a:xfrm>
              <a:off x="773112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38E64C-15E9-4316-B814-67029D71316C}"/>
                </a:ext>
              </a:extLst>
            </p:cNvPr>
            <p:cNvSpPr txBox="1"/>
            <p:nvPr/>
          </p:nvSpPr>
          <p:spPr>
            <a:xfrm>
              <a:off x="1456773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Feb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03661A-1CDF-43BC-826D-3463057BA086}"/>
                </a:ext>
              </a:extLst>
            </p:cNvPr>
            <p:cNvSpPr txBox="1"/>
            <p:nvPr/>
          </p:nvSpPr>
          <p:spPr>
            <a:xfrm>
              <a:off x="2124988" y="3435855"/>
              <a:ext cx="20286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Mar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A5C3B24-39C1-47ED-AC54-1CCD2B61A584}"/>
                </a:ext>
              </a:extLst>
            </p:cNvPr>
            <p:cNvSpPr txBox="1"/>
            <p:nvPr/>
          </p:nvSpPr>
          <p:spPr>
            <a:xfrm>
              <a:off x="2809088" y="3435855"/>
              <a:ext cx="18641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 err="1">
                  <a:solidFill>
                    <a:schemeClr val="bg2"/>
                  </a:solidFill>
                </a:rPr>
                <a:t>Abr</a:t>
              </a:r>
              <a:endParaRPr lang="en-US" sz="825" b="1" dirty="0">
                <a:solidFill>
                  <a:schemeClr val="bg2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B586EA-DC6C-4628-A033-171FBA4E0D8D}"/>
                </a:ext>
              </a:extLst>
            </p:cNvPr>
            <p:cNvSpPr txBox="1"/>
            <p:nvPr/>
          </p:nvSpPr>
          <p:spPr>
            <a:xfrm>
              <a:off x="3464620" y="3435855"/>
              <a:ext cx="21748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May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ED2A6C7-83A7-4D24-9673-90CCC49390A6}"/>
                </a:ext>
              </a:extLst>
            </p:cNvPr>
            <p:cNvSpPr txBox="1"/>
            <p:nvPr/>
          </p:nvSpPr>
          <p:spPr>
            <a:xfrm>
              <a:off x="4144824" y="3435855"/>
              <a:ext cx="19920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5C7B274-6EE0-4926-B7BD-B5E6B32FD31C}"/>
                </a:ext>
              </a:extLst>
            </p:cNvPr>
            <p:cNvSpPr txBox="1"/>
            <p:nvPr/>
          </p:nvSpPr>
          <p:spPr>
            <a:xfrm>
              <a:off x="4839664" y="3435855"/>
              <a:ext cx="16448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A5CB96-5E08-4C94-8535-BA991FD9AE1C}"/>
                </a:ext>
              </a:extLst>
            </p:cNvPr>
            <p:cNvSpPr txBox="1"/>
            <p:nvPr/>
          </p:nvSpPr>
          <p:spPr>
            <a:xfrm>
              <a:off x="5507684" y="3435855"/>
              <a:ext cx="201036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Aug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DAB113-BF69-4E49-A168-F97F01AE41E2}"/>
                </a:ext>
              </a:extLst>
            </p:cNvPr>
            <p:cNvSpPr txBox="1"/>
            <p:nvPr/>
          </p:nvSpPr>
          <p:spPr>
            <a:xfrm>
              <a:off x="6176458" y="3435855"/>
              <a:ext cx="19920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Sep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7A4800E-5523-4284-9348-942E6F33FD88}"/>
                </a:ext>
              </a:extLst>
            </p:cNvPr>
            <p:cNvSpPr txBox="1"/>
            <p:nvPr/>
          </p:nvSpPr>
          <p:spPr>
            <a:xfrm>
              <a:off x="6866551" y="3435855"/>
              <a:ext cx="17179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Act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B9EAD4C-F96E-4AAE-BC5E-3423A90B4252}"/>
                </a:ext>
              </a:extLst>
            </p:cNvPr>
            <p:cNvSpPr txBox="1"/>
            <p:nvPr/>
          </p:nvSpPr>
          <p:spPr>
            <a:xfrm>
              <a:off x="7521012" y="3435855"/>
              <a:ext cx="212001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Nov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F3DC3CF-010D-4C22-950B-801544895624}"/>
                </a:ext>
              </a:extLst>
            </p:cNvPr>
            <p:cNvSpPr txBox="1"/>
            <p:nvPr/>
          </p:nvSpPr>
          <p:spPr>
            <a:xfrm>
              <a:off x="8207841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Dec</a:t>
              </a: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05548F70-3604-430D-B89A-8233D678EE41}"/>
              </a:ext>
            </a:extLst>
          </p:cNvPr>
          <p:cNvSpPr/>
          <p:nvPr/>
        </p:nvSpPr>
        <p:spPr>
          <a:xfrm flipV="1">
            <a:off x="1311194" y="3097847"/>
            <a:ext cx="1595899" cy="1010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FB3C84F8-C2B5-4003-8C50-9E967C6A653D}"/>
              </a:ext>
            </a:extLst>
          </p:cNvPr>
          <p:cNvSpPr/>
          <p:nvPr/>
        </p:nvSpPr>
        <p:spPr>
          <a:xfrm flipV="1">
            <a:off x="2551055" y="3361758"/>
            <a:ext cx="1371600" cy="10105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FA603955-A51D-4D94-9000-5A05D990A3E6}"/>
              </a:ext>
            </a:extLst>
          </p:cNvPr>
          <p:cNvSpPr/>
          <p:nvPr/>
        </p:nvSpPr>
        <p:spPr>
          <a:xfrm flipV="1">
            <a:off x="4273592" y="3625670"/>
            <a:ext cx="1184228" cy="10105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BC27AC73-7B1B-4A07-952F-02EAE33ED57C}"/>
              </a:ext>
            </a:extLst>
          </p:cNvPr>
          <p:cNvSpPr/>
          <p:nvPr/>
        </p:nvSpPr>
        <p:spPr>
          <a:xfrm flipV="1">
            <a:off x="4535426" y="3097847"/>
            <a:ext cx="1302272" cy="10105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FBB51477-8F8A-467C-A05A-2777F0D03116}"/>
              </a:ext>
            </a:extLst>
          </p:cNvPr>
          <p:cNvSpPr/>
          <p:nvPr/>
        </p:nvSpPr>
        <p:spPr>
          <a:xfrm flipV="1">
            <a:off x="6079988" y="3361758"/>
            <a:ext cx="1191435" cy="101055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id="{040C0561-D3D3-4702-A774-C15C497731BE}"/>
              </a:ext>
            </a:extLst>
          </p:cNvPr>
          <p:cNvSpPr/>
          <p:nvPr/>
        </p:nvSpPr>
        <p:spPr>
          <a:xfrm flipV="1">
            <a:off x="2458386" y="3889581"/>
            <a:ext cx="5224775" cy="10105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2" name="Rounded Rectangular Callout 11">
            <a:extLst>
              <a:ext uri="{FF2B5EF4-FFF2-40B4-BE49-F238E27FC236}">
                <a16:creationId xmlns:a16="http://schemas.microsoft.com/office/drawing/2014/main" id="{32CEBDA8-0C00-405C-B7C7-6A48B9ACC880}"/>
              </a:ext>
            </a:extLst>
          </p:cNvPr>
          <p:cNvSpPr/>
          <p:nvPr/>
        </p:nvSpPr>
        <p:spPr>
          <a:xfrm>
            <a:off x="2610375" y="2744154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3" name="Rounded Rectangular Callout 12">
            <a:extLst>
              <a:ext uri="{FF2B5EF4-FFF2-40B4-BE49-F238E27FC236}">
                <a16:creationId xmlns:a16="http://schemas.microsoft.com/office/drawing/2014/main" id="{8EDE60C9-46FD-4E53-8C82-130F58A83F4E}"/>
              </a:ext>
            </a:extLst>
          </p:cNvPr>
          <p:cNvSpPr/>
          <p:nvPr/>
        </p:nvSpPr>
        <p:spPr>
          <a:xfrm>
            <a:off x="5360989" y="3290132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4" name="Rounded Rectangular Callout 13">
            <a:extLst>
              <a:ext uri="{FF2B5EF4-FFF2-40B4-BE49-F238E27FC236}">
                <a16:creationId xmlns:a16="http://schemas.microsoft.com/office/drawing/2014/main" id="{55885503-D4DC-4DA9-8CED-7384E9D8160A}"/>
              </a:ext>
            </a:extLst>
          </p:cNvPr>
          <p:cNvSpPr/>
          <p:nvPr/>
        </p:nvSpPr>
        <p:spPr>
          <a:xfrm>
            <a:off x="5586963" y="2744154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5" name="Rounded Rectangular Callout 14">
            <a:extLst>
              <a:ext uri="{FF2B5EF4-FFF2-40B4-BE49-F238E27FC236}">
                <a16:creationId xmlns:a16="http://schemas.microsoft.com/office/drawing/2014/main" id="{99507BB6-D492-4DC5-9A1A-14BF1D4F5E38}"/>
              </a:ext>
            </a:extLst>
          </p:cNvPr>
          <p:cNvSpPr/>
          <p:nvPr/>
        </p:nvSpPr>
        <p:spPr>
          <a:xfrm>
            <a:off x="7318520" y="3554043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6" name="Rounded Rectangular Callout 15">
            <a:extLst>
              <a:ext uri="{FF2B5EF4-FFF2-40B4-BE49-F238E27FC236}">
                <a16:creationId xmlns:a16="http://schemas.microsoft.com/office/drawing/2014/main" id="{08739624-E12F-43DC-88A9-ECF199687842}"/>
              </a:ext>
            </a:extLst>
          </p:cNvPr>
          <p:cNvSpPr/>
          <p:nvPr/>
        </p:nvSpPr>
        <p:spPr>
          <a:xfrm>
            <a:off x="3792118" y="2996792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7" name="Rounded Rectangular Callout 16">
            <a:extLst>
              <a:ext uri="{FF2B5EF4-FFF2-40B4-BE49-F238E27FC236}">
                <a16:creationId xmlns:a16="http://schemas.microsoft.com/office/drawing/2014/main" id="{5C8FA912-69BC-41C3-8BEE-D885251D8204}"/>
              </a:ext>
            </a:extLst>
          </p:cNvPr>
          <p:cNvSpPr/>
          <p:nvPr/>
        </p:nvSpPr>
        <p:spPr>
          <a:xfrm>
            <a:off x="7045052" y="3026221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30E5023-324B-47B1-9295-619BD82D736A}"/>
              </a:ext>
            </a:extLst>
          </p:cNvPr>
          <p:cNvSpPr txBox="1"/>
          <p:nvPr/>
        </p:nvSpPr>
        <p:spPr>
          <a:xfrm>
            <a:off x="2579182" y="2771914"/>
            <a:ext cx="429926" cy="2077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100%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30D10BE-3504-4459-8A91-4CA583A84DBD}"/>
              </a:ext>
            </a:extLst>
          </p:cNvPr>
          <p:cNvSpPr txBox="1"/>
          <p:nvPr/>
        </p:nvSpPr>
        <p:spPr>
          <a:xfrm>
            <a:off x="3784791" y="3022938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50C043E-99EE-4976-B08B-4E97C5EC8674}"/>
              </a:ext>
            </a:extLst>
          </p:cNvPr>
          <p:cNvSpPr txBox="1"/>
          <p:nvPr/>
        </p:nvSpPr>
        <p:spPr>
          <a:xfrm>
            <a:off x="5584315" y="2772257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90%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5ADF246-C624-475F-8E12-E13023696442}"/>
              </a:ext>
            </a:extLst>
          </p:cNvPr>
          <p:cNvSpPr txBox="1"/>
          <p:nvPr/>
        </p:nvSpPr>
        <p:spPr>
          <a:xfrm>
            <a:off x="5353176" y="3309198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2B2A6AF-6DC8-4035-9D04-67166E7316C4}"/>
              </a:ext>
            </a:extLst>
          </p:cNvPr>
          <p:cNvSpPr txBox="1"/>
          <p:nvPr/>
        </p:nvSpPr>
        <p:spPr>
          <a:xfrm>
            <a:off x="7321563" y="3577493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25%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696BD9-5694-45A5-9C53-3B0AD203FF7D}"/>
              </a:ext>
            </a:extLst>
          </p:cNvPr>
          <p:cNvSpPr txBox="1"/>
          <p:nvPr/>
        </p:nvSpPr>
        <p:spPr>
          <a:xfrm>
            <a:off x="7037711" y="3045871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10%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FA75FA2D-C69D-4373-9AA7-862F13B373E1}"/>
              </a:ext>
            </a:extLst>
          </p:cNvPr>
          <p:cNvSpPr/>
          <p:nvPr/>
        </p:nvSpPr>
        <p:spPr>
          <a:xfrm>
            <a:off x="2343246" y="4846045"/>
            <a:ext cx="135682" cy="1356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2F72B10-5E47-49F7-B07E-6503A573BC4D}"/>
              </a:ext>
            </a:extLst>
          </p:cNvPr>
          <p:cNvSpPr txBox="1"/>
          <p:nvPr/>
        </p:nvSpPr>
        <p:spPr>
          <a:xfrm>
            <a:off x="2514298" y="4784182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1E9E8AE-73D7-414E-8ADC-6C47B2C6FFA3}"/>
              </a:ext>
            </a:extLst>
          </p:cNvPr>
          <p:cNvSpPr/>
          <p:nvPr/>
        </p:nvSpPr>
        <p:spPr>
          <a:xfrm>
            <a:off x="2343246" y="5152446"/>
            <a:ext cx="135682" cy="13568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56CE9CF-218F-443E-A41B-71628428A6FE}"/>
              </a:ext>
            </a:extLst>
          </p:cNvPr>
          <p:cNvSpPr txBox="1"/>
          <p:nvPr/>
        </p:nvSpPr>
        <p:spPr>
          <a:xfrm>
            <a:off x="2514298" y="5090582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275A9F0-EBE6-4EC6-8CA1-DE254C444AC0}"/>
              </a:ext>
            </a:extLst>
          </p:cNvPr>
          <p:cNvSpPr/>
          <p:nvPr/>
        </p:nvSpPr>
        <p:spPr>
          <a:xfrm>
            <a:off x="1241886" y="4857561"/>
            <a:ext cx="135682" cy="13568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E792D7E-B429-4B3D-B2B0-10C341DA54AE}"/>
              </a:ext>
            </a:extLst>
          </p:cNvPr>
          <p:cNvSpPr txBox="1"/>
          <p:nvPr/>
        </p:nvSpPr>
        <p:spPr>
          <a:xfrm>
            <a:off x="1412937" y="4795697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75000"/>
                  </a:schemeClr>
                </a:solidFill>
              </a:rPr>
              <a:t>Description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B92FDB3-8EBD-44D1-BC8A-2920B94E9C7D}"/>
              </a:ext>
            </a:extLst>
          </p:cNvPr>
          <p:cNvSpPr/>
          <p:nvPr/>
        </p:nvSpPr>
        <p:spPr>
          <a:xfrm>
            <a:off x="1241886" y="5163961"/>
            <a:ext cx="135682" cy="13568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1C3C86E-B92A-428E-90DF-5A8D7EB4425E}"/>
              </a:ext>
            </a:extLst>
          </p:cNvPr>
          <p:cNvSpPr txBox="1"/>
          <p:nvPr/>
        </p:nvSpPr>
        <p:spPr>
          <a:xfrm>
            <a:off x="1412937" y="5102098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20000"/>
                    <a:lumOff val="80000"/>
                  </a:schemeClr>
                </a:solidFill>
              </a:rPr>
              <a:t>Description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FA46806-2437-42B9-B3D5-36D6951BB210}"/>
              </a:ext>
            </a:extLst>
          </p:cNvPr>
          <p:cNvSpPr/>
          <p:nvPr/>
        </p:nvSpPr>
        <p:spPr>
          <a:xfrm>
            <a:off x="1241886" y="5470362"/>
            <a:ext cx="135682" cy="13568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D96D128-5B1D-4B35-9037-3A75275A330B}"/>
              </a:ext>
            </a:extLst>
          </p:cNvPr>
          <p:cNvSpPr txBox="1"/>
          <p:nvPr/>
        </p:nvSpPr>
        <p:spPr>
          <a:xfrm>
            <a:off x="1412937" y="5408498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25244C-EE85-4820-9B59-502FB3C4E5E2}"/>
              </a:ext>
            </a:extLst>
          </p:cNvPr>
          <p:cNvSpPr txBox="1"/>
          <p:nvPr/>
        </p:nvSpPr>
        <p:spPr>
          <a:xfrm>
            <a:off x="3659560" y="48625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834F6D5-4C8A-48B0-9A13-874BE41638C3}"/>
              </a:ext>
            </a:extLst>
          </p:cNvPr>
          <p:cNvSpPr txBox="1"/>
          <p:nvPr/>
        </p:nvSpPr>
        <p:spPr>
          <a:xfrm>
            <a:off x="3659559" y="5081058"/>
            <a:ext cx="433116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69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123D6C8-0BD4-4FFA-82F0-74A444B5A2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9DEFB90-7DCF-4209-AA3A-AAB06F1E0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498948"/>
            <a:ext cx="4632803" cy="1892114"/>
          </a:xfrm>
        </p:spPr>
        <p:txBody>
          <a:bodyPr/>
          <a:lstStyle/>
          <a:p>
            <a:r>
              <a:rPr lang="en-US"/>
              <a:t>LIST OF CONTENT</a:t>
            </a:r>
            <a:br>
              <a:rPr lang="en-US"/>
            </a:br>
            <a:r>
              <a:rPr lang="en-US"/>
              <a:t>WE WILL SHOW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6D10E5-2881-480F-AA2B-A04A34F827D7}"/>
              </a:ext>
            </a:extLst>
          </p:cNvPr>
          <p:cNvSpPr txBox="1"/>
          <p:nvPr/>
        </p:nvSpPr>
        <p:spPr>
          <a:xfrm>
            <a:off x="625079" y="5284787"/>
            <a:ext cx="1624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6B80D3-B69B-476F-AF64-DC90B29965F2}"/>
              </a:ext>
            </a:extLst>
          </p:cNvPr>
          <p:cNvSpPr txBox="1"/>
          <p:nvPr/>
        </p:nvSpPr>
        <p:spPr>
          <a:xfrm>
            <a:off x="625078" y="5533212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F8A3A8-9BE0-4BF7-81BF-7F05B0882C89}"/>
              </a:ext>
            </a:extLst>
          </p:cNvPr>
          <p:cNvSpPr txBox="1"/>
          <p:nvPr/>
        </p:nvSpPr>
        <p:spPr>
          <a:xfrm>
            <a:off x="5007722" y="3591524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01.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329080-979E-4481-9A70-8282F4957AE2}"/>
              </a:ext>
            </a:extLst>
          </p:cNvPr>
          <p:cNvSpPr txBox="1"/>
          <p:nvPr/>
        </p:nvSpPr>
        <p:spPr>
          <a:xfrm>
            <a:off x="5007722" y="4090648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33D27C-BDAF-4890-802B-2045DD6BFE74}"/>
              </a:ext>
            </a:extLst>
          </p:cNvPr>
          <p:cNvSpPr txBox="1"/>
          <p:nvPr/>
        </p:nvSpPr>
        <p:spPr>
          <a:xfrm>
            <a:off x="5007722" y="4291447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F271F-B62B-4D01-8EC5-3B2665FD7CBF}"/>
              </a:ext>
            </a:extLst>
          </p:cNvPr>
          <p:cNvSpPr txBox="1"/>
          <p:nvPr/>
        </p:nvSpPr>
        <p:spPr>
          <a:xfrm>
            <a:off x="5007722" y="4898883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03.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29BF92-4B2C-462C-B23D-6B0628892021}"/>
              </a:ext>
            </a:extLst>
          </p:cNvPr>
          <p:cNvSpPr txBox="1"/>
          <p:nvPr/>
        </p:nvSpPr>
        <p:spPr>
          <a:xfrm>
            <a:off x="5007722" y="5398007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77E50A-9D9A-4330-9691-435664D8D185}"/>
              </a:ext>
            </a:extLst>
          </p:cNvPr>
          <p:cNvSpPr txBox="1"/>
          <p:nvPr/>
        </p:nvSpPr>
        <p:spPr>
          <a:xfrm>
            <a:off x="5007722" y="5598806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99DE58-2DA2-41C0-A320-576E1327D97F}"/>
              </a:ext>
            </a:extLst>
          </p:cNvPr>
          <p:cNvSpPr txBox="1"/>
          <p:nvPr/>
        </p:nvSpPr>
        <p:spPr>
          <a:xfrm>
            <a:off x="6947273" y="3592122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02.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ED5EB0-EB11-42BC-B87D-3A4B0510891B}"/>
              </a:ext>
            </a:extLst>
          </p:cNvPr>
          <p:cNvSpPr txBox="1"/>
          <p:nvPr/>
        </p:nvSpPr>
        <p:spPr>
          <a:xfrm>
            <a:off x="6947273" y="4091246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0068D3-FF6D-45E7-A188-3D56284749D3}"/>
              </a:ext>
            </a:extLst>
          </p:cNvPr>
          <p:cNvSpPr txBox="1"/>
          <p:nvPr/>
        </p:nvSpPr>
        <p:spPr>
          <a:xfrm>
            <a:off x="6947273" y="4292045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994136-6BF2-4C52-AA64-0ED8AB1DE777}"/>
              </a:ext>
            </a:extLst>
          </p:cNvPr>
          <p:cNvSpPr txBox="1"/>
          <p:nvPr/>
        </p:nvSpPr>
        <p:spPr>
          <a:xfrm>
            <a:off x="6947273" y="4899482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04.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54BC94-737D-4F08-A5BC-1E03FFBA170C}"/>
              </a:ext>
            </a:extLst>
          </p:cNvPr>
          <p:cNvSpPr txBox="1"/>
          <p:nvPr/>
        </p:nvSpPr>
        <p:spPr>
          <a:xfrm>
            <a:off x="6947273" y="5398606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E4D6BC-C84B-4ED1-B75A-2174CE248767}"/>
              </a:ext>
            </a:extLst>
          </p:cNvPr>
          <p:cNvSpPr txBox="1"/>
          <p:nvPr/>
        </p:nvSpPr>
        <p:spPr>
          <a:xfrm>
            <a:off x="6947273" y="5599405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D4DEBB0-FFD4-4EDF-84AF-1BE5E4E65627}"/>
              </a:ext>
            </a:extLst>
          </p:cNvPr>
          <p:cNvCxnSpPr>
            <a:cxnSpLocks/>
          </p:cNvCxnSpPr>
          <p:nvPr/>
        </p:nvCxnSpPr>
        <p:spPr>
          <a:xfrm flipH="1">
            <a:off x="810994" y="2742049"/>
            <a:ext cx="127469" cy="86074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27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4823526" y="2540232"/>
            <a:ext cx="37337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i="1">
                <a:solidFill>
                  <a:schemeClr val="accent1"/>
                </a:solidFill>
                <a:latin typeface="+mj-lt"/>
              </a:rPr>
              <a:t>THANKS FOR </a:t>
            </a:r>
          </a:p>
          <a:p>
            <a:r>
              <a:rPr lang="en-US" sz="4500" b="1" i="1">
                <a:solidFill>
                  <a:schemeClr val="accent1"/>
                </a:solidFill>
                <a:latin typeface="+mj-lt"/>
              </a:rPr>
              <a:t>WATCHING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4548422" y="6451600"/>
            <a:ext cx="8541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/>
                </a:solidFill>
              </a:rPr>
              <a:t>EXILS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4785426" y="4024770"/>
            <a:ext cx="327986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Contrary to popular belief, </a:t>
            </a:r>
            <a:r>
              <a:rPr lang="en-US" sz="900" i="1" dirty="0" err="1">
                <a:solidFill>
                  <a:schemeClr val="bg2"/>
                </a:solidFill>
              </a:rPr>
              <a:t>Lorem</a:t>
            </a:r>
            <a:r>
              <a:rPr lang="en-US" sz="900" i="1" dirty="0">
                <a:solidFill>
                  <a:schemeClr val="bg2"/>
                </a:solidFill>
              </a:rPr>
              <a:t> </a:t>
            </a:r>
            <a:r>
              <a:rPr lang="en-US" sz="900" i="1" dirty="0" err="1">
                <a:solidFill>
                  <a:schemeClr val="bg2"/>
                </a:solidFill>
              </a:rPr>
              <a:t>Ipsum</a:t>
            </a:r>
            <a:r>
              <a:rPr lang="en-US" sz="9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900" i="1">
                <a:solidFill>
                  <a:schemeClr val="bg2"/>
                </a:solidFill>
              </a:rPr>
              <a:t>. </a:t>
            </a:r>
            <a:endParaRPr lang="en-US" sz="9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5309138" y="256802"/>
            <a:ext cx="1076184" cy="245657"/>
            <a:chOff x="1387580" y="237333"/>
            <a:chExt cx="3721791" cy="849559"/>
          </a:xfrm>
          <a:solidFill>
            <a:schemeClr val="accent1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7407128" y="-500865"/>
            <a:ext cx="585714" cy="297153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838306-693C-4547-A884-22FC136BEE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210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1">
            <a:extLst>
              <a:ext uri="{FF2B5EF4-FFF2-40B4-BE49-F238E27FC236}">
                <a16:creationId xmlns:a16="http://schemas.microsoft.com/office/drawing/2014/main" id="{41E2FF5F-4F97-40D2-AD70-C9D2E52DD285}"/>
              </a:ext>
            </a:extLst>
          </p:cNvPr>
          <p:cNvSpPr>
            <a:spLocks noEditPoints="1"/>
          </p:cNvSpPr>
          <p:nvPr/>
        </p:nvSpPr>
        <p:spPr bwMode="auto">
          <a:xfrm>
            <a:off x="6538573" y="4182342"/>
            <a:ext cx="377750" cy="335565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777B32-46AB-48AF-A132-5D52A8746B9F}"/>
              </a:ext>
            </a:extLst>
          </p:cNvPr>
          <p:cNvSpPr txBox="1"/>
          <p:nvPr/>
        </p:nvSpPr>
        <p:spPr>
          <a:xfrm>
            <a:off x="585787" y="1638300"/>
            <a:ext cx="214788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BREAK</a:t>
            </a:r>
          </a:p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DF2246-BB71-435D-AB29-36D19533CF51}"/>
              </a:ext>
            </a:extLst>
          </p:cNvPr>
          <p:cNvSpPr txBox="1"/>
          <p:nvPr/>
        </p:nvSpPr>
        <p:spPr>
          <a:xfrm>
            <a:off x="585789" y="4937039"/>
            <a:ext cx="170021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A00094-4851-4252-A447-CA2DDDD6E7BC}"/>
              </a:ext>
            </a:extLst>
          </p:cNvPr>
          <p:cNvSpPr txBox="1"/>
          <p:nvPr/>
        </p:nvSpPr>
        <p:spPr>
          <a:xfrm>
            <a:off x="585788" y="5185464"/>
            <a:ext cx="1912143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9CD076-2D58-4D2E-9D16-67061E58749B}"/>
              </a:ext>
            </a:extLst>
          </p:cNvPr>
          <p:cNvSpPr txBox="1"/>
          <p:nvPr/>
        </p:nvSpPr>
        <p:spPr>
          <a:xfrm>
            <a:off x="6560344" y="4225057"/>
            <a:ext cx="260985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Coming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A Beginning,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Staying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Progress, And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Working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Success.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C993AC-9D79-4A73-BFF9-F2DBC74BE172}"/>
              </a:ext>
            </a:extLst>
          </p:cNvPr>
          <p:cNvSpPr txBox="1"/>
          <p:nvPr/>
        </p:nvSpPr>
        <p:spPr>
          <a:xfrm>
            <a:off x="6838950" y="1638300"/>
            <a:ext cx="14287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  <a:latin typeface="+mj-lt"/>
              </a:rPr>
              <a:t>- Tara Misu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043A24-8DA0-4809-ADF8-A49F4699D888}"/>
              </a:ext>
            </a:extLst>
          </p:cNvPr>
          <p:cNvCxnSpPr>
            <a:cxnSpLocks/>
          </p:cNvCxnSpPr>
          <p:nvPr/>
        </p:nvCxnSpPr>
        <p:spPr>
          <a:xfrm flipH="1">
            <a:off x="2085391" y="-110556"/>
            <a:ext cx="330619" cy="167735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853E44-7076-4369-87F0-C3D9D8EE4E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9314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E7CE402-5C1E-40A6-B2B1-824063D848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60AFFF-A8B0-4AA1-895B-44B224656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30272" y="273148"/>
            <a:ext cx="4632803" cy="1892114"/>
          </a:xfrm>
        </p:spPr>
        <p:txBody>
          <a:bodyPr/>
          <a:lstStyle/>
          <a:p>
            <a:r>
              <a:rPr lang="en-US"/>
              <a:t>INTRODUCING</a:t>
            </a:r>
            <a:br>
              <a:rPr lang="en-US"/>
            </a:br>
            <a:r>
              <a:rPr lang="en-US"/>
              <a:t>THE COMPANY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FAAEB4-6101-426E-BEA2-053776DF5B1E}"/>
              </a:ext>
            </a:extLst>
          </p:cNvPr>
          <p:cNvSpPr txBox="1"/>
          <p:nvPr/>
        </p:nvSpPr>
        <p:spPr>
          <a:xfrm>
            <a:off x="4730353" y="214471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4D733D-06CA-4ED1-8BDC-E724BA7B6CF1}"/>
              </a:ext>
            </a:extLst>
          </p:cNvPr>
          <p:cNvSpPr txBox="1"/>
          <p:nvPr/>
        </p:nvSpPr>
        <p:spPr>
          <a:xfrm>
            <a:off x="4730353" y="2402662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8C60E2-FEB6-4A05-B700-029616EA0587}"/>
              </a:ext>
            </a:extLst>
          </p:cNvPr>
          <p:cNvCxnSpPr>
            <a:cxnSpLocks/>
          </p:cNvCxnSpPr>
          <p:nvPr/>
        </p:nvCxnSpPr>
        <p:spPr>
          <a:xfrm flipH="1">
            <a:off x="7392769" y="-255749"/>
            <a:ext cx="127469" cy="86074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CFA2E40-8F77-42B0-8475-ECA2EC47589C}"/>
              </a:ext>
            </a:extLst>
          </p:cNvPr>
          <p:cNvGrpSpPr/>
          <p:nvPr/>
        </p:nvGrpSpPr>
        <p:grpSpPr>
          <a:xfrm>
            <a:off x="2418729" y="1103169"/>
            <a:ext cx="310833" cy="361581"/>
            <a:chOff x="9309100" y="825501"/>
            <a:chExt cx="700088" cy="814388"/>
          </a:xfrm>
          <a:solidFill>
            <a:schemeClr val="accent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8DC7241-5328-4FA7-BAAE-ED13ED4AA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D9142C82-CB46-4D2F-945F-CF13B3613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EF872EE8-6D95-4B24-A5E6-9DF49CA3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539CCB5-FD12-46AB-859D-C4BA4EBCC667}"/>
              </a:ext>
            </a:extLst>
          </p:cNvPr>
          <p:cNvGrpSpPr/>
          <p:nvPr/>
        </p:nvGrpSpPr>
        <p:grpSpPr>
          <a:xfrm>
            <a:off x="673533" y="1156178"/>
            <a:ext cx="313610" cy="313610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B2B6727-AB2C-487F-886F-441E35D45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46BAF755-374B-450A-8E4C-AE06AD269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C351735-AB73-4A51-8F30-F21225DB15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8892F47-45E1-4D01-ABFC-440852091605}"/>
              </a:ext>
            </a:extLst>
          </p:cNvPr>
          <p:cNvSpPr txBox="1"/>
          <p:nvPr/>
        </p:nvSpPr>
        <p:spPr>
          <a:xfrm>
            <a:off x="590551" y="1603125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A5524B-0D66-48A1-8192-A762B7B0A6F6}"/>
              </a:ext>
            </a:extLst>
          </p:cNvPr>
          <p:cNvSpPr txBox="1"/>
          <p:nvPr/>
        </p:nvSpPr>
        <p:spPr>
          <a:xfrm>
            <a:off x="590551" y="1851549"/>
            <a:ext cx="1629947" cy="12786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108434-A1BE-4F8F-9D27-68163575A18E}"/>
              </a:ext>
            </a:extLst>
          </p:cNvPr>
          <p:cNvSpPr txBox="1"/>
          <p:nvPr/>
        </p:nvSpPr>
        <p:spPr>
          <a:xfrm>
            <a:off x="2389962" y="1607491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A9052E-1DF3-45B7-8AEF-65FAEA22B0B5}"/>
              </a:ext>
            </a:extLst>
          </p:cNvPr>
          <p:cNvSpPr txBox="1"/>
          <p:nvPr/>
        </p:nvSpPr>
        <p:spPr>
          <a:xfrm>
            <a:off x="2389962" y="1855916"/>
            <a:ext cx="1629947" cy="12786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56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23F790-5A80-4B02-9C0E-208CE901CE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1B84C8-63CC-4315-A9BE-4B953FC805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2457548"/>
            <a:ext cx="4632803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9E69D-8DDC-487C-A7DF-15FE94D7E56E}"/>
              </a:ext>
            </a:extLst>
          </p:cNvPr>
          <p:cNvSpPr txBox="1"/>
          <p:nvPr/>
        </p:nvSpPr>
        <p:spPr>
          <a:xfrm>
            <a:off x="625078" y="4243387"/>
            <a:ext cx="613767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1">
                <a:solidFill>
                  <a:schemeClr val="bg2"/>
                </a:solidFill>
                <a:latin typeface="+mj-lt"/>
              </a:rPr>
              <a:t>The Strength Of The Team Is Each Individual Member.</a:t>
            </a:r>
          </a:p>
          <a:p>
            <a:r>
              <a:rPr lang="en-US" sz="1500" b="1" i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576CFF-BF75-4B1D-A33E-2630F4FB89D6}"/>
              </a:ext>
            </a:extLst>
          </p:cNvPr>
          <p:cNvSpPr txBox="1"/>
          <p:nvPr/>
        </p:nvSpPr>
        <p:spPr>
          <a:xfrm>
            <a:off x="625078" y="508215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5539CA-9CED-440B-BA6A-797B2FF38BB8}"/>
              </a:ext>
            </a:extLst>
          </p:cNvPr>
          <p:cNvSpPr txBox="1"/>
          <p:nvPr/>
        </p:nvSpPr>
        <p:spPr>
          <a:xfrm>
            <a:off x="625078" y="5311526"/>
            <a:ext cx="677584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7F99A97-097C-47A4-A1F7-4AB47997F0C4}"/>
              </a:ext>
            </a:extLst>
          </p:cNvPr>
          <p:cNvCxnSpPr>
            <a:cxnSpLocks/>
          </p:cNvCxnSpPr>
          <p:nvPr/>
        </p:nvCxnSpPr>
        <p:spPr>
          <a:xfrm flipH="1">
            <a:off x="2209435" y="316778"/>
            <a:ext cx="484061" cy="24558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09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BD62A32-5283-47D2-BF96-F188DF665E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C826FD7-8C18-4539-B447-2EEE94680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9844" y="403776"/>
            <a:ext cx="4632803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MISSION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825E7B-3452-4D04-8DD9-E4E9FAF840C8}"/>
              </a:ext>
            </a:extLst>
          </p:cNvPr>
          <p:cNvSpPr txBox="1"/>
          <p:nvPr/>
        </p:nvSpPr>
        <p:spPr>
          <a:xfrm>
            <a:off x="3607764" y="2352903"/>
            <a:ext cx="529675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i="1">
                <a:solidFill>
                  <a:schemeClr val="bg2"/>
                </a:solidFill>
                <a:latin typeface="+mj-lt"/>
              </a:rPr>
              <a:t>Teamwork Begins By Building Trust. And The Only Way</a:t>
            </a:r>
          </a:p>
          <a:p>
            <a:r>
              <a:rPr lang="en-US" sz="1350" b="1" i="1">
                <a:solidFill>
                  <a:schemeClr val="bg2"/>
                </a:solidFill>
                <a:latin typeface="+mj-lt"/>
              </a:rPr>
              <a:t>To Do That Is To Overcome Our Need For Invulnerability.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6E825B-7C5C-4EF2-89E4-7C6022F2B8A1}"/>
              </a:ext>
            </a:extLst>
          </p:cNvPr>
          <p:cNvSpPr txBox="1"/>
          <p:nvPr/>
        </p:nvSpPr>
        <p:spPr>
          <a:xfrm>
            <a:off x="5323285" y="320749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B73BFC-C2C7-4D10-9B9A-542767EACB8E}"/>
              </a:ext>
            </a:extLst>
          </p:cNvPr>
          <p:cNvSpPr txBox="1"/>
          <p:nvPr/>
        </p:nvSpPr>
        <p:spPr>
          <a:xfrm>
            <a:off x="5323284" y="3436872"/>
            <a:ext cx="341431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596E898-B156-470A-91CC-E81D607D84F4}"/>
              </a:ext>
            </a:extLst>
          </p:cNvPr>
          <p:cNvCxnSpPr>
            <a:cxnSpLocks/>
          </p:cNvCxnSpPr>
          <p:nvPr/>
        </p:nvCxnSpPr>
        <p:spPr>
          <a:xfrm flipH="1">
            <a:off x="6663130" y="-201713"/>
            <a:ext cx="363682" cy="184509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94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4C5FADA-0C57-41AC-8917-FF50B87FCA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093856-AE16-4F62-B284-B44EB36920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643264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PROMISES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BFFA70-C138-48FB-8A9A-068D4D01544F}"/>
              </a:ext>
            </a:extLst>
          </p:cNvPr>
          <p:cNvGrpSpPr/>
          <p:nvPr/>
        </p:nvGrpSpPr>
        <p:grpSpPr>
          <a:xfrm>
            <a:off x="675190" y="2600679"/>
            <a:ext cx="333526" cy="291560"/>
            <a:chOff x="4054476" y="5502276"/>
            <a:chExt cx="239712" cy="209550"/>
          </a:xfrm>
          <a:solidFill>
            <a:schemeClr val="accent1"/>
          </a:solidFill>
        </p:grpSpPr>
        <p:sp>
          <p:nvSpPr>
            <p:cNvPr id="9" name="Freeform 323">
              <a:extLst>
                <a:ext uri="{FF2B5EF4-FFF2-40B4-BE49-F238E27FC236}">
                  <a16:creationId xmlns:a16="http://schemas.microsoft.com/office/drawing/2014/main" id="{0BB5C374-1A57-4E96-B820-0729852E4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5546726"/>
              <a:ext cx="30163" cy="165100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6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324">
              <a:extLst>
                <a:ext uri="{FF2B5EF4-FFF2-40B4-BE49-F238E27FC236}">
                  <a16:creationId xmlns:a16="http://schemas.microsoft.com/office/drawing/2014/main" id="{95C247D1-6A75-4018-A635-FF184A3A4A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8926" y="5502276"/>
              <a:ext cx="150813" cy="209550"/>
            </a:xfrm>
            <a:custGeom>
              <a:avLst/>
              <a:gdLst>
                <a:gd name="T0" fmla="*/ 32 w 40"/>
                <a:gd name="T1" fmla="*/ 4 h 56"/>
                <a:gd name="T2" fmla="*/ 28 w 40"/>
                <a:gd name="T3" fmla="*/ 0 h 56"/>
                <a:gd name="T4" fmla="*/ 12 w 40"/>
                <a:gd name="T5" fmla="*/ 0 h 56"/>
                <a:gd name="T6" fmla="*/ 8 w 40"/>
                <a:gd name="T7" fmla="*/ 4 h 56"/>
                <a:gd name="T8" fmla="*/ 8 w 40"/>
                <a:gd name="T9" fmla="*/ 12 h 56"/>
                <a:gd name="T10" fmla="*/ 0 w 40"/>
                <a:gd name="T11" fmla="*/ 12 h 56"/>
                <a:gd name="T12" fmla="*/ 0 w 40"/>
                <a:gd name="T13" fmla="*/ 56 h 56"/>
                <a:gd name="T14" fmla="*/ 40 w 40"/>
                <a:gd name="T15" fmla="*/ 56 h 56"/>
                <a:gd name="T16" fmla="*/ 40 w 40"/>
                <a:gd name="T17" fmla="*/ 12 h 56"/>
                <a:gd name="T18" fmla="*/ 32 w 40"/>
                <a:gd name="T19" fmla="*/ 12 h 56"/>
                <a:gd name="T20" fmla="*/ 32 w 40"/>
                <a:gd name="T21" fmla="*/ 4 h 56"/>
                <a:gd name="T22" fmla="*/ 28 w 40"/>
                <a:gd name="T23" fmla="*/ 12 h 56"/>
                <a:gd name="T24" fmla="*/ 12 w 40"/>
                <a:gd name="T25" fmla="*/ 12 h 56"/>
                <a:gd name="T26" fmla="*/ 12 w 40"/>
                <a:gd name="T27" fmla="*/ 4 h 56"/>
                <a:gd name="T28" fmla="*/ 28 w 40"/>
                <a:gd name="T29" fmla="*/ 4 h 56"/>
                <a:gd name="T30" fmla="*/ 28 w 40"/>
                <a:gd name="T31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56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2" y="12"/>
                    <a:pt x="32" y="12"/>
                    <a:pt x="32" y="12"/>
                  </a:cubicBezTo>
                  <a:lnTo>
                    <a:pt x="32" y="4"/>
                  </a:lnTo>
                  <a:close/>
                  <a:moveTo>
                    <a:pt x="28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325">
              <a:extLst>
                <a:ext uri="{FF2B5EF4-FFF2-40B4-BE49-F238E27FC236}">
                  <a16:creationId xmlns:a16="http://schemas.microsoft.com/office/drawing/2014/main" id="{0BF3B24D-153C-4614-A584-31B18EB3D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5613" y="5546726"/>
              <a:ext cx="28575" cy="165100"/>
            </a:xfrm>
            <a:custGeom>
              <a:avLst/>
              <a:gdLst>
                <a:gd name="T0" fmla="*/ 0 w 8"/>
                <a:gd name="T1" fmla="*/ 0 h 44"/>
                <a:gd name="T2" fmla="*/ 0 w 8"/>
                <a:gd name="T3" fmla="*/ 44 h 44"/>
                <a:gd name="T4" fmla="*/ 8 w 8"/>
                <a:gd name="T5" fmla="*/ 36 h 44"/>
                <a:gd name="T6" fmla="*/ 8 w 8"/>
                <a:gd name="T7" fmla="*/ 8 h 44"/>
                <a:gd name="T8" fmla="*/ 0 w 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" y="44"/>
                    <a:pt x="8" y="40"/>
                    <a:pt x="8" y="3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Freeform 5">
            <a:extLst>
              <a:ext uri="{FF2B5EF4-FFF2-40B4-BE49-F238E27FC236}">
                <a16:creationId xmlns:a16="http://schemas.microsoft.com/office/drawing/2014/main" id="{6C21C4FB-1655-4C5F-8A98-319EF4EDC565}"/>
              </a:ext>
            </a:extLst>
          </p:cNvPr>
          <p:cNvSpPr>
            <a:spLocks/>
          </p:cNvSpPr>
          <p:nvPr/>
        </p:nvSpPr>
        <p:spPr bwMode="auto">
          <a:xfrm>
            <a:off x="2413184" y="2604928"/>
            <a:ext cx="303288" cy="304835"/>
          </a:xfrm>
          <a:custGeom>
            <a:avLst/>
            <a:gdLst>
              <a:gd name="T0" fmla="*/ 234 w 246"/>
              <a:gd name="T1" fmla="*/ 13 h 247"/>
              <a:gd name="T2" fmla="*/ 175 w 246"/>
              <a:gd name="T3" fmla="*/ 35 h 247"/>
              <a:gd name="T4" fmla="*/ 153 w 246"/>
              <a:gd name="T5" fmla="*/ 60 h 247"/>
              <a:gd name="T6" fmla="*/ 24 w 246"/>
              <a:gd name="T7" fmla="*/ 36 h 247"/>
              <a:gd name="T8" fmla="*/ 5 w 246"/>
              <a:gd name="T9" fmla="*/ 55 h 247"/>
              <a:gd name="T10" fmla="*/ 107 w 246"/>
              <a:gd name="T11" fmla="*/ 109 h 247"/>
              <a:gd name="T12" fmla="*/ 65 w 246"/>
              <a:gd name="T13" fmla="*/ 159 h 247"/>
              <a:gd name="T14" fmla="*/ 54 w 246"/>
              <a:gd name="T15" fmla="*/ 172 h 247"/>
              <a:gd name="T16" fmla="*/ 12 w 246"/>
              <a:gd name="T17" fmla="*/ 161 h 247"/>
              <a:gd name="T18" fmla="*/ 0 w 246"/>
              <a:gd name="T19" fmla="*/ 173 h 247"/>
              <a:gd name="T20" fmla="*/ 47 w 246"/>
              <a:gd name="T21" fmla="*/ 200 h 247"/>
              <a:gd name="T22" fmla="*/ 74 w 246"/>
              <a:gd name="T23" fmla="*/ 247 h 247"/>
              <a:gd name="T24" fmla="*/ 86 w 246"/>
              <a:gd name="T25" fmla="*/ 235 h 247"/>
              <a:gd name="T26" fmla="*/ 75 w 246"/>
              <a:gd name="T27" fmla="*/ 193 h 247"/>
              <a:gd name="T28" fmla="*/ 88 w 246"/>
              <a:gd name="T29" fmla="*/ 182 h 247"/>
              <a:gd name="T30" fmla="*/ 138 w 246"/>
              <a:gd name="T31" fmla="*/ 140 h 247"/>
              <a:gd name="T32" fmla="*/ 192 w 246"/>
              <a:gd name="T33" fmla="*/ 242 h 247"/>
              <a:gd name="T34" fmla="*/ 211 w 246"/>
              <a:gd name="T35" fmla="*/ 223 h 247"/>
              <a:gd name="T36" fmla="*/ 187 w 246"/>
              <a:gd name="T37" fmla="*/ 94 h 247"/>
              <a:gd name="T38" fmla="*/ 212 w 246"/>
              <a:gd name="T39" fmla="*/ 72 h 247"/>
              <a:gd name="T40" fmla="*/ 234 w 246"/>
              <a:gd name="T41" fmla="*/ 1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6" h="247">
                <a:moveTo>
                  <a:pt x="234" y="13"/>
                </a:moveTo>
                <a:cubicBezTo>
                  <a:pt x="221" y="0"/>
                  <a:pt x="196" y="11"/>
                  <a:pt x="175" y="35"/>
                </a:cubicBezTo>
                <a:cubicBezTo>
                  <a:pt x="153" y="60"/>
                  <a:pt x="153" y="60"/>
                  <a:pt x="153" y="60"/>
                </a:cubicBezTo>
                <a:cubicBezTo>
                  <a:pt x="24" y="36"/>
                  <a:pt x="24" y="36"/>
                  <a:pt x="24" y="36"/>
                </a:cubicBezTo>
                <a:cubicBezTo>
                  <a:pt x="5" y="55"/>
                  <a:pt x="5" y="55"/>
                  <a:pt x="5" y="55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61" y="164"/>
                  <a:pt x="57" y="168"/>
                  <a:pt x="54" y="172"/>
                </a:cubicBezTo>
                <a:cubicBezTo>
                  <a:pt x="12" y="161"/>
                  <a:pt x="12" y="161"/>
                  <a:pt x="12" y="161"/>
                </a:cubicBezTo>
                <a:cubicBezTo>
                  <a:pt x="0" y="173"/>
                  <a:pt x="0" y="173"/>
                  <a:pt x="0" y="173"/>
                </a:cubicBezTo>
                <a:cubicBezTo>
                  <a:pt x="47" y="200"/>
                  <a:pt x="47" y="200"/>
                  <a:pt x="47" y="200"/>
                </a:cubicBezTo>
                <a:cubicBezTo>
                  <a:pt x="74" y="247"/>
                  <a:pt x="74" y="247"/>
                  <a:pt x="74" y="247"/>
                </a:cubicBezTo>
                <a:cubicBezTo>
                  <a:pt x="86" y="235"/>
                  <a:pt x="86" y="235"/>
                  <a:pt x="86" y="235"/>
                </a:cubicBezTo>
                <a:cubicBezTo>
                  <a:pt x="75" y="193"/>
                  <a:pt x="75" y="193"/>
                  <a:pt x="75" y="193"/>
                </a:cubicBezTo>
                <a:cubicBezTo>
                  <a:pt x="79" y="190"/>
                  <a:pt x="83" y="186"/>
                  <a:pt x="88" y="182"/>
                </a:cubicBezTo>
                <a:cubicBezTo>
                  <a:pt x="138" y="140"/>
                  <a:pt x="138" y="140"/>
                  <a:pt x="138" y="140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211" y="223"/>
                  <a:pt x="211" y="223"/>
                  <a:pt x="211" y="223"/>
                </a:cubicBezTo>
                <a:cubicBezTo>
                  <a:pt x="187" y="94"/>
                  <a:pt x="187" y="94"/>
                  <a:pt x="187" y="94"/>
                </a:cubicBezTo>
                <a:cubicBezTo>
                  <a:pt x="212" y="72"/>
                  <a:pt x="212" y="72"/>
                  <a:pt x="212" y="72"/>
                </a:cubicBezTo>
                <a:cubicBezTo>
                  <a:pt x="236" y="51"/>
                  <a:pt x="246" y="25"/>
                  <a:pt x="234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CEA1E6-98EF-41C6-AA7A-397D30F7D790}"/>
              </a:ext>
            </a:extLst>
          </p:cNvPr>
          <p:cNvSpPr txBox="1"/>
          <p:nvPr/>
        </p:nvSpPr>
        <p:spPr>
          <a:xfrm>
            <a:off x="589279" y="3001629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624AF2-9DD8-4730-8925-D5A206FD99B2}"/>
              </a:ext>
            </a:extLst>
          </p:cNvPr>
          <p:cNvSpPr txBox="1"/>
          <p:nvPr/>
        </p:nvSpPr>
        <p:spPr>
          <a:xfrm>
            <a:off x="589279" y="3235766"/>
            <a:ext cx="1629947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F3A360-99CB-42B4-93DC-C4CF031C1ECB}"/>
              </a:ext>
            </a:extLst>
          </p:cNvPr>
          <p:cNvSpPr txBox="1"/>
          <p:nvPr/>
        </p:nvSpPr>
        <p:spPr>
          <a:xfrm>
            <a:off x="2335282" y="2995110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36D0CD-7BFE-46B7-A5E2-53A5372DD422}"/>
              </a:ext>
            </a:extLst>
          </p:cNvPr>
          <p:cNvSpPr txBox="1"/>
          <p:nvPr/>
        </p:nvSpPr>
        <p:spPr>
          <a:xfrm>
            <a:off x="2335282" y="3229247"/>
            <a:ext cx="1629947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A4C7B7-A627-4021-9C96-FF5223B4CB65}"/>
              </a:ext>
            </a:extLst>
          </p:cNvPr>
          <p:cNvSpPr txBox="1"/>
          <p:nvPr/>
        </p:nvSpPr>
        <p:spPr>
          <a:xfrm>
            <a:off x="589278" y="412942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255224-E1A8-4F50-88CE-D991A3932C97}"/>
              </a:ext>
            </a:extLst>
          </p:cNvPr>
          <p:cNvSpPr txBox="1"/>
          <p:nvPr/>
        </p:nvSpPr>
        <p:spPr>
          <a:xfrm>
            <a:off x="589278" y="4347918"/>
            <a:ext cx="3133362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AE7C23-B615-4207-AFCD-CFB2948505DE}"/>
              </a:ext>
            </a:extLst>
          </p:cNvPr>
          <p:cNvCxnSpPr>
            <a:cxnSpLocks/>
          </p:cNvCxnSpPr>
          <p:nvPr/>
        </p:nvCxnSpPr>
        <p:spPr>
          <a:xfrm flipH="1">
            <a:off x="3354656" y="-194929"/>
            <a:ext cx="363682" cy="184509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18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D028AB3-0291-4630-BBB9-6A39A84FE5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05E6090-6236-43DB-B87C-2B053F70C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6376" y="952686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PERSONALITY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39BC88-6C2B-437F-8CEB-72784478A362}"/>
              </a:ext>
            </a:extLst>
          </p:cNvPr>
          <p:cNvSpPr txBox="1"/>
          <p:nvPr/>
        </p:nvSpPr>
        <p:spPr>
          <a:xfrm>
            <a:off x="4891485" y="280670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88512E-5A50-48E0-AE79-2545A5463C08}"/>
              </a:ext>
            </a:extLst>
          </p:cNvPr>
          <p:cNvSpPr txBox="1"/>
          <p:nvPr/>
        </p:nvSpPr>
        <p:spPr>
          <a:xfrm>
            <a:off x="4891485" y="3036074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CFF808-E678-47AC-A4F8-B3442DDC0BB8}"/>
              </a:ext>
            </a:extLst>
          </p:cNvPr>
          <p:cNvSpPr txBox="1"/>
          <p:nvPr/>
        </p:nvSpPr>
        <p:spPr>
          <a:xfrm>
            <a:off x="4558110" y="376533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3CF1D9-EA89-47BD-BEDC-321C267F3355}"/>
              </a:ext>
            </a:extLst>
          </p:cNvPr>
          <p:cNvSpPr txBox="1"/>
          <p:nvPr/>
        </p:nvSpPr>
        <p:spPr>
          <a:xfrm>
            <a:off x="4558110" y="3994709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229B25-A596-4603-BEFB-A652C3573DB9}"/>
              </a:ext>
            </a:extLst>
          </p:cNvPr>
          <p:cNvCxnSpPr>
            <a:cxnSpLocks/>
          </p:cNvCxnSpPr>
          <p:nvPr/>
        </p:nvCxnSpPr>
        <p:spPr>
          <a:xfrm flipH="1">
            <a:off x="7277926" y="-66508"/>
            <a:ext cx="273239" cy="126022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D7842A3-2B63-4BC1-B8C6-817C34F639E6}"/>
              </a:ext>
            </a:extLst>
          </p:cNvPr>
          <p:cNvSpPr txBox="1"/>
          <p:nvPr/>
        </p:nvSpPr>
        <p:spPr>
          <a:xfrm>
            <a:off x="4338455" y="470445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F3770D-F4C5-427E-BA9B-6D2FE973E63F}"/>
              </a:ext>
            </a:extLst>
          </p:cNvPr>
          <p:cNvSpPr txBox="1"/>
          <p:nvPr/>
        </p:nvSpPr>
        <p:spPr>
          <a:xfrm>
            <a:off x="4338455" y="4933834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08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Delicio">
      <a:dk1>
        <a:srgbClr val="000000"/>
      </a:dk1>
      <a:lt1>
        <a:srgbClr val="FFFFFF"/>
      </a:lt1>
      <a:dk2>
        <a:srgbClr val="464646"/>
      </a:dk2>
      <a:lt2>
        <a:srgbClr val="FFFFFF"/>
      </a:lt2>
      <a:accent1>
        <a:srgbClr val="CD4142"/>
      </a:accent1>
      <a:accent2>
        <a:srgbClr val="FFA72F"/>
      </a:accent2>
      <a:accent3>
        <a:srgbClr val="D55D5D"/>
      </a:accent3>
      <a:accent4>
        <a:srgbClr val="FFBA5D"/>
      </a:accent4>
      <a:accent5>
        <a:srgbClr val="DE7E7E"/>
      </a:accent5>
      <a:accent6>
        <a:srgbClr val="FFC981"/>
      </a:accent6>
      <a:hlink>
        <a:srgbClr val="FFFFFF"/>
      </a:hlink>
      <a:folHlink>
        <a:srgbClr val="FFFFFF"/>
      </a:folHlink>
    </a:clrScheme>
    <a:fontScheme name="Custom 131">
      <a:majorFont>
        <a:latin typeface="Noto Sans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3502</TotalTime>
  <Words>1565</Words>
  <Application>Microsoft Office PowerPoint</Application>
  <PresentationFormat>On-screen Show (4:3)</PresentationFormat>
  <Paragraphs>256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Helvetica</vt:lpstr>
      <vt:lpstr>Helvetica Neue</vt:lpstr>
      <vt:lpstr>Noto Sans</vt:lpstr>
      <vt:lpstr>Signika Negative</vt:lpstr>
      <vt:lpstr>Source Sans Pro</vt:lpstr>
      <vt:lpstr>Wingdings</vt:lpstr>
      <vt:lpstr>Office Theme</vt:lpstr>
      <vt:lpstr>PowerPoint Presentation</vt:lpstr>
      <vt:lpstr>WELCOME GUYS TO PRESENTATION</vt:lpstr>
      <vt:lpstr>LIST OF CONTENT WE WILL SHOW</vt:lpstr>
      <vt:lpstr>PowerPoint Presentation</vt:lpstr>
      <vt:lpstr>INTRODUCING THE COMPANY</vt:lpstr>
      <vt:lpstr>EXPLAINING COMPANY VISION</vt:lpstr>
      <vt:lpstr>EXPLAINING COMPANY MISSION</vt:lpstr>
      <vt:lpstr>OUR BRAND PROMISES</vt:lpstr>
      <vt:lpstr>OUR BRAND PERSONALITY</vt:lpstr>
      <vt:lpstr>OUR BRAND  AUDIENCE</vt:lpstr>
      <vt:lpstr>OUR BRAND TONE OF VOICE</vt:lpstr>
      <vt:lpstr>GUIDE HOW TO LOGO USAGE</vt:lpstr>
      <vt:lpstr>GUIDE HOW TO DO’S &amp; DON’T</vt:lpstr>
      <vt:lpstr>GUIDE HOW TO THEME COLORS</vt:lpstr>
      <vt:lpstr>GUIDE HOW TO THEME COLORS</vt:lpstr>
      <vt:lpstr>OUR BRAND TYPOGRAPHY</vt:lpstr>
      <vt:lpstr>OUR BRAND TYPOGRAPHY</vt:lpstr>
      <vt:lpstr>OUR BRAND TYPOGRAPHY</vt:lpstr>
      <vt:lpstr>HIERARCHY TREE</vt:lpstr>
      <vt:lpstr>PowerPoint Presentation</vt:lpstr>
      <vt:lpstr>MOCKUP SHOWCASE</vt:lpstr>
      <vt:lpstr>MOCKUP SHOWCASE</vt:lpstr>
      <vt:lpstr>PORTFOLIO COLLECTION</vt:lpstr>
      <vt:lpstr>PORTFOLIO COLLECTION</vt:lpstr>
      <vt:lpstr>PORTFOLIO COLLECTION</vt:lpstr>
      <vt:lpstr>PowerPoint Presentation</vt:lpstr>
      <vt:lpstr>PowerPoint Presentation</vt:lpstr>
      <vt:lpstr>INFOGRAPHIC SLIDE</vt:lpstr>
      <vt:lpstr>CHART REPORT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NDZR</cp:lastModifiedBy>
  <cp:revision>278</cp:revision>
  <dcterms:created xsi:type="dcterms:W3CDTF">2017-01-10T11:09:36Z</dcterms:created>
  <dcterms:modified xsi:type="dcterms:W3CDTF">2021-05-25T12:32:10Z</dcterms:modified>
</cp:coreProperties>
</file>