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79" d="100"/>
          <a:sy n="79" d="100"/>
        </p:scale>
        <p:origin x="77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9212375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1324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604656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9859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41148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93444" y="78123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3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3963" y="-114300"/>
            <a:ext cx="456247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57477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12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250" y="0"/>
            <a:ext cx="8700406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81563" y="3210111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3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8700406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712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5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5" y="1"/>
            <a:ext cx="819558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5243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99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" y="0"/>
            <a:ext cx="3786188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1" y="6478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0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511" y="0"/>
            <a:ext cx="4314145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176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32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1085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9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3825" y="-116114"/>
            <a:ext cx="524283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2593746" y="2538061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112301" y="1214193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7802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5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6659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431" y="2239236"/>
            <a:ext cx="3692237" cy="2316030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0"/>
            <a:ext cx="817653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612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8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7193" y="768454"/>
            <a:ext cx="3810129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6843" y="1"/>
            <a:ext cx="3810129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684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5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7512" y="80654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28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"/>
            <a:ext cx="527685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8014" y="0"/>
            <a:ext cx="43997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8675" y="0"/>
            <a:ext cx="4604656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3429000"/>
            <a:ext cx="526188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4572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76656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7150" y="-63500"/>
            <a:ext cx="9267825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498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98148" y="-114300"/>
            <a:ext cx="414770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9144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30272" y="2731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2626" y="-38099"/>
            <a:ext cx="7919474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24575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655" y="2088698"/>
            <a:ext cx="80771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89844" y="40377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1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1771" y="914401"/>
            <a:ext cx="5344885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432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-38100"/>
            <a:ext cx="5114925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6376" y="9526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20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662" r:id="rId29"/>
    <p:sldLayoutId id="2147483651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60868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35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353175"/>
            <a:ext cx="2442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3958095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82202"/>
            <a:ext cx="1076184" cy="245657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257193" y="-674842"/>
            <a:ext cx="644285" cy="326869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BB62A-5F3D-4EF5-9C25-2E768C2B20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132464"/>
            <a:ext cx="4632803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624997" y="4800308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624997" y="5018798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4639084" y="4064731"/>
            <a:ext cx="256388" cy="61344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6769534" y="4064731"/>
            <a:ext cx="279546" cy="613442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4987307" y="4041846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7120924" y="4041845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4988218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7122745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4581933" y="477642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6733815" y="475801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3342151" y="2269665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C59C2-19D9-4836-B9DE-9E94C55500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98598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733578" y="2745864"/>
            <a:ext cx="221531" cy="251921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2748874" y="4239979"/>
            <a:ext cx="317793" cy="211641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733579" y="4251134"/>
            <a:ext cx="259181" cy="259182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2713156" y="2759378"/>
            <a:ext cx="255626" cy="25562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633988" y="3096993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633987" y="3338273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2671356" y="309461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2671355" y="3335892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633988" y="457936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633987" y="4820649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2671356" y="4576987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2671355" y="4818268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3310183" y="-250396"/>
            <a:ext cx="363681" cy="167735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98855D-69B1-4728-92E8-0E079E6DE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444" y="781236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7964949" y="-181356"/>
            <a:ext cx="484059" cy="223256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457914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454342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454342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677108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673536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673536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6939819" y="4260727"/>
            <a:ext cx="297214" cy="366379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4767124" y="4308590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469344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469344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688538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688538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04877C-9063-487B-B156-376E9D052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57477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3934858" y="-347653"/>
            <a:ext cx="440055" cy="202960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630925" y="3420996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630925" y="3714665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2764713" y="3714665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625078" y="449343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625078" y="4787107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2758866" y="4787107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625079" y="2451581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625078" y="2700006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2DADE-DF69-4F2B-A2D3-407080B4D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1563" y="3210111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6630613" y="2326579"/>
            <a:ext cx="248400" cy="114565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4898977" y="484317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4898977" y="506166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869117" y="4087314"/>
            <a:ext cx="685800" cy="6858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869117" y="5125160"/>
            <a:ext cx="685800" cy="6858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1779986" y="409242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1779986" y="430513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1779986" y="513027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1779986" y="534297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D4ECFD-8C91-4781-BB5E-12F7CBAB2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712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624997" y="200363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624997" y="2222122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4836581" y="918664"/>
            <a:ext cx="685800" cy="6858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4836581" y="1887896"/>
            <a:ext cx="685800" cy="6858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5747450" y="92377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5747451" y="113648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5747450" y="189812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5747451" y="211082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3930852" y="-240713"/>
            <a:ext cx="273240" cy="126022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FC633F-6358-4AE6-8FA2-BA3D38121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5243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625079" y="51718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625079" y="5390339"/>
            <a:ext cx="33980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4540101" y="4054281"/>
            <a:ext cx="1498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4534495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4534496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6592491" y="4146615"/>
            <a:ext cx="1898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6592491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6592492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2559400" y="2759148"/>
            <a:ext cx="186626" cy="86074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805C9-5CDB-478D-817F-462197616B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1" y="6478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4572000" y="2524125"/>
            <a:ext cx="2508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4572000" y="305358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4572000" y="3292480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4572001" y="4221766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7177275" y="-227449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1039F-B8D6-495E-8DC3-97BAA8BE0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176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624997" y="2545147"/>
            <a:ext cx="37755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624997" y="307460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624997" y="3313502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624997" y="4280888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3247191" y="-144103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704523" y="3594888"/>
            <a:ext cx="2141104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3550597" y="274116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3550597" y="4452919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6298372" y="268401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6298372" y="2132646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6298372" y="3235388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5760550" y="292320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5760472" y="2922145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5760472" y="2307760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5760550" y="470396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5760472" y="4702906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5760472" y="4088521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2928802" y="3822778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2928802" y="2930580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623816" y="429158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623816" y="4510069"/>
            <a:ext cx="214110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925563" y="36811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3771639" y="282742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3771639" y="4539180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6519414" y="2218907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6519414" y="277027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6519414" y="33216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6289174" y="4483054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6289174" y="3931683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6289174" y="5034425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6510216" y="4017944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6510216" y="4569315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6510216" y="5120686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3470640" y="331976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3470640" y="3520561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3470640" y="499862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3470640" y="5199420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643401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BAA563-8E3A-42D1-B9DD-E4C3B3EEF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1085948"/>
            <a:ext cx="4632803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625078" y="30059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625078" y="3254376"/>
            <a:ext cx="382309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684907" y="4814119"/>
            <a:ext cx="1294805" cy="313457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856058" y="4855431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4179887" y="-655647"/>
            <a:ext cx="485775" cy="23971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539864" y="2463891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585787" y="1464129"/>
            <a:ext cx="37576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585788" y="2558759"/>
            <a:ext cx="38446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528978" y="4618757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3897915" y="-219920"/>
            <a:ext cx="400049" cy="202959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528978" y="4903510"/>
            <a:ext cx="2569822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863B6B-A1F1-4A8E-AF14-E196BBB0C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6EBC7-A7A8-454A-9FDE-44C2BCBEE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A9D9D7-E1DE-48B7-B5AC-189B6C027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7802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5153294" y="261316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5153294" y="2831651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6195640" y="4182256"/>
            <a:ext cx="296297" cy="279906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4808878" y="4186540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7576219" y="4163982"/>
            <a:ext cx="298373" cy="316456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4727903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4727903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6107819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6107819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7492310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7492310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7525234" y="-105541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905835" y="1051300"/>
            <a:ext cx="1883092" cy="34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2377772" y="2385476"/>
            <a:ext cx="18830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6659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5FDB1E-716F-4207-B53B-CB2A54660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" y="2079284"/>
            <a:ext cx="4879278" cy="294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5378054" y="246314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5378054" y="2681632"/>
            <a:ext cx="3116515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7474434" y="-137291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5442811" y="4466073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5442810" y="4466073"/>
            <a:ext cx="2769682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5387580" y="4163236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5442811" y="5107065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5442810" y="5107065"/>
            <a:ext cx="3093971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5387580" y="4804228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613AFE2-2024-4E06-AEB6-C9E00BAD0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61286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624997" y="50092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624997" y="5227740"/>
            <a:ext cx="2732729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2407134" y="189757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3589816" y="4726396"/>
            <a:ext cx="14001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3589816" y="525162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3589816" y="5470114"/>
            <a:ext cx="219646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AAC16E-C54B-487E-9B75-E2376AD9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909FA4-0D34-492E-8FEC-07A86FBE53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68455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2421292" y="-419534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625079" y="261030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625079" y="2828794"/>
            <a:ext cx="3116515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625078" y="3978755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625078" y="450398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625078" y="4722474"/>
            <a:ext cx="2375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8A9ED7-C7B7-4B47-BDCB-758F996802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5892D-0F63-4953-AB67-7231C928AA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512" y="806543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7791934" y="-3282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5177512" y="27368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5177512" y="295534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5177512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5177512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5177512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6972586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6972586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6972586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90B4B-BE72-4386-9C93-6A2629927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F934A0-C4DF-42A5-BFE3-27BE6D3B2D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5858728" y="4232450"/>
            <a:ext cx="2493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5858728" y="524409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5858729" y="5462588"/>
            <a:ext cx="27986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8069575" y="3232046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538952" y="723186"/>
            <a:ext cx="38433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538952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538952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538952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2334026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2334026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2334026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4158396" y="-441990"/>
            <a:ext cx="300564" cy="138624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5F8B964-B2C6-4E6F-B8AB-0C6C66BFAB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B172AC-5963-4B39-A550-137DB26033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78D0D0-A055-427D-82AD-45855D9F5F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4388348" y="3665799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4388348" y="3803715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792590" y="3867188"/>
            <a:ext cx="3757209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4595390" y="2261896"/>
            <a:ext cx="3757208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4593376" y="3865174"/>
            <a:ext cx="3757208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790576" y="2259882"/>
            <a:ext cx="3757209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3560704" y="2832501"/>
            <a:ext cx="987080" cy="987081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4593378" y="2832503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3560705" y="3865174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4593379" y="3865175"/>
            <a:ext cx="987081" cy="987080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4035193" y="3288569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4789162" y="4133720"/>
            <a:ext cx="286229" cy="322728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4777636" y="3301734"/>
            <a:ext cx="309281" cy="254533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4044166" y="4171449"/>
            <a:ext cx="271323" cy="247270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16672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166729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627824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5667374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16672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166729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627824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5667374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6786441" y="-642022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687216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315571" y="3148375"/>
            <a:ext cx="6518070" cy="791735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315370" y="2102644"/>
            <a:ext cx="6513260" cy="220786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242462" y="4402349"/>
            <a:ext cx="6692597" cy="126958"/>
            <a:chOff x="773112" y="3435855"/>
            <a:chExt cx="7630283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112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6773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988" y="3435855"/>
              <a:ext cx="20286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088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 err="1">
                  <a:solidFill>
                    <a:schemeClr val="bg2"/>
                  </a:solidFill>
                </a:rPr>
                <a:t>Abr</a:t>
              </a:r>
              <a:endParaRPr lang="en-US" sz="825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4620" y="3435855"/>
              <a:ext cx="217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4824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684" y="3435855"/>
              <a:ext cx="20103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458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551" y="3435855"/>
              <a:ext cx="17179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1012" y="3435855"/>
              <a:ext cx="21200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841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311194" y="3097847"/>
            <a:ext cx="1595899" cy="1010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2551055" y="3361758"/>
            <a:ext cx="1371600" cy="1010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4273592" y="3625670"/>
            <a:ext cx="1184228" cy="1010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4535426" y="3097847"/>
            <a:ext cx="1302272" cy="10105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6079988" y="3361758"/>
            <a:ext cx="1191435" cy="1010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2458386" y="3889581"/>
            <a:ext cx="5224775" cy="1010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2610375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5360989" y="329013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5586963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7318520" y="3554043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3792118" y="299679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7045052" y="3026221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2579182" y="2771914"/>
            <a:ext cx="429926" cy="207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3784791" y="302293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5584315" y="2772257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5353176" y="330919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7321563" y="3577493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7037711" y="3045871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2343246" y="4846045"/>
            <a:ext cx="135682" cy="135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2514298" y="47841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2343246" y="5152446"/>
            <a:ext cx="135682" cy="1356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2514298" y="50905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241886" y="4857561"/>
            <a:ext cx="135682" cy="13568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412937" y="4795697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241886" y="5163961"/>
            <a:ext cx="135682" cy="1356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412937" y="51020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241886" y="5470362"/>
            <a:ext cx="135682" cy="1356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412937" y="54084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3659560" y="48625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3659559" y="5081058"/>
            <a:ext cx="433116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23D6C8-0BD4-4FFA-82F0-74A444B5A2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498948"/>
            <a:ext cx="4632803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625079" y="5284787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625078" y="553321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5007722" y="3591524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5007722" y="4090648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5007722" y="4291447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5007722" y="4898883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5007722" y="5398007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5007722" y="5598806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6947273" y="359212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6947273" y="409124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6947273" y="429204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6947273" y="489948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6947273" y="539860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6947273" y="559940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810994" y="27420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733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451600"/>
            <a:ext cx="854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4024770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56802"/>
            <a:ext cx="1076184" cy="245657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407128" y="-500865"/>
            <a:ext cx="585714" cy="297153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6538573" y="4182342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585787" y="1638300"/>
            <a:ext cx="21478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585789" y="4937039"/>
            <a:ext cx="1700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585788" y="5185464"/>
            <a:ext cx="1912143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6560344" y="4225057"/>
            <a:ext cx="2609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6838950" y="1638300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085391" y="-110556"/>
            <a:ext cx="330619" cy="16773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7CE402-5C1E-40A6-B2B1-824063D848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0272" y="273148"/>
            <a:ext cx="4632803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4730353" y="214471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4730353" y="240266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7392769" y="-2557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2418729" y="1103169"/>
            <a:ext cx="310833" cy="361581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673533" y="1156178"/>
            <a:ext cx="313610" cy="313610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590551" y="1603125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590551" y="1851549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2389962" y="160749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2389962" y="1855916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23F790-5A80-4B02-9C0E-208CE901C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2457548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625078" y="4243387"/>
            <a:ext cx="61376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625078" y="508215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625078" y="5311526"/>
            <a:ext cx="677584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209435" y="316778"/>
            <a:ext cx="484061" cy="24558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D62A32-5283-47D2-BF96-F188DF665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9844" y="403776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3607764" y="2352903"/>
            <a:ext cx="52967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5323285" y="320749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5323284" y="3436872"/>
            <a:ext cx="341431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6663130" y="-201713"/>
            <a:ext cx="363682" cy="184509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5FADA-0C57-41AC-8917-FF50B87FC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43264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675190" y="2600679"/>
            <a:ext cx="333526" cy="291560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2413184" y="2604928"/>
            <a:ext cx="303288" cy="304835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589279" y="300162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589279" y="3235766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2335282" y="2995110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2335282" y="3229247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589278" y="412942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589278" y="4347918"/>
            <a:ext cx="3133362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3354656" y="-194929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AB3-0291-4630-BBB9-6A39A84FE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6376" y="9526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4891485" y="280670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4891485" y="303607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4558110" y="376533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4558110" y="3994709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7277926" y="-66508"/>
            <a:ext cx="273239" cy="126022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4338455" y="470445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4338455" y="493383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Blue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0F6193"/>
      </a:accent1>
      <a:accent2>
        <a:srgbClr val="FFAB03"/>
      </a:accent2>
      <a:accent3>
        <a:srgbClr val="0563C1"/>
      </a:accent3>
      <a:accent4>
        <a:srgbClr val="FC7F03"/>
      </a:accent4>
      <a:accent5>
        <a:srgbClr val="41ABEB"/>
      </a:accent5>
      <a:accent6>
        <a:srgbClr val="FDB267"/>
      </a:accent6>
      <a:hlink>
        <a:srgbClr val="0563C1"/>
      </a:hlink>
      <a:folHlink>
        <a:srgbClr val="954F72"/>
      </a:folHlink>
    </a:clrScheme>
    <a:fontScheme name="Custom 131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3502</TotalTime>
  <Words>1565</Words>
  <Application>Microsoft Office PowerPoint</Application>
  <PresentationFormat>On-screen Show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275</cp:revision>
  <dcterms:created xsi:type="dcterms:W3CDTF">2017-01-10T11:09:36Z</dcterms:created>
  <dcterms:modified xsi:type="dcterms:W3CDTF">2021-05-25T12:32:16Z</dcterms:modified>
</cp:coreProperties>
</file>