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red orange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CD4142"/>
      </a:accent1>
      <a:accent2>
        <a:srgbClr val="FFA72F"/>
      </a:accent2>
      <a:accent3>
        <a:srgbClr val="D55D5D"/>
      </a:accent3>
      <a:accent4>
        <a:srgbClr val="FFBA5D"/>
      </a:accent4>
      <a:accent5>
        <a:srgbClr val="DE7E7E"/>
      </a:accent5>
      <a:accent6>
        <a:srgbClr val="FFC981"/>
      </a:accent6>
      <a:hlink>
        <a:srgbClr val="FFFFFF"/>
      </a:hlink>
      <a:folHlink>
        <a:srgbClr val="FFFFFF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3496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277</cp:revision>
  <dcterms:created xsi:type="dcterms:W3CDTF">2017-01-10T11:09:36Z</dcterms:created>
  <dcterms:modified xsi:type="dcterms:W3CDTF">2021-05-25T12:33:21Z</dcterms:modified>
</cp:coreProperties>
</file>