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iz Azi" initials="AA" lastIdx="1" clrIdx="0">
    <p:extLst>
      <p:ext uri="{19B8F6BF-5375-455C-9EA6-DF929625EA0E}">
        <p15:presenceInfo xmlns:p15="http://schemas.microsoft.com/office/powerpoint/2012/main" userId="b54ad8458ee57b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5" autoAdjust="0"/>
    <p:restoredTop sz="96357" autoAdjust="0"/>
  </p:normalViewPr>
  <p:slideViewPr>
    <p:cSldViewPr snapToGrid="0" showGuides="1">
      <p:cViewPr varScale="1">
        <p:scale>
          <a:sx n="59" d="100"/>
          <a:sy n="59" d="100"/>
        </p:scale>
        <p:origin x="91" y="7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408921-4071-4C9F-9197-E75B9E10D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235541" cy="6901543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1A15A4-D0EB-4F5C-A55E-A9B99B1FAA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09028" y="914400"/>
            <a:ext cx="7126513" cy="5987143"/>
          </a:xfrm>
          <a:custGeom>
            <a:avLst/>
            <a:gdLst>
              <a:gd name="connsiteX0" fmla="*/ 1496785 w 7287986"/>
              <a:gd name="connsiteY0" fmla="*/ 0 h 5987143"/>
              <a:gd name="connsiteX1" fmla="*/ 7287986 w 7287986"/>
              <a:gd name="connsiteY1" fmla="*/ 0 h 5987143"/>
              <a:gd name="connsiteX2" fmla="*/ 7287986 w 7287986"/>
              <a:gd name="connsiteY2" fmla="*/ 5987143 h 5987143"/>
              <a:gd name="connsiteX3" fmla="*/ 0 w 7287986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986" h="5987143">
                <a:moveTo>
                  <a:pt x="1496785" y="0"/>
                </a:moveTo>
                <a:lnTo>
                  <a:pt x="7287986" y="0"/>
                </a:lnTo>
                <a:lnTo>
                  <a:pt x="7287986" y="5987143"/>
                </a:lnTo>
                <a:lnTo>
                  <a:pt x="0" y="59871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F6BB24-0251-47A2-91AF-1E847736DA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432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0CF878-E434-4E9C-844F-4FF416D0E3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100" y="-38100"/>
            <a:ext cx="6819900" cy="6312997"/>
          </a:xfrm>
          <a:custGeom>
            <a:avLst/>
            <a:gdLst>
              <a:gd name="connsiteX0" fmla="*/ 0 w 6515100"/>
              <a:gd name="connsiteY0" fmla="*/ 0 h 5739088"/>
              <a:gd name="connsiteX1" fmla="*/ 6515100 w 6515100"/>
              <a:gd name="connsiteY1" fmla="*/ 0 h 5739088"/>
              <a:gd name="connsiteX2" fmla="*/ 4264439 w 6515100"/>
              <a:gd name="connsiteY2" fmla="*/ 5739088 h 5739088"/>
              <a:gd name="connsiteX3" fmla="*/ 0 w 6515100"/>
              <a:gd name="connsiteY3" fmla="*/ 2967023 h 573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5100" h="5739088">
                <a:moveTo>
                  <a:pt x="0" y="0"/>
                </a:moveTo>
                <a:lnTo>
                  <a:pt x="6515100" y="0"/>
                </a:lnTo>
                <a:lnTo>
                  <a:pt x="4264439" y="5739088"/>
                </a:lnTo>
                <a:lnTo>
                  <a:pt x="0" y="296702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7457EE-595F-4BC6-899B-6E8D64D5F5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8500" y="9526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20A78-2537-4C48-91B3-48AEA964D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099" y="0"/>
            <a:ext cx="12283166" cy="2928188"/>
          </a:xfrm>
          <a:custGeom>
            <a:avLst/>
            <a:gdLst>
              <a:gd name="connsiteX0" fmla="*/ 0 w 12235541"/>
              <a:gd name="connsiteY0" fmla="*/ 0 h 2928188"/>
              <a:gd name="connsiteX1" fmla="*/ 12235541 w 12235541"/>
              <a:gd name="connsiteY1" fmla="*/ 0 h 2928188"/>
              <a:gd name="connsiteX2" fmla="*/ 12235541 w 12235541"/>
              <a:gd name="connsiteY2" fmla="*/ 2276650 h 2928188"/>
              <a:gd name="connsiteX3" fmla="*/ 321793 w 12235541"/>
              <a:gd name="connsiteY3" fmla="*/ 2928188 h 2928188"/>
              <a:gd name="connsiteX4" fmla="*/ 0 w 12235541"/>
              <a:gd name="connsiteY4" fmla="*/ 787845 h 292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5541" h="2928188">
                <a:moveTo>
                  <a:pt x="0" y="0"/>
                </a:moveTo>
                <a:lnTo>
                  <a:pt x="12235541" y="0"/>
                </a:lnTo>
                <a:lnTo>
                  <a:pt x="12235541" y="2276650"/>
                </a:lnTo>
                <a:lnTo>
                  <a:pt x="321793" y="2928188"/>
                </a:lnTo>
                <a:lnTo>
                  <a:pt x="0" y="78784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C4523F-8DE6-41BC-910C-08C25B913F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132464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37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FB6DAA-E1F7-43B4-B3DB-9EB64158D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139541" cy="6901543"/>
          </a:xfrm>
          <a:custGeom>
            <a:avLst/>
            <a:gdLst>
              <a:gd name="connsiteX0" fmla="*/ 3724921 w 5959334"/>
              <a:gd name="connsiteY0" fmla="*/ 0 h 6901543"/>
              <a:gd name="connsiteX1" fmla="*/ 5959334 w 5959334"/>
              <a:gd name="connsiteY1" fmla="*/ 0 h 6901543"/>
              <a:gd name="connsiteX2" fmla="*/ 5959334 w 5959334"/>
              <a:gd name="connsiteY2" fmla="*/ 6901543 h 6901543"/>
              <a:gd name="connsiteX3" fmla="*/ 2214383 w 5959334"/>
              <a:gd name="connsiteY3" fmla="*/ 6901543 h 6901543"/>
              <a:gd name="connsiteX4" fmla="*/ 0 w 5959334"/>
              <a:gd name="connsiteY4" fmla="*/ 813635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334" h="6901543">
                <a:moveTo>
                  <a:pt x="3724921" y="0"/>
                </a:moveTo>
                <a:lnTo>
                  <a:pt x="5959334" y="0"/>
                </a:lnTo>
                <a:lnTo>
                  <a:pt x="5959334" y="6901543"/>
                </a:lnTo>
                <a:lnTo>
                  <a:pt x="2214383" y="6901543"/>
                </a:lnTo>
                <a:lnTo>
                  <a:pt x="0" y="81363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9EE7D3-46F4-4D9D-B79C-6FBA4136C5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69859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62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1E14E2-B395-419E-8607-12EE1146B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3543"/>
            <a:ext cx="5486400" cy="6901543"/>
          </a:xfrm>
          <a:custGeom>
            <a:avLst/>
            <a:gdLst>
              <a:gd name="connsiteX0" fmla="*/ 0 w 4821066"/>
              <a:gd name="connsiteY0" fmla="*/ 0 h 6901543"/>
              <a:gd name="connsiteX1" fmla="*/ 4157556 w 4821066"/>
              <a:gd name="connsiteY1" fmla="*/ 0 h 6901543"/>
              <a:gd name="connsiteX2" fmla="*/ 4821066 w 4821066"/>
              <a:gd name="connsiteY2" fmla="*/ 6404094 h 6901543"/>
              <a:gd name="connsiteX3" fmla="*/ 3450719 w 4821066"/>
              <a:gd name="connsiteY3" fmla="*/ 6901543 h 6901543"/>
              <a:gd name="connsiteX4" fmla="*/ 0 w 4821066"/>
              <a:gd name="connsiteY4" fmla="*/ 6901543 h 690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1066" h="6901543">
                <a:moveTo>
                  <a:pt x="0" y="0"/>
                </a:moveTo>
                <a:lnTo>
                  <a:pt x="4157556" y="0"/>
                </a:lnTo>
                <a:lnTo>
                  <a:pt x="4821066" y="6404094"/>
                </a:lnTo>
                <a:lnTo>
                  <a:pt x="3450719" y="6901543"/>
                </a:lnTo>
                <a:lnTo>
                  <a:pt x="0" y="690154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CFEC48-F905-49D4-B906-2FC099F0C3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925" y="78123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E75CDE1-3652-4076-AE04-5A0050F3C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1950" y="-114300"/>
            <a:ext cx="6083300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ACC3EC-3505-4F1C-A8F0-BFAE41FCDC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57477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57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5B8C14-1D4D-4C25-AFB9-7D4FC23B7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0"/>
            <a:ext cx="11600541" cy="3429000"/>
          </a:xfrm>
          <a:custGeom>
            <a:avLst/>
            <a:gdLst>
              <a:gd name="connsiteX0" fmla="*/ 0 w 11545742"/>
              <a:gd name="connsiteY0" fmla="*/ 0 h 3429000"/>
              <a:gd name="connsiteX1" fmla="*/ 11545742 w 11545742"/>
              <a:gd name="connsiteY1" fmla="*/ 0 h 3429000"/>
              <a:gd name="connsiteX2" fmla="*/ 11545742 w 11545742"/>
              <a:gd name="connsiteY2" fmla="*/ 2378188 h 3429000"/>
              <a:gd name="connsiteX3" fmla="*/ 0 w 1154574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5742" h="3429000">
                <a:moveTo>
                  <a:pt x="0" y="0"/>
                </a:moveTo>
                <a:lnTo>
                  <a:pt x="11545742" y="0"/>
                </a:lnTo>
                <a:lnTo>
                  <a:pt x="11545742" y="2378188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739296-5F0D-4C02-8357-3767412D7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08750" y="3210111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08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CDD02-CA62-4F92-97E7-3B35A570F7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1600541" cy="3429000"/>
          </a:xfrm>
          <a:custGeom>
            <a:avLst/>
            <a:gdLst>
              <a:gd name="connsiteX0" fmla="*/ 11600541 w 11600541"/>
              <a:gd name="connsiteY0" fmla="*/ 0 h 3429000"/>
              <a:gd name="connsiteX1" fmla="*/ 11600541 w 11600541"/>
              <a:gd name="connsiteY1" fmla="*/ 3429000 h 3429000"/>
              <a:gd name="connsiteX2" fmla="*/ 0 w 11600541"/>
              <a:gd name="connsiteY2" fmla="*/ 3429000 h 3429000"/>
              <a:gd name="connsiteX3" fmla="*/ 0 w 11600541"/>
              <a:gd name="connsiteY3" fmla="*/ 105081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541" h="3429000">
                <a:moveTo>
                  <a:pt x="11600541" y="0"/>
                </a:moveTo>
                <a:lnTo>
                  <a:pt x="11600541" y="3429000"/>
                </a:lnTo>
                <a:lnTo>
                  <a:pt x="0" y="3429000"/>
                </a:lnTo>
                <a:lnTo>
                  <a:pt x="0" y="105081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D88DBCC-DC24-438A-BC8C-E4FE5605BF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712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4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94FD8D-C892-4B3E-A16E-11F435B34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100" y="1"/>
            <a:ext cx="10927441" cy="3022600"/>
          </a:xfrm>
          <a:custGeom>
            <a:avLst/>
            <a:gdLst>
              <a:gd name="connsiteX0" fmla="*/ 0 w 10346755"/>
              <a:gd name="connsiteY0" fmla="*/ 0 h 3429000"/>
              <a:gd name="connsiteX1" fmla="*/ 10346755 w 10346755"/>
              <a:gd name="connsiteY1" fmla="*/ 0 h 3429000"/>
              <a:gd name="connsiteX2" fmla="*/ 10346755 w 10346755"/>
              <a:gd name="connsiteY2" fmla="*/ 3429000 h 3429000"/>
              <a:gd name="connsiteX3" fmla="*/ 857250 w 1034675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46755" h="3429000">
                <a:moveTo>
                  <a:pt x="0" y="0"/>
                </a:moveTo>
                <a:lnTo>
                  <a:pt x="10346755" y="0"/>
                </a:lnTo>
                <a:lnTo>
                  <a:pt x="10346755" y="3429000"/>
                </a:lnTo>
                <a:lnTo>
                  <a:pt x="85725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4AA92-9B66-4A2C-9908-3FFC7B55CF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5243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4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CAC83-98E6-4450-AAC2-E97742558E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0" y="0"/>
            <a:ext cx="5048250" cy="6858000"/>
          </a:xfrm>
          <a:custGeom>
            <a:avLst/>
            <a:gdLst>
              <a:gd name="connsiteX0" fmla="*/ 0 w 4933950"/>
              <a:gd name="connsiteY0" fmla="*/ 0 h 6858000"/>
              <a:gd name="connsiteX1" fmla="*/ 3947160 w 4933950"/>
              <a:gd name="connsiteY1" fmla="*/ 0 h 6858000"/>
              <a:gd name="connsiteX2" fmla="*/ 4933950 w 4933950"/>
              <a:gd name="connsiteY2" fmla="*/ 6858000 h 6858000"/>
              <a:gd name="connsiteX3" fmla="*/ 0 w 4933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6858000">
                <a:moveTo>
                  <a:pt x="0" y="0"/>
                </a:moveTo>
                <a:lnTo>
                  <a:pt x="3947160" y="0"/>
                </a:lnTo>
                <a:lnTo>
                  <a:pt x="49339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8BB973-3435-4913-A12A-F53F39B5B4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6478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BD194-936E-454D-B1C1-F01CC8FCF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4720589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47205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C9D40-2C6D-4384-85EC-91C5700A3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3348" y="0"/>
            <a:ext cx="5752193" cy="6858000"/>
          </a:xfrm>
          <a:custGeom>
            <a:avLst/>
            <a:gdLst>
              <a:gd name="connsiteX0" fmla="*/ 0 w 5752193"/>
              <a:gd name="connsiteY0" fmla="*/ 0 h 6858000"/>
              <a:gd name="connsiteX1" fmla="*/ 4562474 w 5752193"/>
              <a:gd name="connsiteY1" fmla="*/ 0 h 6858000"/>
              <a:gd name="connsiteX2" fmla="*/ 5752193 w 5752193"/>
              <a:gd name="connsiteY2" fmla="*/ 5364913 h 6858000"/>
              <a:gd name="connsiteX3" fmla="*/ 5752193 w 5752193"/>
              <a:gd name="connsiteY3" fmla="*/ 6858000 h 6858000"/>
              <a:gd name="connsiteX4" fmla="*/ 1520825 w 575219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2193" h="6858000">
                <a:moveTo>
                  <a:pt x="0" y="0"/>
                </a:moveTo>
                <a:lnTo>
                  <a:pt x="4562474" y="0"/>
                </a:lnTo>
                <a:lnTo>
                  <a:pt x="5752193" y="5364913"/>
                </a:lnTo>
                <a:lnTo>
                  <a:pt x="5752193" y="6858000"/>
                </a:lnTo>
                <a:lnTo>
                  <a:pt x="1520825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04C123-C100-45A6-96F4-83763AE7D0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176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0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DBBFFA-BBDD-4D05-AA60-9D71F81F8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58871" y="309510"/>
            <a:ext cx="7474256" cy="12923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726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135686-0CCE-4CC1-96FF-6AC684EE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45100" y="-116114"/>
            <a:ext cx="6990441" cy="6453415"/>
          </a:xfrm>
          <a:custGeom>
            <a:avLst/>
            <a:gdLst>
              <a:gd name="connsiteX0" fmla="*/ 1465471 w 6990441"/>
              <a:gd name="connsiteY0" fmla="*/ 0 h 5861884"/>
              <a:gd name="connsiteX1" fmla="*/ 6990441 w 6990441"/>
              <a:gd name="connsiteY1" fmla="*/ 0 h 5861884"/>
              <a:gd name="connsiteX2" fmla="*/ 6990441 w 6990441"/>
              <a:gd name="connsiteY2" fmla="*/ 5861884 h 5861884"/>
              <a:gd name="connsiteX3" fmla="*/ 0 w 6990441"/>
              <a:gd name="connsiteY3" fmla="*/ 5861884 h 58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0441" h="5861884">
                <a:moveTo>
                  <a:pt x="1465471" y="0"/>
                </a:moveTo>
                <a:lnTo>
                  <a:pt x="6990441" y="0"/>
                </a:lnTo>
                <a:lnTo>
                  <a:pt x="6990441" y="5861884"/>
                </a:lnTo>
                <a:lnTo>
                  <a:pt x="0" y="586188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1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896DAC-0C8B-40A3-8C29-55620354C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430433">
            <a:off x="3458328" y="2302800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2D21C9-FD91-4528-A76A-98E3CE29C8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430433">
            <a:off x="1500001" y="521732"/>
            <a:ext cx="1951182" cy="4139045"/>
          </a:xfrm>
          <a:prstGeom prst="roundRect">
            <a:avLst>
              <a:gd name="adj" fmla="val 5782"/>
            </a:avLst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3F378E-1C70-40C1-98D9-269992D006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7802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959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E7E295-B321-4A2A-9143-41464F8C5E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0049" y="66598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75C5A6-9D38-442A-B132-74E6D233AD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5909" y="1830533"/>
            <a:ext cx="4922982" cy="3082636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noFill/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9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BCAD7B-6763-4210-B34E-36B0405F5B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10902041" cy="5905500"/>
          </a:xfrm>
          <a:custGeom>
            <a:avLst/>
            <a:gdLst>
              <a:gd name="connsiteX0" fmla="*/ 1202418 w 11111591"/>
              <a:gd name="connsiteY0" fmla="*/ 0 h 5608854"/>
              <a:gd name="connsiteX1" fmla="*/ 11111591 w 11111591"/>
              <a:gd name="connsiteY1" fmla="*/ 0 h 5608854"/>
              <a:gd name="connsiteX2" fmla="*/ 11111591 w 11111591"/>
              <a:gd name="connsiteY2" fmla="*/ 2740141 h 5608854"/>
              <a:gd name="connsiteX3" fmla="*/ 8760026 w 11111591"/>
              <a:gd name="connsiteY3" fmla="*/ 5608854 h 5608854"/>
              <a:gd name="connsiteX4" fmla="*/ 0 w 11111591"/>
              <a:gd name="connsiteY4" fmla="*/ 1466850 h 560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1591" h="5608854">
                <a:moveTo>
                  <a:pt x="1202418" y="0"/>
                </a:moveTo>
                <a:lnTo>
                  <a:pt x="11111591" y="0"/>
                </a:lnTo>
                <a:lnTo>
                  <a:pt x="11111591" y="2740141"/>
                </a:lnTo>
                <a:lnTo>
                  <a:pt x="8760026" y="5608854"/>
                </a:lnTo>
                <a:lnTo>
                  <a:pt x="0" y="146685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9CBB8A-DF75-4FFE-AEA5-C03F02EF1F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26128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5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454051-3EDD-4251-8AD0-79B885D25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29590" y="768454"/>
            <a:ext cx="5080172" cy="6089546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93613-7F93-40AA-B703-5AA379178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790" y="0"/>
            <a:ext cx="5080172" cy="6089545"/>
          </a:xfrm>
          <a:custGeom>
            <a:avLst/>
            <a:gdLst>
              <a:gd name="connsiteX0" fmla="*/ 1270044 w 5080172"/>
              <a:gd name="connsiteY0" fmla="*/ 0 h 6858000"/>
              <a:gd name="connsiteX1" fmla="*/ 5080172 w 5080172"/>
              <a:gd name="connsiteY1" fmla="*/ 0 h 6858000"/>
              <a:gd name="connsiteX2" fmla="*/ 3810129 w 5080172"/>
              <a:gd name="connsiteY2" fmla="*/ 6858000 h 6858000"/>
              <a:gd name="connsiteX3" fmla="*/ 0 w 50801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172" h="6858000">
                <a:moveTo>
                  <a:pt x="1270044" y="0"/>
                </a:moveTo>
                <a:lnTo>
                  <a:pt x="5080172" y="0"/>
                </a:lnTo>
                <a:lnTo>
                  <a:pt x="381012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BD0CD8-EEAD-457F-9F74-03F348005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768455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04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2947F-7F92-4BB5-AB3C-1C9E98A30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02260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767080 h 3835400"/>
              <a:gd name="connsiteX2" fmla="*/ 6096000 w 6096000"/>
              <a:gd name="connsiteY2" fmla="*/ 3835400 h 3835400"/>
              <a:gd name="connsiteX3" fmla="*/ 0 w 6096000"/>
              <a:gd name="connsiteY3" fmla="*/ 383540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767080"/>
                </a:lnTo>
                <a:lnTo>
                  <a:pt x="6096000" y="3835400"/>
                </a:lnTo>
                <a:lnTo>
                  <a:pt x="0" y="38354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4652DA-383F-4E79-AF30-98AA55499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096000" cy="3835400"/>
          </a:xfrm>
          <a:custGeom>
            <a:avLst/>
            <a:gdLst>
              <a:gd name="connsiteX0" fmla="*/ 0 w 6096000"/>
              <a:gd name="connsiteY0" fmla="*/ 0 h 3835400"/>
              <a:gd name="connsiteX1" fmla="*/ 6096000 w 6096000"/>
              <a:gd name="connsiteY1" fmla="*/ 0 h 3835400"/>
              <a:gd name="connsiteX2" fmla="*/ 6096000 w 6096000"/>
              <a:gd name="connsiteY2" fmla="*/ 3835400 h 3835400"/>
              <a:gd name="connsiteX3" fmla="*/ 0 w 6096000"/>
              <a:gd name="connsiteY3" fmla="*/ 306832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35400">
                <a:moveTo>
                  <a:pt x="0" y="0"/>
                </a:moveTo>
                <a:lnTo>
                  <a:pt x="6096000" y="0"/>
                </a:lnTo>
                <a:lnTo>
                  <a:pt x="6096000" y="3835400"/>
                </a:lnTo>
                <a:lnTo>
                  <a:pt x="0" y="306832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EB6854-7A0C-4224-94F8-8AD50A4BBD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3349" y="806543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74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524A7F-FBB3-4589-B057-DB1D5D885C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7035800" cy="6857999"/>
          </a:xfrm>
          <a:custGeom>
            <a:avLst/>
            <a:gdLst>
              <a:gd name="connsiteX0" fmla="*/ 0 w 7035800"/>
              <a:gd name="connsiteY0" fmla="*/ 0 h 6857999"/>
              <a:gd name="connsiteX1" fmla="*/ 7035800 w 7035800"/>
              <a:gd name="connsiteY1" fmla="*/ 0 h 6857999"/>
              <a:gd name="connsiteX2" fmla="*/ 6332220 w 7035800"/>
              <a:gd name="connsiteY2" fmla="*/ 3429000 h 6857999"/>
              <a:gd name="connsiteX3" fmla="*/ 6332219 w 7035800"/>
              <a:gd name="connsiteY3" fmla="*/ 3429000 h 6857999"/>
              <a:gd name="connsiteX4" fmla="*/ 7035799 w 7035800"/>
              <a:gd name="connsiteY4" fmla="*/ 6857999 h 6857999"/>
              <a:gd name="connsiteX5" fmla="*/ 0 w 7035800"/>
              <a:gd name="connsiteY5" fmla="*/ 6857999 h 6857999"/>
              <a:gd name="connsiteX6" fmla="*/ 0 w 7035800"/>
              <a:gd name="connsiteY6" fmla="*/ 3428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35800" h="6857999">
                <a:moveTo>
                  <a:pt x="0" y="0"/>
                </a:moveTo>
                <a:lnTo>
                  <a:pt x="7035800" y="0"/>
                </a:lnTo>
                <a:lnTo>
                  <a:pt x="6332220" y="3429000"/>
                </a:lnTo>
                <a:lnTo>
                  <a:pt x="6332219" y="3429000"/>
                </a:lnTo>
                <a:lnTo>
                  <a:pt x="7035799" y="6857999"/>
                </a:lnTo>
                <a:lnTo>
                  <a:pt x="0" y="6857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4F0760-B9C3-4C1B-9AF1-82D665E3B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7351" y="0"/>
            <a:ext cx="5866399" cy="3429000"/>
          </a:xfrm>
          <a:custGeom>
            <a:avLst/>
            <a:gdLst>
              <a:gd name="connsiteX0" fmla="*/ 717821 w 5866399"/>
              <a:gd name="connsiteY0" fmla="*/ 0 h 3429000"/>
              <a:gd name="connsiteX1" fmla="*/ 5866399 w 5866399"/>
              <a:gd name="connsiteY1" fmla="*/ 0 h 3429000"/>
              <a:gd name="connsiteX2" fmla="*/ 5866399 w 5866399"/>
              <a:gd name="connsiteY2" fmla="*/ 3429000 h 3429000"/>
              <a:gd name="connsiteX3" fmla="*/ 0 w 586639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6399" h="3429000">
                <a:moveTo>
                  <a:pt x="717821" y="0"/>
                </a:moveTo>
                <a:lnTo>
                  <a:pt x="5866399" y="0"/>
                </a:lnTo>
                <a:lnTo>
                  <a:pt x="58663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86FCBD-E199-4B52-BE2E-54230C210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4900" y="0"/>
            <a:ext cx="6139541" cy="3429000"/>
          </a:xfrm>
          <a:custGeom>
            <a:avLst/>
            <a:gdLst>
              <a:gd name="connsiteX0" fmla="*/ 857250 w 6139541"/>
              <a:gd name="connsiteY0" fmla="*/ 0 h 3429000"/>
              <a:gd name="connsiteX1" fmla="*/ 6139541 w 6139541"/>
              <a:gd name="connsiteY1" fmla="*/ 0 h 3429000"/>
              <a:gd name="connsiteX2" fmla="*/ 6139541 w 6139541"/>
              <a:gd name="connsiteY2" fmla="*/ 3429000 h 3429000"/>
              <a:gd name="connsiteX3" fmla="*/ 0 w 61395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9541" h="3429000">
                <a:moveTo>
                  <a:pt x="857250" y="0"/>
                </a:moveTo>
                <a:lnTo>
                  <a:pt x="6139541" y="0"/>
                </a:lnTo>
                <a:lnTo>
                  <a:pt x="61395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E7A9780-3FDA-4CA1-9B3D-CB020BD23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9700" y="3429000"/>
            <a:ext cx="7015841" cy="3429000"/>
          </a:xfrm>
          <a:custGeom>
            <a:avLst/>
            <a:gdLst>
              <a:gd name="connsiteX0" fmla="*/ 857250 w 7015841"/>
              <a:gd name="connsiteY0" fmla="*/ 0 h 3429000"/>
              <a:gd name="connsiteX1" fmla="*/ 7015841 w 7015841"/>
              <a:gd name="connsiteY1" fmla="*/ 0 h 3429000"/>
              <a:gd name="connsiteX2" fmla="*/ 7015841 w 7015841"/>
              <a:gd name="connsiteY2" fmla="*/ 3429000 h 3429000"/>
              <a:gd name="connsiteX3" fmla="*/ 0 w 701584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5841" h="3429000">
                <a:moveTo>
                  <a:pt x="857250" y="0"/>
                </a:moveTo>
                <a:lnTo>
                  <a:pt x="7015841" y="0"/>
                </a:lnTo>
                <a:lnTo>
                  <a:pt x="701584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61A05D-9D89-4262-AAB1-8620CE19A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523875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52387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7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6A47BB-F477-495C-A27B-6D34F78B7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375411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1375411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617E1E-FC94-4476-BC46-E6BDA071DB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1085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71EBD0-9648-420C-BE6A-C86983E9A8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6200" y="-63500"/>
            <a:ext cx="12357100" cy="3314700"/>
          </a:xfrm>
          <a:custGeom>
            <a:avLst/>
            <a:gdLst>
              <a:gd name="connsiteX0" fmla="*/ 0 w 12192000"/>
              <a:gd name="connsiteY0" fmla="*/ 0 h 3314700"/>
              <a:gd name="connsiteX1" fmla="*/ 12192000 w 12192000"/>
              <a:gd name="connsiteY1" fmla="*/ 0 h 3314700"/>
              <a:gd name="connsiteX2" fmla="*/ 12192000 w 12192000"/>
              <a:gd name="connsiteY2" fmla="*/ 2651760 h 3314700"/>
              <a:gd name="connsiteX3" fmla="*/ 0 w 12192000"/>
              <a:gd name="connsiteY3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4700">
                <a:moveTo>
                  <a:pt x="0" y="0"/>
                </a:moveTo>
                <a:lnTo>
                  <a:pt x="12192000" y="0"/>
                </a:lnTo>
                <a:lnTo>
                  <a:pt x="12192000" y="2651760"/>
                </a:lnTo>
                <a:lnTo>
                  <a:pt x="0" y="33147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D22F9A5-A7D0-4A67-AE10-92E38E7783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34989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B37EED-C776-4250-B633-721F3847E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0864" y="-114300"/>
            <a:ext cx="5530273" cy="7086600"/>
          </a:xfrm>
          <a:custGeom>
            <a:avLst/>
            <a:gdLst>
              <a:gd name="connsiteX0" fmla="*/ 1520825 w 6083300"/>
              <a:gd name="connsiteY0" fmla="*/ 0 h 6858000"/>
              <a:gd name="connsiteX1" fmla="*/ 6083300 w 6083300"/>
              <a:gd name="connsiteY1" fmla="*/ 0 h 6858000"/>
              <a:gd name="connsiteX2" fmla="*/ 4562475 w 6083300"/>
              <a:gd name="connsiteY2" fmla="*/ 6858000 h 6858000"/>
              <a:gd name="connsiteX3" fmla="*/ 0 w 608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3300" h="6858000">
                <a:moveTo>
                  <a:pt x="1520825" y="0"/>
                </a:moveTo>
                <a:lnTo>
                  <a:pt x="6083300" y="0"/>
                </a:lnTo>
                <a:lnTo>
                  <a:pt x="4562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8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F95531-BC2A-454B-B2A0-56D8275E2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81400"/>
            <a:ext cx="12192000" cy="3378200"/>
          </a:xfrm>
          <a:custGeom>
            <a:avLst/>
            <a:gdLst>
              <a:gd name="connsiteX0" fmla="*/ 12192000 w 12192000"/>
              <a:gd name="connsiteY0" fmla="*/ 0 h 3695700"/>
              <a:gd name="connsiteX1" fmla="*/ 12192000 w 12192000"/>
              <a:gd name="connsiteY1" fmla="*/ 3695700 h 3695700"/>
              <a:gd name="connsiteX2" fmla="*/ 0 w 12192000"/>
              <a:gd name="connsiteY2" fmla="*/ 3695700 h 3695700"/>
              <a:gd name="connsiteX3" fmla="*/ 0 w 12192000"/>
              <a:gd name="connsiteY3" fmla="*/ 73914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95700">
                <a:moveTo>
                  <a:pt x="12192000" y="0"/>
                </a:moveTo>
                <a:lnTo>
                  <a:pt x="12192000" y="3695700"/>
                </a:lnTo>
                <a:lnTo>
                  <a:pt x="0" y="3695700"/>
                </a:lnTo>
                <a:lnTo>
                  <a:pt x="0" y="7391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59CD9-BEAE-4662-8839-0B2CC97D18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7029" y="2731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ED90EC-F977-4991-8735-1F4700561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502" y="-38099"/>
            <a:ext cx="10559298" cy="5319935"/>
          </a:xfrm>
          <a:custGeom>
            <a:avLst/>
            <a:gdLst>
              <a:gd name="connsiteX0" fmla="*/ 437276 w 10559298"/>
              <a:gd name="connsiteY0" fmla="*/ 0 h 5319935"/>
              <a:gd name="connsiteX1" fmla="*/ 10559298 w 10559298"/>
              <a:gd name="connsiteY1" fmla="*/ 0 h 5319935"/>
              <a:gd name="connsiteX2" fmla="*/ 10559298 w 10559298"/>
              <a:gd name="connsiteY2" fmla="*/ 5319935 h 5319935"/>
              <a:gd name="connsiteX3" fmla="*/ 0 w 10559298"/>
              <a:gd name="connsiteY3" fmla="*/ 725239 h 531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9298" h="5319935">
                <a:moveTo>
                  <a:pt x="437276" y="0"/>
                </a:moveTo>
                <a:lnTo>
                  <a:pt x="10559298" y="0"/>
                </a:lnTo>
                <a:lnTo>
                  <a:pt x="10559298" y="5319935"/>
                </a:lnTo>
                <a:lnTo>
                  <a:pt x="0" y="72523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E0249C-5A0A-4CA4-B0F1-DC35E12E90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3329" y="2457548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EC6A27-2403-460B-9F46-29F11FD6D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3541" y="2088697"/>
            <a:ext cx="10769599" cy="4827361"/>
          </a:xfrm>
          <a:custGeom>
            <a:avLst/>
            <a:gdLst>
              <a:gd name="connsiteX0" fmla="*/ 882658 w 10769599"/>
              <a:gd name="connsiteY0" fmla="*/ 0 h 4827361"/>
              <a:gd name="connsiteX1" fmla="*/ 10769599 w 10769599"/>
              <a:gd name="connsiteY1" fmla="*/ 4293961 h 4827361"/>
              <a:gd name="connsiteX2" fmla="*/ 10467046 w 10769599"/>
              <a:gd name="connsiteY2" fmla="*/ 4827361 h 4827361"/>
              <a:gd name="connsiteX3" fmla="*/ 126473 w 10769599"/>
              <a:gd name="connsiteY3" fmla="*/ 4827361 h 4827361"/>
              <a:gd name="connsiteX4" fmla="*/ 0 w 10769599"/>
              <a:gd name="connsiteY4" fmla="*/ 4755624 h 4827361"/>
              <a:gd name="connsiteX5" fmla="*/ 0 w 10769599"/>
              <a:gd name="connsiteY5" fmla="*/ 1556124 h 482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9599" h="4827361">
                <a:moveTo>
                  <a:pt x="882658" y="0"/>
                </a:moveTo>
                <a:lnTo>
                  <a:pt x="10769599" y="4293961"/>
                </a:lnTo>
                <a:lnTo>
                  <a:pt x="10467046" y="4827361"/>
                </a:lnTo>
                <a:lnTo>
                  <a:pt x="126473" y="4827361"/>
                </a:lnTo>
                <a:lnTo>
                  <a:pt x="0" y="4755624"/>
                </a:lnTo>
                <a:lnTo>
                  <a:pt x="0" y="155612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71EDC3-3E5C-4D23-B835-C8BBE14F0B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86458" y="403776"/>
            <a:ext cx="6177071" cy="189211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1" i="1" spc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8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80" r:id="rId22"/>
    <p:sldLayoutId id="2147483673" r:id="rId23"/>
    <p:sldLayoutId id="2147483674" r:id="rId24"/>
    <p:sldLayoutId id="2147483675" r:id="rId25"/>
    <p:sldLayoutId id="2147483672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74841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i="1">
                <a:solidFill>
                  <a:schemeClr val="accent2"/>
                </a:solidFill>
                <a:latin typeface="+mj-lt"/>
              </a:rPr>
              <a:t>EXILS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3257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Brandbook Presentation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1344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2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631647" y="-357361"/>
            <a:ext cx="533400" cy="27061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AD301-1ED5-413A-8638-F9F906D2D1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85D4E5-25D7-496A-A6F7-B615A5490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132464"/>
            <a:ext cx="6177071" cy="1892114"/>
          </a:xfrm>
        </p:spPr>
        <p:txBody>
          <a:bodyPr/>
          <a:lstStyle/>
          <a:p>
            <a:r>
              <a:rPr lang="en-US"/>
              <a:t>OUR BRAND </a:t>
            </a:r>
            <a:br>
              <a:rPr lang="en-US"/>
            </a:br>
            <a:r>
              <a:rPr lang="en-US"/>
              <a:t>AUDIENCE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12E8C-2FA9-4752-8D06-BECEC1BB0616}"/>
              </a:ext>
            </a:extLst>
          </p:cNvPr>
          <p:cNvSpPr txBox="1"/>
          <p:nvPr/>
        </p:nvSpPr>
        <p:spPr>
          <a:xfrm>
            <a:off x="833330" y="493567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3B4FD-F445-49E2-BEBA-23E4B2ADE0D7}"/>
              </a:ext>
            </a:extLst>
          </p:cNvPr>
          <p:cNvSpPr txBox="1"/>
          <p:nvPr/>
        </p:nvSpPr>
        <p:spPr>
          <a:xfrm>
            <a:off x="833329" y="522699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CD27BE-43F8-444F-A77D-B93487E38AC4}"/>
              </a:ext>
            </a:extLst>
          </p:cNvPr>
          <p:cNvGrpSpPr/>
          <p:nvPr/>
        </p:nvGrpSpPr>
        <p:grpSpPr>
          <a:xfrm>
            <a:off x="6185445" y="3954908"/>
            <a:ext cx="341850" cy="817922"/>
            <a:chOff x="5592022" y="3798266"/>
            <a:chExt cx="233488" cy="558651"/>
          </a:xfrm>
          <a:solidFill>
            <a:schemeClr val="accent1"/>
          </a:solidFill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E3DC3C7-4AAF-404E-B4B4-849D50AC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347" y="3798266"/>
              <a:ext cx="101704" cy="10170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FE2D5222-014D-42B9-9649-BF877D19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22" y="3907131"/>
              <a:ext cx="233488" cy="449786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A859EA-99B2-4589-918A-C9BBF3A98D36}"/>
              </a:ext>
            </a:extLst>
          </p:cNvPr>
          <p:cNvGrpSpPr/>
          <p:nvPr/>
        </p:nvGrpSpPr>
        <p:grpSpPr>
          <a:xfrm>
            <a:off x="9026045" y="3954907"/>
            <a:ext cx="372728" cy="817923"/>
            <a:chOff x="14482177" y="3799698"/>
            <a:chExt cx="257839" cy="555786"/>
          </a:xfrm>
          <a:solidFill>
            <a:schemeClr val="accent1"/>
          </a:solidFill>
        </p:grpSpPr>
        <p:sp>
          <p:nvSpPr>
            <p:cNvPr id="50" name="Oval 41">
              <a:extLst>
                <a:ext uri="{FF2B5EF4-FFF2-40B4-BE49-F238E27FC236}">
                  <a16:creationId xmlns:a16="http://schemas.microsoft.com/office/drawing/2014/main" id="{E41F4728-94B3-4ADF-A32D-F109CF01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529" y="3799698"/>
              <a:ext cx="101704" cy="988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B83E0F84-4741-4CFD-A0DF-2B5FA84C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82177" y="3905698"/>
              <a:ext cx="257839" cy="449786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566A03-75EB-42A9-9EB6-B3BE6E61B941}"/>
              </a:ext>
            </a:extLst>
          </p:cNvPr>
          <p:cNvSpPr txBox="1"/>
          <p:nvPr/>
        </p:nvSpPr>
        <p:spPr>
          <a:xfrm>
            <a:off x="6649742" y="3924394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15–30 Years Old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3E45AD-11D9-42CC-973C-4A9F828DB9DC}"/>
              </a:ext>
            </a:extLst>
          </p:cNvPr>
          <p:cNvSpPr txBox="1"/>
          <p:nvPr/>
        </p:nvSpPr>
        <p:spPr>
          <a:xfrm>
            <a:off x="9494565" y="3924393"/>
            <a:ext cx="2175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16–31 Years Old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CFFAC5-DA58-4526-BFB9-7B59AC7F6FB6}"/>
              </a:ext>
            </a:extLst>
          </p:cNvPr>
          <p:cNvSpPr txBox="1"/>
          <p:nvPr/>
        </p:nvSpPr>
        <p:spPr>
          <a:xfrm>
            <a:off x="6650957" y="4155673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5AAED5-B2BB-4B7E-BA06-5D11C2791CAA}"/>
              </a:ext>
            </a:extLst>
          </p:cNvPr>
          <p:cNvSpPr txBox="1"/>
          <p:nvPr/>
        </p:nvSpPr>
        <p:spPr>
          <a:xfrm>
            <a:off x="9496994" y="4155672"/>
            <a:ext cx="1744134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B1F264-EFB7-4A04-9C25-3FD9915BBBA5}"/>
              </a:ext>
            </a:extLst>
          </p:cNvPr>
          <p:cNvSpPr txBox="1"/>
          <p:nvPr/>
        </p:nvSpPr>
        <p:spPr>
          <a:xfrm>
            <a:off x="6109244" y="4903831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3FD2A0-7B05-40C0-8B34-83192F8BDF89}"/>
              </a:ext>
            </a:extLst>
          </p:cNvPr>
          <p:cNvSpPr txBox="1"/>
          <p:nvPr/>
        </p:nvSpPr>
        <p:spPr>
          <a:xfrm>
            <a:off x="8978420" y="4879285"/>
            <a:ext cx="243252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sed pellentesque nunc non, elementum rutrum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859D26-3DAA-4F77-86CC-10C141AD0A90}"/>
              </a:ext>
            </a:extLst>
          </p:cNvPr>
          <p:cNvCxnSpPr>
            <a:cxnSpLocks/>
          </p:cNvCxnSpPr>
          <p:nvPr/>
        </p:nvCxnSpPr>
        <p:spPr>
          <a:xfrm flipH="1">
            <a:off x="4439267" y="2103353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0F0C5-3BF1-4A04-9E6F-FB84D0D45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39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220A4B-4B44-45C7-9BED-4F2428189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98598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TONE OF VOICE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06469-1916-4EC2-8BA9-7AE9ABDC4097}"/>
              </a:ext>
            </a:extLst>
          </p:cNvPr>
          <p:cNvGrpSpPr/>
          <p:nvPr/>
        </p:nvGrpSpPr>
        <p:grpSpPr>
          <a:xfrm>
            <a:off x="978104" y="2738285"/>
            <a:ext cx="295374" cy="335894"/>
            <a:chOff x="9805987" y="1155701"/>
            <a:chExt cx="439738" cy="500062"/>
          </a:xfrm>
          <a:solidFill>
            <a:schemeClr val="accent2"/>
          </a:solidFill>
        </p:grpSpPr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id="{547715CE-2CAE-45AB-8B3A-C7B794ACEA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id="{AD989AD2-E28D-4552-8D87-1D59EFAE9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80E9CD-314B-4D41-ADDB-623DF3486122}"/>
              </a:ext>
            </a:extLst>
          </p:cNvPr>
          <p:cNvGrpSpPr/>
          <p:nvPr/>
        </p:nvGrpSpPr>
        <p:grpSpPr>
          <a:xfrm>
            <a:off x="3665165" y="4594972"/>
            <a:ext cx="423724" cy="282188"/>
            <a:chOff x="10594976" y="2798763"/>
            <a:chExt cx="760412" cy="506412"/>
          </a:xfrm>
          <a:solidFill>
            <a:schemeClr val="accent2"/>
          </a:solidFill>
          <a:effectLst/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D109B3F-B894-4499-8556-D5AB9E79D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F4D274-9DD0-4B3B-A3B3-6951C76D8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2798763"/>
              <a:ext cx="501650" cy="506412"/>
            </a:xfrm>
            <a:custGeom>
              <a:avLst/>
              <a:gdLst>
                <a:gd name="T0" fmla="*/ 116 w 132"/>
                <a:gd name="T1" fmla="*/ 39 h 132"/>
                <a:gd name="T2" fmla="*/ 113 w 132"/>
                <a:gd name="T3" fmla="*/ 20 h 132"/>
                <a:gd name="T4" fmla="*/ 100 w 132"/>
                <a:gd name="T5" fmla="*/ 21 h 132"/>
                <a:gd name="T6" fmla="*/ 98 w 132"/>
                <a:gd name="T7" fmla="*/ 9 h 132"/>
                <a:gd name="T8" fmla="*/ 78 w 132"/>
                <a:gd name="T9" fmla="*/ 11 h 132"/>
                <a:gd name="T10" fmla="*/ 68 w 132"/>
                <a:gd name="T11" fmla="*/ 9 h 132"/>
                <a:gd name="T12" fmla="*/ 49 w 132"/>
                <a:gd name="T13" fmla="*/ 2 h 132"/>
                <a:gd name="T14" fmla="*/ 44 w 132"/>
                <a:gd name="T15" fmla="*/ 14 h 132"/>
                <a:gd name="T16" fmla="*/ 32 w 132"/>
                <a:gd name="T17" fmla="*/ 9 h 132"/>
                <a:gd name="T18" fmla="*/ 24 w 132"/>
                <a:gd name="T19" fmla="*/ 28 h 132"/>
                <a:gd name="T20" fmla="*/ 17 w 132"/>
                <a:gd name="T21" fmla="*/ 36 h 132"/>
                <a:gd name="T22" fmla="*/ 2 w 132"/>
                <a:gd name="T23" fmla="*/ 49 h 132"/>
                <a:gd name="T24" fmla="*/ 9 w 132"/>
                <a:gd name="T25" fmla="*/ 59 h 132"/>
                <a:gd name="T26" fmla="*/ 0 w 132"/>
                <a:gd name="T27" fmla="*/ 67 h 132"/>
                <a:gd name="T28" fmla="*/ 11 w 132"/>
                <a:gd name="T29" fmla="*/ 83 h 132"/>
                <a:gd name="T30" fmla="*/ 15 w 132"/>
                <a:gd name="T31" fmla="*/ 93 h 132"/>
                <a:gd name="T32" fmla="*/ 19 w 132"/>
                <a:gd name="T33" fmla="*/ 113 h 132"/>
                <a:gd name="T34" fmla="*/ 31 w 132"/>
                <a:gd name="T35" fmla="*/ 112 h 132"/>
                <a:gd name="T36" fmla="*/ 33 w 132"/>
                <a:gd name="T37" fmla="*/ 124 h 132"/>
                <a:gd name="T38" fmla="*/ 53 w 132"/>
                <a:gd name="T39" fmla="*/ 122 h 132"/>
                <a:gd name="T40" fmla="*/ 64 w 132"/>
                <a:gd name="T41" fmla="*/ 123 h 132"/>
                <a:gd name="T42" fmla="*/ 83 w 132"/>
                <a:gd name="T43" fmla="*/ 130 h 132"/>
                <a:gd name="T44" fmla="*/ 88 w 132"/>
                <a:gd name="T45" fmla="*/ 119 h 132"/>
                <a:gd name="T46" fmla="*/ 100 w 132"/>
                <a:gd name="T47" fmla="*/ 123 h 132"/>
                <a:gd name="T48" fmla="*/ 108 w 132"/>
                <a:gd name="T49" fmla="*/ 105 h 132"/>
                <a:gd name="T50" fmla="*/ 114 w 132"/>
                <a:gd name="T51" fmla="*/ 96 h 132"/>
                <a:gd name="T52" fmla="*/ 130 w 132"/>
                <a:gd name="T53" fmla="*/ 83 h 132"/>
                <a:gd name="T54" fmla="*/ 122 w 132"/>
                <a:gd name="T55" fmla="*/ 73 h 132"/>
                <a:gd name="T56" fmla="*/ 132 w 132"/>
                <a:gd name="T57" fmla="*/ 66 h 132"/>
                <a:gd name="T58" fmla="*/ 120 w 132"/>
                <a:gd name="T59" fmla="*/ 49 h 132"/>
                <a:gd name="T60" fmla="*/ 91 w 132"/>
                <a:gd name="T61" fmla="*/ 86 h 132"/>
                <a:gd name="T62" fmla="*/ 62 w 132"/>
                <a:gd name="T63" fmla="*/ 98 h 132"/>
                <a:gd name="T64" fmla="*/ 36 w 132"/>
                <a:gd name="T65" fmla="*/ 79 h 132"/>
                <a:gd name="T66" fmla="*/ 40 w 132"/>
                <a:gd name="T67" fmla="*/ 47 h 132"/>
                <a:gd name="T68" fmla="*/ 70 w 132"/>
                <a:gd name="T69" fmla="*/ 34 h 132"/>
                <a:gd name="T70" fmla="*/ 95 w 132"/>
                <a:gd name="T71" fmla="*/ 54 h 132"/>
                <a:gd name="T72" fmla="*/ 91 w 132"/>
                <a:gd name="T73" fmla="*/ 8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2" h="132">
                  <a:moveTo>
                    <a:pt x="118" y="44"/>
                  </a:moveTo>
                  <a:cubicBezTo>
                    <a:pt x="116" y="39"/>
                    <a:pt x="116" y="39"/>
                    <a:pt x="116" y="39"/>
                  </a:cubicBezTo>
                  <a:cubicBezTo>
                    <a:pt x="118" y="37"/>
                    <a:pt x="121" y="35"/>
                    <a:pt x="123" y="33"/>
                  </a:cubicBezTo>
                  <a:cubicBezTo>
                    <a:pt x="120" y="28"/>
                    <a:pt x="116" y="23"/>
                    <a:pt x="113" y="20"/>
                  </a:cubicBezTo>
                  <a:cubicBezTo>
                    <a:pt x="110" y="21"/>
                    <a:pt x="107" y="23"/>
                    <a:pt x="104" y="24"/>
                  </a:cubicBezTo>
                  <a:cubicBezTo>
                    <a:pt x="103" y="23"/>
                    <a:pt x="102" y="22"/>
                    <a:pt x="100" y="21"/>
                  </a:cubicBezTo>
                  <a:cubicBezTo>
                    <a:pt x="99" y="20"/>
                    <a:pt x="97" y="19"/>
                    <a:pt x="96" y="18"/>
                  </a:cubicBezTo>
                  <a:cubicBezTo>
                    <a:pt x="97" y="15"/>
                    <a:pt x="98" y="12"/>
                    <a:pt x="98" y="9"/>
                  </a:cubicBezTo>
                  <a:cubicBezTo>
                    <a:pt x="93" y="6"/>
                    <a:pt x="88" y="4"/>
                    <a:pt x="83" y="2"/>
                  </a:cubicBezTo>
                  <a:cubicBezTo>
                    <a:pt x="81" y="5"/>
                    <a:pt x="80" y="8"/>
                    <a:pt x="78" y="11"/>
                  </a:cubicBezTo>
                  <a:cubicBezTo>
                    <a:pt x="76" y="10"/>
                    <a:pt x="75" y="10"/>
                    <a:pt x="73" y="10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67" y="6"/>
                    <a:pt x="66" y="3"/>
                    <a:pt x="65" y="0"/>
                  </a:cubicBezTo>
                  <a:cubicBezTo>
                    <a:pt x="60" y="0"/>
                    <a:pt x="54" y="1"/>
                    <a:pt x="49" y="2"/>
                  </a:cubicBezTo>
                  <a:cubicBezTo>
                    <a:pt x="49" y="6"/>
                    <a:pt x="48" y="9"/>
                    <a:pt x="49" y="1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4"/>
                    <a:pt x="34" y="12"/>
                    <a:pt x="32" y="9"/>
                  </a:cubicBezTo>
                  <a:cubicBezTo>
                    <a:pt x="27" y="12"/>
                    <a:pt x="23" y="16"/>
                    <a:pt x="19" y="19"/>
                  </a:cubicBezTo>
                  <a:cubicBezTo>
                    <a:pt x="20" y="22"/>
                    <a:pt x="22" y="25"/>
                    <a:pt x="24" y="28"/>
                  </a:cubicBezTo>
                  <a:cubicBezTo>
                    <a:pt x="23" y="29"/>
                    <a:pt x="21" y="30"/>
                    <a:pt x="20" y="32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4" y="35"/>
                    <a:pt x="11" y="35"/>
                    <a:pt x="8" y="34"/>
                  </a:cubicBezTo>
                  <a:cubicBezTo>
                    <a:pt x="5" y="39"/>
                    <a:pt x="3" y="44"/>
                    <a:pt x="2" y="49"/>
                  </a:cubicBezTo>
                  <a:cubicBezTo>
                    <a:pt x="5" y="51"/>
                    <a:pt x="7" y="52"/>
                    <a:pt x="10" y="54"/>
                  </a:cubicBezTo>
                  <a:cubicBezTo>
                    <a:pt x="10" y="56"/>
                    <a:pt x="10" y="57"/>
                    <a:pt x="9" y="59"/>
                  </a:cubicBezTo>
                  <a:cubicBezTo>
                    <a:pt x="9" y="61"/>
                    <a:pt x="9" y="63"/>
                    <a:pt x="9" y="64"/>
                  </a:cubicBezTo>
                  <a:cubicBezTo>
                    <a:pt x="6" y="65"/>
                    <a:pt x="3" y="66"/>
                    <a:pt x="0" y="67"/>
                  </a:cubicBezTo>
                  <a:cubicBezTo>
                    <a:pt x="0" y="73"/>
                    <a:pt x="0" y="78"/>
                    <a:pt x="2" y="83"/>
                  </a:cubicBezTo>
                  <a:cubicBezTo>
                    <a:pt x="5" y="84"/>
                    <a:pt x="8" y="84"/>
                    <a:pt x="11" y="83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1" y="98"/>
                    <a:pt x="9" y="100"/>
                  </a:cubicBezTo>
                  <a:cubicBezTo>
                    <a:pt x="12" y="105"/>
                    <a:pt x="15" y="109"/>
                    <a:pt x="19" y="113"/>
                  </a:cubicBezTo>
                  <a:cubicBezTo>
                    <a:pt x="22" y="112"/>
                    <a:pt x="25" y="110"/>
                    <a:pt x="27" y="108"/>
                  </a:cubicBezTo>
                  <a:cubicBezTo>
                    <a:pt x="29" y="109"/>
                    <a:pt x="30" y="111"/>
                    <a:pt x="31" y="112"/>
                  </a:cubicBezTo>
                  <a:cubicBezTo>
                    <a:pt x="33" y="113"/>
                    <a:pt x="34" y="114"/>
                    <a:pt x="36" y="115"/>
                  </a:cubicBezTo>
                  <a:cubicBezTo>
                    <a:pt x="35" y="118"/>
                    <a:pt x="34" y="121"/>
                    <a:pt x="33" y="124"/>
                  </a:cubicBezTo>
                  <a:cubicBezTo>
                    <a:pt x="38" y="127"/>
                    <a:pt x="43" y="129"/>
                    <a:pt x="49" y="130"/>
                  </a:cubicBezTo>
                  <a:cubicBezTo>
                    <a:pt x="50" y="127"/>
                    <a:pt x="52" y="125"/>
                    <a:pt x="53" y="122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0" y="123"/>
                    <a:pt x="62" y="123"/>
                    <a:pt x="64" y="123"/>
                  </a:cubicBezTo>
                  <a:cubicBezTo>
                    <a:pt x="65" y="126"/>
                    <a:pt x="66" y="130"/>
                    <a:pt x="67" y="132"/>
                  </a:cubicBezTo>
                  <a:cubicBezTo>
                    <a:pt x="72" y="132"/>
                    <a:pt x="78" y="132"/>
                    <a:pt x="83" y="130"/>
                  </a:cubicBezTo>
                  <a:cubicBezTo>
                    <a:pt x="83" y="127"/>
                    <a:pt x="83" y="124"/>
                    <a:pt x="83" y="121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5" y="119"/>
                    <a:pt x="97" y="121"/>
                    <a:pt x="100" y="123"/>
                  </a:cubicBezTo>
                  <a:cubicBezTo>
                    <a:pt x="104" y="121"/>
                    <a:pt x="109" y="117"/>
                    <a:pt x="113" y="113"/>
                  </a:cubicBezTo>
                  <a:cubicBezTo>
                    <a:pt x="111" y="110"/>
                    <a:pt x="109" y="108"/>
                    <a:pt x="108" y="105"/>
                  </a:cubicBezTo>
                  <a:cubicBezTo>
                    <a:pt x="109" y="103"/>
                    <a:pt x="110" y="102"/>
                    <a:pt x="111" y="101"/>
                  </a:cubicBezTo>
                  <a:cubicBezTo>
                    <a:pt x="112" y="99"/>
                    <a:pt x="113" y="98"/>
                    <a:pt x="114" y="96"/>
                  </a:cubicBezTo>
                  <a:cubicBezTo>
                    <a:pt x="117" y="97"/>
                    <a:pt x="120" y="98"/>
                    <a:pt x="123" y="99"/>
                  </a:cubicBezTo>
                  <a:cubicBezTo>
                    <a:pt x="126" y="94"/>
                    <a:pt x="128" y="89"/>
                    <a:pt x="130" y="83"/>
                  </a:cubicBezTo>
                  <a:cubicBezTo>
                    <a:pt x="127" y="82"/>
                    <a:pt x="124" y="80"/>
                    <a:pt x="121" y="79"/>
                  </a:cubicBezTo>
                  <a:cubicBezTo>
                    <a:pt x="122" y="77"/>
                    <a:pt x="122" y="75"/>
                    <a:pt x="122" y="73"/>
                  </a:cubicBezTo>
                  <a:cubicBezTo>
                    <a:pt x="123" y="72"/>
                    <a:pt x="123" y="70"/>
                    <a:pt x="123" y="68"/>
                  </a:cubicBezTo>
                  <a:cubicBezTo>
                    <a:pt x="126" y="67"/>
                    <a:pt x="129" y="67"/>
                    <a:pt x="132" y="66"/>
                  </a:cubicBezTo>
                  <a:cubicBezTo>
                    <a:pt x="132" y="60"/>
                    <a:pt x="131" y="54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lnTo>
                    <a:pt x="118" y="44"/>
                  </a:lnTo>
                  <a:close/>
                  <a:moveTo>
                    <a:pt x="91" y="86"/>
                  </a:moveTo>
                  <a:cubicBezTo>
                    <a:pt x="88" y="90"/>
                    <a:pt x="83" y="94"/>
                    <a:pt x="78" y="96"/>
                  </a:cubicBezTo>
                  <a:cubicBezTo>
                    <a:pt x="73" y="98"/>
                    <a:pt x="67" y="99"/>
                    <a:pt x="62" y="98"/>
                  </a:cubicBezTo>
                  <a:cubicBezTo>
                    <a:pt x="56" y="97"/>
                    <a:pt x="51" y="95"/>
                    <a:pt x="46" y="92"/>
                  </a:cubicBezTo>
                  <a:cubicBezTo>
                    <a:pt x="42" y="89"/>
                    <a:pt x="38" y="84"/>
                    <a:pt x="36" y="79"/>
                  </a:cubicBezTo>
                  <a:cubicBezTo>
                    <a:pt x="34" y="74"/>
                    <a:pt x="33" y="68"/>
                    <a:pt x="34" y="62"/>
                  </a:cubicBezTo>
                  <a:cubicBezTo>
                    <a:pt x="35" y="57"/>
                    <a:pt x="37" y="51"/>
                    <a:pt x="40" y="47"/>
                  </a:cubicBezTo>
                  <a:cubicBezTo>
                    <a:pt x="44" y="42"/>
                    <a:pt x="48" y="39"/>
                    <a:pt x="53" y="37"/>
                  </a:cubicBezTo>
                  <a:cubicBezTo>
                    <a:pt x="59" y="35"/>
                    <a:pt x="64" y="34"/>
                    <a:pt x="70" y="34"/>
                  </a:cubicBezTo>
                  <a:cubicBezTo>
                    <a:pt x="75" y="35"/>
                    <a:pt x="81" y="37"/>
                    <a:pt x="85" y="41"/>
                  </a:cubicBezTo>
                  <a:cubicBezTo>
                    <a:pt x="90" y="44"/>
                    <a:pt x="93" y="49"/>
                    <a:pt x="95" y="54"/>
                  </a:cubicBezTo>
                  <a:cubicBezTo>
                    <a:pt x="97" y="59"/>
                    <a:pt x="98" y="65"/>
                    <a:pt x="98" y="70"/>
                  </a:cubicBezTo>
                  <a:cubicBezTo>
                    <a:pt x="97" y="76"/>
                    <a:pt x="95" y="81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41D39AD4-7D9C-48CE-BC8A-09366A2B5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7738" y="2982913"/>
              <a:ext cx="247650" cy="249237"/>
            </a:xfrm>
            <a:custGeom>
              <a:avLst/>
              <a:gdLst>
                <a:gd name="T0" fmla="*/ 60 w 65"/>
                <a:gd name="T1" fmla="*/ 30 h 65"/>
                <a:gd name="T2" fmla="*/ 63 w 65"/>
                <a:gd name="T3" fmla="*/ 20 h 65"/>
                <a:gd name="T4" fmla="*/ 57 w 65"/>
                <a:gd name="T5" fmla="*/ 18 h 65"/>
                <a:gd name="T6" fmla="*/ 58 w 65"/>
                <a:gd name="T7" fmla="*/ 12 h 65"/>
                <a:gd name="T8" fmla="*/ 49 w 65"/>
                <a:gd name="T9" fmla="*/ 9 h 65"/>
                <a:gd name="T10" fmla="*/ 44 w 65"/>
                <a:gd name="T11" fmla="*/ 6 h 65"/>
                <a:gd name="T12" fmla="*/ 37 w 65"/>
                <a:gd name="T13" fmla="*/ 0 h 65"/>
                <a:gd name="T14" fmla="*/ 32 w 65"/>
                <a:gd name="T15" fmla="*/ 4 h 65"/>
                <a:gd name="T16" fmla="*/ 28 w 65"/>
                <a:gd name="T17" fmla="*/ 0 h 65"/>
                <a:gd name="T18" fmla="*/ 20 w 65"/>
                <a:gd name="T19" fmla="*/ 6 h 65"/>
                <a:gd name="T20" fmla="*/ 16 w 65"/>
                <a:gd name="T21" fmla="*/ 9 h 65"/>
                <a:gd name="T22" fmla="*/ 6 w 65"/>
                <a:gd name="T23" fmla="*/ 12 h 65"/>
                <a:gd name="T24" fmla="*/ 8 w 65"/>
                <a:gd name="T25" fmla="*/ 18 h 65"/>
                <a:gd name="T26" fmla="*/ 2 w 65"/>
                <a:gd name="T27" fmla="*/ 20 h 65"/>
                <a:gd name="T28" fmla="*/ 4 w 65"/>
                <a:gd name="T29" fmla="*/ 30 h 65"/>
                <a:gd name="T30" fmla="*/ 4 w 65"/>
                <a:gd name="T31" fmla="*/ 35 h 65"/>
                <a:gd name="T32" fmla="*/ 2 w 65"/>
                <a:gd name="T33" fmla="*/ 45 h 65"/>
                <a:gd name="T34" fmla="*/ 8 w 65"/>
                <a:gd name="T35" fmla="*/ 46 h 65"/>
                <a:gd name="T36" fmla="*/ 6 w 65"/>
                <a:gd name="T37" fmla="*/ 52 h 65"/>
                <a:gd name="T38" fmla="*/ 16 w 65"/>
                <a:gd name="T39" fmla="*/ 55 h 65"/>
                <a:gd name="T40" fmla="*/ 20 w 65"/>
                <a:gd name="T41" fmla="*/ 58 h 65"/>
                <a:gd name="T42" fmla="*/ 28 w 65"/>
                <a:gd name="T43" fmla="*/ 65 h 65"/>
                <a:gd name="T44" fmla="*/ 32 w 65"/>
                <a:gd name="T45" fmla="*/ 61 h 65"/>
                <a:gd name="T46" fmla="*/ 37 w 65"/>
                <a:gd name="T47" fmla="*/ 65 h 65"/>
                <a:gd name="T48" fmla="*/ 44 w 65"/>
                <a:gd name="T49" fmla="*/ 58 h 65"/>
                <a:gd name="T50" fmla="*/ 49 w 65"/>
                <a:gd name="T51" fmla="*/ 55 h 65"/>
                <a:gd name="T52" fmla="*/ 58 w 65"/>
                <a:gd name="T53" fmla="*/ 52 h 65"/>
                <a:gd name="T54" fmla="*/ 57 w 65"/>
                <a:gd name="T55" fmla="*/ 46 h 65"/>
                <a:gd name="T56" fmla="*/ 63 w 65"/>
                <a:gd name="T57" fmla="*/ 45 h 65"/>
                <a:gd name="T58" fmla="*/ 60 w 65"/>
                <a:gd name="T59" fmla="*/ 35 h 65"/>
                <a:gd name="T60" fmla="*/ 40 w 65"/>
                <a:gd name="T61" fmla="*/ 46 h 65"/>
                <a:gd name="T62" fmla="*/ 24 w 65"/>
                <a:gd name="T63" fmla="*/ 46 h 65"/>
                <a:gd name="T64" fmla="*/ 16 w 65"/>
                <a:gd name="T65" fmla="*/ 32 h 65"/>
                <a:gd name="T66" fmla="*/ 24 w 65"/>
                <a:gd name="T67" fmla="*/ 18 h 65"/>
                <a:gd name="T68" fmla="*/ 40 w 65"/>
                <a:gd name="T69" fmla="*/ 18 h 65"/>
                <a:gd name="T70" fmla="*/ 48 w 65"/>
                <a:gd name="T71" fmla="*/ 32 h 65"/>
                <a:gd name="T72" fmla="*/ 40 w 65"/>
                <a:gd name="T7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5">
                  <a:moveTo>
                    <a:pt x="61" y="32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2" y="29"/>
                    <a:pt x="63" y="28"/>
                    <a:pt x="65" y="28"/>
                  </a:cubicBezTo>
                  <a:cubicBezTo>
                    <a:pt x="64" y="25"/>
                    <a:pt x="64" y="22"/>
                    <a:pt x="63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8" y="20"/>
                    <a:pt x="57" y="19"/>
                    <a:pt x="57" y="18"/>
                  </a:cubicBezTo>
                  <a:cubicBezTo>
                    <a:pt x="56" y="17"/>
                    <a:pt x="56" y="16"/>
                    <a:pt x="55" y="16"/>
                  </a:cubicBezTo>
                  <a:cubicBezTo>
                    <a:pt x="56" y="15"/>
                    <a:pt x="57" y="13"/>
                    <a:pt x="58" y="12"/>
                  </a:cubicBezTo>
                  <a:cubicBezTo>
                    <a:pt x="57" y="10"/>
                    <a:pt x="55" y="8"/>
                    <a:pt x="52" y="6"/>
                  </a:cubicBezTo>
                  <a:cubicBezTo>
                    <a:pt x="51" y="7"/>
                    <a:pt x="50" y="8"/>
                    <a:pt x="49" y="9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4" y="5"/>
                    <a:pt x="44" y="3"/>
                    <a:pt x="45" y="2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36" y="1"/>
                    <a:pt x="35" y="2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2"/>
                    <a:pt x="28" y="1"/>
                    <a:pt x="28" y="0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20" y="3"/>
                    <a:pt x="20" y="5"/>
                    <a:pt x="20" y="6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7" y="8"/>
                    <a:pt x="16" y="8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10" y="8"/>
                    <a:pt x="8" y="10"/>
                    <a:pt x="6" y="12"/>
                  </a:cubicBezTo>
                  <a:cubicBezTo>
                    <a:pt x="7" y="13"/>
                    <a:pt x="8" y="15"/>
                    <a:pt x="9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5" y="20"/>
                    <a:pt x="3" y="20"/>
                    <a:pt x="2" y="20"/>
                  </a:cubicBezTo>
                  <a:cubicBezTo>
                    <a:pt x="1" y="22"/>
                    <a:pt x="0" y="25"/>
                    <a:pt x="0" y="28"/>
                  </a:cubicBezTo>
                  <a:cubicBezTo>
                    <a:pt x="1" y="28"/>
                    <a:pt x="2" y="29"/>
                    <a:pt x="4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1" y="36"/>
                    <a:pt x="0" y="37"/>
                  </a:cubicBezTo>
                  <a:cubicBezTo>
                    <a:pt x="0" y="39"/>
                    <a:pt x="1" y="42"/>
                    <a:pt x="2" y="45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5"/>
                    <a:pt x="7" y="46"/>
                    <a:pt x="8" y="46"/>
                  </a:cubicBezTo>
                  <a:cubicBezTo>
                    <a:pt x="8" y="47"/>
                    <a:pt x="8" y="48"/>
                    <a:pt x="9" y="49"/>
                  </a:cubicBezTo>
                  <a:cubicBezTo>
                    <a:pt x="8" y="50"/>
                    <a:pt x="7" y="51"/>
                    <a:pt x="6" y="52"/>
                  </a:cubicBezTo>
                  <a:cubicBezTo>
                    <a:pt x="8" y="55"/>
                    <a:pt x="10" y="56"/>
                    <a:pt x="12" y="58"/>
                  </a:cubicBezTo>
                  <a:cubicBezTo>
                    <a:pt x="13" y="57"/>
                    <a:pt x="15" y="56"/>
                    <a:pt x="16" y="55"/>
                  </a:cubicBezTo>
                  <a:cubicBezTo>
                    <a:pt x="16" y="56"/>
                    <a:pt x="17" y="56"/>
                    <a:pt x="18" y="57"/>
                  </a:cubicBezTo>
                  <a:cubicBezTo>
                    <a:pt x="19" y="57"/>
                    <a:pt x="20" y="58"/>
                    <a:pt x="20" y="58"/>
                  </a:cubicBezTo>
                  <a:cubicBezTo>
                    <a:pt x="20" y="59"/>
                    <a:pt x="20" y="61"/>
                    <a:pt x="20" y="63"/>
                  </a:cubicBezTo>
                  <a:cubicBezTo>
                    <a:pt x="22" y="64"/>
                    <a:pt x="25" y="64"/>
                    <a:pt x="28" y="65"/>
                  </a:cubicBezTo>
                  <a:cubicBezTo>
                    <a:pt x="28" y="63"/>
                    <a:pt x="29" y="62"/>
                    <a:pt x="30" y="60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2"/>
                    <a:pt x="36" y="63"/>
                    <a:pt x="37" y="65"/>
                  </a:cubicBezTo>
                  <a:cubicBezTo>
                    <a:pt x="39" y="64"/>
                    <a:pt x="42" y="64"/>
                    <a:pt x="45" y="63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7" y="56"/>
                    <a:pt x="48" y="56"/>
                    <a:pt x="49" y="55"/>
                  </a:cubicBezTo>
                  <a:cubicBezTo>
                    <a:pt x="50" y="56"/>
                    <a:pt x="51" y="57"/>
                    <a:pt x="52" y="58"/>
                  </a:cubicBezTo>
                  <a:cubicBezTo>
                    <a:pt x="55" y="56"/>
                    <a:pt x="57" y="55"/>
                    <a:pt x="58" y="52"/>
                  </a:cubicBezTo>
                  <a:cubicBezTo>
                    <a:pt x="57" y="51"/>
                    <a:pt x="56" y="50"/>
                    <a:pt x="55" y="49"/>
                  </a:cubicBezTo>
                  <a:cubicBezTo>
                    <a:pt x="56" y="48"/>
                    <a:pt x="56" y="47"/>
                    <a:pt x="57" y="46"/>
                  </a:cubicBezTo>
                  <a:cubicBezTo>
                    <a:pt x="57" y="46"/>
                    <a:pt x="58" y="45"/>
                    <a:pt x="58" y="44"/>
                  </a:cubicBezTo>
                  <a:cubicBezTo>
                    <a:pt x="60" y="44"/>
                    <a:pt x="61" y="44"/>
                    <a:pt x="63" y="45"/>
                  </a:cubicBezTo>
                  <a:cubicBezTo>
                    <a:pt x="64" y="42"/>
                    <a:pt x="64" y="39"/>
                    <a:pt x="65" y="37"/>
                  </a:cubicBezTo>
                  <a:cubicBezTo>
                    <a:pt x="63" y="36"/>
                    <a:pt x="62" y="35"/>
                    <a:pt x="60" y="35"/>
                  </a:cubicBezTo>
                  <a:lnTo>
                    <a:pt x="61" y="32"/>
                  </a:lnTo>
                  <a:close/>
                  <a:moveTo>
                    <a:pt x="40" y="46"/>
                  </a:moveTo>
                  <a:cubicBezTo>
                    <a:pt x="38" y="47"/>
                    <a:pt x="35" y="48"/>
                    <a:pt x="32" y="48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20" y="43"/>
                    <a:pt x="18" y="40"/>
                  </a:cubicBezTo>
                  <a:cubicBezTo>
                    <a:pt x="17" y="38"/>
                    <a:pt x="16" y="35"/>
                    <a:pt x="16" y="32"/>
                  </a:cubicBezTo>
                  <a:cubicBezTo>
                    <a:pt x="16" y="29"/>
                    <a:pt x="17" y="27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5" y="16"/>
                    <a:pt x="38" y="17"/>
                    <a:pt x="40" y="18"/>
                  </a:cubicBezTo>
                  <a:cubicBezTo>
                    <a:pt x="43" y="20"/>
                    <a:pt x="45" y="22"/>
                    <a:pt x="46" y="24"/>
                  </a:cubicBezTo>
                  <a:cubicBezTo>
                    <a:pt x="47" y="27"/>
                    <a:pt x="48" y="29"/>
                    <a:pt x="48" y="32"/>
                  </a:cubicBezTo>
                  <a:cubicBezTo>
                    <a:pt x="48" y="35"/>
                    <a:pt x="47" y="38"/>
                    <a:pt x="46" y="40"/>
                  </a:cubicBezTo>
                  <a:cubicBezTo>
                    <a:pt x="45" y="43"/>
                    <a:pt x="43" y="4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67F05D-1895-4C60-81BF-70366A1FD9F8}"/>
              </a:ext>
            </a:extLst>
          </p:cNvPr>
          <p:cNvGrpSpPr/>
          <p:nvPr/>
        </p:nvGrpSpPr>
        <p:grpSpPr>
          <a:xfrm>
            <a:off x="978104" y="4525178"/>
            <a:ext cx="345575" cy="345576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790F91-C352-42EF-B7B7-F82416101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88336231-E94A-4AFD-ACCC-DBAC322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A9D3715-C9A3-4C5E-A91B-5CCF16399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53">
            <a:extLst>
              <a:ext uri="{FF2B5EF4-FFF2-40B4-BE49-F238E27FC236}">
                <a16:creationId xmlns:a16="http://schemas.microsoft.com/office/drawing/2014/main" id="{5947608A-4A81-4CD3-A3A0-2EA1460240F9}"/>
              </a:ext>
            </a:extLst>
          </p:cNvPr>
          <p:cNvSpPr>
            <a:spLocks/>
          </p:cNvSpPr>
          <p:nvPr/>
        </p:nvSpPr>
        <p:spPr bwMode="auto">
          <a:xfrm>
            <a:off x="3617540" y="2773236"/>
            <a:ext cx="340835" cy="340835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9709A8-987C-4EFD-9A31-60B40B74CFF1}"/>
              </a:ext>
            </a:extLst>
          </p:cNvPr>
          <p:cNvSpPr txBox="1"/>
          <p:nvPr/>
        </p:nvSpPr>
        <p:spPr>
          <a:xfrm>
            <a:off x="845316" y="3206457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F78D32-AFC7-463D-8669-7BFB4B08F8E8}"/>
              </a:ext>
            </a:extLst>
          </p:cNvPr>
          <p:cNvSpPr txBox="1"/>
          <p:nvPr/>
        </p:nvSpPr>
        <p:spPr>
          <a:xfrm>
            <a:off x="845316" y="3528164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BD105-88EB-4AB1-9845-2AF177ED106E}"/>
              </a:ext>
            </a:extLst>
          </p:cNvPr>
          <p:cNvSpPr txBox="1"/>
          <p:nvPr/>
        </p:nvSpPr>
        <p:spPr>
          <a:xfrm>
            <a:off x="3561807" y="3254082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9579D4-77FD-4C38-B174-EA4076A68343}"/>
              </a:ext>
            </a:extLst>
          </p:cNvPr>
          <p:cNvSpPr txBox="1"/>
          <p:nvPr/>
        </p:nvSpPr>
        <p:spPr>
          <a:xfrm>
            <a:off x="3561807" y="3575789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845103-10CC-4EC7-A0B5-6D0D74593CEA}"/>
              </a:ext>
            </a:extLst>
          </p:cNvPr>
          <p:cNvSpPr txBox="1"/>
          <p:nvPr/>
        </p:nvSpPr>
        <p:spPr>
          <a:xfrm>
            <a:off x="845316" y="496282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8FCFBC-4BAC-4D8E-A86A-AD6EB89C9B15}"/>
              </a:ext>
            </a:extLst>
          </p:cNvPr>
          <p:cNvSpPr txBox="1"/>
          <p:nvPr/>
        </p:nvSpPr>
        <p:spPr>
          <a:xfrm>
            <a:off x="845316" y="5284532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05A754-B3A1-408B-B6B3-93B08FAE5250}"/>
              </a:ext>
            </a:extLst>
          </p:cNvPr>
          <p:cNvSpPr txBox="1"/>
          <p:nvPr/>
        </p:nvSpPr>
        <p:spPr>
          <a:xfrm>
            <a:off x="3561807" y="5010450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ACBE98-BA23-460E-8EC3-545DC0ECC3A4}"/>
              </a:ext>
            </a:extLst>
          </p:cNvPr>
          <p:cNvSpPr txBox="1"/>
          <p:nvPr/>
        </p:nvSpPr>
        <p:spPr>
          <a:xfrm>
            <a:off x="3561807" y="5332157"/>
            <a:ext cx="237413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03FDCB-6873-40C7-B956-77733F655E31}"/>
              </a:ext>
            </a:extLst>
          </p:cNvPr>
          <p:cNvCxnSpPr>
            <a:cxnSpLocks/>
          </p:cNvCxnSpPr>
          <p:nvPr/>
        </p:nvCxnSpPr>
        <p:spPr>
          <a:xfrm flipH="1">
            <a:off x="4473871" y="-369039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9B9F7-364C-492C-9677-78F408AF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46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7DF977-E28D-4080-8509-AE18636B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LOGO USAGE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1C44C1-CD87-475A-800E-D5A72F440F09}"/>
              </a:ext>
            </a:extLst>
          </p:cNvPr>
          <p:cNvCxnSpPr>
            <a:cxnSpLocks/>
          </p:cNvCxnSpPr>
          <p:nvPr/>
        </p:nvCxnSpPr>
        <p:spPr>
          <a:xfrm flipH="1">
            <a:off x="10742262" y="-261798"/>
            <a:ext cx="400751" cy="184832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E91498-19BF-4799-B562-1329F93C2E3A}"/>
              </a:ext>
            </a:extLst>
          </p:cNvPr>
          <p:cNvSpPr txBox="1"/>
          <p:nvPr/>
        </p:nvSpPr>
        <p:spPr>
          <a:xfrm>
            <a:off x="6105526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200px;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885C9F-3E66-4E99-A7C7-05249E241663}"/>
              </a:ext>
            </a:extLst>
          </p:cNvPr>
          <p:cNvSpPr txBox="1"/>
          <p:nvPr/>
        </p:nvSpPr>
        <p:spPr>
          <a:xfrm>
            <a:off x="6057901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C399B-4433-4EE5-B2E5-B071B2CFCF6E}"/>
              </a:ext>
            </a:extLst>
          </p:cNvPr>
          <p:cNvSpPr txBox="1"/>
          <p:nvPr/>
        </p:nvSpPr>
        <p:spPr>
          <a:xfrm>
            <a:off x="6057901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B0696-93EA-4872-83E3-59C3BCAEC1F0}"/>
              </a:ext>
            </a:extLst>
          </p:cNvPr>
          <p:cNvSpPr txBox="1"/>
          <p:nvPr/>
        </p:nvSpPr>
        <p:spPr>
          <a:xfrm>
            <a:off x="9028113" y="2597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</a:rPr>
              <a:t>150px;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19EE-E565-4FCD-A050-45B94086D62E}"/>
              </a:ext>
            </a:extLst>
          </p:cNvPr>
          <p:cNvSpPr txBox="1"/>
          <p:nvPr/>
        </p:nvSpPr>
        <p:spPr>
          <a:xfrm>
            <a:off x="8980488" y="32339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05DBD0-FBC0-4549-BB33-A146592B637F}"/>
              </a:ext>
            </a:extLst>
          </p:cNvPr>
          <p:cNvSpPr txBox="1"/>
          <p:nvPr/>
        </p:nvSpPr>
        <p:spPr>
          <a:xfrm>
            <a:off x="8980488" y="3525274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5DD153-CC94-4A93-BCF0-32B0183FA999}"/>
              </a:ext>
            </a:extLst>
          </p:cNvPr>
          <p:cNvGrpSpPr/>
          <p:nvPr/>
        </p:nvGrpSpPr>
        <p:grpSpPr>
          <a:xfrm>
            <a:off x="9253092" y="4537969"/>
            <a:ext cx="396285" cy="488505"/>
            <a:chOff x="3328993" y="1898648"/>
            <a:chExt cx="1193802" cy="1471615"/>
          </a:xfrm>
          <a:solidFill>
            <a:schemeClr val="accent1"/>
          </a:solidFill>
          <a:effectLst/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29D72D8-839E-4E1C-A9DC-25D93020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93" y="2593972"/>
              <a:ext cx="1193802" cy="223838"/>
            </a:xfrm>
            <a:custGeom>
              <a:avLst/>
              <a:gdLst>
                <a:gd name="T0" fmla="*/ 752 w 752"/>
                <a:gd name="T1" fmla="*/ 0 h 141"/>
                <a:gd name="T2" fmla="*/ 0 w 752"/>
                <a:gd name="T3" fmla="*/ 2 h 141"/>
                <a:gd name="T4" fmla="*/ 1 w 752"/>
                <a:gd name="T5" fmla="*/ 141 h 141"/>
                <a:gd name="T6" fmla="*/ 752 w 752"/>
                <a:gd name="T7" fmla="*/ 139 h 141"/>
                <a:gd name="T8" fmla="*/ 752 w 752"/>
                <a:gd name="T9" fmla="*/ 0 h 141"/>
                <a:gd name="T10" fmla="*/ 79 w 752"/>
                <a:gd name="T11" fmla="*/ 80 h 141"/>
                <a:gd name="T12" fmla="*/ 79 w 752"/>
                <a:gd name="T13" fmla="*/ 12 h 141"/>
                <a:gd name="T14" fmla="*/ 97 w 752"/>
                <a:gd name="T15" fmla="*/ 12 h 141"/>
                <a:gd name="T16" fmla="*/ 97 w 752"/>
                <a:gd name="T17" fmla="*/ 80 h 141"/>
                <a:gd name="T18" fmla="*/ 79 w 752"/>
                <a:gd name="T19" fmla="*/ 80 h 141"/>
                <a:gd name="T20" fmla="*/ 153 w 752"/>
                <a:gd name="T21" fmla="*/ 80 h 141"/>
                <a:gd name="T22" fmla="*/ 153 w 752"/>
                <a:gd name="T23" fmla="*/ 12 h 141"/>
                <a:gd name="T24" fmla="*/ 172 w 752"/>
                <a:gd name="T25" fmla="*/ 12 h 141"/>
                <a:gd name="T26" fmla="*/ 172 w 752"/>
                <a:gd name="T27" fmla="*/ 80 h 141"/>
                <a:gd name="T28" fmla="*/ 153 w 752"/>
                <a:gd name="T29" fmla="*/ 80 h 141"/>
                <a:gd name="T30" fmla="*/ 228 w 752"/>
                <a:gd name="T31" fmla="*/ 80 h 141"/>
                <a:gd name="T32" fmla="*/ 227 w 752"/>
                <a:gd name="T33" fmla="*/ 12 h 141"/>
                <a:gd name="T34" fmla="*/ 246 w 752"/>
                <a:gd name="T35" fmla="*/ 12 h 141"/>
                <a:gd name="T36" fmla="*/ 246 w 752"/>
                <a:gd name="T37" fmla="*/ 80 h 141"/>
                <a:gd name="T38" fmla="*/ 228 w 752"/>
                <a:gd name="T39" fmla="*/ 80 h 141"/>
                <a:gd name="T40" fmla="*/ 302 w 752"/>
                <a:gd name="T41" fmla="*/ 80 h 141"/>
                <a:gd name="T42" fmla="*/ 302 w 752"/>
                <a:gd name="T43" fmla="*/ 12 h 141"/>
                <a:gd name="T44" fmla="*/ 320 w 752"/>
                <a:gd name="T45" fmla="*/ 12 h 141"/>
                <a:gd name="T46" fmla="*/ 320 w 752"/>
                <a:gd name="T47" fmla="*/ 80 h 141"/>
                <a:gd name="T48" fmla="*/ 302 w 752"/>
                <a:gd name="T49" fmla="*/ 80 h 141"/>
                <a:gd name="T50" fmla="*/ 376 w 752"/>
                <a:gd name="T51" fmla="*/ 80 h 141"/>
                <a:gd name="T52" fmla="*/ 376 w 752"/>
                <a:gd name="T53" fmla="*/ 12 h 141"/>
                <a:gd name="T54" fmla="*/ 395 w 752"/>
                <a:gd name="T55" fmla="*/ 12 h 141"/>
                <a:gd name="T56" fmla="*/ 395 w 752"/>
                <a:gd name="T57" fmla="*/ 80 h 141"/>
                <a:gd name="T58" fmla="*/ 376 w 752"/>
                <a:gd name="T59" fmla="*/ 80 h 141"/>
                <a:gd name="T60" fmla="*/ 451 w 752"/>
                <a:gd name="T61" fmla="*/ 80 h 141"/>
                <a:gd name="T62" fmla="*/ 451 w 752"/>
                <a:gd name="T63" fmla="*/ 12 h 141"/>
                <a:gd name="T64" fmla="*/ 469 w 752"/>
                <a:gd name="T65" fmla="*/ 12 h 141"/>
                <a:gd name="T66" fmla="*/ 469 w 752"/>
                <a:gd name="T67" fmla="*/ 80 h 141"/>
                <a:gd name="T68" fmla="*/ 451 w 752"/>
                <a:gd name="T69" fmla="*/ 80 h 141"/>
                <a:gd name="T70" fmla="*/ 525 w 752"/>
                <a:gd name="T71" fmla="*/ 80 h 141"/>
                <a:gd name="T72" fmla="*/ 525 w 752"/>
                <a:gd name="T73" fmla="*/ 12 h 141"/>
                <a:gd name="T74" fmla="*/ 543 w 752"/>
                <a:gd name="T75" fmla="*/ 12 h 141"/>
                <a:gd name="T76" fmla="*/ 545 w 752"/>
                <a:gd name="T77" fmla="*/ 80 h 141"/>
                <a:gd name="T78" fmla="*/ 525 w 752"/>
                <a:gd name="T79" fmla="*/ 80 h 141"/>
                <a:gd name="T80" fmla="*/ 599 w 752"/>
                <a:gd name="T81" fmla="*/ 80 h 141"/>
                <a:gd name="T82" fmla="*/ 599 w 752"/>
                <a:gd name="T83" fmla="*/ 12 h 141"/>
                <a:gd name="T84" fmla="*/ 619 w 752"/>
                <a:gd name="T85" fmla="*/ 12 h 141"/>
                <a:gd name="T86" fmla="*/ 619 w 752"/>
                <a:gd name="T87" fmla="*/ 80 h 141"/>
                <a:gd name="T88" fmla="*/ 599 w 752"/>
                <a:gd name="T89" fmla="*/ 80 h 141"/>
                <a:gd name="T90" fmla="*/ 675 w 752"/>
                <a:gd name="T91" fmla="*/ 79 h 141"/>
                <a:gd name="T92" fmla="*/ 675 w 752"/>
                <a:gd name="T93" fmla="*/ 11 h 141"/>
                <a:gd name="T94" fmla="*/ 693 w 752"/>
                <a:gd name="T95" fmla="*/ 11 h 141"/>
                <a:gd name="T96" fmla="*/ 693 w 752"/>
                <a:gd name="T97" fmla="*/ 79 h 141"/>
                <a:gd name="T98" fmla="*/ 675 w 752"/>
                <a:gd name="T99" fmla="*/ 7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2" h="141">
                  <a:moveTo>
                    <a:pt x="752" y="0"/>
                  </a:moveTo>
                  <a:lnTo>
                    <a:pt x="0" y="2"/>
                  </a:lnTo>
                  <a:lnTo>
                    <a:pt x="1" y="141"/>
                  </a:lnTo>
                  <a:lnTo>
                    <a:pt x="752" y="139"/>
                  </a:lnTo>
                  <a:lnTo>
                    <a:pt x="752" y="0"/>
                  </a:lnTo>
                  <a:close/>
                  <a:moveTo>
                    <a:pt x="79" y="80"/>
                  </a:moveTo>
                  <a:lnTo>
                    <a:pt x="79" y="12"/>
                  </a:lnTo>
                  <a:lnTo>
                    <a:pt x="97" y="12"/>
                  </a:lnTo>
                  <a:lnTo>
                    <a:pt x="97" y="80"/>
                  </a:lnTo>
                  <a:lnTo>
                    <a:pt x="79" y="80"/>
                  </a:lnTo>
                  <a:close/>
                  <a:moveTo>
                    <a:pt x="153" y="80"/>
                  </a:moveTo>
                  <a:lnTo>
                    <a:pt x="153" y="12"/>
                  </a:lnTo>
                  <a:lnTo>
                    <a:pt x="172" y="12"/>
                  </a:lnTo>
                  <a:lnTo>
                    <a:pt x="172" y="80"/>
                  </a:lnTo>
                  <a:lnTo>
                    <a:pt x="153" y="80"/>
                  </a:lnTo>
                  <a:close/>
                  <a:moveTo>
                    <a:pt x="228" y="80"/>
                  </a:moveTo>
                  <a:lnTo>
                    <a:pt x="227" y="12"/>
                  </a:lnTo>
                  <a:lnTo>
                    <a:pt x="246" y="12"/>
                  </a:lnTo>
                  <a:lnTo>
                    <a:pt x="246" y="80"/>
                  </a:lnTo>
                  <a:lnTo>
                    <a:pt x="228" y="80"/>
                  </a:lnTo>
                  <a:close/>
                  <a:moveTo>
                    <a:pt x="302" y="80"/>
                  </a:moveTo>
                  <a:lnTo>
                    <a:pt x="302" y="12"/>
                  </a:lnTo>
                  <a:lnTo>
                    <a:pt x="320" y="12"/>
                  </a:lnTo>
                  <a:lnTo>
                    <a:pt x="320" y="80"/>
                  </a:lnTo>
                  <a:lnTo>
                    <a:pt x="302" y="80"/>
                  </a:lnTo>
                  <a:close/>
                  <a:moveTo>
                    <a:pt x="376" y="80"/>
                  </a:moveTo>
                  <a:lnTo>
                    <a:pt x="376" y="12"/>
                  </a:lnTo>
                  <a:lnTo>
                    <a:pt x="395" y="12"/>
                  </a:lnTo>
                  <a:lnTo>
                    <a:pt x="395" y="80"/>
                  </a:lnTo>
                  <a:lnTo>
                    <a:pt x="376" y="80"/>
                  </a:lnTo>
                  <a:close/>
                  <a:moveTo>
                    <a:pt x="451" y="80"/>
                  </a:moveTo>
                  <a:lnTo>
                    <a:pt x="451" y="12"/>
                  </a:lnTo>
                  <a:lnTo>
                    <a:pt x="469" y="12"/>
                  </a:lnTo>
                  <a:lnTo>
                    <a:pt x="469" y="80"/>
                  </a:lnTo>
                  <a:lnTo>
                    <a:pt x="451" y="80"/>
                  </a:lnTo>
                  <a:close/>
                  <a:moveTo>
                    <a:pt x="525" y="80"/>
                  </a:moveTo>
                  <a:lnTo>
                    <a:pt x="525" y="12"/>
                  </a:lnTo>
                  <a:lnTo>
                    <a:pt x="543" y="12"/>
                  </a:lnTo>
                  <a:lnTo>
                    <a:pt x="545" y="80"/>
                  </a:lnTo>
                  <a:lnTo>
                    <a:pt x="525" y="80"/>
                  </a:lnTo>
                  <a:close/>
                  <a:moveTo>
                    <a:pt x="599" y="80"/>
                  </a:moveTo>
                  <a:lnTo>
                    <a:pt x="599" y="12"/>
                  </a:lnTo>
                  <a:lnTo>
                    <a:pt x="619" y="12"/>
                  </a:lnTo>
                  <a:lnTo>
                    <a:pt x="619" y="80"/>
                  </a:lnTo>
                  <a:lnTo>
                    <a:pt x="599" y="80"/>
                  </a:lnTo>
                  <a:close/>
                  <a:moveTo>
                    <a:pt x="675" y="79"/>
                  </a:moveTo>
                  <a:lnTo>
                    <a:pt x="675" y="11"/>
                  </a:lnTo>
                  <a:lnTo>
                    <a:pt x="693" y="11"/>
                  </a:lnTo>
                  <a:lnTo>
                    <a:pt x="693" y="79"/>
                  </a:lnTo>
                  <a:lnTo>
                    <a:pt x="67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8DD88C8-6C97-4842-94F3-64144BE0B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4756" y="1898648"/>
              <a:ext cx="400050" cy="660399"/>
            </a:xfrm>
            <a:custGeom>
              <a:avLst/>
              <a:gdLst>
                <a:gd name="T0" fmla="*/ 0 w 221"/>
                <a:gd name="T1" fmla="*/ 365 h 365"/>
                <a:gd name="T2" fmla="*/ 65 w 221"/>
                <a:gd name="T3" fmla="*/ 365 h 365"/>
                <a:gd name="T4" fmla="*/ 107 w 221"/>
                <a:gd name="T5" fmla="*/ 241 h 365"/>
                <a:gd name="T6" fmla="*/ 155 w 221"/>
                <a:gd name="T7" fmla="*/ 365 h 365"/>
                <a:gd name="T8" fmla="*/ 221 w 221"/>
                <a:gd name="T9" fmla="*/ 365 h 365"/>
                <a:gd name="T10" fmla="*/ 157 w 221"/>
                <a:gd name="T11" fmla="*/ 191 h 365"/>
                <a:gd name="T12" fmla="*/ 157 w 221"/>
                <a:gd name="T13" fmla="*/ 191 h 365"/>
                <a:gd name="T14" fmla="*/ 171 w 221"/>
                <a:gd name="T15" fmla="*/ 155 h 365"/>
                <a:gd name="T16" fmla="*/ 123 w 221"/>
                <a:gd name="T17" fmla="*/ 97 h 365"/>
                <a:gd name="T18" fmla="*/ 123 w 221"/>
                <a:gd name="T19" fmla="*/ 26 h 365"/>
                <a:gd name="T20" fmla="*/ 105 w 221"/>
                <a:gd name="T21" fmla="*/ 0 h 365"/>
                <a:gd name="T22" fmla="*/ 87 w 221"/>
                <a:gd name="T23" fmla="*/ 26 h 365"/>
                <a:gd name="T24" fmla="*/ 87 w 221"/>
                <a:gd name="T25" fmla="*/ 99 h 365"/>
                <a:gd name="T26" fmla="*/ 43 w 221"/>
                <a:gd name="T27" fmla="*/ 155 h 365"/>
                <a:gd name="T28" fmla="*/ 59 w 221"/>
                <a:gd name="T29" fmla="*/ 194 h 365"/>
                <a:gd name="T30" fmla="*/ 0 w 221"/>
                <a:gd name="T31" fmla="*/ 365 h 365"/>
                <a:gd name="T32" fmla="*/ 107 w 221"/>
                <a:gd name="T33" fmla="*/ 137 h 365"/>
                <a:gd name="T34" fmla="*/ 126 w 221"/>
                <a:gd name="T35" fmla="*/ 154 h 365"/>
                <a:gd name="T36" fmla="*/ 107 w 221"/>
                <a:gd name="T37" fmla="*/ 171 h 365"/>
                <a:gd name="T38" fmla="*/ 88 w 221"/>
                <a:gd name="T39" fmla="*/ 154 h 365"/>
                <a:gd name="T40" fmla="*/ 107 w 221"/>
                <a:gd name="T41" fmla="*/ 13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365">
                  <a:moveTo>
                    <a:pt x="0" y="365"/>
                  </a:moveTo>
                  <a:cubicBezTo>
                    <a:pt x="65" y="365"/>
                    <a:pt x="65" y="365"/>
                    <a:pt x="65" y="365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55" y="365"/>
                    <a:pt x="155" y="365"/>
                    <a:pt x="155" y="365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5" y="181"/>
                    <a:pt x="171" y="169"/>
                    <a:pt x="171" y="155"/>
                  </a:cubicBezTo>
                  <a:cubicBezTo>
                    <a:pt x="171" y="127"/>
                    <a:pt x="151" y="104"/>
                    <a:pt x="123" y="9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11"/>
                    <a:pt x="115" y="0"/>
                    <a:pt x="105" y="0"/>
                  </a:cubicBezTo>
                  <a:cubicBezTo>
                    <a:pt x="95" y="0"/>
                    <a:pt x="87" y="11"/>
                    <a:pt x="87" y="26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59" y="107"/>
                    <a:pt x="43" y="129"/>
                    <a:pt x="43" y="155"/>
                  </a:cubicBezTo>
                  <a:cubicBezTo>
                    <a:pt x="43" y="170"/>
                    <a:pt x="49" y="184"/>
                    <a:pt x="59" y="194"/>
                  </a:cubicBezTo>
                  <a:lnTo>
                    <a:pt x="0" y="365"/>
                  </a:lnTo>
                  <a:close/>
                  <a:moveTo>
                    <a:pt x="107" y="137"/>
                  </a:moveTo>
                  <a:cubicBezTo>
                    <a:pt x="117" y="137"/>
                    <a:pt x="126" y="145"/>
                    <a:pt x="126" y="154"/>
                  </a:cubicBezTo>
                  <a:cubicBezTo>
                    <a:pt x="126" y="164"/>
                    <a:pt x="117" y="171"/>
                    <a:pt x="107" y="171"/>
                  </a:cubicBezTo>
                  <a:cubicBezTo>
                    <a:pt x="97" y="171"/>
                    <a:pt x="88" y="164"/>
                    <a:pt x="88" y="154"/>
                  </a:cubicBezTo>
                  <a:cubicBezTo>
                    <a:pt x="88" y="145"/>
                    <a:pt x="97" y="137"/>
                    <a:pt x="107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3D6A874-CEF8-46F7-AB71-70BE8BC28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8" y="2851149"/>
              <a:ext cx="244475" cy="519113"/>
            </a:xfrm>
            <a:custGeom>
              <a:avLst/>
              <a:gdLst>
                <a:gd name="T0" fmla="*/ 148 w 154"/>
                <a:gd name="T1" fmla="*/ 204 h 327"/>
                <a:gd name="T2" fmla="*/ 73 w 154"/>
                <a:gd name="T3" fmla="*/ 0 h 327"/>
                <a:gd name="T4" fmla="*/ 0 w 154"/>
                <a:gd name="T5" fmla="*/ 0 h 327"/>
                <a:gd name="T6" fmla="*/ 83 w 154"/>
                <a:gd name="T7" fmla="*/ 220 h 327"/>
                <a:gd name="T8" fmla="*/ 110 w 154"/>
                <a:gd name="T9" fmla="*/ 213 h 327"/>
                <a:gd name="T10" fmla="*/ 154 w 154"/>
                <a:gd name="T11" fmla="*/ 327 h 327"/>
                <a:gd name="T12" fmla="*/ 123 w 154"/>
                <a:gd name="T13" fmla="*/ 210 h 327"/>
                <a:gd name="T14" fmla="*/ 148 w 154"/>
                <a:gd name="T15" fmla="*/ 20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27">
                  <a:moveTo>
                    <a:pt x="148" y="204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83" y="220"/>
                  </a:lnTo>
                  <a:lnTo>
                    <a:pt x="110" y="213"/>
                  </a:lnTo>
                  <a:lnTo>
                    <a:pt x="154" y="327"/>
                  </a:lnTo>
                  <a:lnTo>
                    <a:pt x="123" y="210"/>
                  </a:lnTo>
                  <a:lnTo>
                    <a:pt x="14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125A3AE-BF45-4C23-9E69-144A18F7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2851150"/>
              <a:ext cx="231775" cy="519113"/>
            </a:xfrm>
            <a:custGeom>
              <a:avLst/>
              <a:gdLst>
                <a:gd name="T0" fmla="*/ 71 w 146"/>
                <a:gd name="T1" fmla="*/ 0 h 327"/>
                <a:gd name="T2" fmla="*/ 2 w 146"/>
                <a:gd name="T3" fmla="*/ 204 h 327"/>
                <a:gd name="T4" fmla="*/ 27 w 146"/>
                <a:gd name="T5" fmla="*/ 211 h 327"/>
                <a:gd name="T6" fmla="*/ 0 w 146"/>
                <a:gd name="T7" fmla="*/ 327 h 327"/>
                <a:gd name="T8" fmla="*/ 40 w 146"/>
                <a:gd name="T9" fmla="*/ 214 h 327"/>
                <a:gd name="T10" fmla="*/ 71 w 146"/>
                <a:gd name="T11" fmla="*/ 222 h 327"/>
                <a:gd name="T12" fmla="*/ 146 w 146"/>
                <a:gd name="T13" fmla="*/ 0 h 327"/>
                <a:gd name="T14" fmla="*/ 71 w 146"/>
                <a:gd name="T1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327">
                  <a:moveTo>
                    <a:pt x="71" y="0"/>
                  </a:moveTo>
                  <a:lnTo>
                    <a:pt x="2" y="204"/>
                  </a:lnTo>
                  <a:lnTo>
                    <a:pt x="27" y="211"/>
                  </a:lnTo>
                  <a:lnTo>
                    <a:pt x="0" y="327"/>
                  </a:lnTo>
                  <a:lnTo>
                    <a:pt x="40" y="214"/>
                  </a:lnTo>
                  <a:lnTo>
                    <a:pt x="71" y="222"/>
                  </a:lnTo>
                  <a:lnTo>
                    <a:pt x="146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33">
            <a:extLst>
              <a:ext uri="{FF2B5EF4-FFF2-40B4-BE49-F238E27FC236}">
                <a16:creationId xmlns:a16="http://schemas.microsoft.com/office/drawing/2014/main" id="{8B2B1CF0-7A8F-4FEA-A550-556A19FF2117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6356165" y="4601786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F2353C-7205-48F1-B27C-5D048E424556}"/>
              </a:ext>
            </a:extLst>
          </p:cNvPr>
          <p:cNvSpPr txBox="1"/>
          <p:nvPr/>
        </p:nvSpPr>
        <p:spPr>
          <a:xfrm>
            <a:off x="6257925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F0E65C-4C33-4384-8807-097BD3713D5B}"/>
              </a:ext>
            </a:extLst>
          </p:cNvPr>
          <p:cNvSpPr txBox="1"/>
          <p:nvPr/>
        </p:nvSpPr>
        <p:spPr>
          <a:xfrm>
            <a:off x="6257925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C6DF4-C6D2-4BF5-9E00-701A401ACB18}"/>
              </a:ext>
            </a:extLst>
          </p:cNvPr>
          <p:cNvSpPr txBox="1"/>
          <p:nvPr/>
        </p:nvSpPr>
        <p:spPr>
          <a:xfrm>
            <a:off x="9180512" y="508083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976B6D-743F-4178-B6BF-052FADA08D3C}"/>
              </a:ext>
            </a:extLst>
          </p:cNvPr>
          <p:cNvSpPr txBox="1"/>
          <p:nvPr/>
        </p:nvSpPr>
        <p:spPr>
          <a:xfrm>
            <a:off x="9180512" y="537214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71113-878F-41DA-9521-1F208D5116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720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18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801785-6B7F-47B2-AE88-80D74F3E9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57477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DO’S &amp; DON’T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F795A5-EAEF-4093-ACD1-36C060DDA799}"/>
              </a:ext>
            </a:extLst>
          </p:cNvPr>
          <p:cNvCxnSpPr>
            <a:cxnSpLocks/>
          </p:cNvCxnSpPr>
          <p:nvPr/>
        </p:nvCxnSpPr>
        <p:spPr>
          <a:xfrm flipH="1">
            <a:off x="5150100" y="-795916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0AF699-407E-42D8-BFFA-F913FA62F8AA}"/>
              </a:ext>
            </a:extLst>
          </p:cNvPr>
          <p:cNvSpPr txBox="1"/>
          <p:nvPr/>
        </p:nvSpPr>
        <p:spPr>
          <a:xfrm>
            <a:off x="841234" y="363846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Do’s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A7B091-3FF3-4822-A9FA-6D503B6EE4DE}"/>
              </a:ext>
            </a:extLst>
          </p:cNvPr>
          <p:cNvSpPr txBox="1"/>
          <p:nvPr/>
        </p:nvSpPr>
        <p:spPr>
          <a:xfrm>
            <a:off x="841234" y="4030019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E408-3048-446C-B70A-855DE181315F}"/>
              </a:ext>
            </a:extLst>
          </p:cNvPr>
          <p:cNvSpPr txBox="1"/>
          <p:nvPr/>
        </p:nvSpPr>
        <p:spPr>
          <a:xfrm>
            <a:off x="3686284" y="4030019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53E65E-9B64-4EBA-981E-86A7ED8A4F0B}"/>
              </a:ext>
            </a:extLst>
          </p:cNvPr>
          <p:cNvSpPr txBox="1"/>
          <p:nvPr/>
        </p:nvSpPr>
        <p:spPr>
          <a:xfrm>
            <a:off x="833438" y="493291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Don’t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F7F6F-92FD-42AC-A0DD-27855C4E5842}"/>
              </a:ext>
            </a:extLst>
          </p:cNvPr>
          <p:cNvSpPr txBox="1"/>
          <p:nvPr/>
        </p:nvSpPr>
        <p:spPr>
          <a:xfrm>
            <a:off x="833438" y="5324476"/>
            <a:ext cx="2852846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9B290-1F79-4019-B210-66D698D4EFF6}"/>
              </a:ext>
            </a:extLst>
          </p:cNvPr>
          <p:cNvSpPr txBox="1"/>
          <p:nvPr/>
        </p:nvSpPr>
        <p:spPr>
          <a:xfrm>
            <a:off x="3678488" y="5324476"/>
            <a:ext cx="294322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Integer sed vulputate libero. </a:t>
            </a:r>
          </a:p>
          <a:p>
            <a:pPr marL="285750" indent="-285750">
              <a:lnSpc>
                <a:spcPct val="150000"/>
              </a:lnSpc>
              <a:buFont typeface="Source Sans Pro" panose="020B0503030403020204" pitchFamily="34" charset="0"/>
              <a:buChar char="×"/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Quisque massa pellentesque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2B0737-5E54-4BF9-BB8A-C63D8D3F18D7}"/>
              </a:ext>
            </a:extLst>
          </p:cNvPr>
          <p:cNvSpPr txBox="1"/>
          <p:nvPr/>
        </p:nvSpPr>
        <p:spPr>
          <a:xfrm>
            <a:off x="833438" y="2413642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6DD85-8750-43A1-8473-52294A1D63D2}"/>
              </a:ext>
            </a:extLst>
          </p:cNvPr>
          <p:cNvSpPr txBox="1"/>
          <p:nvPr/>
        </p:nvSpPr>
        <p:spPr>
          <a:xfrm>
            <a:off x="833438" y="2744874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85B538-664C-431C-A5CD-EAF6A0FA6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95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74A97-ED95-4E97-A3FA-0636178B5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E80B3E-9E4E-49A4-9D60-88B6A5395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750" y="3210111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AAC54C-D929-45D4-A880-6F67BAF74E88}"/>
              </a:ext>
            </a:extLst>
          </p:cNvPr>
          <p:cNvCxnSpPr>
            <a:cxnSpLocks/>
          </p:cNvCxnSpPr>
          <p:nvPr/>
        </p:nvCxnSpPr>
        <p:spPr>
          <a:xfrm flipH="1">
            <a:off x="8797332" y="2233710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16201C-659A-485B-81A6-B528C4B3D975}"/>
              </a:ext>
            </a:extLst>
          </p:cNvPr>
          <p:cNvSpPr txBox="1"/>
          <p:nvPr/>
        </p:nvSpPr>
        <p:spPr>
          <a:xfrm>
            <a:off x="6531970" y="499282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A71D47-9FF3-4912-A38B-E5CF76B16E76}"/>
              </a:ext>
            </a:extLst>
          </p:cNvPr>
          <p:cNvSpPr txBox="1"/>
          <p:nvPr/>
        </p:nvSpPr>
        <p:spPr>
          <a:xfrm>
            <a:off x="6531969" y="5284146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F8B4B4-0279-403A-9072-EB24DD8BDB5D}"/>
              </a:ext>
            </a:extLst>
          </p:cNvPr>
          <p:cNvSpPr/>
          <p:nvPr/>
        </p:nvSpPr>
        <p:spPr>
          <a:xfrm>
            <a:off x="1158822" y="3985018"/>
            <a:ext cx="914400" cy="914400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115C57-6220-40C3-AA2D-143DAA3F6896}"/>
              </a:ext>
            </a:extLst>
          </p:cNvPr>
          <p:cNvSpPr/>
          <p:nvPr/>
        </p:nvSpPr>
        <p:spPr>
          <a:xfrm>
            <a:off x="1158822" y="5284146"/>
            <a:ext cx="914400" cy="914400"/>
          </a:xfrm>
          <a:prstGeom prst="ellipse">
            <a:avLst/>
          </a:prstGeom>
          <a:solidFill>
            <a:srgbClr val="0563C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5B705A-4A1B-4C35-AA11-7790FE787F65}"/>
              </a:ext>
            </a:extLst>
          </p:cNvPr>
          <p:cNvSpPr txBox="1"/>
          <p:nvPr/>
        </p:nvSpPr>
        <p:spPr>
          <a:xfrm>
            <a:off x="2373314" y="39918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One : #0F6193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880BEC-F823-4EFA-88D6-8CE68B358218}"/>
              </a:ext>
            </a:extLst>
          </p:cNvPr>
          <p:cNvSpPr txBox="1"/>
          <p:nvPr/>
        </p:nvSpPr>
        <p:spPr>
          <a:xfrm>
            <a:off x="2373314" y="42754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8AF63-22D8-4F0A-952E-D71A6BC9CB89}"/>
              </a:ext>
            </a:extLst>
          </p:cNvPr>
          <p:cNvSpPr txBox="1"/>
          <p:nvPr/>
        </p:nvSpPr>
        <p:spPr>
          <a:xfrm>
            <a:off x="2373314" y="52909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Colors Two : #0563C1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0618C6-933B-4DC6-8ADD-00A0A37C42D7}"/>
              </a:ext>
            </a:extLst>
          </p:cNvPr>
          <p:cNvSpPr txBox="1"/>
          <p:nvPr/>
        </p:nvSpPr>
        <p:spPr>
          <a:xfrm>
            <a:off x="2373314" y="55745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 animBg="1"/>
      <p:bldP spid="16" grpId="0" animBg="1"/>
      <p:bldP spid="19" grpId="0"/>
      <p:bldP spid="20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34FD83-6D7B-4DF0-A9F9-2DBE53A2F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7123"/>
            <a:ext cx="6177071" cy="1892114"/>
          </a:xfrm>
        </p:spPr>
        <p:txBody>
          <a:bodyPr/>
          <a:lstStyle/>
          <a:p>
            <a:r>
              <a:rPr lang="en-US"/>
              <a:t>GUIDE HOW TO</a:t>
            </a:r>
            <a:br>
              <a:rPr lang="en-US"/>
            </a:br>
            <a:r>
              <a:rPr lang="en-US"/>
              <a:t>THEME COLORS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3EEB5-09D9-4233-A4C0-76294797EBD5}"/>
              </a:ext>
            </a:extLst>
          </p:cNvPr>
          <p:cNvSpPr txBox="1"/>
          <p:nvPr/>
        </p:nvSpPr>
        <p:spPr>
          <a:xfrm>
            <a:off x="833330" y="215504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C6D2-BEE8-4A1E-A86D-A060F20E8D24}"/>
              </a:ext>
            </a:extLst>
          </p:cNvPr>
          <p:cNvSpPr txBox="1"/>
          <p:nvPr/>
        </p:nvSpPr>
        <p:spPr>
          <a:xfrm>
            <a:off x="833329" y="2446362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916C39-FEE4-462C-B3AE-34170404924B}"/>
              </a:ext>
            </a:extLst>
          </p:cNvPr>
          <p:cNvSpPr/>
          <p:nvPr/>
        </p:nvSpPr>
        <p:spPr>
          <a:xfrm>
            <a:off x="6448775" y="708418"/>
            <a:ext cx="914400" cy="91440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F04001-9696-491B-9EF5-9F81FBA6D80C}"/>
              </a:ext>
            </a:extLst>
          </p:cNvPr>
          <p:cNvSpPr/>
          <p:nvPr/>
        </p:nvSpPr>
        <p:spPr>
          <a:xfrm>
            <a:off x="6448775" y="2000728"/>
            <a:ext cx="914400" cy="914400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3ED19-53DA-411F-A797-323D4E504634}"/>
              </a:ext>
            </a:extLst>
          </p:cNvPr>
          <p:cNvSpPr txBox="1"/>
          <p:nvPr/>
        </p:nvSpPr>
        <p:spPr>
          <a:xfrm>
            <a:off x="7663267" y="715236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One : #FFAB03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BE12F0-3A56-4C57-9C8D-793B0C881409}"/>
              </a:ext>
            </a:extLst>
          </p:cNvPr>
          <p:cNvSpPr txBox="1"/>
          <p:nvPr/>
        </p:nvSpPr>
        <p:spPr>
          <a:xfrm>
            <a:off x="7663267" y="998843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DBC97-D950-49A1-BDFE-ABD08FC2B7EB}"/>
              </a:ext>
            </a:extLst>
          </p:cNvPr>
          <p:cNvSpPr txBox="1"/>
          <p:nvPr/>
        </p:nvSpPr>
        <p:spPr>
          <a:xfrm>
            <a:off x="7663267" y="2014364"/>
            <a:ext cx="2598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Colors Two : #FC7F03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9A85B6-6586-4330-A88B-E764D39FA54B}"/>
              </a:ext>
            </a:extLst>
          </p:cNvPr>
          <p:cNvSpPr txBox="1"/>
          <p:nvPr/>
        </p:nvSpPr>
        <p:spPr>
          <a:xfrm>
            <a:off x="7663267" y="2297971"/>
            <a:ext cx="3309937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C7CAE7-4305-48CE-8EEB-7A483F43A02D}"/>
              </a:ext>
            </a:extLst>
          </p:cNvPr>
          <p:cNvCxnSpPr>
            <a:cxnSpLocks/>
          </p:cNvCxnSpPr>
          <p:nvPr/>
        </p:nvCxnSpPr>
        <p:spPr>
          <a:xfrm flipH="1">
            <a:off x="5214211" y="-181635"/>
            <a:ext cx="248835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8A71E-29DD-48D4-905F-09372EE29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D9F15-5819-4B69-8E50-89713505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A3244-36B1-42FD-A8F1-D7B36B674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5243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B2FD-6628-4593-926A-C74690FE831F}"/>
              </a:ext>
            </a:extLst>
          </p:cNvPr>
          <p:cNvSpPr txBox="1"/>
          <p:nvPr/>
        </p:nvSpPr>
        <p:spPr>
          <a:xfrm>
            <a:off x="833439" y="532946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82742-03C1-4388-98F5-F3FA6EC8892B}"/>
              </a:ext>
            </a:extLst>
          </p:cNvPr>
          <p:cNvSpPr txBox="1"/>
          <p:nvPr/>
        </p:nvSpPr>
        <p:spPr>
          <a:xfrm>
            <a:off x="833439" y="5620785"/>
            <a:ext cx="45307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2F7A-F0EB-492D-9FFD-40FCA8554E51}"/>
              </a:ext>
            </a:extLst>
          </p:cNvPr>
          <p:cNvSpPr txBox="1"/>
          <p:nvPr/>
        </p:nvSpPr>
        <p:spPr>
          <a:xfrm>
            <a:off x="6053468" y="3839375"/>
            <a:ext cx="199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Noto</a:t>
            </a:r>
          </a:p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4CB28D-4F70-48E5-A44D-2CEC4F20775A}"/>
              </a:ext>
            </a:extLst>
          </p:cNvPr>
          <p:cNvSpPr txBox="1"/>
          <p:nvPr/>
        </p:nvSpPr>
        <p:spPr>
          <a:xfrm>
            <a:off x="6045994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Heading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CC3AB4-FC29-4BFB-B065-8864EA3AEF12}"/>
              </a:ext>
            </a:extLst>
          </p:cNvPr>
          <p:cNvSpPr txBox="1"/>
          <p:nvPr/>
        </p:nvSpPr>
        <p:spPr>
          <a:xfrm>
            <a:off x="6045995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B78D1F-F6C9-4AC3-A384-2A47FB951C6F}"/>
              </a:ext>
            </a:extLst>
          </p:cNvPr>
          <p:cNvSpPr txBox="1"/>
          <p:nvPr/>
        </p:nvSpPr>
        <p:spPr>
          <a:xfrm>
            <a:off x="8789988" y="3962486"/>
            <a:ext cx="253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Source</a:t>
            </a:r>
          </a:p>
          <a:p>
            <a:r>
              <a:rPr lang="en-US" sz="4000" b="1" i="1">
                <a:solidFill>
                  <a:schemeClr val="accent1"/>
                </a:solidFill>
                <a:latin typeface="+mj-lt"/>
              </a:rPr>
              <a:t>Sans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50C4B4-6B95-4560-9A49-206ACC64E4B5}"/>
              </a:ext>
            </a:extLst>
          </p:cNvPr>
          <p:cNvSpPr txBox="1"/>
          <p:nvPr/>
        </p:nvSpPr>
        <p:spPr>
          <a:xfrm>
            <a:off x="8789988" y="53248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EE0700-6173-4714-A01E-20887AB8EF95}"/>
              </a:ext>
            </a:extLst>
          </p:cNvPr>
          <p:cNvSpPr txBox="1"/>
          <p:nvPr/>
        </p:nvSpPr>
        <p:spPr>
          <a:xfrm>
            <a:off x="8789989" y="5616143"/>
            <a:ext cx="262731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600441B-6E65-4246-8F84-5B99C6EA3F0D}"/>
              </a:ext>
            </a:extLst>
          </p:cNvPr>
          <p:cNvCxnSpPr>
            <a:cxnSpLocks/>
          </p:cNvCxnSpPr>
          <p:nvPr/>
        </p:nvCxnSpPr>
        <p:spPr>
          <a:xfrm flipH="1">
            <a:off x="3412532" y="2535864"/>
            <a:ext cx="248835" cy="114766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91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7A761-D7B2-4E26-83A6-6D7133EDA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647700"/>
            <a:ext cx="6176963" cy="1892300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EDF4D-E00B-485F-B36E-0ED61954BE61}"/>
              </a:ext>
            </a:extLst>
          </p:cNvPr>
          <p:cNvSpPr txBox="1"/>
          <p:nvPr/>
        </p:nvSpPr>
        <p:spPr>
          <a:xfrm>
            <a:off x="6096000" y="2476500"/>
            <a:ext cx="3344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  <a:latin typeface="+mj-lt"/>
              </a:rPr>
              <a:t>Noto Sans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D5B14-607A-412A-A327-A513DAA8AD9D}"/>
              </a:ext>
            </a:extLst>
          </p:cNvPr>
          <p:cNvSpPr txBox="1"/>
          <p:nvPr/>
        </p:nvSpPr>
        <p:spPr>
          <a:xfrm>
            <a:off x="6096000" y="318244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62DE5-119C-4672-BA46-65EE2FC314ED}"/>
              </a:ext>
            </a:extLst>
          </p:cNvPr>
          <p:cNvSpPr txBox="1"/>
          <p:nvPr/>
        </p:nvSpPr>
        <p:spPr>
          <a:xfrm>
            <a:off x="6096000" y="3500973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341BE-60C7-452C-95F5-686AB4D8C8E4}"/>
              </a:ext>
            </a:extLst>
          </p:cNvPr>
          <p:cNvSpPr txBox="1"/>
          <p:nvPr/>
        </p:nvSpPr>
        <p:spPr>
          <a:xfrm>
            <a:off x="6096000" y="4486021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Kk Ll Mm Nn Oo Pp Qq Rr Ss </a:t>
            </a:r>
          </a:p>
          <a:p>
            <a:r>
              <a:rPr lang="en-ID" sz="2800" b="1" i="1">
                <a:solidFill>
                  <a:schemeClr val="accent2"/>
                </a:solidFill>
                <a:latin typeface="+mj-lt"/>
              </a:rPr>
              <a:t>Tt Uu Vv Ww Xx Yy Zz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EC999C-3522-420A-9F02-BA6C40964CB7}"/>
              </a:ext>
            </a:extLst>
          </p:cNvPr>
          <p:cNvCxnSpPr>
            <a:cxnSpLocks/>
          </p:cNvCxnSpPr>
          <p:nvPr/>
        </p:nvCxnSpPr>
        <p:spPr>
          <a:xfrm flipH="1">
            <a:off x="9620500" y="-785865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4D085-5ED6-477E-A75E-67335C939F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82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E6647-3909-4212-9C71-198F03D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17655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TYPOGRAPHY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C4F95-F983-4119-8A33-76F0887DDEBA}"/>
              </a:ext>
            </a:extLst>
          </p:cNvPr>
          <p:cNvSpPr txBox="1"/>
          <p:nvPr/>
        </p:nvSpPr>
        <p:spPr>
          <a:xfrm>
            <a:off x="833328" y="2555329"/>
            <a:ext cx="50340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  <a:latin typeface="+mj-lt"/>
              </a:rPr>
              <a:t>Source Sans Pro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FE3EEB-AD68-40D8-9771-0AA4CB89A6D2}"/>
              </a:ext>
            </a:extLst>
          </p:cNvPr>
          <p:cNvSpPr txBox="1"/>
          <p:nvPr/>
        </p:nvSpPr>
        <p:spPr>
          <a:xfrm>
            <a:off x="833329" y="326127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56373-34C4-4AE2-BD19-DD76356A66A2}"/>
              </a:ext>
            </a:extLst>
          </p:cNvPr>
          <p:cNvSpPr txBox="1"/>
          <p:nvPr/>
        </p:nvSpPr>
        <p:spPr>
          <a:xfrm>
            <a:off x="833329" y="3579802"/>
            <a:ext cx="5232400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8D99-63BC-479D-9EAA-5DF86975C851}"/>
              </a:ext>
            </a:extLst>
          </p:cNvPr>
          <p:cNvSpPr txBox="1"/>
          <p:nvPr/>
        </p:nvSpPr>
        <p:spPr>
          <a:xfrm>
            <a:off x="833329" y="4564850"/>
            <a:ext cx="527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b="1" i="1">
                <a:solidFill>
                  <a:schemeClr val="accent1"/>
                </a:solidFill>
              </a:rPr>
              <a:t>Aa Bb Cc Dd Ee Ff Gg Hh Ii Jj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Kk Ll Mm Nn Oo Pp Qq Rr Ss </a:t>
            </a:r>
          </a:p>
          <a:p>
            <a:r>
              <a:rPr lang="en-ID" sz="2800" b="1" i="1">
                <a:solidFill>
                  <a:schemeClr val="accent1"/>
                </a:solidFill>
              </a:rPr>
              <a:t>Tt Uu Vv Ww Xx Yy Zz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24712F-EFA7-49E7-8B90-33647FC03707}"/>
              </a:ext>
            </a:extLst>
          </p:cNvPr>
          <p:cNvCxnSpPr>
            <a:cxnSpLocks/>
          </p:cNvCxnSpPr>
          <p:nvPr/>
        </p:nvCxnSpPr>
        <p:spPr>
          <a:xfrm flipH="1">
            <a:off x="4481988" y="-65780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CB839-9F6D-4701-8AC5-74F1A4433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39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4F4824-2B25-4CE3-8FD0-84241A932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8871" y="309510"/>
            <a:ext cx="7474256" cy="1292340"/>
          </a:xfrm>
        </p:spPr>
        <p:txBody>
          <a:bodyPr/>
          <a:lstStyle/>
          <a:p>
            <a:r>
              <a:rPr lang="en-US"/>
              <a:t>HIERARCHY TREE</a:t>
            </a:r>
          </a:p>
        </p:txBody>
      </p:sp>
      <p:sp>
        <p:nvSpPr>
          <p:cNvPr id="11" name="Shape 1961">
            <a:extLst>
              <a:ext uri="{FF2B5EF4-FFF2-40B4-BE49-F238E27FC236}">
                <a16:creationId xmlns:a16="http://schemas.microsoft.com/office/drawing/2014/main" id="{77503FD5-8DCF-4BC4-B42E-50306D3EB3E3}"/>
              </a:ext>
            </a:extLst>
          </p:cNvPr>
          <p:cNvSpPr/>
          <p:nvPr/>
        </p:nvSpPr>
        <p:spPr>
          <a:xfrm>
            <a:off x="939363" y="3650184"/>
            <a:ext cx="2854805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2" name="Shape 1962">
            <a:extLst>
              <a:ext uri="{FF2B5EF4-FFF2-40B4-BE49-F238E27FC236}">
                <a16:creationId xmlns:a16="http://schemas.microsoft.com/office/drawing/2014/main" id="{3A481ACE-C5DA-4A01-BE2E-61A3E8B4B22D}"/>
              </a:ext>
            </a:extLst>
          </p:cNvPr>
          <p:cNvSpPr/>
          <p:nvPr/>
        </p:nvSpPr>
        <p:spPr>
          <a:xfrm>
            <a:off x="4734130" y="25118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3" name="Shape 1963">
            <a:extLst>
              <a:ext uri="{FF2B5EF4-FFF2-40B4-BE49-F238E27FC236}">
                <a16:creationId xmlns:a16="http://schemas.microsoft.com/office/drawing/2014/main" id="{626C6495-5304-409A-BED6-4892E5DB3DDF}"/>
              </a:ext>
            </a:extLst>
          </p:cNvPr>
          <p:cNvSpPr/>
          <p:nvPr/>
        </p:nvSpPr>
        <p:spPr>
          <a:xfrm>
            <a:off x="4734130" y="479422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4" name="Shape 1965">
            <a:extLst>
              <a:ext uri="{FF2B5EF4-FFF2-40B4-BE49-F238E27FC236}">
                <a16:creationId xmlns:a16="http://schemas.microsoft.com/office/drawing/2014/main" id="{7843F463-A730-4B51-8711-EDE32859C684}"/>
              </a:ext>
            </a:extLst>
          </p:cNvPr>
          <p:cNvSpPr/>
          <p:nvPr/>
        </p:nvSpPr>
        <p:spPr>
          <a:xfrm>
            <a:off x="8397830" y="2435689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6" name="Shape 1967">
            <a:extLst>
              <a:ext uri="{FF2B5EF4-FFF2-40B4-BE49-F238E27FC236}">
                <a16:creationId xmlns:a16="http://schemas.microsoft.com/office/drawing/2014/main" id="{C8C1273B-8DC2-4BBC-A67F-F0427538960B}"/>
              </a:ext>
            </a:extLst>
          </p:cNvPr>
          <p:cNvSpPr/>
          <p:nvPr/>
        </p:nvSpPr>
        <p:spPr>
          <a:xfrm>
            <a:off x="8397830" y="1700528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18" name="Shape 1969">
            <a:extLst>
              <a:ext uri="{FF2B5EF4-FFF2-40B4-BE49-F238E27FC236}">
                <a16:creationId xmlns:a16="http://schemas.microsoft.com/office/drawing/2014/main" id="{B2C3428B-E68B-4DB8-B329-0CC8C1BF37E5}"/>
              </a:ext>
            </a:extLst>
          </p:cNvPr>
          <p:cNvSpPr/>
          <p:nvPr/>
        </p:nvSpPr>
        <p:spPr>
          <a:xfrm>
            <a:off x="8397830" y="3170851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20" name="Shape 1972">
            <a:extLst>
              <a:ext uri="{FF2B5EF4-FFF2-40B4-BE49-F238E27FC236}">
                <a16:creationId xmlns:a16="http://schemas.microsoft.com/office/drawing/2014/main" id="{4DB21DF2-3484-48B9-A469-4BD335DB3D27}"/>
              </a:ext>
            </a:extLst>
          </p:cNvPr>
          <p:cNvSpPr/>
          <p:nvPr/>
        </p:nvSpPr>
        <p:spPr>
          <a:xfrm flipH="1">
            <a:off x="7680734" y="2754601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" name="Shape 1973">
            <a:extLst>
              <a:ext uri="{FF2B5EF4-FFF2-40B4-BE49-F238E27FC236}">
                <a16:creationId xmlns:a16="http://schemas.microsoft.com/office/drawing/2014/main" id="{0C0F1508-E21F-42F9-9D4C-7E071503FD29}"/>
              </a:ext>
            </a:extLst>
          </p:cNvPr>
          <p:cNvSpPr/>
          <p:nvPr/>
        </p:nvSpPr>
        <p:spPr>
          <a:xfrm>
            <a:off x="7680629" y="275319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" name="Shape 1974">
            <a:extLst>
              <a:ext uri="{FF2B5EF4-FFF2-40B4-BE49-F238E27FC236}">
                <a16:creationId xmlns:a16="http://schemas.microsoft.com/office/drawing/2014/main" id="{9C2832F9-4952-41E9-BD13-CE3AFC9FEDC4}"/>
              </a:ext>
            </a:extLst>
          </p:cNvPr>
          <p:cNvSpPr/>
          <p:nvPr/>
        </p:nvSpPr>
        <p:spPr>
          <a:xfrm flipV="1">
            <a:off x="7680629" y="1934013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Shape 1975">
            <a:extLst>
              <a:ext uri="{FF2B5EF4-FFF2-40B4-BE49-F238E27FC236}">
                <a16:creationId xmlns:a16="http://schemas.microsoft.com/office/drawing/2014/main" id="{5A989167-E18E-4022-9AE7-C8CCADD4A4AC}"/>
              </a:ext>
            </a:extLst>
          </p:cNvPr>
          <p:cNvSpPr/>
          <p:nvPr/>
        </p:nvSpPr>
        <p:spPr>
          <a:xfrm flipH="1">
            <a:off x="7680734" y="5128948"/>
            <a:ext cx="508418" cy="1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1976">
            <a:extLst>
              <a:ext uri="{FF2B5EF4-FFF2-40B4-BE49-F238E27FC236}">
                <a16:creationId xmlns:a16="http://schemas.microsoft.com/office/drawing/2014/main" id="{A03EE609-5B18-44DF-A2FB-FD0876069A01}"/>
              </a:ext>
            </a:extLst>
          </p:cNvPr>
          <p:cNvSpPr/>
          <p:nvPr/>
        </p:nvSpPr>
        <p:spPr>
          <a:xfrm>
            <a:off x="7680629" y="512754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" name="Shape 1977">
            <a:extLst>
              <a:ext uri="{FF2B5EF4-FFF2-40B4-BE49-F238E27FC236}">
                <a16:creationId xmlns:a16="http://schemas.microsoft.com/office/drawing/2014/main" id="{07332FD4-C18F-4CC1-B3EF-1FC70D13C2D3}"/>
              </a:ext>
            </a:extLst>
          </p:cNvPr>
          <p:cNvSpPr/>
          <p:nvPr/>
        </p:nvSpPr>
        <p:spPr>
          <a:xfrm flipV="1">
            <a:off x="7680629" y="4308361"/>
            <a:ext cx="558091" cy="821997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Shape 1978">
            <a:extLst>
              <a:ext uri="{FF2B5EF4-FFF2-40B4-BE49-F238E27FC236}">
                <a16:creationId xmlns:a16="http://schemas.microsoft.com/office/drawing/2014/main" id="{FACF8B13-1499-4F8C-A3A1-81881D63C4CF}"/>
              </a:ext>
            </a:extLst>
          </p:cNvPr>
          <p:cNvSpPr/>
          <p:nvPr/>
        </p:nvSpPr>
        <p:spPr>
          <a:xfrm>
            <a:off x="3905068" y="3954037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1979">
            <a:extLst>
              <a:ext uri="{FF2B5EF4-FFF2-40B4-BE49-F238E27FC236}">
                <a16:creationId xmlns:a16="http://schemas.microsoft.com/office/drawing/2014/main" id="{FF76DA74-0136-41A4-9E6D-F0874997E5D5}"/>
              </a:ext>
            </a:extLst>
          </p:cNvPr>
          <p:cNvSpPr/>
          <p:nvPr/>
        </p:nvSpPr>
        <p:spPr>
          <a:xfrm flipV="1">
            <a:off x="3905068" y="2764439"/>
            <a:ext cx="689547" cy="1201725"/>
          </a:xfrm>
          <a:prstGeom prst="line">
            <a:avLst/>
          </a:prstGeom>
          <a:noFill/>
          <a:ln w="38100" cap="flat">
            <a:solidFill>
              <a:schemeClr val="tx1">
                <a:lumMod val="20000"/>
                <a:lumOff val="80000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0C6C05-2EBF-48E0-9E74-7D6AB80FA504}"/>
              </a:ext>
            </a:extLst>
          </p:cNvPr>
          <p:cNvSpPr txBox="1"/>
          <p:nvPr/>
        </p:nvSpPr>
        <p:spPr>
          <a:xfrm>
            <a:off x="831755" y="4579107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82840-CB40-49C3-BF7C-D55CEFF57B1C}"/>
              </a:ext>
            </a:extLst>
          </p:cNvPr>
          <p:cNvSpPr txBox="1"/>
          <p:nvPr/>
        </p:nvSpPr>
        <p:spPr>
          <a:xfrm>
            <a:off x="831754" y="4870425"/>
            <a:ext cx="285480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BD2A51-0EB7-428C-BC11-725BE213B649}"/>
              </a:ext>
            </a:extLst>
          </p:cNvPr>
          <p:cNvSpPr txBox="1"/>
          <p:nvPr/>
        </p:nvSpPr>
        <p:spPr>
          <a:xfrm>
            <a:off x="1234084" y="376519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46E186-F344-496A-B932-974D1EC551DD}"/>
              </a:ext>
            </a:extLst>
          </p:cNvPr>
          <p:cNvSpPr txBox="1"/>
          <p:nvPr/>
        </p:nvSpPr>
        <p:spPr>
          <a:xfrm>
            <a:off x="5028852" y="26269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A48D41-1D37-486F-8336-69A45B9612E6}"/>
              </a:ext>
            </a:extLst>
          </p:cNvPr>
          <p:cNvSpPr txBox="1"/>
          <p:nvPr/>
        </p:nvSpPr>
        <p:spPr>
          <a:xfrm>
            <a:off x="5028852" y="490923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7B77C3-45F8-4926-B3AD-EB507393DA19}"/>
              </a:ext>
            </a:extLst>
          </p:cNvPr>
          <p:cNvSpPr txBox="1"/>
          <p:nvPr/>
        </p:nvSpPr>
        <p:spPr>
          <a:xfrm>
            <a:off x="8692552" y="1815542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589D77-CFC2-48D9-A5E2-9846E7452066}"/>
              </a:ext>
            </a:extLst>
          </p:cNvPr>
          <p:cNvSpPr txBox="1"/>
          <p:nvPr/>
        </p:nvSpPr>
        <p:spPr>
          <a:xfrm>
            <a:off x="8692552" y="2550703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F0EFB9-E09A-44BF-8F4F-1460B85B9472}"/>
              </a:ext>
            </a:extLst>
          </p:cNvPr>
          <p:cNvSpPr txBox="1"/>
          <p:nvPr/>
        </p:nvSpPr>
        <p:spPr>
          <a:xfrm>
            <a:off x="8692552" y="3285865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39" name="Shape 1965">
            <a:extLst>
              <a:ext uri="{FF2B5EF4-FFF2-40B4-BE49-F238E27FC236}">
                <a16:creationId xmlns:a16="http://schemas.microsoft.com/office/drawing/2014/main" id="{585D1AC3-0576-4815-B070-ADBA54A977CC}"/>
              </a:ext>
            </a:extLst>
          </p:cNvPr>
          <p:cNvSpPr/>
          <p:nvPr/>
        </p:nvSpPr>
        <p:spPr>
          <a:xfrm>
            <a:off x="8385566" y="4834405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0" name="Shape 1967">
            <a:extLst>
              <a:ext uri="{FF2B5EF4-FFF2-40B4-BE49-F238E27FC236}">
                <a16:creationId xmlns:a16="http://schemas.microsoft.com/office/drawing/2014/main" id="{0B5183AD-681C-4683-8B90-E3B43BFD472E}"/>
              </a:ext>
            </a:extLst>
          </p:cNvPr>
          <p:cNvSpPr/>
          <p:nvPr/>
        </p:nvSpPr>
        <p:spPr>
          <a:xfrm>
            <a:off x="8385566" y="4099244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1" name="Shape 1969">
            <a:extLst>
              <a:ext uri="{FF2B5EF4-FFF2-40B4-BE49-F238E27FC236}">
                <a16:creationId xmlns:a16="http://schemas.microsoft.com/office/drawing/2014/main" id="{D2FBFEA7-59D0-41BD-B55E-C3B628AF8B1F}"/>
              </a:ext>
            </a:extLst>
          </p:cNvPr>
          <p:cNvSpPr/>
          <p:nvPr/>
        </p:nvSpPr>
        <p:spPr>
          <a:xfrm>
            <a:off x="8385566" y="5569567"/>
            <a:ext cx="2854806" cy="63013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50C98C-1DFB-4FE1-9BFE-0B6ED57900F8}"/>
              </a:ext>
            </a:extLst>
          </p:cNvPr>
          <p:cNvSpPr txBox="1"/>
          <p:nvPr/>
        </p:nvSpPr>
        <p:spPr>
          <a:xfrm>
            <a:off x="8680288" y="4214258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400739-C0DF-42E6-9CE1-96AAC61CE74A}"/>
              </a:ext>
            </a:extLst>
          </p:cNvPr>
          <p:cNvSpPr txBox="1"/>
          <p:nvPr/>
        </p:nvSpPr>
        <p:spPr>
          <a:xfrm>
            <a:off x="8680288" y="4949419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Two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11EA3-95FE-44E5-A5DE-4335E7C02848}"/>
              </a:ext>
            </a:extLst>
          </p:cNvPr>
          <p:cNvSpPr txBox="1"/>
          <p:nvPr/>
        </p:nvSpPr>
        <p:spPr>
          <a:xfrm>
            <a:off x="8680288" y="5684581"/>
            <a:ext cx="226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</a:rPr>
              <a:t>Step Three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C0E2F4-BD6A-430F-BCB6-51BD99ABB119}"/>
              </a:ext>
            </a:extLst>
          </p:cNvPr>
          <p:cNvSpPr txBox="1"/>
          <p:nvPr/>
        </p:nvSpPr>
        <p:spPr>
          <a:xfrm>
            <a:off x="4627519" y="328334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B975DF-4D44-4531-B044-5053959E67A3}"/>
              </a:ext>
            </a:extLst>
          </p:cNvPr>
          <p:cNvSpPr txBox="1"/>
          <p:nvPr/>
        </p:nvSpPr>
        <p:spPr>
          <a:xfrm>
            <a:off x="4627519" y="3551081"/>
            <a:ext cx="2854805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5C8C89-B1DF-4FC5-9CE6-540D275861ED}"/>
              </a:ext>
            </a:extLst>
          </p:cNvPr>
          <p:cNvSpPr txBox="1"/>
          <p:nvPr/>
        </p:nvSpPr>
        <p:spPr>
          <a:xfrm>
            <a:off x="4627519" y="5521828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100CD7-D998-4215-B2F8-495C4CB8C856}"/>
              </a:ext>
            </a:extLst>
          </p:cNvPr>
          <p:cNvSpPr txBox="1"/>
          <p:nvPr/>
        </p:nvSpPr>
        <p:spPr>
          <a:xfrm>
            <a:off x="4627520" y="5789560"/>
            <a:ext cx="2666694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7BB7FE-3FEF-42FF-8C00-DD8E753DCFB7}"/>
              </a:ext>
            </a:extLst>
          </p:cNvPr>
          <p:cNvCxnSpPr>
            <a:cxnSpLocks/>
          </p:cNvCxnSpPr>
          <p:nvPr/>
        </p:nvCxnSpPr>
        <p:spPr>
          <a:xfrm flipH="1">
            <a:off x="86802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56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4A0-AC43-481B-A62A-CBDE384A2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1085948"/>
            <a:ext cx="6177071" cy="1892114"/>
          </a:xfrm>
        </p:spPr>
        <p:txBody>
          <a:bodyPr/>
          <a:lstStyle/>
          <a:p>
            <a:r>
              <a:rPr lang="en-US"/>
              <a:t>WELCOME GUYS</a:t>
            </a:r>
            <a:br>
              <a:rPr lang="en-US"/>
            </a:br>
            <a:r>
              <a:rPr lang="en-US"/>
              <a:t>TO 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644D94-5CCF-4117-A3EE-21D3CC717D2B}"/>
              </a:ext>
            </a:extLst>
          </p:cNvPr>
          <p:cNvSpPr txBox="1"/>
          <p:nvPr/>
        </p:nvSpPr>
        <p:spPr>
          <a:xfrm>
            <a:off x="833438" y="3034268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A3AD27-EA8E-458E-851F-1DFC347FE07D}"/>
              </a:ext>
            </a:extLst>
          </p:cNvPr>
          <p:cNvSpPr txBox="1"/>
          <p:nvPr/>
        </p:nvSpPr>
        <p:spPr>
          <a:xfrm>
            <a:off x="833438" y="3365500"/>
            <a:ext cx="5097462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ac commodo tortor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EE3448-529C-4766-955D-EC16A0217D8B}"/>
              </a:ext>
            </a:extLst>
          </p:cNvPr>
          <p:cNvSpPr/>
          <p:nvPr/>
        </p:nvSpPr>
        <p:spPr>
          <a:xfrm>
            <a:off x="913210" y="5275825"/>
            <a:ext cx="1726406" cy="417942"/>
          </a:xfrm>
          <a:custGeom>
            <a:avLst/>
            <a:gdLst>
              <a:gd name="connsiteX0" fmla="*/ 0 w 1726406"/>
              <a:gd name="connsiteY0" fmla="*/ 0 h 417942"/>
              <a:gd name="connsiteX1" fmla="*/ 1198056 w 1726406"/>
              <a:gd name="connsiteY1" fmla="*/ 0 h 417942"/>
              <a:gd name="connsiteX2" fmla="*/ 1726406 w 1726406"/>
              <a:gd name="connsiteY2" fmla="*/ 0 h 417942"/>
              <a:gd name="connsiteX3" fmla="*/ 1620736 w 1726406"/>
              <a:gd name="connsiteY3" fmla="*/ 417942 h 417942"/>
              <a:gd name="connsiteX4" fmla="*/ 1198056 w 1726406"/>
              <a:gd name="connsiteY4" fmla="*/ 417942 h 417942"/>
              <a:gd name="connsiteX5" fmla="*/ 0 w 1726406"/>
              <a:gd name="connsiteY5" fmla="*/ 417942 h 41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6406" h="417942">
                <a:moveTo>
                  <a:pt x="0" y="0"/>
                </a:moveTo>
                <a:lnTo>
                  <a:pt x="1198056" y="0"/>
                </a:lnTo>
                <a:lnTo>
                  <a:pt x="1726406" y="0"/>
                </a:lnTo>
                <a:lnTo>
                  <a:pt x="1620736" y="417942"/>
                </a:lnTo>
                <a:lnTo>
                  <a:pt x="1198056" y="417942"/>
                </a:lnTo>
                <a:lnTo>
                  <a:pt x="0" y="4179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692BF-FE60-4548-B896-E51E88DDCC93}"/>
              </a:ext>
            </a:extLst>
          </p:cNvPr>
          <p:cNvSpPr txBox="1"/>
          <p:nvPr/>
        </p:nvSpPr>
        <p:spPr>
          <a:xfrm>
            <a:off x="1170318" y="5330908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accent2"/>
                </a:solidFill>
                <a:latin typeface="+mj-lt"/>
              </a:rPr>
              <a:t>Get Started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66208C-3691-4495-9CF9-DC787F8EF4CD}"/>
              </a:ext>
            </a:extLst>
          </p:cNvPr>
          <p:cNvCxnSpPr>
            <a:cxnSpLocks/>
          </p:cNvCxnSpPr>
          <p:nvPr/>
        </p:nvCxnSpPr>
        <p:spPr>
          <a:xfrm flipH="1">
            <a:off x="5803900" y="-1059339"/>
            <a:ext cx="533400" cy="27061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946C2F-D6D3-4D9C-84B5-2FE125BD0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  <p:bldP spid="41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1">
            <a:extLst>
              <a:ext uri="{FF2B5EF4-FFF2-40B4-BE49-F238E27FC236}">
                <a16:creationId xmlns:a16="http://schemas.microsoft.com/office/drawing/2014/main" id="{81F45FE1-7450-4A1B-96A4-3BF1D251E58D}"/>
              </a:ext>
            </a:extLst>
          </p:cNvPr>
          <p:cNvSpPr>
            <a:spLocks noEditPoints="1"/>
          </p:cNvSpPr>
          <p:nvPr/>
        </p:nvSpPr>
        <p:spPr bwMode="auto">
          <a:xfrm>
            <a:off x="719818" y="2142188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5BE58-7765-43FD-91C4-F5B9A0D2982F}"/>
              </a:ext>
            </a:extLst>
          </p:cNvPr>
          <p:cNvSpPr txBox="1"/>
          <p:nvPr/>
        </p:nvSpPr>
        <p:spPr>
          <a:xfrm>
            <a:off x="781050" y="809171"/>
            <a:ext cx="501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8D6C1-9397-4036-914A-D7BB79CB0643}"/>
              </a:ext>
            </a:extLst>
          </p:cNvPr>
          <p:cNvSpPr txBox="1"/>
          <p:nvPr/>
        </p:nvSpPr>
        <p:spPr>
          <a:xfrm>
            <a:off x="781050" y="2268679"/>
            <a:ext cx="51262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There Is No Such Thing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As A Self-made Man.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You Will Reach Your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Goals Only With </a:t>
            </a:r>
          </a:p>
          <a:p>
            <a:r>
              <a:rPr lang="en-US" sz="2800" b="1" i="1">
                <a:solidFill>
                  <a:schemeClr val="accent1"/>
                </a:solidFill>
                <a:latin typeface="+mj-lt"/>
              </a:rPr>
              <a:t>The Help Of Others.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AD3022-7083-4C6B-A19C-6E356FAE6AA0}"/>
              </a:ext>
            </a:extLst>
          </p:cNvPr>
          <p:cNvSpPr txBox="1"/>
          <p:nvPr/>
        </p:nvSpPr>
        <p:spPr>
          <a:xfrm>
            <a:off x="705304" y="49645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Terry Aki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F44440-EDCC-470A-B737-04D26231F90D}"/>
              </a:ext>
            </a:extLst>
          </p:cNvPr>
          <p:cNvCxnSpPr>
            <a:cxnSpLocks/>
          </p:cNvCxnSpPr>
          <p:nvPr/>
        </p:nvCxnSpPr>
        <p:spPr>
          <a:xfrm flipH="1">
            <a:off x="5230586" y="-415309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D6689D-C667-4FA8-81FE-4A08307EAE00}"/>
              </a:ext>
            </a:extLst>
          </p:cNvPr>
          <p:cNvSpPr txBox="1"/>
          <p:nvPr/>
        </p:nvSpPr>
        <p:spPr>
          <a:xfrm>
            <a:off x="705304" y="5344213"/>
            <a:ext cx="330381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97712-FB90-4160-9330-68AA6B4CDC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12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0" grpId="0"/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1228D9D-2004-49F4-BFC2-D6CE600D17B5}"/>
              </a:ext>
            </a:extLst>
          </p:cNvPr>
          <p:cNvSpPr/>
          <p:nvPr/>
        </p:nvSpPr>
        <p:spPr>
          <a:xfrm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2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A0543-9003-44AC-B012-06BFF0CDC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7802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E37FB6-545C-43BE-9118-C44F0F17248A}"/>
              </a:ext>
            </a:extLst>
          </p:cNvPr>
          <p:cNvSpPr txBox="1"/>
          <p:nvPr/>
        </p:nvSpPr>
        <p:spPr>
          <a:xfrm>
            <a:off x="6871059" y="264601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6DCA32-172B-4034-9D6C-FF5D7E927CC0}"/>
              </a:ext>
            </a:extLst>
          </p:cNvPr>
          <p:cNvSpPr txBox="1"/>
          <p:nvPr/>
        </p:nvSpPr>
        <p:spPr>
          <a:xfrm>
            <a:off x="6871058" y="2937334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3CC46-5D59-46AA-A365-1E38A5E9FCAB}"/>
              </a:ext>
            </a:extLst>
          </p:cNvPr>
          <p:cNvGrpSpPr/>
          <p:nvPr/>
        </p:nvGrpSpPr>
        <p:grpSpPr>
          <a:xfrm>
            <a:off x="8260853" y="4433341"/>
            <a:ext cx="395062" cy="373208"/>
            <a:chOff x="10121900" y="790575"/>
            <a:chExt cx="746125" cy="704851"/>
          </a:xfrm>
          <a:solidFill>
            <a:schemeClr val="accent2"/>
          </a:solidFill>
        </p:grpSpPr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55F375E4-E1F1-4857-A5D7-3C2A0792A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9097E465-9440-46AA-9B1C-A72AB54A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Freeform 226">
            <a:extLst>
              <a:ext uri="{FF2B5EF4-FFF2-40B4-BE49-F238E27FC236}">
                <a16:creationId xmlns:a16="http://schemas.microsoft.com/office/drawing/2014/main" id="{C4806233-0E9A-410F-8D1F-8EE430B29221}"/>
              </a:ext>
            </a:extLst>
          </p:cNvPr>
          <p:cNvSpPr>
            <a:spLocks noEditPoints="1"/>
          </p:cNvSpPr>
          <p:nvPr/>
        </p:nvSpPr>
        <p:spPr bwMode="auto">
          <a:xfrm>
            <a:off x="6411837" y="4439052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7022AF-38D4-4351-82C4-99FB392087F5}"/>
              </a:ext>
            </a:extLst>
          </p:cNvPr>
          <p:cNvGrpSpPr/>
          <p:nvPr/>
        </p:nvGrpSpPr>
        <p:grpSpPr>
          <a:xfrm>
            <a:off x="10101626" y="4408975"/>
            <a:ext cx="397830" cy="421941"/>
            <a:chOff x="7404100" y="3633788"/>
            <a:chExt cx="628651" cy="666751"/>
          </a:xfrm>
          <a:solidFill>
            <a:schemeClr val="accent2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EAD590D-F6DB-46C1-8882-2CBBEF338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50B7F42-E85C-4294-852F-2650AD113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4B185BA6-7E9B-44BE-A4EA-A1D9DC0A1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13231FB-AE84-4776-BF8B-B15FE9B8CD40}"/>
              </a:ext>
            </a:extLst>
          </p:cNvPr>
          <p:cNvSpPr txBox="1"/>
          <p:nvPr/>
        </p:nvSpPr>
        <p:spPr>
          <a:xfrm>
            <a:off x="6303870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13C25-E695-4231-9122-53BE43E74531}"/>
              </a:ext>
            </a:extLst>
          </p:cNvPr>
          <p:cNvSpPr txBox="1"/>
          <p:nvPr/>
        </p:nvSpPr>
        <p:spPr>
          <a:xfrm>
            <a:off x="6303871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C32B42-51B0-4CE5-B392-8A3D2842F131}"/>
              </a:ext>
            </a:extLst>
          </p:cNvPr>
          <p:cNvSpPr txBox="1"/>
          <p:nvPr/>
        </p:nvSpPr>
        <p:spPr>
          <a:xfrm>
            <a:off x="8143758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Two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17622D-F1A0-4DE2-9D34-46A9F4CEF7FE}"/>
              </a:ext>
            </a:extLst>
          </p:cNvPr>
          <p:cNvSpPr txBox="1"/>
          <p:nvPr/>
        </p:nvSpPr>
        <p:spPr>
          <a:xfrm>
            <a:off x="8143759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B0E673-CB50-4F08-9A7F-E52175B38F76}"/>
              </a:ext>
            </a:extLst>
          </p:cNvPr>
          <p:cNvSpPr txBox="1"/>
          <p:nvPr/>
        </p:nvSpPr>
        <p:spPr>
          <a:xfrm>
            <a:off x="9989746" y="4921391"/>
            <a:ext cx="1605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Feature Three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F4CC6D-5854-49E4-9734-61F47DE7BBFD}"/>
              </a:ext>
            </a:extLst>
          </p:cNvPr>
          <p:cNvSpPr txBox="1"/>
          <p:nvPr/>
        </p:nvSpPr>
        <p:spPr>
          <a:xfrm>
            <a:off x="9989747" y="5166898"/>
            <a:ext cx="1693572" cy="89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Quisque massa ex, pellentesque a nunc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2E16CE8-C90D-4ED6-BDA5-004BECBB1DCA}"/>
              </a:ext>
            </a:extLst>
          </p:cNvPr>
          <p:cNvCxnSpPr>
            <a:cxnSpLocks/>
          </p:cNvCxnSpPr>
          <p:nvPr/>
        </p:nvCxnSpPr>
        <p:spPr>
          <a:xfrm flipH="1">
            <a:off x="9965912" y="-691054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7D7B7-4107-4FDD-B4DB-91CBBF1728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4F3DCE-B39F-4B29-BADE-01E5E8D0F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A57BD-0369-4E8B-BFCA-07BD9F68C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1207780" y="258733"/>
            <a:ext cx="2510789" cy="4633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127C9F-D99C-4CC7-8A8A-C1F2D3A72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433">
            <a:off x="3170362" y="2037634"/>
            <a:ext cx="251078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22" grpId="0"/>
      <p:bldP spid="23" grpId="0"/>
      <p:bldP spid="27" grpId="0" animBg="1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A24C138-3C04-439B-A86E-14540D424C68}"/>
              </a:ext>
            </a:extLst>
          </p:cNvPr>
          <p:cNvSpPr/>
          <p:nvPr/>
        </p:nvSpPr>
        <p:spPr>
          <a:xfrm flipH="1">
            <a:off x="-130629" y="-362405"/>
            <a:ext cx="7068458" cy="7619548"/>
          </a:xfrm>
          <a:prstGeom prst="parallelogram">
            <a:avLst>
              <a:gd name="adj" fmla="val 47605"/>
            </a:avLst>
          </a:prstGeom>
          <a:solidFill>
            <a:schemeClr val="accent1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1AF7CE-33E9-4C42-8408-7C38DF801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0049" y="665988"/>
            <a:ext cx="6177071" cy="1892114"/>
          </a:xfrm>
        </p:spPr>
        <p:txBody>
          <a:bodyPr/>
          <a:lstStyle/>
          <a:p>
            <a:r>
              <a:rPr lang="en-US"/>
              <a:t>MOCKUP</a:t>
            </a:r>
            <a:br>
              <a:rPr lang="en-US"/>
            </a:br>
            <a:r>
              <a:rPr lang="en-US"/>
              <a:t>SHOWCASE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CD3A2-E3DB-4F72-BA4D-2F911C0CA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" y="1629378"/>
            <a:ext cx="6505704" cy="3929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73AA0-F2E4-4D86-886A-7F4FE4A265B8}"/>
              </a:ext>
            </a:extLst>
          </p:cNvPr>
          <p:cNvSpPr txBox="1"/>
          <p:nvPr/>
        </p:nvSpPr>
        <p:spPr>
          <a:xfrm>
            <a:off x="7170739" y="249679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56D-1904-4B68-A062-C303AC0681DF}"/>
              </a:ext>
            </a:extLst>
          </p:cNvPr>
          <p:cNvSpPr txBox="1"/>
          <p:nvPr/>
        </p:nvSpPr>
        <p:spPr>
          <a:xfrm>
            <a:off x="7170738" y="2788109"/>
            <a:ext cx="4155353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770959-CC9B-45E2-8FAF-B256DDB1DB25}"/>
              </a:ext>
            </a:extLst>
          </p:cNvPr>
          <p:cNvCxnSpPr>
            <a:cxnSpLocks/>
          </p:cNvCxnSpPr>
          <p:nvPr/>
        </p:nvCxnSpPr>
        <p:spPr>
          <a:xfrm flipH="1">
            <a:off x="9965912" y="-767254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F67F025-2A3E-49D9-9FA3-1B6FE04D5717}"/>
              </a:ext>
            </a:extLst>
          </p:cNvPr>
          <p:cNvSpPr/>
          <p:nvPr/>
        </p:nvSpPr>
        <p:spPr>
          <a:xfrm flipH="1">
            <a:off x="7257081" y="4811763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05DE79F2-64BE-4EF8-9AE7-3AE9AEC05EC5}"/>
              </a:ext>
            </a:extLst>
          </p:cNvPr>
          <p:cNvSpPr/>
          <p:nvPr/>
        </p:nvSpPr>
        <p:spPr>
          <a:xfrm flipH="1">
            <a:off x="7257079" y="4811763"/>
            <a:ext cx="3692909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9803B-AA87-4F20-8127-91EE146F7E4E}"/>
              </a:ext>
            </a:extLst>
          </p:cNvPr>
          <p:cNvSpPr txBox="1"/>
          <p:nvPr/>
        </p:nvSpPr>
        <p:spPr>
          <a:xfrm>
            <a:off x="7183439" y="4407980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3F9DADAE-44A3-449D-A103-E85F27EE3402}"/>
              </a:ext>
            </a:extLst>
          </p:cNvPr>
          <p:cNvSpPr/>
          <p:nvPr/>
        </p:nvSpPr>
        <p:spPr>
          <a:xfrm flipH="1">
            <a:off x="7257081" y="5666420"/>
            <a:ext cx="4246578" cy="215569"/>
          </a:xfrm>
          <a:prstGeom prst="parallelogram">
            <a:avLst>
              <a:gd name="adj" fmla="val 5344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0EF09F81-A6EC-42D0-8844-646EA7BA0938}"/>
              </a:ext>
            </a:extLst>
          </p:cNvPr>
          <p:cNvSpPr/>
          <p:nvPr/>
        </p:nvSpPr>
        <p:spPr>
          <a:xfrm flipH="1">
            <a:off x="7257079" y="5666420"/>
            <a:ext cx="4125295" cy="215569"/>
          </a:xfrm>
          <a:prstGeom prst="parallelogram">
            <a:avLst>
              <a:gd name="adj" fmla="val 5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05E68-A327-461B-A389-C4BD68A05819}"/>
              </a:ext>
            </a:extLst>
          </p:cNvPr>
          <p:cNvSpPr txBox="1"/>
          <p:nvPr/>
        </p:nvSpPr>
        <p:spPr>
          <a:xfrm>
            <a:off x="7183439" y="5262637"/>
            <a:ext cx="177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04988-E947-42C2-A151-19BF0CD2A9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103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9" grpId="0"/>
      <p:bldP spid="10" grpId="0"/>
      <p:bldP spid="16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B1D539-4D48-4C2B-9956-436CA301B1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6956E5-AC4C-44A1-A456-0575D3FAD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261286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FD85D-D9F1-4B84-9487-B284F8102667}"/>
              </a:ext>
            </a:extLst>
          </p:cNvPr>
          <p:cNvSpPr txBox="1"/>
          <p:nvPr/>
        </p:nvSpPr>
        <p:spPr>
          <a:xfrm>
            <a:off x="833330" y="5095734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629D0-3DD8-4AA7-9DFE-50EFD81C4009}"/>
              </a:ext>
            </a:extLst>
          </p:cNvPr>
          <p:cNvSpPr txBox="1"/>
          <p:nvPr/>
        </p:nvSpPr>
        <p:spPr>
          <a:xfrm>
            <a:off x="833329" y="5387052"/>
            <a:ext cx="3643638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nunc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792CE-D9EC-4C29-B7FD-F4C497FD0865}"/>
              </a:ext>
            </a:extLst>
          </p:cNvPr>
          <p:cNvCxnSpPr>
            <a:cxnSpLocks/>
          </p:cNvCxnSpPr>
          <p:nvPr/>
        </p:nvCxnSpPr>
        <p:spPr>
          <a:xfrm flipH="1">
            <a:off x="3209512" y="13871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393D8-8A65-4B59-8CC3-366319177269}"/>
              </a:ext>
            </a:extLst>
          </p:cNvPr>
          <p:cNvSpPr txBox="1"/>
          <p:nvPr/>
        </p:nvSpPr>
        <p:spPr>
          <a:xfrm>
            <a:off x="4786421" y="4718594"/>
            <a:ext cx="1866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500+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5E3C-B5A6-4096-B4D5-34B31117C99A}"/>
              </a:ext>
            </a:extLst>
          </p:cNvPr>
          <p:cNvSpPr txBox="1"/>
          <p:nvPr/>
        </p:nvSpPr>
        <p:spPr>
          <a:xfrm>
            <a:off x="4786421" y="54189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Best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01449-40DC-4709-A95F-22D9F9292D7E}"/>
              </a:ext>
            </a:extLst>
          </p:cNvPr>
          <p:cNvSpPr txBox="1"/>
          <p:nvPr/>
        </p:nvSpPr>
        <p:spPr>
          <a:xfrm>
            <a:off x="4786421" y="5710218"/>
            <a:ext cx="2724149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Nulla vulputate velit quis venenatis maximus Integer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E0BF54-1C45-40D5-A0D1-39A932F2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768455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EC031A-49FF-4DD6-90B4-205BF6E58240}"/>
              </a:ext>
            </a:extLst>
          </p:cNvPr>
          <p:cNvCxnSpPr>
            <a:cxnSpLocks/>
          </p:cNvCxnSpPr>
          <p:nvPr/>
        </p:nvCxnSpPr>
        <p:spPr>
          <a:xfrm flipH="1">
            <a:off x="3211456" y="-109277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3FB5A1-3B82-4F13-847C-250446B3A50B}"/>
              </a:ext>
            </a:extLst>
          </p:cNvPr>
          <p:cNvSpPr txBox="1"/>
          <p:nvPr/>
        </p:nvSpPr>
        <p:spPr>
          <a:xfrm>
            <a:off x="833439" y="267607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70F07-BC5C-401A-B133-42205EECD62E}"/>
              </a:ext>
            </a:extLst>
          </p:cNvPr>
          <p:cNvSpPr txBox="1"/>
          <p:nvPr/>
        </p:nvSpPr>
        <p:spPr>
          <a:xfrm>
            <a:off x="833438" y="2967391"/>
            <a:ext cx="4155353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E8650B-7DF6-4499-83F9-3EFB634FC6B7}"/>
              </a:ext>
            </a:extLst>
          </p:cNvPr>
          <p:cNvSpPr txBox="1"/>
          <p:nvPr/>
        </p:nvSpPr>
        <p:spPr>
          <a:xfrm>
            <a:off x="833438" y="4162007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1"/>
                </a:solidFill>
              </a:rPr>
              <a:t>$100K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F72506-6017-46B5-86DC-DC4478F7B4B7}"/>
              </a:ext>
            </a:extLst>
          </p:cNvPr>
          <p:cNvSpPr txBox="1"/>
          <p:nvPr/>
        </p:nvSpPr>
        <p:spPr>
          <a:xfrm>
            <a:off x="833438" y="486231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Total Value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D808A-CAA0-4543-9F7B-A894B89F527A}"/>
              </a:ext>
            </a:extLst>
          </p:cNvPr>
          <p:cNvSpPr txBox="1"/>
          <p:nvPr/>
        </p:nvSpPr>
        <p:spPr>
          <a:xfrm>
            <a:off x="833438" y="5153631"/>
            <a:ext cx="3167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A160E-0D74-4B1A-A4B7-911113931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84FE1-2542-4FE8-9FD2-5AB10CD07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036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E874BD4-AED4-4900-B10A-B1B95C288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3349" y="806543"/>
            <a:ext cx="6177071" cy="1892114"/>
          </a:xfrm>
        </p:spPr>
        <p:txBody>
          <a:bodyPr/>
          <a:lstStyle/>
          <a:p>
            <a:r>
              <a:rPr lang="en-US"/>
              <a:t>PORTFOLIO</a:t>
            </a:r>
            <a:br>
              <a:rPr lang="en-US"/>
            </a:br>
            <a:r>
              <a:rPr lang="en-US"/>
              <a:t>COLLECTION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532F1E-5C48-4847-9218-E462FA54AA6A}"/>
              </a:ext>
            </a:extLst>
          </p:cNvPr>
          <p:cNvCxnSpPr>
            <a:cxnSpLocks/>
          </p:cNvCxnSpPr>
          <p:nvPr/>
        </p:nvCxnSpPr>
        <p:spPr>
          <a:xfrm flipH="1">
            <a:off x="10321512" y="-492500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CC59B7-3248-4498-8772-8C902E51B826}"/>
              </a:ext>
            </a:extLst>
          </p:cNvPr>
          <p:cNvSpPr txBox="1"/>
          <p:nvPr/>
        </p:nvSpPr>
        <p:spPr>
          <a:xfrm>
            <a:off x="6903350" y="2692401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97AE8-C8C4-40BE-896A-63465C6C1335}"/>
              </a:ext>
            </a:extLst>
          </p:cNvPr>
          <p:cNvSpPr txBox="1"/>
          <p:nvPr/>
        </p:nvSpPr>
        <p:spPr>
          <a:xfrm>
            <a:off x="6903349" y="2983719"/>
            <a:ext cx="4782117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7D704-D871-4B83-B15D-BD56249B54CF}"/>
              </a:ext>
            </a:extLst>
          </p:cNvPr>
          <p:cNvSpPr txBox="1"/>
          <p:nvPr/>
        </p:nvSpPr>
        <p:spPr>
          <a:xfrm>
            <a:off x="6903349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D6B4EB-8BF3-4599-A53E-07542531B0B1}"/>
              </a:ext>
            </a:extLst>
          </p:cNvPr>
          <p:cNvSpPr txBox="1"/>
          <p:nvPr/>
        </p:nvSpPr>
        <p:spPr>
          <a:xfrm>
            <a:off x="6903349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BC26C0-0B49-4E63-A7BF-08C0F2054089}"/>
              </a:ext>
            </a:extLst>
          </p:cNvPr>
          <p:cNvSpPr txBox="1"/>
          <p:nvPr/>
        </p:nvSpPr>
        <p:spPr>
          <a:xfrm>
            <a:off x="6903349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F96370-8C96-4201-B5B1-ACDEF1C51FD0}"/>
              </a:ext>
            </a:extLst>
          </p:cNvPr>
          <p:cNvSpPr txBox="1"/>
          <p:nvPr/>
        </p:nvSpPr>
        <p:spPr>
          <a:xfrm>
            <a:off x="9296781" y="4267050"/>
            <a:ext cx="2151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>
                <a:solidFill>
                  <a:schemeClr val="accent2"/>
                </a:solidFill>
              </a:rPr>
              <a:t>$750K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5723E9-0091-40A6-9342-2C6C06DE6FB8}"/>
              </a:ext>
            </a:extLst>
          </p:cNvPr>
          <p:cNvSpPr txBox="1"/>
          <p:nvPr/>
        </p:nvSpPr>
        <p:spPr>
          <a:xfrm>
            <a:off x="9296781" y="496735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98477E-452F-496D-A9D5-CD5E06763430}"/>
              </a:ext>
            </a:extLst>
          </p:cNvPr>
          <p:cNvSpPr txBox="1"/>
          <p:nvPr/>
        </p:nvSpPr>
        <p:spPr>
          <a:xfrm>
            <a:off x="9296781" y="5258674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73FB5F-4135-42DA-8DDE-E74626DE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7BA1FD-24AC-4FC4-A9F8-F95530A5B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40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C5984F-E40B-4422-A51B-DAB20C1332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FD5814-0FAD-43D2-B3B2-2F34268FF060}"/>
              </a:ext>
            </a:extLst>
          </p:cNvPr>
          <p:cNvSpPr txBox="1"/>
          <p:nvPr/>
        </p:nvSpPr>
        <p:spPr>
          <a:xfrm>
            <a:off x="7811637" y="3992267"/>
            <a:ext cx="332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PORTFOLIO</a:t>
            </a:r>
          </a:p>
          <a:p>
            <a:r>
              <a:rPr lang="en-US" sz="3600" b="1" i="1">
                <a:solidFill>
                  <a:schemeClr val="accent1"/>
                </a:solidFill>
                <a:latin typeface="+mj-lt"/>
              </a:rPr>
              <a:t>GALLERY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711FA4-A756-4E06-A71F-18A563737149}"/>
              </a:ext>
            </a:extLst>
          </p:cNvPr>
          <p:cNvSpPr txBox="1"/>
          <p:nvPr/>
        </p:nvSpPr>
        <p:spPr>
          <a:xfrm>
            <a:off x="7811638" y="5324199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BA0499-1F29-44F3-8556-10A1E9AA4005}"/>
              </a:ext>
            </a:extLst>
          </p:cNvPr>
          <p:cNvSpPr txBox="1"/>
          <p:nvPr/>
        </p:nvSpPr>
        <p:spPr>
          <a:xfrm>
            <a:off x="7811638" y="5615517"/>
            <a:ext cx="3731524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libero. Quisque massa ex, pellentesque a nunc non, elementum rutrum risus. Aliquam ac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EE755-3C21-4329-B6CC-B75BA4780E55}"/>
              </a:ext>
            </a:extLst>
          </p:cNvPr>
          <p:cNvCxnSpPr>
            <a:cxnSpLocks/>
          </p:cNvCxnSpPr>
          <p:nvPr/>
        </p:nvCxnSpPr>
        <p:spPr>
          <a:xfrm flipH="1">
            <a:off x="10708634" y="2726128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11FCB-0A8D-4EF8-977C-3CCA1DBEF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824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F7AE73-8000-4AF0-8355-BE45B04FA2AE}"/>
              </a:ext>
            </a:extLst>
          </p:cNvPr>
          <p:cNvSpPr txBox="1"/>
          <p:nvPr/>
        </p:nvSpPr>
        <p:spPr>
          <a:xfrm>
            <a:off x="718603" y="549381"/>
            <a:ext cx="512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accent2"/>
                </a:solidFill>
                <a:latin typeface="+mj-lt"/>
              </a:rPr>
              <a:t>PORTFOLIO GALLERY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0AA54-D8E7-45BD-9D0A-973CAA9D2C54}"/>
              </a:ext>
            </a:extLst>
          </p:cNvPr>
          <p:cNvSpPr txBox="1"/>
          <p:nvPr/>
        </p:nvSpPr>
        <p:spPr>
          <a:xfrm>
            <a:off x="718603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50M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BB840-15F2-448E-AE5A-22DAC48C79F8}"/>
              </a:ext>
            </a:extLst>
          </p:cNvPr>
          <p:cNvSpPr txBox="1"/>
          <p:nvPr/>
        </p:nvSpPr>
        <p:spPr>
          <a:xfrm>
            <a:off x="718603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Download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35841-65F7-4F1A-AFCB-0D143CB344D6}"/>
              </a:ext>
            </a:extLst>
          </p:cNvPr>
          <p:cNvSpPr txBox="1"/>
          <p:nvPr/>
        </p:nvSpPr>
        <p:spPr>
          <a:xfrm>
            <a:off x="718603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851DF-ACB2-4DB1-85AF-A8F24D445C50}"/>
              </a:ext>
            </a:extLst>
          </p:cNvPr>
          <p:cNvSpPr txBox="1"/>
          <p:nvPr/>
        </p:nvSpPr>
        <p:spPr>
          <a:xfrm>
            <a:off x="3112035" y="1248184"/>
            <a:ext cx="2151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chemeClr val="accent2"/>
                </a:solidFill>
              </a:rPr>
              <a:t>$1.5M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A636-9186-46CE-BC34-186AA508B4A4}"/>
              </a:ext>
            </a:extLst>
          </p:cNvPr>
          <p:cNvSpPr txBox="1"/>
          <p:nvPr/>
        </p:nvSpPr>
        <p:spPr>
          <a:xfrm>
            <a:off x="3112035" y="184689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Total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B50F40-51E3-443E-9055-535A5324272C}"/>
              </a:ext>
            </a:extLst>
          </p:cNvPr>
          <p:cNvSpPr txBox="1"/>
          <p:nvPr/>
        </p:nvSpPr>
        <p:spPr>
          <a:xfrm>
            <a:off x="3112035" y="2138208"/>
            <a:ext cx="21510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Nulla vulputate velit quis venenatis maximus.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FA9EDC-0E57-48FE-844F-35C173037EC3}"/>
              </a:ext>
            </a:extLst>
          </p:cNvPr>
          <p:cNvCxnSpPr>
            <a:cxnSpLocks/>
          </p:cNvCxnSpPr>
          <p:nvPr/>
        </p:nvCxnSpPr>
        <p:spPr>
          <a:xfrm flipH="1">
            <a:off x="5543559" y="-503428"/>
            <a:ext cx="301090" cy="138867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9F0FF0-DC27-4D7A-976A-7D53D2C321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549A8F-5AEE-4472-AE80-522F1B33C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F05BF86-404E-427E-8AAA-647203E85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35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3BA2093-F8EE-4692-A150-9481DA22C7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17" name="Circular Arrow 10">
            <a:extLst>
              <a:ext uri="{FF2B5EF4-FFF2-40B4-BE49-F238E27FC236}">
                <a16:creationId xmlns:a16="http://schemas.microsoft.com/office/drawing/2014/main" id="{5558532C-511B-4391-A189-D14217B36430}"/>
              </a:ext>
            </a:extLst>
          </p:cNvPr>
          <p:cNvSpPr/>
          <p:nvPr/>
        </p:nvSpPr>
        <p:spPr>
          <a:xfrm>
            <a:off x="5851130" y="3744731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Circular Arrow 11">
            <a:extLst>
              <a:ext uri="{FF2B5EF4-FFF2-40B4-BE49-F238E27FC236}">
                <a16:creationId xmlns:a16="http://schemas.microsoft.com/office/drawing/2014/main" id="{8FB4B3D6-3C46-41FC-91FA-8F83DE84A2C5}"/>
              </a:ext>
            </a:extLst>
          </p:cNvPr>
          <p:cNvSpPr/>
          <p:nvPr/>
        </p:nvSpPr>
        <p:spPr>
          <a:xfrm rot="10800000">
            <a:off x="5851130" y="3928619"/>
            <a:ext cx="549823" cy="478107"/>
          </a:xfrm>
          <a:prstGeom prst="circular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nip Diagonal Corner Rectangle 21">
            <a:extLst>
              <a:ext uri="{FF2B5EF4-FFF2-40B4-BE49-F238E27FC236}">
                <a16:creationId xmlns:a16="http://schemas.microsoft.com/office/drawing/2014/main" id="{D89CB60E-BE46-45E3-AA99-39A3DC93E4B0}"/>
              </a:ext>
            </a:extLst>
          </p:cNvPr>
          <p:cNvSpPr/>
          <p:nvPr/>
        </p:nvSpPr>
        <p:spPr>
          <a:xfrm rot="10800000" flipH="1">
            <a:off x="1056786" y="4013251"/>
            <a:ext cx="5009612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5" name="Snip Diagonal Corner Rectangle 22">
            <a:extLst>
              <a:ext uri="{FF2B5EF4-FFF2-40B4-BE49-F238E27FC236}">
                <a16:creationId xmlns:a16="http://schemas.microsoft.com/office/drawing/2014/main" id="{4810E048-BE15-4733-85D1-7B0C08276A7A}"/>
              </a:ext>
            </a:extLst>
          </p:cNvPr>
          <p:cNvSpPr/>
          <p:nvPr/>
        </p:nvSpPr>
        <p:spPr>
          <a:xfrm flipH="1">
            <a:off x="6127187" y="1872861"/>
            <a:ext cx="5009610" cy="2079600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6" name="Snip Diagonal Corner Rectangle 20">
            <a:extLst>
              <a:ext uri="{FF2B5EF4-FFF2-40B4-BE49-F238E27FC236}">
                <a16:creationId xmlns:a16="http://schemas.microsoft.com/office/drawing/2014/main" id="{6D989D8F-0CA2-428F-ACC1-84DD2AF8907D}"/>
              </a:ext>
            </a:extLst>
          </p:cNvPr>
          <p:cNvSpPr/>
          <p:nvPr/>
        </p:nvSpPr>
        <p:spPr>
          <a:xfrm rot="10800000">
            <a:off x="6124501" y="4010565"/>
            <a:ext cx="5009610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7" name="Snip Diagonal Corner Rectangle 19">
            <a:extLst>
              <a:ext uri="{FF2B5EF4-FFF2-40B4-BE49-F238E27FC236}">
                <a16:creationId xmlns:a16="http://schemas.microsoft.com/office/drawing/2014/main" id="{C5ED6774-1126-456B-8AC3-6BFC5F4740F2}"/>
              </a:ext>
            </a:extLst>
          </p:cNvPr>
          <p:cNvSpPr/>
          <p:nvPr/>
        </p:nvSpPr>
        <p:spPr>
          <a:xfrm>
            <a:off x="1054101" y="1870176"/>
            <a:ext cx="5009612" cy="2079600"/>
          </a:xfrm>
          <a:prstGeom prst="snip2Diag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28" name="Pie 7">
            <a:extLst>
              <a:ext uri="{FF2B5EF4-FFF2-40B4-BE49-F238E27FC236}">
                <a16:creationId xmlns:a16="http://schemas.microsoft.com/office/drawing/2014/main" id="{278C4F48-9321-4CF4-9CCB-556B66730851}"/>
              </a:ext>
            </a:extLst>
          </p:cNvPr>
          <p:cNvSpPr/>
          <p:nvPr/>
        </p:nvSpPr>
        <p:spPr>
          <a:xfrm>
            <a:off x="4747605" y="2633668"/>
            <a:ext cx="1316107" cy="1316108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Pie 10">
            <a:extLst>
              <a:ext uri="{FF2B5EF4-FFF2-40B4-BE49-F238E27FC236}">
                <a16:creationId xmlns:a16="http://schemas.microsoft.com/office/drawing/2014/main" id="{81F3B5CE-AF6B-4E5A-B87A-6714E67ACB83}"/>
              </a:ext>
            </a:extLst>
          </p:cNvPr>
          <p:cNvSpPr/>
          <p:nvPr/>
        </p:nvSpPr>
        <p:spPr>
          <a:xfrm rot="5400000">
            <a:off x="6124503" y="2633670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Pie 13">
            <a:extLst>
              <a:ext uri="{FF2B5EF4-FFF2-40B4-BE49-F238E27FC236}">
                <a16:creationId xmlns:a16="http://schemas.microsoft.com/office/drawing/2014/main" id="{3DDA4F39-BC76-4DE1-A6DE-9B4647F5920B}"/>
              </a:ext>
            </a:extLst>
          </p:cNvPr>
          <p:cNvSpPr/>
          <p:nvPr/>
        </p:nvSpPr>
        <p:spPr>
          <a:xfrm rot="16200000">
            <a:off x="4747606" y="4010565"/>
            <a:ext cx="1316107" cy="1316108"/>
          </a:xfrm>
          <a:prstGeom prst="pieWedg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Pie 16">
            <a:extLst>
              <a:ext uri="{FF2B5EF4-FFF2-40B4-BE49-F238E27FC236}">
                <a16:creationId xmlns:a16="http://schemas.microsoft.com/office/drawing/2014/main" id="{52E1603C-18FE-4965-BD5B-EA5BB4137DA4}"/>
              </a:ext>
            </a:extLst>
          </p:cNvPr>
          <p:cNvSpPr/>
          <p:nvPr/>
        </p:nvSpPr>
        <p:spPr>
          <a:xfrm rot="10800000">
            <a:off x="6124505" y="4010566"/>
            <a:ext cx="1316108" cy="1316107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81">
            <a:extLst>
              <a:ext uri="{FF2B5EF4-FFF2-40B4-BE49-F238E27FC236}">
                <a16:creationId xmlns:a16="http://schemas.microsoft.com/office/drawing/2014/main" id="{BB4409D9-B7DC-4BFC-9EED-8E12364992A3}"/>
              </a:ext>
            </a:extLst>
          </p:cNvPr>
          <p:cNvSpPr>
            <a:spLocks/>
          </p:cNvSpPr>
          <p:nvPr/>
        </p:nvSpPr>
        <p:spPr bwMode="auto">
          <a:xfrm>
            <a:off x="5380258" y="3241758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B4EB6B-58CB-4E9C-BD1A-3DF78EE67531}"/>
              </a:ext>
            </a:extLst>
          </p:cNvPr>
          <p:cNvGrpSpPr/>
          <p:nvPr/>
        </p:nvGrpSpPr>
        <p:grpSpPr>
          <a:xfrm>
            <a:off x="6385549" y="4368626"/>
            <a:ext cx="381639" cy="430304"/>
            <a:chOff x="6775450" y="3722688"/>
            <a:chExt cx="473075" cy="533400"/>
          </a:xfrm>
          <a:solidFill>
            <a:schemeClr val="accent2"/>
          </a:solidFill>
        </p:grpSpPr>
        <p:sp>
          <p:nvSpPr>
            <p:cNvPr id="36" name="Freeform 174">
              <a:extLst>
                <a:ext uri="{FF2B5EF4-FFF2-40B4-BE49-F238E27FC236}">
                  <a16:creationId xmlns:a16="http://schemas.microsoft.com/office/drawing/2014/main" id="{A1A69B46-FE8C-4C64-9B21-A58894761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75">
              <a:extLst>
                <a:ext uri="{FF2B5EF4-FFF2-40B4-BE49-F238E27FC236}">
                  <a16:creationId xmlns:a16="http://schemas.microsoft.com/office/drawing/2014/main" id="{F6F55933-5321-4609-B541-21787941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49">
            <a:extLst>
              <a:ext uri="{FF2B5EF4-FFF2-40B4-BE49-F238E27FC236}">
                <a16:creationId xmlns:a16="http://schemas.microsoft.com/office/drawing/2014/main" id="{BAF2E6B6-FA16-4DC9-988D-B67EF3222539}"/>
              </a:ext>
            </a:extLst>
          </p:cNvPr>
          <p:cNvSpPr>
            <a:spLocks noEditPoints="1"/>
          </p:cNvSpPr>
          <p:nvPr/>
        </p:nvSpPr>
        <p:spPr bwMode="auto">
          <a:xfrm>
            <a:off x="6370181" y="3259311"/>
            <a:ext cx="412375" cy="339377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A713D0-2379-4B98-B4AD-26F26B94E9E5}"/>
              </a:ext>
            </a:extLst>
          </p:cNvPr>
          <p:cNvGrpSpPr/>
          <p:nvPr/>
        </p:nvGrpSpPr>
        <p:grpSpPr>
          <a:xfrm>
            <a:off x="5392221" y="4418932"/>
            <a:ext cx="361764" cy="329693"/>
            <a:chOff x="8205788" y="-103188"/>
            <a:chExt cx="1343025" cy="1223964"/>
          </a:xfrm>
          <a:solidFill>
            <a:schemeClr val="accent2"/>
          </a:solidFill>
        </p:grpSpPr>
        <p:sp>
          <p:nvSpPr>
            <p:cNvPr id="40" name="Rectangle 12">
              <a:extLst>
                <a:ext uri="{FF2B5EF4-FFF2-40B4-BE49-F238E27FC236}">
                  <a16:creationId xmlns:a16="http://schemas.microsoft.com/office/drawing/2014/main" id="{B752F3A8-9265-4057-9D67-BEE93211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8B2F520A-4FCC-466F-BCB9-FDD1B1DC4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14">
              <a:extLst>
                <a:ext uri="{FF2B5EF4-FFF2-40B4-BE49-F238E27FC236}">
                  <a16:creationId xmlns:a16="http://schemas.microsoft.com/office/drawing/2014/main" id="{FBC60C0F-AE28-4570-B295-E42E6101B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id="{1A77C881-9F6B-40FC-BEDD-1D0FA4F5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F52C3BD6-F483-4BF4-B602-C5773208C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55013FF-9C03-4778-A531-5DE86DB793AF}"/>
              </a:ext>
            </a:extLst>
          </p:cNvPr>
          <p:cNvSpPr txBox="1"/>
          <p:nvPr/>
        </p:nvSpPr>
        <p:spPr>
          <a:xfrm>
            <a:off x="155563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CCE772-7CE8-4AB1-90AF-F68963BEC210}"/>
              </a:ext>
            </a:extLst>
          </p:cNvPr>
          <p:cNvSpPr txBox="1"/>
          <p:nvPr/>
        </p:nvSpPr>
        <p:spPr>
          <a:xfrm>
            <a:off x="155563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C9FB8B-D385-4532-991C-2067FE6C4177}"/>
              </a:ext>
            </a:extLst>
          </p:cNvPr>
          <p:cNvSpPr txBox="1"/>
          <p:nvPr/>
        </p:nvSpPr>
        <p:spPr>
          <a:xfrm>
            <a:off x="8370999" y="2182002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DA18AC-576C-4E32-9027-CAD4C26B6932}"/>
              </a:ext>
            </a:extLst>
          </p:cNvPr>
          <p:cNvSpPr txBox="1"/>
          <p:nvPr/>
        </p:nvSpPr>
        <p:spPr>
          <a:xfrm>
            <a:off x="7556499" y="2473320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7C23B0-6500-4069-B241-A0024FB69E3E}"/>
              </a:ext>
            </a:extLst>
          </p:cNvPr>
          <p:cNvSpPr txBox="1"/>
          <p:nvPr/>
        </p:nvSpPr>
        <p:spPr>
          <a:xfrm>
            <a:off x="155563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3F6C71-4949-4591-B2D7-1C9C3FF0B260}"/>
              </a:ext>
            </a:extLst>
          </p:cNvPr>
          <p:cNvSpPr txBox="1"/>
          <p:nvPr/>
        </p:nvSpPr>
        <p:spPr>
          <a:xfrm>
            <a:off x="155563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7A8AEB-BE2A-48AF-A24D-9E31FFC07752}"/>
              </a:ext>
            </a:extLst>
          </p:cNvPr>
          <p:cNvSpPr txBox="1"/>
          <p:nvPr/>
        </p:nvSpPr>
        <p:spPr>
          <a:xfrm>
            <a:off x="8370999" y="436932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>
                <a:solidFill>
                  <a:schemeClr val="accent2"/>
                </a:solidFill>
              </a:rPr>
              <a:t>Step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B8A487-2539-45AA-9399-0AA8D90DFDEE}"/>
              </a:ext>
            </a:extLst>
          </p:cNvPr>
          <p:cNvSpPr txBox="1"/>
          <p:nvPr/>
        </p:nvSpPr>
        <p:spPr>
          <a:xfrm>
            <a:off x="7556499" y="4660638"/>
            <a:ext cx="3079862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949F3E-4777-4F90-85F0-686E5E15DC0A}"/>
              </a:ext>
            </a:extLst>
          </p:cNvPr>
          <p:cNvCxnSpPr>
            <a:cxnSpLocks/>
          </p:cNvCxnSpPr>
          <p:nvPr/>
        </p:nvCxnSpPr>
        <p:spPr>
          <a:xfrm flipH="1">
            <a:off x="9048588" y="-1084629"/>
            <a:ext cx="440826" cy="203315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8FA6F-610D-4458-B50A-FEA4E4907F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 SLIDE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7583C6-F624-4117-915E-FFB0A3388EED}"/>
              </a:ext>
            </a:extLst>
          </p:cNvPr>
          <p:cNvCxnSpPr>
            <a:cxnSpLocks/>
          </p:cNvCxnSpPr>
          <p:nvPr/>
        </p:nvCxnSpPr>
        <p:spPr>
          <a:xfrm flipH="1">
            <a:off x="9162888" y="-1084629"/>
            <a:ext cx="440826" cy="203315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254506C-9727-4543-983A-DDA4719E03FB}"/>
              </a:ext>
            </a:extLst>
          </p:cNvPr>
          <p:cNvGrpSpPr/>
          <p:nvPr/>
        </p:nvGrpSpPr>
        <p:grpSpPr>
          <a:xfrm>
            <a:off x="1754094" y="3054833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565C0C-C31B-4E5D-A8D3-9267E621082A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4B355CB-D15C-4718-A8F2-CD85812A696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2329667-2CEE-445E-995E-1B4FCBDB71D3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D3DC12-10D1-4205-B6AE-19EF7C6FB64C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A35AC0E2-B1B1-42D9-A24F-878EB23E628F}"/>
              </a:ext>
            </a:extLst>
          </p:cNvPr>
          <p:cNvGrpSpPr/>
          <p:nvPr/>
        </p:nvGrpSpPr>
        <p:grpSpPr>
          <a:xfrm>
            <a:off x="1753826" y="1660525"/>
            <a:ext cx="8684347" cy="2943824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E760F8-5F00-4412-928D-59A3A58C1B75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421449-44D2-4D13-B540-C6C934D22E2F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4FCFE0-CB7F-4856-9663-D88307CB2134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DAD91-7B01-4E97-85EC-34A15655790C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B913B-8D57-4DE7-9E12-C3AA1FA1EB2A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F728F9-C28A-4CF6-A4FB-5E3B0272AC2A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64BCC-9C27-4A76-9955-061FD3A1B40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35ED80-8F97-49F8-B265-94074EB809A6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0421F6-CCB2-4A51-A10B-F1C12A00E7AB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99F56D3-F7BE-437D-BCD5-BAF6A1024D54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00D9E2-BB4A-42FE-8C65-B20CCB0B4276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FF80D52-C989-49E8-BBA6-5E9D899D946D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bg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D20D9835-0FA5-4C24-AF6A-4AF95ECF3EFD}"/>
              </a:ext>
            </a:extLst>
          </p:cNvPr>
          <p:cNvGrpSpPr/>
          <p:nvPr/>
        </p:nvGrpSpPr>
        <p:grpSpPr>
          <a:xfrm>
            <a:off x="1657150" y="4726812"/>
            <a:ext cx="8923195" cy="169277"/>
            <a:chOff x="773569" y="3435855"/>
            <a:chExt cx="7630054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F3498C-428C-4D1D-961A-F31B80D57157}"/>
                </a:ext>
              </a:extLst>
            </p:cNvPr>
            <p:cNvSpPr txBox="1"/>
            <p:nvPr/>
          </p:nvSpPr>
          <p:spPr>
            <a:xfrm>
              <a:off x="773569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38E64C-15E9-4316-B814-67029D71316C}"/>
                </a:ext>
              </a:extLst>
            </p:cNvPr>
            <p:cNvSpPr txBox="1"/>
            <p:nvPr/>
          </p:nvSpPr>
          <p:spPr>
            <a:xfrm>
              <a:off x="1457230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03661A-1CDF-43BC-826D-3463057BA086}"/>
                </a:ext>
              </a:extLst>
            </p:cNvPr>
            <p:cNvSpPr txBox="1"/>
            <p:nvPr/>
          </p:nvSpPr>
          <p:spPr>
            <a:xfrm>
              <a:off x="2124303" y="3435855"/>
              <a:ext cx="20423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5C3B24-39C1-47ED-AC54-1CCD2B61A584}"/>
                </a:ext>
              </a:extLst>
            </p:cNvPr>
            <p:cNvSpPr txBox="1"/>
            <p:nvPr/>
          </p:nvSpPr>
          <p:spPr>
            <a:xfrm>
              <a:off x="2809774" y="3435855"/>
              <a:ext cx="18504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 err="1">
                  <a:solidFill>
                    <a:schemeClr val="bg2"/>
                  </a:solidFill>
                </a:rPr>
                <a:t>Abr</a:t>
              </a:r>
              <a:endParaRPr lang="en-US" sz="1100" b="1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B586EA-DC6C-4628-A033-171FBA4E0D8D}"/>
                </a:ext>
              </a:extLst>
            </p:cNvPr>
            <p:cNvSpPr txBox="1"/>
            <p:nvPr/>
          </p:nvSpPr>
          <p:spPr>
            <a:xfrm>
              <a:off x="3463707" y="3435855"/>
              <a:ext cx="219311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D2A6C7-83A7-4D24-9673-90CCC49390A6}"/>
                </a:ext>
              </a:extLst>
            </p:cNvPr>
            <p:cNvSpPr txBox="1"/>
            <p:nvPr/>
          </p:nvSpPr>
          <p:spPr>
            <a:xfrm>
              <a:off x="4145052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7B274-6EE0-4926-B7BD-B5E6B32FD31C}"/>
                </a:ext>
              </a:extLst>
            </p:cNvPr>
            <p:cNvSpPr txBox="1"/>
            <p:nvPr/>
          </p:nvSpPr>
          <p:spPr>
            <a:xfrm>
              <a:off x="4839664" y="3435855"/>
              <a:ext cx="16448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5CB96-5E08-4C94-8535-BA991FD9AE1C}"/>
                </a:ext>
              </a:extLst>
            </p:cNvPr>
            <p:cNvSpPr txBox="1"/>
            <p:nvPr/>
          </p:nvSpPr>
          <p:spPr>
            <a:xfrm>
              <a:off x="5507456" y="3435855"/>
              <a:ext cx="20149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DAB113-BF69-4E49-A168-F97F01AE41E2}"/>
                </a:ext>
              </a:extLst>
            </p:cNvPr>
            <p:cNvSpPr txBox="1"/>
            <p:nvPr/>
          </p:nvSpPr>
          <p:spPr>
            <a:xfrm>
              <a:off x="6176686" y="3435855"/>
              <a:ext cx="19875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A4800E-5523-4284-9348-942E6F33FD88}"/>
                </a:ext>
              </a:extLst>
            </p:cNvPr>
            <p:cNvSpPr txBox="1"/>
            <p:nvPr/>
          </p:nvSpPr>
          <p:spPr>
            <a:xfrm>
              <a:off x="6866780" y="3435855"/>
              <a:ext cx="17133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9EAD4C-F96E-4AAE-BC5E-3423A90B4252}"/>
                </a:ext>
              </a:extLst>
            </p:cNvPr>
            <p:cNvSpPr txBox="1"/>
            <p:nvPr/>
          </p:nvSpPr>
          <p:spPr>
            <a:xfrm>
              <a:off x="7522153" y="3435855"/>
              <a:ext cx="209717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3DC3CF-010D-4C22-950B-801544895624}"/>
                </a:ext>
              </a:extLst>
            </p:cNvPr>
            <p:cNvSpPr txBox="1"/>
            <p:nvPr/>
          </p:nvSpPr>
          <p:spPr>
            <a:xfrm>
              <a:off x="8207613" y="3435855"/>
              <a:ext cx="19601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2"/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05548F70-3604-430D-B89A-8233D678EE41}"/>
              </a:ext>
            </a:extLst>
          </p:cNvPr>
          <p:cNvSpPr/>
          <p:nvPr/>
        </p:nvSpPr>
        <p:spPr>
          <a:xfrm flipV="1">
            <a:off x="1748258" y="2987463"/>
            <a:ext cx="2127865" cy="1347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FB3C84F8-C2B5-4003-8C50-9E967C6A653D}"/>
              </a:ext>
            </a:extLst>
          </p:cNvPr>
          <p:cNvSpPr/>
          <p:nvPr/>
        </p:nvSpPr>
        <p:spPr>
          <a:xfrm flipV="1">
            <a:off x="3401406" y="3339344"/>
            <a:ext cx="1828800" cy="134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FA603955-A51D-4D94-9000-5A05D990A3E6}"/>
              </a:ext>
            </a:extLst>
          </p:cNvPr>
          <p:cNvSpPr/>
          <p:nvPr/>
        </p:nvSpPr>
        <p:spPr>
          <a:xfrm flipV="1">
            <a:off x="5698122" y="3691226"/>
            <a:ext cx="1578971" cy="134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BC27AC73-7B1B-4A07-952F-02EAE33ED57C}"/>
              </a:ext>
            </a:extLst>
          </p:cNvPr>
          <p:cNvSpPr/>
          <p:nvPr/>
        </p:nvSpPr>
        <p:spPr>
          <a:xfrm flipV="1">
            <a:off x="6047235" y="2987463"/>
            <a:ext cx="1736362" cy="1347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FBB51477-8F8A-467C-A05A-2777F0D03116}"/>
              </a:ext>
            </a:extLst>
          </p:cNvPr>
          <p:cNvSpPr/>
          <p:nvPr/>
        </p:nvSpPr>
        <p:spPr>
          <a:xfrm flipV="1">
            <a:off x="8106651" y="3339344"/>
            <a:ext cx="1588580" cy="13474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040C0561-D3D3-4702-A774-C15C497731BE}"/>
              </a:ext>
            </a:extLst>
          </p:cNvPr>
          <p:cNvSpPr/>
          <p:nvPr/>
        </p:nvSpPr>
        <p:spPr>
          <a:xfrm flipV="1">
            <a:off x="3277847" y="4043108"/>
            <a:ext cx="6966367" cy="1347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32CEBDA8-0C00-405C-B7C7-6A48B9ACC880}"/>
              </a:ext>
            </a:extLst>
          </p:cNvPr>
          <p:cNvSpPr/>
          <p:nvPr/>
        </p:nvSpPr>
        <p:spPr>
          <a:xfrm>
            <a:off x="3480500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8EDE60C9-46FD-4E53-8C82-130F58A83F4E}"/>
              </a:ext>
            </a:extLst>
          </p:cNvPr>
          <p:cNvSpPr/>
          <p:nvPr/>
        </p:nvSpPr>
        <p:spPr>
          <a:xfrm>
            <a:off x="7147986" y="324384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5885503-D4DC-4DA9-8CED-7384E9D8160A}"/>
              </a:ext>
            </a:extLst>
          </p:cNvPr>
          <p:cNvSpPr/>
          <p:nvPr/>
        </p:nvSpPr>
        <p:spPr>
          <a:xfrm>
            <a:off x="7449284" y="251587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99507BB6-D492-4DC5-9A1A-14BF1D4F5E38}"/>
              </a:ext>
            </a:extLst>
          </p:cNvPr>
          <p:cNvSpPr/>
          <p:nvPr/>
        </p:nvSpPr>
        <p:spPr>
          <a:xfrm>
            <a:off x="9758027" y="3595723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08739624-E12F-43DC-88A9-ECF199687842}"/>
              </a:ext>
            </a:extLst>
          </p:cNvPr>
          <p:cNvSpPr/>
          <p:nvPr/>
        </p:nvSpPr>
        <p:spPr>
          <a:xfrm>
            <a:off x="5056157" y="2852722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5C8FA912-69BC-41C3-8BEE-D885251D8204}"/>
              </a:ext>
            </a:extLst>
          </p:cNvPr>
          <p:cNvSpPr/>
          <p:nvPr/>
        </p:nvSpPr>
        <p:spPr>
          <a:xfrm>
            <a:off x="9393403" y="2891961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0E5023-324B-47B1-9295-619BD82D736A}"/>
              </a:ext>
            </a:extLst>
          </p:cNvPr>
          <p:cNvSpPr txBox="1"/>
          <p:nvPr/>
        </p:nvSpPr>
        <p:spPr>
          <a:xfrm>
            <a:off x="3450450" y="2552885"/>
            <a:ext cx="55015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30D10BE-3504-4459-8A91-4CA583A84DBD}"/>
              </a:ext>
            </a:extLst>
          </p:cNvPr>
          <p:cNvSpPr txBox="1"/>
          <p:nvPr/>
        </p:nvSpPr>
        <p:spPr>
          <a:xfrm>
            <a:off x="5061136" y="2887583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0C043E-99EE-4976-B08B-4E97C5EC8674}"/>
              </a:ext>
            </a:extLst>
          </p:cNvPr>
          <p:cNvSpPr txBox="1"/>
          <p:nvPr/>
        </p:nvSpPr>
        <p:spPr>
          <a:xfrm>
            <a:off x="7460501" y="2553342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ADF246-C624-475F-8E12-E13023696442}"/>
              </a:ext>
            </a:extLst>
          </p:cNvPr>
          <p:cNvSpPr txBox="1"/>
          <p:nvPr/>
        </p:nvSpPr>
        <p:spPr>
          <a:xfrm>
            <a:off x="7152316" y="3269264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B2A6AF-6DC8-4035-9D04-67166E7316C4}"/>
              </a:ext>
            </a:extLst>
          </p:cNvPr>
          <p:cNvSpPr txBox="1"/>
          <p:nvPr/>
        </p:nvSpPr>
        <p:spPr>
          <a:xfrm>
            <a:off x="9776832" y="3626990"/>
            <a:ext cx="4732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25%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696BD9-5694-45A5-9C53-3B0AD203FF7D}"/>
              </a:ext>
            </a:extLst>
          </p:cNvPr>
          <p:cNvSpPr txBox="1"/>
          <p:nvPr/>
        </p:nvSpPr>
        <p:spPr>
          <a:xfrm>
            <a:off x="9398362" y="2918161"/>
            <a:ext cx="47320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A75FA2D-C69D-4373-9AA7-862F13B373E1}"/>
              </a:ext>
            </a:extLst>
          </p:cNvPr>
          <p:cNvSpPr/>
          <p:nvPr/>
        </p:nvSpPr>
        <p:spPr>
          <a:xfrm>
            <a:off x="3124328" y="5318393"/>
            <a:ext cx="180909" cy="180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F72B10-5E47-49F7-B07E-6503A573BC4D}"/>
              </a:ext>
            </a:extLst>
          </p:cNvPr>
          <p:cNvSpPr txBox="1"/>
          <p:nvPr/>
        </p:nvSpPr>
        <p:spPr>
          <a:xfrm>
            <a:off x="3352397" y="5235909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1E9E8AE-73D7-414E-8ADC-6C47B2C6FFA3}"/>
              </a:ext>
            </a:extLst>
          </p:cNvPr>
          <p:cNvSpPr/>
          <p:nvPr/>
        </p:nvSpPr>
        <p:spPr>
          <a:xfrm>
            <a:off x="3124328" y="5726927"/>
            <a:ext cx="180909" cy="18090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6CE9CF-218F-443E-A41B-71628428A6FE}"/>
              </a:ext>
            </a:extLst>
          </p:cNvPr>
          <p:cNvSpPr txBox="1"/>
          <p:nvPr/>
        </p:nvSpPr>
        <p:spPr>
          <a:xfrm>
            <a:off x="3352397" y="564444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2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75A9F0-EBE6-4EC6-8CA1-DE254C444AC0}"/>
              </a:ext>
            </a:extLst>
          </p:cNvPr>
          <p:cNvSpPr/>
          <p:nvPr/>
        </p:nvSpPr>
        <p:spPr>
          <a:xfrm>
            <a:off x="1655847" y="5333747"/>
            <a:ext cx="180909" cy="1809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92D7E-B429-4B3D-B2B0-10C341DA54AE}"/>
              </a:ext>
            </a:extLst>
          </p:cNvPr>
          <p:cNvSpPr txBox="1"/>
          <p:nvPr/>
        </p:nvSpPr>
        <p:spPr>
          <a:xfrm>
            <a:off x="1883916" y="5251263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75000"/>
                  </a:schemeClr>
                </a:solidFill>
              </a:rPr>
              <a:t>Description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92FDB3-8EBD-44D1-BC8A-2920B94E9C7D}"/>
              </a:ext>
            </a:extLst>
          </p:cNvPr>
          <p:cNvSpPr/>
          <p:nvPr/>
        </p:nvSpPr>
        <p:spPr>
          <a:xfrm>
            <a:off x="1655847" y="5742281"/>
            <a:ext cx="180909" cy="18090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C3C86E-B92A-428E-90DF-5A8D7EB4425E}"/>
              </a:ext>
            </a:extLst>
          </p:cNvPr>
          <p:cNvSpPr txBox="1"/>
          <p:nvPr/>
        </p:nvSpPr>
        <p:spPr>
          <a:xfrm>
            <a:off x="1883916" y="5659797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Description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FA46806-2437-42B9-B3D5-36D6951BB210}"/>
              </a:ext>
            </a:extLst>
          </p:cNvPr>
          <p:cNvSpPr/>
          <p:nvPr/>
        </p:nvSpPr>
        <p:spPr>
          <a:xfrm>
            <a:off x="1655847" y="6150815"/>
            <a:ext cx="180909" cy="18090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96D128-5B1D-4B35-9037-3A75275A330B}"/>
              </a:ext>
            </a:extLst>
          </p:cNvPr>
          <p:cNvSpPr txBox="1"/>
          <p:nvPr/>
        </p:nvSpPr>
        <p:spPr>
          <a:xfrm>
            <a:off x="1883916" y="6068331"/>
            <a:ext cx="122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>
                    <a:lumMod val="60000"/>
                    <a:lumOff val="40000"/>
                  </a:schemeClr>
                </a:solidFill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25244C-EE85-4820-9B59-502FB3C4E5E2}"/>
              </a:ext>
            </a:extLst>
          </p:cNvPr>
          <p:cNvSpPr txBox="1"/>
          <p:nvPr/>
        </p:nvSpPr>
        <p:spPr>
          <a:xfrm>
            <a:off x="4879413" y="534042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34F6D5-4C8A-48B0-9A13-874BE41638C3}"/>
              </a:ext>
            </a:extLst>
          </p:cNvPr>
          <p:cNvSpPr txBox="1"/>
          <p:nvPr/>
        </p:nvSpPr>
        <p:spPr>
          <a:xfrm>
            <a:off x="4879412" y="5631743"/>
            <a:ext cx="5774885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</a:t>
            </a:r>
            <a:endParaRPr lang="en-US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  <p:bldP spid="59" grpId="0"/>
          <p:bldP spid="60" grpId="0" animBg="1"/>
          <p:bldP spid="61" grpId="0"/>
          <p:bldP spid="64" grpId="0" animBg="1"/>
          <p:bldP spid="65" grpId="0"/>
          <p:bldP spid="66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76528-8054-43BF-A8C5-55AE7F7E8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DEFB90-7DCF-4209-AA3A-AAB06F1E0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3498948"/>
            <a:ext cx="6177071" cy="1892114"/>
          </a:xfrm>
        </p:spPr>
        <p:txBody>
          <a:bodyPr/>
          <a:lstStyle/>
          <a:p>
            <a:r>
              <a:rPr lang="en-US"/>
              <a:t>LIST OF CONTENT</a:t>
            </a:r>
            <a:br>
              <a:rPr lang="en-US"/>
            </a:br>
            <a:r>
              <a:rPr lang="en-US"/>
              <a:t>WE WILL SHOW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6D10E5-2881-480F-AA2B-A04A34F827D7}"/>
              </a:ext>
            </a:extLst>
          </p:cNvPr>
          <p:cNvSpPr txBox="1"/>
          <p:nvPr/>
        </p:nvSpPr>
        <p:spPr>
          <a:xfrm>
            <a:off x="833438" y="5327650"/>
            <a:ext cx="216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B80D3-B69B-476F-AF64-DC90B29965F2}"/>
              </a:ext>
            </a:extLst>
          </p:cNvPr>
          <p:cNvSpPr txBox="1"/>
          <p:nvPr/>
        </p:nvSpPr>
        <p:spPr>
          <a:xfrm>
            <a:off x="833438" y="56588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8A3A8-9BE0-4BF7-81BF-7F05B0882C89}"/>
              </a:ext>
            </a:extLst>
          </p:cNvPr>
          <p:cNvSpPr txBox="1"/>
          <p:nvPr/>
        </p:nvSpPr>
        <p:spPr>
          <a:xfrm>
            <a:off x="6676963" y="3188498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29080-979E-4481-9A70-8282F4957AE2}"/>
              </a:ext>
            </a:extLst>
          </p:cNvPr>
          <p:cNvSpPr txBox="1"/>
          <p:nvPr/>
        </p:nvSpPr>
        <p:spPr>
          <a:xfrm>
            <a:off x="6676962" y="3853996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3D27C-BDAF-4890-802B-2045DD6BFE74}"/>
              </a:ext>
            </a:extLst>
          </p:cNvPr>
          <p:cNvSpPr txBox="1"/>
          <p:nvPr/>
        </p:nvSpPr>
        <p:spPr>
          <a:xfrm>
            <a:off x="6676963" y="4121728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F271F-B62B-4D01-8EC5-3B2665FD7CBF}"/>
              </a:ext>
            </a:extLst>
          </p:cNvPr>
          <p:cNvSpPr txBox="1"/>
          <p:nvPr/>
        </p:nvSpPr>
        <p:spPr>
          <a:xfrm>
            <a:off x="6676963" y="4813111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03.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29BF92-4B2C-462C-B23D-6B0628892021}"/>
              </a:ext>
            </a:extLst>
          </p:cNvPr>
          <p:cNvSpPr txBox="1"/>
          <p:nvPr/>
        </p:nvSpPr>
        <p:spPr>
          <a:xfrm>
            <a:off x="6676962" y="5478609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77E50A-9D9A-4330-9691-435664D8D185}"/>
              </a:ext>
            </a:extLst>
          </p:cNvPr>
          <p:cNvSpPr txBox="1"/>
          <p:nvPr/>
        </p:nvSpPr>
        <p:spPr>
          <a:xfrm>
            <a:off x="6676963" y="5746341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99DE58-2DA2-41C0-A320-576E1327D97F}"/>
              </a:ext>
            </a:extLst>
          </p:cNvPr>
          <p:cNvSpPr txBox="1"/>
          <p:nvPr/>
        </p:nvSpPr>
        <p:spPr>
          <a:xfrm>
            <a:off x="9263031" y="3189296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02.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ED5EB0-EB11-42BC-B87D-3A4B0510891B}"/>
              </a:ext>
            </a:extLst>
          </p:cNvPr>
          <p:cNvSpPr txBox="1"/>
          <p:nvPr/>
        </p:nvSpPr>
        <p:spPr>
          <a:xfrm>
            <a:off x="9263030" y="3854794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068D3-FF6D-45E7-A188-3D56284749D3}"/>
              </a:ext>
            </a:extLst>
          </p:cNvPr>
          <p:cNvSpPr txBox="1"/>
          <p:nvPr/>
        </p:nvSpPr>
        <p:spPr>
          <a:xfrm>
            <a:off x="9263031" y="4122526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994136-6BF2-4C52-AA64-0ED8AB1DE777}"/>
              </a:ext>
            </a:extLst>
          </p:cNvPr>
          <p:cNvSpPr txBox="1"/>
          <p:nvPr/>
        </p:nvSpPr>
        <p:spPr>
          <a:xfrm>
            <a:off x="9263031" y="4813909"/>
            <a:ext cx="1386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54BC94-737D-4F08-A5BC-1E03FFBA170C}"/>
              </a:ext>
            </a:extLst>
          </p:cNvPr>
          <p:cNvSpPr txBox="1"/>
          <p:nvPr/>
        </p:nvSpPr>
        <p:spPr>
          <a:xfrm>
            <a:off x="9263030" y="5479407"/>
            <a:ext cx="18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E4D6BC-C84B-4ED1-B75A-2174CE248767}"/>
              </a:ext>
            </a:extLst>
          </p:cNvPr>
          <p:cNvSpPr txBox="1"/>
          <p:nvPr/>
        </p:nvSpPr>
        <p:spPr>
          <a:xfrm>
            <a:off x="9263031" y="5747139"/>
            <a:ext cx="2211752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</a:t>
            </a:r>
            <a:endParaRPr lang="en-US" sz="1200">
              <a:solidFill>
                <a:schemeClr val="bg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4DEBB0-FFD4-4EDF-84AF-1BE5E4E65627}"/>
              </a:ext>
            </a:extLst>
          </p:cNvPr>
          <p:cNvCxnSpPr>
            <a:cxnSpLocks/>
          </p:cNvCxnSpPr>
          <p:nvPr/>
        </p:nvCxnSpPr>
        <p:spPr>
          <a:xfrm flipH="1">
            <a:off x="1081325" y="2513065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0658B2-DE81-44B1-8EB4-EADF1B13AA57}"/>
              </a:ext>
            </a:extLst>
          </p:cNvPr>
          <p:cNvSpPr txBox="1"/>
          <p:nvPr/>
        </p:nvSpPr>
        <p:spPr>
          <a:xfrm>
            <a:off x="6431368" y="2243976"/>
            <a:ext cx="4911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THANKS FOR </a:t>
            </a:r>
          </a:p>
          <a:p>
            <a:r>
              <a:rPr lang="en-US" sz="6000" b="1" i="1">
                <a:solidFill>
                  <a:schemeClr val="accent1"/>
                </a:solidFill>
                <a:latin typeface="+mj-lt"/>
              </a:rPr>
              <a:t>WATCHING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9618D-8E2F-47CF-95B1-2B3C2BD9914C}"/>
              </a:ext>
            </a:extLst>
          </p:cNvPr>
          <p:cNvSpPr txBox="1"/>
          <p:nvPr/>
        </p:nvSpPr>
        <p:spPr>
          <a:xfrm>
            <a:off x="6064562" y="6273800"/>
            <a:ext cx="11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>
                <a:solidFill>
                  <a:schemeClr val="accent1"/>
                </a:solidFill>
              </a:rPr>
              <a:t>EXILS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B1149-7A92-437B-A043-DA2046A018A0}"/>
              </a:ext>
            </a:extLst>
          </p:cNvPr>
          <p:cNvSpPr txBox="1"/>
          <p:nvPr/>
        </p:nvSpPr>
        <p:spPr>
          <a:xfrm>
            <a:off x="6380567" y="4223359"/>
            <a:ext cx="4373157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Contrary to popular belief, </a:t>
            </a:r>
            <a:r>
              <a:rPr lang="en-US" sz="1200" i="1" dirty="0" err="1">
                <a:solidFill>
                  <a:schemeClr val="bg2"/>
                </a:solidFill>
              </a:rPr>
              <a:t>Lorem</a:t>
            </a:r>
            <a:r>
              <a:rPr lang="en-US" sz="1200" i="1" dirty="0">
                <a:solidFill>
                  <a:schemeClr val="bg2"/>
                </a:solidFill>
              </a:rPr>
              <a:t> </a:t>
            </a:r>
            <a:r>
              <a:rPr lang="en-US" sz="1200" i="1" dirty="0" err="1">
                <a:solidFill>
                  <a:schemeClr val="bg2"/>
                </a:solidFill>
              </a:rPr>
              <a:t>Ipsum</a:t>
            </a:r>
            <a:r>
              <a:rPr lang="en-US" sz="1200" i="1" dirty="0">
                <a:solidFill>
                  <a:schemeClr val="bg2"/>
                </a:solidFill>
              </a:rPr>
              <a:t> is not simply random text. It has roots in a piece of classical Latin literature from 45 BC</a:t>
            </a:r>
            <a:r>
              <a:rPr lang="en-US" sz="1200" i="1">
                <a:solidFill>
                  <a:schemeClr val="bg2"/>
                </a:solidFill>
              </a:rPr>
              <a:t>. </a:t>
            </a:r>
            <a:endParaRPr lang="en-US" sz="1200" i="1" dirty="0">
              <a:solidFill>
                <a:schemeClr val="bg2"/>
              </a:solidFill>
              <a:latin typeface="Signika Negative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0E8D68-F26A-4F00-AD6B-F44B73D1A9FA}"/>
              </a:ext>
            </a:extLst>
          </p:cNvPr>
          <p:cNvGrpSpPr/>
          <p:nvPr/>
        </p:nvGrpSpPr>
        <p:grpSpPr>
          <a:xfrm>
            <a:off x="7078850" y="350868"/>
            <a:ext cx="1434912" cy="327543"/>
            <a:chOff x="1387580" y="237333"/>
            <a:chExt cx="3721791" cy="849559"/>
          </a:xfrm>
          <a:solidFill>
            <a:schemeClr val="accent1"/>
          </a:soli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C5AAC7-F356-4076-8233-41C948EAE9BB}"/>
                </a:ext>
              </a:extLst>
            </p:cNvPr>
            <p:cNvGrpSpPr/>
            <p:nvPr/>
          </p:nvGrpSpPr>
          <p:grpSpPr>
            <a:xfrm>
              <a:off x="1387580" y="241620"/>
              <a:ext cx="840105" cy="840105"/>
              <a:chOff x="2973039" y="350882"/>
              <a:chExt cx="840105" cy="840105"/>
            </a:xfrm>
            <a:grpFill/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8CC7F59-E43B-425F-A630-EC2FC9980C6C}"/>
                  </a:ext>
                </a:extLst>
              </p:cNvPr>
              <p:cNvSpPr/>
              <p:nvPr/>
            </p:nvSpPr>
            <p:spPr>
              <a:xfrm>
                <a:off x="2973039" y="350882"/>
                <a:ext cx="840105" cy="840105"/>
              </a:xfrm>
              <a:custGeom>
                <a:avLst/>
                <a:gdLst>
                  <a:gd name="connsiteX0" fmla="*/ 424339 w 840105"/>
                  <a:gd name="connsiteY0" fmla="*/ 0 h 840105"/>
                  <a:gd name="connsiteX1" fmla="*/ 724376 w 840105"/>
                  <a:gd name="connsiteY1" fmla="*/ 124301 h 840105"/>
                  <a:gd name="connsiteX2" fmla="*/ 848677 w 840105"/>
                  <a:gd name="connsiteY2" fmla="*/ 424339 h 840105"/>
                  <a:gd name="connsiteX3" fmla="*/ 724376 w 840105"/>
                  <a:gd name="connsiteY3" fmla="*/ 724376 h 840105"/>
                  <a:gd name="connsiteX4" fmla="*/ 424339 w 840105"/>
                  <a:gd name="connsiteY4" fmla="*/ 848677 h 840105"/>
                  <a:gd name="connsiteX5" fmla="*/ 124301 w 840105"/>
                  <a:gd name="connsiteY5" fmla="*/ 724376 h 840105"/>
                  <a:gd name="connsiteX6" fmla="*/ 0 w 840105"/>
                  <a:gd name="connsiteY6" fmla="*/ 424339 h 840105"/>
                  <a:gd name="connsiteX7" fmla="*/ 124301 w 840105"/>
                  <a:gd name="connsiteY7" fmla="*/ 124301 h 840105"/>
                  <a:gd name="connsiteX8" fmla="*/ 424339 w 840105"/>
                  <a:gd name="connsiteY8" fmla="*/ 0 h 840105"/>
                  <a:gd name="connsiteX9" fmla="*/ 424339 w 840105"/>
                  <a:gd name="connsiteY9" fmla="*/ 0 h 840105"/>
                  <a:gd name="connsiteX10" fmla="*/ 701231 w 840105"/>
                  <a:gd name="connsiteY10" fmla="*/ 147447 h 840105"/>
                  <a:gd name="connsiteX11" fmla="*/ 424339 w 840105"/>
                  <a:gd name="connsiteY11" fmla="*/ 32575 h 840105"/>
                  <a:gd name="connsiteX12" fmla="*/ 147447 w 840105"/>
                  <a:gd name="connsiteY12" fmla="*/ 147447 h 840105"/>
                  <a:gd name="connsiteX13" fmla="*/ 32575 w 840105"/>
                  <a:gd name="connsiteY13" fmla="*/ 424339 h 840105"/>
                  <a:gd name="connsiteX14" fmla="*/ 147447 w 840105"/>
                  <a:gd name="connsiteY14" fmla="*/ 701230 h 840105"/>
                  <a:gd name="connsiteX15" fmla="*/ 424339 w 840105"/>
                  <a:gd name="connsiteY15" fmla="*/ 816102 h 840105"/>
                  <a:gd name="connsiteX16" fmla="*/ 701231 w 840105"/>
                  <a:gd name="connsiteY16" fmla="*/ 701230 h 840105"/>
                  <a:gd name="connsiteX17" fmla="*/ 816102 w 840105"/>
                  <a:gd name="connsiteY17" fmla="*/ 424339 h 840105"/>
                  <a:gd name="connsiteX18" fmla="*/ 701231 w 840105"/>
                  <a:gd name="connsiteY18" fmla="*/ 147447 h 840105"/>
                  <a:gd name="connsiteX19" fmla="*/ 701231 w 840105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0105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7" y="306895"/>
                      <a:pt x="848677" y="424339"/>
                    </a:cubicBezTo>
                    <a:cubicBezTo>
                      <a:pt x="848677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6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0596" y="47149"/>
                      <a:pt x="306896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1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1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5245" y="316325"/>
                      <a:pt x="771525" y="218599"/>
                      <a:pt x="701231" y="147447"/>
                    </a:cubicBezTo>
                    <a:lnTo>
                      <a:pt x="701231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431224-7E45-4C1E-B6F8-078BF1A1E6FD}"/>
                  </a:ext>
                </a:extLst>
              </p:cNvPr>
              <p:cNvSpPr/>
              <p:nvPr/>
            </p:nvSpPr>
            <p:spPr>
              <a:xfrm>
                <a:off x="3296223" y="558337"/>
                <a:ext cx="197168" cy="428625"/>
              </a:xfrm>
              <a:custGeom>
                <a:avLst/>
                <a:gdLst>
                  <a:gd name="connsiteX0" fmla="*/ 132874 w 197167"/>
                  <a:gd name="connsiteY0" fmla="*/ 130302 h 428625"/>
                  <a:gd name="connsiteX1" fmla="*/ 132874 w 197167"/>
                  <a:gd name="connsiteY1" fmla="*/ 95155 h 428625"/>
                  <a:gd name="connsiteX2" fmla="*/ 151733 w 197167"/>
                  <a:gd name="connsiteY2" fmla="*/ 74581 h 428625"/>
                  <a:gd name="connsiteX3" fmla="*/ 200597 w 197167"/>
                  <a:gd name="connsiteY3" fmla="*/ 74581 h 428625"/>
                  <a:gd name="connsiteX4" fmla="*/ 200597 w 197167"/>
                  <a:gd name="connsiteY4" fmla="*/ 0 h 428625"/>
                  <a:gd name="connsiteX5" fmla="*/ 133731 w 197167"/>
                  <a:gd name="connsiteY5" fmla="*/ 0 h 428625"/>
                  <a:gd name="connsiteX6" fmla="*/ 42863 w 197167"/>
                  <a:gd name="connsiteY6" fmla="*/ 90868 h 428625"/>
                  <a:gd name="connsiteX7" fmla="*/ 42863 w 197167"/>
                  <a:gd name="connsiteY7" fmla="*/ 130302 h 428625"/>
                  <a:gd name="connsiteX8" fmla="*/ 0 w 197167"/>
                  <a:gd name="connsiteY8" fmla="*/ 130302 h 428625"/>
                  <a:gd name="connsiteX9" fmla="*/ 0 w 197167"/>
                  <a:gd name="connsiteY9" fmla="*/ 182594 h 428625"/>
                  <a:gd name="connsiteX10" fmla="*/ 0 w 197167"/>
                  <a:gd name="connsiteY10" fmla="*/ 216884 h 428625"/>
                  <a:gd name="connsiteX11" fmla="*/ 43720 w 197167"/>
                  <a:gd name="connsiteY11" fmla="*/ 216884 h 428625"/>
                  <a:gd name="connsiteX12" fmla="*/ 43720 w 197167"/>
                  <a:gd name="connsiteY12" fmla="*/ 433769 h 428625"/>
                  <a:gd name="connsiteX13" fmla="*/ 130302 w 197167"/>
                  <a:gd name="connsiteY13" fmla="*/ 433769 h 428625"/>
                  <a:gd name="connsiteX14" fmla="*/ 130302 w 197167"/>
                  <a:gd name="connsiteY14" fmla="*/ 216884 h 428625"/>
                  <a:gd name="connsiteX15" fmla="*/ 193738 w 197167"/>
                  <a:gd name="connsiteY15" fmla="*/ 216884 h 428625"/>
                  <a:gd name="connsiteX16" fmla="*/ 196310 w 197167"/>
                  <a:gd name="connsiteY16" fmla="*/ 182594 h 428625"/>
                  <a:gd name="connsiteX17" fmla="*/ 201454 w 197167"/>
                  <a:gd name="connsiteY17" fmla="*/ 130302 h 428625"/>
                  <a:gd name="connsiteX18" fmla="*/ 132874 w 197167"/>
                  <a:gd name="connsiteY18" fmla="*/ 130302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7167" h="428625">
                    <a:moveTo>
                      <a:pt x="132874" y="130302"/>
                    </a:moveTo>
                    <a:lnTo>
                      <a:pt x="132874" y="95155"/>
                    </a:lnTo>
                    <a:cubicBezTo>
                      <a:pt x="132874" y="78867"/>
                      <a:pt x="144018" y="74581"/>
                      <a:pt x="151733" y="74581"/>
                    </a:cubicBezTo>
                    <a:cubicBezTo>
                      <a:pt x="159448" y="74581"/>
                      <a:pt x="200597" y="74581"/>
                      <a:pt x="200597" y="74581"/>
                    </a:cubicBezTo>
                    <a:lnTo>
                      <a:pt x="200597" y="0"/>
                    </a:lnTo>
                    <a:lnTo>
                      <a:pt x="133731" y="0"/>
                    </a:lnTo>
                    <a:cubicBezTo>
                      <a:pt x="59150" y="0"/>
                      <a:pt x="42863" y="54864"/>
                      <a:pt x="42863" y="90868"/>
                    </a:cubicBezTo>
                    <a:lnTo>
                      <a:pt x="42863" y="130302"/>
                    </a:lnTo>
                    <a:lnTo>
                      <a:pt x="0" y="130302"/>
                    </a:lnTo>
                    <a:lnTo>
                      <a:pt x="0" y="182594"/>
                    </a:lnTo>
                    <a:lnTo>
                      <a:pt x="0" y="216884"/>
                    </a:lnTo>
                    <a:lnTo>
                      <a:pt x="43720" y="216884"/>
                    </a:lnTo>
                    <a:cubicBezTo>
                      <a:pt x="43720" y="315468"/>
                      <a:pt x="43720" y="433769"/>
                      <a:pt x="43720" y="433769"/>
                    </a:cubicBezTo>
                    <a:lnTo>
                      <a:pt x="130302" y="433769"/>
                    </a:lnTo>
                    <a:cubicBezTo>
                      <a:pt x="130302" y="433769"/>
                      <a:pt x="130302" y="313754"/>
                      <a:pt x="130302" y="216884"/>
                    </a:cubicBezTo>
                    <a:lnTo>
                      <a:pt x="193738" y="216884"/>
                    </a:lnTo>
                    <a:lnTo>
                      <a:pt x="196310" y="182594"/>
                    </a:lnTo>
                    <a:lnTo>
                      <a:pt x="201454" y="130302"/>
                    </a:lnTo>
                    <a:lnTo>
                      <a:pt x="132874" y="130302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168C48-62AE-4A45-B122-12CB75C40738}"/>
                </a:ext>
              </a:extLst>
            </p:cNvPr>
            <p:cNvGrpSpPr/>
            <p:nvPr/>
          </p:nvGrpSpPr>
          <p:grpSpPr>
            <a:xfrm>
              <a:off x="2339569" y="241620"/>
              <a:ext cx="848678" cy="840105"/>
              <a:chOff x="7291008" y="350882"/>
              <a:chExt cx="848678" cy="840105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811BA04-81ED-4D34-88BA-59DC6CBD5FE9}"/>
                  </a:ext>
                </a:extLst>
              </p:cNvPr>
              <p:cNvSpPr/>
              <p:nvPr/>
            </p:nvSpPr>
            <p:spPr>
              <a:xfrm>
                <a:off x="7291008" y="350882"/>
                <a:ext cx="848678" cy="840105"/>
              </a:xfrm>
              <a:custGeom>
                <a:avLst/>
                <a:gdLst>
                  <a:gd name="connsiteX0" fmla="*/ 424339 w 848677"/>
                  <a:gd name="connsiteY0" fmla="*/ 0 h 840105"/>
                  <a:gd name="connsiteX1" fmla="*/ 724376 w 848677"/>
                  <a:gd name="connsiteY1" fmla="*/ 124301 h 840105"/>
                  <a:gd name="connsiteX2" fmla="*/ 848678 w 848677"/>
                  <a:gd name="connsiteY2" fmla="*/ 424339 h 840105"/>
                  <a:gd name="connsiteX3" fmla="*/ 724376 w 848677"/>
                  <a:gd name="connsiteY3" fmla="*/ 724376 h 840105"/>
                  <a:gd name="connsiteX4" fmla="*/ 424339 w 848677"/>
                  <a:gd name="connsiteY4" fmla="*/ 848677 h 840105"/>
                  <a:gd name="connsiteX5" fmla="*/ 124301 w 848677"/>
                  <a:gd name="connsiteY5" fmla="*/ 724376 h 840105"/>
                  <a:gd name="connsiteX6" fmla="*/ 0 w 848677"/>
                  <a:gd name="connsiteY6" fmla="*/ 424339 h 840105"/>
                  <a:gd name="connsiteX7" fmla="*/ 124301 w 848677"/>
                  <a:gd name="connsiteY7" fmla="*/ 124301 h 840105"/>
                  <a:gd name="connsiteX8" fmla="*/ 424339 w 848677"/>
                  <a:gd name="connsiteY8" fmla="*/ 0 h 840105"/>
                  <a:gd name="connsiteX9" fmla="*/ 424339 w 848677"/>
                  <a:gd name="connsiteY9" fmla="*/ 0 h 840105"/>
                  <a:gd name="connsiteX10" fmla="*/ 701230 w 848677"/>
                  <a:gd name="connsiteY10" fmla="*/ 147447 h 840105"/>
                  <a:gd name="connsiteX11" fmla="*/ 424339 w 848677"/>
                  <a:gd name="connsiteY11" fmla="*/ 32575 h 840105"/>
                  <a:gd name="connsiteX12" fmla="*/ 147447 w 848677"/>
                  <a:gd name="connsiteY12" fmla="*/ 147447 h 840105"/>
                  <a:gd name="connsiteX13" fmla="*/ 32575 w 848677"/>
                  <a:gd name="connsiteY13" fmla="*/ 424339 h 840105"/>
                  <a:gd name="connsiteX14" fmla="*/ 147447 w 848677"/>
                  <a:gd name="connsiteY14" fmla="*/ 701230 h 840105"/>
                  <a:gd name="connsiteX15" fmla="*/ 424339 w 848677"/>
                  <a:gd name="connsiteY15" fmla="*/ 816102 h 840105"/>
                  <a:gd name="connsiteX16" fmla="*/ 701230 w 848677"/>
                  <a:gd name="connsiteY16" fmla="*/ 701230 h 840105"/>
                  <a:gd name="connsiteX17" fmla="*/ 816102 w 848677"/>
                  <a:gd name="connsiteY17" fmla="*/ 424339 h 840105"/>
                  <a:gd name="connsiteX18" fmla="*/ 701230 w 848677"/>
                  <a:gd name="connsiteY18" fmla="*/ 147447 h 840105"/>
                  <a:gd name="connsiteX19" fmla="*/ 701230 w 848677"/>
                  <a:gd name="connsiteY19" fmla="*/ 147447 h 84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0105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7"/>
                      <a:pt x="424339" y="848677"/>
                    </a:cubicBezTo>
                    <a:cubicBezTo>
                      <a:pt x="306895" y="848677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6895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2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2" y="816102"/>
                      <a:pt x="630079" y="772382"/>
                      <a:pt x="701230" y="701230"/>
                    </a:cubicBezTo>
                    <a:cubicBezTo>
                      <a:pt x="772382" y="630079"/>
                      <a:pt x="816102" y="532352"/>
                      <a:pt x="816102" y="424339"/>
                    </a:cubicBezTo>
                    <a:cubicBezTo>
                      <a:pt x="816102" y="316325"/>
                      <a:pt x="772382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CB5B28C-4A4D-43B7-80F1-5497FD044480}"/>
                  </a:ext>
                </a:extLst>
              </p:cNvPr>
              <p:cNvSpPr/>
              <p:nvPr/>
            </p:nvSpPr>
            <p:spPr>
              <a:xfrm>
                <a:off x="7491952" y="631393"/>
                <a:ext cx="445770" cy="282893"/>
              </a:xfrm>
              <a:custGeom>
                <a:avLst/>
                <a:gdLst>
                  <a:gd name="connsiteX0" fmla="*/ 267114 w 445770"/>
                  <a:gd name="connsiteY0" fmla="*/ 114682 h 282892"/>
                  <a:gd name="connsiteX1" fmla="*/ 172816 w 445770"/>
                  <a:gd name="connsiteY1" fmla="*/ 114682 h 282892"/>
                  <a:gd name="connsiteX2" fmla="*/ 146242 w 445770"/>
                  <a:gd name="connsiteY2" fmla="*/ 114682 h 282892"/>
                  <a:gd name="connsiteX3" fmla="*/ 141956 w 445770"/>
                  <a:gd name="connsiteY3" fmla="*/ 118111 h 282892"/>
                  <a:gd name="connsiteX4" fmla="*/ 141956 w 445770"/>
                  <a:gd name="connsiteY4" fmla="*/ 172975 h 282892"/>
                  <a:gd name="connsiteX5" fmla="*/ 218251 w 445770"/>
                  <a:gd name="connsiteY5" fmla="*/ 172975 h 282892"/>
                  <a:gd name="connsiteX6" fmla="*/ 215679 w 445770"/>
                  <a:gd name="connsiteY6" fmla="*/ 182405 h 282892"/>
                  <a:gd name="connsiteX7" fmla="*/ 129097 w 445770"/>
                  <a:gd name="connsiteY7" fmla="*/ 227839 h 282892"/>
                  <a:gd name="connsiteX8" fmla="*/ 60517 w 445770"/>
                  <a:gd name="connsiteY8" fmla="*/ 127541 h 282892"/>
                  <a:gd name="connsiteX9" fmla="*/ 66517 w 445770"/>
                  <a:gd name="connsiteY9" fmla="*/ 107824 h 282892"/>
                  <a:gd name="connsiteX10" fmla="*/ 160815 w 445770"/>
                  <a:gd name="connsiteY10" fmla="*/ 60675 h 282892"/>
                  <a:gd name="connsiteX11" fmla="*/ 196819 w 445770"/>
                  <a:gd name="connsiteY11" fmla="*/ 79535 h 282892"/>
                  <a:gd name="connsiteX12" fmla="*/ 238825 w 445770"/>
                  <a:gd name="connsiteY12" fmla="*/ 37529 h 282892"/>
                  <a:gd name="connsiteX13" fmla="*/ 235396 w 445770"/>
                  <a:gd name="connsiteY13" fmla="*/ 34100 h 282892"/>
                  <a:gd name="connsiteX14" fmla="*/ 119667 w 445770"/>
                  <a:gd name="connsiteY14" fmla="*/ 2382 h 282892"/>
                  <a:gd name="connsiteX15" fmla="*/ 2223 w 445770"/>
                  <a:gd name="connsiteY15" fmla="*/ 119825 h 282892"/>
                  <a:gd name="connsiteX16" fmla="*/ 9082 w 445770"/>
                  <a:gd name="connsiteY16" fmla="*/ 196121 h 282892"/>
                  <a:gd name="connsiteX17" fmla="*/ 159958 w 445770"/>
                  <a:gd name="connsiteY17" fmla="*/ 286989 h 282892"/>
                  <a:gd name="connsiteX18" fmla="*/ 243111 w 445770"/>
                  <a:gd name="connsiteY18" fmla="*/ 248413 h 282892"/>
                  <a:gd name="connsiteX19" fmla="*/ 279116 w 445770"/>
                  <a:gd name="connsiteY19" fmla="*/ 124112 h 282892"/>
                  <a:gd name="connsiteX20" fmla="*/ 267114 w 445770"/>
                  <a:gd name="connsiteY20" fmla="*/ 114682 h 282892"/>
                  <a:gd name="connsiteX21" fmla="*/ 267114 w 445770"/>
                  <a:gd name="connsiteY21" fmla="*/ 114682 h 282892"/>
                  <a:gd name="connsiteX22" fmla="*/ 408560 w 445770"/>
                  <a:gd name="connsiteY22" fmla="*/ 118968 h 282892"/>
                  <a:gd name="connsiteX23" fmla="*/ 399131 w 445770"/>
                  <a:gd name="connsiteY23" fmla="*/ 118968 h 282892"/>
                  <a:gd name="connsiteX24" fmla="*/ 399131 w 445770"/>
                  <a:gd name="connsiteY24" fmla="*/ 117254 h 282892"/>
                  <a:gd name="connsiteX25" fmla="*/ 399131 w 445770"/>
                  <a:gd name="connsiteY25" fmla="*/ 110396 h 282892"/>
                  <a:gd name="connsiteX26" fmla="*/ 399131 w 445770"/>
                  <a:gd name="connsiteY26" fmla="*/ 74391 h 282892"/>
                  <a:gd name="connsiteX27" fmla="*/ 395701 w 445770"/>
                  <a:gd name="connsiteY27" fmla="*/ 69248 h 282892"/>
                  <a:gd name="connsiteX28" fmla="*/ 362269 w 445770"/>
                  <a:gd name="connsiteY28" fmla="*/ 68390 h 282892"/>
                  <a:gd name="connsiteX29" fmla="*/ 362269 w 445770"/>
                  <a:gd name="connsiteY29" fmla="*/ 110396 h 282892"/>
                  <a:gd name="connsiteX30" fmla="*/ 362269 w 445770"/>
                  <a:gd name="connsiteY30" fmla="*/ 118111 h 282892"/>
                  <a:gd name="connsiteX31" fmla="*/ 311691 w 445770"/>
                  <a:gd name="connsiteY31" fmla="*/ 118111 h 282892"/>
                  <a:gd name="connsiteX32" fmla="*/ 311691 w 445770"/>
                  <a:gd name="connsiteY32" fmla="*/ 127541 h 282892"/>
                  <a:gd name="connsiteX33" fmla="*/ 313406 w 445770"/>
                  <a:gd name="connsiteY33" fmla="*/ 154973 h 282892"/>
                  <a:gd name="connsiteX34" fmla="*/ 339980 w 445770"/>
                  <a:gd name="connsiteY34" fmla="*/ 155830 h 282892"/>
                  <a:gd name="connsiteX35" fmla="*/ 363126 w 445770"/>
                  <a:gd name="connsiteY35" fmla="*/ 155830 h 282892"/>
                  <a:gd name="connsiteX36" fmla="*/ 363126 w 445770"/>
                  <a:gd name="connsiteY36" fmla="*/ 205550 h 282892"/>
                  <a:gd name="connsiteX37" fmla="*/ 399988 w 445770"/>
                  <a:gd name="connsiteY37" fmla="*/ 205550 h 282892"/>
                  <a:gd name="connsiteX38" fmla="*/ 399988 w 445770"/>
                  <a:gd name="connsiteY38" fmla="*/ 155830 h 282892"/>
                  <a:gd name="connsiteX39" fmla="*/ 449708 w 445770"/>
                  <a:gd name="connsiteY39" fmla="*/ 155830 h 282892"/>
                  <a:gd name="connsiteX40" fmla="*/ 449708 w 445770"/>
                  <a:gd name="connsiteY40" fmla="*/ 127541 h 282892"/>
                  <a:gd name="connsiteX41" fmla="*/ 449708 w 445770"/>
                  <a:gd name="connsiteY41" fmla="*/ 118968 h 282892"/>
                  <a:gd name="connsiteX42" fmla="*/ 408560 w 445770"/>
                  <a:gd name="connsiteY42" fmla="*/ 118968 h 282892"/>
                  <a:gd name="connsiteX43" fmla="*/ 408560 w 445770"/>
                  <a:gd name="connsiteY43" fmla="*/ 118968 h 2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5770" h="282892">
                    <a:moveTo>
                      <a:pt x="267114" y="114682"/>
                    </a:moveTo>
                    <a:cubicBezTo>
                      <a:pt x="235396" y="114682"/>
                      <a:pt x="204535" y="114682"/>
                      <a:pt x="172816" y="114682"/>
                    </a:cubicBezTo>
                    <a:cubicBezTo>
                      <a:pt x="164244" y="114682"/>
                      <a:pt x="154814" y="113825"/>
                      <a:pt x="146242" y="114682"/>
                    </a:cubicBezTo>
                    <a:cubicBezTo>
                      <a:pt x="144527" y="114682"/>
                      <a:pt x="141956" y="116396"/>
                      <a:pt x="141956" y="118111"/>
                    </a:cubicBezTo>
                    <a:cubicBezTo>
                      <a:pt x="141956" y="136113"/>
                      <a:pt x="141956" y="154115"/>
                      <a:pt x="141956" y="172975"/>
                    </a:cubicBezTo>
                    <a:cubicBezTo>
                      <a:pt x="167673" y="172975"/>
                      <a:pt x="192533" y="172975"/>
                      <a:pt x="218251" y="172975"/>
                    </a:cubicBezTo>
                    <a:cubicBezTo>
                      <a:pt x="217394" y="176404"/>
                      <a:pt x="216536" y="179833"/>
                      <a:pt x="215679" y="182405"/>
                    </a:cubicBezTo>
                    <a:cubicBezTo>
                      <a:pt x="204535" y="217552"/>
                      <a:pt x="168530" y="234697"/>
                      <a:pt x="129097" y="227839"/>
                    </a:cubicBezTo>
                    <a:cubicBezTo>
                      <a:pt x="81091" y="220124"/>
                      <a:pt x="51944" y="175547"/>
                      <a:pt x="60517" y="127541"/>
                    </a:cubicBezTo>
                    <a:cubicBezTo>
                      <a:pt x="61374" y="120683"/>
                      <a:pt x="63946" y="113825"/>
                      <a:pt x="66517" y="107824"/>
                    </a:cubicBezTo>
                    <a:cubicBezTo>
                      <a:pt x="82805" y="72677"/>
                      <a:pt x="121381" y="52103"/>
                      <a:pt x="160815" y="60675"/>
                    </a:cubicBezTo>
                    <a:cubicBezTo>
                      <a:pt x="174531" y="64104"/>
                      <a:pt x="186532" y="70105"/>
                      <a:pt x="196819" y="79535"/>
                    </a:cubicBezTo>
                    <a:cubicBezTo>
                      <a:pt x="210536" y="65819"/>
                      <a:pt x="224251" y="52103"/>
                      <a:pt x="238825" y="37529"/>
                    </a:cubicBezTo>
                    <a:cubicBezTo>
                      <a:pt x="237967" y="36672"/>
                      <a:pt x="236253" y="35815"/>
                      <a:pt x="235396" y="34100"/>
                    </a:cubicBezTo>
                    <a:cubicBezTo>
                      <a:pt x="201963" y="5811"/>
                      <a:pt x="162529" y="-5333"/>
                      <a:pt x="119667" y="2382"/>
                    </a:cubicBezTo>
                    <a:cubicBezTo>
                      <a:pt x="57088" y="12669"/>
                      <a:pt x="11654" y="61532"/>
                      <a:pt x="2223" y="119825"/>
                    </a:cubicBezTo>
                    <a:cubicBezTo>
                      <a:pt x="-2063" y="144686"/>
                      <a:pt x="-348" y="170403"/>
                      <a:pt x="9082" y="196121"/>
                    </a:cubicBezTo>
                    <a:cubicBezTo>
                      <a:pt x="33085" y="256985"/>
                      <a:pt x="94807" y="294704"/>
                      <a:pt x="159958" y="286989"/>
                    </a:cubicBezTo>
                    <a:cubicBezTo>
                      <a:pt x="192533" y="283560"/>
                      <a:pt x="220822" y="271559"/>
                      <a:pt x="243111" y="248413"/>
                    </a:cubicBezTo>
                    <a:cubicBezTo>
                      <a:pt x="276544" y="213266"/>
                      <a:pt x="285116" y="171260"/>
                      <a:pt x="279116" y="124112"/>
                    </a:cubicBezTo>
                    <a:cubicBezTo>
                      <a:pt x="277401" y="115539"/>
                      <a:pt x="273972" y="114682"/>
                      <a:pt x="267114" y="114682"/>
                    </a:cubicBezTo>
                    <a:lnTo>
                      <a:pt x="267114" y="114682"/>
                    </a:lnTo>
                    <a:close/>
                    <a:moveTo>
                      <a:pt x="408560" y="118968"/>
                    </a:moveTo>
                    <a:cubicBezTo>
                      <a:pt x="405989" y="118968"/>
                      <a:pt x="402559" y="118968"/>
                      <a:pt x="399131" y="118968"/>
                    </a:cubicBezTo>
                    <a:cubicBezTo>
                      <a:pt x="399131" y="118111"/>
                      <a:pt x="399131" y="117254"/>
                      <a:pt x="399131" y="117254"/>
                    </a:cubicBezTo>
                    <a:cubicBezTo>
                      <a:pt x="399131" y="114682"/>
                      <a:pt x="399131" y="112967"/>
                      <a:pt x="399131" y="110396"/>
                    </a:cubicBezTo>
                    <a:cubicBezTo>
                      <a:pt x="399131" y="98394"/>
                      <a:pt x="399131" y="86393"/>
                      <a:pt x="399131" y="74391"/>
                    </a:cubicBezTo>
                    <a:cubicBezTo>
                      <a:pt x="399131" y="72677"/>
                      <a:pt x="396559" y="69248"/>
                      <a:pt x="395701" y="69248"/>
                    </a:cubicBezTo>
                    <a:cubicBezTo>
                      <a:pt x="384557" y="68390"/>
                      <a:pt x="374270" y="68390"/>
                      <a:pt x="362269" y="68390"/>
                    </a:cubicBezTo>
                    <a:cubicBezTo>
                      <a:pt x="362269" y="82964"/>
                      <a:pt x="362269" y="96680"/>
                      <a:pt x="362269" y="110396"/>
                    </a:cubicBezTo>
                    <a:cubicBezTo>
                      <a:pt x="362269" y="112967"/>
                      <a:pt x="362269" y="115539"/>
                      <a:pt x="362269" y="118111"/>
                    </a:cubicBezTo>
                    <a:cubicBezTo>
                      <a:pt x="345124" y="118111"/>
                      <a:pt x="328836" y="118111"/>
                      <a:pt x="311691" y="118111"/>
                    </a:cubicBezTo>
                    <a:cubicBezTo>
                      <a:pt x="311691" y="122397"/>
                      <a:pt x="311691" y="124969"/>
                      <a:pt x="311691" y="127541"/>
                    </a:cubicBezTo>
                    <a:cubicBezTo>
                      <a:pt x="312548" y="136113"/>
                      <a:pt x="312548" y="145543"/>
                      <a:pt x="313406" y="154973"/>
                    </a:cubicBezTo>
                    <a:cubicBezTo>
                      <a:pt x="321978" y="155830"/>
                      <a:pt x="330551" y="155830"/>
                      <a:pt x="339980" y="155830"/>
                    </a:cubicBezTo>
                    <a:cubicBezTo>
                      <a:pt x="347696" y="155830"/>
                      <a:pt x="354554" y="155830"/>
                      <a:pt x="363126" y="155830"/>
                    </a:cubicBezTo>
                    <a:cubicBezTo>
                      <a:pt x="363126" y="172975"/>
                      <a:pt x="363126" y="189263"/>
                      <a:pt x="363126" y="205550"/>
                    </a:cubicBezTo>
                    <a:cubicBezTo>
                      <a:pt x="375985" y="205550"/>
                      <a:pt x="387129" y="205550"/>
                      <a:pt x="399988" y="205550"/>
                    </a:cubicBezTo>
                    <a:cubicBezTo>
                      <a:pt x="399988" y="189263"/>
                      <a:pt x="399988" y="172975"/>
                      <a:pt x="399988" y="155830"/>
                    </a:cubicBezTo>
                    <a:cubicBezTo>
                      <a:pt x="417133" y="155830"/>
                      <a:pt x="432563" y="155830"/>
                      <a:pt x="449708" y="155830"/>
                    </a:cubicBezTo>
                    <a:cubicBezTo>
                      <a:pt x="449708" y="146400"/>
                      <a:pt x="449708" y="136970"/>
                      <a:pt x="449708" y="127541"/>
                    </a:cubicBezTo>
                    <a:cubicBezTo>
                      <a:pt x="449708" y="124112"/>
                      <a:pt x="449708" y="121540"/>
                      <a:pt x="449708" y="118968"/>
                    </a:cubicBezTo>
                    <a:cubicBezTo>
                      <a:pt x="435992" y="118968"/>
                      <a:pt x="422276" y="118968"/>
                      <a:pt x="408560" y="118968"/>
                    </a:cubicBezTo>
                    <a:lnTo>
                      <a:pt x="408560" y="11896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CF1F7AA-7DA9-435E-80FD-6113C7F69DCC}"/>
                </a:ext>
              </a:extLst>
            </p:cNvPr>
            <p:cNvGrpSpPr/>
            <p:nvPr/>
          </p:nvGrpSpPr>
          <p:grpSpPr>
            <a:xfrm>
              <a:off x="4260693" y="238214"/>
              <a:ext cx="848678" cy="848678"/>
              <a:chOff x="8370285" y="2460575"/>
              <a:chExt cx="848678" cy="84867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21E3F3E-17C8-4C56-9F52-525F154614EE}"/>
                  </a:ext>
                </a:extLst>
              </p:cNvPr>
              <p:cNvSpPr/>
              <p:nvPr/>
            </p:nvSpPr>
            <p:spPr>
              <a:xfrm>
                <a:off x="8370285" y="2460575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7447 h 848677"/>
                  <a:gd name="connsiteX11" fmla="*/ 424339 w 848677"/>
                  <a:gd name="connsiteY11" fmla="*/ 32575 h 848677"/>
                  <a:gd name="connsiteX12" fmla="*/ 147447 w 848677"/>
                  <a:gd name="connsiteY12" fmla="*/ 147447 h 848677"/>
                  <a:gd name="connsiteX13" fmla="*/ 32575 w 848677"/>
                  <a:gd name="connsiteY13" fmla="*/ 424339 h 848677"/>
                  <a:gd name="connsiteX14" fmla="*/ 147447 w 848677"/>
                  <a:gd name="connsiteY14" fmla="*/ 701230 h 848677"/>
                  <a:gd name="connsiteX15" fmla="*/ 424339 w 848677"/>
                  <a:gd name="connsiteY15" fmla="*/ 816102 h 848677"/>
                  <a:gd name="connsiteX16" fmla="*/ 701230 w 848677"/>
                  <a:gd name="connsiteY16" fmla="*/ 701230 h 848677"/>
                  <a:gd name="connsiteX17" fmla="*/ 816102 w 848677"/>
                  <a:gd name="connsiteY17" fmla="*/ 424339 h 848677"/>
                  <a:gd name="connsiteX18" fmla="*/ 701230 w 848677"/>
                  <a:gd name="connsiteY18" fmla="*/ 147447 h 848677"/>
                  <a:gd name="connsiteX19" fmla="*/ 701230 w 848677"/>
                  <a:gd name="connsiteY19" fmla="*/ 147447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7149"/>
                      <a:pt x="724376" y="124301"/>
                    </a:cubicBezTo>
                    <a:cubicBezTo>
                      <a:pt x="801529" y="201454"/>
                      <a:pt x="848678" y="306895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1529"/>
                      <a:pt x="541782" y="848678"/>
                      <a:pt x="424339" y="848678"/>
                    </a:cubicBezTo>
                    <a:cubicBezTo>
                      <a:pt x="306895" y="848678"/>
                      <a:pt x="201454" y="801529"/>
                      <a:pt x="124301" y="724376"/>
                    </a:cubicBezTo>
                    <a:cubicBezTo>
                      <a:pt x="47149" y="647224"/>
                      <a:pt x="0" y="541782"/>
                      <a:pt x="0" y="424339"/>
                    </a:cubicBezTo>
                    <a:cubicBezTo>
                      <a:pt x="0" y="306895"/>
                      <a:pt x="47149" y="201454"/>
                      <a:pt x="124301" y="124301"/>
                    </a:cubicBezTo>
                    <a:cubicBezTo>
                      <a:pt x="201454" y="47149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7447"/>
                    </a:moveTo>
                    <a:cubicBezTo>
                      <a:pt x="630079" y="76295"/>
                      <a:pt x="532353" y="32575"/>
                      <a:pt x="424339" y="32575"/>
                    </a:cubicBezTo>
                    <a:cubicBezTo>
                      <a:pt x="316325" y="32575"/>
                      <a:pt x="218599" y="76295"/>
                      <a:pt x="147447" y="147447"/>
                    </a:cubicBezTo>
                    <a:cubicBezTo>
                      <a:pt x="76295" y="218599"/>
                      <a:pt x="32575" y="316325"/>
                      <a:pt x="32575" y="424339"/>
                    </a:cubicBezTo>
                    <a:cubicBezTo>
                      <a:pt x="32575" y="532352"/>
                      <a:pt x="76295" y="630079"/>
                      <a:pt x="147447" y="701230"/>
                    </a:cubicBezTo>
                    <a:cubicBezTo>
                      <a:pt x="218599" y="772382"/>
                      <a:pt x="316325" y="816102"/>
                      <a:pt x="424339" y="816102"/>
                    </a:cubicBezTo>
                    <a:cubicBezTo>
                      <a:pt x="532353" y="816102"/>
                      <a:pt x="630079" y="772382"/>
                      <a:pt x="701230" y="701230"/>
                    </a:cubicBezTo>
                    <a:cubicBezTo>
                      <a:pt x="772383" y="630079"/>
                      <a:pt x="816102" y="532352"/>
                      <a:pt x="816102" y="424339"/>
                    </a:cubicBezTo>
                    <a:cubicBezTo>
                      <a:pt x="816102" y="316325"/>
                      <a:pt x="772383" y="218599"/>
                      <a:pt x="701230" y="147447"/>
                    </a:cubicBezTo>
                    <a:lnTo>
                      <a:pt x="701230" y="147447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D27023-6EF1-4A76-8220-AF2FE84B62F0}"/>
                  </a:ext>
                </a:extLst>
              </p:cNvPr>
              <p:cNvSpPr/>
              <p:nvPr/>
            </p:nvSpPr>
            <p:spPr>
              <a:xfrm>
                <a:off x="8603457" y="2692889"/>
                <a:ext cx="377190" cy="377190"/>
              </a:xfrm>
              <a:custGeom>
                <a:avLst/>
                <a:gdLst>
                  <a:gd name="connsiteX0" fmla="*/ 0 w 377190"/>
                  <a:gd name="connsiteY0" fmla="*/ 196310 h 377190"/>
                  <a:gd name="connsiteX1" fmla="*/ 0 w 377190"/>
                  <a:gd name="connsiteY1" fmla="*/ 384048 h 377190"/>
                  <a:gd name="connsiteX2" fmla="*/ 89154 w 377190"/>
                  <a:gd name="connsiteY2" fmla="*/ 384048 h 377190"/>
                  <a:gd name="connsiteX3" fmla="*/ 89154 w 377190"/>
                  <a:gd name="connsiteY3" fmla="*/ 180880 h 377190"/>
                  <a:gd name="connsiteX4" fmla="*/ 89154 w 377190"/>
                  <a:gd name="connsiteY4" fmla="*/ 127730 h 377190"/>
                  <a:gd name="connsiteX5" fmla="*/ 0 w 377190"/>
                  <a:gd name="connsiteY5" fmla="*/ 127730 h 377190"/>
                  <a:gd name="connsiteX6" fmla="*/ 0 w 377190"/>
                  <a:gd name="connsiteY6" fmla="*/ 196310 h 377190"/>
                  <a:gd name="connsiteX7" fmla="*/ 380619 w 377190"/>
                  <a:gd name="connsiteY7" fmla="*/ 206597 h 377190"/>
                  <a:gd name="connsiteX8" fmla="*/ 287179 w 377190"/>
                  <a:gd name="connsiteY8" fmla="*/ 127730 h 377190"/>
                  <a:gd name="connsiteX9" fmla="*/ 212598 w 377190"/>
                  <a:gd name="connsiteY9" fmla="*/ 162020 h 377190"/>
                  <a:gd name="connsiteX10" fmla="*/ 211741 w 377190"/>
                  <a:gd name="connsiteY10" fmla="*/ 162020 h 377190"/>
                  <a:gd name="connsiteX11" fmla="*/ 211741 w 377190"/>
                  <a:gd name="connsiteY11" fmla="*/ 127730 h 377190"/>
                  <a:gd name="connsiteX12" fmla="*/ 140589 w 377190"/>
                  <a:gd name="connsiteY12" fmla="*/ 127730 h 377190"/>
                  <a:gd name="connsiteX13" fmla="*/ 140589 w 377190"/>
                  <a:gd name="connsiteY13" fmla="*/ 176594 h 377190"/>
                  <a:gd name="connsiteX14" fmla="*/ 140589 w 377190"/>
                  <a:gd name="connsiteY14" fmla="*/ 383191 h 377190"/>
                  <a:gd name="connsiteX15" fmla="*/ 215170 w 377190"/>
                  <a:gd name="connsiteY15" fmla="*/ 383191 h 377190"/>
                  <a:gd name="connsiteX16" fmla="*/ 215170 w 377190"/>
                  <a:gd name="connsiteY16" fmla="*/ 256318 h 377190"/>
                  <a:gd name="connsiteX17" fmla="*/ 262318 w 377190"/>
                  <a:gd name="connsiteY17" fmla="*/ 191167 h 377190"/>
                  <a:gd name="connsiteX18" fmla="*/ 306895 w 377190"/>
                  <a:gd name="connsiteY18" fmla="*/ 258889 h 377190"/>
                  <a:gd name="connsiteX19" fmla="*/ 306895 w 377190"/>
                  <a:gd name="connsiteY19" fmla="*/ 383191 h 377190"/>
                  <a:gd name="connsiteX20" fmla="*/ 383191 w 377190"/>
                  <a:gd name="connsiteY20" fmla="*/ 383191 h 377190"/>
                  <a:gd name="connsiteX21" fmla="*/ 383191 w 377190"/>
                  <a:gd name="connsiteY21" fmla="*/ 242602 h 377190"/>
                  <a:gd name="connsiteX22" fmla="*/ 380619 w 377190"/>
                  <a:gd name="connsiteY22" fmla="*/ 206597 h 377190"/>
                  <a:gd name="connsiteX23" fmla="*/ 380619 w 377190"/>
                  <a:gd name="connsiteY23" fmla="*/ 206597 h 377190"/>
                  <a:gd name="connsiteX24" fmla="*/ 44577 w 377190"/>
                  <a:gd name="connsiteY24" fmla="*/ 0 h 377190"/>
                  <a:gd name="connsiteX25" fmla="*/ 0 w 377190"/>
                  <a:gd name="connsiteY25" fmla="*/ 44577 h 377190"/>
                  <a:gd name="connsiteX26" fmla="*/ 44577 w 377190"/>
                  <a:gd name="connsiteY26" fmla="*/ 89154 h 377190"/>
                  <a:gd name="connsiteX27" fmla="*/ 89154 w 377190"/>
                  <a:gd name="connsiteY27" fmla="*/ 44577 h 377190"/>
                  <a:gd name="connsiteX28" fmla="*/ 44577 w 377190"/>
                  <a:gd name="connsiteY28" fmla="*/ 0 h 377190"/>
                  <a:gd name="connsiteX29" fmla="*/ 44577 w 377190"/>
                  <a:gd name="connsiteY29" fmla="*/ 0 h 37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7190" h="377190">
                    <a:moveTo>
                      <a:pt x="0" y="196310"/>
                    </a:moveTo>
                    <a:lnTo>
                      <a:pt x="0" y="384048"/>
                    </a:lnTo>
                    <a:lnTo>
                      <a:pt x="89154" y="384048"/>
                    </a:lnTo>
                    <a:lnTo>
                      <a:pt x="89154" y="180880"/>
                    </a:lnTo>
                    <a:lnTo>
                      <a:pt x="89154" y="127730"/>
                    </a:lnTo>
                    <a:lnTo>
                      <a:pt x="0" y="127730"/>
                    </a:lnTo>
                    <a:lnTo>
                      <a:pt x="0" y="196310"/>
                    </a:lnTo>
                    <a:close/>
                    <a:moveTo>
                      <a:pt x="380619" y="206597"/>
                    </a:moveTo>
                    <a:cubicBezTo>
                      <a:pt x="374618" y="158591"/>
                      <a:pt x="352330" y="127730"/>
                      <a:pt x="287179" y="127730"/>
                    </a:cubicBezTo>
                    <a:cubicBezTo>
                      <a:pt x="248603" y="127730"/>
                      <a:pt x="222885" y="141446"/>
                      <a:pt x="212598" y="162020"/>
                    </a:cubicBezTo>
                    <a:lnTo>
                      <a:pt x="211741" y="162020"/>
                    </a:lnTo>
                    <a:lnTo>
                      <a:pt x="211741" y="127730"/>
                    </a:lnTo>
                    <a:lnTo>
                      <a:pt x="140589" y="127730"/>
                    </a:lnTo>
                    <a:lnTo>
                      <a:pt x="140589" y="176594"/>
                    </a:lnTo>
                    <a:lnTo>
                      <a:pt x="140589" y="383191"/>
                    </a:lnTo>
                    <a:lnTo>
                      <a:pt x="215170" y="383191"/>
                    </a:lnTo>
                    <a:lnTo>
                      <a:pt x="215170" y="256318"/>
                    </a:lnTo>
                    <a:cubicBezTo>
                      <a:pt x="215170" y="222885"/>
                      <a:pt x="222028" y="191167"/>
                      <a:pt x="262318" y="191167"/>
                    </a:cubicBezTo>
                    <a:cubicBezTo>
                      <a:pt x="303467" y="191167"/>
                      <a:pt x="306895" y="228886"/>
                      <a:pt x="306895" y="258889"/>
                    </a:cubicBezTo>
                    <a:lnTo>
                      <a:pt x="306895" y="383191"/>
                    </a:lnTo>
                    <a:lnTo>
                      <a:pt x="383191" y="383191"/>
                    </a:lnTo>
                    <a:lnTo>
                      <a:pt x="383191" y="242602"/>
                    </a:lnTo>
                    <a:cubicBezTo>
                      <a:pt x="383191" y="229743"/>
                      <a:pt x="382333" y="217741"/>
                      <a:pt x="380619" y="206597"/>
                    </a:cubicBezTo>
                    <a:lnTo>
                      <a:pt x="380619" y="206597"/>
                    </a:lnTo>
                    <a:close/>
                    <a:moveTo>
                      <a:pt x="44577" y="0"/>
                    </a:moveTo>
                    <a:cubicBezTo>
                      <a:pt x="19717" y="0"/>
                      <a:pt x="0" y="19717"/>
                      <a:pt x="0" y="44577"/>
                    </a:cubicBezTo>
                    <a:cubicBezTo>
                      <a:pt x="0" y="69437"/>
                      <a:pt x="19717" y="89154"/>
                      <a:pt x="44577" y="89154"/>
                    </a:cubicBezTo>
                    <a:cubicBezTo>
                      <a:pt x="69437" y="89154"/>
                      <a:pt x="89154" y="69437"/>
                      <a:pt x="89154" y="44577"/>
                    </a:cubicBezTo>
                    <a:cubicBezTo>
                      <a:pt x="89154" y="19717"/>
                      <a:pt x="69437" y="0"/>
                      <a:pt x="44577" y="0"/>
                    </a:cubicBezTo>
                    <a:lnTo>
                      <a:pt x="44577" y="0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33D36-8664-4F6C-90D0-DE7270E72768}"/>
                </a:ext>
              </a:extLst>
            </p:cNvPr>
            <p:cNvGrpSpPr/>
            <p:nvPr/>
          </p:nvGrpSpPr>
          <p:grpSpPr>
            <a:xfrm>
              <a:off x="3300131" y="237333"/>
              <a:ext cx="848678" cy="848678"/>
              <a:chOff x="8370285" y="1405300"/>
              <a:chExt cx="848678" cy="848678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DB5592F-8B59-446B-BD59-721AD3B8EFB0}"/>
                  </a:ext>
                </a:extLst>
              </p:cNvPr>
              <p:cNvSpPr/>
              <p:nvPr/>
            </p:nvSpPr>
            <p:spPr>
              <a:xfrm>
                <a:off x="8370285" y="1405300"/>
                <a:ext cx="848678" cy="848678"/>
              </a:xfrm>
              <a:custGeom>
                <a:avLst/>
                <a:gdLst>
                  <a:gd name="connsiteX0" fmla="*/ 424339 w 848677"/>
                  <a:gd name="connsiteY0" fmla="*/ 0 h 848677"/>
                  <a:gd name="connsiteX1" fmla="*/ 724376 w 848677"/>
                  <a:gd name="connsiteY1" fmla="*/ 124301 h 848677"/>
                  <a:gd name="connsiteX2" fmla="*/ 848678 w 848677"/>
                  <a:gd name="connsiteY2" fmla="*/ 424339 h 848677"/>
                  <a:gd name="connsiteX3" fmla="*/ 724376 w 848677"/>
                  <a:gd name="connsiteY3" fmla="*/ 724376 h 848677"/>
                  <a:gd name="connsiteX4" fmla="*/ 424339 w 848677"/>
                  <a:gd name="connsiteY4" fmla="*/ 848678 h 848677"/>
                  <a:gd name="connsiteX5" fmla="*/ 124301 w 848677"/>
                  <a:gd name="connsiteY5" fmla="*/ 724376 h 848677"/>
                  <a:gd name="connsiteX6" fmla="*/ 0 w 848677"/>
                  <a:gd name="connsiteY6" fmla="*/ 424339 h 848677"/>
                  <a:gd name="connsiteX7" fmla="*/ 124301 w 848677"/>
                  <a:gd name="connsiteY7" fmla="*/ 124301 h 848677"/>
                  <a:gd name="connsiteX8" fmla="*/ 424339 w 848677"/>
                  <a:gd name="connsiteY8" fmla="*/ 0 h 848677"/>
                  <a:gd name="connsiteX9" fmla="*/ 424339 w 848677"/>
                  <a:gd name="connsiteY9" fmla="*/ 0 h 848677"/>
                  <a:gd name="connsiteX10" fmla="*/ 701230 w 848677"/>
                  <a:gd name="connsiteY10" fmla="*/ 148304 h 848677"/>
                  <a:gd name="connsiteX11" fmla="*/ 424339 w 848677"/>
                  <a:gd name="connsiteY11" fmla="*/ 33433 h 848677"/>
                  <a:gd name="connsiteX12" fmla="*/ 147447 w 848677"/>
                  <a:gd name="connsiteY12" fmla="*/ 148304 h 848677"/>
                  <a:gd name="connsiteX13" fmla="*/ 32575 w 848677"/>
                  <a:gd name="connsiteY13" fmla="*/ 425196 h 848677"/>
                  <a:gd name="connsiteX14" fmla="*/ 147447 w 848677"/>
                  <a:gd name="connsiteY14" fmla="*/ 702088 h 848677"/>
                  <a:gd name="connsiteX15" fmla="*/ 424339 w 848677"/>
                  <a:gd name="connsiteY15" fmla="*/ 816959 h 848677"/>
                  <a:gd name="connsiteX16" fmla="*/ 701230 w 848677"/>
                  <a:gd name="connsiteY16" fmla="*/ 702088 h 848677"/>
                  <a:gd name="connsiteX17" fmla="*/ 816102 w 848677"/>
                  <a:gd name="connsiteY17" fmla="*/ 425196 h 848677"/>
                  <a:gd name="connsiteX18" fmla="*/ 701230 w 848677"/>
                  <a:gd name="connsiteY18" fmla="*/ 148304 h 848677"/>
                  <a:gd name="connsiteX19" fmla="*/ 701230 w 848677"/>
                  <a:gd name="connsiteY19" fmla="*/ 148304 h 84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48677" h="848677">
                    <a:moveTo>
                      <a:pt x="424339" y="0"/>
                    </a:moveTo>
                    <a:cubicBezTo>
                      <a:pt x="541782" y="0"/>
                      <a:pt x="647224" y="48006"/>
                      <a:pt x="724376" y="124301"/>
                    </a:cubicBezTo>
                    <a:cubicBezTo>
                      <a:pt x="801529" y="201454"/>
                      <a:pt x="848678" y="307753"/>
                      <a:pt x="848678" y="424339"/>
                    </a:cubicBezTo>
                    <a:cubicBezTo>
                      <a:pt x="848678" y="541782"/>
                      <a:pt x="801529" y="647224"/>
                      <a:pt x="724376" y="724376"/>
                    </a:cubicBezTo>
                    <a:cubicBezTo>
                      <a:pt x="647224" y="800671"/>
                      <a:pt x="541782" y="848678"/>
                      <a:pt x="424339" y="848678"/>
                    </a:cubicBezTo>
                    <a:cubicBezTo>
                      <a:pt x="306895" y="848678"/>
                      <a:pt x="201454" y="800671"/>
                      <a:pt x="124301" y="724376"/>
                    </a:cubicBezTo>
                    <a:cubicBezTo>
                      <a:pt x="47149" y="647224"/>
                      <a:pt x="0" y="540925"/>
                      <a:pt x="0" y="424339"/>
                    </a:cubicBezTo>
                    <a:cubicBezTo>
                      <a:pt x="0" y="306896"/>
                      <a:pt x="47149" y="200597"/>
                      <a:pt x="124301" y="124301"/>
                    </a:cubicBezTo>
                    <a:cubicBezTo>
                      <a:pt x="201454" y="48006"/>
                      <a:pt x="307753" y="0"/>
                      <a:pt x="424339" y="0"/>
                    </a:cubicBezTo>
                    <a:lnTo>
                      <a:pt x="424339" y="0"/>
                    </a:lnTo>
                    <a:close/>
                    <a:moveTo>
                      <a:pt x="701230" y="148304"/>
                    </a:moveTo>
                    <a:cubicBezTo>
                      <a:pt x="630079" y="77153"/>
                      <a:pt x="532353" y="33433"/>
                      <a:pt x="424339" y="33433"/>
                    </a:cubicBezTo>
                    <a:cubicBezTo>
                      <a:pt x="316325" y="33433"/>
                      <a:pt x="218599" y="77153"/>
                      <a:pt x="147447" y="148304"/>
                    </a:cubicBezTo>
                    <a:cubicBezTo>
                      <a:pt x="76295" y="219456"/>
                      <a:pt x="32575" y="317183"/>
                      <a:pt x="32575" y="425196"/>
                    </a:cubicBezTo>
                    <a:cubicBezTo>
                      <a:pt x="32575" y="533210"/>
                      <a:pt x="76295" y="630936"/>
                      <a:pt x="147447" y="702088"/>
                    </a:cubicBezTo>
                    <a:cubicBezTo>
                      <a:pt x="218599" y="773240"/>
                      <a:pt x="316325" y="816959"/>
                      <a:pt x="424339" y="816959"/>
                    </a:cubicBezTo>
                    <a:cubicBezTo>
                      <a:pt x="532353" y="816959"/>
                      <a:pt x="630079" y="773240"/>
                      <a:pt x="701230" y="702088"/>
                    </a:cubicBezTo>
                    <a:cubicBezTo>
                      <a:pt x="772383" y="630936"/>
                      <a:pt x="816102" y="533210"/>
                      <a:pt x="816102" y="425196"/>
                    </a:cubicBezTo>
                    <a:cubicBezTo>
                      <a:pt x="816102" y="316325"/>
                      <a:pt x="772383" y="218599"/>
                      <a:pt x="701230" y="148304"/>
                    </a:cubicBezTo>
                    <a:lnTo>
                      <a:pt x="701230" y="148304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CE5F1D5-76BF-4173-8B81-A95A29C7BDDE}"/>
                  </a:ext>
                </a:extLst>
              </p:cNvPr>
              <p:cNvSpPr/>
              <p:nvPr/>
            </p:nvSpPr>
            <p:spPr>
              <a:xfrm>
                <a:off x="8578597" y="1656474"/>
                <a:ext cx="428625" cy="342900"/>
              </a:xfrm>
              <a:custGeom>
                <a:avLst/>
                <a:gdLst>
                  <a:gd name="connsiteX0" fmla="*/ 432911 w 428625"/>
                  <a:gd name="connsiteY0" fmla="*/ 41148 h 342900"/>
                  <a:gd name="connsiteX1" fmla="*/ 382334 w 428625"/>
                  <a:gd name="connsiteY1" fmla="*/ 54864 h 342900"/>
                  <a:gd name="connsiteX2" fmla="*/ 421767 w 428625"/>
                  <a:gd name="connsiteY2" fmla="*/ 6001 h 342900"/>
                  <a:gd name="connsiteX3" fmla="*/ 365189 w 428625"/>
                  <a:gd name="connsiteY3" fmla="*/ 27432 h 342900"/>
                  <a:gd name="connsiteX4" fmla="*/ 300038 w 428625"/>
                  <a:gd name="connsiteY4" fmla="*/ 0 h 342900"/>
                  <a:gd name="connsiteX5" fmla="*/ 210884 w 428625"/>
                  <a:gd name="connsiteY5" fmla="*/ 87439 h 342900"/>
                  <a:gd name="connsiteX6" fmla="*/ 213455 w 428625"/>
                  <a:gd name="connsiteY6" fmla="*/ 107156 h 342900"/>
                  <a:gd name="connsiteX7" fmla="*/ 30004 w 428625"/>
                  <a:gd name="connsiteY7" fmla="*/ 15431 h 342900"/>
                  <a:gd name="connsiteX8" fmla="*/ 18003 w 428625"/>
                  <a:gd name="connsiteY8" fmla="*/ 59150 h 342900"/>
                  <a:gd name="connsiteX9" fmla="*/ 57436 w 428625"/>
                  <a:gd name="connsiteY9" fmla="*/ 132017 h 342900"/>
                  <a:gd name="connsiteX10" fmla="*/ 17145 w 428625"/>
                  <a:gd name="connsiteY10" fmla="*/ 120872 h 342900"/>
                  <a:gd name="connsiteX11" fmla="*/ 17145 w 428625"/>
                  <a:gd name="connsiteY11" fmla="*/ 121729 h 342900"/>
                  <a:gd name="connsiteX12" fmla="*/ 23146 w 428625"/>
                  <a:gd name="connsiteY12" fmla="*/ 153448 h 342900"/>
                  <a:gd name="connsiteX13" fmla="*/ 88297 w 428625"/>
                  <a:gd name="connsiteY13" fmla="*/ 207454 h 342900"/>
                  <a:gd name="connsiteX14" fmla="*/ 65151 w 428625"/>
                  <a:gd name="connsiteY14" fmla="*/ 210884 h 342900"/>
                  <a:gd name="connsiteX15" fmla="*/ 48863 w 428625"/>
                  <a:gd name="connsiteY15" fmla="*/ 209169 h 342900"/>
                  <a:gd name="connsiteX16" fmla="*/ 132017 w 428625"/>
                  <a:gd name="connsiteY16" fmla="*/ 270034 h 342900"/>
                  <a:gd name="connsiteX17" fmla="*/ 21431 w 428625"/>
                  <a:gd name="connsiteY17" fmla="*/ 307753 h 342900"/>
                  <a:gd name="connsiteX18" fmla="*/ 0 w 428625"/>
                  <a:gd name="connsiteY18" fmla="*/ 306896 h 342900"/>
                  <a:gd name="connsiteX19" fmla="*/ 136303 w 428625"/>
                  <a:gd name="connsiteY19" fmla="*/ 346329 h 342900"/>
                  <a:gd name="connsiteX20" fmla="*/ 383191 w 428625"/>
                  <a:gd name="connsiteY20" fmla="*/ 150019 h 342900"/>
                  <a:gd name="connsiteX21" fmla="*/ 389192 w 428625"/>
                  <a:gd name="connsiteY21" fmla="*/ 96869 h 342900"/>
                  <a:gd name="connsiteX22" fmla="*/ 389192 w 428625"/>
                  <a:gd name="connsiteY22" fmla="*/ 85725 h 342900"/>
                  <a:gd name="connsiteX23" fmla="*/ 432911 w 428625"/>
                  <a:gd name="connsiteY23" fmla="*/ 41148 h 342900"/>
                  <a:gd name="connsiteX24" fmla="*/ 432911 w 428625"/>
                  <a:gd name="connsiteY24" fmla="*/ 41148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8625" h="342900">
                    <a:moveTo>
                      <a:pt x="432911" y="41148"/>
                    </a:moveTo>
                    <a:cubicBezTo>
                      <a:pt x="417481" y="48006"/>
                      <a:pt x="400336" y="52292"/>
                      <a:pt x="382334" y="54864"/>
                    </a:cubicBezTo>
                    <a:cubicBezTo>
                      <a:pt x="401193" y="43720"/>
                      <a:pt x="414909" y="26575"/>
                      <a:pt x="421767" y="6001"/>
                    </a:cubicBezTo>
                    <a:cubicBezTo>
                      <a:pt x="404622" y="16288"/>
                      <a:pt x="384905" y="23146"/>
                      <a:pt x="365189" y="27432"/>
                    </a:cubicBezTo>
                    <a:cubicBezTo>
                      <a:pt x="348901" y="10287"/>
                      <a:pt x="325755" y="0"/>
                      <a:pt x="300038" y="0"/>
                    </a:cubicBezTo>
                    <a:cubicBezTo>
                      <a:pt x="251175" y="0"/>
                      <a:pt x="210884" y="39434"/>
                      <a:pt x="210884" y="87439"/>
                    </a:cubicBezTo>
                    <a:cubicBezTo>
                      <a:pt x="210884" y="94298"/>
                      <a:pt x="211741" y="101156"/>
                      <a:pt x="213455" y="107156"/>
                    </a:cubicBezTo>
                    <a:cubicBezTo>
                      <a:pt x="139732" y="103727"/>
                      <a:pt x="73724" y="68580"/>
                      <a:pt x="30004" y="15431"/>
                    </a:cubicBezTo>
                    <a:cubicBezTo>
                      <a:pt x="22289" y="28289"/>
                      <a:pt x="18003" y="43720"/>
                      <a:pt x="18003" y="59150"/>
                    </a:cubicBezTo>
                    <a:cubicBezTo>
                      <a:pt x="18003" y="90011"/>
                      <a:pt x="34290" y="116586"/>
                      <a:pt x="57436" y="132017"/>
                    </a:cubicBezTo>
                    <a:cubicBezTo>
                      <a:pt x="42863" y="132017"/>
                      <a:pt x="29147" y="127730"/>
                      <a:pt x="17145" y="120872"/>
                    </a:cubicBezTo>
                    <a:cubicBezTo>
                      <a:pt x="17145" y="121729"/>
                      <a:pt x="17145" y="121729"/>
                      <a:pt x="17145" y="121729"/>
                    </a:cubicBezTo>
                    <a:cubicBezTo>
                      <a:pt x="17145" y="132874"/>
                      <a:pt x="18860" y="143161"/>
                      <a:pt x="23146" y="153448"/>
                    </a:cubicBezTo>
                    <a:cubicBezTo>
                      <a:pt x="34290" y="180880"/>
                      <a:pt x="58293" y="201454"/>
                      <a:pt x="88297" y="207454"/>
                    </a:cubicBezTo>
                    <a:cubicBezTo>
                      <a:pt x="80582" y="209169"/>
                      <a:pt x="72866" y="210884"/>
                      <a:pt x="65151" y="210884"/>
                    </a:cubicBezTo>
                    <a:cubicBezTo>
                      <a:pt x="59150" y="210884"/>
                      <a:pt x="54007" y="210026"/>
                      <a:pt x="48863" y="209169"/>
                    </a:cubicBezTo>
                    <a:cubicBezTo>
                      <a:pt x="60008" y="244316"/>
                      <a:pt x="93440" y="269177"/>
                      <a:pt x="132017" y="270034"/>
                    </a:cubicBezTo>
                    <a:cubicBezTo>
                      <a:pt x="101156" y="293179"/>
                      <a:pt x="63437" y="307753"/>
                      <a:pt x="21431" y="307753"/>
                    </a:cubicBezTo>
                    <a:cubicBezTo>
                      <a:pt x="13716" y="307753"/>
                      <a:pt x="7715" y="306896"/>
                      <a:pt x="0" y="306896"/>
                    </a:cubicBezTo>
                    <a:cubicBezTo>
                      <a:pt x="39434" y="331756"/>
                      <a:pt x="86583" y="346329"/>
                      <a:pt x="136303" y="346329"/>
                    </a:cubicBezTo>
                    <a:cubicBezTo>
                      <a:pt x="275178" y="346329"/>
                      <a:pt x="360903" y="250317"/>
                      <a:pt x="383191" y="150019"/>
                    </a:cubicBezTo>
                    <a:cubicBezTo>
                      <a:pt x="387477" y="132017"/>
                      <a:pt x="389192" y="114872"/>
                      <a:pt x="389192" y="96869"/>
                    </a:cubicBezTo>
                    <a:cubicBezTo>
                      <a:pt x="389192" y="93440"/>
                      <a:pt x="389192" y="89154"/>
                      <a:pt x="389192" y="85725"/>
                    </a:cubicBezTo>
                    <a:cubicBezTo>
                      <a:pt x="406337" y="74581"/>
                      <a:pt x="421767" y="59150"/>
                      <a:pt x="432911" y="41148"/>
                    </a:cubicBezTo>
                    <a:lnTo>
                      <a:pt x="432911" y="41148"/>
                    </a:lnTo>
                    <a:close/>
                  </a:path>
                </a:pathLst>
              </a:custGeom>
              <a:grpFill/>
              <a:ln w="8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D56F3D-53E6-43E7-A2BE-929E36915409}"/>
              </a:ext>
            </a:extLst>
          </p:cNvPr>
          <p:cNvCxnSpPr>
            <a:cxnSpLocks/>
          </p:cNvCxnSpPr>
          <p:nvPr/>
        </p:nvCxnSpPr>
        <p:spPr>
          <a:xfrm flipH="1">
            <a:off x="9796747" y="-522461"/>
            <a:ext cx="533400" cy="27061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38306-693C-4547-A884-22FC136BE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1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1">
            <a:extLst>
              <a:ext uri="{FF2B5EF4-FFF2-40B4-BE49-F238E27FC236}">
                <a16:creationId xmlns:a16="http://schemas.microsoft.com/office/drawing/2014/main" id="{41E2FF5F-4F97-40D2-AD70-C9D2E52DD285}"/>
              </a:ext>
            </a:extLst>
          </p:cNvPr>
          <p:cNvSpPr>
            <a:spLocks noEditPoints="1"/>
          </p:cNvSpPr>
          <p:nvPr/>
        </p:nvSpPr>
        <p:spPr bwMode="auto">
          <a:xfrm>
            <a:off x="8718097" y="3451323"/>
            <a:ext cx="503667" cy="44742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77B32-46AB-48AF-A132-5D52A8746B9F}"/>
              </a:ext>
            </a:extLst>
          </p:cNvPr>
          <p:cNvSpPr txBox="1"/>
          <p:nvPr/>
        </p:nvSpPr>
        <p:spPr>
          <a:xfrm>
            <a:off x="781050" y="1041400"/>
            <a:ext cx="286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BREAK</a:t>
            </a:r>
          </a:p>
          <a:p>
            <a:r>
              <a:rPr lang="en-US" sz="5400" b="1" i="1">
                <a:solidFill>
                  <a:schemeClr val="accent1"/>
                </a:solidFill>
                <a:latin typeface="+mj-lt"/>
              </a:rPr>
              <a:t>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2246-BB71-435D-AB29-36D19533CF51}"/>
              </a:ext>
            </a:extLst>
          </p:cNvPr>
          <p:cNvSpPr txBox="1"/>
          <p:nvPr/>
        </p:nvSpPr>
        <p:spPr>
          <a:xfrm>
            <a:off x="781051" y="4457586"/>
            <a:ext cx="2266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00094-4851-4252-A447-CA2DDDD6E7BC}"/>
              </a:ext>
            </a:extLst>
          </p:cNvPr>
          <p:cNvSpPr txBox="1"/>
          <p:nvPr/>
        </p:nvSpPr>
        <p:spPr>
          <a:xfrm>
            <a:off x="781051" y="4788818"/>
            <a:ext cx="2549524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CD076-2D58-4D2E-9D16-67061E58749B}"/>
              </a:ext>
            </a:extLst>
          </p:cNvPr>
          <p:cNvSpPr txBox="1"/>
          <p:nvPr/>
        </p:nvSpPr>
        <p:spPr>
          <a:xfrm>
            <a:off x="8747125" y="3508276"/>
            <a:ext cx="3479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Coming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A Beginning,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Staying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Progress, And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Working Together </a:t>
            </a:r>
          </a:p>
          <a:p>
            <a:r>
              <a:rPr lang="en-US" sz="2400" b="1" i="1">
                <a:solidFill>
                  <a:schemeClr val="accent1"/>
                </a:solidFill>
                <a:latin typeface="+mj-lt"/>
              </a:rPr>
              <a:t>Is Success.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C993AC-9D79-4A73-BFF9-F2DBC74BE172}"/>
              </a:ext>
            </a:extLst>
          </p:cNvPr>
          <p:cNvSpPr txBox="1"/>
          <p:nvPr/>
        </p:nvSpPr>
        <p:spPr>
          <a:xfrm>
            <a:off x="9118600" y="104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  <a:latin typeface="+mj-lt"/>
              </a:rPr>
              <a:t>- Tara Misu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043A24-8DA0-4809-ADF8-A49F4699D888}"/>
              </a:ext>
            </a:extLst>
          </p:cNvPr>
          <p:cNvCxnSpPr>
            <a:cxnSpLocks/>
          </p:cNvCxnSpPr>
          <p:nvPr/>
        </p:nvCxnSpPr>
        <p:spPr>
          <a:xfrm flipH="1">
            <a:off x="2716801" y="-656720"/>
            <a:ext cx="331199" cy="168029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53E44-7076-4369-87F0-C3D9D8EE4E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31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0AFFF-A8B0-4AA1-895B-44B224656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7029" y="273148"/>
            <a:ext cx="6177071" cy="1892114"/>
          </a:xfrm>
        </p:spPr>
        <p:txBody>
          <a:bodyPr/>
          <a:lstStyle/>
          <a:p>
            <a:r>
              <a:rPr lang="en-US"/>
              <a:t>INTRODUCING</a:t>
            </a:r>
            <a:br>
              <a:rPr lang="en-US"/>
            </a:br>
            <a:r>
              <a:rPr lang="en-US"/>
              <a:t>THE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AAEB4-6101-426E-BEA2-053776DF5B1E}"/>
              </a:ext>
            </a:extLst>
          </p:cNvPr>
          <p:cNvSpPr txBox="1"/>
          <p:nvPr/>
        </p:nvSpPr>
        <p:spPr>
          <a:xfrm>
            <a:off x="6307138" y="203835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D733D-06CA-4ED1-8BDC-E724BA7B6CF1}"/>
              </a:ext>
            </a:extLst>
          </p:cNvPr>
          <p:cNvSpPr txBox="1"/>
          <p:nvPr/>
        </p:nvSpPr>
        <p:spPr>
          <a:xfrm>
            <a:off x="6307138" y="2382282"/>
            <a:ext cx="5097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8C60E2-FEB6-4A05-B700-029616EA0587}"/>
              </a:ext>
            </a:extLst>
          </p:cNvPr>
          <p:cNvCxnSpPr>
            <a:cxnSpLocks/>
          </p:cNvCxnSpPr>
          <p:nvPr/>
        </p:nvCxnSpPr>
        <p:spPr>
          <a:xfrm flipH="1">
            <a:off x="9806225" y="-637333"/>
            <a:ext cx="169958" cy="114766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FA2E40-8F77-42B0-8475-ECA2EC47589C}"/>
              </a:ext>
            </a:extLst>
          </p:cNvPr>
          <p:cNvGrpSpPr/>
          <p:nvPr/>
        </p:nvGrpSpPr>
        <p:grpSpPr>
          <a:xfrm>
            <a:off x="3224972" y="649625"/>
            <a:ext cx="414444" cy="482108"/>
            <a:chOff x="9309100" y="825501"/>
            <a:chExt cx="700088" cy="814388"/>
          </a:xfrm>
          <a:solidFill>
            <a:schemeClr val="accent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DC7241-5328-4FA7-BAAE-ED13ED4AA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9142C82-CB46-4D2F-945F-CF13B361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F872EE8-6D95-4B24-A5E6-9DF49CA3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39CCB5-FD12-46AB-859D-C4BA4EBCC667}"/>
              </a:ext>
            </a:extLst>
          </p:cNvPr>
          <p:cNvGrpSpPr/>
          <p:nvPr/>
        </p:nvGrpSpPr>
        <p:grpSpPr>
          <a:xfrm>
            <a:off x="898044" y="720303"/>
            <a:ext cx="418146" cy="418147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B2B6727-AB2C-487F-886F-441E35D4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6BAF755-374B-450A-8E4C-AE06AD26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C351735-AB73-4A51-8F30-F21225DB1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8892F47-45E1-4D01-ABFC-440852091605}"/>
              </a:ext>
            </a:extLst>
          </p:cNvPr>
          <p:cNvSpPr txBox="1"/>
          <p:nvPr/>
        </p:nvSpPr>
        <p:spPr>
          <a:xfrm>
            <a:off x="787400" y="131623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5524B-0D66-48A1-8192-A762B7B0A6F6}"/>
              </a:ext>
            </a:extLst>
          </p:cNvPr>
          <p:cNvSpPr txBox="1"/>
          <p:nvPr/>
        </p:nvSpPr>
        <p:spPr>
          <a:xfrm>
            <a:off x="787400" y="1647465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08434-A1BE-4F8F-9D27-68163575A18E}"/>
              </a:ext>
            </a:extLst>
          </p:cNvPr>
          <p:cNvSpPr txBox="1"/>
          <p:nvPr/>
        </p:nvSpPr>
        <p:spPr>
          <a:xfrm>
            <a:off x="3186615" y="132205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A9052E-1DF3-45B7-8AEF-65FAEA22B0B5}"/>
              </a:ext>
            </a:extLst>
          </p:cNvPr>
          <p:cNvSpPr txBox="1"/>
          <p:nvPr/>
        </p:nvSpPr>
        <p:spPr>
          <a:xfrm>
            <a:off x="3186615" y="1653287"/>
            <a:ext cx="2173263" cy="1674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sed pellentesque. Nulla vulputate velit quis libero. Quisque massa ex, pellentesque a nunc non,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901474-BA79-4656-8007-1CF4A2162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4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889C1-DFE5-4B0E-B6E2-B0F437FE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B84C8-63CC-4315-A9BE-4B953FC80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2457548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9E69D-8DDC-487C-A7DF-15FE94D7E56E}"/>
              </a:ext>
            </a:extLst>
          </p:cNvPr>
          <p:cNvSpPr txBox="1"/>
          <p:nvPr/>
        </p:nvSpPr>
        <p:spPr>
          <a:xfrm>
            <a:off x="833438" y="4260850"/>
            <a:ext cx="81835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The Team Is Each Individual Member.</a:t>
            </a:r>
          </a:p>
          <a:p>
            <a:r>
              <a:rPr lang="en-US" sz="2000" b="1" i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76CFF-BF75-4B1D-A33E-2630F4FB89D6}"/>
              </a:ext>
            </a:extLst>
          </p:cNvPr>
          <p:cNvSpPr txBox="1"/>
          <p:nvPr/>
        </p:nvSpPr>
        <p:spPr>
          <a:xfrm>
            <a:off x="833438" y="519293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539CA-9CED-440B-BA6A-797B2FF38BB8}"/>
              </a:ext>
            </a:extLst>
          </p:cNvPr>
          <p:cNvSpPr txBox="1"/>
          <p:nvPr/>
        </p:nvSpPr>
        <p:spPr>
          <a:xfrm>
            <a:off x="833438" y="5498768"/>
            <a:ext cx="9034462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F99A97-097C-47A4-A1F7-4AB47997F0C4}"/>
              </a:ext>
            </a:extLst>
          </p:cNvPr>
          <p:cNvCxnSpPr>
            <a:cxnSpLocks/>
          </p:cNvCxnSpPr>
          <p:nvPr/>
        </p:nvCxnSpPr>
        <p:spPr>
          <a:xfrm flipH="1">
            <a:off x="2945914" y="-720630"/>
            <a:ext cx="645414" cy="32744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9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826FD7-8C18-4539-B447-2EEE94680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458" y="403776"/>
            <a:ext cx="6177071" cy="1892114"/>
          </a:xfrm>
        </p:spPr>
        <p:txBody>
          <a:bodyPr/>
          <a:lstStyle/>
          <a:p>
            <a:r>
              <a:rPr lang="en-US"/>
              <a:t>EXPLAINING</a:t>
            </a:r>
            <a:br>
              <a:rPr lang="en-US"/>
            </a:br>
            <a:r>
              <a:rPr lang="en-US"/>
              <a:t>COMPANY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825E7B-3452-4D04-8DD9-E4E9FAF840C8}"/>
              </a:ext>
            </a:extLst>
          </p:cNvPr>
          <p:cNvSpPr txBox="1"/>
          <p:nvPr/>
        </p:nvSpPr>
        <p:spPr>
          <a:xfrm>
            <a:off x="4810352" y="2265136"/>
            <a:ext cx="7062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chemeClr val="bg2"/>
                </a:solidFill>
                <a:latin typeface="+mj-lt"/>
              </a:rPr>
              <a:t>Teamwork Begins By Building Trust. And The Only Way</a:t>
            </a:r>
          </a:p>
          <a:p>
            <a:r>
              <a:rPr lang="en-US" b="1" i="1">
                <a:solidFill>
                  <a:schemeClr val="bg2"/>
                </a:solidFill>
                <a:latin typeface="+mj-lt"/>
              </a:rPr>
              <a:t>To Do That Is To Overcome Our Need For Invulnerability.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E825B-7C5C-4EF2-89E4-7C6022F2B8A1}"/>
              </a:ext>
            </a:extLst>
          </p:cNvPr>
          <p:cNvSpPr txBox="1"/>
          <p:nvPr/>
        </p:nvSpPr>
        <p:spPr>
          <a:xfrm>
            <a:off x="7097713" y="3235263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B73BFC-C2C7-4D10-9B9A-542767EACB8E}"/>
              </a:ext>
            </a:extLst>
          </p:cNvPr>
          <p:cNvSpPr txBox="1"/>
          <p:nvPr/>
        </p:nvSpPr>
        <p:spPr>
          <a:xfrm>
            <a:off x="7097713" y="3541095"/>
            <a:ext cx="445565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Maecenas pellentesque molestie lectus sed pellentesque. Nulla vulputate velit quis venenatis maximus. Integer sed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96E898-B156-470A-91CC-E81D607D84F4}"/>
              </a:ext>
            </a:extLst>
          </p:cNvPr>
          <p:cNvCxnSpPr>
            <a:cxnSpLocks/>
          </p:cNvCxnSpPr>
          <p:nvPr/>
        </p:nvCxnSpPr>
        <p:spPr>
          <a:xfrm flipH="1">
            <a:off x="8884173" y="-649951"/>
            <a:ext cx="484909" cy="24601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8CF77-EAA4-41B4-B12F-7892E721F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59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93856-AE16-4F62-B284-B44EB3692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329" y="643264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PROMISES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BFFA70-C138-48FB-8A9A-068D4D01544F}"/>
              </a:ext>
            </a:extLst>
          </p:cNvPr>
          <p:cNvGrpSpPr/>
          <p:nvPr/>
        </p:nvGrpSpPr>
        <p:grpSpPr>
          <a:xfrm>
            <a:off x="900253" y="2595506"/>
            <a:ext cx="444701" cy="388746"/>
            <a:chOff x="4054476" y="5502276"/>
            <a:chExt cx="239712" cy="209550"/>
          </a:xfrm>
          <a:solidFill>
            <a:schemeClr val="accent1"/>
          </a:solidFill>
        </p:grpSpPr>
        <p:sp>
          <p:nvSpPr>
            <p:cNvPr id="9" name="Freeform 323">
              <a:extLst>
                <a:ext uri="{FF2B5EF4-FFF2-40B4-BE49-F238E27FC236}">
                  <a16:creationId xmlns:a16="http://schemas.microsoft.com/office/drawing/2014/main" id="{0BB5C374-1A57-4E96-B820-0729852E4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24">
              <a:extLst>
                <a:ext uri="{FF2B5EF4-FFF2-40B4-BE49-F238E27FC236}">
                  <a16:creationId xmlns:a16="http://schemas.microsoft.com/office/drawing/2014/main" id="{95C247D1-6A75-4018-A635-FF184A3A4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25">
              <a:extLst>
                <a:ext uri="{FF2B5EF4-FFF2-40B4-BE49-F238E27FC236}">
                  <a16:creationId xmlns:a16="http://schemas.microsoft.com/office/drawing/2014/main" id="{0BF3B24D-153C-4614-A584-31B18EB3D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Freeform 5">
            <a:extLst>
              <a:ext uri="{FF2B5EF4-FFF2-40B4-BE49-F238E27FC236}">
                <a16:creationId xmlns:a16="http://schemas.microsoft.com/office/drawing/2014/main" id="{6C21C4FB-1655-4C5F-8A98-319EF4EDC565}"/>
              </a:ext>
            </a:extLst>
          </p:cNvPr>
          <p:cNvSpPr>
            <a:spLocks/>
          </p:cNvSpPr>
          <p:nvPr/>
        </p:nvSpPr>
        <p:spPr bwMode="auto">
          <a:xfrm>
            <a:off x="3217578" y="2601170"/>
            <a:ext cx="404384" cy="406447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A1E6-98EF-41C6-AA7A-397D30F7D790}"/>
              </a:ext>
            </a:extLst>
          </p:cNvPr>
          <p:cNvSpPr txBox="1"/>
          <p:nvPr/>
        </p:nvSpPr>
        <p:spPr>
          <a:xfrm>
            <a:off x="785704" y="3130105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624AF2-9DD8-4730-8925-D5A206FD99B2}"/>
              </a:ext>
            </a:extLst>
          </p:cNvPr>
          <p:cNvSpPr txBox="1"/>
          <p:nvPr/>
        </p:nvSpPr>
        <p:spPr>
          <a:xfrm>
            <a:off x="785704" y="3442287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 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F3A360-99CB-42B4-93DC-C4CF031C1ECB}"/>
              </a:ext>
            </a:extLst>
          </p:cNvPr>
          <p:cNvSpPr txBox="1"/>
          <p:nvPr/>
        </p:nvSpPr>
        <p:spPr>
          <a:xfrm>
            <a:off x="3113708" y="3121413"/>
            <a:ext cx="21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6D0CD-7BFE-46B7-A5E2-53A5372DD422}"/>
              </a:ext>
            </a:extLst>
          </p:cNvPr>
          <p:cNvSpPr txBox="1"/>
          <p:nvPr/>
        </p:nvSpPr>
        <p:spPr>
          <a:xfrm>
            <a:off x="3113708" y="3433595"/>
            <a:ext cx="2173263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 molestie lectus vulputate velit quis libero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4C7B7-A627-4021-9C96-FF5223B4CB65}"/>
              </a:ext>
            </a:extLst>
          </p:cNvPr>
          <p:cNvSpPr txBox="1"/>
          <p:nvPr/>
        </p:nvSpPr>
        <p:spPr>
          <a:xfrm>
            <a:off x="785704" y="4362905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1"/>
                </a:solidFill>
              </a:rPr>
              <a:t>Title Description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255224-E1A8-4F50-88CE-D991A3932C97}"/>
              </a:ext>
            </a:extLst>
          </p:cNvPr>
          <p:cNvSpPr txBox="1"/>
          <p:nvPr/>
        </p:nvSpPr>
        <p:spPr>
          <a:xfrm>
            <a:off x="785704" y="4654223"/>
            <a:ext cx="4177816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 a nunc non, elementum rutrum risus. Aliquam ac dignissim urna, 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AE7C23-B615-4207-AFCD-CFB2948505DE}"/>
              </a:ext>
            </a:extLst>
          </p:cNvPr>
          <p:cNvCxnSpPr>
            <a:cxnSpLocks/>
          </p:cNvCxnSpPr>
          <p:nvPr/>
        </p:nvCxnSpPr>
        <p:spPr>
          <a:xfrm flipH="1">
            <a:off x="4472874" y="-420772"/>
            <a:ext cx="484909" cy="246012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03AB1-9C67-4221-839B-146F0371D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718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5E6090-6236-43DB-B87C-2B053F7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0" y="952686"/>
            <a:ext cx="6177071" cy="1892114"/>
          </a:xfrm>
        </p:spPr>
        <p:txBody>
          <a:bodyPr/>
          <a:lstStyle/>
          <a:p>
            <a:r>
              <a:rPr lang="en-US"/>
              <a:t>OUR BRAND</a:t>
            </a:r>
            <a:br>
              <a:rPr lang="en-US"/>
            </a:br>
            <a:r>
              <a:rPr lang="en-US"/>
              <a:t>PERSONALITY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9BC88-6C2B-437F-8CEB-72784478A362}"/>
              </a:ext>
            </a:extLst>
          </p:cNvPr>
          <p:cNvSpPr txBox="1"/>
          <p:nvPr/>
        </p:nvSpPr>
        <p:spPr>
          <a:xfrm>
            <a:off x="6437313" y="276860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8512E-5A50-48E0-AE79-2545A5463C08}"/>
              </a:ext>
            </a:extLst>
          </p:cNvPr>
          <p:cNvSpPr txBox="1"/>
          <p:nvPr/>
        </p:nvSpPr>
        <p:spPr>
          <a:xfrm>
            <a:off x="6437313" y="307443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CFF808-E678-47AC-A4F8-B3442DDC0BB8}"/>
              </a:ext>
            </a:extLst>
          </p:cNvPr>
          <p:cNvSpPr txBox="1"/>
          <p:nvPr/>
        </p:nvSpPr>
        <p:spPr>
          <a:xfrm>
            <a:off x="5992813" y="4046780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3CF1D9-EA89-47BD-BEDC-321C267F3355}"/>
              </a:ext>
            </a:extLst>
          </p:cNvPr>
          <p:cNvSpPr txBox="1"/>
          <p:nvPr/>
        </p:nvSpPr>
        <p:spPr>
          <a:xfrm>
            <a:off x="5992813" y="4352612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29B25-A596-4603-BEFB-A652C3573DB9}"/>
              </a:ext>
            </a:extLst>
          </p:cNvPr>
          <p:cNvCxnSpPr>
            <a:cxnSpLocks/>
          </p:cNvCxnSpPr>
          <p:nvPr/>
        </p:nvCxnSpPr>
        <p:spPr>
          <a:xfrm flipH="1">
            <a:off x="9636167" y="-588212"/>
            <a:ext cx="364319" cy="168029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D7842A3-2B63-4BC1-B8C6-817C34F639E6}"/>
              </a:ext>
            </a:extLst>
          </p:cNvPr>
          <p:cNvSpPr txBox="1"/>
          <p:nvPr/>
        </p:nvSpPr>
        <p:spPr>
          <a:xfrm>
            <a:off x="5699940" y="5298946"/>
            <a:ext cx="226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accent2"/>
                </a:solidFill>
              </a:rPr>
              <a:t>Title Description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3770D-F4C5-427E-BA9B-6D2FE973E63F}"/>
              </a:ext>
            </a:extLst>
          </p:cNvPr>
          <p:cNvSpPr txBox="1"/>
          <p:nvPr/>
        </p:nvSpPr>
        <p:spPr>
          <a:xfrm>
            <a:off x="5699940" y="5604778"/>
            <a:ext cx="5068888" cy="704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pellentesque. Nulla vulputate velit quis venenatis maximus. Integer sed vulputate libero. Quisque massa ex, pellentesque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38D30-DB51-4EC5-8B26-05F59F731C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108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0" grpId="0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exils blue green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0F6DB6"/>
      </a:accent1>
      <a:accent2>
        <a:srgbClr val="ABC437"/>
      </a:accent2>
      <a:accent3>
        <a:srgbClr val="EC1D31"/>
      </a:accent3>
      <a:accent4>
        <a:srgbClr val="0B5188"/>
      </a:accent4>
      <a:accent5>
        <a:srgbClr val="809329"/>
      </a:accent5>
      <a:accent6>
        <a:srgbClr val="B70F1F"/>
      </a:accent6>
      <a:hlink>
        <a:srgbClr val="A05024"/>
      </a:hlink>
      <a:folHlink>
        <a:srgbClr val="FEC037"/>
      </a:folHlink>
    </a:clrScheme>
    <a:fontScheme name="Custom 134">
      <a:majorFont>
        <a:latin typeface="Noto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3493</TotalTime>
  <Words>1565</Words>
  <Application>Microsoft Office PowerPoint</Application>
  <PresentationFormat>Widescreen</PresentationFormat>
  <Paragraphs>256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Helvetica</vt:lpstr>
      <vt:lpstr>Helvetica Neue</vt:lpstr>
      <vt:lpstr>Noto Sans</vt:lpstr>
      <vt:lpstr>Signika Negative</vt:lpstr>
      <vt:lpstr>Source Sans Pro</vt:lpstr>
      <vt:lpstr>Wingdings</vt:lpstr>
      <vt:lpstr>Office Theme</vt:lpstr>
      <vt:lpstr>PowerPoint Presentation</vt:lpstr>
      <vt:lpstr>WELCOME GUYS TO PRESENTATION</vt:lpstr>
      <vt:lpstr>LIST OF CONTENT WE WILL SHOW</vt:lpstr>
      <vt:lpstr>PowerPoint Presentation</vt:lpstr>
      <vt:lpstr>INTRODUCING THE COMPANY</vt:lpstr>
      <vt:lpstr>EXPLAINING COMPANY VISION</vt:lpstr>
      <vt:lpstr>EXPLAINING COMPANY MISSION</vt:lpstr>
      <vt:lpstr>OUR BRAND PROMISES</vt:lpstr>
      <vt:lpstr>OUR BRAND PERSONALITY</vt:lpstr>
      <vt:lpstr>OUR BRAND  AUDIENCE</vt:lpstr>
      <vt:lpstr>OUR BRAND TONE OF VOICE</vt:lpstr>
      <vt:lpstr>GUIDE HOW TO LOGO USAGE</vt:lpstr>
      <vt:lpstr>GUIDE HOW TO DO’S &amp; DON’T</vt:lpstr>
      <vt:lpstr>GUIDE HOW TO THEME COLORS</vt:lpstr>
      <vt:lpstr>GUIDE HOW TO THEME COLORS</vt:lpstr>
      <vt:lpstr>OUR BRAND TYPOGRAPHY</vt:lpstr>
      <vt:lpstr>OUR BRAND TYPOGRAPHY</vt:lpstr>
      <vt:lpstr>OUR BRAND TYPOGRAPHY</vt:lpstr>
      <vt:lpstr>HIERARCHY TREE</vt:lpstr>
      <vt:lpstr>PowerPoint Presentation</vt:lpstr>
      <vt:lpstr>MOCKUP SHOWCASE</vt:lpstr>
      <vt:lpstr>MOCKUP SHOWCASE</vt:lpstr>
      <vt:lpstr>PORTFOLIO COLLECTION</vt:lpstr>
      <vt:lpstr>PORTFOLIO COLLECTION</vt:lpstr>
      <vt:lpstr>PORTFOLIO COLLECTION</vt:lpstr>
      <vt:lpstr>PowerPoint Presentation</vt:lpstr>
      <vt:lpstr>PowerPoint Presentation</vt:lpstr>
      <vt:lpstr>INFOGRAPHIC SLIDE</vt:lpstr>
      <vt:lpstr>CHART REPORT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NDZR</cp:lastModifiedBy>
  <cp:revision>275</cp:revision>
  <dcterms:created xsi:type="dcterms:W3CDTF">2017-01-10T11:09:36Z</dcterms:created>
  <dcterms:modified xsi:type="dcterms:W3CDTF">2021-05-25T12:32:07Z</dcterms:modified>
</cp:coreProperties>
</file>