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57" r:id="rId3"/>
    <p:sldId id="258" r:id="rId4"/>
    <p:sldId id="259" r:id="rId5"/>
    <p:sldId id="260" r:id="rId6"/>
    <p:sldId id="261" r:id="rId7"/>
    <p:sldId id="262" r:id="rId8"/>
    <p:sldId id="264" r:id="rId9"/>
    <p:sldId id="263" r:id="rId10"/>
  </p:sldIdLst>
  <p:sldSz cx="10288588" cy="10288588"/>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4C8C3"/>
    <a:srgbClr val="3A8268"/>
    <a:srgbClr val="E7CE9C"/>
    <a:srgbClr val="E8CE9D"/>
    <a:srgbClr val="F4E6D9"/>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3620"/>
    <p:restoredTop sz="97694"/>
  </p:normalViewPr>
  <p:slideViewPr>
    <p:cSldViewPr snapToGrid="0" snapToObjects="1">
      <p:cViewPr>
        <p:scale>
          <a:sx n="120" d="100"/>
          <a:sy n="120" d="100"/>
        </p:scale>
        <p:origin x="5880" y="71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Blank Slide">
    <p:bg>
      <p:bgPr>
        <a:solidFill>
          <a:srgbClr val="F4E6D9"/>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65014186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Product Pack Alt">
    <p:bg>
      <p:bgPr>
        <a:solidFill>
          <a:srgbClr val="F4E6D9"/>
        </a:solidFill>
        <a:effectLst/>
      </p:bgPr>
    </p:bg>
    <p:spTree>
      <p:nvGrpSpPr>
        <p:cNvPr id="1" name=""/>
        <p:cNvGrpSpPr/>
        <p:nvPr/>
      </p:nvGrpSpPr>
      <p:grpSpPr>
        <a:xfrm>
          <a:off x="0" y="0"/>
          <a:ext cx="0" cy="0"/>
          <a:chOff x="0" y="0"/>
          <a:chExt cx="0" cy="0"/>
        </a:xfrm>
      </p:grpSpPr>
      <p:sp>
        <p:nvSpPr>
          <p:cNvPr id="8" name="Picture Placeholder 6">
            <a:extLst>
              <a:ext uri="{FF2B5EF4-FFF2-40B4-BE49-F238E27FC236}">
                <a16:creationId xmlns:a16="http://schemas.microsoft.com/office/drawing/2014/main" id="{66D96031-8AA3-0046-BBB4-ACCF21F04135}"/>
              </a:ext>
            </a:extLst>
          </p:cNvPr>
          <p:cNvSpPr>
            <a:spLocks noGrp="1"/>
          </p:cNvSpPr>
          <p:nvPr>
            <p:ph type="pic" sz="quarter" idx="10"/>
          </p:nvPr>
        </p:nvSpPr>
        <p:spPr>
          <a:xfrm>
            <a:off x="7132320" y="1"/>
            <a:ext cx="3156268" cy="10288588"/>
          </a:xfrm>
          <a:prstGeom prst="rect">
            <a:avLst/>
          </a:prstGeom>
          <a:pattFill prst="pct5">
            <a:fgClr>
              <a:schemeClr val="accent1"/>
            </a:fgClr>
            <a:bgClr>
              <a:schemeClr val="bg1"/>
            </a:bgClr>
          </a:pattFill>
          <a:effectLst/>
        </p:spPr>
        <p:txBody>
          <a:bodyPr>
            <a:normAutofit/>
          </a:bodyPr>
          <a:lstStyle>
            <a:lvl1pPr>
              <a:defRPr sz="2000"/>
            </a:lvl1pPr>
          </a:lstStyle>
          <a:p>
            <a:endParaRPr lang="en-US"/>
          </a:p>
        </p:txBody>
      </p:sp>
      <p:sp>
        <p:nvSpPr>
          <p:cNvPr id="2" name="Rectangle 1">
            <a:extLst>
              <a:ext uri="{FF2B5EF4-FFF2-40B4-BE49-F238E27FC236}">
                <a16:creationId xmlns:a16="http://schemas.microsoft.com/office/drawing/2014/main" id="{3E5FB896-E254-6B4C-B5CF-FED02AF360A8}"/>
              </a:ext>
            </a:extLst>
          </p:cNvPr>
          <p:cNvSpPr/>
          <p:nvPr userDrawn="1"/>
        </p:nvSpPr>
        <p:spPr>
          <a:xfrm>
            <a:off x="0" y="0"/>
            <a:ext cx="7132320" cy="5283200"/>
          </a:xfrm>
          <a:prstGeom prst="rect">
            <a:avLst/>
          </a:prstGeom>
          <a:solidFill>
            <a:srgbClr val="3A826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26048CF7-825D-4341-AA30-248FB6AEBBAE}"/>
              </a:ext>
            </a:extLst>
          </p:cNvPr>
          <p:cNvSpPr>
            <a:spLocks noGrp="1"/>
          </p:cNvSpPr>
          <p:nvPr>
            <p:ph type="pic" sz="quarter" idx="12"/>
          </p:nvPr>
        </p:nvSpPr>
        <p:spPr>
          <a:xfrm>
            <a:off x="1743489" y="1519385"/>
            <a:ext cx="3645342" cy="4849898"/>
          </a:xfrm>
          <a:prstGeom prst="rect">
            <a:avLst/>
          </a:prstGeom>
          <a:noFill/>
          <a:effectLst/>
        </p:spPr>
        <p:txBody>
          <a:bodyPr>
            <a:normAutofit/>
          </a:bodyPr>
          <a:lstStyle>
            <a:lvl1pPr>
              <a:defRPr sz="2000"/>
            </a:lvl1pPr>
          </a:lstStyle>
          <a:p>
            <a:endParaRPr lang="en-US"/>
          </a:p>
        </p:txBody>
      </p:sp>
    </p:spTree>
    <p:extLst>
      <p:ext uri="{BB962C8B-B14F-4D97-AF65-F5344CB8AC3E}">
        <p14:creationId xmlns:p14="http://schemas.microsoft.com/office/powerpoint/2010/main" val="25944252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Product Promo 1">
    <p:bg>
      <p:bgPr>
        <a:solidFill>
          <a:srgbClr val="F4E6D9"/>
        </a:solidFill>
        <a:effectLst/>
      </p:bgPr>
    </p:bg>
    <p:spTree>
      <p:nvGrpSpPr>
        <p:cNvPr id="1" name=""/>
        <p:cNvGrpSpPr/>
        <p:nvPr/>
      </p:nvGrpSpPr>
      <p:grpSpPr>
        <a:xfrm>
          <a:off x="0" y="0"/>
          <a:ext cx="0" cy="0"/>
          <a:chOff x="0" y="0"/>
          <a:chExt cx="0" cy="0"/>
        </a:xfrm>
      </p:grpSpPr>
      <p:sp>
        <p:nvSpPr>
          <p:cNvPr id="6" name="Picture Placeholder 6">
            <a:extLst>
              <a:ext uri="{FF2B5EF4-FFF2-40B4-BE49-F238E27FC236}">
                <a16:creationId xmlns:a16="http://schemas.microsoft.com/office/drawing/2014/main" id="{5A0F800E-2D70-274C-B196-27845FD2B2EE}"/>
              </a:ext>
            </a:extLst>
          </p:cNvPr>
          <p:cNvSpPr>
            <a:spLocks noGrp="1"/>
          </p:cNvSpPr>
          <p:nvPr>
            <p:ph type="pic" sz="quarter" idx="10"/>
          </p:nvPr>
        </p:nvSpPr>
        <p:spPr>
          <a:xfrm>
            <a:off x="6444120" y="4011974"/>
            <a:ext cx="2043450" cy="2093230"/>
          </a:xfrm>
          <a:prstGeom prst="roundRect">
            <a:avLst>
              <a:gd name="adj" fmla="val 8125"/>
            </a:avLst>
          </a:prstGeom>
          <a:pattFill prst="pct5">
            <a:fgClr>
              <a:schemeClr val="accent1"/>
            </a:fgClr>
            <a:bgClr>
              <a:schemeClr val="bg1"/>
            </a:bgClr>
          </a:pattFill>
          <a:effectLst>
            <a:outerShdw blurRad="876300" sx="109000" sy="109000" algn="ctr" rotWithShape="0">
              <a:prstClr val="black">
                <a:alpha val="12000"/>
              </a:prstClr>
            </a:outerShdw>
          </a:effectLst>
        </p:spPr>
        <p:txBody>
          <a:bodyPr>
            <a:normAutofit/>
          </a:bodyPr>
          <a:lstStyle>
            <a:lvl1pPr>
              <a:defRPr sz="2000"/>
            </a:lvl1pPr>
          </a:lstStyle>
          <a:p>
            <a:endParaRPr lang="en-US"/>
          </a:p>
        </p:txBody>
      </p:sp>
      <p:sp>
        <p:nvSpPr>
          <p:cNvPr id="7" name="Picture Placeholder 6">
            <a:extLst>
              <a:ext uri="{FF2B5EF4-FFF2-40B4-BE49-F238E27FC236}">
                <a16:creationId xmlns:a16="http://schemas.microsoft.com/office/drawing/2014/main" id="{3CBD43FF-937F-0C43-A9B1-8728E0F6DB82}"/>
              </a:ext>
            </a:extLst>
          </p:cNvPr>
          <p:cNvSpPr>
            <a:spLocks noGrp="1"/>
          </p:cNvSpPr>
          <p:nvPr>
            <p:ph type="pic" sz="quarter" idx="11"/>
          </p:nvPr>
        </p:nvSpPr>
        <p:spPr>
          <a:xfrm>
            <a:off x="1801019" y="6894858"/>
            <a:ext cx="2043450" cy="2093230"/>
          </a:xfrm>
          <a:prstGeom prst="roundRect">
            <a:avLst>
              <a:gd name="adj" fmla="val 8125"/>
            </a:avLst>
          </a:prstGeom>
          <a:pattFill prst="pct5">
            <a:fgClr>
              <a:schemeClr val="accent1"/>
            </a:fgClr>
            <a:bgClr>
              <a:schemeClr val="bg1"/>
            </a:bgClr>
          </a:pattFill>
          <a:effectLst>
            <a:outerShdw blurRad="876300" sx="109000" sy="109000" algn="ctr" rotWithShape="0">
              <a:prstClr val="black">
                <a:alpha val="12000"/>
              </a:prstClr>
            </a:outerShdw>
          </a:effectLst>
        </p:spPr>
        <p:txBody>
          <a:bodyPr>
            <a:normAutofit/>
          </a:bodyPr>
          <a:lstStyle>
            <a:lvl1pPr>
              <a:defRPr sz="2000"/>
            </a:lvl1pPr>
          </a:lstStyle>
          <a:p>
            <a:endParaRPr lang="en-US"/>
          </a:p>
        </p:txBody>
      </p:sp>
      <p:sp>
        <p:nvSpPr>
          <p:cNvPr id="4" name="Freeform 3">
            <a:extLst>
              <a:ext uri="{FF2B5EF4-FFF2-40B4-BE49-F238E27FC236}">
                <a16:creationId xmlns:a16="http://schemas.microsoft.com/office/drawing/2014/main" id="{4A24EF14-48B2-A144-9BB8-467ECBDB579F}"/>
              </a:ext>
            </a:extLst>
          </p:cNvPr>
          <p:cNvSpPr/>
          <p:nvPr userDrawn="1"/>
        </p:nvSpPr>
        <p:spPr>
          <a:xfrm>
            <a:off x="0" y="0"/>
            <a:ext cx="1378784" cy="1890005"/>
          </a:xfrm>
          <a:custGeom>
            <a:avLst/>
            <a:gdLst>
              <a:gd name="connsiteX0" fmla="*/ 0 w 1546752"/>
              <a:gd name="connsiteY0" fmla="*/ 0 h 2391300"/>
              <a:gd name="connsiteX1" fmla="*/ 1544202 w 1546752"/>
              <a:gd name="connsiteY1" fmla="*/ 0 h 2391300"/>
              <a:gd name="connsiteX2" fmla="*/ 1546752 w 1546752"/>
              <a:gd name="connsiteY2" fmla="*/ 48715 h 2391300"/>
              <a:gd name="connsiteX3" fmla="*/ 141982 w 1546752"/>
              <a:gd name="connsiteY3" fmla="*/ 2325328 h 2391300"/>
              <a:gd name="connsiteX4" fmla="*/ 0 w 1546752"/>
              <a:gd name="connsiteY4" fmla="*/ 2391300 h 23913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546752" h="2391300">
                <a:moveTo>
                  <a:pt x="0" y="0"/>
                </a:moveTo>
                <a:lnTo>
                  <a:pt x="1544202" y="0"/>
                </a:lnTo>
                <a:lnTo>
                  <a:pt x="1546752" y="48715"/>
                </a:lnTo>
                <a:cubicBezTo>
                  <a:pt x="1546752" y="1031787"/>
                  <a:pt x="978726" y="1886891"/>
                  <a:pt x="141982" y="2325328"/>
                </a:cubicBezTo>
                <a:lnTo>
                  <a:pt x="0" y="2391300"/>
                </a:lnTo>
                <a:close/>
              </a:path>
            </a:pathLst>
          </a:custGeom>
          <a:solidFill>
            <a:srgbClr val="2D7F6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reeform 4">
            <a:extLst>
              <a:ext uri="{FF2B5EF4-FFF2-40B4-BE49-F238E27FC236}">
                <a16:creationId xmlns:a16="http://schemas.microsoft.com/office/drawing/2014/main" id="{AEC73BCF-48CE-DF46-84BC-D859E419D382}"/>
              </a:ext>
            </a:extLst>
          </p:cNvPr>
          <p:cNvSpPr/>
          <p:nvPr userDrawn="1"/>
        </p:nvSpPr>
        <p:spPr>
          <a:xfrm flipH="1" flipV="1">
            <a:off x="9101138" y="8624438"/>
            <a:ext cx="1214018" cy="1664147"/>
          </a:xfrm>
          <a:custGeom>
            <a:avLst/>
            <a:gdLst>
              <a:gd name="connsiteX0" fmla="*/ 0 w 1546752"/>
              <a:gd name="connsiteY0" fmla="*/ 0 h 2391300"/>
              <a:gd name="connsiteX1" fmla="*/ 1544202 w 1546752"/>
              <a:gd name="connsiteY1" fmla="*/ 0 h 2391300"/>
              <a:gd name="connsiteX2" fmla="*/ 1546752 w 1546752"/>
              <a:gd name="connsiteY2" fmla="*/ 48715 h 2391300"/>
              <a:gd name="connsiteX3" fmla="*/ 141982 w 1546752"/>
              <a:gd name="connsiteY3" fmla="*/ 2325328 h 2391300"/>
              <a:gd name="connsiteX4" fmla="*/ 0 w 1546752"/>
              <a:gd name="connsiteY4" fmla="*/ 2391300 h 23913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546752" h="2391300">
                <a:moveTo>
                  <a:pt x="0" y="0"/>
                </a:moveTo>
                <a:lnTo>
                  <a:pt x="1544202" y="0"/>
                </a:lnTo>
                <a:lnTo>
                  <a:pt x="1546752" y="48715"/>
                </a:lnTo>
                <a:cubicBezTo>
                  <a:pt x="1546752" y="1031787"/>
                  <a:pt x="978726" y="1886891"/>
                  <a:pt x="141982" y="2325328"/>
                </a:cubicBezTo>
                <a:lnTo>
                  <a:pt x="0" y="2391300"/>
                </a:lnTo>
                <a:close/>
              </a:path>
            </a:pathLst>
          </a:custGeom>
          <a:solidFill>
            <a:srgbClr val="2D7F6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06073408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Product Promo 2">
    <p:bg>
      <p:bgPr>
        <a:solidFill>
          <a:srgbClr val="E7CE9C"/>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BD298D8B-1444-2140-8953-C00EE0F28A56}"/>
              </a:ext>
            </a:extLst>
          </p:cNvPr>
          <p:cNvSpPr/>
          <p:nvPr userDrawn="1"/>
        </p:nvSpPr>
        <p:spPr>
          <a:xfrm>
            <a:off x="0" y="-1"/>
            <a:ext cx="10288588" cy="5780915"/>
          </a:xfrm>
          <a:prstGeom prst="rect">
            <a:avLst/>
          </a:prstGeom>
          <a:solidFill>
            <a:srgbClr val="38826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ectangle 3">
            <a:extLst>
              <a:ext uri="{FF2B5EF4-FFF2-40B4-BE49-F238E27FC236}">
                <a16:creationId xmlns:a16="http://schemas.microsoft.com/office/drawing/2014/main" id="{3317776B-1E83-FF46-A522-A45F008C9672}"/>
              </a:ext>
            </a:extLst>
          </p:cNvPr>
          <p:cNvSpPr/>
          <p:nvPr userDrawn="1"/>
        </p:nvSpPr>
        <p:spPr>
          <a:xfrm>
            <a:off x="1560565" y="4915938"/>
            <a:ext cx="7167458" cy="5372650"/>
          </a:xfrm>
          <a:prstGeom prst="rect">
            <a:avLst/>
          </a:prstGeom>
          <a:solidFill>
            <a:srgbClr val="F4E6D9"/>
          </a:solidFill>
          <a:ln>
            <a:noFill/>
          </a:ln>
          <a:effectLst>
            <a:outerShdw blurRad="876300" sx="109000" sy="109000" algn="ctr" rotWithShape="0">
              <a:prstClr val="black">
                <a:alpha val="1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8234070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Product Promo 2 Alt">
    <p:bg>
      <p:bgPr>
        <a:solidFill>
          <a:srgbClr val="E7CE9C"/>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BD298D8B-1444-2140-8953-C00EE0F28A56}"/>
              </a:ext>
            </a:extLst>
          </p:cNvPr>
          <p:cNvSpPr/>
          <p:nvPr userDrawn="1"/>
        </p:nvSpPr>
        <p:spPr>
          <a:xfrm>
            <a:off x="0" y="-1"/>
            <a:ext cx="10288588" cy="5780915"/>
          </a:xfrm>
          <a:prstGeom prst="rect">
            <a:avLst/>
          </a:prstGeom>
          <a:solidFill>
            <a:srgbClr val="38826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ectangle 3">
            <a:extLst>
              <a:ext uri="{FF2B5EF4-FFF2-40B4-BE49-F238E27FC236}">
                <a16:creationId xmlns:a16="http://schemas.microsoft.com/office/drawing/2014/main" id="{3317776B-1E83-FF46-A522-A45F008C9672}"/>
              </a:ext>
            </a:extLst>
          </p:cNvPr>
          <p:cNvSpPr/>
          <p:nvPr userDrawn="1"/>
        </p:nvSpPr>
        <p:spPr>
          <a:xfrm>
            <a:off x="1560565" y="4915938"/>
            <a:ext cx="7167458" cy="5372650"/>
          </a:xfrm>
          <a:prstGeom prst="rect">
            <a:avLst/>
          </a:prstGeom>
          <a:solidFill>
            <a:srgbClr val="F4E6D9"/>
          </a:solidFill>
          <a:ln>
            <a:noFill/>
          </a:ln>
          <a:effectLst>
            <a:outerShdw blurRad="876300" sx="109000" sy="109000" algn="ctr" rotWithShape="0">
              <a:prstClr val="black">
                <a:alpha val="1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Picture Placeholder 6">
            <a:extLst>
              <a:ext uri="{FF2B5EF4-FFF2-40B4-BE49-F238E27FC236}">
                <a16:creationId xmlns:a16="http://schemas.microsoft.com/office/drawing/2014/main" id="{AD9E9C25-DBFE-BD46-A44A-B9F5888D753F}"/>
              </a:ext>
            </a:extLst>
          </p:cNvPr>
          <p:cNvSpPr>
            <a:spLocks noGrp="1"/>
          </p:cNvSpPr>
          <p:nvPr>
            <p:ph type="pic" sz="quarter" idx="12"/>
          </p:nvPr>
        </p:nvSpPr>
        <p:spPr>
          <a:xfrm>
            <a:off x="2968003" y="1475281"/>
            <a:ext cx="4352583" cy="4372980"/>
          </a:xfrm>
          <a:prstGeom prst="rect">
            <a:avLst/>
          </a:prstGeom>
          <a:noFill/>
          <a:effectLst/>
        </p:spPr>
        <p:txBody>
          <a:bodyPr>
            <a:normAutofit/>
          </a:bodyPr>
          <a:lstStyle>
            <a:lvl1pPr>
              <a:defRPr sz="2000"/>
            </a:lvl1pPr>
          </a:lstStyle>
          <a:p>
            <a:endParaRPr lang="en-US"/>
          </a:p>
        </p:txBody>
      </p:sp>
    </p:spTree>
    <p:extLst>
      <p:ext uri="{BB962C8B-B14F-4D97-AF65-F5344CB8AC3E}">
        <p14:creationId xmlns:p14="http://schemas.microsoft.com/office/powerpoint/2010/main" val="28385262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Contact">
    <p:bg>
      <p:bgPr>
        <a:solidFill>
          <a:srgbClr val="F4E6D9"/>
        </a:solidFill>
        <a:effectLst/>
      </p:bgPr>
    </p:bg>
    <p:spTree>
      <p:nvGrpSpPr>
        <p:cNvPr id="1" name=""/>
        <p:cNvGrpSpPr/>
        <p:nvPr/>
      </p:nvGrpSpPr>
      <p:grpSpPr>
        <a:xfrm>
          <a:off x="0" y="0"/>
          <a:ext cx="0" cy="0"/>
          <a:chOff x="0" y="0"/>
          <a:chExt cx="0" cy="0"/>
        </a:xfrm>
      </p:grpSpPr>
      <p:sp>
        <p:nvSpPr>
          <p:cNvPr id="4" name="Picture Placeholder 6">
            <a:extLst>
              <a:ext uri="{FF2B5EF4-FFF2-40B4-BE49-F238E27FC236}">
                <a16:creationId xmlns:a16="http://schemas.microsoft.com/office/drawing/2014/main" id="{1B89B59D-FA12-F244-AFD0-D91C16ABB2C7}"/>
              </a:ext>
            </a:extLst>
          </p:cNvPr>
          <p:cNvSpPr>
            <a:spLocks noGrp="1"/>
          </p:cNvSpPr>
          <p:nvPr>
            <p:ph type="pic" sz="quarter" idx="10"/>
          </p:nvPr>
        </p:nvSpPr>
        <p:spPr>
          <a:xfrm>
            <a:off x="5026490" y="1"/>
            <a:ext cx="5262098" cy="10288588"/>
          </a:xfrm>
          <a:prstGeom prst="rect">
            <a:avLst/>
          </a:prstGeom>
          <a:pattFill prst="pct5">
            <a:fgClr>
              <a:schemeClr val="accent1"/>
            </a:fgClr>
            <a:bgClr>
              <a:schemeClr val="bg1"/>
            </a:bgClr>
          </a:pattFill>
          <a:effectLst/>
        </p:spPr>
        <p:txBody>
          <a:bodyPr>
            <a:normAutofit/>
          </a:bodyPr>
          <a:lstStyle>
            <a:lvl1pPr>
              <a:defRPr sz="2000"/>
            </a:lvl1pPr>
          </a:lstStyle>
          <a:p>
            <a:endParaRPr lang="en-US"/>
          </a:p>
        </p:txBody>
      </p:sp>
      <p:sp>
        <p:nvSpPr>
          <p:cNvPr id="3" name="Rectangle 2">
            <a:extLst>
              <a:ext uri="{FF2B5EF4-FFF2-40B4-BE49-F238E27FC236}">
                <a16:creationId xmlns:a16="http://schemas.microsoft.com/office/drawing/2014/main" id="{E4A7BEBE-FA79-1745-9817-C745E79C684C}"/>
              </a:ext>
            </a:extLst>
          </p:cNvPr>
          <p:cNvSpPr/>
          <p:nvPr userDrawn="1"/>
        </p:nvSpPr>
        <p:spPr>
          <a:xfrm>
            <a:off x="1" y="0"/>
            <a:ext cx="5026489" cy="10309297"/>
          </a:xfrm>
          <a:prstGeom prst="rect">
            <a:avLst/>
          </a:prstGeom>
          <a:solidFill>
            <a:srgbClr val="3A826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9718626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Welcome Slide">
    <p:bg>
      <p:bgPr>
        <a:solidFill>
          <a:srgbClr val="F4E6D9"/>
        </a:solidFill>
        <a:effectLst/>
      </p:bgPr>
    </p:bg>
    <p:spTree>
      <p:nvGrpSpPr>
        <p:cNvPr id="1" name=""/>
        <p:cNvGrpSpPr/>
        <p:nvPr/>
      </p:nvGrpSpPr>
      <p:grpSpPr>
        <a:xfrm>
          <a:off x="0" y="0"/>
          <a:ext cx="0" cy="0"/>
          <a:chOff x="0" y="0"/>
          <a:chExt cx="0" cy="0"/>
        </a:xfrm>
      </p:grpSpPr>
      <p:sp>
        <p:nvSpPr>
          <p:cNvPr id="4" name="Freeform 3">
            <a:extLst>
              <a:ext uri="{FF2B5EF4-FFF2-40B4-BE49-F238E27FC236}">
                <a16:creationId xmlns:a16="http://schemas.microsoft.com/office/drawing/2014/main" id="{9C1051C2-E328-D44D-84C8-267F0C28036F}"/>
              </a:ext>
            </a:extLst>
          </p:cNvPr>
          <p:cNvSpPr/>
          <p:nvPr userDrawn="1"/>
        </p:nvSpPr>
        <p:spPr>
          <a:xfrm>
            <a:off x="0" y="1"/>
            <a:ext cx="10288588" cy="6468034"/>
          </a:xfrm>
          <a:custGeom>
            <a:avLst/>
            <a:gdLst>
              <a:gd name="connsiteX0" fmla="*/ 0 w 10288588"/>
              <a:gd name="connsiteY0" fmla="*/ 0 h 9762067"/>
              <a:gd name="connsiteX1" fmla="*/ 10288588 w 10288588"/>
              <a:gd name="connsiteY1" fmla="*/ 0 h 9762067"/>
              <a:gd name="connsiteX2" fmla="*/ 10288588 w 10288588"/>
              <a:gd name="connsiteY2" fmla="*/ 9762067 h 9762067"/>
              <a:gd name="connsiteX3" fmla="*/ 0 w 10288588"/>
              <a:gd name="connsiteY3" fmla="*/ 6644985 h 9762067"/>
            </a:gdLst>
            <a:ahLst/>
            <a:cxnLst>
              <a:cxn ang="0">
                <a:pos x="connsiteX0" y="connsiteY0"/>
              </a:cxn>
              <a:cxn ang="0">
                <a:pos x="connsiteX1" y="connsiteY1"/>
              </a:cxn>
              <a:cxn ang="0">
                <a:pos x="connsiteX2" y="connsiteY2"/>
              </a:cxn>
              <a:cxn ang="0">
                <a:pos x="connsiteX3" y="connsiteY3"/>
              </a:cxn>
            </a:cxnLst>
            <a:rect l="l" t="t" r="r" b="b"/>
            <a:pathLst>
              <a:path w="10288588" h="9762067">
                <a:moveTo>
                  <a:pt x="0" y="0"/>
                </a:moveTo>
                <a:lnTo>
                  <a:pt x="10288588" y="0"/>
                </a:lnTo>
                <a:lnTo>
                  <a:pt x="10288588" y="9762067"/>
                </a:lnTo>
                <a:lnTo>
                  <a:pt x="0" y="6644985"/>
                </a:lnTo>
                <a:close/>
              </a:path>
            </a:pathLst>
          </a:custGeom>
          <a:solidFill>
            <a:srgbClr val="388268"/>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
        <p:nvSpPr>
          <p:cNvPr id="7" name="Picture Placeholder 6">
            <a:extLst>
              <a:ext uri="{FF2B5EF4-FFF2-40B4-BE49-F238E27FC236}">
                <a16:creationId xmlns:a16="http://schemas.microsoft.com/office/drawing/2014/main" id="{07C451BD-B748-4843-AB12-60A67475CB83}"/>
              </a:ext>
            </a:extLst>
          </p:cNvPr>
          <p:cNvSpPr>
            <a:spLocks noGrp="1"/>
          </p:cNvSpPr>
          <p:nvPr>
            <p:ph type="pic" sz="quarter" idx="10"/>
          </p:nvPr>
        </p:nvSpPr>
        <p:spPr>
          <a:xfrm>
            <a:off x="1852859" y="1113414"/>
            <a:ext cx="6582870" cy="5619357"/>
          </a:xfrm>
          <a:prstGeom prst="rect">
            <a:avLst/>
          </a:prstGeom>
          <a:pattFill prst="pct5">
            <a:fgClr>
              <a:schemeClr val="accent1"/>
            </a:fgClr>
            <a:bgClr>
              <a:schemeClr val="bg1"/>
            </a:bgClr>
          </a:pattFill>
          <a:effectLst>
            <a:outerShdw blurRad="876300" sx="109000" sy="109000" algn="ctr" rotWithShape="0">
              <a:prstClr val="black">
                <a:alpha val="12000"/>
              </a:prstClr>
            </a:outerShdw>
          </a:effectLst>
        </p:spPr>
        <p:txBody>
          <a:bodyPr>
            <a:normAutofit/>
          </a:bodyPr>
          <a:lstStyle>
            <a:lvl1pPr>
              <a:defRPr sz="2000"/>
            </a:lvl1pPr>
          </a:lstStyle>
          <a:p>
            <a:endParaRPr lang="en-US"/>
          </a:p>
        </p:txBody>
      </p:sp>
    </p:spTree>
    <p:extLst>
      <p:ext uri="{BB962C8B-B14F-4D97-AF65-F5344CB8AC3E}">
        <p14:creationId xmlns:p14="http://schemas.microsoft.com/office/powerpoint/2010/main" val="183592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About">
    <p:bg>
      <p:bgPr>
        <a:solidFill>
          <a:srgbClr val="F4E6D9"/>
        </a:solidFill>
        <a:effectLst/>
      </p:bgPr>
    </p:bg>
    <p:spTree>
      <p:nvGrpSpPr>
        <p:cNvPr id="1" name=""/>
        <p:cNvGrpSpPr/>
        <p:nvPr/>
      </p:nvGrpSpPr>
      <p:grpSpPr>
        <a:xfrm>
          <a:off x="0" y="0"/>
          <a:ext cx="0" cy="0"/>
          <a:chOff x="0" y="0"/>
          <a:chExt cx="0" cy="0"/>
        </a:xfrm>
      </p:grpSpPr>
      <p:sp>
        <p:nvSpPr>
          <p:cNvPr id="5" name="Picture Placeholder 6">
            <a:extLst>
              <a:ext uri="{FF2B5EF4-FFF2-40B4-BE49-F238E27FC236}">
                <a16:creationId xmlns:a16="http://schemas.microsoft.com/office/drawing/2014/main" id="{14DB50D3-76AC-D64A-B3E1-05655F1ED84B}"/>
              </a:ext>
            </a:extLst>
          </p:cNvPr>
          <p:cNvSpPr>
            <a:spLocks noGrp="1"/>
          </p:cNvSpPr>
          <p:nvPr>
            <p:ph type="pic" sz="quarter" idx="10"/>
          </p:nvPr>
        </p:nvSpPr>
        <p:spPr>
          <a:xfrm>
            <a:off x="0" y="5172444"/>
            <a:ext cx="3383279" cy="5116144"/>
          </a:xfrm>
          <a:prstGeom prst="rect">
            <a:avLst/>
          </a:prstGeom>
          <a:pattFill prst="pct5">
            <a:fgClr>
              <a:schemeClr val="accent1"/>
            </a:fgClr>
            <a:bgClr>
              <a:schemeClr val="bg1"/>
            </a:bgClr>
          </a:pattFill>
          <a:effectLst/>
        </p:spPr>
        <p:txBody>
          <a:bodyPr>
            <a:normAutofit/>
          </a:bodyPr>
          <a:lstStyle>
            <a:lvl1pPr>
              <a:defRPr sz="2000"/>
            </a:lvl1pPr>
          </a:lstStyle>
          <a:p>
            <a:endParaRPr lang="en-US"/>
          </a:p>
        </p:txBody>
      </p:sp>
      <p:sp>
        <p:nvSpPr>
          <p:cNvPr id="7" name="Picture Placeholder 6">
            <a:extLst>
              <a:ext uri="{FF2B5EF4-FFF2-40B4-BE49-F238E27FC236}">
                <a16:creationId xmlns:a16="http://schemas.microsoft.com/office/drawing/2014/main" id="{4A1C8BF2-3CD6-CE40-969F-898A61219169}"/>
              </a:ext>
            </a:extLst>
          </p:cNvPr>
          <p:cNvSpPr>
            <a:spLocks noGrp="1"/>
          </p:cNvSpPr>
          <p:nvPr>
            <p:ph type="pic" sz="quarter" idx="11"/>
          </p:nvPr>
        </p:nvSpPr>
        <p:spPr>
          <a:xfrm>
            <a:off x="5005810" y="0"/>
            <a:ext cx="5282778" cy="4521767"/>
          </a:xfrm>
          <a:custGeom>
            <a:avLst/>
            <a:gdLst>
              <a:gd name="connsiteX0" fmla="*/ 261228 w 5442270"/>
              <a:gd name="connsiteY0" fmla="*/ 0 h 4537480"/>
              <a:gd name="connsiteX1" fmla="*/ 5442270 w 5442270"/>
              <a:gd name="connsiteY1" fmla="*/ 0 h 4537480"/>
              <a:gd name="connsiteX2" fmla="*/ 5442270 w 5442270"/>
              <a:gd name="connsiteY2" fmla="*/ 3860562 h 4537480"/>
              <a:gd name="connsiteX3" fmla="*/ 5279786 w 5442270"/>
              <a:gd name="connsiteY3" fmla="*/ 3978083 h 4537480"/>
              <a:gd name="connsiteX4" fmla="*/ 3386412 w 5442270"/>
              <a:gd name="connsiteY4" fmla="*/ 4537480 h 4537480"/>
              <a:gd name="connsiteX5" fmla="*/ 0 w 5442270"/>
              <a:gd name="connsiteY5" fmla="*/ 1262023 h 4537480"/>
              <a:gd name="connsiteX6" fmla="*/ 152247 w 5442270"/>
              <a:gd name="connsiteY6" fmla="*/ 288002 h 45374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5442270" h="4537480">
                <a:moveTo>
                  <a:pt x="261228" y="0"/>
                </a:moveTo>
                <a:lnTo>
                  <a:pt x="5442270" y="0"/>
                </a:lnTo>
                <a:lnTo>
                  <a:pt x="5442270" y="3860562"/>
                </a:lnTo>
                <a:lnTo>
                  <a:pt x="5279786" y="3978083"/>
                </a:lnTo>
                <a:cubicBezTo>
                  <a:pt x="4739312" y="4331258"/>
                  <a:pt x="4087761" y="4537480"/>
                  <a:pt x="3386412" y="4537480"/>
                </a:cubicBezTo>
                <a:cubicBezTo>
                  <a:pt x="1516148" y="4537480"/>
                  <a:pt x="0" y="3071008"/>
                  <a:pt x="0" y="1262023"/>
                </a:cubicBezTo>
                <a:cubicBezTo>
                  <a:pt x="0" y="922839"/>
                  <a:pt x="53302" y="595695"/>
                  <a:pt x="152247" y="288002"/>
                </a:cubicBezTo>
                <a:close/>
              </a:path>
            </a:pathLst>
          </a:custGeom>
          <a:pattFill prst="pct5">
            <a:fgClr>
              <a:schemeClr val="accent1"/>
            </a:fgClr>
            <a:bgClr>
              <a:schemeClr val="bg1"/>
            </a:bgClr>
          </a:pattFill>
          <a:effectLst/>
        </p:spPr>
        <p:txBody>
          <a:bodyPr wrap="square">
            <a:noAutofit/>
          </a:bodyPr>
          <a:lstStyle>
            <a:lvl1pPr>
              <a:defRPr sz="2000"/>
            </a:lvl1pPr>
          </a:lstStyle>
          <a:p>
            <a:endParaRPr lang="en-US"/>
          </a:p>
        </p:txBody>
      </p:sp>
      <p:sp>
        <p:nvSpPr>
          <p:cNvPr id="4" name="Freeform 3">
            <a:extLst>
              <a:ext uri="{FF2B5EF4-FFF2-40B4-BE49-F238E27FC236}">
                <a16:creationId xmlns:a16="http://schemas.microsoft.com/office/drawing/2014/main" id="{A133BA83-5557-3B45-B336-D5C6A3BFF960}"/>
              </a:ext>
            </a:extLst>
          </p:cNvPr>
          <p:cNvSpPr/>
          <p:nvPr userDrawn="1"/>
        </p:nvSpPr>
        <p:spPr>
          <a:xfrm>
            <a:off x="-16101" y="-12778"/>
            <a:ext cx="3261703" cy="3603886"/>
          </a:xfrm>
          <a:custGeom>
            <a:avLst/>
            <a:gdLst>
              <a:gd name="connsiteX0" fmla="*/ 0 w 3415479"/>
              <a:gd name="connsiteY0" fmla="*/ 0 h 3773795"/>
              <a:gd name="connsiteX1" fmla="*/ 3415479 w 3415479"/>
              <a:gd name="connsiteY1" fmla="*/ 0 h 3773795"/>
              <a:gd name="connsiteX2" fmla="*/ 3410796 w 3415479"/>
              <a:gd name="connsiteY2" fmla="*/ 185221 h 3773795"/>
              <a:gd name="connsiteX3" fmla="*/ 768 w 3415479"/>
              <a:gd name="connsiteY3" fmla="*/ 3773737 h 3773795"/>
              <a:gd name="connsiteX4" fmla="*/ 0 w 3415479"/>
              <a:gd name="connsiteY4" fmla="*/ 3773795 h 377379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15479" h="3773795">
                <a:moveTo>
                  <a:pt x="0" y="0"/>
                </a:moveTo>
                <a:lnTo>
                  <a:pt x="3415479" y="0"/>
                </a:lnTo>
                <a:lnTo>
                  <a:pt x="3410796" y="185221"/>
                </a:lnTo>
                <a:cubicBezTo>
                  <a:pt x="3315488" y="2065420"/>
                  <a:pt x="1854972" y="3585432"/>
                  <a:pt x="768" y="3773737"/>
                </a:cubicBezTo>
                <a:lnTo>
                  <a:pt x="0" y="3773795"/>
                </a:lnTo>
                <a:close/>
              </a:path>
            </a:pathLst>
          </a:custGeom>
          <a:solidFill>
            <a:srgbClr val="3A826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0084085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Product 1">
    <p:bg>
      <p:bgPr>
        <a:solidFill>
          <a:srgbClr val="F4E6D9"/>
        </a:solidFill>
        <a:effectLst/>
      </p:bgPr>
    </p:bg>
    <p:spTree>
      <p:nvGrpSpPr>
        <p:cNvPr id="1" name=""/>
        <p:cNvGrpSpPr/>
        <p:nvPr/>
      </p:nvGrpSpPr>
      <p:grpSpPr>
        <a:xfrm>
          <a:off x="0" y="0"/>
          <a:ext cx="0" cy="0"/>
          <a:chOff x="0" y="0"/>
          <a:chExt cx="0" cy="0"/>
        </a:xfrm>
      </p:grpSpPr>
      <p:sp>
        <p:nvSpPr>
          <p:cNvPr id="6" name="Picture Placeholder 6">
            <a:extLst>
              <a:ext uri="{FF2B5EF4-FFF2-40B4-BE49-F238E27FC236}">
                <a16:creationId xmlns:a16="http://schemas.microsoft.com/office/drawing/2014/main" id="{E6689DA1-A642-0744-90BC-CD50E87CFB71}"/>
              </a:ext>
            </a:extLst>
          </p:cNvPr>
          <p:cNvSpPr>
            <a:spLocks noGrp="1"/>
          </p:cNvSpPr>
          <p:nvPr>
            <p:ph type="pic" sz="quarter" idx="10"/>
          </p:nvPr>
        </p:nvSpPr>
        <p:spPr>
          <a:xfrm>
            <a:off x="3028950" y="28149"/>
            <a:ext cx="7259638" cy="4408745"/>
          </a:xfrm>
          <a:prstGeom prst="rect">
            <a:avLst/>
          </a:prstGeom>
          <a:pattFill prst="pct5">
            <a:fgClr>
              <a:schemeClr val="accent1"/>
            </a:fgClr>
            <a:bgClr>
              <a:schemeClr val="bg1"/>
            </a:bgClr>
          </a:pattFill>
          <a:effectLst/>
        </p:spPr>
        <p:txBody>
          <a:bodyPr>
            <a:normAutofit/>
          </a:bodyPr>
          <a:lstStyle>
            <a:lvl1pPr>
              <a:defRPr sz="2000"/>
            </a:lvl1pPr>
          </a:lstStyle>
          <a:p>
            <a:endParaRPr lang="en-US"/>
          </a:p>
        </p:txBody>
      </p:sp>
      <p:sp>
        <p:nvSpPr>
          <p:cNvPr id="3" name="Rectangle 2">
            <a:extLst>
              <a:ext uri="{FF2B5EF4-FFF2-40B4-BE49-F238E27FC236}">
                <a16:creationId xmlns:a16="http://schemas.microsoft.com/office/drawing/2014/main" id="{FB4705A2-9D63-B04D-8623-C6146D5C0210}"/>
              </a:ext>
            </a:extLst>
          </p:cNvPr>
          <p:cNvSpPr/>
          <p:nvPr userDrawn="1"/>
        </p:nvSpPr>
        <p:spPr>
          <a:xfrm flipH="1">
            <a:off x="0" y="1"/>
            <a:ext cx="3028950" cy="10288587"/>
          </a:xfrm>
          <a:prstGeom prst="rect">
            <a:avLst/>
          </a:prstGeom>
          <a:solidFill>
            <a:srgbClr val="388268"/>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Tree>
    <p:extLst>
      <p:ext uri="{BB962C8B-B14F-4D97-AF65-F5344CB8AC3E}">
        <p14:creationId xmlns:p14="http://schemas.microsoft.com/office/powerpoint/2010/main" val="38855582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Product 1 Alt">
    <p:bg>
      <p:bgPr>
        <a:solidFill>
          <a:srgbClr val="F4E6D9"/>
        </a:solidFill>
        <a:effectLst/>
      </p:bgPr>
    </p:bg>
    <p:spTree>
      <p:nvGrpSpPr>
        <p:cNvPr id="1" name=""/>
        <p:cNvGrpSpPr/>
        <p:nvPr/>
      </p:nvGrpSpPr>
      <p:grpSpPr>
        <a:xfrm>
          <a:off x="0" y="0"/>
          <a:ext cx="0" cy="0"/>
          <a:chOff x="0" y="0"/>
          <a:chExt cx="0" cy="0"/>
        </a:xfrm>
      </p:grpSpPr>
      <p:sp>
        <p:nvSpPr>
          <p:cNvPr id="6" name="Picture Placeholder 6">
            <a:extLst>
              <a:ext uri="{FF2B5EF4-FFF2-40B4-BE49-F238E27FC236}">
                <a16:creationId xmlns:a16="http://schemas.microsoft.com/office/drawing/2014/main" id="{E6689DA1-A642-0744-90BC-CD50E87CFB71}"/>
              </a:ext>
            </a:extLst>
          </p:cNvPr>
          <p:cNvSpPr>
            <a:spLocks noGrp="1"/>
          </p:cNvSpPr>
          <p:nvPr>
            <p:ph type="pic" sz="quarter" idx="10"/>
          </p:nvPr>
        </p:nvSpPr>
        <p:spPr>
          <a:xfrm>
            <a:off x="3028950" y="1"/>
            <a:ext cx="7259638" cy="4436894"/>
          </a:xfrm>
          <a:prstGeom prst="rect">
            <a:avLst/>
          </a:prstGeom>
          <a:pattFill prst="pct5">
            <a:fgClr>
              <a:schemeClr val="accent1"/>
            </a:fgClr>
            <a:bgClr>
              <a:schemeClr val="bg1"/>
            </a:bgClr>
          </a:pattFill>
          <a:effectLst/>
        </p:spPr>
        <p:txBody>
          <a:bodyPr>
            <a:normAutofit/>
          </a:bodyPr>
          <a:lstStyle>
            <a:lvl1pPr>
              <a:defRPr sz="2000"/>
            </a:lvl1pPr>
          </a:lstStyle>
          <a:p>
            <a:endParaRPr lang="en-US"/>
          </a:p>
        </p:txBody>
      </p:sp>
      <p:sp>
        <p:nvSpPr>
          <p:cNvPr id="3" name="Rectangle 2">
            <a:extLst>
              <a:ext uri="{FF2B5EF4-FFF2-40B4-BE49-F238E27FC236}">
                <a16:creationId xmlns:a16="http://schemas.microsoft.com/office/drawing/2014/main" id="{FB4705A2-9D63-B04D-8623-C6146D5C0210}"/>
              </a:ext>
            </a:extLst>
          </p:cNvPr>
          <p:cNvSpPr/>
          <p:nvPr userDrawn="1"/>
        </p:nvSpPr>
        <p:spPr>
          <a:xfrm flipH="1">
            <a:off x="0" y="1"/>
            <a:ext cx="3028950" cy="10288587"/>
          </a:xfrm>
          <a:prstGeom prst="rect">
            <a:avLst/>
          </a:prstGeom>
          <a:solidFill>
            <a:srgbClr val="388268"/>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en-US"/>
          </a:p>
        </p:txBody>
      </p:sp>
      <p:sp>
        <p:nvSpPr>
          <p:cNvPr id="7" name="Picture Placeholder 6">
            <a:extLst>
              <a:ext uri="{FF2B5EF4-FFF2-40B4-BE49-F238E27FC236}">
                <a16:creationId xmlns:a16="http://schemas.microsoft.com/office/drawing/2014/main" id="{9FCA7732-89B3-7440-A910-19C61F2842FC}"/>
              </a:ext>
            </a:extLst>
          </p:cNvPr>
          <p:cNvSpPr>
            <a:spLocks noGrp="1"/>
          </p:cNvSpPr>
          <p:nvPr>
            <p:ph type="pic" sz="quarter" idx="11"/>
          </p:nvPr>
        </p:nvSpPr>
        <p:spPr>
          <a:xfrm>
            <a:off x="1037576" y="2980267"/>
            <a:ext cx="3669891" cy="6427891"/>
          </a:xfrm>
          <a:prstGeom prst="rect">
            <a:avLst/>
          </a:prstGeom>
          <a:noFill/>
          <a:effectLst/>
        </p:spPr>
        <p:txBody>
          <a:bodyPr>
            <a:normAutofit/>
          </a:bodyPr>
          <a:lstStyle>
            <a:lvl1pPr>
              <a:defRPr sz="2000"/>
            </a:lvl1pPr>
          </a:lstStyle>
          <a:p>
            <a:endParaRPr lang="en-US"/>
          </a:p>
        </p:txBody>
      </p:sp>
    </p:spTree>
    <p:extLst>
      <p:ext uri="{BB962C8B-B14F-4D97-AF65-F5344CB8AC3E}">
        <p14:creationId xmlns:p14="http://schemas.microsoft.com/office/powerpoint/2010/main" val="6305769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Product 2">
    <p:bg>
      <p:bgPr>
        <a:solidFill>
          <a:srgbClr val="F4E6D9"/>
        </a:solidFill>
        <a:effectLst/>
      </p:bgPr>
    </p:bg>
    <p:spTree>
      <p:nvGrpSpPr>
        <p:cNvPr id="1" name=""/>
        <p:cNvGrpSpPr/>
        <p:nvPr/>
      </p:nvGrpSpPr>
      <p:grpSpPr>
        <a:xfrm>
          <a:off x="0" y="0"/>
          <a:ext cx="0" cy="0"/>
          <a:chOff x="0" y="0"/>
          <a:chExt cx="0" cy="0"/>
        </a:xfrm>
      </p:grpSpPr>
      <p:sp>
        <p:nvSpPr>
          <p:cNvPr id="5" name="Picture Placeholder 6">
            <a:extLst>
              <a:ext uri="{FF2B5EF4-FFF2-40B4-BE49-F238E27FC236}">
                <a16:creationId xmlns:a16="http://schemas.microsoft.com/office/drawing/2014/main" id="{CCB00168-7DB7-4841-AF6E-D6DBC26099DF}"/>
              </a:ext>
            </a:extLst>
          </p:cNvPr>
          <p:cNvSpPr>
            <a:spLocks noGrp="1"/>
          </p:cNvSpPr>
          <p:nvPr>
            <p:ph type="pic" sz="quarter" idx="10"/>
          </p:nvPr>
        </p:nvSpPr>
        <p:spPr>
          <a:xfrm>
            <a:off x="6417733" y="3420533"/>
            <a:ext cx="3870855" cy="6868055"/>
          </a:xfrm>
          <a:prstGeom prst="rect">
            <a:avLst/>
          </a:prstGeom>
          <a:pattFill prst="pct5">
            <a:fgClr>
              <a:schemeClr val="accent1"/>
            </a:fgClr>
            <a:bgClr>
              <a:schemeClr val="bg1"/>
            </a:bgClr>
          </a:pattFill>
          <a:effectLst/>
        </p:spPr>
        <p:txBody>
          <a:bodyPr>
            <a:normAutofit/>
          </a:bodyPr>
          <a:lstStyle>
            <a:lvl1pPr>
              <a:defRPr sz="2000"/>
            </a:lvl1pPr>
          </a:lstStyle>
          <a:p>
            <a:endParaRPr lang="en-US"/>
          </a:p>
        </p:txBody>
      </p:sp>
      <p:sp>
        <p:nvSpPr>
          <p:cNvPr id="2" name="Freeform 1">
            <a:extLst>
              <a:ext uri="{FF2B5EF4-FFF2-40B4-BE49-F238E27FC236}">
                <a16:creationId xmlns:a16="http://schemas.microsoft.com/office/drawing/2014/main" id="{189FB221-7136-B242-A545-D8215AED1ED5}"/>
              </a:ext>
            </a:extLst>
          </p:cNvPr>
          <p:cNvSpPr/>
          <p:nvPr userDrawn="1"/>
        </p:nvSpPr>
        <p:spPr>
          <a:xfrm>
            <a:off x="-16101" y="-12779"/>
            <a:ext cx="3750997" cy="4144511"/>
          </a:xfrm>
          <a:custGeom>
            <a:avLst/>
            <a:gdLst>
              <a:gd name="connsiteX0" fmla="*/ 0 w 3415479"/>
              <a:gd name="connsiteY0" fmla="*/ 0 h 3773795"/>
              <a:gd name="connsiteX1" fmla="*/ 3415479 w 3415479"/>
              <a:gd name="connsiteY1" fmla="*/ 0 h 3773795"/>
              <a:gd name="connsiteX2" fmla="*/ 3410796 w 3415479"/>
              <a:gd name="connsiteY2" fmla="*/ 185221 h 3773795"/>
              <a:gd name="connsiteX3" fmla="*/ 768 w 3415479"/>
              <a:gd name="connsiteY3" fmla="*/ 3773737 h 3773795"/>
              <a:gd name="connsiteX4" fmla="*/ 0 w 3415479"/>
              <a:gd name="connsiteY4" fmla="*/ 3773795 h 377379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15479" h="3773795">
                <a:moveTo>
                  <a:pt x="0" y="0"/>
                </a:moveTo>
                <a:lnTo>
                  <a:pt x="3415479" y="0"/>
                </a:lnTo>
                <a:lnTo>
                  <a:pt x="3410796" y="185221"/>
                </a:lnTo>
                <a:cubicBezTo>
                  <a:pt x="3315488" y="2065420"/>
                  <a:pt x="1854972" y="3585432"/>
                  <a:pt x="768" y="3773737"/>
                </a:cubicBezTo>
                <a:lnTo>
                  <a:pt x="0" y="3773795"/>
                </a:lnTo>
                <a:close/>
              </a:path>
            </a:pathLst>
          </a:custGeom>
          <a:solidFill>
            <a:srgbClr val="3A826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6">
            <a:extLst>
              <a:ext uri="{FF2B5EF4-FFF2-40B4-BE49-F238E27FC236}">
                <a16:creationId xmlns:a16="http://schemas.microsoft.com/office/drawing/2014/main" id="{0C9217B0-6B16-8B40-B01E-E3C9A23F15D6}"/>
              </a:ext>
            </a:extLst>
          </p:cNvPr>
          <p:cNvSpPr>
            <a:spLocks noGrp="1"/>
          </p:cNvSpPr>
          <p:nvPr>
            <p:ph type="pic" sz="quarter" idx="11"/>
          </p:nvPr>
        </p:nvSpPr>
        <p:spPr>
          <a:xfrm>
            <a:off x="1083631" y="999090"/>
            <a:ext cx="4013176" cy="4013176"/>
          </a:xfrm>
          <a:prstGeom prst="ellipse">
            <a:avLst/>
          </a:prstGeom>
          <a:pattFill prst="pct5">
            <a:fgClr>
              <a:schemeClr val="accent1"/>
            </a:fgClr>
            <a:bgClr>
              <a:schemeClr val="bg1"/>
            </a:bgClr>
          </a:pattFill>
          <a:effectLst>
            <a:outerShdw blurRad="1003300" sx="109000" sy="109000" algn="ctr" rotWithShape="0">
              <a:prstClr val="black">
                <a:alpha val="12000"/>
              </a:prstClr>
            </a:outerShdw>
          </a:effectLst>
        </p:spPr>
        <p:txBody>
          <a:bodyPr>
            <a:normAutofit/>
          </a:bodyPr>
          <a:lstStyle>
            <a:lvl1pPr>
              <a:defRPr sz="2000"/>
            </a:lvl1pPr>
          </a:lstStyle>
          <a:p>
            <a:endParaRPr lang="en-US"/>
          </a:p>
        </p:txBody>
      </p:sp>
    </p:spTree>
    <p:extLst>
      <p:ext uri="{BB962C8B-B14F-4D97-AF65-F5344CB8AC3E}">
        <p14:creationId xmlns:p14="http://schemas.microsoft.com/office/powerpoint/2010/main" val="195487008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Our Menu">
    <p:bg>
      <p:bgPr>
        <a:solidFill>
          <a:srgbClr val="F4E6D9"/>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9A3DA58-9247-044E-8336-7D5D1DA6A189}"/>
              </a:ext>
            </a:extLst>
          </p:cNvPr>
          <p:cNvSpPr/>
          <p:nvPr userDrawn="1"/>
        </p:nvSpPr>
        <p:spPr>
          <a:xfrm>
            <a:off x="0" y="0"/>
            <a:ext cx="2517746" cy="10288588"/>
          </a:xfrm>
          <a:prstGeom prst="rect">
            <a:avLst/>
          </a:prstGeom>
          <a:solidFill>
            <a:srgbClr val="3A826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3010364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Our Menu Alt">
    <p:bg>
      <p:bgPr>
        <a:solidFill>
          <a:srgbClr val="F4E6D9"/>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9A3DA58-9247-044E-8336-7D5D1DA6A189}"/>
              </a:ext>
            </a:extLst>
          </p:cNvPr>
          <p:cNvSpPr/>
          <p:nvPr userDrawn="1"/>
        </p:nvSpPr>
        <p:spPr>
          <a:xfrm>
            <a:off x="0" y="0"/>
            <a:ext cx="2517746" cy="10288588"/>
          </a:xfrm>
          <a:prstGeom prst="rect">
            <a:avLst/>
          </a:prstGeom>
          <a:solidFill>
            <a:srgbClr val="3A826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Picture Placeholder 6">
            <a:extLst>
              <a:ext uri="{FF2B5EF4-FFF2-40B4-BE49-F238E27FC236}">
                <a16:creationId xmlns:a16="http://schemas.microsoft.com/office/drawing/2014/main" id="{90F10C41-BF65-694F-A5D3-7781DFB6AD10}"/>
              </a:ext>
            </a:extLst>
          </p:cNvPr>
          <p:cNvSpPr>
            <a:spLocks noGrp="1"/>
          </p:cNvSpPr>
          <p:nvPr>
            <p:ph type="pic" sz="quarter" idx="12"/>
          </p:nvPr>
        </p:nvSpPr>
        <p:spPr>
          <a:xfrm>
            <a:off x="1197003" y="1722886"/>
            <a:ext cx="2517745" cy="3487589"/>
          </a:xfrm>
          <a:prstGeom prst="rect">
            <a:avLst/>
          </a:prstGeom>
          <a:noFill/>
          <a:effectLst/>
        </p:spPr>
        <p:txBody>
          <a:bodyPr>
            <a:normAutofit/>
          </a:bodyPr>
          <a:lstStyle>
            <a:lvl1pPr>
              <a:defRPr sz="2000"/>
            </a:lvl1pPr>
          </a:lstStyle>
          <a:p>
            <a:endParaRPr lang="en-US"/>
          </a:p>
        </p:txBody>
      </p:sp>
      <p:sp>
        <p:nvSpPr>
          <p:cNvPr id="5" name="Picture Placeholder 6">
            <a:extLst>
              <a:ext uri="{FF2B5EF4-FFF2-40B4-BE49-F238E27FC236}">
                <a16:creationId xmlns:a16="http://schemas.microsoft.com/office/drawing/2014/main" id="{081DDF1E-E8B1-824E-81DF-4BFA3A07A932}"/>
              </a:ext>
            </a:extLst>
          </p:cNvPr>
          <p:cNvSpPr>
            <a:spLocks noGrp="1"/>
          </p:cNvSpPr>
          <p:nvPr>
            <p:ph type="pic" sz="quarter" idx="11"/>
          </p:nvPr>
        </p:nvSpPr>
        <p:spPr>
          <a:xfrm>
            <a:off x="1197004" y="5955650"/>
            <a:ext cx="2517745" cy="3330981"/>
          </a:xfrm>
          <a:prstGeom prst="rect">
            <a:avLst/>
          </a:prstGeom>
          <a:noFill/>
          <a:effectLst/>
        </p:spPr>
        <p:txBody>
          <a:bodyPr>
            <a:normAutofit/>
          </a:bodyPr>
          <a:lstStyle>
            <a:lvl1pPr>
              <a:defRPr sz="2000"/>
            </a:lvl1pPr>
          </a:lstStyle>
          <a:p>
            <a:endParaRPr lang="en-US"/>
          </a:p>
        </p:txBody>
      </p:sp>
    </p:spTree>
    <p:extLst>
      <p:ext uri="{BB962C8B-B14F-4D97-AF65-F5344CB8AC3E}">
        <p14:creationId xmlns:p14="http://schemas.microsoft.com/office/powerpoint/2010/main" val="26057131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Product Pack">
    <p:bg>
      <p:bgPr>
        <a:solidFill>
          <a:srgbClr val="F4E6D9"/>
        </a:solidFill>
        <a:effectLst/>
      </p:bgPr>
    </p:bg>
    <p:spTree>
      <p:nvGrpSpPr>
        <p:cNvPr id="1" name=""/>
        <p:cNvGrpSpPr/>
        <p:nvPr/>
      </p:nvGrpSpPr>
      <p:grpSpPr>
        <a:xfrm>
          <a:off x="0" y="0"/>
          <a:ext cx="0" cy="0"/>
          <a:chOff x="0" y="0"/>
          <a:chExt cx="0" cy="0"/>
        </a:xfrm>
      </p:grpSpPr>
      <p:sp>
        <p:nvSpPr>
          <p:cNvPr id="8" name="Picture Placeholder 6">
            <a:extLst>
              <a:ext uri="{FF2B5EF4-FFF2-40B4-BE49-F238E27FC236}">
                <a16:creationId xmlns:a16="http://schemas.microsoft.com/office/drawing/2014/main" id="{66D96031-8AA3-0046-BBB4-ACCF21F04135}"/>
              </a:ext>
            </a:extLst>
          </p:cNvPr>
          <p:cNvSpPr>
            <a:spLocks noGrp="1"/>
          </p:cNvSpPr>
          <p:nvPr>
            <p:ph type="pic" sz="quarter" idx="10"/>
          </p:nvPr>
        </p:nvSpPr>
        <p:spPr>
          <a:xfrm>
            <a:off x="7132320" y="1"/>
            <a:ext cx="3156268" cy="10288588"/>
          </a:xfrm>
          <a:prstGeom prst="rect">
            <a:avLst/>
          </a:prstGeom>
          <a:pattFill prst="pct5">
            <a:fgClr>
              <a:schemeClr val="accent1"/>
            </a:fgClr>
            <a:bgClr>
              <a:schemeClr val="bg1"/>
            </a:bgClr>
          </a:pattFill>
          <a:effectLst/>
        </p:spPr>
        <p:txBody>
          <a:bodyPr>
            <a:normAutofit/>
          </a:bodyPr>
          <a:lstStyle>
            <a:lvl1pPr>
              <a:defRPr sz="2000"/>
            </a:lvl1pPr>
          </a:lstStyle>
          <a:p>
            <a:endParaRPr lang="en-US"/>
          </a:p>
        </p:txBody>
      </p:sp>
      <p:sp>
        <p:nvSpPr>
          <p:cNvPr id="2" name="Rectangle 1">
            <a:extLst>
              <a:ext uri="{FF2B5EF4-FFF2-40B4-BE49-F238E27FC236}">
                <a16:creationId xmlns:a16="http://schemas.microsoft.com/office/drawing/2014/main" id="{3E5FB896-E254-6B4C-B5CF-FED02AF360A8}"/>
              </a:ext>
            </a:extLst>
          </p:cNvPr>
          <p:cNvSpPr/>
          <p:nvPr userDrawn="1"/>
        </p:nvSpPr>
        <p:spPr>
          <a:xfrm>
            <a:off x="0" y="0"/>
            <a:ext cx="7132320" cy="5283200"/>
          </a:xfrm>
          <a:prstGeom prst="rect">
            <a:avLst/>
          </a:prstGeom>
          <a:solidFill>
            <a:srgbClr val="3A826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3461549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707341" y="547775"/>
            <a:ext cx="8873907" cy="1988651"/>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707341" y="2738860"/>
            <a:ext cx="8873907" cy="6528015"/>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07341" y="9535999"/>
            <a:ext cx="2314932" cy="547772"/>
          </a:xfrm>
          <a:prstGeom prst="rect">
            <a:avLst/>
          </a:prstGeom>
        </p:spPr>
        <p:txBody>
          <a:bodyPr vert="horz" lIns="91440" tIns="45720" rIns="91440" bIns="45720" rtlCol="0" anchor="ctr"/>
          <a:lstStyle>
            <a:lvl1pPr algn="l">
              <a:defRPr sz="1350">
                <a:solidFill>
                  <a:schemeClr val="tx1">
                    <a:tint val="75000"/>
                  </a:schemeClr>
                </a:solidFill>
                <a:latin typeface="Arial" panose="020B0604020202020204" pitchFamily="34" charset="0"/>
                <a:cs typeface="Arial" panose="020B0604020202020204" pitchFamily="34" charset="0"/>
              </a:defRPr>
            </a:lvl1pPr>
          </a:lstStyle>
          <a:p>
            <a:fld id="{D9411E36-A391-FC4D-862D-49CD490BF7E6}" type="datetimeFigureOut">
              <a:rPr lang="en-US"/>
              <a:pPr/>
              <a:t>2/8/20</a:t>
            </a:fld>
            <a:endParaRPr lang="en-US"/>
          </a:p>
        </p:txBody>
      </p:sp>
      <p:sp>
        <p:nvSpPr>
          <p:cNvPr id="5" name="Footer Placeholder 4"/>
          <p:cNvSpPr>
            <a:spLocks noGrp="1"/>
          </p:cNvSpPr>
          <p:nvPr>
            <p:ph type="ftr" sz="quarter" idx="3"/>
          </p:nvPr>
        </p:nvSpPr>
        <p:spPr>
          <a:xfrm>
            <a:off x="3408095" y="9535999"/>
            <a:ext cx="3472398" cy="547772"/>
          </a:xfrm>
          <a:prstGeom prst="rect">
            <a:avLst/>
          </a:prstGeom>
        </p:spPr>
        <p:txBody>
          <a:bodyPr vert="horz" lIns="91440" tIns="45720" rIns="91440" bIns="45720" rtlCol="0" anchor="ctr"/>
          <a:lstStyle>
            <a:lvl1pPr algn="ctr">
              <a:defRPr sz="1350">
                <a:solidFill>
                  <a:schemeClr val="tx1">
                    <a:tint val="75000"/>
                  </a:schemeClr>
                </a:solidFill>
                <a:latin typeface="Arial" panose="020B0604020202020204" pitchFamily="34" charset="0"/>
                <a:cs typeface="Arial" panose="020B0604020202020204" pitchFamily="34" charset="0"/>
              </a:defRPr>
            </a:lvl1pPr>
          </a:lstStyle>
          <a:p>
            <a:endParaRPr lang="en-US"/>
          </a:p>
        </p:txBody>
      </p:sp>
      <p:sp>
        <p:nvSpPr>
          <p:cNvPr id="6" name="Slide Number Placeholder 5"/>
          <p:cNvSpPr>
            <a:spLocks noGrp="1"/>
          </p:cNvSpPr>
          <p:nvPr>
            <p:ph type="sldNum" sz="quarter" idx="4"/>
          </p:nvPr>
        </p:nvSpPr>
        <p:spPr>
          <a:xfrm>
            <a:off x="7266315" y="9535999"/>
            <a:ext cx="2314932" cy="547772"/>
          </a:xfrm>
          <a:prstGeom prst="rect">
            <a:avLst/>
          </a:prstGeom>
        </p:spPr>
        <p:txBody>
          <a:bodyPr vert="horz" lIns="91440" tIns="45720" rIns="91440" bIns="45720" rtlCol="0" anchor="ctr"/>
          <a:lstStyle>
            <a:lvl1pPr algn="r">
              <a:defRPr sz="1350">
                <a:solidFill>
                  <a:schemeClr val="tx1">
                    <a:tint val="75000"/>
                  </a:schemeClr>
                </a:solidFill>
                <a:latin typeface="Arial" panose="020B0604020202020204" pitchFamily="34" charset="0"/>
                <a:cs typeface="Arial" panose="020B0604020202020204" pitchFamily="34" charset="0"/>
              </a:defRPr>
            </a:lvl1pPr>
          </a:lstStyle>
          <a:p>
            <a:fld id="{2DE14EDE-8350-A24D-9A49-0EBB51DADA72}" type="slidenum">
              <a:rPr lang="en-US"/>
              <a:pPr/>
              <a:t>‹#›</a:t>
            </a:fld>
            <a:endParaRPr lang="en-US"/>
          </a:p>
        </p:txBody>
      </p:sp>
    </p:spTree>
    <p:extLst>
      <p:ext uri="{BB962C8B-B14F-4D97-AF65-F5344CB8AC3E}">
        <p14:creationId xmlns:p14="http://schemas.microsoft.com/office/powerpoint/2010/main" val="2554414463"/>
      </p:ext>
    </p:extLst>
  </p:cSld>
  <p:clrMap bg1="lt1" tx1="dk1" bg2="lt2" tx2="dk2" accent1="accent1" accent2="accent2" accent3="accent3" accent4="accent4" accent5="accent5" accent6="accent6" hlink="hlink" folHlink="folHlink"/>
  <p:sldLayoutIdLst>
    <p:sldLayoutId id="2147483665" r:id="rId1"/>
    <p:sldLayoutId id="2147483662" r:id="rId2"/>
    <p:sldLayoutId id="2147483663" r:id="rId3"/>
    <p:sldLayoutId id="2147483661" r:id="rId4"/>
    <p:sldLayoutId id="2147483664"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Lst>
  <p:txStyles>
    <p:titleStyle>
      <a:lvl1pPr algn="l" defTabSz="1028883" rtl="0" eaLnBrk="1" latinLnBrk="0" hangingPunct="1">
        <a:lnSpc>
          <a:spcPct val="90000"/>
        </a:lnSpc>
        <a:spcBef>
          <a:spcPct val="0"/>
        </a:spcBef>
        <a:buNone/>
        <a:defRPr sz="4951" kern="1200">
          <a:solidFill>
            <a:schemeClr val="tx1"/>
          </a:solidFill>
          <a:latin typeface="Arial" panose="020B0604020202020204" pitchFamily="34" charset="0"/>
          <a:ea typeface="+mj-ea"/>
          <a:cs typeface="Arial" panose="020B0604020202020204" pitchFamily="34" charset="0"/>
        </a:defRPr>
      </a:lvl1pPr>
    </p:titleStyle>
    <p:bodyStyle>
      <a:lvl1pPr marL="257221" indent="-257221" algn="l" defTabSz="1028883" rtl="0" eaLnBrk="1" latinLnBrk="0" hangingPunct="1">
        <a:lnSpc>
          <a:spcPct val="90000"/>
        </a:lnSpc>
        <a:spcBef>
          <a:spcPts val="1125"/>
        </a:spcBef>
        <a:buFont typeface="Arial" panose="020B0604020202020204" pitchFamily="34" charset="0"/>
        <a:buChar char="•"/>
        <a:defRPr sz="3151" kern="1200">
          <a:solidFill>
            <a:schemeClr val="tx1"/>
          </a:solidFill>
          <a:latin typeface="Arial" panose="020B0604020202020204" pitchFamily="34" charset="0"/>
          <a:ea typeface="+mn-ea"/>
          <a:cs typeface="Arial" panose="020B0604020202020204" pitchFamily="34" charset="0"/>
        </a:defRPr>
      </a:lvl1pPr>
      <a:lvl2pPr marL="771662" indent="-257221" algn="l" defTabSz="1028883" rtl="0" eaLnBrk="1" latinLnBrk="0" hangingPunct="1">
        <a:lnSpc>
          <a:spcPct val="90000"/>
        </a:lnSpc>
        <a:spcBef>
          <a:spcPts val="563"/>
        </a:spcBef>
        <a:buFont typeface="Arial" panose="020B0604020202020204" pitchFamily="34" charset="0"/>
        <a:buChar char="•"/>
        <a:defRPr sz="2700" kern="1200">
          <a:solidFill>
            <a:schemeClr val="tx1"/>
          </a:solidFill>
          <a:latin typeface="Arial" panose="020B0604020202020204" pitchFamily="34" charset="0"/>
          <a:ea typeface="+mn-ea"/>
          <a:cs typeface="Arial" panose="020B0604020202020204" pitchFamily="34" charset="0"/>
        </a:defRPr>
      </a:lvl2pPr>
      <a:lvl3pPr marL="1286104" indent="-257221" algn="l" defTabSz="1028883" rtl="0" eaLnBrk="1" latinLnBrk="0" hangingPunct="1">
        <a:lnSpc>
          <a:spcPct val="90000"/>
        </a:lnSpc>
        <a:spcBef>
          <a:spcPts val="563"/>
        </a:spcBef>
        <a:buFont typeface="Arial" panose="020B0604020202020204" pitchFamily="34" charset="0"/>
        <a:buChar char="•"/>
        <a:defRPr sz="2250" kern="1200">
          <a:solidFill>
            <a:schemeClr val="tx1"/>
          </a:solidFill>
          <a:latin typeface="Arial" panose="020B0604020202020204" pitchFamily="34" charset="0"/>
          <a:ea typeface="+mn-ea"/>
          <a:cs typeface="Arial" panose="020B0604020202020204" pitchFamily="34" charset="0"/>
        </a:defRPr>
      </a:lvl3pPr>
      <a:lvl4pPr marL="1800545" indent="-257221" algn="l" defTabSz="1028883" rtl="0" eaLnBrk="1" latinLnBrk="0" hangingPunct="1">
        <a:lnSpc>
          <a:spcPct val="90000"/>
        </a:lnSpc>
        <a:spcBef>
          <a:spcPts val="563"/>
        </a:spcBef>
        <a:buFont typeface="Arial" panose="020B0604020202020204" pitchFamily="34" charset="0"/>
        <a:buChar char="•"/>
        <a:defRPr sz="2025" kern="1200">
          <a:solidFill>
            <a:schemeClr val="tx1"/>
          </a:solidFill>
          <a:latin typeface="Arial" panose="020B0604020202020204" pitchFamily="34" charset="0"/>
          <a:ea typeface="+mn-ea"/>
          <a:cs typeface="Arial" panose="020B0604020202020204" pitchFamily="34" charset="0"/>
        </a:defRPr>
      </a:lvl4pPr>
      <a:lvl5pPr marL="2314986" indent="-257221" algn="l" defTabSz="1028883" rtl="0" eaLnBrk="1" latinLnBrk="0" hangingPunct="1">
        <a:lnSpc>
          <a:spcPct val="90000"/>
        </a:lnSpc>
        <a:spcBef>
          <a:spcPts val="563"/>
        </a:spcBef>
        <a:buFont typeface="Arial" panose="020B0604020202020204" pitchFamily="34" charset="0"/>
        <a:buChar char="•"/>
        <a:defRPr sz="2025" kern="1200">
          <a:solidFill>
            <a:schemeClr val="tx1"/>
          </a:solidFill>
          <a:latin typeface="Arial" panose="020B0604020202020204" pitchFamily="34" charset="0"/>
          <a:ea typeface="+mn-ea"/>
          <a:cs typeface="Arial" panose="020B0604020202020204" pitchFamily="34" charset="0"/>
        </a:defRPr>
      </a:lvl5pPr>
      <a:lvl6pPr marL="2829428" indent="-257221" algn="l" defTabSz="1028883" rtl="0" eaLnBrk="1" latinLnBrk="0" hangingPunct="1">
        <a:lnSpc>
          <a:spcPct val="90000"/>
        </a:lnSpc>
        <a:spcBef>
          <a:spcPts val="563"/>
        </a:spcBef>
        <a:buFont typeface="Arial" panose="020B0604020202020204" pitchFamily="34" charset="0"/>
        <a:buChar char="•"/>
        <a:defRPr sz="2025" kern="1200">
          <a:solidFill>
            <a:schemeClr val="tx1"/>
          </a:solidFill>
          <a:latin typeface="+mn-lt"/>
          <a:ea typeface="+mn-ea"/>
          <a:cs typeface="+mn-cs"/>
        </a:defRPr>
      </a:lvl6pPr>
      <a:lvl7pPr marL="3343869" indent="-257221" algn="l" defTabSz="1028883" rtl="0" eaLnBrk="1" latinLnBrk="0" hangingPunct="1">
        <a:lnSpc>
          <a:spcPct val="90000"/>
        </a:lnSpc>
        <a:spcBef>
          <a:spcPts val="563"/>
        </a:spcBef>
        <a:buFont typeface="Arial" panose="020B0604020202020204" pitchFamily="34" charset="0"/>
        <a:buChar char="•"/>
        <a:defRPr sz="2025" kern="1200">
          <a:solidFill>
            <a:schemeClr val="tx1"/>
          </a:solidFill>
          <a:latin typeface="+mn-lt"/>
          <a:ea typeface="+mn-ea"/>
          <a:cs typeface="+mn-cs"/>
        </a:defRPr>
      </a:lvl7pPr>
      <a:lvl8pPr marL="3858311" indent="-257221" algn="l" defTabSz="1028883" rtl="0" eaLnBrk="1" latinLnBrk="0" hangingPunct="1">
        <a:lnSpc>
          <a:spcPct val="90000"/>
        </a:lnSpc>
        <a:spcBef>
          <a:spcPts val="563"/>
        </a:spcBef>
        <a:buFont typeface="Arial" panose="020B0604020202020204" pitchFamily="34" charset="0"/>
        <a:buChar char="•"/>
        <a:defRPr sz="2025" kern="1200">
          <a:solidFill>
            <a:schemeClr val="tx1"/>
          </a:solidFill>
          <a:latin typeface="+mn-lt"/>
          <a:ea typeface="+mn-ea"/>
          <a:cs typeface="+mn-cs"/>
        </a:defRPr>
      </a:lvl8pPr>
      <a:lvl9pPr marL="4372752" indent="-257221" algn="l" defTabSz="1028883" rtl="0" eaLnBrk="1" latinLnBrk="0" hangingPunct="1">
        <a:lnSpc>
          <a:spcPct val="90000"/>
        </a:lnSpc>
        <a:spcBef>
          <a:spcPts val="563"/>
        </a:spcBef>
        <a:buFont typeface="Arial" panose="020B0604020202020204" pitchFamily="34" charset="0"/>
        <a:buChar char="•"/>
        <a:defRPr sz="2025" kern="1200">
          <a:solidFill>
            <a:schemeClr val="tx1"/>
          </a:solidFill>
          <a:latin typeface="+mn-lt"/>
          <a:ea typeface="+mn-ea"/>
          <a:cs typeface="+mn-cs"/>
        </a:defRPr>
      </a:lvl9pPr>
    </p:bodyStyle>
    <p:otherStyle>
      <a:defPPr>
        <a:defRPr lang="en-US"/>
      </a:defPPr>
      <a:lvl1pPr marL="0" algn="l" defTabSz="1028883" rtl="0" eaLnBrk="1" latinLnBrk="0" hangingPunct="1">
        <a:defRPr sz="2025" kern="1200">
          <a:solidFill>
            <a:schemeClr val="tx1"/>
          </a:solidFill>
          <a:latin typeface="+mn-lt"/>
          <a:ea typeface="+mn-ea"/>
          <a:cs typeface="+mn-cs"/>
        </a:defRPr>
      </a:lvl1pPr>
      <a:lvl2pPr marL="514441" algn="l" defTabSz="1028883" rtl="0" eaLnBrk="1" latinLnBrk="0" hangingPunct="1">
        <a:defRPr sz="2025" kern="1200">
          <a:solidFill>
            <a:schemeClr val="tx1"/>
          </a:solidFill>
          <a:latin typeface="+mn-lt"/>
          <a:ea typeface="+mn-ea"/>
          <a:cs typeface="+mn-cs"/>
        </a:defRPr>
      </a:lvl2pPr>
      <a:lvl3pPr marL="1028883" algn="l" defTabSz="1028883" rtl="0" eaLnBrk="1" latinLnBrk="0" hangingPunct="1">
        <a:defRPr sz="2025" kern="1200">
          <a:solidFill>
            <a:schemeClr val="tx1"/>
          </a:solidFill>
          <a:latin typeface="+mn-lt"/>
          <a:ea typeface="+mn-ea"/>
          <a:cs typeface="+mn-cs"/>
        </a:defRPr>
      </a:lvl3pPr>
      <a:lvl4pPr marL="1543324" algn="l" defTabSz="1028883" rtl="0" eaLnBrk="1" latinLnBrk="0" hangingPunct="1">
        <a:defRPr sz="2025" kern="1200">
          <a:solidFill>
            <a:schemeClr val="tx1"/>
          </a:solidFill>
          <a:latin typeface="+mn-lt"/>
          <a:ea typeface="+mn-ea"/>
          <a:cs typeface="+mn-cs"/>
        </a:defRPr>
      </a:lvl4pPr>
      <a:lvl5pPr marL="2057766" algn="l" defTabSz="1028883" rtl="0" eaLnBrk="1" latinLnBrk="0" hangingPunct="1">
        <a:defRPr sz="2025" kern="1200">
          <a:solidFill>
            <a:schemeClr val="tx1"/>
          </a:solidFill>
          <a:latin typeface="+mn-lt"/>
          <a:ea typeface="+mn-ea"/>
          <a:cs typeface="+mn-cs"/>
        </a:defRPr>
      </a:lvl5pPr>
      <a:lvl6pPr marL="2572207" algn="l" defTabSz="1028883" rtl="0" eaLnBrk="1" latinLnBrk="0" hangingPunct="1">
        <a:defRPr sz="2025" kern="1200">
          <a:solidFill>
            <a:schemeClr val="tx1"/>
          </a:solidFill>
          <a:latin typeface="+mn-lt"/>
          <a:ea typeface="+mn-ea"/>
          <a:cs typeface="+mn-cs"/>
        </a:defRPr>
      </a:lvl6pPr>
      <a:lvl7pPr marL="3086649" algn="l" defTabSz="1028883" rtl="0" eaLnBrk="1" latinLnBrk="0" hangingPunct="1">
        <a:defRPr sz="2025" kern="1200">
          <a:solidFill>
            <a:schemeClr val="tx1"/>
          </a:solidFill>
          <a:latin typeface="+mn-lt"/>
          <a:ea typeface="+mn-ea"/>
          <a:cs typeface="+mn-cs"/>
        </a:defRPr>
      </a:lvl7pPr>
      <a:lvl8pPr marL="3601090" algn="l" defTabSz="1028883" rtl="0" eaLnBrk="1" latinLnBrk="0" hangingPunct="1">
        <a:defRPr sz="2025" kern="1200">
          <a:solidFill>
            <a:schemeClr val="tx1"/>
          </a:solidFill>
          <a:latin typeface="+mn-lt"/>
          <a:ea typeface="+mn-ea"/>
          <a:cs typeface="+mn-cs"/>
        </a:defRPr>
      </a:lvl8pPr>
      <a:lvl9pPr marL="4115532" algn="l" defTabSz="1028883" rtl="0" eaLnBrk="1" latinLnBrk="0" hangingPunct="1">
        <a:defRPr sz="2025"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Box 7">
            <a:extLst>
              <a:ext uri="{FF2B5EF4-FFF2-40B4-BE49-F238E27FC236}">
                <a16:creationId xmlns:a16="http://schemas.microsoft.com/office/drawing/2014/main" id="{61843667-1875-3446-B816-A627860C170A}"/>
              </a:ext>
            </a:extLst>
          </p:cNvPr>
          <p:cNvSpPr txBox="1"/>
          <p:nvPr/>
        </p:nvSpPr>
        <p:spPr>
          <a:xfrm>
            <a:off x="2533644" y="8019481"/>
            <a:ext cx="5221301" cy="800219"/>
          </a:xfrm>
          <a:prstGeom prst="rect">
            <a:avLst/>
          </a:prstGeom>
          <a:noFill/>
        </p:spPr>
        <p:txBody>
          <a:bodyPr wrap="none" rtlCol="0">
            <a:spAutoFit/>
          </a:bodyPr>
          <a:lstStyle/>
          <a:p>
            <a:pPr algn="ctr"/>
            <a:r>
              <a:rPr lang="en-US" sz="4600" b="1">
                <a:latin typeface="PT Serif" panose="020A0603040505020204" pitchFamily="18" charset="77"/>
              </a:rPr>
              <a:t>Moonbucks </a:t>
            </a:r>
            <a:r>
              <a:rPr lang="en-US" sz="4600" b="1" i="1">
                <a:latin typeface="PT Serif" panose="020A0603040505020204" pitchFamily="18" charset="77"/>
              </a:rPr>
              <a:t>Coffee</a:t>
            </a:r>
          </a:p>
        </p:txBody>
      </p:sp>
      <p:sp>
        <p:nvSpPr>
          <p:cNvPr id="9" name="TextBox 8">
            <a:extLst>
              <a:ext uri="{FF2B5EF4-FFF2-40B4-BE49-F238E27FC236}">
                <a16:creationId xmlns:a16="http://schemas.microsoft.com/office/drawing/2014/main" id="{777438FF-B9A5-B14B-852C-D41DA2775A2B}"/>
              </a:ext>
            </a:extLst>
          </p:cNvPr>
          <p:cNvSpPr txBox="1"/>
          <p:nvPr/>
        </p:nvSpPr>
        <p:spPr>
          <a:xfrm>
            <a:off x="3488233" y="7404200"/>
            <a:ext cx="3312124" cy="430887"/>
          </a:xfrm>
          <a:prstGeom prst="rect">
            <a:avLst/>
          </a:prstGeom>
          <a:noFill/>
        </p:spPr>
        <p:txBody>
          <a:bodyPr wrap="none" rtlCol="0">
            <a:spAutoFit/>
          </a:bodyPr>
          <a:lstStyle/>
          <a:p>
            <a:pPr algn="ctr"/>
            <a:r>
              <a:rPr lang="en-US" sz="2200">
                <a:latin typeface="PT Serif" panose="020A0603040505020204" pitchFamily="18" charset="77"/>
                <a:cs typeface="Poppins" pitchFamily="2" charset="77"/>
              </a:rPr>
              <a:t>Western Millenial Coffee</a:t>
            </a:r>
          </a:p>
        </p:txBody>
      </p:sp>
      <p:cxnSp>
        <p:nvCxnSpPr>
          <p:cNvPr id="15" name="Straight Connector 14">
            <a:extLst>
              <a:ext uri="{FF2B5EF4-FFF2-40B4-BE49-F238E27FC236}">
                <a16:creationId xmlns:a16="http://schemas.microsoft.com/office/drawing/2014/main" id="{EA831ED0-C603-5648-88AA-F17DBC85906B}"/>
              </a:ext>
            </a:extLst>
          </p:cNvPr>
          <p:cNvCxnSpPr>
            <a:cxnSpLocks/>
          </p:cNvCxnSpPr>
          <p:nvPr/>
        </p:nvCxnSpPr>
        <p:spPr>
          <a:xfrm>
            <a:off x="4444111" y="9175173"/>
            <a:ext cx="1400367" cy="0"/>
          </a:xfrm>
          <a:prstGeom prst="line">
            <a:avLst/>
          </a:prstGeom>
          <a:ln w="50800">
            <a:solidFill>
              <a:srgbClr val="49AD8D"/>
            </a:solidFill>
          </a:ln>
        </p:spPr>
        <p:style>
          <a:lnRef idx="1">
            <a:schemeClr val="accent1"/>
          </a:lnRef>
          <a:fillRef idx="0">
            <a:schemeClr val="accent1"/>
          </a:fillRef>
          <a:effectRef idx="0">
            <a:schemeClr val="accent1"/>
          </a:effectRef>
          <a:fontRef idx="minor">
            <a:schemeClr val="tx1"/>
          </a:fontRef>
        </p:style>
      </p:cxnSp>
      <p:sp>
        <p:nvSpPr>
          <p:cNvPr id="2" name="Picture Placeholder 1">
            <a:extLst>
              <a:ext uri="{FF2B5EF4-FFF2-40B4-BE49-F238E27FC236}">
                <a16:creationId xmlns:a16="http://schemas.microsoft.com/office/drawing/2014/main" id="{F04F27C6-01AB-0649-A708-AE63122709BF}"/>
              </a:ext>
            </a:extLst>
          </p:cNvPr>
          <p:cNvSpPr>
            <a:spLocks noGrp="1"/>
          </p:cNvSpPr>
          <p:nvPr>
            <p:ph type="pic" sz="quarter" idx="10"/>
          </p:nvPr>
        </p:nvSpPr>
        <p:spPr/>
      </p:sp>
    </p:spTree>
    <p:extLst>
      <p:ext uri="{BB962C8B-B14F-4D97-AF65-F5344CB8AC3E}">
        <p14:creationId xmlns:p14="http://schemas.microsoft.com/office/powerpoint/2010/main" val="37194137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24CA1A8F-C08C-5A4E-B67C-59C9AE47C4BD}"/>
              </a:ext>
            </a:extLst>
          </p:cNvPr>
          <p:cNvSpPr txBox="1"/>
          <p:nvPr/>
        </p:nvSpPr>
        <p:spPr>
          <a:xfrm>
            <a:off x="4803788" y="8090767"/>
            <a:ext cx="4378139" cy="1294778"/>
          </a:xfrm>
          <a:prstGeom prst="rect">
            <a:avLst/>
          </a:prstGeom>
          <a:noFill/>
        </p:spPr>
        <p:txBody>
          <a:bodyPr wrap="square" rtlCol="0">
            <a:spAutoFit/>
          </a:bodyPr>
          <a:lstStyle/>
          <a:p>
            <a:pPr>
              <a:lnSpc>
                <a:spcPct val="150000"/>
              </a:lnSpc>
            </a:pPr>
            <a:r>
              <a:rPr lang="en-US">
                <a:solidFill>
                  <a:schemeClr val="tx1">
                    <a:lumMod val="75000"/>
                    <a:lumOff val="25000"/>
                  </a:schemeClr>
                </a:solidFill>
                <a:latin typeface="PT Serif" panose="020A0603040505020204" pitchFamily="18" charset="77"/>
              </a:rPr>
              <a:t>Lorem ipsum dolor sits ameteas consetur nostrud exercitia tioul lmco labis niskim adiscinv eli sed do eiusmod inte tempor </a:t>
            </a:r>
          </a:p>
        </p:txBody>
      </p:sp>
      <p:sp>
        <p:nvSpPr>
          <p:cNvPr id="5" name="TextBox 4">
            <a:extLst>
              <a:ext uri="{FF2B5EF4-FFF2-40B4-BE49-F238E27FC236}">
                <a16:creationId xmlns:a16="http://schemas.microsoft.com/office/drawing/2014/main" id="{3D53FCBE-B0A4-8A4F-A104-6949E201CCA6}"/>
              </a:ext>
            </a:extLst>
          </p:cNvPr>
          <p:cNvSpPr txBox="1"/>
          <p:nvPr/>
        </p:nvSpPr>
        <p:spPr>
          <a:xfrm>
            <a:off x="4803787" y="7514246"/>
            <a:ext cx="4378139" cy="477054"/>
          </a:xfrm>
          <a:prstGeom prst="rect">
            <a:avLst/>
          </a:prstGeom>
          <a:noFill/>
        </p:spPr>
        <p:txBody>
          <a:bodyPr wrap="square" rtlCol="0">
            <a:spAutoFit/>
          </a:bodyPr>
          <a:lstStyle/>
          <a:p>
            <a:r>
              <a:rPr lang="en-US" sz="2500" b="1">
                <a:latin typeface="PT Serif" panose="020A0603040505020204" pitchFamily="18" charset="77"/>
              </a:rPr>
              <a:t>Think Outside The Box</a:t>
            </a:r>
          </a:p>
        </p:txBody>
      </p:sp>
      <p:sp>
        <p:nvSpPr>
          <p:cNvPr id="6" name="TextBox 5">
            <a:extLst>
              <a:ext uri="{FF2B5EF4-FFF2-40B4-BE49-F238E27FC236}">
                <a16:creationId xmlns:a16="http://schemas.microsoft.com/office/drawing/2014/main" id="{F49BDC92-A069-B947-974B-C3380989CA05}"/>
              </a:ext>
            </a:extLst>
          </p:cNvPr>
          <p:cNvSpPr txBox="1"/>
          <p:nvPr/>
        </p:nvSpPr>
        <p:spPr>
          <a:xfrm>
            <a:off x="4803790" y="5732032"/>
            <a:ext cx="4378139" cy="1294778"/>
          </a:xfrm>
          <a:prstGeom prst="rect">
            <a:avLst/>
          </a:prstGeom>
          <a:noFill/>
        </p:spPr>
        <p:txBody>
          <a:bodyPr wrap="square" rtlCol="0">
            <a:spAutoFit/>
          </a:bodyPr>
          <a:lstStyle/>
          <a:p>
            <a:pPr>
              <a:lnSpc>
                <a:spcPct val="150000"/>
              </a:lnSpc>
            </a:pPr>
            <a:r>
              <a:rPr lang="en-US">
                <a:solidFill>
                  <a:schemeClr val="tx1">
                    <a:lumMod val="75000"/>
                    <a:lumOff val="25000"/>
                  </a:schemeClr>
                </a:solidFill>
                <a:latin typeface="PT Serif" panose="020A0603040505020204" pitchFamily="18" charset="77"/>
              </a:rPr>
              <a:t>Lorem ipsum dolor sits ameteas consetur nostrud exercitia tioul lmco labis niskim adiscinv eli sed do eiusmod inte tempor </a:t>
            </a:r>
          </a:p>
        </p:txBody>
      </p:sp>
      <p:sp>
        <p:nvSpPr>
          <p:cNvPr id="7" name="TextBox 6">
            <a:extLst>
              <a:ext uri="{FF2B5EF4-FFF2-40B4-BE49-F238E27FC236}">
                <a16:creationId xmlns:a16="http://schemas.microsoft.com/office/drawing/2014/main" id="{E05F0EC4-9410-9543-9960-E22C409B2B57}"/>
              </a:ext>
            </a:extLst>
          </p:cNvPr>
          <p:cNvSpPr txBox="1"/>
          <p:nvPr/>
        </p:nvSpPr>
        <p:spPr>
          <a:xfrm>
            <a:off x="4803790" y="5155511"/>
            <a:ext cx="4378139" cy="477054"/>
          </a:xfrm>
          <a:prstGeom prst="rect">
            <a:avLst/>
          </a:prstGeom>
          <a:noFill/>
        </p:spPr>
        <p:txBody>
          <a:bodyPr wrap="square" rtlCol="0">
            <a:spAutoFit/>
          </a:bodyPr>
          <a:lstStyle/>
          <a:p>
            <a:r>
              <a:rPr lang="en-US" sz="2500" b="1">
                <a:latin typeface="PT Serif" panose="020A0603040505020204" pitchFamily="18" charset="77"/>
              </a:rPr>
              <a:t>Moonbucks </a:t>
            </a:r>
            <a:r>
              <a:rPr lang="en-US" sz="2500" b="1" i="1">
                <a:latin typeface="PT Serif" panose="020A0603040505020204" pitchFamily="18" charset="77"/>
              </a:rPr>
              <a:t>Coffee</a:t>
            </a:r>
          </a:p>
        </p:txBody>
      </p:sp>
      <p:sp>
        <p:nvSpPr>
          <p:cNvPr id="20" name="Oval 19">
            <a:extLst>
              <a:ext uri="{FF2B5EF4-FFF2-40B4-BE49-F238E27FC236}">
                <a16:creationId xmlns:a16="http://schemas.microsoft.com/office/drawing/2014/main" id="{38B23763-7396-0E4C-8F65-D56915E06BCF}"/>
              </a:ext>
            </a:extLst>
          </p:cNvPr>
          <p:cNvSpPr/>
          <p:nvPr/>
        </p:nvSpPr>
        <p:spPr>
          <a:xfrm>
            <a:off x="1628785" y="1383636"/>
            <a:ext cx="1754494" cy="1754494"/>
          </a:xfrm>
          <a:prstGeom prst="ellipse">
            <a:avLst/>
          </a:prstGeom>
          <a:solidFill>
            <a:srgbClr val="E7CF9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en-US" sz="2200" b="1" spc="100">
                <a:solidFill>
                  <a:schemeClr val="tx1"/>
                </a:solidFill>
                <a:latin typeface="PT Serif" panose="020A0603040505020204" pitchFamily="18" charset="77"/>
              </a:rPr>
              <a:t>OPEN</a:t>
            </a:r>
          </a:p>
          <a:p>
            <a:pPr algn="ctr"/>
            <a:r>
              <a:rPr lang="en-US" sz="2200" b="1" spc="100">
                <a:solidFill>
                  <a:schemeClr val="tx1"/>
                </a:solidFill>
                <a:latin typeface="PT Serif" panose="020A0603040505020204" pitchFamily="18" charset="77"/>
              </a:rPr>
              <a:t>24H</a:t>
            </a:r>
          </a:p>
        </p:txBody>
      </p:sp>
      <p:sp>
        <p:nvSpPr>
          <p:cNvPr id="3" name="Picture Placeholder 2">
            <a:extLst>
              <a:ext uri="{FF2B5EF4-FFF2-40B4-BE49-F238E27FC236}">
                <a16:creationId xmlns:a16="http://schemas.microsoft.com/office/drawing/2014/main" id="{41CB42A6-DA7E-9A43-8FFA-56DCF47CD36C}"/>
              </a:ext>
            </a:extLst>
          </p:cNvPr>
          <p:cNvSpPr>
            <a:spLocks noGrp="1"/>
          </p:cNvSpPr>
          <p:nvPr>
            <p:ph type="pic" sz="quarter" idx="11"/>
          </p:nvPr>
        </p:nvSpPr>
        <p:spPr/>
      </p:sp>
      <p:sp>
        <p:nvSpPr>
          <p:cNvPr id="9" name="Picture Placeholder 8">
            <a:extLst>
              <a:ext uri="{FF2B5EF4-FFF2-40B4-BE49-F238E27FC236}">
                <a16:creationId xmlns:a16="http://schemas.microsoft.com/office/drawing/2014/main" id="{6C7DE491-548E-9442-8393-8B7853674856}"/>
              </a:ext>
            </a:extLst>
          </p:cNvPr>
          <p:cNvSpPr>
            <a:spLocks noGrp="1"/>
          </p:cNvSpPr>
          <p:nvPr>
            <p:ph type="pic" sz="quarter" idx="10"/>
          </p:nvPr>
        </p:nvSpPr>
        <p:spPr/>
      </p:sp>
    </p:spTree>
    <p:extLst>
      <p:ext uri="{BB962C8B-B14F-4D97-AF65-F5344CB8AC3E}">
        <p14:creationId xmlns:p14="http://schemas.microsoft.com/office/powerpoint/2010/main" val="20106710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Oval 5">
            <a:extLst>
              <a:ext uri="{FF2B5EF4-FFF2-40B4-BE49-F238E27FC236}">
                <a16:creationId xmlns:a16="http://schemas.microsoft.com/office/drawing/2014/main" id="{6EFB1DF6-AB41-FD43-B0AA-40209405C379}"/>
              </a:ext>
            </a:extLst>
          </p:cNvPr>
          <p:cNvSpPr/>
          <p:nvPr/>
        </p:nvSpPr>
        <p:spPr>
          <a:xfrm>
            <a:off x="746108" y="571881"/>
            <a:ext cx="1536734" cy="1536734"/>
          </a:xfrm>
          <a:prstGeom prst="ellipse">
            <a:avLst/>
          </a:prstGeom>
          <a:solidFill>
            <a:srgbClr val="E7CF9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en-US" sz="2400" b="1" spc="100">
                <a:solidFill>
                  <a:schemeClr val="tx1"/>
                </a:solidFill>
                <a:latin typeface="PT Serif" panose="020A0603040505020204" pitchFamily="18" charset="77"/>
              </a:rPr>
              <a:t>25K IDR</a:t>
            </a:r>
          </a:p>
        </p:txBody>
      </p:sp>
      <p:sp>
        <p:nvSpPr>
          <p:cNvPr id="24" name="TextBox 23">
            <a:extLst>
              <a:ext uri="{FF2B5EF4-FFF2-40B4-BE49-F238E27FC236}">
                <a16:creationId xmlns:a16="http://schemas.microsoft.com/office/drawing/2014/main" id="{5FF40B3F-9531-2B40-8B1B-FCEE207DB587}"/>
              </a:ext>
            </a:extLst>
          </p:cNvPr>
          <p:cNvSpPr txBox="1"/>
          <p:nvPr/>
        </p:nvSpPr>
        <p:spPr>
          <a:xfrm>
            <a:off x="5178160" y="5195093"/>
            <a:ext cx="4059219" cy="492443"/>
          </a:xfrm>
          <a:prstGeom prst="rect">
            <a:avLst/>
          </a:prstGeom>
          <a:noFill/>
        </p:spPr>
        <p:txBody>
          <a:bodyPr wrap="square" rtlCol="0">
            <a:spAutoFit/>
          </a:bodyPr>
          <a:lstStyle/>
          <a:p>
            <a:r>
              <a:rPr lang="en-US" sz="2600" b="1">
                <a:latin typeface="PT Serif" panose="020A0603040505020204" pitchFamily="18" charset="77"/>
              </a:rPr>
              <a:t>Coffee Latte Benefits</a:t>
            </a:r>
          </a:p>
        </p:txBody>
      </p:sp>
      <p:sp>
        <p:nvSpPr>
          <p:cNvPr id="25" name="TextBox 24">
            <a:extLst>
              <a:ext uri="{FF2B5EF4-FFF2-40B4-BE49-F238E27FC236}">
                <a16:creationId xmlns:a16="http://schemas.microsoft.com/office/drawing/2014/main" id="{BFED697D-E516-D645-97B4-52F034EB01DC}"/>
              </a:ext>
            </a:extLst>
          </p:cNvPr>
          <p:cNvSpPr txBox="1"/>
          <p:nvPr/>
        </p:nvSpPr>
        <p:spPr>
          <a:xfrm>
            <a:off x="5178161" y="5822640"/>
            <a:ext cx="4182261" cy="1620315"/>
          </a:xfrm>
          <a:prstGeom prst="rect">
            <a:avLst/>
          </a:prstGeom>
          <a:noFill/>
        </p:spPr>
        <p:txBody>
          <a:bodyPr wrap="square" rtlCol="0">
            <a:spAutoFit/>
          </a:bodyPr>
          <a:lstStyle/>
          <a:p>
            <a:pPr>
              <a:lnSpc>
                <a:spcPct val="150000"/>
              </a:lnSpc>
            </a:pPr>
            <a:r>
              <a:rPr lang="en-US" sz="1700">
                <a:solidFill>
                  <a:schemeClr val="tx1">
                    <a:lumMod val="75000"/>
                    <a:lumOff val="25000"/>
                  </a:schemeClr>
                </a:solidFill>
                <a:latin typeface="PT Serif" panose="020A0603040505020204" pitchFamily="18" charset="77"/>
              </a:rPr>
              <a:t>The caffeine in this coffee can help boost your metabolism and has been shown to increase fat burning by 10-29%. If that isn’t a perk, I don’t know what is!</a:t>
            </a:r>
          </a:p>
        </p:txBody>
      </p:sp>
      <p:sp>
        <p:nvSpPr>
          <p:cNvPr id="26" name="TextBox 25">
            <a:extLst>
              <a:ext uri="{FF2B5EF4-FFF2-40B4-BE49-F238E27FC236}">
                <a16:creationId xmlns:a16="http://schemas.microsoft.com/office/drawing/2014/main" id="{D7EE62C7-DBA5-E640-9502-BEF383A9117D}"/>
              </a:ext>
            </a:extLst>
          </p:cNvPr>
          <p:cNvSpPr txBox="1"/>
          <p:nvPr/>
        </p:nvSpPr>
        <p:spPr>
          <a:xfrm>
            <a:off x="5178161" y="7696590"/>
            <a:ext cx="4334661" cy="1620315"/>
          </a:xfrm>
          <a:prstGeom prst="rect">
            <a:avLst/>
          </a:prstGeom>
          <a:noFill/>
        </p:spPr>
        <p:txBody>
          <a:bodyPr wrap="square" rtlCol="0">
            <a:spAutoFit/>
          </a:bodyPr>
          <a:lstStyle/>
          <a:p>
            <a:pPr>
              <a:lnSpc>
                <a:spcPct val="150000"/>
              </a:lnSpc>
            </a:pPr>
            <a:r>
              <a:rPr lang="en-US" sz="1700">
                <a:solidFill>
                  <a:schemeClr val="tx1">
                    <a:lumMod val="75000"/>
                    <a:lumOff val="25000"/>
                  </a:schemeClr>
                </a:solidFill>
                <a:latin typeface="PT Serif" panose="020A0603040505020204" pitchFamily="18" charset="77"/>
              </a:rPr>
              <a:t>Each cup of coffee you drink a day reduces your risk of type II diabetes by 7%. Drink coffee reduces your risk of Alzheimer’s </a:t>
            </a:r>
          </a:p>
          <a:p>
            <a:pPr>
              <a:lnSpc>
                <a:spcPct val="150000"/>
              </a:lnSpc>
            </a:pPr>
            <a:r>
              <a:rPr lang="en-US" sz="1700">
                <a:solidFill>
                  <a:schemeClr val="tx1">
                    <a:lumMod val="75000"/>
                    <a:lumOff val="25000"/>
                  </a:schemeClr>
                </a:solidFill>
                <a:latin typeface="PT Serif" panose="020A0603040505020204" pitchFamily="18" charset="77"/>
              </a:rPr>
              <a:t>by 65% &amp; Parkinson’s by 32-60%. </a:t>
            </a:r>
          </a:p>
        </p:txBody>
      </p:sp>
      <p:sp>
        <p:nvSpPr>
          <p:cNvPr id="2" name="Picture Placeholder 1">
            <a:extLst>
              <a:ext uri="{FF2B5EF4-FFF2-40B4-BE49-F238E27FC236}">
                <a16:creationId xmlns:a16="http://schemas.microsoft.com/office/drawing/2014/main" id="{4365D804-C044-2146-A50C-208122D38D5C}"/>
              </a:ext>
            </a:extLst>
          </p:cNvPr>
          <p:cNvSpPr>
            <a:spLocks noGrp="1"/>
          </p:cNvSpPr>
          <p:nvPr>
            <p:ph type="pic" sz="quarter" idx="10"/>
          </p:nvPr>
        </p:nvSpPr>
        <p:spPr/>
      </p:sp>
      <p:sp>
        <p:nvSpPr>
          <p:cNvPr id="3" name="Picture Placeholder 2">
            <a:extLst>
              <a:ext uri="{FF2B5EF4-FFF2-40B4-BE49-F238E27FC236}">
                <a16:creationId xmlns:a16="http://schemas.microsoft.com/office/drawing/2014/main" id="{8073022E-3FC8-A04D-AA50-EC5D5E6EA81F}"/>
              </a:ext>
            </a:extLst>
          </p:cNvPr>
          <p:cNvSpPr>
            <a:spLocks noGrp="1"/>
          </p:cNvSpPr>
          <p:nvPr>
            <p:ph type="pic" sz="quarter" idx="11"/>
          </p:nvPr>
        </p:nvSpPr>
        <p:spPr/>
      </p:sp>
    </p:spTree>
    <p:extLst>
      <p:ext uri="{BB962C8B-B14F-4D97-AF65-F5344CB8AC3E}">
        <p14:creationId xmlns:p14="http://schemas.microsoft.com/office/powerpoint/2010/main" val="2764869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AF01AEF6-327D-B644-9CC2-176BDC7DA896}"/>
              </a:ext>
            </a:extLst>
          </p:cNvPr>
          <p:cNvSpPr>
            <a:spLocks noGrp="1"/>
          </p:cNvSpPr>
          <p:nvPr>
            <p:ph type="pic" sz="quarter" idx="10"/>
          </p:nvPr>
        </p:nvSpPr>
        <p:spPr/>
      </p:sp>
      <p:sp>
        <p:nvSpPr>
          <p:cNvPr id="2" name="TextBox 1">
            <a:extLst>
              <a:ext uri="{FF2B5EF4-FFF2-40B4-BE49-F238E27FC236}">
                <a16:creationId xmlns:a16="http://schemas.microsoft.com/office/drawing/2014/main" id="{8B2E9C0A-EF9A-2F4B-B142-0E8AE7B8B979}"/>
              </a:ext>
            </a:extLst>
          </p:cNvPr>
          <p:cNvSpPr txBox="1"/>
          <p:nvPr/>
        </p:nvSpPr>
        <p:spPr>
          <a:xfrm>
            <a:off x="5723465" y="872093"/>
            <a:ext cx="3709670" cy="630942"/>
          </a:xfrm>
          <a:prstGeom prst="rect">
            <a:avLst/>
          </a:prstGeom>
          <a:noFill/>
        </p:spPr>
        <p:txBody>
          <a:bodyPr wrap="square" rtlCol="0">
            <a:spAutoFit/>
          </a:bodyPr>
          <a:lstStyle/>
          <a:p>
            <a:r>
              <a:rPr lang="en-US" sz="3500" b="1">
                <a:latin typeface="PT Serif" panose="020A0603040505020204" pitchFamily="18" charset="77"/>
              </a:rPr>
              <a:t>Favourite </a:t>
            </a:r>
            <a:r>
              <a:rPr lang="en-US" sz="3500" b="1" i="1">
                <a:latin typeface="PT Serif" panose="020A0603040505020204" pitchFamily="18" charset="77"/>
              </a:rPr>
              <a:t>Coffee</a:t>
            </a:r>
          </a:p>
        </p:txBody>
      </p:sp>
      <p:sp>
        <p:nvSpPr>
          <p:cNvPr id="4" name="TextBox 3">
            <a:extLst>
              <a:ext uri="{FF2B5EF4-FFF2-40B4-BE49-F238E27FC236}">
                <a16:creationId xmlns:a16="http://schemas.microsoft.com/office/drawing/2014/main" id="{726165F8-F4F7-9F40-A07A-BBF9A1F6DCBD}"/>
              </a:ext>
            </a:extLst>
          </p:cNvPr>
          <p:cNvSpPr txBox="1"/>
          <p:nvPr/>
        </p:nvSpPr>
        <p:spPr>
          <a:xfrm>
            <a:off x="5737753" y="1594521"/>
            <a:ext cx="3695382" cy="430887"/>
          </a:xfrm>
          <a:prstGeom prst="rect">
            <a:avLst/>
          </a:prstGeom>
          <a:noFill/>
        </p:spPr>
        <p:txBody>
          <a:bodyPr wrap="square" rtlCol="0">
            <a:spAutoFit/>
          </a:bodyPr>
          <a:lstStyle/>
          <a:p>
            <a:r>
              <a:rPr lang="en-US" sz="2100">
                <a:solidFill>
                  <a:schemeClr val="tx1">
                    <a:lumMod val="75000"/>
                    <a:lumOff val="25000"/>
                  </a:schemeClr>
                </a:solidFill>
                <a:latin typeface="PT Serif" panose="020A0603040505020204" pitchFamily="18" charset="77"/>
                <a:cs typeface="Poppins" pitchFamily="2" charset="77"/>
              </a:rPr>
              <a:t>Western Millenial Taste</a:t>
            </a:r>
          </a:p>
        </p:txBody>
      </p:sp>
      <p:sp>
        <p:nvSpPr>
          <p:cNvPr id="5" name="TextBox 4">
            <a:extLst>
              <a:ext uri="{FF2B5EF4-FFF2-40B4-BE49-F238E27FC236}">
                <a16:creationId xmlns:a16="http://schemas.microsoft.com/office/drawing/2014/main" id="{BCC33A19-57A7-904D-BD4C-995E9FC3D9E8}"/>
              </a:ext>
            </a:extLst>
          </p:cNvPr>
          <p:cNvSpPr txBox="1"/>
          <p:nvPr/>
        </p:nvSpPr>
        <p:spPr>
          <a:xfrm>
            <a:off x="1151363" y="6491937"/>
            <a:ext cx="4521304" cy="2797561"/>
          </a:xfrm>
          <a:prstGeom prst="rect">
            <a:avLst/>
          </a:prstGeom>
          <a:noFill/>
        </p:spPr>
        <p:txBody>
          <a:bodyPr wrap="square" rtlCol="0">
            <a:spAutoFit/>
          </a:bodyPr>
          <a:lstStyle/>
          <a:p>
            <a:pPr>
              <a:lnSpc>
                <a:spcPct val="150000"/>
              </a:lnSpc>
            </a:pPr>
            <a:r>
              <a:rPr lang="en-US" sz="1700">
                <a:solidFill>
                  <a:schemeClr val="tx1">
                    <a:lumMod val="75000"/>
                    <a:lumOff val="25000"/>
                  </a:schemeClr>
                </a:solidFill>
                <a:latin typeface="PT Serif" panose="020A0603040505020204" pitchFamily="18" charset="77"/>
              </a:rPr>
              <a:t>Lorem ipsum dolor sits amet conetur verisa rudi exercitia tio lmcon labis nisi meascane cupi inon eoini sunote culpan meiso cafein desei mlit anims adiscianv eli occaen intes cupidatati noni eoident sunte seiti domeni exercitiai tiouli lmco labisa niskim adisves temor veresa indonesiane luwaks coffees</a:t>
            </a:r>
          </a:p>
        </p:txBody>
      </p:sp>
      <p:sp>
        <p:nvSpPr>
          <p:cNvPr id="6" name="TextBox 5">
            <a:extLst>
              <a:ext uri="{FF2B5EF4-FFF2-40B4-BE49-F238E27FC236}">
                <a16:creationId xmlns:a16="http://schemas.microsoft.com/office/drawing/2014/main" id="{BC49E6ED-146B-4748-ACF4-6289B36155CB}"/>
              </a:ext>
            </a:extLst>
          </p:cNvPr>
          <p:cNvSpPr txBox="1"/>
          <p:nvPr/>
        </p:nvSpPr>
        <p:spPr>
          <a:xfrm>
            <a:off x="1151363" y="5872949"/>
            <a:ext cx="4521304" cy="507831"/>
          </a:xfrm>
          <a:prstGeom prst="rect">
            <a:avLst/>
          </a:prstGeom>
          <a:noFill/>
        </p:spPr>
        <p:txBody>
          <a:bodyPr wrap="square" rtlCol="0">
            <a:spAutoFit/>
          </a:bodyPr>
          <a:lstStyle/>
          <a:p>
            <a:r>
              <a:rPr lang="en-US" sz="2700" b="1">
                <a:latin typeface="PT Serif" panose="020A0603040505020204" pitchFamily="18" charset="77"/>
              </a:rPr>
              <a:t>Kopi Luwak Indonesia</a:t>
            </a:r>
          </a:p>
        </p:txBody>
      </p:sp>
      <p:sp>
        <p:nvSpPr>
          <p:cNvPr id="3" name="Oval 2">
            <a:extLst>
              <a:ext uri="{FF2B5EF4-FFF2-40B4-BE49-F238E27FC236}">
                <a16:creationId xmlns:a16="http://schemas.microsoft.com/office/drawing/2014/main" id="{03387124-A750-0B41-9FFF-B5415077C003}"/>
              </a:ext>
            </a:extLst>
          </p:cNvPr>
          <p:cNvSpPr/>
          <p:nvPr/>
        </p:nvSpPr>
        <p:spPr>
          <a:xfrm>
            <a:off x="7642737" y="2710110"/>
            <a:ext cx="1420846" cy="1420846"/>
          </a:xfrm>
          <a:prstGeom prst="ellipse">
            <a:avLst/>
          </a:prstGeom>
          <a:solidFill>
            <a:srgbClr val="399868"/>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en-US" sz="2200" b="1" spc="100">
                <a:latin typeface="PT Serif" panose="020A0603040505020204" pitchFamily="18" charset="77"/>
              </a:rPr>
              <a:t>29K</a:t>
            </a:r>
          </a:p>
          <a:p>
            <a:pPr algn="ctr"/>
            <a:r>
              <a:rPr lang="en-US" sz="2200" b="1" spc="100">
                <a:latin typeface="PT Serif" panose="020A0603040505020204" pitchFamily="18" charset="77"/>
              </a:rPr>
              <a:t>IDR</a:t>
            </a:r>
          </a:p>
        </p:txBody>
      </p:sp>
      <p:sp>
        <p:nvSpPr>
          <p:cNvPr id="8" name="Picture Placeholder 7">
            <a:extLst>
              <a:ext uri="{FF2B5EF4-FFF2-40B4-BE49-F238E27FC236}">
                <a16:creationId xmlns:a16="http://schemas.microsoft.com/office/drawing/2014/main" id="{57E2F473-3D9D-0C4E-B9F9-D0BD473BF10F}"/>
              </a:ext>
            </a:extLst>
          </p:cNvPr>
          <p:cNvSpPr>
            <a:spLocks noGrp="1"/>
          </p:cNvSpPr>
          <p:nvPr>
            <p:ph type="pic" sz="quarter" idx="11"/>
          </p:nvPr>
        </p:nvSpPr>
        <p:spPr/>
      </p:sp>
    </p:spTree>
    <p:extLst>
      <p:ext uri="{BB962C8B-B14F-4D97-AF65-F5344CB8AC3E}">
        <p14:creationId xmlns:p14="http://schemas.microsoft.com/office/powerpoint/2010/main" val="233132248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6A7F39A8-1713-D94D-BDBE-3E4A0A5055DA}"/>
              </a:ext>
            </a:extLst>
          </p:cNvPr>
          <p:cNvSpPr>
            <a:spLocks noGrp="1"/>
          </p:cNvSpPr>
          <p:nvPr>
            <p:ph type="pic" sz="quarter" idx="11"/>
          </p:nvPr>
        </p:nvSpPr>
        <p:spPr/>
      </p:sp>
      <p:sp>
        <p:nvSpPr>
          <p:cNvPr id="12" name="Picture Placeholder 11">
            <a:extLst>
              <a:ext uri="{FF2B5EF4-FFF2-40B4-BE49-F238E27FC236}">
                <a16:creationId xmlns:a16="http://schemas.microsoft.com/office/drawing/2014/main" id="{72CA55C6-F2C8-7748-88B9-E8224DB48C82}"/>
              </a:ext>
            </a:extLst>
          </p:cNvPr>
          <p:cNvSpPr>
            <a:spLocks noGrp="1"/>
          </p:cNvSpPr>
          <p:nvPr>
            <p:ph type="pic" sz="quarter" idx="12"/>
          </p:nvPr>
        </p:nvSpPr>
        <p:spPr/>
      </p:sp>
      <p:sp>
        <p:nvSpPr>
          <p:cNvPr id="5" name="TextBox 4">
            <a:extLst>
              <a:ext uri="{FF2B5EF4-FFF2-40B4-BE49-F238E27FC236}">
                <a16:creationId xmlns:a16="http://schemas.microsoft.com/office/drawing/2014/main" id="{649EADFB-FD80-674B-9A3C-C50B728299B1}"/>
              </a:ext>
            </a:extLst>
          </p:cNvPr>
          <p:cNvSpPr txBox="1"/>
          <p:nvPr/>
        </p:nvSpPr>
        <p:spPr>
          <a:xfrm>
            <a:off x="4514707" y="2378375"/>
            <a:ext cx="4521457" cy="523220"/>
          </a:xfrm>
          <a:prstGeom prst="rect">
            <a:avLst/>
          </a:prstGeom>
          <a:noFill/>
        </p:spPr>
        <p:txBody>
          <a:bodyPr wrap="square" rtlCol="0">
            <a:spAutoFit/>
          </a:bodyPr>
          <a:lstStyle/>
          <a:p>
            <a:r>
              <a:rPr lang="en-US" sz="2800" b="1">
                <a:latin typeface="PT Serif" panose="020A0603040505020204" pitchFamily="18" charset="77"/>
              </a:rPr>
              <a:t>Ice </a:t>
            </a:r>
            <a:r>
              <a:rPr lang="en-US" sz="2800" b="1" i="1">
                <a:latin typeface="PT Serif" panose="020A0603040505020204" pitchFamily="18" charset="77"/>
              </a:rPr>
              <a:t>Coffee</a:t>
            </a:r>
            <a:r>
              <a:rPr lang="en-US" sz="2800" b="1">
                <a:latin typeface="PT Serif" panose="020A0603040505020204" pitchFamily="18" charset="77"/>
              </a:rPr>
              <a:t> Latte</a:t>
            </a:r>
          </a:p>
        </p:txBody>
      </p:sp>
      <p:sp>
        <p:nvSpPr>
          <p:cNvPr id="6" name="TextBox 5">
            <a:extLst>
              <a:ext uri="{FF2B5EF4-FFF2-40B4-BE49-F238E27FC236}">
                <a16:creationId xmlns:a16="http://schemas.microsoft.com/office/drawing/2014/main" id="{9EC3A3CA-D212-E745-80D4-835F4C3C2931}"/>
              </a:ext>
            </a:extLst>
          </p:cNvPr>
          <p:cNvSpPr txBox="1"/>
          <p:nvPr/>
        </p:nvSpPr>
        <p:spPr>
          <a:xfrm>
            <a:off x="4514708" y="3013260"/>
            <a:ext cx="4521458" cy="2125775"/>
          </a:xfrm>
          <a:prstGeom prst="rect">
            <a:avLst/>
          </a:prstGeom>
          <a:noFill/>
        </p:spPr>
        <p:txBody>
          <a:bodyPr wrap="square" rtlCol="0">
            <a:spAutoFit/>
          </a:bodyPr>
          <a:lstStyle/>
          <a:p>
            <a:pPr>
              <a:lnSpc>
                <a:spcPct val="150000"/>
              </a:lnSpc>
            </a:pPr>
            <a:r>
              <a:rPr lang="en-US">
                <a:solidFill>
                  <a:schemeClr val="tx1">
                    <a:lumMod val="75000"/>
                    <a:lumOff val="25000"/>
                  </a:schemeClr>
                </a:solidFill>
                <a:latin typeface="PT Serif" panose="020A0603040505020204" pitchFamily="18" charset="77"/>
              </a:rPr>
              <a:t>Lorem ipsum dolor sits ame consetur mesi verasi nostrudi exercitia tiouaa llmco labis nisi meas eiusmo tempor verasi iqudpesia officia deserati mlit anims cinvs nostrudi execitia tioullmco vereska ice coffee</a:t>
            </a:r>
          </a:p>
        </p:txBody>
      </p:sp>
      <p:sp>
        <p:nvSpPr>
          <p:cNvPr id="7" name="Oval 6">
            <a:extLst>
              <a:ext uri="{FF2B5EF4-FFF2-40B4-BE49-F238E27FC236}">
                <a16:creationId xmlns:a16="http://schemas.microsoft.com/office/drawing/2014/main" id="{FCD7B8AF-53D5-F341-81CE-AF1E583675AF}"/>
              </a:ext>
            </a:extLst>
          </p:cNvPr>
          <p:cNvSpPr/>
          <p:nvPr/>
        </p:nvSpPr>
        <p:spPr>
          <a:xfrm>
            <a:off x="2517746" y="7421316"/>
            <a:ext cx="1303867" cy="1303867"/>
          </a:xfrm>
          <a:prstGeom prst="ellipse">
            <a:avLst/>
          </a:prstGeom>
          <a:solidFill>
            <a:srgbClr val="399868"/>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en-US" sz="2000" b="1" spc="100">
                <a:latin typeface="PT Serif" panose="020A0603040505020204" pitchFamily="18" charset="77"/>
              </a:rPr>
              <a:t>25K</a:t>
            </a:r>
          </a:p>
          <a:p>
            <a:pPr algn="ctr"/>
            <a:r>
              <a:rPr lang="en-US" sz="2000" b="1" spc="100">
                <a:latin typeface="PT Serif" panose="020A0603040505020204" pitchFamily="18" charset="77"/>
              </a:rPr>
              <a:t>IDR</a:t>
            </a:r>
          </a:p>
        </p:txBody>
      </p:sp>
      <p:sp>
        <p:nvSpPr>
          <p:cNvPr id="8" name="TextBox 7">
            <a:extLst>
              <a:ext uri="{FF2B5EF4-FFF2-40B4-BE49-F238E27FC236}">
                <a16:creationId xmlns:a16="http://schemas.microsoft.com/office/drawing/2014/main" id="{BA3BB887-4D0D-CE49-85C6-3713BF3D9F9F}"/>
              </a:ext>
            </a:extLst>
          </p:cNvPr>
          <p:cNvSpPr txBox="1"/>
          <p:nvPr/>
        </p:nvSpPr>
        <p:spPr>
          <a:xfrm>
            <a:off x="4514709" y="6240810"/>
            <a:ext cx="4521457" cy="523220"/>
          </a:xfrm>
          <a:prstGeom prst="rect">
            <a:avLst/>
          </a:prstGeom>
          <a:noFill/>
        </p:spPr>
        <p:txBody>
          <a:bodyPr wrap="square" rtlCol="0">
            <a:spAutoFit/>
          </a:bodyPr>
          <a:lstStyle/>
          <a:p>
            <a:r>
              <a:rPr lang="en-US" sz="2800" b="1">
                <a:latin typeface="PT Serif" panose="020A0603040505020204" pitchFamily="18" charset="77"/>
              </a:rPr>
              <a:t>Hot </a:t>
            </a:r>
            <a:r>
              <a:rPr lang="en-US" sz="2800" b="1" i="1">
                <a:latin typeface="PT Serif" panose="020A0603040505020204" pitchFamily="18" charset="77"/>
              </a:rPr>
              <a:t>Coffee</a:t>
            </a:r>
            <a:r>
              <a:rPr lang="en-US" sz="2800" b="1">
                <a:latin typeface="PT Serif" panose="020A0603040505020204" pitchFamily="18" charset="77"/>
              </a:rPr>
              <a:t> Latte</a:t>
            </a:r>
          </a:p>
        </p:txBody>
      </p:sp>
      <p:sp>
        <p:nvSpPr>
          <p:cNvPr id="9" name="TextBox 8">
            <a:extLst>
              <a:ext uri="{FF2B5EF4-FFF2-40B4-BE49-F238E27FC236}">
                <a16:creationId xmlns:a16="http://schemas.microsoft.com/office/drawing/2014/main" id="{A3174CF0-9043-D145-90B6-8C0653801BE4}"/>
              </a:ext>
            </a:extLst>
          </p:cNvPr>
          <p:cNvSpPr txBox="1"/>
          <p:nvPr/>
        </p:nvSpPr>
        <p:spPr>
          <a:xfrm>
            <a:off x="4514710" y="6875695"/>
            <a:ext cx="4521458" cy="2125775"/>
          </a:xfrm>
          <a:prstGeom prst="rect">
            <a:avLst/>
          </a:prstGeom>
          <a:noFill/>
        </p:spPr>
        <p:txBody>
          <a:bodyPr wrap="square" rtlCol="0">
            <a:spAutoFit/>
          </a:bodyPr>
          <a:lstStyle/>
          <a:p>
            <a:pPr>
              <a:lnSpc>
                <a:spcPct val="150000"/>
              </a:lnSpc>
            </a:pPr>
            <a:r>
              <a:rPr lang="en-US">
                <a:solidFill>
                  <a:schemeClr val="tx1">
                    <a:lumMod val="75000"/>
                    <a:lumOff val="25000"/>
                  </a:schemeClr>
                </a:solidFill>
                <a:latin typeface="PT Serif" panose="020A0603040505020204" pitchFamily="18" charset="77"/>
              </a:rPr>
              <a:t>Lorem ipsum dolor sits ame consetur mesi verasi nostrudi exercitia tiouaa llmco labis nisi meas eiusmo tempor verasi iqudpesia officia deserati mlit anims cinvs nostrudi execitia tioullmco vereska hot coffee</a:t>
            </a:r>
          </a:p>
        </p:txBody>
      </p:sp>
      <p:sp>
        <p:nvSpPr>
          <p:cNvPr id="10" name="Oval 9">
            <a:extLst>
              <a:ext uri="{FF2B5EF4-FFF2-40B4-BE49-F238E27FC236}">
                <a16:creationId xmlns:a16="http://schemas.microsoft.com/office/drawing/2014/main" id="{5A6C9B3F-8CC3-1240-8369-672B4E6330BE}"/>
              </a:ext>
            </a:extLst>
          </p:cNvPr>
          <p:cNvSpPr/>
          <p:nvPr/>
        </p:nvSpPr>
        <p:spPr>
          <a:xfrm>
            <a:off x="2517746" y="3287077"/>
            <a:ext cx="1303867" cy="1303867"/>
          </a:xfrm>
          <a:prstGeom prst="ellipse">
            <a:avLst/>
          </a:prstGeom>
          <a:solidFill>
            <a:srgbClr val="399868"/>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en-US" sz="2000" b="1" spc="100">
                <a:latin typeface="PT Serif" panose="020A0603040505020204" pitchFamily="18" charset="77"/>
              </a:rPr>
              <a:t>29K</a:t>
            </a:r>
          </a:p>
          <a:p>
            <a:pPr algn="ctr"/>
            <a:r>
              <a:rPr lang="en-US" sz="2000" b="1" spc="100">
                <a:latin typeface="PT Serif" panose="020A0603040505020204" pitchFamily="18" charset="77"/>
              </a:rPr>
              <a:t>IDR</a:t>
            </a:r>
          </a:p>
        </p:txBody>
      </p:sp>
      <p:grpSp>
        <p:nvGrpSpPr>
          <p:cNvPr id="2" name="Group 1">
            <a:extLst>
              <a:ext uri="{FF2B5EF4-FFF2-40B4-BE49-F238E27FC236}">
                <a16:creationId xmlns:a16="http://schemas.microsoft.com/office/drawing/2014/main" id="{CBB243EB-D297-914A-A097-D519EBE1FE5C}"/>
              </a:ext>
            </a:extLst>
          </p:cNvPr>
          <p:cNvGrpSpPr/>
          <p:nvPr/>
        </p:nvGrpSpPr>
        <p:grpSpPr>
          <a:xfrm>
            <a:off x="8227105" y="532903"/>
            <a:ext cx="1442964" cy="1442964"/>
            <a:chOff x="8227105" y="532903"/>
            <a:chExt cx="1442964" cy="1442964"/>
          </a:xfrm>
        </p:grpSpPr>
        <p:grpSp>
          <p:nvGrpSpPr>
            <p:cNvPr id="16" name="Graphic 37">
              <a:extLst>
                <a:ext uri="{FF2B5EF4-FFF2-40B4-BE49-F238E27FC236}">
                  <a16:creationId xmlns:a16="http://schemas.microsoft.com/office/drawing/2014/main" id="{62B4E6D2-3171-6447-80C0-DC77B6BECFB3}"/>
                </a:ext>
              </a:extLst>
            </p:cNvPr>
            <p:cNvGrpSpPr/>
            <p:nvPr/>
          </p:nvGrpSpPr>
          <p:grpSpPr>
            <a:xfrm>
              <a:off x="8227105" y="532903"/>
              <a:ext cx="1442964" cy="1442964"/>
              <a:chOff x="8169257" y="1036292"/>
              <a:chExt cx="1187394" cy="1187394"/>
            </a:xfrm>
          </p:grpSpPr>
          <p:sp>
            <p:nvSpPr>
              <p:cNvPr id="18" name="Freeform 17">
                <a:extLst>
                  <a:ext uri="{FF2B5EF4-FFF2-40B4-BE49-F238E27FC236}">
                    <a16:creationId xmlns:a16="http://schemas.microsoft.com/office/drawing/2014/main" id="{1A1376E9-C6D1-1648-A21E-882D0A14F57C}"/>
                  </a:ext>
                </a:extLst>
              </p:cNvPr>
              <p:cNvSpPr/>
              <p:nvPr/>
            </p:nvSpPr>
            <p:spPr>
              <a:xfrm>
                <a:off x="8416630" y="1382615"/>
                <a:ext cx="643171" cy="544224"/>
              </a:xfrm>
              <a:custGeom>
                <a:avLst/>
                <a:gdLst>
                  <a:gd name="connsiteX0" fmla="*/ 0 w 643171"/>
                  <a:gd name="connsiteY0" fmla="*/ 0 h 544224"/>
                  <a:gd name="connsiteX1" fmla="*/ 643172 w 643171"/>
                  <a:gd name="connsiteY1" fmla="*/ 0 h 544224"/>
                  <a:gd name="connsiteX2" fmla="*/ 643172 w 643171"/>
                  <a:gd name="connsiteY2" fmla="*/ 0 h 544224"/>
                  <a:gd name="connsiteX3" fmla="*/ 643172 w 643171"/>
                  <a:gd name="connsiteY3" fmla="*/ 359187 h 544224"/>
                  <a:gd name="connsiteX4" fmla="*/ 458136 w 643171"/>
                  <a:gd name="connsiteY4" fmla="*/ 544222 h 544224"/>
                  <a:gd name="connsiteX5" fmla="*/ 186025 w 643171"/>
                  <a:gd name="connsiteY5" fmla="*/ 544222 h 544224"/>
                  <a:gd name="connsiteX6" fmla="*/ 3 w 643171"/>
                  <a:gd name="connsiteY6" fmla="*/ 360179 h 544224"/>
                  <a:gd name="connsiteX7" fmla="*/ 0 w 643171"/>
                  <a:gd name="connsiteY7" fmla="*/ 359187 h 544224"/>
                  <a:gd name="connsiteX8" fmla="*/ 0 w 643171"/>
                  <a:gd name="connsiteY8" fmla="*/ 0 h 544224"/>
                  <a:gd name="connsiteX9" fmla="*/ 0 w 643171"/>
                  <a:gd name="connsiteY9" fmla="*/ 0 h 5442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643171" h="544224">
                    <a:moveTo>
                      <a:pt x="0" y="0"/>
                    </a:moveTo>
                    <a:lnTo>
                      <a:pt x="643172" y="0"/>
                    </a:lnTo>
                    <a:lnTo>
                      <a:pt x="643172" y="0"/>
                    </a:lnTo>
                    <a:lnTo>
                      <a:pt x="643172" y="359187"/>
                    </a:lnTo>
                    <a:cubicBezTo>
                      <a:pt x="643172" y="461379"/>
                      <a:pt x="560329" y="544222"/>
                      <a:pt x="458136" y="544222"/>
                    </a:cubicBezTo>
                    <a:lnTo>
                      <a:pt x="186025" y="544222"/>
                    </a:lnTo>
                    <a:cubicBezTo>
                      <a:pt x="83834" y="544769"/>
                      <a:pt x="549" y="462370"/>
                      <a:pt x="3" y="360179"/>
                    </a:cubicBezTo>
                    <a:cubicBezTo>
                      <a:pt x="1" y="359848"/>
                      <a:pt x="0" y="359517"/>
                      <a:pt x="0" y="359187"/>
                    </a:cubicBezTo>
                    <a:lnTo>
                      <a:pt x="0" y="0"/>
                    </a:lnTo>
                    <a:lnTo>
                      <a:pt x="0" y="0"/>
                    </a:lnTo>
                    <a:close/>
                  </a:path>
                </a:pathLst>
              </a:custGeom>
              <a:noFill/>
              <a:ln w="38100" cap="rnd">
                <a:solidFill>
                  <a:srgbClr val="35906C"/>
                </a:solidFill>
                <a:prstDash val="solid"/>
                <a:round/>
              </a:ln>
            </p:spPr>
            <p:txBody>
              <a:bodyPr rtlCol="0" anchor="ctr"/>
              <a:lstStyle/>
              <a:p>
                <a:endParaRPr lang="en-US"/>
              </a:p>
            </p:txBody>
          </p:sp>
          <p:sp>
            <p:nvSpPr>
              <p:cNvPr id="19" name="Freeform 18">
                <a:extLst>
                  <a:ext uri="{FF2B5EF4-FFF2-40B4-BE49-F238E27FC236}">
                    <a16:creationId xmlns:a16="http://schemas.microsoft.com/office/drawing/2014/main" id="{8420CBED-CC07-0C4F-A0D3-EC81F1819609}"/>
                  </a:ext>
                </a:extLst>
              </p:cNvPr>
              <p:cNvSpPr/>
              <p:nvPr/>
            </p:nvSpPr>
            <p:spPr>
              <a:xfrm>
                <a:off x="8268206" y="1926837"/>
                <a:ext cx="940020" cy="98949"/>
              </a:xfrm>
              <a:custGeom>
                <a:avLst/>
                <a:gdLst>
                  <a:gd name="connsiteX0" fmla="*/ 0 w 940020"/>
                  <a:gd name="connsiteY0" fmla="*/ 0 h 98949"/>
                  <a:gd name="connsiteX1" fmla="*/ 940020 w 940020"/>
                  <a:gd name="connsiteY1" fmla="*/ 0 h 98949"/>
                  <a:gd name="connsiteX2" fmla="*/ 940020 w 940020"/>
                  <a:gd name="connsiteY2" fmla="*/ 0 h 98949"/>
                  <a:gd name="connsiteX3" fmla="*/ 940020 w 940020"/>
                  <a:gd name="connsiteY3" fmla="*/ 0 h 98949"/>
                  <a:gd name="connsiteX4" fmla="*/ 841071 w 940020"/>
                  <a:gd name="connsiteY4" fmla="*/ 98950 h 98949"/>
                  <a:gd name="connsiteX5" fmla="*/ 98950 w 940020"/>
                  <a:gd name="connsiteY5" fmla="*/ 98950 h 98949"/>
                  <a:gd name="connsiteX6" fmla="*/ 0 w 940020"/>
                  <a:gd name="connsiteY6" fmla="*/ 0 h 98949"/>
                  <a:gd name="connsiteX7" fmla="*/ 0 w 940020"/>
                  <a:gd name="connsiteY7" fmla="*/ 0 h 98949"/>
                  <a:gd name="connsiteX8" fmla="*/ 0 w 940020"/>
                  <a:gd name="connsiteY8" fmla="*/ 0 h 989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40020" h="98949">
                    <a:moveTo>
                      <a:pt x="0" y="0"/>
                    </a:moveTo>
                    <a:lnTo>
                      <a:pt x="940020" y="0"/>
                    </a:lnTo>
                    <a:lnTo>
                      <a:pt x="940020" y="0"/>
                    </a:lnTo>
                    <a:lnTo>
                      <a:pt x="940020" y="0"/>
                    </a:lnTo>
                    <a:cubicBezTo>
                      <a:pt x="940020" y="54648"/>
                      <a:pt x="895719" y="98950"/>
                      <a:pt x="841071" y="98950"/>
                    </a:cubicBezTo>
                    <a:lnTo>
                      <a:pt x="98950" y="98950"/>
                    </a:lnTo>
                    <a:cubicBezTo>
                      <a:pt x="44301" y="98950"/>
                      <a:pt x="0" y="54648"/>
                      <a:pt x="0" y="0"/>
                    </a:cubicBezTo>
                    <a:lnTo>
                      <a:pt x="0" y="0"/>
                    </a:lnTo>
                    <a:lnTo>
                      <a:pt x="0" y="0"/>
                    </a:lnTo>
                    <a:close/>
                  </a:path>
                </a:pathLst>
              </a:custGeom>
              <a:noFill/>
              <a:ln w="38100" cap="rnd">
                <a:solidFill>
                  <a:srgbClr val="35906C"/>
                </a:solidFill>
                <a:prstDash val="solid"/>
                <a:round/>
              </a:ln>
            </p:spPr>
            <p:txBody>
              <a:bodyPr rtlCol="0" anchor="ctr"/>
              <a:lstStyle/>
              <a:p>
                <a:endParaRPr lang="en-US"/>
              </a:p>
            </p:txBody>
          </p:sp>
          <p:sp>
            <p:nvSpPr>
              <p:cNvPr id="20" name="Freeform 19">
                <a:extLst>
                  <a:ext uri="{FF2B5EF4-FFF2-40B4-BE49-F238E27FC236}">
                    <a16:creationId xmlns:a16="http://schemas.microsoft.com/office/drawing/2014/main" id="{5E1D725F-B731-3F48-B7A7-FF851EAAD332}"/>
                  </a:ext>
                </a:extLst>
              </p:cNvPr>
              <p:cNvSpPr/>
              <p:nvPr/>
            </p:nvSpPr>
            <p:spPr>
              <a:xfrm>
                <a:off x="9059802" y="1432090"/>
                <a:ext cx="197899" cy="296848"/>
              </a:xfrm>
              <a:custGeom>
                <a:avLst/>
                <a:gdLst>
                  <a:gd name="connsiteX0" fmla="*/ 0 w 197899"/>
                  <a:gd name="connsiteY0" fmla="*/ 0 h 296848"/>
                  <a:gd name="connsiteX1" fmla="*/ 91776 w 197899"/>
                  <a:gd name="connsiteY1" fmla="*/ 0 h 296848"/>
                  <a:gd name="connsiteX2" fmla="*/ 197899 w 197899"/>
                  <a:gd name="connsiteY2" fmla="*/ 106123 h 296848"/>
                  <a:gd name="connsiteX3" fmla="*/ 197899 w 197899"/>
                  <a:gd name="connsiteY3" fmla="*/ 190973 h 296848"/>
                  <a:gd name="connsiteX4" fmla="*/ 91776 w 197899"/>
                  <a:gd name="connsiteY4" fmla="*/ 296849 h 296848"/>
                  <a:gd name="connsiteX5" fmla="*/ 0 w 197899"/>
                  <a:gd name="connsiteY5" fmla="*/ 296849 h 296848"/>
                  <a:gd name="connsiteX6" fmla="*/ 0 w 197899"/>
                  <a:gd name="connsiteY6" fmla="*/ 296849 h 296848"/>
                  <a:gd name="connsiteX7" fmla="*/ 0 w 197899"/>
                  <a:gd name="connsiteY7" fmla="*/ 0 h 296848"/>
                  <a:gd name="connsiteX8" fmla="*/ 0 w 197899"/>
                  <a:gd name="connsiteY8" fmla="*/ 0 h 2968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97899" h="296848">
                    <a:moveTo>
                      <a:pt x="0" y="0"/>
                    </a:moveTo>
                    <a:lnTo>
                      <a:pt x="91776" y="0"/>
                    </a:lnTo>
                    <a:cubicBezTo>
                      <a:pt x="150386" y="0"/>
                      <a:pt x="197899" y="47513"/>
                      <a:pt x="197899" y="106123"/>
                    </a:cubicBezTo>
                    <a:lnTo>
                      <a:pt x="197899" y="190973"/>
                    </a:lnTo>
                    <a:cubicBezTo>
                      <a:pt x="197763" y="249486"/>
                      <a:pt x="150289" y="296849"/>
                      <a:pt x="91776" y="296849"/>
                    </a:cubicBezTo>
                    <a:lnTo>
                      <a:pt x="0" y="296849"/>
                    </a:lnTo>
                    <a:lnTo>
                      <a:pt x="0" y="296849"/>
                    </a:lnTo>
                    <a:lnTo>
                      <a:pt x="0" y="0"/>
                    </a:lnTo>
                    <a:lnTo>
                      <a:pt x="0" y="0"/>
                    </a:lnTo>
                    <a:close/>
                  </a:path>
                </a:pathLst>
              </a:custGeom>
              <a:noFill/>
              <a:ln w="38100" cap="rnd">
                <a:solidFill>
                  <a:srgbClr val="35906C"/>
                </a:solidFill>
                <a:prstDash val="solid"/>
                <a:round/>
              </a:ln>
            </p:spPr>
            <p:txBody>
              <a:bodyPr rtlCol="0" anchor="ctr"/>
              <a:lstStyle/>
              <a:p>
                <a:endParaRPr lang="en-US"/>
              </a:p>
            </p:txBody>
          </p:sp>
          <p:sp>
            <p:nvSpPr>
              <p:cNvPr id="21" name="Freeform 20">
                <a:extLst>
                  <a:ext uri="{FF2B5EF4-FFF2-40B4-BE49-F238E27FC236}">
                    <a16:creationId xmlns:a16="http://schemas.microsoft.com/office/drawing/2014/main" id="{535BF4D0-24BB-2D48-885B-94A15F5E21AD}"/>
                  </a:ext>
                </a:extLst>
              </p:cNvPr>
              <p:cNvSpPr/>
              <p:nvPr/>
            </p:nvSpPr>
            <p:spPr>
              <a:xfrm>
                <a:off x="8837166" y="1135241"/>
                <a:ext cx="49474" cy="173161"/>
              </a:xfrm>
              <a:custGeom>
                <a:avLst/>
                <a:gdLst>
                  <a:gd name="connsiteX0" fmla="*/ 0 w 49474"/>
                  <a:gd name="connsiteY0" fmla="*/ 0 h 173161"/>
                  <a:gd name="connsiteX1" fmla="*/ 49475 w 49474"/>
                  <a:gd name="connsiteY1" fmla="*/ 74212 h 173161"/>
                  <a:gd name="connsiteX2" fmla="*/ 0 w 49474"/>
                  <a:gd name="connsiteY2" fmla="*/ 173162 h 173161"/>
                </a:gdLst>
                <a:ahLst/>
                <a:cxnLst>
                  <a:cxn ang="0">
                    <a:pos x="connsiteX0" y="connsiteY0"/>
                  </a:cxn>
                  <a:cxn ang="0">
                    <a:pos x="connsiteX1" y="connsiteY1"/>
                  </a:cxn>
                  <a:cxn ang="0">
                    <a:pos x="connsiteX2" y="connsiteY2"/>
                  </a:cxn>
                </a:cxnLst>
                <a:rect l="l" t="t" r="r" b="b"/>
                <a:pathLst>
                  <a:path w="49474" h="173161">
                    <a:moveTo>
                      <a:pt x="0" y="0"/>
                    </a:moveTo>
                    <a:cubicBezTo>
                      <a:pt x="28244" y="14485"/>
                      <a:pt x="46967" y="42569"/>
                      <a:pt x="49475" y="74212"/>
                    </a:cubicBezTo>
                    <a:cubicBezTo>
                      <a:pt x="49475" y="123687"/>
                      <a:pt x="0" y="117750"/>
                      <a:pt x="0" y="173162"/>
                    </a:cubicBezTo>
                  </a:path>
                </a:pathLst>
              </a:custGeom>
              <a:noFill/>
              <a:ln w="38100" cap="rnd">
                <a:solidFill>
                  <a:srgbClr val="35906C"/>
                </a:solidFill>
                <a:prstDash val="solid"/>
                <a:round/>
              </a:ln>
            </p:spPr>
            <p:txBody>
              <a:bodyPr rtlCol="0" anchor="ctr"/>
              <a:lstStyle/>
              <a:p>
                <a:endParaRPr lang="en-US"/>
              </a:p>
            </p:txBody>
          </p:sp>
          <p:sp>
            <p:nvSpPr>
              <p:cNvPr id="22" name="Freeform 21">
                <a:extLst>
                  <a:ext uri="{FF2B5EF4-FFF2-40B4-BE49-F238E27FC236}">
                    <a16:creationId xmlns:a16="http://schemas.microsoft.com/office/drawing/2014/main" id="{CD7ED4C1-639A-274F-9223-10FD9E7C511C}"/>
                  </a:ext>
                </a:extLst>
              </p:cNvPr>
              <p:cNvSpPr/>
              <p:nvPr/>
            </p:nvSpPr>
            <p:spPr>
              <a:xfrm>
                <a:off x="8639267" y="1135241"/>
                <a:ext cx="49474" cy="173161"/>
              </a:xfrm>
              <a:custGeom>
                <a:avLst/>
                <a:gdLst>
                  <a:gd name="connsiteX0" fmla="*/ 0 w 49474"/>
                  <a:gd name="connsiteY0" fmla="*/ 0 h 173161"/>
                  <a:gd name="connsiteX1" fmla="*/ 49475 w 49474"/>
                  <a:gd name="connsiteY1" fmla="*/ 74212 h 173161"/>
                  <a:gd name="connsiteX2" fmla="*/ 0 w 49474"/>
                  <a:gd name="connsiteY2" fmla="*/ 173162 h 173161"/>
                </a:gdLst>
                <a:ahLst/>
                <a:cxnLst>
                  <a:cxn ang="0">
                    <a:pos x="connsiteX0" y="connsiteY0"/>
                  </a:cxn>
                  <a:cxn ang="0">
                    <a:pos x="connsiteX1" y="connsiteY1"/>
                  </a:cxn>
                  <a:cxn ang="0">
                    <a:pos x="connsiteX2" y="connsiteY2"/>
                  </a:cxn>
                </a:cxnLst>
                <a:rect l="l" t="t" r="r" b="b"/>
                <a:pathLst>
                  <a:path w="49474" h="173161">
                    <a:moveTo>
                      <a:pt x="0" y="0"/>
                    </a:moveTo>
                    <a:cubicBezTo>
                      <a:pt x="28244" y="14485"/>
                      <a:pt x="46967" y="42569"/>
                      <a:pt x="49475" y="74212"/>
                    </a:cubicBezTo>
                    <a:cubicBezTo>
                      <a:pt x="49475" y="123687"/>
                      <a:pt x="0" y="117750"/>
                      <a:pt x="0" y="173162"/>
                    </a:cubicBezTo>
                  </a:path>
                </a:pathLst>
              </a:custGeom>
              <a:noFill/>
              <a:ln w="38100" cap="rnd">
                <a:solidFill>
                  <a:srgbClr val="35906C"/>
                </a:solidFill>
                <a:prstDash val="solid"/>
                <a:round/>
              </a:ln>
            </p:spPr>
            <p:txBody>
              <a:bodyPr rtlCol="0" anchor="ctr"/>
              <a:lstStyle/>
              <a:p>
                <a:endParaRPr lang="en-US"/>
              </a:p>
            </p:txBody>
          </p:sp>
        </p:grpSp>
        <p:sp>
          <p:nvSpPr>
            <p:cNvPr id="17" name="TextBox 16">
              <a:extLst>
                <a:ext uri="{FF2B5EF4-FFF2-40B4-BE49-F238E27FC236}">
                  <a16:creationId xmlns:a16="http://schemas.microsoft.com/office/drawing/2014/main" id="{1733DEED-1A2E-D348-A3DA-51A3A38F5565}"/>
                </a:ext>
              </a:extLst>
            </p:cNvPr>
            <p:cNvSpPr txBox="1"/>
            <p:nvPr/>
          </p:nvSpPr>
          <p:spPr>
            <a:xfrm>
              <a:off x="8653272" y="1087497"/>
              <a:ext cx="550933" cy="373474"/>
            </a:xfrm>
            <a:prstGeom prst="rect">
              <a:avLst/>
            </a:prstGeom>
            <a:noFill/>
          </p:spPr>
          <p:txBody>
            <a:bodyPr wrap="none" rtlCol="0">
              <a:spAutoFit/>
            </a:bodyPr>
            <a:lstStyle/>
            <a:p>
              <a:pPr algn="ctr"/>
              <a:r>
                <a:rPr lang="en-US" sz="2000" b="1">
                  <a:solidFill>
                    <a:srgbClr val="2D7F60"/>
                  </a:solidFill>
                  <a:latin typeface="PT Serif" panose="020A0603040505020204" pitchFamily="18" charset="77"/>
                </a:rPr>
                <a:t>MB</a:t>
              </a:r>
            </a:p>
          </p:txBody>
        </p:sp>
      </p:grpSp>
    </p:spTree>
    <p:extLst>
      <p:ext uri="{BB962C8B-B14F-4D97-AF65-F5344CB8AC3E}">
        <p14:creationId xmlns:p14="http://schemas.microsoft.com/office/powerpoint/2010/main" val="381000757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E156BC44-8EB7-ED45-81E5-9F74167F13A5}"/>
              </a:ext>
            </a:extLst>
          </p:cNvPr>
          <p:cNvSpPr>
            <a:spLocks noGrp="1"/>
          </p:cNvSpPr>
          <p:nvPr>
            <p:ph type="pic" sz="quarter" idx="12"/>
          </p:nvPr>
        </p:nvSpPr>
        <p:spPr/>
      </p:sp>
      <p:sp>
        <p:nvSpPr>
          <p:cNvPr id="3" name="TextBox 2">
            <a:extLst>
              <a:ext uri="{FF2B5EF4-FFF2-40B4-BE49-F238E27FC236}">
                <a16:creationId xmlns:a16="http://schemas.microsoft.com/office/drawing/2014/main" id="{68F11821-C670-654B-8F71-1C075673DA3E}"/>
              </a:ext>
            </a:extLst>
          </p:cNvPr>
          <p:cNvSpPr txBox="1"/>
          <p:nvPr/>
        </p:nvSpPr>
        <p:spPr>
          <a:xfrm>
            <a:off x="1112519" y="7490232"/>
            <a:ext cx="4929037" cy="2012730"/>
          </a:xfrm>
          <a:prstGeom prst="rect">
            <a:avLst/>
          </a:prstGeom>
          <a:noFill/>
        </p:spPr>
        <p:txBody>
          <a:bodyPr wrap="square" rtlCol="0">
            <a:spAutoFit/>
          </a:bodyPr>
          <a:lstStyle/>
          <a:p>
            <a:pPr algn="ctr">
              <a:lnSpc>
                <a:spcPct val="150000"/>
              </a:lnSpc>
            </a:pPr>
            <a:r>
              <a:rPr lang="en-US" sz="1700">
                <a:solidFill>
                  <a:schemeClr val="tx1">
                    <a:lumMod val="75000"/>
                    <a:lumOff val="25000"/>
                  </a:schemeClr>
                </a:solidFill>
                <a:latin typeface="PT Serif" panose="020A0603040505020204" pitchFamily="18" charset="77"/>
              </a:rPr>
              <a:t>Lorem ipsum dolor sits ame consetr mesi veras nostr exeitia tiouaa llmco labis nisi meas csomi eio tempo verasi iqudpesia officia deserati mlis ane cinvs nostrudi execitia tiou aco vereska ice coffee chocholatte slus snacks ice coffee pack</a:t>
            </a:r>
          </a:p>
        </p:txBody>
      </p:sp>
      <p:sp>
        <p:nvSpPr>
          <p:cNvPr id="4" name="TextBox 3">
            <a:extLst>
              <a:ext uri="{FF2B5EF4-FFF2-40B4-BE49-F238E27FC236}">
                <a16:creationId xmlns:a16="http://schemas.microsoft.com/office/drawing/2014/main" id="{7088484E-3DEC-694C-B586-2C49753608AB}"/>
              </a:ext>
            </a:extLst>
          </p:cNvPr>
          <p:cNvSpPr txBox="1"/>
          <p:nvPr/>
        </p:nvSpPr>
        <p:spPr>
          <a:xfrm>
            <a:off x="1090763" y="6855396"/>
            <a:ext cx="4950794" cy="523220"/>
          </a:xfrm>
          <a:prstGeom prst="rect">
            <a:avLst/>
          </a:prstGeom>
          <a:noFill/>
        </p:spPr>
        <p:txBody>
          <a:bodyPr wrap="square" rtlCol="0">
            <a:spAutoFit/>
          </a:bodyPr>
          <a:lstStyle/>
          <a:p>
            <a:pPr algn="ctr"/>
            <a:r>
              <a:rPr lang="en-US" sz="2800" b="1">
                <a:latin typeface="PT Serif" panose="020A0603040505020204" pitchFamily="18" charset="77"/>
              </a:rPr>
              <a:t>Snacks &amp; Coffee Pack</a:t>
            </a:r>
          </a:p>
        </p:txBody>
      </p:sp>
      <p:sp>
        <p:nvSpPr>
          <p:cNvPr id="16" name="Oval 15">
            <a:extLst>
              <a:ext uri="{FF2B5EF4-FFF2-40B4-BE49-F238E27FC236}">
                <a16:creationId xmlns:a16="http://schemas.microsoft.com/office/drawing/2014/main" id="{19FEFD12-EA82-CC40-8AB9-57454891BB82}"/>
              </a:ext>
            </a:extLst>
          </p:cNvPr>
          <p:cNvSpPr/>
          <p:nvPr/>
        </p:nvSpPr>
        <p:spPr>
          <a:xfrm>
            <a:off x="598975" y="564868"/>
            <a:ext cx="1420846" cy="1420846"/>
          </a:xfrm>
          <a:prstGeom prst="ellipse">
            <a:avLst/>
          </a:prstGeom>
          <a:solidFill>
            <a:srgbClr val="E8CE9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en-US" sz="2200" b="1" spc="100">
                <a:solidFill>
                  <a:schemeClr val="tx1">
                    <a:lumMod val="95000"/>
                    <a:lumOff val="5000"/>
                  </a:schemeClr>
                </a:solidFill>
                <a:latin typeface="PT Serif" panose="020A0603040505020204" pitchFamily="18" charset="77"/>
              </a:rPr>
              <a:t>29K</a:t>
            </a:r>
          </a:p>
          <a:p>
            <a:pPr algn="ctr"/>
            <a:r>
              <a:rPr lang="en-US" sz="2200" b="1" spc="100">
                <a:solidFill>
                  <a:schemeClr val="tx1">
                    <a:lumMod val="95000"/>
                    <a:lumOff val="5000"/>
                  </a:schemeClr>
                </a:solidFill>
                <a:latin typeface="PT Serif" panose="020A0603040505020204" pitchFamily="18" charset="77"/>
              </a:rPr>
              <a:t>IDR</a:t>
            </a:r>
          </a:p>
        </p:txBody>
      </p:sp>
      <p:sp>
        <p:nvSpPr>
          <p:cNvPr id="6" name="Picture Placeholder 5">
            <a:extLst>
              <a:ext uri="{FF2B5EF4-FFF2-40B4-BE49-F238E27FC236}">
                <a16:creationId xmlns:a16="http://schemas.microsoft.com/office/drawing/2014/main" id="{3F52BCE6-A901-8B45-BF08-82BE7D14EB6B}"/>
              </a:ext>
            </a:extLst>
          </p:cNvPr>
          <p:cNvSpPr>
            <a:spLocks noGrp="1"/>
          </p:cNvSpPr>
          <p:nvPr>
            <p:ph type="pic" sz="quarter" idx="10"/>
          </p:nvPr>
        </p:nvSpPr>
        <p:spPr/>
      </p:sp>
    </p:spTree>
    <p:extLst>
      <p:ext uri="{BB962C8B-B14F-4D97-AF65-F5344CB8AC3E}">
        <p14:creationId xmlns:p14="http://schemas.microsoft.com/office/powerpoint/2010/main" val="342505269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1BFCDF4E-9305-D943-8F9E-6E297FBC22A1}"/>
              </a:ext>
            </a:extLst>
          </p:cNvPr>
          <p:cNvSpPr>
            <a:spLocks noGrp="1"/>
          </p:cNvSpPr>
          <p:nvPr>
            <p:ph type="pic" sz="quarter" idx="10"/>
          </p:nvPr>
        </p:nvSpPr>
        <p:spPr/>
      </p:sp>
      <p:sp>
        <p:nvSpPr>
          <p:cNvPr id="5" name="Picture Placeholder 4">
            <a:extLst>
              <a:ext uri="{FF2B5EF4-FFF2-40B4-BE49-F238E27FC236}">
                <a16:creationId xmlns:a16="http://schemas.microsoft.com/office/drawing/2014/main" id="{40069A58-0899-9C4E-AD1A-3FC5CF4E7783}"/>
              </a:ext>
            </a:extLst>
          </p:cNvPr>
          <p:cNvSpPr>
            <a:spLocks noGrp="1"/>
          </p:cNvSpPr>
          <p:nvPr>
            <p:ph type="pic" sz="quarter" idx="11"/>
          </p:nvPr>
        </p:nvSpPr>
        <p:spPr/>
      </p:sp>
      <p:sp>
        <p:nvSpPr>
          <p:cNvPr id="9" name="TextBox 8">
            <a:extLst>
              <a:ext uri="{FF2B5EF4-FFF2-40B4-BE49-F238E27FC236}">
                <a16:creationId xmlns:a16="http://schemas.microsoft.com/office/drawing/2014/main" id="{1B04697C-72B1-BF4B-8196-B88F3E8004FF}"/>
              </a:ext>
            </a:extLst>
          </p:cNvPr>
          <p:cNvSpPr txBox="1"/>
          <p:nvPr/>
        </p:nvSpPr>
        <p:spPr>
          <a:xfrm>
            <a:off x="1739276" y="3954657"/>
            <a:ext cx="4142654" cy="477054"/>
          </a:xfrm>
          <a:prstGeom prst="rect">
            <a:avLst/>
          </a:prstGeom>
          <a:noFill/>
        </p:spPr>
        <p:txBody>
          <a:bodyPr wrap="square" rtlCol="0">
            <a:spAutoFit/>
          </a:bodyPr>
          <a:lstStyle/>
          <a:p>
            <a:pPr algn="r"/>
            <a:r>
              <a:rPr lang="en-US" sz="2500" b="1">
                <a:latin typeface="PT Serif" panose="020A0603040505020204" pitchFamily="18" charset="77"/>
              </a:rPr>
              <a:t>Cappuccino </a:t>
            </a:r>
            <a:r>
              <a:rPr lang="en-US" sz="2500" b="1" i="1">
                <a:latin typeface="PT Serif" panose="020A0603040505020204" pitchFamily="18" charset="77"/>
              </a:rPr>
              <a:t>Coffee</a:t>
            </a:r>
          </a:p>
        </p:txBody>
      </p:sp>
      <p:sp>
        <p:nvSpPr>
          <p:cNvPr id="10" name="TextBox 9">
            <a:extLst>
              <a:ext uri="{FF2B5EF4-FFF2-40B4-BE49-F238E27FC236}">
                <a16:creationId xmlns:a16="http://schemas.microsoft.com/office/drawing/2014/main" id="{0DC9C5B8-14F2-5048-89CB-F2872039BBB0}"/>
              </a:ext>
            </a:extLst>
          </p:cNvPr>
          <p:cNvSpPr txBox="1"/>
          <p:nvPr/>
        </p:nvSpPr>
        <p:spPr>
          <a:xfrm>
            <a:off x="1739277" y="4527919"/>
            <a:ext cx="4142654" cy="1620315"/>
          </a:xfrm>
          <a:prstGeom prst="rect">
            <a:avLst/>
          </a:prstGeom>
          <a:noFill/>
        </p:spPr>
        <p:txBody>
          <a:bodyPr wrap="square" rtlCol="0">
            <a:spAutoFit/>
          </a:bodyPr>
          <a:lstStyle/>
          <a:p>
            <a:pPr algn="r">
              <a:lnSpc>
                <a:spcPct val="150000"/>
              </a:lnSpc>
            </a:pPr>
            <a:r>
              <a:rPr lang="en-US" sz="1700">
                <a:solidFill>
                  <a:schemeClr val="tx1">
                    <a:lumMod val="75000"/>
                    <a:lumOff val="25000"/>
                  </a:schemeClr>
                </a:solidFill>
                <a:latin typeface="PT Serif" panose="020A0603040505020204" pitchFamily="18" charset="77"/>
              </a:rPr>
              <a:t>Lorem ipsum dolor siti amet consetur am verasi nostrudi exercitiano tiouaa ilmaco labis nisi meas eiusmosan tempor verasi nostrudis saexecsitia tioul sal vereska</a:t>
            </a:r>
          </a:p>
        </p:txBody>
      </p:sp>
      <p:sp>
        <p:nvSpPr>
          <p:cNvPr id="14" name="TextBox 13">
            <a:extLst>
              <a:ext uri="{FF2B5EF4-FFF2-40B4-BE49-F238E27FC236}">
                <a16:creationId xmlns:a16="http://schemas.microsoft.com/office/drawing/2014/main" id="{6A6ED3E4-1562-3E48-945B-D73638D6F093}"/>
              </a:ext>
            </a:extLst>
          </p:cNvPr>
          <p:cNvSpPr txBox="1"/>
          <p:nvPr/>
        </p:nvSpPr>
        <p:spPr>
          <a:xfrm>
            <a:off x="2830198" y="2180196"/>
            <a:ext cx="4628190" cy="615553"/>
          </a:xfrm>
          <a:prstGeom prst="rect">
            <a:avLst/>
          </a:prstGeom>
          <a:noFill/>
        </p:spPr>
        <p:txBody>
          <a:bodyPr wrap="none" rtlCol="0">
            <a:spAutoFit/>
          </a:bodyPr>
          <a:lstStyle/>
          <a:p>
            <a:pPr algn="ctr"/>
            <a:r>
              <a:rPr lang="en-US" sz="3400" b="1">
                <a:latin typeface="PT Serif" panose="020A0603040505020204" pitchFamily="18" charset="77"/>
              </a:rPr>
              <a:t>Weekend </a:t>
            </a:r>
            <a:r>
              <a:rPr lang="en-US" sz="3400" b="1" i="1">
                <a:latin typeface="PT Serif" panose="020A0603040505020204" pitchFamily="18" charset="77"/>
              </a:rPr>
              <a:t>Café</a:t>
            </a:r>
            <a:r>
              <a:rPr lang="en-US" sz="3400" b="1">
                <a:latin typeface="PT Serif" panose="020A0603040505020204" pitchFamily="18" charset="77"/>
              </a:rPr>
              <a:t> Promo</a:t>
            </a:r>
            <a:endParaRPr lang="en-US" sz="3400" b="1" i="1">
              <a:latin typeface="PT Serif" panose="020A0603040505020204" pitchFamily="18" charset="77"/>
            </a:endParaRPr>
          </a:p>
        </p:txBody>
      </p:sp>
      <p:cxnSp>
        <p:nvCxnSpPr>
          <p:cNvPr id="15" name="Straight Connector 14">
            <a:extLst>
              <a:ext uri="{FF2B5EF4-FFF2-40B4-BE49-F238E27FC236}">
                <a16:creationId xmlns:a16="http://schemas.microsoft.com/office/drawing/2014/main" id="{CD155679-75A0-9C42-85AC-EB31C9201D61}"/>
              </a:ext>
            </a:extLst>
          </p:cNvPr>
          <p:cNvCxnSpPr>
            <a:cxnSpLocks/>
          </p:cNvCxnSpPr>
          <p:nvPr/>
        </p:nvCxnSpPr>
        <p:spPr>
          <a:xfrm>
            <a:off x="4634139" y="3124990"/>
            <a:ext cx="1020310" cy="0"/>
          </a:xfrm>
          <a:prstGeom prst="line">
            <a:avLst/>
          </a:prstGeom>
          <a:ln w="44450">
            <a:solidFill>
              <a:srgbClr val="49AD8D"/>
            </a:solidFill>
          </a:ln>
        </p:spPr>
        <p:style>
          <a:lnRef idx="1">
            <a:schemeClr val="accent1"/>
          </a:lnRef>
          <a:fillRef idx="0">
            <a:schemeClr val="accent1"/>
          </a:fillRef>
          <a:effectRef idx="0">
            <a:schemeClr val="accent1"/>
          </a:effectRef>
          <a:fontRef idx="minor">
            <a:schemeClr val="tx1"/>
          </a:fontRef>
        </p:style>
      </p:cxnSp>
      <p:grpSp>
        <p:nvGrpSpPr>
          <p:cNvPr id="26" name="Group 25">
            <a:extLst>
              <a:ext uri="{FF2B5EF4-FFF2-40B4-BE49-F238E27FC236}">
                <a16:creationId xmlns:a16="http://schemas.microsoft.com/office/drawing/2014/main" id="{DCF06A82-B29D-254D-8907-C0780FBD7FAD}"/>
              </a:ext>
            </a:extLst>
          </p:cNvPr>
          <p:cNvGrpSpPr/>
          <p:nvPr/>
        </p:nvGrpSpPr>
        <p:grpSpPr>
          <a:xfrm>
            <a:off x="4422808" y="626745"/>
            <a:ext cx="1442964" cy="1442964"/>
            <a:chOff x="8227105" y="532903"/>
            <a:chExt cx="1442964" cy="1442964"/>
          </a:xfrm>
        </p:grpSpPr>
        <p:grpSp>
          <p:nvGrpSpPr>
            <p:cNvPr id="27" name="Graphic 37">
              <a:extLst>
                <a:ext uri="{FF2B5EF4-FFF2-40B4-BE49-F238E27FC236}">
                  <a16:creationId xmlns:a16="http://schemas.microsoft.com/office/drawing/2014/main" id="{FBDA31DF-1BD7-B147-B857-1F55EBBE5E2D}"/>
                </a:ext>
              </a:extLst>
            </p:cNvPr>
            <p:cNvGrpSpPr/>
            <p:nvPr/>
          </p:nvGrpSpPr>
          <p:grpSpPr>
            <a:xfrm>
              <a:off x="8227105" y="532903"/>
              <a:ext cx="1442964" cy="1442964"/>
              <a:chOff x="8169257" y="1036292"/>
              <a:chExt cx="1187394" cy="1187394"/>
            </a:xfrm>
          </p:grpSpPr>
          <p:sp>
            <p:nvSpPr>
              <p:cNvPr id="29" name="Freeform 28">
                <a:extLst>
                  <a:ext uri="{FF2B5EF4-FFF2-40B4-BE49-F238E27FC236}">
                    <a16:creationId xmlns:a16="http://schemas.microsoft.com/office/drawing/2014/main" id="{25549659-F9C1-2C4E-A3CF-F01A0B2ABBF9}"/>
                  </a:ext>
                </a:extLst>
              </p:cNvPr>
              <p:cNvSpPr/>
              <p:nvPr/>
            </p:nvSpPr>
            <p:spPr>
              <a:xfrm>
                <a:off x="8416630" y="1382615"/>
                <a:ext cx="643171" cy="544224"/>
              </a:xfrm>
              <a:custGeom>
                <a:avLst/>
                <a:gdLst>
                  <a:gd name="connsiteX0" fmla="*/ 0 w 643171"/>
                  <a:gd name="connsiteY0" fmla="*/ 0 h 544224"/>
                  <a:gd name="connsiteX1" fmla="*/ 643172 w 643171"/>
                  <a:gd name="connsiteY1" fmla="*/ 0 h 544224"/>
                  <a:gd name="connsiteX2" fmla="*/ 643172 w 643171"/>
                  <a:gd name="connsiteY2" fmla="*/ 0 h 544224"/>
                  <a:gd name="connsiteX3" fmla="*/ 643172 w 643171"/>
                  <a:gd name="connsiteY3" fmla="*/ 359187 h 544224"/>
                  <a:gd name="connsiteX4" fmla="*/ 458136 w 643171"/>
                  <a:gd name="connsiteY4" fmla="*/ 544222 h 544224"/>
                  <a:gd name="connsiteX5" fmla="*/ 186025 w 643171"/>
                  <a:gd name="connsiteY5" fmla="*/ 544222 h 544224"/>
                  <a:gd name="connsiteX6" fmla="*/ 3 w 643171"/>
                  <a:gd name="connsiteY6" fmla="*/ 360179 h 544224"/>
                  <a:gd name="connsiteX7" fmla="*/ 0 w 643171"/>
                  <a:gd name="connsiteY7" fmla="*/ 359187 h 544224"/>
                  <a:gd name="connsiteX8" fmla="*/ 0 w 643171"/>
                  <a:gd name="connsiteY8" fmla="*/ 0 h 544224"/>
                  <a:gd name="connsiteX9" fmla="*/ 0 w 643171"/>
                  <a:gd name="connsiteY9" fmla="*/ 0 h 5442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643171" h="544224">
                    <a:moveTo>
                      <a:pt x="0" y="0"/>
                    </a:moveTo>
                    <a:lnTo>
                      <a:pt x="643172" y="0"/>
                    </a:lnTo>
                    <a:lnTo>
                      <a:pt x="643172" y="0"/>
                    </a:lnTo>
                    <a:lnTo>
                      <a:pt x="643172" y="359187"/>
                    </a:lnTo>
                    <a:cubicBezTo>
                      <a:pt x="643172" y="461379"/>
                      <a:pt x="560329" y="544222"/>
                      <a:pt x="458136" y="544222"/>
                    </a:cubicBezTo>
                    <a:lnTo>
                      <a:pt x="186025" y="544222"/>
                    </a:lnTo>
                    <a:cubicBezTo>
                      <a:pt x="83834" y="544769"/>
                      <a:pt x="549" y="462370"/>
                      <a:pt x="3" y="360179"/>
                    </a:cubicBezTo>
                    <a:cubicBezTo>
                      <a:pt x="1" y="359848"/>
                      <a:pt x="0" y="359517"/>
                      <a:pt x="0" y="359187"/>
                    </a:cubicBezTo>
                    <a:lnTo>
                      <a:pt x="0" y="0"/>
                    </a:lnTo>
                    <a:lnTo>
                      <a:pt x="0" y="0"/>
                    </a:lnTo>
                    <a:close/>
                  </a:path>
                </a:pathLst>
              </a:custGeom>
              <a:noFill/>
              <a:ln w="38100" cap="rnd">
                <a:solidFill>
                  <a:srgbClr val="35906C"/>
                </a:solidFill>
                <a:prstDash val="solid"/>
                <a:round/>
              </a:ln>
            </p:spPr>
            <p:txBody>
              <a:bodyPr rtlCol="0" anchor="ctr"/>
              <a:lstStyle/>
              <a:p>
                <a:endParaRPr lang="en-US"/>
              </a:p>
            </p:txBody>
          </p:sp>
          <p:sp>
            <p:nvSpPr>
              <p:cNvPr id="30" name="Freeform 29">
                <a:extLst>
                  <a:ext uri="{FF2B5EF4-FFF2-40B4-BE49-F238E27FC236}">
                    <a16:creationId xmlns:a16="http://schemas.microsoft.com/office/drawing/2014/main" id="{9A0A39C3-E212-3D4D-B4B9-076250B0DE78}"/>
                  </a:ext>
                </a:extLst>
              </p:cNvPr>
              <p:cNvSpPr/>
              <p:nvPr/>
            </p:nvSpPr>
            <p:spPr>
              <a:xfrm>
                <a:off x="8268206" y="1926837"/>
                <a:ext cx="940020" cy="98949"/>
              </a:xfrm>
              <a:custGeom>
                <a:avLst/>
                <a:gdLst>
                  <a:gd name="connsiteX0" fmla="*/ 0 w 940020"/>
                  <a:gd name="connsiteY0" fmla="*/ 0 h 98949"/>
                  <a:gd name="connsiteX1" fmla="*/ 940020 w 940020"/>
                  <a:gd name="connsiteY1" fmla="*/ 0 h 98949"/>
                  <a:gd name="connsiteX2" fmla="*/ 940020 w 940020"/>
                  <a:gd name="connsiteY2" fmla="*/ 0 h 98949"/>
                  <a:gd name="connsiteX3" fmla="*/ 940020 w 940020"/>
                  <a:gd name="connsiteY3" fmla="*/ 0 h 98949"/>
                  <a:gd name="connsiteX4" fmla="*/ 841071 w 940020"/>
                  <a:gd name="connsiteY4" fmla="*/ 98950 h 98949"/>
                  <a:gd name="connsiteX5" fmla="*/ 98950 w 940020"/>
                  <a:gd name="connsiteY5" fmla="*/ 98950 h 98949"/>
                  <a:gd name="connsiteX6" fmla="*/ 0 w 940020"/>
                  <a:gd name="connsiteY6" fmla="*/ 0 h 98949"/>
                  <a:gd name="connsiteX7" fmla="*/ 0 w 940020"/>
                  <a:gd name="connsiteY7" fmla="*/ 0 h 98949"/>
                  <a:gd name="connsiteX8" fmla="*/ 0 w 940020"/>
                  <a:gd name="connsiteY8" fmla="*/ 0 h 989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40020" h="98949">
                    <a:moveTo>
                      <a:pt x="0" y="0"/>
                    </a:moveTo>
                    <a:lnTo>
                      <a:pt x="940020" y="0"/>
                    </a:lnTo>
                    <a:lnTo>
                      <a:pt x="940020" y="0"/>
                    </a:lnTo>
                    <a:lnTo>
                      <a:pt x="940020" y="0"/>
                    </a:lnTo>
                    <a:cubicBezTo>
                      <a:pt x="940020" y="54648"/>
                      <a:pt x="895719" y="98950"/>
                      <a:pt x="841071" y="98950"/>
                    </a:cubicBezTo>
                    <a:lnTo>
                      <a:pt x="98950" y="98950"/>
                    </a:lnTo>
                    <a:cubicBezTo>
                      <a:pt x="44301" y="98950"/>
                      <a:pt x="0" y="54648"/>
                      <a:pt x="0" y="0"/>
                    </a:cubicBezTo>
                    <a:lnTo>
                      <a:pt x="0" y="0"/>
                    </a:lnTo>
                    <a:lnTo>
                      <a:pt x="0" y="0"/>
                    </a:lnTo>
                    <a:close/>
                  </a:path>
                </a:pathLst>
              </a:custGeom>
              <a:noFill/>
              <a:ln w="38100" cap="rnd">
                <a:solidFill>
                  <a:srgbClr val="35906C"/>
                </a:solidFill>
                <a:prstDash val="solid"/>
                <a:round/>
              </a:ln>
            </p:spPr>
            <p:txBody>
              <a:bodyPr rtlCol="0" anchor="ctr"/>
              <a:lstStyle/>
              <a:p>
                <a:endParaRPr lang="en-US"/>
              </a:p>
            </p:txBody>
          </p:sp>
          <p:sp>
            <p:nvSpPr>
              <p:cNvPr id="31" name="Freeform 30">
                <a:extLst>
                  <a:ext uri="{FF2B5EF4-FFF2-40B4-BE49-F238E27FC236}">
                    <a16:creationId xmlns:a16="http://schemas.microsoft.com/office/drawing/2014/main" id="{E3DD5EDE-1F41-B843-8726-EF03FA16FD55}"/>
                  </a:ext>
                </a:extLst>
              </p:cNvPr>
              <p:cNvSpPr/>
              <p:nvPr/>
            </p:nvSpPr>
            <p:spPr>
              <a:xfrm>
                <a:off x="9059802" y="1432090"/>
                <a:ext cx="197899" cy="296848"/>
              </a:xfrm>
              <a:custGeom>
                <a:avLst/>
                <a:gdLst>
                  <a:gd name="connsiteX0" fmla="*/ 0 w 197899"/>
                  <a:gd name="connsiteY0" fmla="*/ 0 h 296848"/>
                  <a:gd name="connsiteX1" fmla="*/ 91776 w 197899"/>
                  <a:gd name="connsiteY1" fmla="*/ 0 h 296848"/>
                  <a:gd name="connsiteX2" fmla="*/ 197899 w 197899"/>
                  <a:gd name="connsiteY2" fmla="*/ 106123 h 296848"/>
                  <a:gd name="connsiteX3" fmla="*/ 197899 w 197899"/>
                  <a:gd name="connsiteY3" fmla="*/ 190973 h 296848"/>
                  <a:gd name="connsiteX4" fmla="*/ 91776 w 197899"/>
                  <a:gd name="connsiteY4" fmla="*/ 296849 h 296848"/>
                  <a:gd name="connsiteX5" fmla="*/ 0 w 197899"/>
                  <a:gd name="connsiteY5" fmla="*/ 296849 h 296848"/>
                  <a:gd name="connsiteX6" fmla="*/ 0 w 197899"/>
                  <a:gd name="connsiteY6" fmla="*/ 296849 h 296848"/>
                  <a:gd name="connsiteX7" fmla="*/ 0 w 197899"/>
                  <a:gd name="connsiteY7" fmla="*/ 0 h 296848"/>
                  <a:gd name="connsiteX8" fmla="*/ 0 w 197899"/>
                  <a:gd name="connsiteY8" fmla="*/ 0 h 2968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97899" h="296848">
                    <a:moveTo>
                      <a:pt x="0" y="0"/>
                    </a:moveTo>
                    <a:lnTo>
                      <a:pt x="91776" y="0"/>
                    </a:lnTo>
                    <a:cubicBezTo>
                      <a:pt x="150386" y="0"/>
                      <a:pt x="197899" y="47513"/>
                      <a:pt x="197899" y="106123"/>
                    </a:cubicBezTo>
                    <a:lnTo>
                      <a:pt x="197899" y="190973"/>
                    </a:lnTo>
                    <a:cubicBezTo>
                      <a:pt x="197763" y="249486"/>
                      <a:pt x="150289" y="296849"/>
                      <a:pt x="91776" y="296849"/>
                    </a:cubicBezTo>
                    <a:lnTo>
                      <a:pt x="0" y="296849"/>
                    </a:lnTo>
                    <a:lnTo>
                      <a:pt x="0" y="296849"/>
                    </a:lnTo>
                    <a:lnTo>
                      <a:pt x="0" y="0"/>
                    </a:lnTo>
                    <a:lnTo>
                      <a:pt x="0" y="0"/>
                    </a:lnTo>
                    <a:close/>
                  </a:path>
                </a:pathLst>
              </a:custGeom>
              <a:noFill/>
              <a:ln w="38100" cap="rnd">
                <a:solidFill>
                  <a:srgbClr val="35906C"/>
                </a:solidFill>
                <a:prstDash val="solid"/>
                <a:round/>
              </a:ln>
            </p:spPr>
            <p:txBody>
              <a:bodyPr rtlCol="0" anchor="ctr"/>
              <a:lstStyle/>
              <a:p>
                <a:endParaRPr lang="en-US"/>
              </a:p>
            </p:txBody>
          </p:sp>
          <p:sp>
            <p:nvSpPr>
              <p:cNvPr id="32" name="Freeform 31">
                <a:extLst>
                  <a:ext uri="{FF2B5EF4-FFF2-40B4-BE49-F238E27FC236}">
                    <a16:creationId xmlns:a16="http://schemas.microsoft.com/office/drawing/2014/main" id="{9B71708A-D4D4-D242-9AC4-17CE9B084414}"/>
                  </a:ext>
                </a:extLst>
              </p:cNvPr>
              <p:cNvSpPr/>
              <p:nvPr/>
            </p:nvSpPr>
            <p:spPr>
              <a:xfrm>
                <a:off x="8837166" y="1135241"/>
                <a:ext cx="49474" cy="173161"/>
              </a:xfrm>
              <a:custGeom>
                <a:avLst/>
                <a:gdLst>
                  <a:gd name="connsiteX0" fmla="*/ 0 w 49474"/>
                  <a:gd name="connsiteY0" fmla="*/ 0 h 173161"/>
                  <a:gd name="connsiteX1" fmla="*/ 49475 w 49474"/>
                  <a:gd name="connsiteY1" fmla="*/ 74212 h 173161"/>
                  <a:gd name="connsiteX2" fmla="*/ 0 w 49474"/>
                  <a:gd name="connsiteY2" fmla="*/ 173162 h 173161"/>
                </a:gdLst>
                <a:ahLst/>
                <a:cxnLst>
                  <a:cxn ang="0">
                    <a:pos x="connsiteX0" y="connsiteY0"/>
                  </a:cxn>
                  <a:cxn ang="0">
                    <a:pos x="connsiteX1" y="connsiteY1"/>
                  </a:cxn>
                  <a:cxn ang="0">
                    <a:pos x="connsiteX2" y="connsiteY2"/>
                  </a:cxn>
                </a:cxnLst>
                <a:rect l="l" t="t" r="r" b="b"/>
                <a:pathLst>
                  <a:path w="49474" h="173161">
                    <a:moveTo>
                      <a:pt x="0" y="0"/>
                    </a:moveTo>
                    <a:cubicBezTo>
                      <a:pt x="28244" y="14485"/>
                      <a:pt x="46967" y="42569"/>
                      <a:pt x="49475" y="74212"/>
                    </a:cubicBezTo>
                    <a:cubicBezTo>
                      <a:pt x="49475" y="123687"/>
                      <a:pt x="0" y="117750"/>
                      <a:pt x="0" y="173162"/>
                    </a:cubicBezTo>
                  </a:path>
                </a:pathLst>
              </a:custGeom>
              <a:noFill/>
              <a:ln w="38100" cap="rnd">
                <a:solidFill>
                  <a:srgbClr val="35906C"/>
                </a:solidFill>
                <a:prstDash val="solid"/>
                <a:round/>
              </a:ln>
            </p:spPr>
            <p:txBody>
              <a:bodyPr rtlCol="0" anchor="ctr"/>
              <a:lstStyle/>
              <a:p>
                <a:endParaRPr lang="en-US"/>
              </a:p>
            </p:txBody>
          </p:sp>
          <p:sp>
            <p:nvSpPr>
              <p:cNvPr id="33" name="Freeform 32">
                <a:extLst>
                  <a:ext uri="{FF2B5EF4-FFF2-40B4-BE49-F238E27FC236}">
                    <a16:creationId xmlns:a16="http://schemas.microsoft.com/office/drawing/2014/main" id="{1D9F268E-F696-DE49-92AA-5E0F2216C7D3}"/>
                  </a:ext>
                </a:extLst>
              </p:cNvPr>
              <p:cNvSpPr/>
              <p:nvPr/>
            </p:nvSpPr>
            <p:spPr>
              <a:xfrm>
                <a:off x="8639267" y="1135241"/>
                <a:ext cx="49474" cy="173161"/>
              </a:xfrm>
              <a:custGeom>
                <a:avLst/>
                <a:gdLst>
                  <a:gd name="connsiteX0" fmla="*/ 0 w 49474"/>
                  <a:gd name="connsiteY0" fmla="*/ 0 h 173161"/>
                  <a:gd name="connsiteX1" fmla="*/ 49475 w 49474"/>
                  <a:gd name="connsiteY1" fmla="*/ 74212 h 173161"/>
                  <a:gd name="connsiteX2" fmla="*/ 0 w 49474"/>
                  <a:gd name="connsiteY2" fmla="*/ 173162 h 173161"/>
                </a:gdLst>
                <a:ahLst/>
                <a:cxnLst>
                  <a:cxn ang="0">
                    <a:pos x="connsiteX0" y="connsiteY0"/>
                  </a:cxn>
                  <a:cxn ang="0">
                    <a:pos x="connsiteX1" y="connsiteY1"/>
                  </a:cxn>
                  <a:cxn ang="0">
                    <a:pos x="connsiteX2" y="connsiteY2"/>
                  </a:cxn>
                </a:cxnLst>
                <a:rect l="l" t="t" r="r" b="b"/>
                <a:pathLst>
                  <a:path w="49474" h="173161">
                    <a:moveTo>
                      <a:pt x="0" y="0"/>
                    </a:moveTo>
                    <a:cubicBezTo>
                      <a:pt x="28244" y="14485"/>
                      <a:pt x="46967" y="42569"/>
                      <a:pt x="49475" y="74212"/>
                    </a:cubicBezTo>
                    <a:cubicBezTo>
                      <a:pt x="49475" y="123687"/>
                      <a:pt x="0" y="117750"/>
                      <a:pt x="0" y="173162"/>
                    </a:cubicBezTo>
                  </a:path>
                </a:pathLst>
              </a:custGeom>
              <a:noFill/>
              <a:ln w="38100" cap="rnd">
                <a:solidFill>
                  <a:srgbClr val="35906C"/>
                </a:solidFill>
                <a:prstDash val="solid"/>
                <a:round/>
              </a:ln>
            </p:spPr>
            <p:txBody>
              <a:bodyPr rtlCol="0" anchor="ctr"/>
              <a:lstStyle/>
              <a:p>
                <a:endParaRPr lang="en-US"/>
              </a:p>
            </p:txBody>
          </p:sp>
        </p:grpSp>
        <p:sp>
          <p:nvSpPr>
            <p:cNvPr id="28" name="TextBox 27">
              <a:extLst>
                <a:ext uri="{FF2B5EF4-FFF2-40B4-BE49-F238E27FC236}">
                  <a16:creationId xmlns:a16="http://schemas.microsoft.com/office/drawing/2014/main" id="{FC35C00B-3037-844D-A13D-6D9E4493174D}"/>
                </a:ext>
              </a:extLst>
            </p:cNvPr>
            <p:cNvSpPr txBox="1"/>
            <p:nvPr/>
          </p:nvSpPr>
          <p:spPr>
            <a:xfrm>
              <a:off x="8653272" y="1087497"/>
              <a:ext cx="550933" cy="373474"/>
            </a:xfrm>
            <a:prstGeom prst="rect">
              <a:avLst/>
            </a:prstGeom>
            <a:noFill/>
          </p:spPr>
          <p:txBody>
            <a:bodyPr wrap="none" rtlCol="0">
              <a:spAutoFit/>
            </a:bodyPr>
            <a:lstStyle/>
            <a:p>
              <a:pPr algn="ctr"/>
              <a:r>
                <a:rPr lang="en-US" sz="2000" b="1">
                  <a:solidFill>
                    <a:srgbClr val="2D7F60"/>
                  </a:solidFill>
                  <a:latin typeface="PT Serif" panose="020A0603040505020204" pitchFamily="18" charset="77"/>
                </a:rPr>
                <a:t>MB</a:t>
              </a:r>
            </a:p>
          </p:txBody>
        </p:sp>
      </p:grpSp>
      <p:sp>
        <p:nvSpPr>
          <p:cNvPr id="38" name="TextBox 37">
            <a:extLst>
              <a:ext uri="{FF2B5EF4-FFF2-40B4-BE49-F238E27FC236}">
                <a16:creationId xmlns:a16="http://schemas.microsoft.com/office/drawing/2014/main" id="{CEADA305-3A29-5A4C-A170-E7963E39FC81}"/>
              </a:ext>
            </a:extLst>
          </p:cNvPr>
          <p:cNvSpPr txBox="1"/>
          <p:nvPr/>
        </p:nvSpPr>
        <p:spPr>
          <a:xfrm>
            <a:off x="4404712" y="6837541"/>
            <a:ext cx="4142654" cy="477054"/>
          </a:xfrm>
          <a:prstGeom prst="rect">
            <a:avLst/>
          </a:prstGeom>
          <a:noFill/>
        </p:spPr>
        <p:txBody>
          <a:bodyPr wrap="square" rtlCol="0">
            <a:spAutoFit/>
          </a:bodyPr>
          <a:lstStyle/>
          <a:p>
            <a:r>
              <a:rPr lang="en-US" sz="2500" b="1">
                <a:latin typeface="PT Serif" panose="020A0603040505020204" pitchFamily="18" charset="77"/>
              </a:rPr>
              <a:t>Americano </a:t>
            </a:r>
            <a:r>
              <a:rPr lang="en-US" sz="2500" b="1" i="1">
                <a:latin typeface="PT Serif" panose="020A0603040505020204" pitchFamily="18" charset="77"/>
              </a:rPr>
              <a:t>Coffee</a:t>
            </a:r>
          </a:p>
        </p:txBody>
      </p:sp>
      <p:sp>
        <p:nvSpPr>
          <p:cNvPr id="39" name="TextBox 38">
            <a:extLst>
              <a:ext uri="{FF2B5EF4-FFF2-40B4-BE49-F238E27FC236}">
                <a16:creationId xmlns:a16="http://schemas.microsoft.com/office/drawing/2014/main" id="{DCA0A43A-A2A1-EC4F-8D50-0C2F226CF54B}"/>
              </a:ext>
            </a:extLst>
          </p:cNvPr>
          <p:cNvSpPr txBox="1"/>
          <p:nvPr/>
        </p:nvSpPr>
        <p:spPr>
          <a:xfrm>
            <a:off x="4404713" y="7410803"/>
            <a:ext cx="4142654" cy="1620315"/>
          </a:xfrm>
          <a:prstGeom prst="rect">
            <a:avLst/>
          </a:prstGeom>
          <a:noFill/>
        </p:spPr>
        <p:txBody>
          <a:bodyPr wrap="square" rtlCol="0">
            <a:spAutoFit/>
          </a:bodyPr>
          <a:lstStyle/>
          <a:p>
            <a:pPr>
              <a:lnSpc>
                <a:spcPct val="150000"/>
              </a:lnSpc>
            </a:pPr>
            <a:r>
              <a:rPr lang="en-US" sz="1700">
                <a:solidFill>
                  <a:schemeClr val="tx1">
                    <a:lumMod val="75000"/>
                    <a:lumOff val="25000"/>
                  </a:schemeClr>
                </a:solidFill>
                <a:latin typeface="PT Serif" panose="020A0603040505020204" pitchFamily="18" charset="77"/>
              </a:rPr>
              <a:t>Lorem ipsum dolor siti amet consetur am verasi nostrudi exercitiano tiouaa ilmaco labis nisi meas eiusmosan tempor verasi nostrudis saexecsitia tioul sal vereska</a:t>
            </a:r>
          </a:p>
        </p:txBody>
      </p:sp>
      <p:sp>
        <p:nvSpPr>
          <p:cNvPr id="11" name="Oval 10">
            <a:extLst>
              <a:ext uri="{FF2B5EF4-FFF2-40B4-BE49-F238E27FC236}">
                <a16:creationId xmlns:a16="http://schemas.microsoft.com/office/drawing/2014/main" id="{5BEA7925-BC3B-AF46-AA99-0D3FCFE925E7}"/>
              </a:ext>
            </a:extLst>
          </p:cNvPr>
          <p:cNvSpPr/>
          <p:nvPr/>
        </p:nvSpPr>
        <p:spPr>
          <a:xfrm>
            <a:off x="8066529" y="3772143"/>
            <a:ext cx="842082" cy="842082"/>
          </a:xfrm>
          <a:prstGeom prst="ellipse">
            <a:avLst/>
          </a:prstGeom>
          <a:solidFill>
            <a:srgbClr val="399868"/>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en-US" b="1" spc="100">
                <a:latin typeface="PT Serif" panose="020A0603040505020204" pitchFamily="18" charset="77"/>
              </a:rPr>
              <a:t>$4</a:t>
            </a:r>
          </a:p>
        </p:txBody>
      </p:sp>
      <p:sp>
        <p:nvSpPr>
          <p:cNvPr id="46" name="Oval 45">
            <a:extLst>
              <a:ext uri="{FF2B5EF4-FFF2-40B4-BE49-F238E27FC236}">
                <a16:creationId xmlns:a16="http://schemas.microsoft.com/office/drawing/2014/main" id="{C181AFB0-0516-3F4A-A7EF-0D39C7577C07}"/>
              </a:ext>
            </a:extLst>
          </p:cNvPr>
          <p:cNvSpPr/>
          <p:nvPr/>
        </p:nvSpPr>
        <p:spPr>
          <a:xfrm>
            <a:off x="1379978" y="6655027"/>
            <a:ext cx="842082" cy="842082"/>
          </a:xfrm>
          <a:prstGeom prst="ellipse">
            <a:avLst/>
          </a:prstGeom>
          <a:solidFill>
            <a:srgbClr val="399868"/>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en-US" b="1" spc="100">
                <a:latin typeface="PT Serif" panose="020A0603040505020204" pitchFamily="18" charset="77"/>
              </a:rPr>
              <a:t>$5</a:t>
            </a:r>
          </a:p>
        </p:txBody>
      </p:sp>
    </p:spTree>
    <p:extLst>
      <p:ext uri="{BB962C8B-B14F-4D97-AF65-F5344CB8AC3E}">
        <p14:creationId xmlns:p14="http://schemas.microsoft.com/office/powerpoint/2010/main" val="414290099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F05C9B14-30D1-7149-B051-9DC85BF779FF}"/>
              </a:ext>
            </a:extLst>
          </p:cNvPr>
          <p:cNvSpPr txBox="1"/>
          <p:nvPr/>
        </p:nvSpPr>
        <p:spPr>
          <a:xfrm>
            <a:off x="2578577" y="8144354"/>
            <a:ext cx="5131435" cy="1294778"/>
          </a:xfrm>
          <a:prstGeom prst="rect">
            <a:avLst/>
          </a:prstGeom>
          <a:noFill/>
        </p:spPr>
        <p:txBody>
          <a:bodyPr wrap="square" rtlCol="0">
            <a:spAutoFit/>
          </a:bodyPr>
          <a:lstStyle/>
          <a:p>
            <a:pPr algn="ctr">
              <a:lnSpc>
                <a:spcPct val="150000"/>
              </a:lnSpc>
            </a:pPr>
            <a:r>
              <a:rPr lang="en-US">
                <a:solidFill>
                  <a:schemeClr val="tx1">
                    <a:lumMod val="75000"/>
                    <a:lumOff val="25000"/>
                  </a:schemeClr>
                </a:solidFill>
                <a:latin typeface="PT Serif" panose="020A0603040505020204" pitchFamily="18" charset="77"/>
              </a:rPr>
              <a:t>Lorem ismo dolorea sit ame seasin conscer nasa adipisci elite uthor sed dones asdsa eiumo inst emor incidit ut labor versa rat doto alchemis </a:t>
            </a:r>
          </a:p>
        </p:txBody>
      </p:sp>
      <p:sp>
        <p:nvSpPr>
          <p:cNvPr id="3" name="TextBox 2">
            <a:extLst>
              <a:ext uri="{FF2B5EF4-FFF2-40B4-BE49-F238E27FC236}">
                <a16:creationId xmlns:a16="http://schemas.microsoft.com/office/drawing/2014/main" id="{747EE11C-9544-E848-B835-B6DE79E6119D}"/>
              </a:ext>
            </a:extLst>
          </p:cNvPr>
          <p:cNvSpPr txBox="1"/>
          <p:nvPr/>
        </p:nvSpPr>
        <p:spPr>
          <a:xfrm>
            <a:off x="2979646" y="6801881"/>
            <a:ext cx="4352474" cy="584775"/>
          </a:xfrm>
          <a:prstGeom prst="rect">
            <a:avLst/>
          </a:prstGeom>
          <a:noFill/>
        </p:spPr>
        <p:txBody>
          <a:bodyPr wrap="none" rtlCol="0">
            <a:spAutoFit/>
          </a:bodyPr>
          <a:lstStyle/>
          <a:p>
            <a:pPr algn="ctr"/>
            <a:r>
              <a:rPr lang="en-US" sz="3200" b="1">
                <a:latin typeface="PT Serif" panose="020A0603040505020204" pitchFamily="18" charset="77"/>
              </a:rPr>
              <a:t>Chocolate </a:t>
            </a:r>
            <a:r>
              <a:rPr lang="en-US" sz="3200" b="1" i="1">
                <a:latin typeface="PT Serif" panose="020A0603040505020204" pitchFamily="18" charset="77"/>
              </a:rPr>
              <a:t>Coffee</a:t>
            </a:r>
            <a:r>
              <a:rPr lang="en-US" sz="3200" b="1">
                <a:latin typeface="PT Serif" panose="020A0603040505020204" pitchFamily="18" charset="77"/>
              </a:rPr>
              <a:t> Plus</a:t>
            </a:r>
          </a:p>
        </p:txBody>
      </p:sp>
      <p:sp>
        <p:nvSpPr>
          <p:cNvPr id="4" name="TextBox 3">
            <a:extLst>
              <a:ext uri="{FF2B5EF4-FFF2-40B4-BE49-F238E27FC236}">
                <a16:creationId xmlns:a16="http://schemas.microsoft.com/office/drawing/2014/main" id="{9DA28811-01DA-CA4B-8AD4-3DB765F1EBDD}"/>
              </a:ext>
            </a:extLst>
          </p:cNvPr>
          <p:cNvSpPr txBox="1"/>
          <p:nvPr/>
        </p:nvSpPr>
        <p:spPr>
          <a:xfrm>
            <a:off x="3689470" y="6186622"/>
            <a:ext cx="2932741" cy="430887"/>
          </a:xfrm>
          <a:prstGeom prst="rect">
            <a:avLst/>
          </a:prstGeom>
          <a:noFill/>
        </p:spPr>
        <p:txBody>
          <a:bodyPr wrap="square" rtlCol="0">
            <a:spAutoFit/>
          </a:bodyPr>
          <a:lstStyle/>
          <a:p>
            <a:pPr algn="ctr"/>
            <a:r>
              <a:rPr lang="en-US" sz="2200">
                <a:latin typeface="PT Serif" panose="020A0603040505020204" pitchFamily="18" charset="77"/>
                <a:cs typeface="Poppins" pitchFamily="2" charset="77"/>
              </a:rPr>
              <a:t>Weekdays Promo</a:t>
            </a:r>
          </a:p>
        </p:txBody>
      </p:sp>
      <p:cxnSp>
        <p:nvCxnSpPr>
          <p:cNvPr id="21" name="Straight Connector 20">
            <a:extLst>
              <a:ext uri="{FF2B5EF4-FFF2-40B4-BE49-F238E27FC236}">
                <a16:creationId xmlns:a16="http://schemas.microsoft.com/office/drawing/2014/main" id="{576C1B2D-7C09-7F46-9E0D-045C83FAFBAA}"/>
              </a:ext>
            </a:extLst>
          </p:cNvPr>
          <p:cNvCxnSpPr>
            <a:cxnSpLocks/>
          </p:cNvCxnSpPr>
          <p:nvPr/>
        </p:nvCxnSpPr>
        <p:spPr>
          <a:xfrm>
            <a:off x="4429399" y="7716485"/>
            <a:ext cx="1405647" cy="0"/>
          </a:xfrm>
          <a:prstGeom prst="line">
            <a:avLst/>
          </a:prstGeom>
          <a:ln w="44450">
            <a:solidFill>
              <a:srgbClr val="49AD8D"/>
            </a:solidFill>
          </a:ln>
        </p:spPr>
        <p:style>
          <a:lnRef idx="1">
            <a:schemeClr val="accent1"/>
          </a:lnRef>
          <a:fillRef idx="0">
            <a:schemeClr val="accent1"/>
          </a:fillRef>
          <a:effectRef idx="0">
            <a:schemeClr val="accent1"/>
          </a:effectRef>
          <a:fontRef idx="minor">
            <a:schemeClr val="tx1"/>
          </a:fontRef>
        </p:style>
      </p:cxnSp>
      <p:sp>
        <p:nvSpPr>
          <p:cNvPr id="27" name="Oval 26">
            <a:extLst>
              <a:ext uri="{FF2B5EF4-FFF2-40B4-BE49-F238E27FC236}">
                <a16:creationId xmlns:a16="http://schemas.microsoft.com/office/drawing/2014/main" id="{8F95B0E7-D5E6-F345-BA43-00D3741E91DB}"/>
              </a:ext>
            </a:extLst>
          </p:cNvPr>
          <p:cNvSpPr/>
          <p:nvPr/>
        </p:nvSpPr>
        <p:spPr>
          <a:xfrm>
            <a:off x="719764" y="584746"/>
            <a:ext cx="1420846" cy="1420846"/>
          </a:xfrm>
          <a:prstGeom prst="ellipse">
            <a:avLst/>
          </a:prstGeom>
          <a:solidFill>
            <a:srgbClr val="E8CE9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en-US" sz="2200" b="1" spc="100">
                <a:solidFill>
                  <a:schemeClr val="tx1">
                    <a:lumMod val="95000"/>
                    <a:lumOff val="5000"/>
                  </a:schemeClr>
                </a:solidFill>
                <a:latin typeface="PT Serif" panose="020A0603040505020204" pitchFamily="18" charset="77"/>
              </a:rPr>
              <a:t>29K</a:t>
            </a:r>
          </a:p>
          <a:p>
            <a:pPr algn="ctr"/>
            <a:r>
              <a:rPr lang="en-US" sz="2200" b="1" spc="100">
                <a:solidFill>
                  <a:schemeClr val="tx1">
                    <a:lumMod val="95000"/>
                    <a:lumOff val="5000"/>
                  </a:schemeClr>
                </a:solidFill>
                <a:latin typeface="PT Serif" panose="020A0603040505020204" pitchFamily="18" charset="77"/>
              </a:rPr>
              <a:t>IDR</a:t>
            </a:r>
          </a:p>
        </p:txBody>
      </p:sp>
      <p:grpSp>
        <p:nvGrpSpPr>
          <p:cNvPr id="36" name="Group 35">
            <a:extLst>
              <a:ext uri="{FF2B5EF4-FFF2-40B4-BE49-F238E27FC236}">
                <a16:creationId xmlns:a16="http://schemas.microsoft.com/office/drawing/2014/main" id="{6999E871-FAF1-AF42-A00D-DC499BAEF514}"/>
              </a:ext>
            </a:extLst>
          </p:cNvPr>
          <p:cNvGrpSpPr/>
          <p:nvPr/>
        </p:nvGrpSpPr>
        <p:grpSpPr>
          <a:xfrm>
            <a:off x="8246983" y="602053"/>
            <a:ext cx="1442964" cy="1442964"/>
            <a:chOff x="8227105" y="532903"/>
            <a:chExt cx="1442964" cy="1442964"/>
          </a:xfrm>
        </p:grpSpPr>
        <p:grpSp>
          <p:nvGrpSpPr>
            <p:cNvPr id="29" name="Graphic 37">
              <a:extLst>
                <a:ext uri="{FF2B5EF4-FFF2-40B4-BE49-F238E27FC236}">
                  <a16:creationId xmlns:a16="http://schemas.microsoft.com/office/drawing/2014/main" id="{89250FB0-C28F-9C4C-89B6-AEF06365847C}"/>
                </a:ext>
              </a:extLst>
            </p:cNvPr>
            <p:cNvGrpSpPr/>
            <p:nvPr/>
          </p:nvGrpSpPr>
          <p:grpSpPr>
            <a:xfrm>
              <a:off x="8227105" y="532903"/>
              <a:ext cx="1442964" cy="1442964"/>
              <a:chOff x="8169257" y="1036292"/>
              <a:chExt cx="1187394" cy="1187394"/>
            </a:xfrm>
          </p:grpSpPr>
          <p:sp>
            <p:nvSpPr>
              <p:cNvPr id="31" name="Freeform 30">
                <a:extLst>
                  <a:ext uri="{FF2B5EF4-FFF2-40B4-BE49-F238E27FC236}">
                    <a16:creationId xmlns:a16="http://schemas.microsoft.com/office/drawing/2014/main" id="{E2E493E9-645B-A14D-856B-ED694BC280A4}"/>
                  </a:ext>
                </a:extLst>
              </p:cNvPr>
              <p:cNvSpPr/>
              <p:nvPr/>
            </p:nvSpPr>
            <p:spPr>
              <a:xfrm>
                <a:off x="8416630" y="1382615"/>
                <a:ext cx="643171" cy="544224"/>
              </a:xfrm>
              <a:custGeom>
                <a:avLst/>
                <a:gdLst>
                  <a:gd name="connsiteX0" fmla="*/ 0 w 643171"/>
                  <a:gd name="connsiteY0" fmla="*/ 0 h 544224"/>
                  <a:gd name="connsiteX1" fmla="*/ 643172 w 643171"/>
                  <a:gd name="connsiteY1" fmla="*/ 0 h 544224"/>
                  <a:gd name="connsiteX2" fmla="*/ 643172 w 643171"/>
                  <a:gd name="connsiteY2" fmla="*/ 0 h 544224"/>
                  <a:gd name="connsiteX3" fmla="*/ 643172 w 643171"/>
                  <a:gd name="connsiteY3" fmla="*/ 359187 h 544224"/>
                  <a:gd name="connsiteX4" fmla="*/ 458136 w 643171"/>
                  <a:gd name="connsiteY4" fmla="*/ 544222 h 544224"/>
                  <a:gd name="connsiteX5" fmla="*/ 186025 w 643171"/>
                  <a:gd name="connsiteY5" fmla="*/ 544222 h 544224"/>
                  <a:gd name="connsiteX6" fmla="*/ 3 w 643171"/>
                  <a:gd name="connsiteY6" fmla="*/ 360179 h 544224"/>
                  <a:gd name="connsiteX7" fmla="*/ 0 w 643171"/>
                  <a:gd name="connsiteY7" fmla="*/ 359187 h 544224"/>
                  <a:gd name="connsiteX8" fmla="*/ 0 w 643171"/>
                  <a:gd name="connsiteY8" fmla="*/ 0 h 544224"/>
                  <a:gd name="connsiteX9" fmla="*/ 0 w 643171"/>
                  <a:gd name="connsiteY9" fmla="*/ 0 h 5442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643171" h="544224">
                    <a:moveTo>
                      <a:pt x="0" y="0"/>
                    </a:moveTo>
                    <a:lnTo>
                      <a:pt x="643172" y="0"/>
                    </a:lnTo>
                    <a:lnTo>
                      <a:pt x="643172" y="0"/>
                    </a:lnTo>
                    <a:lnTo>
                      <a:pt x="643172" y="359187"/>
                    </a:lnTo>
                    <a:cubicBezTo>
                      <a:pt x="643172" y="461379"/>
                      <a:pt x="560329" y="544222"/>
                      <a:pt x="458136" y="544222"/>
                    </a:cubicBezTo>
                    <a:lnTo>
                      <a:pt x="186025" y="544222"/>
                    </a:lnTo>
                    <a:cubicBezTo>
                      <a:pt x="83834" y="544769"/>
                      <a:pt x="549" y="462370"/>
                      <a:pt x="3" y="360179"/>
                    </a:cubicBezTo>
                    <a:cubicBezTo>
                      <a:pt x="1" y="359848"/>
                      <a:pt x="0" y="359517"/>
                      <a:pt x="0" y="359187"/>
                    </a:cubicBezTo>
                    <a:lnTo>
                      <a:pt x="0" y="0"/>
                    </a:lnTo>
                    <a:lnTo>
                      <a:pt x="0" y="0"/>
                    </a:lnTo>
                    <a:close/>
                  </a:path>
                </a:pathLst>
              </a:custGeom>
              <a:noFill/>
              <a:ln w="38100" cap="rnd">
                <a:solidFill>
                  <a:schemeClr val="bg1"/>
                </a:solidFill>
                <a:prstDash val="solid"/>
                <a:round/>
              </a:ln>
            </p:spPr>
            <p:txBody>
              <a:bodyPr rtlCol="0" anchor="ctr"/>
              <a:lstStyle/>
              <a:p>
                <a:endParaRPr lang="en-US"/>
              </a:p>
            </p:txBody>
          </p:sp>
          <p:sp>
            <p:nvSpPr>
              <p:cNvPr id="32" name="Freeform 31">
                <a:extLst>
                  <a:ext uri="{FF2B5EF4-FFF2-40B4-BE49-F238E27FC236}">
                    <a16:creationId xmlns:a16="http://schemas.microsoft.com/office/drawing/2014/main" id="{4DE0C6AE-694E-C147-8CDD-82E55F648CF0}"/>
                  </a:ext>
                </a:extLst>
              </p:cNvPr>
              <p:cNvSpPr/>
              <p:nvPr/>
            </p:nvSpPr>
            <p:spPr>
              <a:xfrm>
                <a:off x="8268206" y="1926837"/>
                <a:ext cx="940020" cy="98949"/>
              </a:xfrm>
              <a:custGeom>
                <a:avLst/>
                <a:gdLst>
                  <a:gd name="connsiteX0" fmla="*/ 0 w 940020"/>
                  <a:gd name="connsiteY0" fmla="*/ 0 h 98949"/>
                  <a:gd name="connsiteX1" fmla="*/ 940020 w 940020"/>
                  <a:gd name="connsiteY1" fmla="*/ 0 h 98949"/>
                  <a:gd name="connsiteX2" fmla="*/ 940020 w 940020"/>
                  <a:gd name="connsiteY2" fmla="*/ 0 h 98949"/>
                  <a:gd name="connsiteX3" fmla="*/ 940020 w 940020"/>
                  <a:gd name="connsiteY3" fmla="*/ 0 h 98949"/>
                  <a:gd name="connsiteX4" fmla="*/ 841071 w 940020"/>
                  <a:gd name="connsiteY4" fmla="*/ 98950 h 98949"/>
                  <a:gd name="connsiteX5" fmla="*/ 98950 w 940020"/>
                  <a:gd name="connsiteY5" fmla="*/ 98950 h 98949"/>
                  <a:gd name="connsiteX6" fmla="*/ 0 w 940020"/>
                  <a:gd name="connsiteY6" fmla="*/ 0 h 98949"/>
                  <a:gd name="connsiteX7" fmla="*/ 0 w 940020"/>
                  <a:gd name="connsiteY7" fmla="*/ 0 h 98949"/>
                  <a:gd name="connsiteX8" fmla="*/ 0 w 940020"/>
                  <a:gd name="connsiteY8" fmla="*/ 0 h 989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40020" h="98949">
                    <a:moveTo>
                      <a:pt x="0" y="0"/>
                    </a:moveTo>
                    <a:lnTo>
                      <a:pt x="940020" y="0"/>
                    </a:lnTo>
                    <a:lnTo>
                      <a:pt x="940020" y="0"/>
                    </a:lnTo>
                    <a:lnTo>
                      <a:pt x="940020" y="0"/>
                    </a:lnTo>
                    <a:cubicBezTo>
                      <a:pt x="940020" y="54648"/>
                      <a:pt x="895719" y="98950"/>
                      <a:pt x="841071" y="98950"/>
                    </a:cubicBezTo>
                    <a:lnTo>
                      <a:pt x="98950" y="98950"/>
                    </a:lnTo>
                    <a:cubicBezTo>
                      <a:pt x="44301" y="98950"/>
                      <a:pt x="0" y="54648"/>
                      <a:pt x="0" y="0"/>
                    </a:cubicBezTo>
                    <a:lnTo>
                      <a:pt x="0" y="0"/>
                    </a:lnTo>
                    <a:lnTo>
                      <a:pt x="0" y="0"/>
                    </a:lnTo>
                    <a:close/>
                  </a:path>
                </a:pathLst>
              </a:custGeom>
              <a:noFill/>
              <a:ln w="38100" cap="rnd">
                <a:solidFill>
                  <a:schemeClr val="bg1"/>
                </a:solidFill>
                <a:prstDash val="solid"/>
                <a:round/>
              </a:ln>
            </p:spPr>
            <p:txBody>
              <a:bodyPr rtlCol="0" anchor="ctr"/>
              <a:lstStyle/>
              <a:p>
                <a:endParaRPr lang="en-US"/>
              </a:p>
            </p:txBody>
          </p:sp>
          <p:sp>
            <p:nvSpPr>
              <p:cNvPr id="33" name="Freeform 32">
                <a:extLst>
                  <a:ext uri="{FF2B5EF4-FFF2-40B4-BE49-F238E27FC236}">
                    <a16:creationId xmlns:a16="http://schemas.microsoft.com/office/drawing/2014/main" id="{9C7BC878-BA7D-7547-A1CD-BCE82C56D765}"/>
                  </a:ext>
                </a:extLst>
              </p:cNvPr>
              <p:cNvSpPr/>
              <p:nvPr/>
            </p:nvSpPr>
            <p:spPr>
              <a:xfrm>
                <a:off x="9059802" y="1432090"/>
                <a:ext cx="197899" cy="296848"/>
              </a:xfrm>
              <a:custGeom>
                <a:avLst/>
                <a:gdLst>
                  <a:gd name="connsiteX0" fmla="*/ 0 w 197899"/>
                  <a:gd name="connsiteY0" fmla="*/ 0 h 296848"/>
                  <a:gd name="connsiteX1" fmla="*/ 91776 w 197899"/>
                  <a:gd name="connsiteY1" fmla="*/ 0 h 296848"/>
                  <a:gd name="connsiteX2" fmla="*/ 197899 w 197899"/>
                  <a:gd name="connsiteY2" fmla="*/ 106123 h 296848"/>
                  <a:gd name="connsiteX3" fmla="*/ 197899 w 197899"/>
                  <a:gd name="connsiteY3" fmla="*/ 190973 h 296848"/>
                  <a:gd name="connsiteX4" fmla="*/ 91776 w 197899"/>
                  <a:gd name="connsiteY4" fmla="*/ 296849 h 296848"/>
                  <a:gd name="connsiteX5" fmla="*/ 0 w 197899"/>
                  <a:gd name="connsiteY5" fmla="*/ 296849 h 296848"/>
                  <a:gd name="connsiteX6" fmla="*/ 0 w 197899"/>
                  <a:gd name="connsiteY6" fmla="*/ 296849 h 296848"/>
                  <a:gd name="connsiteX7" fmla="*/ 0 w 197899"/>
                  <a:gd name="connsiteY7" fmla="*/ 0 h 296848"/>
                  <a:gd name="connsiteX8" fmla="*/ 0 w 197899"/>
                  <a:gd name="connsiteY8" fmla="*/ 0 h 2968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97899" h="296848">
                    <a:moveTo>
                      <a:pt x="0" y="0"/>
                    </a:moveTo>
                    <a:lnTo>
                      <a:pt x="91776" y="0"/>
                    </a:lnTo>
                    <a:cubicBezTo>
                      <a:pt x="150386" y="0"/>
                      <a:pt x="197899" y="47513"/>
                      <a:pt x="197899" y="106123"/>
                    </a:cubicBezTo>
                    <a:lnTo>
                      <a:pt x="197899" y="190973"/>
                    </a:lnTo>
                    <a:cubicBezTo>
                      <a:pt x="197763" y="249486"/>
                      <a:pt x="150289" y="296849"/>
                      <a:pt x="91776" y="296849"/>
                    </a:cubicBezTo>
                    <a:lnTo>
                      <a:pt x="0" y="296849"/>
                    </a:lnTo>
                    <a:lnTo>
                      <a:pt x="0" y="296849"/>
                    </a:lnTo>
                    <a:lnTo>
                      <a:pt x="0" y="0"/>
                    </a:lnTo>
                    <a:lnTo>
                      <a:pt x="0" y="0"/>
                    </a:lnTo>
                    <a:close/>
                  </a:path>
                </a:pathLst>
              </a:custGeom>
              <a:noFill/>
              <a:ln w="38100" cap="rnd">
                <a:solidFill>
                  <a:schemeClr val="bg1"/>
                </a:solidFill>
                <a:prstDash val="solid"/>
                <a:round/>
              </a:ln>
            </p:spPr>
            <p:txBody>
              <a:bodyPr rtlCol="0" anchor="ctr"/>
              <a:lstStyle/>
              <a:p>
                <a:endParaRPr lang="en-US"/>
              </a:p>
            </p:txBody>
          </p:sp>
          <p:sp>
            <p:nvSpPr>
              <p:cNvPr id="34" name="Freeform 33">
                <a:extLst>
                  <a:ext uri="{FF2B5EF4-FFF2-40B4-BE49-F238E27FC236}">
                    <a16:creationId xmlns:a16="http://schemas.microsoft.com/office/drawing/2014/main" id="{3963452B-F976-5444-8A63-B4842BAF4F16}"/>
                  </a:ext>
                </a:extLst>
              </p:cNvPr>
              <p:cNvSpPr/>
              <p:nvPr/>
            </p:nvSpPr>
            <p:spPr>
              <a:xfrm>
                <a:off x="8837166" y="1135241"/>
                <a:ext cx="49474" cy="173161"/>
              </a:xfrm>
              <a:custGeom>
                <a:avLst/>
                <a:gdLst>
                  <a:gd name="connsiteX0" fmla="*/ 0 w 49474"/>
                  <a:gd name="connsiteY0" fmla="*/ 0 h 173161"/>
                  <a:gd name="connsiteX1" fmla="*/ 49475 w 49474"/>
                  <a:gd name="connsiteY1" fmla="*/ 74212 h 173161"/>
                  <a:gd name="connsiteX2" fmla="*/ 0 w 49474"/>
                  <a:gd name="connsiteY2" fmla="*/ 173162 h 173161"/>
                </a:gdLst>
                <a:ahLst/>
                <a:cxnLst>
                  <a:cxn ang="0">
                    <a:pos x="connsiteX0" y="connsiteY0"/>
                  </a:cxn>
                  <a:cxn ang="0">
                    <a:pos x="connsiteX1" y="connsiteY1"/>
                  </a:cxn>
                  <a:cxn ang="0">
                    <a:pos x="connsiteX2" y="connsiteY2"/>
                  </a:cxn>
                </a:cxnLst>
                <a:rect l="l" t="t" r="r" b="b"/>
                <a:pathLst>
                  <a:path w="49474" h="173161">
                    <a:moveTo>
                      <a:pt x="0" y="0"/>
                    </a:moveTo>
                    <a:cubicBezTo>
                      <a:pt x="28244" y="14485"/>
                      <a:pt x="46967" y="42569"/>
                      <a:pt x="49475" y="74212"/>
                    </a:cubicBezTo>
                    <a:cubicBezTo>
                      <a:pt x="49475" y="123687"/>
                      <a:pt x="0" y="117750"/>
                      <a:pt x="0" y="173162"/>
                    </a:cubicBezTo>
                  </a:path>
                </a:pathLst>
              </a:custGeom>
              <a:noFill/>
              <a:ln w="38100" cap="rnd">
                <a:solidFill>
                  <a:schemeClr val="bg1"/>
                </a:solidFill>
                <a:prstDash val="solid"/>
                <a:round/>
              </a:ln>
            </p:spPr>
            <p:txBody>
              <a:bodyPr rtlCol="0" anchor="ctr"/>
              <a:lstStyle/>
              <a:p>
                <a:endParaRPr lang="en-US"/>
              </a:p>
            </p:txBody>
          </p:sp>
          <p:sp>
            <p:nvSpPr>
              <p:cNvPr id="35" name="Freeform 34">
                <a:extLst>
                  <a:ext uri="{FF2B5EF4-FFF2-40B4-BE49-F238E27FC236}">
                    <a16:creationId xmlns:a16="http://schemas.microsoft.com/office/drawing/2014/main" id="{FC5D1DDE-774D-4B47-8723-DCD5E2D1D243}"/>
                  </a:ext>
                </a:extLst>
              </p:cNvPr>
              <p:cNvSpPr/>
              <p:nvPr/>
            </p:nvSpPr>
            <p:spPr>
              <a:xfrm>
                <a:off x="8639267" y="1135241"/>
                <a:ext cx="49474" cy="173161"/>
              </a:xfrm>
              <a:custGeom>
                <a:avLst/>
                <a:gdLst>
                  <a:gd name="connsiteX0" fmla="*/ 0 w 49474"/>
                  <a:gd name="connsiteY0" fmla="*/ 0 h 173161"/>
                  <a:gd name="connsiteX1" fmla="*/ 49475 w 49474"/>
                  <a:gd name="connsiteY1" fmla="*/ 74212 h 173161"/>
                  <a:gd name="connsiteX2" fmla="*/ 0 w 49474"/>
                  <a:gd name="connsiteY2" fmla="*/ 173162 h 173161"/>
                </a:gdLst>
                <a:ahLst/>
                <a:cxnLst>
                  <a:cxn ang="0">
                    <a:pos x="connsiteX0" y="connsiteY0"/>
                  </a:cxn>
                  <a:cxn ang="0">
                    <a:pos x="connsiteX1" y="connsiteY1"/>
                  </a:cxn>
                  <a:cxn ang="0">
                    <a:pos x="connsiteX2" y="connsiteY2"/>
                  </a:cxn>
                </a:cxnLst>
                <a:rect l="l" t="t" r="r" b="b"/>
                <a:pathLst>
                  <a:path w="49474" h="173161">
                    <a:moveTo>
                      <a:pt x="0" y="0"/>
                    </a:moveTo>
                    <a:cubicBezTo>
                      <a:pt x="28244" y="14485"/>
                      <a:pt x="46967" y="42569"/>
                      <a:pt x="49475" y="74212"/>
                    </a:cubicBezTo>
                    <a:cubicBezTo>
                      <a:pt x="49475" y="123687"/>
                      <a:pt x="0" y="117750"/>
                      <a:pt x="0" y="173162"/>
                    </a:cubicBezTo>
                  </a:path>
                </a:pathLst>
              </a:custGeom>
              <a:noFill/>
              <a:ln w="38100" cap="rnd">
                <a:solidFill>
                  <a:schemeClr val="bg1"/>
                </a:solidFill>
                <a:prstDash val="solid"/>
                <a:round/>
              </a:ln>
            </p:spPr>
            <p:txBody>
              <a:bodyPr rtlCol="0" anchor="ctr"/>
              <a:lstStyle/>
              <a:p>
                <a:endParaRPr lang="en-US"/>
              </a:p>
            </p:txBody>
          </p:sp>
        </p:grpSp>
        <p:sp>
          <p:nvSpPr>
            <p:cNvPr id="30" name="TextBox 29">
              <a:extLst>
                <a:ext uri="{FF2B5EF4-FFF2-40B4-BE49-F238E27FC236}">
                  <a16:creationId xmlns:a16="http://schemas.microsoft.com/office/drawing/2014/main" id="{8DF880BE-099E-B44C-AFB3-9FC355794C75}"/>
                </a:ext>
              </a:extLst>
            </p:cNvPr>
            <p:cNvSpPr txBox="1"/>
            <p:nvPr/>
          </p:nvSpPr>
          <p:spPr>
            <a:xfrm>
              <a:off x="8633626" y="1087497"/>
              <a:ext cx="590226" cy="400110"/>
            </a:xfrm>
            <a:prstGeom prst="rect">
              <a:avLst/>
            </a:prstGeom>
            <a:noFill/>
          </p:spPr>
          <p:txBody>
            <a:bodyPr wrap="none" rtlCol="0">
              <a:spAutoFit/>
            </a:bodyPr>
            <a:lstStyle/>
            <a:p>
              <a:pPr algn="ctr"/>
              <a:r>
                <a:rPr lang="en-US" sz="2000" b="1">
                  <a:solidFill>
                    <a:schemeClr val="bg1"/>
                  </a:solidFill>
                  <a:latin typeface="PT Serif" panose="020A0603040505020204" pitchFamily="18" charset="77"/>
                </a:rPr>
                <a:t>MB</a:t>
              </a:r>
            </a:p>
          </p:txBody>
        </p:sp>
      </p:grpSp>
      <p:sp>
        <p:nvSpPr>
          <p:cNvPr id="2" name="Picture Placeholder 1">
            <a:extLst>
              <a:ext uri="{FF2B5EF4-FFF2-40B4-BE49-F238E27FC236}">
                <a16:creationId xmlns:a16="http://schemas.microsoft.com/office/drawing/2014/main" id="{1E3FE715-ECA0-3343-9B60-6C5B482A4C7A}"/>
              </a:ext>
            </a:extLst>
          </p:cNvPr>
          <p:cNvSpPr>
            <a:spLocks noGrp="1"/>
          </p:cNvSpPr>
          <p:nvPr>
            <p:ph type="pic" sz="quarter" idx="12"/>
          </p:nvPr>
        </p:nvSpPr>
        <p:spPr/>
      </p:sp>
    </p:spTree>
    <p:extLst>
      <p:ext uri="{BB962C8B-B14F-4D97-AF65-F5344CB8AC3E}">
        <p14:creationId xmlns:p14="http://schemas.microsoft.com/office/powerpoint/2010/main" val="65892269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a:extLst>
              <a:ext uri="{FF2B5EF4-FFF2-40B4-BE49-F238E27FC236}">
                <a16:creationId xmlns:a16="http://schemas.microsoft.com/office/drawing/2014/main" id="{4B2EBEC4-391E-3A47-B826-CA32F5A6734C}"/>
              </a:ext>
            </a:extLst>
          </p:cNvPr>
          <p:cNvSpPr>
            <a:spLocks noGrp="1"/>
          </p:cNvSpPr>
          <p:nvPr>
            <p:ph type="pic" sz="quarter" idx="10"/>
          </p:nvPr>
        </p:nvSpPr>
        <p:spPr/>
      </p:sp>
      <p:sp>
        <p:nvSpPr>
          <p:cNvPr id="3" name="Rounded Rectangle 2">
            <a:extLst>
              <a:ext uri="{FF2B5EF4-FFF2-40B4-BE49-F238E27FC236}">
                <a16:creationId xmlns:a16="http://schemas.microsoft.com/office/drawing/2014/main" id="{B85C5877-DC60-1E4E-97C1-AB6A5538A12B}"/>
              </a:ext>
            </a:extLst>
          </p:cNvPr>
          <p:cNvSpPr/>
          <p:nvPr/>
        </p:nvSpPr>
        <p:spPr>
          <a:xfrm>
            <a:off x="1341347" y="1359694"/>
            <a:ext cx="7841505" cy="7603067"/>
          </a:xfrm>
          <a:prstGeom prst="roundRect">
            <a:avLst>
              <a:gd name="adj" fmla="val 2537"/>
            </a:avLst>
          </a:prstGeom>
          <a:solidFill>
            <a:srgbClr val="F4E6D9"/>
          </a:solidFill>
          <a:ln>
            <a:noFill/>
          </a:ln>
          <a:effectLst>
            <a:outerShdw blurRad="876300" sx="109000" sy="109000" algn="ctr" rotWithShape="0">
              <a:prstClr val="black">
                <a:alpha val="1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extBox 3">
            <a:extLst>
              <a:ext uri="{FF2B5EF4-FFF2-40B4-BE49-F238E27FC236}">
                <a16:creationId xmlns:a16="http://schemas.microsoft.com/office/drawing/2014/main" id="{440841C8-32FE-A241-BDB3-CE69CC8F11D6}"/>
              </a:ext>
            </a:extLst>
          </p:cNvPr>
          <p:cNvSpPr txBox="1"/>
          <p:nvPr/>
        </p:nvSpPr>
        <p:spPr>
          <a:xfrm>
            <a:off x="2208194" y="1967465"/>
            <a:ext cx="4476269" cy="584775"/>
          </a:xfrm>
          <a:prstGeom prst="rect">
            <a:avLst/>
          </a:prstGeom>
          <a:noFill/>
        </p:spPr>
        <p:txBody>
          <a:bodyPr wrap="square" rtlCol="0">
            <a:spAutoFit/>
          </a:bodyPr>
          <a:lstStyle/>
          <a:p>
            <a:r>
              <a:rPr lang="en-US" sz="3200" b="1">
                <a:latin typeface="PT Serif" panose="020A0603040505020204" pitchFamily="18" charset="77"/>
              </a:rPr>
              <a:t>Moonbucks </a:t>
            </a:r>
            <a:r>
              <a:rPr lang="en-US" sz="3200" b="1" i="1">
                <a:latin typeface="PT Serif" panose="020A0603040505020204" pitchFamily="18" charset="77"/>
              </a:rPr>
              <a:t>Coffee</a:t>
            </a:r>
          </a:p>
        </p:txBody>
      </p:sp>
      <p:grpSp>
        <p:nvGrpSpPr>
          <p:cNvPr id="5" name="Graphic 25">
            <a:extLst>
              <a:ext uri="{FF2B5EF4-FFF2-40B4-BE49-F238E27FC236}">
                <a16:creationId xmlns:a16="http://schemas.microsoft.com/office/drawing/2014/main" id="{8A6A5C6D-EE12-3946-8664-DEC88279EB90}"/>
              </a:ext>
            </a:extLst>
          </p:cNvPr>
          <p:cNvGrpSpPr/>
          <p:nvPr/>
        </p:nvGrpSpPr>
        <p:grpSpPr>
          <a:xfrm>
            <a:off x="7780716" y="2001331"/>
            <a:ext cx="818621" cy="826884"/>
            <a:chOff x="6735793" y="8650691"/>
            <a:chExt cx="1778001" cy="1778001"/>
          </a:xfrm>
        </p:grpSpPr>
        <p:sp>
          <p:nvSpPr>
            <p:cNvPr id="6" name="Freeform 5">
              <a:extLst>
                <a:ext uri="{FF2B5EF4-FFF2-40B4-BE49-F238E27FC236}">
                  <a16:creationId xmlns:a16="http://schemas.microsoft.com/office/drawing/2014/main" id="{7C57EB7E-20AE-1142-9521-1CFFAF2EF731}"/>
                </a:ext>
              </a:extLst>
            </p:cNvPr>
            <p:cNvSpPr/>
            <p:nvPr/>
          </p:nvSpPr>
          <p:spPr>
            <a:xfrm>
              <a:off x="7124730" y="8761816"/>
              <a:ext cx="1000125" cy="1333500"/>
            </a:xfrm>
            <a:custGeom>
              <a:avLst/>
              <a:gdLst>
                <a:gd name="connsiteX0" fmla="*/ 1000126 w 1000125"/>
                <a:gd name="connsiteY0" fmla="*/ 500063 h 1333500"/>
                <a:gd name="connsiteX1" fmla="*/ 682308 w 1000125"/>
                <a:gd name="connsiteY1" fmla="*/ 1111251 h 1333500"/>
                <a:gd name="connsiteX2" fmla="*/ 500063 w 1000125"/>
                <a:gd name="connsiteY2" fmla="*/ 1333501 h 1333500"/>
                <a:gd name="connsiteX3" fmla="*/ 317818 w 1000125"/>
                <a:gd name="connsiteY3" fmla="*/ 1111251 h 1333500"/>
                <a:gd name="connsiteX4" fmla="*/ 0 w 1000125"/>
                <a:gd name="connsiteY4" fmla="*/ 500063 h 1333500"/>
                <a:gd name="connsiteX5" fmla="*/ 500063 w 1000125"/>
                <a:gd name="connsiteY5" fmla="*/ 0 h 1333500"/>
                <a:gd name="connsiteX6" fmla="*/ 1000126 w 1000125"/>
                <a:gd name="connsiteY6" fmla="*/ 500063 h 133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000125" h="1333500">
                  <a:moveTo>
                    <a:pt x="1000126" y="500063"/>
                  </a:moveTo>
                  <a:cubicBezTo>
                    <a:pt x="1000126" y="663417"/>
                    <a:pt x="825104" y="925116"/>
                    <a:pt x="682308" y="1111251"/>
                  </a:cubicBezTo>
                  <a:cubicBezTo>
                    <a:pt x="583407" y="1240156"/>
                    <a:pt x="500063" y="1333501"/>
                    <a:pt x="500063" y="1333501"/>
                  </a:cubicBezTo>
                  <a:cubicBezTo>
                    <a:pt x="500063" y="1333501"/>
                    <a:pt x="416719" y="1240156"/>
                    <a:pt x="317818" y="1111251"/>
                  </a:cubicBezTo>
                  <a:cubicBezTo>
                    <a:pt x="175022" y="925116"/>
                    <a:pt x="0" y="663417"/>
                    <a:pt x="0" y="500063"/>
                  </a:cubicBezTo>
                  <a:cubicBezTo>
                    <a:pt x="0" y="223886"/>
                    <a:pt x="223886" y="0"/>
                    <a:pt x="500063" y="0"/>
                  </a:cubicBezTo>
                  <a:cubicBezTo>
                    <a:pt x="776240" y="0"/>
                    <a:pt x="1000126" y="223886"/>
                    <a:pt x="1000126" y="500063"/>
                  </a:cubicBezTo>
                  <a:close/>
                </a:path>
              </a:pathLst>
            </a:custGeom>
            <a:noFill/>
            <a:ln w="50800" cap="rnd">
              <a:solidFill>
                <a:srgbClr val="388268"/>
              </a:solidFill>
              <a:prstDash val="solid"/>
              <a:round/>
            </a:ln>
          </p:spPr>
          <p:txBody>
            <a:bodyPr rtlCol="0" anchor="ctr"/>
            <a:lstStyle/>
            <a:p>
              <a:endParaRPr lang="en-US"/>
            </a:p>
          </p:txBody>
        </p:sp>
        <p:sp>
          <p:nvSpPr>
            <p:cNvPr id="7" name="Freeform 6">
              <a:extLst>
                <a:ext uri="{FF2B5EF4-FFF2-40B4-BE49-F238E27FC236}">
                  <a16:creationId xmlns:a16="http://schemas.microsoft.com/office/drawing/2014/main" id="{E2CA6099-3B69-DC4F-81D0-3527A80A3C15}"/>
                </a:ext>
              </a:extLst>
            </p:cNvPr>
            <p:cNvSpPr/>
            <p:nvPr/>
          </p:nvSpPr>
          <p:spPr>
            <a:xfrm>
              <a:off x="7458105" y="9039628"/>
              <a:ext cx="333375" cy="333375"/>
            </a:xfrm>
            <a:custGeom>
              <a:avLst/>
              <a:gdLst>
                <a:gd name="connsiteX0" fmla="*/ 333375 w 333375"/>
                <a:gd name="connsiteY0" fmla="*/ 166688 h 333375"/>
                <a:gd name="connsiteX1" fmla="*/ 166688 w 333375"/>
                <a:gd name="connsiteY1" fmla="*/ 333375 h 333375"/>
                <a:gd name="connsiteX2" fmla="*/ 0 w 333375"/>
                <a:gd name="connsiteY2" fmla="*/ 166688 h 333375"/>
                <a:gd name="connsiteX3" fmla="*/ 166688 w 333375"/>
                <a:gd name="connsiteY3" fmla="*/ 0 h 333375"/>
                <a:gd name="connsiteX4" fmla="*/ 333375 w 333375"/>
                <a:gd name="connsiteY4" fmla="*/ 166688 h 33337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3375" h="333375">
                  <a:moveTo>
                    <a:pt x="333375" y="166688"/>
                  </a:moveTo>
                  <a:cubicBezTo>
                    <a:pt x="333375" y="258747"/>
                    <a:pt x="258747" y="333375"/>
                    <a:pt x="166688" y="333375"/>
                  </a:cubicBezTo>
                  <a:cubicBezTo>
                    <a:pt x="74629" y="333375"/>
                    <a:pt x="0" y="258747"/>
                    <a:pt x="0" y="166688"/>
                  </a:cubicBezTo>
                  <a:cubicBezTo>
                    <a:pt x="0" y="74629"/>
                    <a:pt x="74629" y="0"/>
                    <a:pt x="166688" y="0"/>
                  </a:cubicBezTo>
                  <a:cubicBezTo>
                    <a:pt x="258747" y="0"/>
                    <a:pt x="333375" y="74629"/>
                    <a:pt x="333375" y="166688"/>
                  </a:cubicBezTo>
                  <a:close/>
                </a:path>
              </a:pathLst>
            </a:custGeom>
            <a:noFill/>
            <a:ln w="50800" cap="rnd">
              <a:solidFill>
                <a:srgbClr val="388268"/>
              </a:solidFill>
              <a:prstDash val="solid"/>
              <a:round/>
            </a:ln>
          </p:spPr>
          <p:txBody>
            <a:bodyPr rtlCol="0" anchor="ctr"/>
            <a:lstStyle/>
            <a:p>
              <a:endParaRPr lang="en-US"/>
            </a:p>
          </p:txBody>
        </p:sp>
        <p:sp>
          <p:nvSpPr>
            <p:cNvPr id="8" name="Freeform 7">
              <a:extLst>
                <a:ext uri="{FF2B5EF4-FFF2-40B4-BE49-F238E27FC236}">
                  <a16:creationId xmlns:a16="http://schemas.microsoft.com/office/drawing/2014/main" id="{BEB962EE-F977-4340-9D61-2368674E3AFB}"/>
                </a:ext>
              </a:extLst>
            </p:cNvPr>
            <p:cNvSpPr/>
            <p:nvPr/>
          </p:nvSpPr>
          <p:spPr>
            <a:xfrm>
              <a:off x="7124730" y="9873066"/>
              <a:ext cx="1000125" cy="444500"/>
            </a:xfrm>
            <a:custGeom>
              <a:avLst/>
              <a:gdLst>
                <a:gd name="connsiteX0" fmla="*/ 1000126 w 1000125"/>
                <a:gd name="connsiteY0" fmla="*/ 444500 h 444500"/>
                <a:gd name="connsiteX1" fmla="*/ 0 w 1000125"/>
                <a:gd name="connsiteY1" fmla="*/ 444500 h 444500"/>
                <a:gd name="connsiteX2" fmla="*/ 111125 w 1000125"/>
                <a:gd name="connsiteY2" fmla="*/ 0 h 444500"/>
                <a:gd name="connsiteX3" fmla="*/ 317818 w 1000125"/>
                <a:gd name="connsiteY3" fmla="*/ 0 h 444500"/>
                <a:gd name="connsiteX4" fmla="*/ 500063 w 1000125"/>
                <a:gd name="connsiteY4" fmla="*/ 222250 h 444500"/>
                <a:gd name="connsiteX5" fmla="*/ 682308 w 1000125"/>
                <a:gd name="connsiteY5" fmla="*/ 0 h 444500"/>
                <a:gd name="connsiteX6" fmla="*/ 889001 w 1000125"/>
                <a:gd name="connsiteY6" fmla="*/ 0 h 444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000125" h="444500">
                  <a:moveTo>
                    <a:pt x="1000126" y="444500"/>
                  </a:moveTo>
                  <a:lnTo>
                    <a:pt x="0" y="444500"/>
                  </a:lnTo>
                  <a:lnTo>
                    <a:pt x="111125" y="0"/>
                  </a:lnTo>
                  <a:lnTo>
                    <a:pt x="317818" y="0"/>
                  </a:lnTo>
                  <a:cubicBezTo>
                    <a:pt x="416719" y="128905"/>
                    <a:pt x="500063" y="222250"/>
                    <a:pt x="500063" y="222250"/>
                  </a:cubicBezTo>
                  <a:cubicBezTo>
                    <a:pt x="500063" y="222250"/>
                    <a:pt x="583407" y="128905"/>
                    <a:pt x="682308" y="0"/>
                  </a:cubicBezTo>
                  <a:lnTo>
                    <a:pt x="889001" y="0"/>
                  </a:lnTo>
                  <a:close/>
                </a:path>
              </a:pathLst>
            </a:custGeom>
            <a:noFill/>
            <a:ln w="50800" cap="rnd">
              <a:solidFill>
                <a:srgbClr val="388268"/>
              </a:solidFill>
              <a:prstDash val="solid"/>
              <a:round/>
            </a:ln>
          </p:spPr>
          <p:txBody>
            <a:bodyPr rtlCol="0" anchor="ctr"/>
            <a:lstStyle/>
            <a:p>
              <a:endParaRPr lang="en-US"/>
            </a:p>
          </p:txBody>
        </p:sp>
      </p:grpSp>
      <p:sp>
        <p:nvSpPr>
          <p:cNvPr id="9" name="TextBox 8">
            <a:extLst>
              <a:ext uri="{FF2B5EF4-FFF2-40B4-BE49-F238E27FC236}">
                <a16:creationId xmlns:a16="http://schemas.microsoft.com/office/drawing/2014/main" id="{4C0ECDCF-BE60-6F46-A886-820C2CCA80CB}"/>
              </a:ext>
            </a:extLst>
          </p:cNvPr>
          <p:cNvSpPr txBox="1"/>
          <p:nvPr/>
        </p:nvSpPr>
        <p:spPr>
          <a:xfrm>
            <a:off x="2208193" y="2685447"/>
            <a:ext cx="5298249" cy="966675"/>
          </a:xfrm>
          <a:prstGeom prst="rect">
            <a:avLst/>
          </a:prstGeom>
          <a:noFill/>
        </p:spPr>
        <p:txBody>
          <a:bodyPr wrap="square" rtlCol="0">
            <a:spAutoFit/>
          </a:bodyPr>
          <a:lstStyle/>
          <a:p>
            <a:pPr>
              <a:lnSpc>
                <a:spcPct val="150000"/>
              </a:lnSpc>
            </a:pPr>
            <a:r>
              <a:rPr lang="en-US" sz="2000">
                <a:solidFill>
                  <a:schemeClr val="tx1">
                    <a:lumMod val="75000"/>
                    <a:lumOff val="25000"/>
                  </a:schemeClr>
                </a:solidFill>
                <a:latin typeface="PT Serif" panose="020A0603040505020204" pitchFamily="18" charset="77"/>
              </a:rPr>
              <a:t>5409 Marlen Wells, Mission Township, Corsair County, South Dakota, USA</a:t>
            </a:r>
          </a:p>
        </p:txBody>
      </p:sp>
      <p:cxnSp>
        <p:nvCxnSpPr>
          <p:cNvPr id="10" name="Straight Connector 9">
            <a:extLst>
              <a:ext uri="{FF2B5EF4-FFF2-40B4-BE49-F238E27FC236}">
                <a16:creationId xmlns:a16="http://schemas.microsoft.com/office/drawing/2014/main" id="{6F0255EF-98DB-6849-A209-0F5721BA6959}"/>
              </a:ext>
            </a:extLst>
          </p:cNvPr>
          <p:cNvCxnSpPr>
            <a:cxnSpLocks/>
          </p:cNvCxnSpPr>
          <p:nvPr/>
        </p:nvCxnSpPr>
        <p:spPr>
          <a:xfrm>
            <a:off x="1341347" y="4276089"/>
            <a:ext cx="7841505" cy="0"/>
          </a:xfrm>
          <a:prstGeom prst="line">
            <a:avLst/>
          </a:prstGeom>
          <a:ln>
            <a:solidFill>
              <a:srgbClr val="D4C8C3"/>
            </a:solidFill>
          </a:ln>
        </p:spPr>
        <p:style>
          <a:lnRef idx="1">
            <a:schemeClr val="accent1"/>
          </a:lnRef>
          <a:fillRef idx="0">
            <a:schemeClr val="accent1"/>
          </a:fillRef>
          <a:effectRef idx="0">
            <a:schemeClr val="accent1"/>
          </a:effectRef>
          <a:fontRef idx="minor">
            <a:schemeClr val="tx1"/>
          </a:fontRef>
        </p:style>
      </p:cxnSp>
      <p:sp>
        <p:nvSpPr>
          <p:cNvPr id="11" name="TextBox 10">
            <a:extLst>
              <a:ext uri="{FF2B5EF4-FFF2-40B4-BE49-F238E27FC236}">
                <a16:creationId xmlns:a16="http://schemas.microsoft.com/office/drawing/2014/main" id="{B920E8D7-1425-6441-B0EC-DB5E7CAA4D7B}"/>
              </a:ext>
            </a:extLst>
          </p:cNvPr>
          <p:cNvSpPr txBox="1"/>
          <p:nvPr/>
        </p:nvSpPr>
        <p:spPr>
          <a:xfrm>
            <a:off x="2224958" y="4958941"/>
            <a:ext cx="3307261" cy="400110"/>
          </a:xfrm>
          <a:prstGeom prst="rect">
            <a:avLst/>
          </a:prstGeom>
          <a:noFill/>
        </p:spPr>
        <p:txBody>
          <a:bodyPr wrap="square" rtlCol="0">
            <a:spAutoFit/>
          </a:bodyPr>
          <a:lstStyle/>
          <a:p>
            <a:r>
              <a:rPr lang="en-US" sz="2000" b="1">
                <a:latin typeface="PT Serif" panose="020A0603040505020204" pitchFamily="18" charset="77"/>
                <a:cs typeface="Poppins SemiBold" pitchFamily="2" charset="77"/>
              </a:rPr>
              <a:t>Phone Cell</a:t>
            </a:r>
          </a:p>
        </p:txBody>
      </p:sp>
      <p:sp>
        <p:nvSpPr>
          <p:cNvPr id="12" name="TextBox 11">
            <a:extLst>
              <a:ext uri="{FF2B5EF4-FFF2-40B4-BE49-F238E27FC236}">
                <a16:creationId xmlns:a16="http://schemas.microsoft.com/office/drawing/2014/main" id="{0ED8F4E6-5D90-8D49-BB7F-EA74E212C822}"/>
              </a:ext>
            </a:extLst>
          </p:cNvPr>
          <p:cNvSpPr txBox="1"/>
          <p:nvPr/>
        </p:nvSpPr>
        <p:spPr>
          <a:xfrm>
            <a:off x="6476624" y="4974330"/>
            <a:ext cx="2060220" cy="369332"/>
          </a:xfrm>
          <a:prstGeom prst="rect">
            <a:avLst/>
          </a:prstGeom>
          <a:noFill/>
        </p:spPr>
        <p:txBody>
          <a:bodyPr wrap="none" rtlCol="0">
            <a:spAutoFit/>
          </a:bodyPr>
          <a:lstStyle/>
          <a:p>
            <a:pPr algn="r"/>
            <a:r>
              <a:rPr lang="en-US">
                <a:solidFill>
                  <a:schemeClr val="tx1">
                    <a:lumMod val="75000"/>
                    <a:lumOff val="25000"/>
                  </a:schemeClr>
                </a:solidFill>
                <a:latin typeface="PT Serif" panose="020A0603040505020204" pitchFamily="18" charset="77"/>
              </a:rPr>
              <a:t>+62 819 8765 4321</a:t>
            </a:r>
          </a:p>
        </p:txBody>
      </p:sp>
      <p:sp>
        <p:nvSpPr>
          <p:cNvPr id="13" name="TextBox 12">
            <a:extLst>
              <a:ext uri="{FF2B5EF4-FFF2-40B4-BE49-F238E27FC236}">
                <a16:creationId xmlns:a16="http://schemas.microsoft.com/office/drawing/2014/main" id="{77841123-3C26-1B45-BDC0-2C2B7985F9F7}"/>
              </a:ext>
            </a:extLst>
          </p:cNvPr>
          <p:cNvSpPr txBox="1"/>
          <p:nvPr/>
        </p:nvSpPr>
        <p:spPr>
          <a:xfrm>
            <a:off x="2224957" y="5670028"/>
            <a:ext cx="3307261" cy="400110"/>
          </a:xfrm>
          <a:prstGeom prst="rect">
            <a:avLst/>
          </a:prstGeom>
          <a:noFill/>
        </p:spPr>
        <p:txBody>
          <a:bodyPr wrap="square" rtlCol="0">
            <a:spAutoFit/>
          </a:bodyPr>
          <a:lstStyle/>
          <a:p>
            <a:r>
              <a:rPr lang="en-US" sz="2000" b="1">
                <a:latin typeface="PT Serif" panose="020A0603040505020204" pitchFamily="18" charset="77"/>
                <a:cs typeface="Poppins SemiBold" pitchFamily="2" charset="77"/>
              </a:rPr>
              <a:t>Our Email</a:t>
            </a:r>
          </a:p>
        </p:txBody>
      </p:sp>
      <p:sp>
        <p:nvSpPr>
          <p:cNvPr id="14" name="TextBox 13">
            <a:extLst>
              <a:ext uri="{FF2B5EF4-FFF2-40B4-BE49-F238E27FC236}">
                <a16:creationId xmlns:a16="http://schemas.microsoft.com/office/drawing/2014/main" id="{E0432C3C-E78E-894D-80ED-3576AA540C65}"/>
              </a:ext>
            </a:extLst>
          </p:cNvPr>
          <p:cNvSpPr txBox="1"/>
          <p:nvPr/>
        </p:nvSpPr>
        <p:spPr>
          <a:xfrm>
            <a:off x="5698951" y="5685417"/>
            <a:ext cx="2783885" cy="369332"/>
          </a:xfrm>
          <a:prstGeom prst="rect">
            <a:avLst/>
          </a:prstGeom>
          <a:noFill/>
        </p:spPr>
        <p:txBody>
          <a:bodyPr wrap="none" rtlCol="0">
            <a:spAutoFit/>
          </a:bodyPr>
          <a:lstStyle/>
          <a:p>
            <a:pPr algn="r"/>
            <a:r>
              <a:rPr lang="en-US">
                <a:solidFill>
                  <a:schemeClr val="tx1">
                    <a:lumMod val="75000"/>
                    <a:lumOff val="25000"/>
                  </a:schemeClr>
                </a:solidFill>
                <a:latin typeface="PT Serif" panose="020A0603040505020204" pitchFamily="18" charset="77"/>
              </a:rPr>
              <a:t>hello@moonbucks.coffee</a:t>
            </a:r>
          </a:p>
        </p:txBody>
      </p:sp>
      <p:sp>
        <p:nvSpPr>
          <p:cNvPr id="15" name="TextBox 14">
            <a:extLst>
              <a:ext uri="{FF2B5EF4-FFF2-40B4-BE49-F238E27FC236}">
                <a16:creationId xmlns:a16="http://schemas.microsoft.com/office/drawing/2014/main" id="{E531E3D9-430D-9946-85B4-74C13775584F}"/>
              </a:ext>
            </a:extLst>
          </p:cNvPr>
          <p:cNvSpPr txBox="1"/>
          <p:nvPr/>
        </p:nvSpPr>
        <p:spPr>
          <a:xfrm>
            <a:off x="2224957" y="6382036"/>
            <a:ext cx="3307261" cy="400110"/>
          </a:xfrm>
          <a:prstGeom prst="rect">
            <a:avLst/>
          </a:prstGeom>
          <a:noFill/>
        </p:spPr>
        <p:txBody>
          <a:bodyPr wrap="square" rtlCol="0">
            <a:spAutoFit/>
          </a:bodyPr>
          <a:lstStyle/>
          <a:p>
            <a:r>
              <a:rPr lang="en-US" sz="2000" b="1">
                <a:latin typeface="PT Serif" panose="020A0603040505020204" pitchFamily="18" charset="77"/>
                <a:cs typeface="Poppins SemiBold" pitchFamily="2" charset="77"/>
              </a:rPr>
              <a:t>Instagram</a:t>
            </a:r>
          </a:p>
        </p:txBody>
      </p:sp>
      <p:sp>
        <p:nvSpPr>
          <p:cNvPr id="16" name="TextBox 15">
            <a:extLst>
              <a:ext uri="{FF2B5EF4-FFF2-40B4-BE49-F238E27FC236}">
                <a16:creationId xmlns:a16="http://schemas.microsoft.com/office/drawing/2014/main" id="{EE87265D-3206-7142-A5CF-F86AFE87D186}"/>
              </a:ext>
            </a:extLst>
          </p:cNvPr>
          <p:cNvSpPr txBox="1"/>
          <p:nvPr/>
        </p:nvSpPr>
        <p:spPr>
          <a:xfrm>
            <a:off x="6257570" y="6397425"/>
            <a:ext cx="2225266" cy="369332"/>
          </a:xfrm>
          <a:prstGeom prst="rect">
            <a:avLst/>
          </a:prstGeom>
          <a:noFill/>
        </p:spPr>
        <p:txBody>
          <a:bodyPr wrap="none" rtlCol="0">
            <a:spAutoFit/>
          </a:bodyPr>
          <a:lstStyle/>
          <a:p>
            <a:pPr algn="r"/>
            <a:r>
              <a:rPr lang="en-US">
                <a:solidFill>
                  <a:schemeClr val="tx1">
                    <a:lumMod val="75000"/>
                    <a:lumOff val="25000"/>
                  </a:schemeClr>
                </a:solidFill>
                <a:latin typeface="PT Serif" panose="020A0603040505020204" pitchFamily="18" charset="77"/>
              </a:rPr>
              <a:t>Moonbuckscoffee.id</a:t>
            </a:r>
          </a:p>
        </p:txBody>
      </p:sp>
      <p:sp>
        <p:nvSpPr>
          <p:cNvPr id="17" name="TextBox 16">
            <a:extLst>
              <a:ext uri="{FF2B5EF4-FFF2-40B4-BE49-F238E27FC236}">
                <a16:creationId xmlns:a16="http://schemas.microsoft.com/office/drawing/2014/main" id="{232676E1-8F1F-2548-AAE8-89C5A08AF157}"/>
              </a:ext>
            </a:extLst>
          </p:cNvPr>
          <p:cNvSpPr txBox="1"/>
          <p:nvPr/>
        </p:nvSpPr>
        <p:spPr>
          <a:xfrm>
            <a:off x="2224957" y="7110977"/>
            <a:ext cx="3307261" cy="400110"/>
          </a:xfrm>
          <a:prstGeom prst="rect">
            <a:avLst/>
          </a:prstGeom>
          <a:noFill/>
        </p:spPr>
        <p:txBody>
          <a:bodyPr wrap="square" rtlCol="0">
            <a:spAutoFit/>
          </a:bodyPr>
          <a:lstStyle/>
          <a:p>
            <a:r>
              <a:rPr lang="en-US" sz="2000" b="1">
                <a:latin typeface="PT Serif" panose="020A0603040505020204" pitchFamily="18" charset="77"/>
                <a:cs typeface="Poppins SemiBold" pitchFamily="2" charset="77"/>
              </a:rPr>
              <a:t>Facebook</a:t>
            </a:r>
          </a:p>
        </p:txBody>
      </p:sp>
      <p:sp>
        <p:nvSpPr>
          <p:cNvPr id="18" name="TextBox 17">
            <a:extLst>
              <a:ext uri="{FF2B5EF4-FFF2-40B4-BE49-F238E27FC236}">
                <a16:creationId xmlns:a16="http://schemas.microsoft.com/office/drawing/2014/main" id="{A3D90AC0-599E-544E-8ECF-E83DA7F1DDF2}"/>
              </a:ext>
            </a:extLst>
          </p:cNvPr>
          <p:cNvSpPr txBox="1"/>
          <p:nvPr/>
        </p:nvSpPr>
        <p:spPr>
          <a:xfrm>
            <a:off x="5348229" y="7110977"/>
            <a:ext cx="3134607" cy="369332"/>
          </a:xfrm>
          <a:prstGeom prst="rect">
            <a:avLst/>
          </a:prstGeom>
          <a:noFill/>
        </p:spPr>
        <p:txBody>
          <a:bodyPr wrap="none" rtlCol="0">
            <a:spAutoFit/>
          </a:bodyPr>
          <a:lstStyle/>
          <a:p>
            <a:pPr algn="r"/>
            <a:r>
              <a:rPr lang="en-US">
                <a:solidFill>
                  <a:schemeClr val="tx1">
                    <a:lumMod val="75000"/>
                    <a:lumOff val="25000"/>
                  </a:schemeClr>
                </a:solidFill>
                <a:latin typeface="PT Serif" panose="020A0603040505020204" pitchFamily="18" charset="77"/>
              </a:rPr>
              <a:t>Moonbucks Authentic Coffee</a:t>
            </a:r>
          </a:p>
        </p:txBody>
      </p:sp>
      <p:sp>
        <p:nvSpPr>
          <p:cNvPr id="19" name="TextBox 18">
            <a:extLst>
              <a:ext uri="{FF2B5EF4-FFF2-40B4-BE49-F238E27FC236}">
                <a16:creationId xmlns:a16="http://schemas.microsoft.com/office/drawing/2014/main" id="{D56D651A-805E-DB40-9AFB-1162D827D085}"/>
              </a:ext>
            </a:extLst>
          </p:cNvPr>
          <p:cNvSpPr txBox="1"/>
          <p:nvPr/>
        </p:nvSpPr>
        <p:spPr>
          <a:xfrm>
            <a:off x="2224957" y="7825812"/>
            <a:ext cx="3307261" cy="400110"/>
          </a:xfrm>
          <a:prstGeom prst="rect">
            <a:avLst/>
          </a:prstGeom>
          <a:noFill/>
        </p:spPr>
        <p:txBody>
          <a:bodyPr wrap="square" rtlCol="0">
            <a:spAutoFit/>
          </a:bodyPr>
          <a:lstStyle/>
          <a:p>
            <a:r>
              <a:rPr lang="en-US" sz="2000" b="1">
                <a:latin typeface="PT Serif" panose="020A0603040505020204" pitchFamily="18" charset="77"/>
                <a:cs typeface="Poppins SemiBold" pitchFamily="2" charset="77"/>
              </a:rPr>
              <a:t>Website</a:t>
            </a:r>
          </a:p>
        </p:txBody>
      </p:sp>
      <p:sp>
        <p:nvSpPr>
          <p:cNvPr id="20" name="TextBox 19">
            <a:extLst>
              <a:ext uri="{FF2B5EF4-FFF2-40B4-BE49-F238E27FC236}">
                <a16:creationId xmlns:a16="http://schemas.microsoft.com/office/drawing/2014/main" id="{6C0C497D-2F58-3A46-9AB5-902B8FB38C6F}"/>
              </a:ext>
            </a:extLst>
          </p:cNvPr>
          <p:cNvSpPr txBox="1"/>
          <p:nvPr/>
        </p:nvSpPr>
        <p:spPr>
          <a:xfrm>
            <a:off x="5890977" y="7841201"/>
            <a:ext cx="2591859" cy="369332"/>
          </a:xfrm>
          <a:prstGeom prst="rect">
            <a:avLst/>
          </a:prstGeom>
          <a:noFill/>
        </p:spPr>
        <p:txBody>
          <a:bodyPr wrap="none" rtlCol="0">
            <a:spAutoFit/>
          </a:bodyPr>
          <a:lstStyle/>
          <a:p>
            <a:pPr algn="r"/>
            <a:r>
              <a:rPr lang="en-US">
                <a:solidFill>
                  <a:schemeClr val="tx1">
                    <a:lumMod val="75000"/>
                    <a:lumOff val="25000"/>
                  </a:schemeClr>
                </a:solidFill>
                <a:latin typeface="PT Serif" panose="020A0603040505020204" pitchFamily="18" charset="77"/>
              </a:rPr>
              <a:t>www.moonbucks.coffee</a:t>
            </a:r>
          </a:p>
        </p:txBody>
      </p:sp>
    </p:spTree>
    <p:extLst>
      <p:ext uri="{BB962C8B-B14F-4D97-AF65-F5344CB8AC3E}">
        <p14:creationId xmlns:p14="http://schemas.microsoft.com/office/powerpoint/2010/main" val="187929440"/>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321</TotalTime>
  <Words>426</Words>
  <Application>Microsoft Macintosh PowerPoint</Application>
  <PresentationFormat>Custom</PresentationFormat>
  <Paragraphs>58</Paragraphs>
  <Slides>9</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9</vt:i4>
      </vt:variant>
    </vt:vector>
  </HeadingPairs>
  <TitlesOfParts>
    <vt:vector size="13" baseType="lpstr">
      <vt:lpstr>Arial</vt:lpstr>
      <vt:lpstr>Calibri</vt:lpstr>
      <vt:lpstr>PT Serif</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Virgiawan Listanto</dc:creator>
  <cp:lastModifiedBy>Virgiawan Listanto</cp:lastModifiedBy>
  <cp:revision>282</cp:revision>
  <dcterms:created xsi:type="dcterms:W3CDTF">2020-02-06T19:11:30Z</dcterms:created>
  <dcterms:modified xsi:type="dcterms:W3CDTF">2020-02-07T20:15:06Z</dcterms:modified>
</cp:coreProperties>
</file>

<file path=docProps/thumbnail.jpeg>
</file>